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82" r:id="rId4"/>
    <p:sldId id="257" r:id="rId5"/>
    <p:sldId id="271" r:id="rId6"/>
    <p:sldId id="281" r:id="rId7"/>
    <p:sldId id="258" r:id="rId8"/>
    <p:sldId id="259" r:id="rId9"/>
    <p:sldId id="277" r:id="rId10"/>
    <p:sldId id="278" r:id="rId11"/>
    <p:sldId id="283" r:id="rId12"/>
    <p:sldId id="260" r:id="rId13"/>
    <p:sldId id="263" r:id="rId14"/>
    <p:sldId id="262" r:id="rId15"/>
    <p:sldId id="273" r:id="rId16"/>
    <p:sldId id="274" r:id="rId17"/>
    <p:sldId id="265" r:id="rId18"/>
    <p:sldId id="266" r:id="rId19"/>
    <p:sldId id="288" r:id="rId20"/>
    <p:sldId id="270" r:id="rId21"/>
    <p:sldId id="269" r:id="rId22"/>
    <p:sldId id="289" r:id="rId23"/>
    <p:sldId id="272" r:id="rId24"/>
    <p:sldId id="275" r:id="rId25"/>
    <p:sldId id="279" r:id="rId26"/>
    <p:sldId id="280" r:id="rId27"/>
    <p:sldId id="287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953" autoAdjust="0"/>
  </p:normalViewPr>
  <p:slideViewPr>
    <p:cSldViewPr>
      <p:cViewPr>
        <p:scale>
          <a:sx n="66" d="100"/>
          <a:sy n="66" d="100"/>
        </p:scale>
        <p:origin x="-63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2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b"/>
      <c:layout/>
      <c:txPr>
        <a:bodyPr/>
        <a:lstStyle/>
        <a:p>
          <a:pPr>
            <a:defRPr lang="en-SG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SG" sz="16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'[Chart in Microsoft Office PowerPoint]Sheet1'!$B$13:$B$14</c:f>
              <c:strCache>
                <c:ptCount val="2"/>
                <c:pt idx="0">
                  <c:v>Smallholdings</c:v>
                </c:pt>
                <c:pt idx="1">
                  <c:v>Other</c:v>
                </c:pt>
              </c:strCache>
            </c:strRef>
          </c:cat>
          <c:val>
            <c:numRef>
              <c:f>'[Chart in Microsoft Office PowerPoint]Sheet1'!$C$13:$C$14</c:f>
              <c:numCache>
                <c:formatCode>General</c:formatCode>
                <c:ptCount val="2"/>
                <c:pt idx="0">
                  <c:v>120000</c:v>
                </c:pt>
                <c:pt idx="1">
                  <c:v>84000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lang="en-SG" sz="14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SG" sz="16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'[Chart in Microsoft Office PowerPoint]Sheet1'!$B$16:$B$17</c:f>
              <c:strCache>
                <c:ptCount val="2"/>
                <c:pt idx="0">
                  <c:v>Smallholdings</c:v>
                </c:pt>
                <c:pt idx="1">
                  <c:v>Other</c:v>
                </c:pt>
              </c:strCache>
            </c:strRef>
          </c:cat>
          <c:val>
            <c:numRef>
              <c:f>'[Chart in Microsoft Office PowerPoint]Sheet1'!$C$16:$C$17</c:f>
              <c:numCache>
                <c:formatCode>General</c:formatCode>
                <c:ptCount val="2"/>
                <c:pt idx="0">
                  <c:v>245</c:v>
                </c:pt>
                <c:pt idx="1">
                  <c:v>95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lang="en-SG" sz="14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lang="en-SG" sz="18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'[Chart in Microsoft Office PowerPoint]Sheet1'!$A$2:$A$8</c:f>
              <c:strCache>
                <c:ptCount val="7"/>
                <c:pt idx="0">
                  <c:v>Less than 1/2 Ha</c:v>
                </c:pt>
                <c:pt idx="1">
                  <c:v>1/2- &lt; 1</c:v>
                </c:pt>
                <c:pt idx="2">
                  <c:v>1-&lt; 2</c:v>
                </c:pt>
                <c:pt idx="3">
                  <c:v>2- &lt;3</c:v>
                </c:pt>
                <c:pt idx="4">
                  <c:v>3- &lt; 5</c:v>
                </c:pt>
                <c:pt idx="5">
                  <c:v>5-  &lt; 10</c:v>
                </c:pt>
                <c:pt idx="6">
                  <c:v>10 and above</c:v>
                </c:pt>
              </c:strCache>
            </c:str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67982</c:v>
                </c:pt>
                <c:pt idx="1">
                  <c:v>22850</c:v>
                </c:pt>
                <c:pt idx="2">
                  <c:v>10155</c:v>
                </c:pt>
                <c:pt idx="3">
                  <c:v>5191</c:v>
                </c:pt>
                <c:pt idx="4">
                  <c:v>5541</c:v>
                </c:pt>
                <c:pt idx="5">
                  <c:v>5900</c:v>
                </c:pt>
                <c:pt idx="6">
                  <c:v>14710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SG" sz="14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lang="en-SG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numFmt formatCode="0.00%" sourceLinked="0"/>
            <c:txPr>
              <a:bodyPr/>
              <a:lstStyle/>
              <a:p>
                <a:pPr>
                  <a:defRPr lang="en-SG" sz="18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'[Chart 2 in Microsoft Office PowerPoint]Sheet1'!$A$13:$A$19</c:f>
              <c:strCache>
                <c:ptCount val="7"/>
                <c:pt idx="0">
                  <c:v>Less than 1/2 Ha</c:v>
                </c:pt>
                <c:pt idx="1">
                  <c:v>1/2- &lt; 1</c:v>
                </c:pt>
                <c:pt idx="2">
                  <c:v>1-&lt; 2</c:v>
                </c:pt>
                <c:pt idx="3">
                  <c:v>2- &lt;3</c:v>
                </c:pt>
                <c:pt idx="4">
                  <c:v>3- &lt; 5</c:v>
                </c:pt>
                <c:pt idx="5">
                  <c:v>5-  &lt; 10</c:v>
                </c:pt>
                <c:pt idx="6">
                  <c:v>10 and above</c:v>
                </c:pt>
              </c:strCache>
            </c:strRef>
          </c:cat>
          <c:val>
            <c:numRef>
              <c:f>'[Chart 2 in Microsoft Office PowerPoint]Sheet1'!$B$13:$B$19</c:f>
              <c:numCache>
                <c:formatCode>General</c:formatCode>
                <c:ptCount val="7"/>
                <c:pt idx="0">
                  <c:v>350292</c:v>
                </c:pt>
                <c:pt idx="1">
                  <c:v>33840</c:v>
                </c:pt>
                <c:pt idx="2">
                  <c:v>7918</c:v>
                </c:pt>
                <c:pt idx="3">
                  <c:v>2286</c:v>
                </c:pt>
                <c:pt idx="4">
                  <c:v>1429</c:v>
                </c:pt>
                <c:pt idx="5">
                  <c:v>834</c:v>
                </c:pt>
                <c:pt idx="6">
                  <c:v>624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SG" sz="1800"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[Chart 3 in Microsoft Office PowerPoint]Sheet2!PivotTable1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delete val="1"/>
        </c:dLbl>
      </c:pivotFmt>
    </c:pivotFmts>
    <c:view3D>
      <c:rotX val="0"/>
      <c:rotY val="0"/>
      <c:perspective val="8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Sheet2!$A$4:$A$11</c:f>
              <c:strCache>
                <c:ptCount val="7"/>
                <c:pt idx="0">
                  <c:v>1933</c:v>
                </c:pt>
                <c:pt idx="1">
                  <c:v>1969</c:v>
                </c:pt>
                <c:pt idx="2">
                  <c:v>1975</c:v>
                </c:pt>
                <c:pt idx="3">
                  <c:v>1980</c:v>
                </c:pt>
                <c:pt idx="4">
                  <c:v>1994</c:v>
                </c:pt>
                <c:pt idx="5">
                  <c:v>2006</c:v>
                </c:pt>
                <c:pt idx="6">
                  <c:v>2013</c:v>
                </c:pt>
              </c:strCache>
            </c:strRef>
          </c:cat>
          <c:val>
            <c:numRef>
              <c:f>Sheet2!$B$4:$B$11</c:f>
              <c:numCache>
                <c:formatCode>General</c:formatCode>
                <c:ptCount val="7"/>
                <c:pt idx="0">
                  <c:v>26007</c:v>
                </c:pt>
                <c:pt idx="1">
                  <c:v>42034</c:v>
                </c:pt>
                <c:pt idx="2">
                  <c:v>45281</c:v>
                </c:pt>
                <c:pt idx="3">
                  <c:v>52085</c:v>
                </c:pt>
                <c:pt idx="4">
                  <c:v>82969</c:v>
                </c:pt>
                <c:pt idx="5">
                  <c:v>116492</c:v>
                </c:pt>
                <c:pt idx="6">
                  <c:v>121267</c:v>
                </c:pt>
              </c:numCache>
            </c:numRef>
          </c:val>
        </c:ser>
        <c:shape val="box"/>
        <c:axId val="54755328"/>
        <c:axId val="54756864"/>
        <c:axId val="0"/>
      </c:bar3DChart>
      <c:catAx>
        <c:axId val="54755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SG" sz="1400" b="1"/>
            </a:pPr>
            <a:endParaRPr lang="en-US"/>
          </a:p>
        </c:txPr>
        <c:crossAx val="54756864"/>
        <c:crosses val="autoZero"/>
        <c:auto val="1"/>
        <c:lblAlgn val="ctr"/>
        <c:lblOffset val="100"/>
      </c:catAx>
      <c:valAx>
        <c:axId val="54756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SG" sz="1600" b="1"/>
            </a:pPr>
            <a:endParaRPr lang="en-US"/>
          </a:p>
        </c:txPr>
        <c:crossAx val="54755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SG" sz="1400" b="1"/>
            </a:pPr>
            <a:endParaRPr lang="en-US"/>
          </a:p>
        </c:txPr>
      </c:dTable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[Chart 3 in Microsoft Office PowerPoint]Sheet2!PivotTable2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delete val="1"/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strRef>
              <c:f>Sheet2!$A$4:$A$11</c:f>
              <c:strCache>
                <c:ptCount val="7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2013</c:v>
                </c:pt>
              </c:strCache>
            </c:strRef>
          </c:cat>
          <c:val>
            <c:numRef>
              <c:f>Sheet2!$B$4:$B$11</c:f>
              <c:numCache>
                <c:formatCode>General</c:formatCode>
                <c:ptCount val="7"/>
                <c:pt idx="0">
                  <c:v>82</c:v>
                </c:pt>
                <c:pt idx="1">
                  <c:v>114</c:v>
                </c:pt>
                <c:pt idx="2">
                  <c:v>140</c:v>
                </c:pt>
                <c:pt idx="3">
                  <c:v>184</c:v>
                </c:pt>
                <c:pt idx="4">
                  <c:v>206</c:v>
                </c:pt>
                <c:pt idx="5">
                  <c:v>230</c:v>
                </c:pt>
                <c:pt idx="6">
                  <c:v>244</c:v>
                </c:pt>
              </c:numCache>
            </c:numRef>
          </c:val>
        </c:ser>
        <c:marker val="1"/>
        <c:axId val="55904512"/>
        <c:axId val="55918976"/>
      </c:lineChart>
      <c:catAx>
        <c:axId val="559045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SG"/>
            </a:pPr>
            <a:endParaRPr lang="en-US"/>
          </a:p>
        </c:txPr>
        <c:crossAx val="55918976"/>
        <c:crosses val="autoZero"/>
        <c:auto val="1"/>
        <c:lblAlgn val="ctr"/>
        <c:lblOffset val="100"/>
      </c:catAx>
      <c:valAx>
        <c:axId val="55918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SG" sz="1400"/>
                </a:pPr>
                <a:r>
                  <a:rPr lang="en-SG" sz="1400"/>
                  <a:t>Production Kg Mn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SG" sz="1400" b="1"/>
            </a:pPr>
            <a:endParaRPr lang="en-US"/>
          </a:p>
        </c:txPr>
        <c:crossAx val="55904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SG" sz="1400" b="1"/>
            </a:pPr>
            <a:endParaRPr lang="en-US"/>
          </a:p>
        </c:txPr>
      </c:dTable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SG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 Share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38.300000000000004</c:v>
                </c:pt>
                <c:pt idx="1">
                  <c:v>48.7</c:v>
                </c:pt>
                <c:pt idx="2">
                  <c:v>56.9</c:v>
                </c:pt>
                <c:pt idx="3">
                  <c:v>60</c:v>
                </c:pt>
                <c:pt idx="4">
                  <c:v>64.900000000000006</c:v>
                </c:pt>
                <c:pt idx="5">
                  <c:v>69.400000000000006</c:v>
                </c:pt>
                <c:pt idx="6">
                  <c:v>72</c:v>
                </c:pt>
              </c:numCache>
            </c:numRef>
          </c:val>
        </c:ser>
        <c:marker val="1"/>
        <c:axId val="65443328"/>
        <c:axId val="65445248"/>
      </c:lineChart>
      <c:catAx>
        <c:axId val="65443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SG" sz="1600" b="1"/>
            </a:pPr>
            <a:endParaRPr lang="en-US"/>
          </a:p>
        </c:txPr>
        <c:crossAx val="65445248"/>
        <c:crosses val="autoZero"/>
        <c:auto val="1"/>
        <c:lblAlgn val="ctr"/>
        <c:lblOffset val="100"/>
      </c:catAx>
      <c:valAx>
        <c:axId val="65445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SG"/>
                </a:pPr>
                <a:r>
                  <a:rPr lang="en-SG" dirty="0" smtClean="0"/>
                  <a:t>Percentage</a:t>
                </a:r>
                <a:endParaRPr lang="en-SG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SG" sz="1600" b="1"/>
            </a:pPr>
            <a:endParaRPr lang="en-US"/>
          </a:p>
        </c:txPr>
        <c:crossAx val="65443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ED9D9-DFDF-4E68-A71A-69DA80D2C6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7211BE1F-D812-4CB3-8D0E-67C53B76567F}">
      <dgm:prSet phldrT="[Text]"/>
      <dgm:spPr/>
      <dgm:t>
        <a:bodyPr/>
        <a:lstStyle/>
        <a:p>
          <a:r>
            <a:rPr lang="en-SG" dirty="0" smtClean="0"/>
            <a:t>Census 1994</a:t>
          </a:r>
          <a:endParaRPr lang="en-SG" dirty="0"/>
        </a:p>
      </dgm:t>
    </dgm:pt>
    <dgm:pt modelId="{1A3B9B48-634C-4D51-919B-B231C7FC2441}" type="parTrans" cxnId="{824EDA42-942E-4504-9B2E-F07B1CC8BDCC}">
      <dgm:prSet/>
      <dgm:spPr/>
      <dgm:t>
        <a:bodyPr/>
        <a:lstStyle/>
        <a:p>
          <a:endParaRPr lang="en-SG"/>
        </a:p>
      </dgm:t>
    </dgm:pt>
    <dgm:pt modelId="{4474F2B0-2FC4-4024-A8F1-5BF7D568FB62}" type="sibTrans" cxnId="{824EDA42-942E-4504-9B2E-F07B1CC8BDCC}">
      <dgm:prSet/>
      <dgm:spPr/>
      <dgm:t>
        <a:bodyPr/>
        <a:lstStyle/>
        <a:p>
          <a:endParaRPr lang="en-SG"/>
        </a:p>
      </dgm:t>
    </dgm:pt>
    <dgm:pt modelId="{75206251-B725-4213-9736-C925107DC172}">
      <dgm:prSet phldrT="[Text]"/>
      <dgm:spPr/>
      <dgm:t>
        <a:bodyPr/>
        <a:lstStyle/>
        <a:p>
          <a:r>
            <a:rPr lang="en-SG" dirty="0" smtClean="0"/>
            <a:t>Holdings 206,652</a:t>
          </a:r>
          <a:endParaRPr lang="en-SG" dirty="0"/>
        </a:p>
      </dgm:t>
    </dgm:pt>
    <dgm:pt modelId="{F8504D90-7B33-4CAF-AA0E-09B69E59AAC5}" type="parTrans" cxnId="{129B7AE1-7FBE-44C7-8CB7-9F2DF9DC9775}">
      <dgm:prSet/>
      <dgm:spPr/>
      <dgm:t>
        <a:bodyPr/>
        <a:lstStyle/>
        <a:p>
          <a:endParaRPr lang="en-SG"/>
        </a:p>
      </dgm:t>
    </dgm:pt>
    <dgm:pt modelId="{87CC37E4-CD24-4588-AFE9-A8460F9E5FD9}" type="sibTrans" cxnId="{129B7AE1-7FBE-44C7-8CB7-9F2DF9DC9775}">
      <dgm:prSet/>
      <dgm:spPr/>
      <dgm:t>
        <a:bodyPr/>
        <a:lstStyle/>
        <a:p>
          <a:endParaRPr lang="en-SG"/>
        </a:p>
      </dgm:t>
    </dgm:pt>
    <dgm:pt modelId="{D03C3C2A-3300-4F3E-B907-0A9B5B456A5D}">
      <dgm:prSet phldrT="[Text]"/>
      <dgm:spPr/>
      <dgm:t>
        <a:bodyPr/>
        <a:lstStyle/>
        <a:p>
          <a:r>
            <a:rPr lang="en-SG" dirty="0" smtClean="0"/>
            <a:t>Extent  Ha 82,918</a:t>
          </a:r>
          <a:endParaRPr lang="en-SG" dirty="0"/>
        </a:p>
      </dgm:t>
    </dgm:pt>
    <dgm:pt modelId="{9FCE7AB0-E138-478F-817F-15187197A86B}" type="parTrans" cxnId="{3F1CE778-039E-400E-9B56-FEF32C923F9C}">
      <dgm:prSet/>
      <dgm:spPr/>
      <dgm:t>
        <a:bodyPr/>
        <a:lstStyle/>
        <a:p>
          <a:endParaRPr lang="en-SG"/>
        </a:p>
      </dgm:t>
    </dgm:pt>
    <dgm:pt modelId="{4CE3248C-2F40-4DDC-AFEF-6BA1DC32817B}" type="sibTrans" cxnId="{3F1CE778-039E-400E-9B56-FEF32C923F9C}">
      <dgm:prSet/>
      <dgm:spPr/>
      <dgm:t>
        <a:bodyPr/>
        <a:lstStyle/>
        <a:p>
          <a:endParaRPr lang="en-SG"/>
        </a:p>
      </dgm:t>
    </dgm:pt>
    <dgm:pt modelId="{ACD00E51-E0F6-438E-A5E4-E0859E7BA7FD}">
      <dgm:prSet phldrT="[Text]"/>
      <dgm:spPr/>
      <dgm:t>
        <a:bodyPr/>
        <a:lstStyle/>
        <a:p>
          <a:r>
            <a:rPr lang="en-SG" dirty="0" smtClean="0"/>
            <a:t>Census 2005</a:t>
          </a:r>
          <a:endParaRPr lang="en-SG" dirty="0"/>
        </a:p>
      </dgm:t>
    </dgm:pt>
    <dgm:pt modelId="{E3C067B4-E632-4970-9325-CC7F802BB56A}" type="parTrans" cxnId="{7F99E849-954E-4580-9F20-34357D3558A8}">
      <dgm:prSet/>
      <dgm:spPr/>
      <dgm:t>
        <a:bodyPr/>
        <a:lstStyle/>
        <a:p>
          <a:endParaRPr lang="en-SG"/>
        </a:p>
      </dgm:t>
    </dgm:pt>
    <dgm:pt modelId="{0ECCD03E-BCF8-4D23-8D92-2B1A8EC137AC}" type="sibTrans" cxnId="{7F99E849-954E-4580-9F20-34357D3558A8}">
      <dgm:prSet/>
      <dgm:spPr/>
      <dgm:t>
        <a:bodyPr/>
        <a:lstStyle/>
        <a:p>
          <a:endParaRPr lang="en-SG"/>
        </a:p>
      </dgm:t>
    </dgm:pt>
    <dgm:pt modelId="{29EAC4F5-D2DF-4E79-A9A6-587FE74C9BA5}">
      <dgm:prSet phldrT="[Text]"/>
      <dgm:spPr/>
      <dgm:t>
        <a:bodyPr/>
        <a:lstStyle/>
        <a:p>
          <a:r>
            <a:rPr lang="en-SG" dirty="0" smtClean="0"/>
            <a:t>Holdings 350,982</a:t>
          </a:r>
          <a:endParaRPr lang="en-SG" dirty="0"/>
        </a:p>
      </dgm:t>
    </dgm:pt>
    <dgm:pt modelId="{49676CB1-F4D2-4D8B-B617-FF7B979626EA}" type="parTrans" cxnId="{93F9DDBC-7ED7-4F61-8473-6DF00EB56784}">
      <dgm:prSet/>
      <dgm:spPr/>
      <dgm:t>
        <a:bodyPr/>
        <a:lstStyle/>
        <a:p>
          <a:endParaRPr lang="en-SG"/>
        </a:p>
      </dgm:t>
    </dgm:pt>
    <dgm:pt modelId="{824A7EFA-2B12-4AF8-AB41-2B6584D695A5}" type="sibTrans" cxnId="{93F9DDBC-7ED7-4F61-8473-6DF00EB56784}">
      <dgm:prSet/>
      <dgm:spPr/>
      <dgm:t>
        <a:bodyPr/>
        <a:lstStyle/>
        <a:p>
          <a:endParaRPr lang="en-SG"/>
        </a:p>
      </dgm:t>
    </dgm:pt>
    <dgm:pt modelId="{27C35647-388F-4107-9B89-C78A46C647AF}">
      <dgm:prSet phldrT="[Text]"/>
      <dgm:spPr/>
      <dgm:t>
        <a:bodyPr/>
        <a:lstStyle/>
        <a:p>
          <a:r>
            <a:rPr lang="en-SG" dirty="0" smtClean="0"/>
            <a:t>% Increase</a:t>
          </a:r>
          <a:endParaRPr lang="en-SG" dirty="0"/>
        </a:p>
      </dgm:t>
    </dgm:pt>
    <dgm:pt modelId="{5CA2FFD7-BDA4-4CFE-BFC6-0CD0B7800CB0}" type="parTrans" cxnId="{34BFE6F5-7965-4C1F-97B9-1C46F189E952}">
      <dgm:prSet/>
      <dgm:spPr/>
      <dgm:t>
        <a:bodyPr/>
        <a:lstStyle/>
        <a:p>
          <a:endParaRPr lang="en-SG"/>
        </a:p>
      </dgm:t>
    </dgm:pt>
    <dgm:pt modelId="{3100A2BD-B19B-4B7A-A370-2721ADB922AF}" type="sibTrans" cxnId="{34BFE6F5-7965-4C1F-97B9-1C46F189E952}">
      <dgm:prSet/>
      <dgm:spPr/>
      <dgm:t>
        <a:bodyPr/>
        <a:lstStyle/>
        <a:p>
          <a:endParaRPr lang="en-SG"/>
        </a:p>
      </dgm:t>
    </dgm:pt>
    <dgm:pt modelId="{E327A5FA-6819-4C1C-ABC0-46C106CBC4A3}">
      <dgm:prSet phldrT="[Text]"/>
      <dgm:spPr/>
      <dgm:t>
        <a:bodyPr/>
        <a:lstStyle/>
        <a:p>
          <a:r>
            <a:rPr lang="en-SG" dirty="0" smtClean="0"/>
            <a:t>120 %</a:t>
          </a:r>
          <a:endParaRPr lang="en-SG" dirty="0"/>
        </a:p>
      </dgm:t>
    </dgm:pt>
    <dgm:pt modelId="{ED2F43C8-9E5B-404B-B8C8-BDFA45CDD39D}" type="parTrans" cxnId="{C36603BA-9C2D-4094-990E-E5B4E8AE998E}">
      <dgm:prSet/>
      <dgm:spPr/>
      <dgm:t>
        <a:bodyPr/>
        <a:lstStyle/>
        <a:p>
          <a:endParaRPr lang="en-SG"/>
        </a:p>
      </dgm:t>
    </dgm:pt>
    <dgm:pt modelId="{25A473C3-3297-4CCE-A6EE-76BA7C01DC08}" type="sibTrans" cxnId="{C36603BA-9C2D-4094-990E-E5B4E8AE998E}">
      <dgm:prSet/>
      <dgm:spPr/>
      <dgm:t>
        <a:bodyPr/>
        <a:lstStyle/>
        <a:p>
          <a:endParaRPr lang="en-SG"/>
        </a:p>
      </dgm:t>
    </dgm:pt>
    <dgm:pt modelId="{72255FDA-D0B3-4C10-A8C5-C42C08103118}">
      <dgm:prSet phldrT="[Text]"/>
      <dgm:spPr/>
      <dgm:t>
        <a:bodyPr/>
        <a:lstStyle/>
        <a:p>
          <a:r>
            <a:rPr lang="en-SG" dirty="0" smtClean="0"/>
            <a:t>54.5%</a:t>
          </a:r>
          <a:endParaRPr lang="en-SG" dirty="0"/>
        </a:p>
      </dgm:t>
    </dgm:pt>
    <dgm:pt modelId="{2DECC2EB-619F-4F46-8266-522F40E2FA0B}" type="parTrans" cxnId="{3ECB6ACF-D580-4D59-B026-35F29C63FECE}">
      <dgm:prSet/>
      <dgm:spPr/>
      <dgm:t>
        <a:bodyPr/>
        <a:lstStyle/>
        <a:p>
          <a:endParaRPr lang="en-SG"/>
        </a:p>
      </dgm:t>
    </dgm:pt>
    <dgm:pt modelId="{D2F128CF-B465-4BF6-A384-269DC91C2600}" type="sibTrans" cxnId="{3ECB6ACF-D580-4D59-B026-35F29C63FECE}">
      <dgm:prSet/>
      <dgm:spPr/>
      <dgm:t>
        <a:bodyPr/>
        <a:lstStyle/>
        <a:p>
          <a:endParaRPr lang="en-SG"/>
        </a:p>
      </dgm:t>
    </dgm:pt>
    <dgm:pt modelId="{44357C6D-2EA1-49DF-85D6-4EB77293F4BA}">
      <dgm:prSet/>
      <dgm:spPr/>
      <dgm:t>
        <a:bodyPr/>
        <a:lstStyle/>
        <a:p>
          <a:r>
            <a:rPr lang="en-SG" dirty="0" smtClean="0"/>
            <a:t>Extent  Ha 116,492</a:t>
          </a:r>
          <a:endParaRPr lang="en-SG" dirty="0"/>
        </a:p>
      </dgm:t>
    </dgm:pt>
    <dgm:pt modelId="{65C9C0C4-1EF4-43D5-A365-1F70246FF7F0}" type="parTrans" cxnId="{298FBB73-C63E-4DB9-A0E2-86C4C6F6A08A}">
      <dgm:prSet/>
      <dgm:spPr/>
      <dgm:t>
        <a:bodyPr/>
        <a:lstStyle/>
        <a:p>
          <a:endParaRPr lang="en-SG"/>
        </a:p>
      </dgm:t>
    </dgm:pt>
    <dgm:pt modelId="{2B17AAEC-EEAA-4FFF-8216-AB105FBCAC50}" type="sibTrans" cxnId="{298FBB73-C63E-4DB9-A0E2-86C4C6F6A08A}">
      <dgm:prSet/>
      <dgm:spPr/>
      <dgm:t>
        <a:bodyPr/>
        <a:lstStyle/>
        <a:p>
          <a:endParaRPr lang="en-SG"/>
        </a:p>
      </dgm:t>
    </dgm:pt>
    <dgm:pt modelId="{E3A59640-466C-47EA-A495-652FD9D1A8A5}">
      <dgm:prSet phldrT="[Text]"/>
      <dgm:spPr/>
      <dgm:t>
        <a:bodyPr/>
        <a:lstStyle/>
        <a:p>
          <a:endParaRPr lang="en-SG" dirty="0"/>
        </a:p>
      </dgm:t>
    </dgm:pt>
    <dgm:pt modelId="{756B1A50-93E7-42C1-9B55-2538D2A3521F}" type="parTrans" cxnId="{042781E7-342D-4975-ACFF-0EBEE1AB269A}">
      <dgm:prSet/>
      <dgm:spPr/>
      <dgm:t>
        <a:bodyPr/>
        <a:lstStyle/>
        <a:p>
          <a:endParaRPr lang="en-SG"/>
        </a:p>
      </dgm:t>
    </dgm:pt>
    <dgm:pt modelId="{A79DB37B-B853-4923-8855-F217B1368BBC}" type="sibTrans" cxnId="{042781E7-342D-4975-ACFF-0EBEE1AB269A}">
      <dgm:prSet/>
      <dgm:spPr/>
      <dgm:t>
        <a:bodyPr/>
        <a:lstStyle/>
        <a:p>
          <a:endParaRPr lang="en-SG"/>
        </a:p>
      </dgm:t>
    </dgm:pt>
    <dgm:pt modelId="{AC9A034E-32A4-4D15-8DD5-857EE0535338}">
      <dgm:prSet/>
      <dgm:spPr/>
      <dgm:t>
        <a:bodyPr/>
        <a:lstStyle/>
        <a:p>
          <a:r>
            <a:rPr lang="en-SG" dirty="0" smtClean="0"/>
            <a:t>Census 1980</a:t>
          </a:r>
          <a:endParaRPr lang="en-SG" dirty="0"/>
        </a:p>
      </dgm:t>
    </dgm:pt>
    <dgm:pt modelId="{EBEC49EC-F26B-4548-B2FC-69EAAC430EE1}" type="parTrans" cxnId="{B3D9D669-01F8-4583-B4E8-9AB41D655B57}">
      <dgm:prSet/>
      <dgm:spPr/>
      <dgm:t>
        <a:bodyPr/>
        <a:lstStyle/>
        <a:p>
          <a:endParaRPr lang="en-SG"/>
        </a:p>
      </dgm:t>
    </dgm:pt>
    <dgm:pt modelId="{615A9165-483E-4E2B-88F4-C78A01116C53}" type="sibTrans" cxnId="{B3D9D669-01F8-4583-B4E8-9AB41D655B57}">
      <dgm:prSet/>
      <dgm:spPr/>
      <dgm:t>
        <a:bodyPr/>
        <a:lstStyle/>
        <a:p>
          <a:endParaRPr lang="en-SG"/>
        </a:p>
      </dgm:t>
    </dgm:pt>
    <dgm:pt modelId="{DFA66F28-EC96-4213-9BAD-C74A567AEF38}">
      <dgm:prSet/>
      <dgm:spPr/>
      <dgm:t>
        <a:bodyPr/>
        <a:lstStyle/>
        <a:p>
          <a:r>
            <a:rPr lang="en-SG" dirty="0" smtClean="0"/>
            <a:t>Holdings 159,865</a:t>
          </a:r>
          <a:endParaRPr lang="en-SG" dirty="0"/>
        </a:p>
      </dgm:t>
    </dgm:pt>
    <dgm:pt modelId="{9FC8F450-8CE9-4940-9FD0-99F731C23467}" type="parTrans" cxnId="{E7469002-442B-4261-95FB-94F38F3E4EFB}">
      <dgm:prSet/>
      <dgm:spPr/>
    </dgm:pt>
    <dgm:pt modelId="{7BE881C9-91F8-486F-8242-AE8DACB9EFED}" type="sibTrans" cxnId="{E7469002-442B-4261-95FB-94F38F3E4EFB}">
      <dgm:prSet/>
      <dgm:spPr/>
    </dgm:pt>
    <dgm:pt modelId="{C922489F-C5D9-44E4-89A9-23AB0C6428C3}">
      <dgm:prSet/>
      <dgm:spPr/>
      <dgm:t>
        <a:bodyPr/>
        <a:lstStyle/>
        <a:p>
          <a:r>
            <a:rPr lang="en-SG" dirty="0" smtClean="0"/>
            <a:t>Extent Ha 75,769</a:t>
          </a:r>
          <a:endParaRPr lang="en-SG" dirty="0"/>
        </a:p>
      </dgm:t>
    </dgm:pt>
    <dgm:pt modelId="{ADD20A6E-1AB7-4105-82E1-493C12FB201C}" type="parTrans" cxnId="{9FC29631-4076-4135-812F-5E0CC02B4159}">
      <dgm:prSet/>
      <dgm:spPr/>
    </dgm:pt>
    <dgm:pt modelId="{2FD2B222-F6AD-40F5-A946-6B5E5B124E44}" type="sibTrans" cxnId="{9FC29631-4076-4135-812F-5E0CC02B4159}">
      <dgm:prSet/>
      <dgm:spPr/>
    </dgm:pt>
    <dgm:pt modelId="{2A7A1E2C-7B15-47D7-B490-6E8387E2BEDF}" type="pres">
      <dgm:prSet presAssocID="{AFEED9D9-DFDF-4E68-A71A-69DA80D2C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EEF8255F-C7BA-4BEF-8AC5-E144B9BDA546}" type="pres">
      <dgm:prSet presAssocID="{AC9A034E-32A4-4D15-8DD5-857EE0535338}" presName="composite" presStyleCnt="0"/>
      <dgm:spPr/>
    </dgm:pt>
    <dgm:pt modelId="{29E4A913-E23B-4884-AE2F-118BAD309BD0}" type="pres">
      <dgm:prSet presAssocID="{AC9A034E-32A4-4D15-8DD5-857EE053533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065247D-D5E8-48F8-B9FE-90BC90F04435}" type="pres">
      <dgm:prSet presAssocID="{AC9A034E-32A4-4D15-8DD5-857EE053533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BE454BA-22E2-4CC0-AC96-ABDE3BDDBFDC}" type="pres">
      <dgm:prSet presAssocID="{615A9165-483E-4E2B-88F4-C78A01116C53}" presName="space" presStyleCnt="0"/>
      <dgm:spPr/>
    </dgm:pt>
    <dgm:pt modelId="{EFA18CA7-4241-4145-B1FD-D246A35A2E97}" type="pres">
      <dgm:prSet presAssocID="{7211BE1F-D812-4CB3-8D0E-67C53B76567F}" presName="composite" presStyleCnt="0"/>
      <dgm:spPr/>
    </dgm:pt>
    <dgm:pt modelId="{F532AEA3-53C9-498A-AB38-F7E8005E6E92}" type="pres">
      <dgm:prSet presAssocID="{7211BE1F-D812-4CB3-8D0E-67C53B76567F}" presName="parTx" presStyleLbl="alignNode1" presStyleIdx="1" presStyleCnt="4" custLinFactNeighborX="1606" custLinFactNeighborY="-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65C404-C5EE-43AF-8268-4C53C4CD9E5F}" type="pres">
      <dgm:prSet presAssocID="{7211BE1F-D812-4CB3-8D0E-67C53B76567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F9BE299-D9BD-4D07-A2F9-A405869819D5}" type="pres">
      <dgm:prSet presAssocID="{4474F2B0-2FC4-4024-A8F1-5BF7D568FB62}" presName="space" presStyleCnt="0"/>
      <dgm:spPr/>
    </dgm:pt>
    <dgm:pt modelId="{1F6FF26D-2991-41D2-BDCF-7881E19597E2}" type="pres">
      <dgm:prSet presAssocID="{ACD00E51-E0F6-438E-A5E4-E0859E7BA7FD}" presName="composite" presStyleCnt="0"/>
      <dgm:spPr/>
    </dgm:pt>
    <dgm:pt modelId="{2E1B0A67-84E3-4454-A028-BA0B0BC834D4}" type="pres">
      <dgm:prSet presAssocID="{ACD00E51-E0F6-438E-A5E4-E0859E7BA7F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DF1883A-767A-46F3-BB49-91F0E6C5D02B}" type="pres">
      <dgm:prSet presAssocID="{ACD00E51-E0F6-438E-A5E4-E0859E7BA7F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D3DD546-B66F-43AB-AD86-7E4CA0EF5DAB}" type="pres">
      <dgm:prSet presAssocID="{0ECCD03E-BCF8-4D23-8D92-2B1A8EC137AC}" presName="space" presStyleCnt="0"/>
      <dgm:spPr/>
    </dgm:pt>
    <dgm:pt modelId="{5C79CD15-9F11-4E58-8B77-051D57DC9CD5}" type="pres">
      <dgm:prSet presAssocID="{27C35647-388F-4107-9B89-C78A46C647AF}" presName="composite" presStyleCnt="0"/>
      <dgm:spPr/>
    </dgm:pt>
    <dgm:pt modelId="{EC41C804-EFDA-4332-ABD6-25F7279B8CF1}" type="pres">
      <dgm:prSet presAssocID="{27C35647-388F-4107-9B89-C78A46C647A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E8BBB56-EE2D-4689-A39A-B24052D92D0F}" type="pres">
      <dgm:prSet presAssocID="{27C35647-388F-4107-9B89-C78A46C647A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FC29631-4076-4135-812F-5E0CC02B4159}" srcId="{AC9A034E-32A4-4D15-8DD5-857EE0535338}" destId="{C922489F-C5D9-44E4-89A9-23AB0C6428C3}" srcOrd="1" destOrd="0" parTransId="{ADD20A6E-1AB7-4105-82E1-493C12FB201C}" sibTransId="{2FD2B222-F6AD-40F5-A946-6B5E5B124E44}"/>
    <dgm:cxn modelId="{3ADB3B4B-2E2A-498B-8FE7-D33221FF6F28}" type="presOf" srcId="{75206251-B725-4213-9736-C925107DC172}" destId="{5065C404-C5EE-43AF-8268-4C53C4CD9E5F}" srcOrd="0" destOrd="0" presId="urn:microsoft.com/office/officeart/2005/8/layout/hList1"/>
    <dgm:cxn modelId="{E7469002-442B-4261-95FB-94F38F3E4EFB}" srcId="{AC9A034E-32A4-4D15-8DD5-857EE0535338}" destId="{DFA66F28-EC96-4213-9BAD-C74A567AEF38}" srcOrd="0" destOrd="0" parTransId="{9FC8F450-8CE9-4940-9FD0-99F731C23467}" sibTransId="{7BE881C9-91F8-486F-8242-AE8DACB9EFED}"/>
    <dgm:cxn modelId="{173A67B9-2F91-458B-A26B-5E462E3D59C7}" type="presOf" srcId="{7211BE1F-D812-4CB3-8D0E-67C53B76567F}" destId="{F532AEA3-53C9-498A-AB38-F7E8005E6E92}" srcOrd="0" destOrd="0" presId="urn:microsoft.com/office/officeart/2005/8/layout/hList1"/>
    <dgm:cxn modelId="{7F99E849-954E-4580-9F20-34357D3558A8}" srcId="{AFEED9D9-DFDF-4E68-A71A-69DA80D2C6D8}" destId="{ACD00E51-E0F6-438E-A5E4-E0859E7BA7FD}" srcOrd="2" destOrd="0" parTransId="{E3C067B4-E632-4970-9325-CC7F802BB56A}" sibTransId="{0ECCD03E-BCF8-4D23-8D92-2B1A8EC137AC}"/>
    <dgm:cxn modelId="{3F1CE778-039E-400E-9B56-FEF32C923F9C}" srcId="{7211BE1F-D812-4CB3-8D0E-67C53B76567F}" destId="{D03C3C2A-3300-4F3E-B907-0A9B5B456A5D}" srcOrd="1" destOrd="0" parTransId="{9FCE7AB0-E138-478F-817F-15187197A86B}" sibTransId="{4CE3248C-2F40-4DDC-AFEF-6BA1DC32817B}"/>
    <dgm:cxn modelId="{C36603BA-9C2D-4094-990E-E5B4E8AE998E}" srcId="{27C35647-388F-4107-9B89-C78A46C647AF}" destId="{E327A5FA-6819-4C1C-ABC0-46C106CBC4A3}" srcOrd="0" destOrd="0" parTransId="{ED2F43C8-9E5B-404B-B8C8-BDFA45CDD39D}" sibTransId="{25A473C3-3297-4CCE-A6EE-76BA7C01DC08}"/>
    <dgm:cxn modelId="{93F9DDBC-7ED7-4F61-8473-6DF00EB56784}" srcId="{ACD00E51-E0F6-438E-A5E4-E0859E7BA7FD}" destId="{29EAC4F5-D2DF-4E79-A9A6-587FE74C9BA5}" srcOrd="0" destOrd="0" parTransId="{49676CB1-F4D2-4D8B-B617-FF7B979626EA}" sibTransId="{824A7EFA-2B12-4AF8-AB41-2B6584D695A5}"/>
    <dgm:cxn modelId="{298FBB73-C63E-4DB9-A0E2-86C4C6F6A08A}" srcId="{ACD00E51-E0F6-438E-A5E4-E0859E7BA7FD}" destId="{44357C6D-2EA1-49DF-85D6-4EB77293F4BA}" srcOrd="1" destOrd="0" parTransId="{65C9C0C4-1EF4-43D5-A365-1F70246FF7F0}" sibTransId="{2B17AAEC-EEAA-4FFF-8216-AB105FBCAC50}"/>
    <dgm:cxn modelId="{3ECB6ACF-D580-4D59-B026-35F29C63FECE}" srcId="{27C35647-388F-4107-9B89-C78A46C647AF}" destId="{72255FDA-D0B3-4C10-A8C5-C42C08103118}" srcOrd="2" destOrd="0" parTransId="{2DECC2EB-619F-4F46-8266-522F40E2FA0B}" sibTransId="{D2F128CF-B465-4BF6-A384-269DC91C2600}"/>
    <dgm:cxn modelId="{34BFE6F5-7965-4C1F-97B9-1C46F189E952}" srcId="{AFEED9D9-DFDF-4E68-A71A-69DA80D2C6D8}" destId="{27C35647-388F-4107-9B89-C78A46C647AF}" srcOrd="3" destOrd="0" parTransId="{5CA2FFD7-BDA4-4CFE-BFC6-0CD0B7800CB0}" sibTransId="{3100A2BD-B19B-4B7A-A370-2721ADB922AF}"/>
    <dgm:cxn modelId="{E5E89144-1993-4D33-8FBE-DD5B5F50E3EF}" type="presOf" srcId="{ACD00E51-E0F6-438E-A5E4-E0859E7BA7FD}" destId="{2E1B0A67-84E3-4454-A028-BA0B0BC834D4}" srcOrd="0" destOrd="0" presId="urn:microsoft.com/office/officeart/2005/8/layout/hList1"/>
    <dgm:cxn modelId="{CFAB1AA8-D66D-4877-80AF-1E7F1C706773}" type="presOf" srcId="{AC9A034E-32A4-4D15-8DD5-857EE0535338}" destId="{29E4A913-E23B-4884-AE2F-118BAD309BD0}" srcOrd="0" destOrd="0" presId="urn:microsoft.com/office/officeart/2005/8/layout/hList1"/>
    <dgm:cxn modelId="{129B7AE1-7FBE-44C7-8CB7-9F2DF9DC9775}" srcId="{7211BE1F-D812-4CB3-8D0E-67C53B76567F}" destId="{75206251-B725-4213-9736-C925107DC172}" srcOrd="0" destOrd="0" parTransId="{F8504D90-7B33-4CAF-AA0E-09B69E59AAC5}" sibTransId="{87CC37E4-CD24-4588-AFE9-A8460F9E5FD9}"/>
    <dgm:cxn modelId="{B5C38A67-8CAC-4404-BEC5-815143CFFA16}" type="presOf" srcId="{DFA66F28-EC96-4213-9BAD-C74A567AEF38}" destId="{9065247D-D5E8-48F8-B9FE-90BC90F04435}" srcOrd="0" destOrd="0" presId="urn:microsoft.com/office/officeart/2005/8/layout/hList1"/>
    <dgm:cxn modelId="{A89E2C22-7CB3-4AEC-B144-BC73526DE413}" type="presOf" srcId="{E327A5FA-6819-4C1C-ABC0-46C106CBC4A3}" destId="{FE8BBB56-EE2D-4689-A39A-B24052D92D0F}" srcOrd="0" destOrd="0" presId="urn:microsoft.com/office/officeart/2005/8/layout/hList1"/>
    <dgm:cxn modelId="{33B32BE2-9257-4BE8-B4B0-FA27F33CDBA6}" type="presOf" srcId="{27C35647-388F-4107-9B89-C78A46C647AF}" destId="{EC41C804-EFDA-4332-ABD6-25F7279B8CF1}" srcOrd="0" destOrd="0" presId="urn:microsoft.com/office/officeart/2005/8/layout/hList1"/>
    <dgm:cxn modelId="{D7E180E8-7A32-4005-82E6-E67ABD6502E0}" type="presOf" srcId="{72255FDA-D0B3-4C10-A8C5-C42C08103118}" destId="{FE8BBB56-EE2D-4689-A39A-B24052D92D0F}" srcOrd="0" destOrd="2" presId="urn:microsoft.com/office/officeart/2005/8/layout/hList1"/>
    <dgm:cxn modelId="{3A0162BF-D390-4EC4-97F4-41AE35B3706E}" type="presOf" srcId="{29EAC4F5-D2DF-4E79-A9A6-587FE74C9BA5}" destId="{CDF1883A-767A-46F3-BB49-91F0E6C5D02B}" srcOrd="0" destOrd="0" presId="urn:microsoft.com/office/officeart/2005/8/layout/hList1"/>
    <dgm:cxn modelId="{67F685A7-53D7-41D8-AEE7-B0585FD75A4C}" type="presOf" srcId="{D03C3C2A-3300-4F3E-B907-0A9B5B456A5D}" destId="{5065C404-C5EE-43AF-8268-4C53C4CD9E5F}" srcOrd="0" destOrd="1" presId="urn:microsoft.com/office/officeart/2005/8/layout/hList1"/>
    <dgm:cxn modelId="{0B36986D-6F97-4847-995B-AB650FEE5AA4}" type="presOf" srcId="{E3A59640-466C-47EA-A495-652FD9D1A8A5}" destId="{FE8BBB56-EE2D-4689-A39A-B24052D92D0F}" srcOrd="0" destOrd="1" presId="urn:microsoft.com/office/officeart/2005/8/layout/hList1"/>
    <dgm:cxn modelId="{D31F2B88-9F06-4EE2-9CA8-327ADA1579CD}" type="presOf" srcId="{C922489F-C5D9-44E4-89A9-23AB0C6428C3}" destId="{9065247D-D5E8-48F8-B9FE-90BC90F04435}" srcOrd="0" destOrd="1" presId="urn:microsoft.com/office/officeart/2005/8/layout/hList1"/>
    <dgm:cxn modelId="{824EDA42-942E-4504-9B2E-F07B1CC8BDCC}" srcId="{AFEED9D9-DFDF-4E68-A71A-69DA80D2C6D8}" destId="{7211BE1F-D812-4CB3-8D0E-67C53B76567F}" srcOrd="1" destOrd="0" parTransId="{1A3B9B48-634C-4D51-919B-B231C7FC2441}" sibTransId="{4474F2B0-2FC4-4024-A8F1-5BF7D568FB62}"/>
    <dgm:cxn modelId="{042781E7-342D-4975-ACFF-0EBEE1AB269A}" srcId="{27C35647-388F-4107-9B89-C78A46C647AF}" destId="{E3A59640-466C-47EA-A495-652FD9D1A8A5}" srcOrd="1" destOrd="0" parTransId="{756B1A50-93E7-42C1-9B55-2538D2A3521F}" sibTransId="{A79DB37B-B853-4923-8855-F217B1368BBC}"/>
    <dgm:cxn modelId="{B3D9D669-01F8-4583-B4E8-9AB41D655B57}" srcId="{AFEED9D9-DFDF-4E68-A71A-69DA80D2C6D8}" destId="{AC9A034E-32A4-4D15-8DD5-857EE0535338}" srcOrd="0" destOrd="0" parTransId="{EBEC49EC-F26B-4548-B2FC-69EAAC430EE1}" sibTransId="{615A9165-483E-4E2B-88F4-C78A01116C53}"/>
    <dgm:cxn modelId="{92F7B441-321A-4A01-9BE2-F5B30991E1D6}" type="presOf" srcId="{AFEED9D9-DFDF-4E68-A71A-69DA80D2C6D8}" destId="{2A7A1E2C-7B15-47D7-B490-6E8387E2BEDF}" srcOrd="0" destOrd="0" presId="urn:microsoft.com/office/officeart/2005/8/layout/hList1"/>
    <dgm:cxn modelId="{12699E88-45F9-4385-8D51-76B1DFEF3A33}" type="presOf" srcId="{44357C6D-2EA1-49DF-85D6-4EB77293F4BA}" destId="{CDF1883A-767A-46F3-BB49-91F0E6C5D02B}" srcOrd="0" destOrd="1" presId="urn:microsoft.com/office/officeart/2005/8/layout/hList1"/>
    <dgm:cxn modelId="{AA8CEB98-5210-4791-8660-CF9142D38C9F}" type="presParOf" srcId="{2A7A1E2C-7B15-47D7-B490-6E8387E2BEDF}" destId="{EEF8255F-C7BA-4BEF-8AC5-E144B9BDA546}" srcOrd="0" destOrd="0" presId="urn:microsoft.com/office/officeart/2005/8/layout/hList1"/>
    <dgm:cxn modelId="{852C0691-E7BC-40FE-80E0-B0873FEE92B6}" type="presParOf" srcId="{EEF8255F-C7BA-4BEF-8AC5-E144B9BDA546}" destId="{29E4A913-E23B-4884-AE2F-118BAD309BD0}" srcOrd="0" destOrd="0" presId="urn:microsoft.com/office/officeart/2005/8/layout/hList1"/>
    <dgm:cxn modelId="{F5E3E49D-2E30-4AE1-A4D1-377557042AD6}" type="presParOf" srcId="{EEF8255F-C7BA-4BEF-8AC5-E144B9BDA546}" destId="{9065247D-D5E8-48F8-B9FE-90BC90F04435}" srcOrd="1" destOrd="0" presId="urn:microsoft.com/office/officeart/2005/8/layout/hList1"/>
    <dgm:cxn modelId="{7A228A1B-526F-4AF6-A5A7-6D79FE79B787}" type="presParOf" srcId="{2A7A1E2C-7B15-47D7-B490-6E8387E2BEDF}" destId="{EBE454BA-22E2-4CC0-AC96-ABDE3BDDBFDC}" srcOrd="1" destOrd="0" presId="urn:microsoft.com/office/officeart/2005/8/layout/hList1"/>
    <dgm:cxn modelId="{77C4286D-571A-45FB-B495-3A11B37F1F80}" type="presParOf" srcId="{2A7A1E2C-7B15-47D7-B490-6E8387E2BEDF}" destId="{EFA18CA7-4241-4145-B1FD-D246A35A2E97}" srcOrd="2" destOrd="0" presId="urn:microsoft.com/office/officeart/2005/8/layout/hList1"/>
    <dgm:cxn modelId="{51077575-1041-4D3C-8941-B09198B3C7BC}" type="presParOf" srcId="{EFA18CA7-4241-4145-B1FD-D246A35A2E97}" destId="{F532AEA3-53C9-498A-AB38-F7E8005E6E92}" srcOrd="0" destOrd="0" presId="urn:microsoft.com/office/officeart/2005/8/layout/hList1"/>
    <dgm:cxn modelId="{3A1FEDC3-6081-4637-99A3-054FDF5B2931}" type="presParOf" srcId="{EFA18CA7-4241-4145-B1FD-D246A35A2E97}" destId="{5065C404-C5EE-43AF-8268-4C53C4CD9E5F}" srcOrd="1" destOrd="0" presId="urn:microsoft.com/office/officeart/2005/8/layout/hList1"/>
    <dgm:cxn modelId="{3AEC0C4A-C7F3-4FF8-84CC-251A69889F56}" type="presParOf" srcId="{2A7A1E2C-7B15-47D7-B490-6E8387E2BEDF}" destId="{BF9BE299-D9BD-4D07-A2F9-A405869819D5}" srcOrd="3" destOrd="0" presId="urn:microsoft.com/office/officeart/2005/8/layout/hList1"/>
    <dgm:cxn modelId="{10E28008-9321-4F95-AC5E-7AF95C5D7DD5}" type="presParOf" srcId="{2A7A1E2C-7B15-47D7-B490-6E8387E2BEDF}" destId="{1F6FF26D-2991-41D2-BDCF-7881E19597E2}" srcOrd="4" destOrd="0" presId="urn:microsoft.com/office/officeart/2005/8/layout/hList1"/>
    <dgm:cxn modelId="{C7EBB9C5-072B-4ADC-AAA0-F9D9F5D2A021}" type="presParOf" srcId="{1F6FF26D-2991-41D2-BDCF-7881E19597E2}" destId="{2E1B0A67-84E3-4454-A028-BA0B0BC834D4}" srcOrd="0" destOrd="0" presId="urn:microsoft.com/office/officeart/2005/8/layout/hList1"/>
    <dgm:cxn modelId="{62F82754-7E94-477A-905C-0BA3234702AF}" type="presParOf" srcId="{1F6FF26D-2991-41D2-BDCF-7881E19597E2}" destId="{CDF1883A-767A-46F3-BB49-91F0E6C5D02B}" srcOrd="1" destOrd="0" presId="urn:microsoft.com/office/officeart/2005/8/layout/hList1"/>
    <dgm:cxn modelId="{56513AE5-1B22-4702-9E8C-D667D19FDF94}" type="presParOf" srcId="{2A7A1E2C-7B15-47D7-B490-6E8387E2BEDF}" destId="{6D3DD546-B66F-43AB-AD86-7E4CA0EF5DAB}" srcOrd="5" destOrd="0" presId="urn:microsoft.com/office/officeart/2005/8/layout/hList1"/>
    <dgm:cxn modelId="{522B10D2-BFC3-4E16-9322-408FB0371B98}" type="presParOf" srcId="{2A7A1E2C-7B15-47D7-B490-6E8387E2BEDF}" destId="{5C79CD15-9F11-4E58-8B77-051D57DC9CD5}" srcOrd="6" destOrd="0" presId="urn:microsoft.com/office/officeart/2005/8/layout/hList1"/>
    <dgm:cxn modelId="{1F451F18-E419-444B-AE8A-DF9A642F41F0}" type="presParOf" srcId="{5C79CD15-9F11-4E58-8B77-051D57DC9CD5}" destId="{EC41C804-EFDA-4332-ABD6-25F7279B8CF1}" srcOrd="0" destOrd="0" presId="urn:microsoft.com/office/officeart/2005/8/layout/hList1"/>
    <dgm:cxn modelId="{3C431889-12D3-4007-881C-20494D780643}" type="presParOf" srcId="{5C79CD15-9F11-4E58-8B77-051D57DC9CD5}" destId="{FE8BBB56-EE2D-4689-A39A-B24052D92D0F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8B695-F452-46DF-86AE-7DB5C7801C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9B0319B6-5D26-4B4E-B70C-A8113AF5CF65}">
      <dgm:prSet phldrT="[Text]"/>
      <dgm:spPr/>
      <dgm:t>
        <a:bodyPr/>
        <a:lstStyle/>
        <a:p>
          <a:r>
            <a:rPr lang="en-SG" dirty="0" smtClean="0"/>
            <a:t>Single ownership</a:t>
          </a:r>
          <a:endParaRPr lang="en-SG" dirty="0"/>
        </a:p>
      </dgm:t>
    </dgm:pt>
    <dgm:pt modelId="{A506DB6B-8253-4C56-951E-5201D3BD4771}" type="parTrans" cxnId="{0E366DC1-6473-472A-8AAC-074A733BBD9C}">
      <dgm:prSet/>
      <dgm:spPr/>
      <dgm:t>
        <a:bodyPr/>
        <a:lstStyle/>
        <a:p>
          <a:endParaRPr lang="en-SG"/>
        </a:p>
      </dgm:t>
    </dgm:pt>
    <dgm:pt modelId="{75FE7F93-F4BB-4D56-BC16-50A285289E59}" type="sibTrans" cxnId="{0E366DC1-6473-472A-8AAC-074A733BBD9C}">
      <dgm:prSet/>
      <dgm:spPr/>
      <dgm:t>
        <a:bodyPr/>
        <a:lstStyle/>
        <a:p>
          <a:endParaRPr lang="en-SG"/>
        </a:p>
      </dgm:t>
    </dgm:pt>
    <dgm:pt modelId="{7B75DD1A-9811-4074-A9C5-192395ECC97A}">
      <dgm:prSet phldrT="[Text]"/>
      <dgm:spPr/>
      <dgm:t>
        <a:bodyPr/>
        <a:lstStyle/>
        <a:p>
          <a:r>
            <a:rPr lang="en-SG" dirty="0" smtClean="0"/>
            <a:t>64.9%</a:t>
          </a:r>
          <a:endParaRPr lang="en-SG" dirty="0"/>
        </a:p>
      </dgm:t>
    </dgm:pt>
    <dgm:pt modelId="{F64B5663-67F3-405B-8B87-9FE5A68660FB}" type="parTrans" cxnId="{6A7F0169-5863-4C02-AC02-FDD2FC67FA58}">
      <dgm:prSet/>
      <dgm:spPr/>
      <dgm:t>
        <a:bodyPr/>
        <a:lstStyle/>
        <a:p>
          <a:endParaRPr lang="en-SG"/>
        </a:p>
      </dgm:t>
    </dgm:pt>
    <dgm:pt modelId="{220FB2A5-8300-491D-8F6F-2E560531404D}" type="sibTrans" cxnId="{6A7F0169-5863-4C02-AC02-FDD2FC67FA58}">
      <dgm:prSet/>
      <dgm:spPr/>
      <dgm:t>
        <a:bodyPr/>
        <a:lstStyle/>
        <a:p>
          <a:endParaRPr lang="en-SG"/>
        </a:p>
      </dgm:t>
    </dgm:pt>
    <dgm:pt modelId="{9DC8DF39-F354-4236-AF99-9459EF547E86}">
      <dgm:prSet phldrT="[Text]"/>
      <dgm:spPr/>
      <dgm:t>
        <a:bodyPr/>
        <a:lstStyle/>
        <a:p>
          <a:r>
            <a:rPr lang="en-SG" dirty="0" smtClean="0"/>
            <a:t>Joint ownership</a:t>
          </a:r>
          <a:endParaRPr lang="en-SG" dirty="0"/>
        </a:p>
      </dgm:t>
    </dgm:pt>
    <dgm:pt modelId="{00CCC808-6812-4090-9D48-4AAA14473764}" type="parTrans" cxnId="{BF318E99-A591-48F7-883E-84320E3E783E}">
      <dgm:prSet/>
      <dgm:spPr/>
      <dgm:t>
        <a:bodyPr/>
        <a:lstStyle/>
        <a:p>
          <a:endParaRPr lang="en-SG"/>
        </a:p>
      </dgm:t>
    </dgm:pt>
    <dgm:pt modelId="{99148AA4-A0EF-4E34-978B-875B1AD7F21B}" type="sibTrans" cxnId="{BF318E99-A591-48F7-883E-84320E3E783E}">
      <dgm:prSet/>
      <dgm:spPr/>
      <dgm:t>
        <a:bodyPr/>
        <a:lstStyle/>
        <a:p>
          <a:endParaRPr lang="en-SG"/>
        </a:p>
      </dgm:t>
    </dgm:pt>
    <dgm:pt modelId="{DF6F1B27-E56E-4F84-8985-FE3A7F9EE21B}">
      <dgm:prSet phldrT="[Text]"/>
      <dgm:spPr/>
      <dgm:t>
        <a:bodyPr/>
        <a:lstStyle/>
        <a:p>
          <a:r>
            <a:rPr lang="en-SG" dirty="0" smtClean="0"/>
            <a:t>7.1%</a:t>
          </a:r>
          <a:endParaRPr lang="en-SG" dirty="0"/>
        </a:p>
      </dgm:t>
    </dgm:pt>
    <dgm:pt modelId="{A2EFC11C-0004-4E41-BE39-845EEA3357DB}" type="parTrans" cxnId="{73B1ABC1-BCCA-4E05-9606-12BDC1A90BA2}">
      <dgm:prSet/>
      <dgm:spPr/>
      <dgm:t>
        <a:bodyPr/>
        <a:lstStyle/>
        <a:p>
          <a:endParaRPr lang="en-SG"/>
        </a:p>
      </dgm:t>
    </dgm:pt>
    <dgm:pt modelId="{BAD25751-5C52-46BA-91A5-8867089C43A9}" type="sibTrans" cxnId="{73B1ABC1-BCCA-4E05-9606-12BDC1A90BA2}">
      <dgm:prSet/>
      <dgm:spPr/>
      <dgm:t>
        <a:bodyPr/>
        <a:lstStyle/>
        <a:p>
          <a:endParaRPr lang="en-SG"/>
        </a:p>
      </dgm:t>
    </dgm:pt>
    <dgm:pt modelId="{0AA0A576-828E-4899-BD69-C5BD81C633D8}">
      <dgm:prSet phldrT="[Text]"/>
      <dgm:spPr/>
      <dgm:t>
        <a:bodyPr/>
        <a:lstStyle/>
        <a:p>
          <a:r>
            <a:rPr lang="en-SG" dirty="0" smtClean="0"/>
            <a:t>Govt Rented</a:t>
          </a:r>
          <a:endParaRPr lang="en-SG" dirty="0"/>
        </a:p>
      </dgm:t>
    </dgm:pt>
    <dgm:pt modelId="{41DB57D9-BE5E-410B-9422-5F3F4F5A8D36}" type="parTrans" cxnId="{3135DB7E-100C-49E7-BFD3-96BDBB7909A5}">
      <dgm:prSet/>
      <dgm:spPr/>
      <dgm:t>
        <a:bodyPr/>
        <a:lstStyle/>
        <a:p>
          <a:endParaRPr lang="en-SG"/>
        </a:p>
      </dgm:t>
    </dgm:pt>
    <dgm:pt modelId="{C01AFF75-BF63-4B8A-BD7B-BB70F033AB2A}" type="sibTrans" cxnId="{3135DB7E-100C-49E7-BFD3-96BDBB7909A5}">
      <dgm:prSet/>
      <dgm:spPr/>
      <dgm:t>
        <a:bodyPr/>
        <a:lstStyle/>
        <a:p>
          <a:endParaRPr lang="en-SG"/>
        </a:p>
      </dgm:t>
    </dgm:pt>
    <dgm:pt modelId="{9D062E7D-0B0E-492C-B42D-6C056A498917}">
      <dgm:prSet phldrT="[Text]"/>
      <dgm:spPr/>
      <dgm:t>
        <a:bodyPr/>
        <a:lstStyle/>
        <a:p>
          <a:r>
            <a:rPr lang="en-SG" dirty="0" smtClean="0"/>
            <a:t>12.4%</a:t>
          </a:r>
          <a:endParaRPr lang="en-SG" dirty="0"/>
        </a:p>
      </dgm:t>
    </dgm:pt>
    <dgm:pt modelId="{F57D5A9F-9813-443B-B821-98B064B41FFE}" type="parTrans" cxnId="{53DB4F81-4300-412D-AD6E-12F61F2E602C}">
      <dgm:prSet/>
      <dgm:spPr/>
      <dgm:t>
        <a:bodyPr/>
        <a:lstStyle/>
        <a:p>
          <a:endParaRPr lang="en-SG"/>
        </a:p>
      </dgm:t>
    </dgm:pt>
    <dgm:pt modelId="{B13A199F-9BDB-449B-A560-762BF3A9B101}" type="sibTrans" cxnId="{53DB4F81-4300-412D-AD6E-12F61F2E602C}">
      <dgm:prSet/>
      <dgm:spPr/>
      <dgm:t>
        <a:bodyPr/>
        <a:lstStyle/>
        <a:p>
          <a:endParaRPr lang="en-SG"/>
        </a:p>
      </dgm:t>
    </dgm:pt>
    <dgm:pt modelId="{433AE8DA-2849-4B5D-869D-E467611582BB}">
      <dgm:prSet/>
      <dgm:spPr/>
      <dgm:t>
        <a:bodyPr/>
        <a:lstStyle/>
        <a:p>
          <a:r>
            <a:rPr lang="en-SG" dirty="0" smtClean="0"/>
            <a:t>Private Rented</a:t>
          </a:r>
          <a:endParaRPr lang="en-SG" dirty="0"/>
        </a:p>
      </dgm:t>
    </dgm:pt>
    <dgm:pt modelId="{9518CC55-DA04-4572-BB7C-F2299501BB9C}" type="parTrans" cxnId="{CE234972-2D1A-47B1-A434-45F0A8F73F7C}">
      <dgm:prSet/>
      <dgm:spPr/>
      <dgm:t>
        <a:bodyPr/>
        <a:lstStyle/>
        <a:p>
          <a:endParaRPr lang="en-SG"/>
        </a:p>
      </dgm:t>
    </dgm:pt>
    <dgm:pt modelId="{0BEE84B9-BC14-407E-8717-3A19B515AD5D}" type="sibTrans" cxnId="{CE234972-2D1A-47B1-A434-45F0A8F73F7C}">
      <dgm:prSet/>
      <dgm:spPr/>
      <dgm:t>
        <a:bodyPr/>
        <a:lstStyle/>
        <a:p>
          <a:endParaRPr lang="en-SG"/>
        </a:p>
      </dgm:t>
    </dgm:pt>
    <dgm:pt modelId="{EA331811-BF00-49C2-B090-0B0905FAB3F1}">
      <dgm:prSet/>
      <dgm:spPr/>
      <dgm:t>
        <a:bodyPr/>
        <a:lstStyle/>
        <a:p>
          <a:r>
            <a:rPr lang="en-SG" dirty="0" smtClean="0"/>
            <a:t>8.2%</a:t>
          </a:r>
          <a:endParaRPr lang="en-SG" dirty="0"/>
        </a:p>
      </dgm:t>
    </dgm:pt>
    <dgm:pt modelId="{29A115F1-32EF-4A5A-A2AF-92666160CE33}" type="parTrans" cxnId="{12A4AF68-C11C-4F6B-870B-CD3EC5D18CA2}">
      <dgm:prSet/>
      <dgm:spPr/>
      <dgm:t>
        <a:bodyPr/>
        <a:lstStyle/>
        <a:p>
          <a:endParaRPr lang="en-SG"/>
        </a:p>
      </dgm:t>
    </dgm:pt>
    <dgm:pt modelId="{80B7D281-3586-40C5-8A9D-61025D023674}" type="sibTrans" cxnId="{12A4AF68-C11C-4F6B-870B-CD3EC5D18CA2}">
      <dgm:prSet/>
      <dgm:spPr/>
      <dgm:t>
        <a:bodyPr/>
        <a:lstStyle/>
        <a:p>
          <a:endParaRPr lang="en-SG"/>
        </a:p>
      </dgm:t>
    </dgm:pt>
    <dgm:pt modelId="{D1F40C77-27CD-4C80-B41C-FA3B5ED8D739}">
      <dgm:prSet/>
      <dgm:spPr/>
      <dgm:t>
        <a:bodyPr/>
        <a:lstStyle/>
        <a:p>
          <a:r>
            <a:rPr lang="en-SG" dirty="0" smtClean="0"/>
            <a:t>Encroachment/Illicit</a:t>
          </a:r>
          <a:endParaRPr lang="en-SG" dirty="0"/>
        </a:p>
      </dgm:t>
    </dgm:pt>
    <dgm:pt modelId="{1FA45B52-C367-4586-8C1B-0810F67141A0}" type="parTrans" cxnId="{FF7969C4-26DF-4C4E-8FE0-EC2DBF53CBBE}">
      <dgm:prSet/>
      <dgm:spPr/>
      <dgm:t>
        <a:bodyPr/>
        <a:lstStyle/>
        <a:p>
          <a:endParaRPr lang="en-SG"/>
        </a:p>
      </dgm:t>
    </dgm:pt>
    <dgm:pt modelId="{2CE2547A-FAF0-4977-9819-EF1E98DB88EE}" type="sibTrans" cxnId="{FF7969C4-26DF-4C4E-8FE0-EC2DBF53CBBE}">
      <dgm:prSet/>
      <dgm:spPr/>
      <dgm:t>
        <a:bodyPr/>
        <a:lstStyle/>
        <a:p>
          <a:endParaRPr lang="en-SG"/>
        </a:p>
      </dgm:t>
    </dgm:pt>
    <dgm:pt modelId="{51C6DB8D-56E1-4F85-BA45-AC86159BCDF3}">
      <dgm:prSet/>
      <dgm:spPr/>
      <dgm:t>
        <a:bodyPr/>
        <a:lstStyle/>
        <a:p>
          <a:r>
            <a:rPr lang="en-SG" dirty="0" smtClean="0"/>
            <a:t>2.5%</a:t>
          </a:r>
          <a:endParaRPr lang="en-SG" dirty="0"/>
        </a:p>
      </dgm:t>
    </dgm:pt>
    <dgm:pt modelId="{DBABA263-9FFE-41FF-A542-B98F7FB26441}" type="parTrans" cxnId="{1CA186FB-27D7-497A-9314-A81AEEE5108B}">
      <dgm:prSet/>
      <dgm:spPr/>
      <dgm:t>
        <a:bodyPr/>
        <a:lstStyle/>
        <a:p>
          <a:endParaRPr lang="en-SG"/>
        </a:p>
      </dgm:t>
    </dgm:pt>
    <dgm:pt modelId="{3C7A6623-4D9B-43FF-BB2E-427D5B6B66F8}" type="sibTrans" cxnId="{1CA186FB-27D7-497A-9314-A81AEEE5108B}">
      <dgm:prSet/>
      <dgm:spPr/>
      <dgm:t>
        <a:bodyPr/>
        <a:lstStyle/>
        <a:p>
          <a:endParaRPr lang="en-SG"/>
        </a:p>
      </dgm:t>
    </dgm:pt>
    <dgm:pt modelId="{90CF2B19-83DF-4340-B0CC-AF46CA868D06}" type="pres">
      <dgm:prSet presAssocID="{37A8B695-F452-46DF-86AE-7DB5C7801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BD8B920-72FA-4B7E-A4C9-663C28D80DB0}" type="pres">
      <dgm:prSet presAssocID="{9B0319B6-5D26-4B4E-B70C-A8113AF5CF65}" presName="linNode" presStyleCnt="0"/>
      <dgm:spPr/>
    </dgm:pt>
    <dgm:pt modelId="{3271991C-9ECE-4280-9C61-8FDA0CCFD014}" type="pres">
      <dgm:prSet presAssocID="{9B0319B6-5D26-4B4E-B70C-A8113AF5CF6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64D3861-CAF6-47A7-91F0-381FF4F07347}" type="pres">
      <dgm:prSet presAssocID="{9B0319B6-5D26-4B4E-B70C-A8113AF5CF65}" presName="descendantText" presStyleLbl="alignAccFollowNode1" presStyleIdx="0" presStyleCnt="5" custScaleX="99749" custLinFactNeighborX="-2550" custLinFactNeighborY="357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908C7B0-3C90-4BA9-9894-60A9CE725EF0}" type="pres">
      <dgm:prSet presAssocID="{75FE7F93-F4BB-4D56-BC16-50A285289E59}" presName="sp" presStyleCnt="0"/>
      <dgm:spPr/>
    </dgm:pt>
    <dgm:pt modelId="{7B7D57EA-DA5B-4A84-A1A3-D32F42D26548}" type="pres">
      <dgm:prSet presAssocID="{9DC8DF39-F354-4236-AF99-9459EF547E86}" presName="linNode" presStyleCnt="0"/>
      <dgm:spPr/>
    </dgm:pt>
    <dgm:pt modelId="{1E0BF2E0-1D44-480E-81E1-A9EFFE6A125E}" type="pres">
      <dgm:prSet presAssocID="{9DC8DF39-F354-4236-AF99-9459EF547E8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743FEA3-6F83-4E94-AAD4-75EB15CF6A8A}" type="pres">
      <dgm:prSet presAssocID="{9DC8DF39-F354-4236-AF99-9459EF547E8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1214B73-E7DC-46EB-9D04-FB166C9DEA7C}" type="pres">
      <dgm:prSet presAssocID="{99148AA4-A0EF-4E34-978B-875B1AD7F21B}" presName="sp" presStyleCnt="0"/>
      <dgm:spPr/>
    </dgm:pt>
    <dgm:pt modelId="{CB6C1199-74FA-4B2C-B507-799B8D2507F0}" type="pres">
      <dgm:prSet presAssocID="{0AA0A576-828E-4899-BD69-C5BD81C633D8}" presName="linNode" presStyleCnt="0"/>
      <dgm:spPr/>
    </dgm:pt>
    <dgm:pt modelId="{8F2D3C8D-EC3D-4779-8C5E-24FA5A143731}" type="pres">
      <dgm:prSet presAssocID="{0AA0A576-828E-4899-BD69-C5BD81C633D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A229D93-84D6-45FD-BC17-7061CA37EEF6}" type="pres">
      <dgm:prSet presAssocID="{0AA0A576-828E-4899-BD69-C5BD81C633D8}" presName="descendantText" presStyleLbl="alignAccFollowNode1" presStyleIdx="2" presStyleCnt="5" custLinFactNeighborX="308" custLinFactNeighborY="-213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8D5B803-2FD4-4B6F-AFEB-DD1F6AEB87A0}" type="pres">
      <dgm:prSet presAssocID="{C01AFF75-BF63-4B8A-BD7B-BB70F033AB2A}" presName="sp" presStyleCnt="0"/>
      <dgm:spPr/>
    </dgm:pt>
    <dgm:pt modelId="{1F51A911-116C-4503-A68A-7389E33790D2}" type="pres">
      <dgm:prSet presAssocID="{433AE8DA-2849-4B5D-869D-E467611582BB}" presName="linNode" presStyleCnt="0"/>
      <dgm:spPr/>
    </dgm:pt>
    <dgm:pt modelId="{A0114318-D547-4B75-9D3D-C0D97BF7AC17}" type="pres">
      <dgm:prSet presAssocID="{433AE8DA-2849-4B5D-869D-E467611582B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11BEFA9-13CF-4F51-BECA-8ACD3638167C}" type="pres">
      <dgm:prSet presAssocID="{433AE8DA-2849-4B5D-869D-E467611582B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1D38D69-3E3D-4BC2-A655-80F50507807F}" type="pres">
      <dgm:prSet presAssocID="{0BEE84B9-BC14-407E-8717-3A19B515AD5D}" presName="sp" presStyleCnt="0"/>
      <dgm:spPr/>
    </dgm:pt>
    <dgm:pt modelId="{6B735C65-222D-440D-848B-CAA6ADA8F188}" type="pres">
      <dgm:prSet presAssocID="{D1F40C77-27CD-4C80-B41C-FA3B5ED8D739}" presName="linNode" presStyleCnt="0"/>
      <dgm:spPr/>
    </dgm:pt>
    <dgm:pt modelId="{FFB00404-4C1B-40BE-939A-15181AF328A4}" type="pres">
      <dgm:prSet presAssocID="{D1F40C77-27CD-4C80-B41C-FA3B5ED8D73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908AA91-9EE8-4DE9-BE3F-659A97521325}" type="pres">
      <dgm:prSet presAssocID="{D1F40C77-27CD-4C80-B41C-FA3B5ED8D73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3B1ABC1-BCCA-4E05-9606-12BDC1A90BA2}" srcId="{9DC8DF39-F354-4236-AF99-9459EF547E86}" destId="{DF6F1B27-E56E-4F84-8985-FE3A7F9EE21B}" srcOrd="0" destOrd="0" parTransId="{A2EFC11C-0004-4E41-BE39-845EEA3357DB}" sibTransId="{BAD25751-5C52-46BA-91A5-8867089C43A9}"/>
    <dgm:cxn modelId="{FF7969C4-26DF-4C4E-8FE0-EC2DBF53CBBE}" srcId="{37A8B695-F452-46DF-86AE-7DB5C7801CE9}" destId="{D1F40C77-27CD-4C80-B41C-FA3B5ED8D739}" srcOrd="4" destOrd="0" parTransId="{1FA45B52-C367-4586-8C1B-0810F67141A0}" sibTransId="{2CE2547A-FAF0-4977-9819-EF1E98DB88EE}"/>
    <dgm:cxn modelId="{1C3450C4-457A-4EA9-A507-8CE831468819}" type="presOf" srcId="{9D062E7D-0B0E-492C-B42D-6C056A498917}" destId="{1A229D93-84D6-45FD-BC17-7061CA37EEF6}" srcOrd="0" destOrd="0" presId="urn:microsoft.com/office/officeart/2005/8/layout/vList5"/>
    <dgm:cxn modelId="{9A7293D1-0464-466A-85EF-62A568A043D3}" type="presOf" srcId="{0AA0A576-828E-4899-BD69-C5BD81C633D8}" destId="{8F2D3C8D-EC3D-4779-8C5E-24FA5A143731}" srcOrd="0" destOrd="0" presId="urn:microsoft.com/office/officeart/2005/8/layout/vList5"/>
    <dgm:cxn modelId="{12A4AF68-C11C-4F6B-870B-CD3EC5D18CA2}" srcId="{D1F40C77-27CD-4C80-B41C-FA3B5ED8D739}" destId="{EA331811-BF00-49C2-B090-0B0905FAB3F1}" srcOrd="0" destOrd="0" parTransId="{29A115F1-32EF-4A5A-A2AF-92666160CE33}" sibTransId="{80B7D281-3586-40C5-8A9D-61025D023674}"/>
    <dgm:cxn modelId="{363B4D90-BC07-4B3A-B5D6-F0D85EF82762}" type="presOf" srcId="{7B75DD1A-9811-4074-A9C5-192395ECC97A}" destId="{064D3861-CAF6-47A7-91F0-381FF4F07347}" srcOrd="0" destOrd="0" presId="urn:microsoft.com/office/officeart/2005/8/layout/vList5"/>
    <dgm:cxn modelId="{CE234972-2D1A-47B1-A434-45F0A8F73F7C}" srcId="{37A8B695-F452-46DF-86AE-7DB5C7801CE9}" destId="{433AE8DA-2849-4B5D-869D-E467611582BB}" srcOrd="3" destOrd="0" parTransId="{9518CC55-DA04-4572-BB7C-F2299501BB9C}" sibTransId="{0BEE84B9-BC14-407E-8717-3A19B515AD5D}"/>
    <dgm:cxn modelId="{6884EF92-A8F2-4B94-91C1-52A3EA423D98}" type="presOf" srcId="{37A8B695-F452-46DF-86AE-7DB5C7801CE9}" destId="{90CF2B19-83DF-4340-B0CC-AF46CA868D06}" srcOrd="0" destOrd="0" presId="urn:microsoft.com/office/officeart/2005/8/layout/vList5"/>
    <dgm:cxn modelId="{1CA186FB-27D7-497A-9314-A81AEEE5108B}" srcId="{433AE8DA-2849-4B5D-869D-E467611582BB}" destId="{51C6DB8D-56E1-4F85-BA45-AC86159BCDF3}" srcOrd="0" destOrd="0" parTransId="{DBABA263-9FFE-41FF-A542-B98F7FB26441}" sibTransId="{3C7A6623-4D9B-43FF-BB2E-427D5B6B66F8}"/>
    <dgm:cxn modelId="{BF318E99-A591-48F7-883E-84320E3E783E}" srcId="{37A8B695-F452-46DF-86AE-7DB5C7801CE9}" destId="{9DC8DF39-F354-4236-AF99-9459EF547E86}" srcOrd="1" destOrd="0" parTransId="{00CCC808-6812-4090-9D48-4AAA14473764}" sibTransId="{99148AA4-A0EF-4E34-978B-875B1AD7F21B}"/>
    <dgm:cxn modelId="{0E366DC1-6473-472A-8AAC-074A733BBD9C}" srcId="{37A8B695-F452-46DF-86AE-7DB5C7801CE9}" destId="{9B0319B6-5D26-4B4E-B70C-A8113AF5CF65}" srcOrd="0" destOrd="0" parTransId="{A506DB6B-8253-4C56-951E-5201D3BD4771}" sibTransId="{75FE7F93-F4BB-4D56-BC16-50A285289E59}"/>
    <dgm:cxn modelId="{5B8A9153-5BEA-49D5-A882-9D5724CC6B3F}" type="presOf" srcId="{9DC8DF39-F354-4236-AF99-9459EF547E86}" destId="{1E0BF2E0-1D44-480E-81E1-A9EFFE6A125E}" srcOrd="0" destOrd="0" presId="urn:microsoft.com/office/officeart/2005/8/layout/vList5"/>
    <dgm:cxn modelId="{68882C69-907B-4D20-96D9-2467DEA9005B}" type="presOf" srcId="{51C6DB8D-56E1-4F85-BA45-AC86159BCDF3}" destId="{011BEFA9-13CF-4F51-BECA-8ACD3638167C}" srcOrd="0" destOrd="0" presId="urn:microsoft.com/office/officeart/2005/8/layout/vList5"/>
    <dgm:cxn modelId="{D0239AE5-9EED-4C04-AD26-6F5F64BA2BE0}" type="presOf" srcId="{433AE8DA-2849-4B5D-869D-E467611582BB}" destId="{A0114318-D547-4B75-9D3D-C0D97BF7AC17}" srcOrd="0" destOrd="0" presId="urn:microsoft.com/office/officeart/2005/8/layout/vList5"/>
    <dgm:cxn modelId="{5CCDAC77-B85B-423E-9021-59ABE7D826E7}" type="presOf" srcId="{D1F40C77-27CD-4C80-B41C-FA3B5ED8D739}" destId="{FFB00404-4C1B-40BE-939A-15181AF328A4}" srcOrd="0" destOrd="0" presId="urn:microsoft.com/office/officeart/2005/8/layout/vList5"/>
    <dgm:cxn modelId="{E14EB919-5C32-4B2A-8E79-2DAB1299490D}" type="presOf" srcId="{9B0319B6-5D26-4B4E-B70C-A8113AF5CF65}" destId="{3271991C-9ECE-4280-9C61-8FDA0CCFD014}" srcOrd="0" destOrd="0" presId="urn:microsoft.com/office/officeart/2005/8/layout/vList5"/>
    <dgm:cxn modelId="{4058C464-82C5-49A2-A599-8593479E1DDE}" type="presOf" srcId="{DF6F1B27-E56E-4F84-8985-FE3A7F9EE21B}" destId="{5743FEA3-6F83-4E94-AAD4-75EB15CF6A8A}" srcOrd="0" destOrd="0" presId="urn:microsoft.com/office/officeart/2005/8/layout/vList5"/>
    <dgm:cxn modelId="{3135DB7E-100C-49E7-BFD3-96BDBB7909A5}" srcId="{37A8B695-F452-46DF-86AE-7DB5C7801CE9}" destId="{0AA0A576-828E-4899-BD69-C5BD81C633D8}" srcOrd="2" destOrd="0" parTransId="{41DB57D9-BE5E-410B-9422-5F3F4F5A8D36}" sibTransId="{C01AFF75-BF63-4B8A-BD7B-BB70F033AB2A}"/>
    <dgm:cxn modelId="{6A7F0169-5863-4C02-AC02-FDD2FC67FA58}" srcId="{9B0319B6-5D26-4B4E-B70C-A8113AF5CF65}" destId="{7B75DD1A-9811-4074-A9C5-192395ECC97A}" srcOrd="0" destOrd="0" parTransId="{F64B5663-67F3-405B-8B87-9FE5A68660FB}" sibTransId="{220FB2A5-8300-491D-8F6F-2E560531404D}"/>
    <dgm:cxn modelId="{53DB4F81-4300-412D-AD6E-12F61F2E602C}" srcId="{0AA0A576-828E-4899-BD69-C5BD81C633D8}" destId="{9D062E7D-0B0E-492C-B42D-6C056A498917}" srcOrd="0" destOrd="0" parTransId="{F57D5A9F-9813-443B-B821-98B064B41FFE}" sibTransId="{B13A199F-9BDB-449B-A560-762BF3A9B101}"/>
    <dgm:cxn modelId="{C5108943-C187-4210-BB7C-B964A9A32C08}" type="presOf" srcId="{EA331811-BF00-49C2-B090-0B0905FAB3F1}" destId="{2908AA91-9EE8-4DE9-BE3F-659A97521325}" srcOrd="0" destOrd="0" presId="urn:microsoft.com/office/officeart/2005/8/layout/vList5"/>
    <dgm:cxn modelId="{BB383342-9981-43AF-A332-654FD4828C27}" type="presParOf" srcId="{90CF2B19-83DF-4340-B0CC-AF46CA868D06}" destId="{1BD8B920-72FA-4B7E-A4C9-663C28D80DB0}" srcOrd="0" destOrd="0" presId="urn:microsoft.com/office/officeart/2005/8/layout/vList5"/>
    <dgm:cxn modelId="{40E9ED94-A5DD-4A1A-87A0-675C6211E32D}" type="presParOf" srcId="{1BD8B920-72FA-4B7E-A4C9-663C28D80DB0}" destId="{3271991C-9ECE-4280-9C61-8FDA0CCFD014}" srcOrd="0" destOrd="0" presId="urn:microsoft.com/office/officeart/2005/8/layout/vList5"/>
    <dgm:cxn modelId="{CE63EC9C-D0ED-49A6-91DB-E8E8C09E03AA}" type="presParOf" srcId="{1BD8B920-72FA-4B7E-A4C9-663C28D80DB0}" destId="{064D3861-CAF6-47A7-91F0-381FF4F07347}" srcOrd="1" destOrd="0" presId="urn:microsoft.com/office/officeart/2005/8/layout/vList5"/>
    <dgm:cxn modelId="{61A986F8-42EB-42BB-947A-43250CD33409}" type="presParOf" srcId="{90CF2B19-83DF-4340-B0CC-AF46CA868D06}" destId="{5908C7B0-3C90-4BA9-9894-60A9CE725EF0}" srcOrd="1" destOrd="0" presId="urn:microsoft.com/office/officeart/2005/8/layout/vList5"/>
    <dgm:cxn modelId="{9732E970-2364-47C7-A604-4C75BC8135C5}" type="presParOf" srcId="{90CF2B19-83DF-4340-B0CC-AF46CA868D06}" destId="{7B7D57EA-DA5B-4A84-A1A3-D32F42D26548}" srcOrd="2" destOrd="0" presId="urn:microsoft.com/office/officeart/2005/8/layout/vList5"/>
    <dgm:cxn modelId="{47747E45-62A3-436E-A77A-CFEB1919C99A}" type="presParOf" srcId="{7B7D57EA-DA5B-4A84-A1A3-D32F42D26548}" destId="{1E0BF2E0-1D44-480E-81E1-A9EFFE6A125E}" srcOrd="0" destOrd="0" presId="urn:microsoft.com/office/officeart/2005/8/layout/vList5"/>
    <dgm:cxn modelId="{E6FC7D5C-48F0-4AA5-847B-CFD06857B670}" type="presParOf" srcId="{7B7D57EA-DA5B-4A84-A1A3-D32F42D26548}" destId="{5743FEA3-6F83-4E94-AAD4-75EB15CF6A8A}" srcOrd="1" destOrd="0" presId="urn:microsoft.com/office/officeart/2005/8/layout/vList5"/>
    <dgm:cxn modelId="{EF6E5E14-3215-4711-9BEC-E5AF9583F9AB}" type="presParOf" srcId="{90CF2B19-83DF-4340-B0CC-AF46CA868D06}" destId="{11214B73-E7DC-46EB-9D04-FB166C9DEA7C}" srcOrd="3" destOrd="0" presId="urn:microsoft.com/office/officeart/2005/8/layout/vList5"/>
    <dgm:cxn modelId="{04106A7C-F81B-4A46-83CC-598FCB135ED9}" type="presParOf" srcId="{90CF2B19-83DF-4340-B0CC-AF46CA868D06}" destId="{CB6C1199-74FA-4B2C-B507-799B8D2507F0}" srcOrd="4" destOrd="0" presId="urn:microsoft.com/office/officeart/2005/8/layout/vList5"/>
    <dgm:cxn modelId="{4E28DEA3-6196-4267-80A4-09D000D38D16}" type="presParOf" srcId="{CB6C1199-74FA-4B2C-B507-799B8D2507F0}" destId="{8F2D3C8D-EC3D-4779-8C5E-24FA5A143731}" srcOrd="0" destOrd="0" presId="urn:microsoft.com/office/officeart/2005/8/layout/vList5"/>
    <dgm:cxn modelId="{F57500DB-CD39-44C2-9979-3D0E6A9CD21B}" type="presParOf" srcId="{CB6C1199-74FA-4B2C-B507-799B8D2507F0}" destId="{1A229D93-84D6-45FD-BC17-7061CA37EEF6}" srcOrd="1" destOrd="0" presId="urn:microsoft.com/office/officeart/2005/8/layout/vList5"/>
    <dgm:cxn modelId="{89E5745E-CA37-4D5A-9E1A-083F6C6DE2F6}" type="presParOf" srcId="{90CF2B19-83DF-4340-B0CC-AF46CA868D06}" destId="{78D5B803-2FD4-4B6F-AFEB-DD1F6AEB87A0}" srcOrd="5" destOrd="0" presId="urn:microsoft.com/office/officeart/2005/8/layout/vList5"/>
    <dgm:cxn modelId="{1C02ECE8-C644-45E9-AA51-3DBA302CC0F1}" type="presParOf" srcId="{90CF2B19-83DF-4340-B0CC-AF46CA868D06}" destId="{1F51A911-116C-4503-A68A-7389E33790D2}" srcOrd="6" destOrd="0" presId="urn:microsoft.com/office/officeart/2005/8/layout/vList5"/>
    <dgm:cxn modelId="{29B78C24-5540-48E4-9B54-1C4F5A40AA5B}" type="presParOf" srcId="{1F51A911-116C-4503-A68A-7389E33790D2}" destId="{A0114318-D547-4B75-9D3D-C0D97BF7AC17}" srcOrd="0" destOrd="0" presId="urn:microsoft.com/office/officeart/2005/8/layout/vList5"/>
    <dgm:cxn modelId="{664DDD3F-4337-4E00-82B7-A714FF5D8106}" type="presParOf" srcId="{1F51A911-116C-4503-A68A-7389E33790D2}" destId="{011BEFA9-13CF-4F51-BECA-8ACD3638167C}" srcOrd="1" destOrd="0" presId="urn:microsoft.com/office/officeart/2005/8/layout/vList5"/>
    <dgm:cxn modelId="{EAA6D34D-A551-4FEC-BC6F-8E8A335DBEDE}" type="presParOf" srcId="{90CF2B19-83DF-4340-B0CC-AF46CA868D06}" destId="{31D38D69-3E3D-4BC2-A655-80F50507807F}" srcOrd="7" destOrd="0" presId="urn:microsoft.com/office/officeart/2005/8/layout/vList5"/>
    <dgm:cxn modelId="{CDFF3E6A-E863-4F3F-B497-784A72F2B064}" type="presParOf" srcId="{90CF2B19-83DF-4340-B0CC-AF46CA868D06}" destId="{6B735C65-222D-440D-848B-CAA6ADA8F188}" srcOrd="8" destOrd="0" presId="urn:microsoft.com/office/officeart/2005/8/layout/vList5"/>
    <dgm:cxn modelId="{7A3FB8BE-457D-49DD-847C-1DC0727B0D2C}" type="presParOf" srcId="{6B735C65-222D-440D-848B-CAA6ADA8F188}" destId="{FFB00404-4C1B-40BE-939A-15181AF328A4}" srcOrd="0" destOrd="0" presId="urn:microsoft.com/office/officeart/2005/8/layout/vList5"/>
    <dgm:cxn modelId="{61B07267-E797-4CB1-BED1-92B668CCAD54}" type="presParOf" srcId="{6B735C65-222D-440D-848B-CAA6ADA8F188}" destId="{2908AA91-9EE8-4DE9-BE3F-659A9752132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F1231-FE3F-4123-9236-F212E26D2B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FA5189A-F6B2-4D91-A1B2-9AD68E183B46}">
      <dgm:prSet phldrT="[Text]"/>
      <dgm:spPr/>
      <dgm:t>
        <a:bodyPr/>
        <a:lstStyle/>
        <a:p>
          <a:r>
            <a:rPr lang="en-SG" dirty="0" smtClean="0"/>
            <a:t>Direct to Factory</a:t>
          </a:r>
          <a:endParaRPr lang="en-SG" dirty="0"/>
        </a:p>
      </dgm:t>
    </dgm:pt>
    <dgm:pt modelId="{EA548B7F-6F67-4971-8684-A046400D4637}" type="parTrans" cxnId="{20552FB4-3F90-4037-8C3A-400F3BE1484E}">
      <dgm:prSet/>
      <dgm:spPr/>
      <dgm:t>
        <a:bodyPr/>
        <a:lstStyle/>
        <a:p>
          <a:endParaRPr lang="en-SG"/>
        </a:p>
      </dgm:t>
    </dgm:pt>
    <dgm:pt modelId="{8CC3105B-5D8E-4781-B4BB-0CE7CC985B85}" type="sibTrans" cxnId="{20552FB4-3F90-4037-8C3A-400F3BE1484E}">
      <dgm:prSet/>
      <dgm:spPr/>
      <dgm:t>
        <a:bodyPr/>
        <a:lstStyle/>
        <a:p>
          <a:endParaRPr lang="en-SG"/>
        </a:p>
      </dgm:t>
    </dgm:pt>
    <dgm:pt modelId="{E85E1623-7ECA-4863-BFD4-2C97742F9536}">
      <dgm:prSet phldrT="[Text]"/>
      <dgm:spPr/>
      <dgm:t>
        <a:bodyPr/>
        <a:lstStyle/>
        <a:p>
          <a:r>
            <a:rPr lang="en-SG" dirty="0" smtClean="0"/>
            <a:t>33.7%</a:t>
          </a:r>
          <a:endParaRPr lang="en-SG" dirty="0"/>
        </a:p>
      </dgm:t>
    </dgm:pt>
    <dgm:pt modelId="{E021A31F-0F36-4C8E-9E83-F0F98FCC82E2}" type="parTrans" cxnId="{A0EDB806-6F4C-4430-A941-F807539DF1A0}">
      <dgm:prSet/>
      <dgm:spPr/>
      <dgm:t>
        <a:bodyPr/>
        <a:lstStyle/>
        <a:p>
          <a:endParaRPr lang="en-SG"/>
        </a:p>
      </dgm:t>
    </dgm:pt>
    <dgm:pt modelId="{36C2A293-28ED-4AC3-B98D-780F91A01AB7}" type="sibTrans" cxnId="{A0EDB806-6F4C-4430-A941-F807539DF1A0}">
      <dgm:prSet/>
      <dgm:spPr/>
      <dgm:t>
        <a:bodyPr/>
        <a:lstStyle/>
        <a:p>
          <a:endParaRPr lang="en-SG"/>
        </a:p>
      </dgm:t>
    </dgm:pt>
    <dgm:pt modelId="{7E3D08E6-4E73-4E8C-B738-2322FA27AD1F}">
      <dgm:prSet phldrT="[Text]"/>
      <dgm:spPr/>
      <dgm:t>
        <a:bodyPr/>
        <a:lstStyle/>
        <a:p>
          <a:r>
            <a:rPr lang="en-SG" dirty="0" smtClean="0"/>
            <a:t>Green leaf dealer/ Collector </a:t>
          </a:r>
          <a:endParaRPr lang="en-SG" dirty="0"/>
        </a:p>
      </dgm:t>
    </dgm:pt>
    <dgm:pt modelId="{173A69C4-80AC-422E-8B95-6EAEF1315D4C}" type="parTrans" cxnId="{C11F707D-ADE3-4EE7-8E37-3EA3A65C35FD}">
      <dgm:prSet/>
      <dgm:spPr/>
      <dgm:t>
        <a:bodyPr/>
        <a:lstStyle/>
        <a:p>
          <a:endParaRPr lang="en-SG"/>
        </a:p>
      </dgm:t>
    </dgm:pt>
    <dgm:pt modelId="{C7777D92-F4F0-46E8-95D4-CD74EA9FDA72}" type="sibTrans" cxnId="{C11F707D-ADE3-4EE7-8E37-3EA3A65C35FD}">
      <dgm:prSet/>
      <dgm:spPr/>
      <dgm:t>
        <a:bodyPr/>
        <a:lstStyle/>
        <a:p>
          <a:endParaRPr lang="en-SG"/>
        </a:p>
      </dgm:t>
    </dgm:pt>
    <dgm:pt modelId="{AB97586E-8643-4E14-BFF3-4EEC355CF65C}">
      <dgm:prSet phldrT="[Text]"/>
      <dgm:spPr/>
      <dgm:t>
        <a:bodyPr/>
        <a:lstStyle/>
        <a:p>
          <a:r>
            <a:rPr lang="en-SG" dirty="0" smtClean="0"/>
            <a:t>51.8%</a:t>
          </a:r>
          <a:endParaRPr lang="en-SG" dirty="0"/>
        </a:p>
      </dgm:t>
    </dgm:pt>
    <dgm:pt modelId="{DDE2AF87-B02C-41EC-9CA4-176A0CF42E5B}" type="parTrans" cxnId="{72CA6E22-837F-4B83-B126-06F8D975E5D6}">
      <dgm:prSet/>
      <dgm:spPr/>
      <dgm:t>
        <a:bodyPr/>
        <a:lstStyle/>
        <a:p>
          <a:endParaRPr lang="en-SG"/>
        </a:p>
      </dgm:t>
    </dgm:pt>
    <dgm:pt modelId="{2ED8ACB7-B6A9-48CE-97BF-6A65100B7606}" type="sibTrans" cxnId="{72CA6E22-837F-4B83-B126-06F8D975E5D6}">
      <dgm:prSet/>
      <dgm:spPr/>
      <dgm:t>
        <a:bodyPr/>
        <a:lstStyle/>
        <a:p>
          <a:endParaRPr lang="en-SG"/>
        </a:p>
      </dgm:t>
    </dgm:pt>
    <dgm:pt modelId="{D19F7FC6-95CA-4163-9FBF-EAB8C01291DE}">
      <dgm:prSet/>
      <dgm:spPr/>
      <dgm:t>
        <a:bodyPr/>
        <a:lstStyle/>
        <a:p>
          <a:r>
            <a:rPr lang="en-SG" dirty="0" smtClean="0"/>
            <a:t>Tea Society</a:t>
          </a:r>
          <a:endParaRPr lang="en-SG" dirty="0"/>
        </a:p>
      </dgm:t>
    </dgm:pt>
    <dgm:pt modelId="{89EF6C7D-4E2C-400F-898C-90CBDA57984A}" type="parTrans" cxnId="{64344CE1-A7E0-4ECE-BF5B-9058D4F1A607}">
      <dgm:prSet/>
      <dgm:spPr/>
      <dgm:t>
        <a:bodyPr/>
        <a:lstStyle/>
        <a:p>
          <a:endParaRPr lang="en-SG"/>
        </a:p>
      </dgm:t>
    </dgm:pt>
    <dgm:pt modelId="{6DF1F3BE-1269-478E-AF62-BC8AC11DF25E}" type="sibTrans" cxnId="{64344CE1-A7E0-4ECE-BF5B-9058D4F1A607}">
      <dgm:prSet/>
      <dgm:spPr/>
      <dgm:t>
        <a:bodyPr/>
        <a:lstStyle/>
        <a:p>
          <a:endParaRPr lang="en-SG"/>
        </a:p>
      </dgm:t>
    </dgm:pt>
    <dgm:pt modelId="{8F77F651-10B2-42D3-9083-0F31B2AA6E6E}">
      <dgm:prSet/>
      <dgm:spPr/>
      <dgm:t>
        <a:bodyPr/>
        <a:lstStyle/>
        <a:p>
          <a:r>
            <a:rPr lang="en-SG" dirty="0" smtClean="0"/>
            <a:t>Any other/ Unspecified</a:t>
          </a:r>
          <a:endParaRPr lang="en-SG" dirty="0"/>
        </a:p>
      </dgm:t>
    </dgm:pt>
    <dgm:pt modelId="{6B748941-3E71-46F3-BCF2-B6C5A2A8BFC0}" type="parTrans" cxnId="{D5EE2198-383E-4BA3-B6D0-C644A65E5FA1}">
      <dgm:prSet/>
      <dgm:spPr/>
      <dgm:t>
        <a:bodyPr/>
        <a:lstStyle/>
        <a:p>
          <a:endParaRPr lang="en-SG"/>
        </a:p>
      </dgm:t>
    </dgm:pt>
    <dgm:pt modelId="{54D539BD-EA84-42CA-9193-476C8A5D05FF}" type="sibTrans" cxnId="{D5EE2198-383E-4BA3-B6D0-C644A65E5FA1}">
      <dgm:prSet/>
      <dgm:spPr/>
      <dgm:t>
        <a:bodyPr/>
        <a:lstStyle/>
        <a:p>
          <a:endParaRPr lang="en-SG"/>
        </a:p>
      </dgm:t>
    </dgm:pt>
    <dgm:pt modelId="{326F8DC2-B67D-41A1-8308-6C442B9F05A8}">
      <dgm:prSet/>
      <dgm:spPr/>
      <dgm:t>
        <a:bodyPr/>
        <a:lstStyle/>
        <a:p>
          <a:r>
            <a:rPr lang="en-SG" dirty="0" smtClean="0"/>
            <a:t>6.9%</a:t>
          </a:r>
          <a:endParaRPr lang="en-SG" dirty="0"/>
        </a:p>
      </dgm:t>
    </dgm:pt>
    <dgm:pt modelId="{836F5AEB-A73C-4564-838A-146257914557}" type="parTrans" cxnId="{F4C905BA-9002-48E4-9B68-FAD69699CE01}">
      <dgm:prSet/>
      <dgm:spPr/>
      <dgm:t>
        <a:bodyPr/>
        <a:lstStyle/>
        <a:p>
          <a:endParaRPr lang="en-SG"/>
        </a:p>
      </dgm:t>
    </dgm:pt>
    <dgm:pt modelId="{496D024D-C61E-4DD0-A609-03A5CD0F5C73}" type="sibTrans" cxnId="{F4C905BA-9002-48E4-9B68-FAD69699CE01}">
      <dgm:prSet/>
      <dgm:spPr/>
      <dgm:t>
        <a:bodyPr/>
        <a:lstStyle/>
        <a:p>
          <a:endParaRPr lang="en-SG"/>
        </a:p>
      </dgm:t>
    </dgm:pt>
    <dgm:pt modelId="{B1802311-AB54-4352-847C-7942C3A91CC8}">
      <dgm:prSet/>
      <dgm:spPr/>
      <dgm:t>
        <a:bodyPr/>
        <a:lstStyle/>
        <a:p>
          <a:r>
            <a:rPr lang="en-SG" dirty="0" smtClean="0"/>
            <a:t>7.6%</a:t>
          </a:r>
          <a:endParaRPr lang="en-SG" dirty="0"/>
        </a:p>
      </dgm:t>
    </dgm:pt>
    <dgm:pt modelId="{5D1F08B9-13D1-43D9-B380-A53448A87644}" type="parTrans" cxnId="{7B000759-23F3-4F78-9A32-BA7BCA688DB2}">
      <dgm:prSet/>
      <dgm:spPr/>
    </dgm:pt>
    <dgm:pt modelId="{BE0A0280-0DC4-4B33-B5A0-0F4183EA2DF9}" type="sibTrans" cxnId="{7B000759-23F3-4F78-9A32-BA7BCA688DB2}">
      <dgm:prSet/>
      <dgm:spPr/>
    </dgm:pt>
    <dgm:pt modelId="{36C92B08-A476-4B17-8314-3782DF765C89}" type="pres">
      <dgm:prSet presAssocID="{BFBF1231-FE3F-4123-9236-F212E26D2B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FECEEBA-78EB-4E94-9DE3-17534B05CA42}" type="pres">
      <dgm:prSet presAssocID="{0FA5189A-F6B2-4D91-A1B2-9AD68E183B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AC59A44-6DCB-43C7-A25E-9A50F6F72FE2}" type="pres">
      <dgm:prSet presAssocID="{0FA5189A-F6B2-4D91-A1B2-9AD68E183B4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DFB6E83-EF1F-4A15-BADD-F45920705439}" type="pres">
      <dgm:prSet presAssocID="{7E3D08E6-4E73-4E8C-B738-2322FA27AD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50D6906-DDAA-4DB9-91CF-3037315F7D50}" type="pres">
      <dgm:prSet presAssocID="{7E3D08E6-4E73-4E8C-B738-2322FA27AD1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4926217-0527-4156-9229-08E51ABC427C}" type="pres">
      <dgm:prSet presAssocID="{D19F7FC6-95CA-4163-9FBF-EAB8C01291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4AE7C92-3AD6-4E5D-B6EF-9F482EE4F7A9}" type="pres">
      <dgm:prSet presAssocID="{D19F7FC6-95CA-4163-9FBF-EAB8C01291D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F1687D4-F586-4196-B9EF-CD347AC1503A}" type="pres">
      <dgm:prSet presAssocID="{8F77F651-10B2-42D3-9083-0F31B2AA6E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50B8F9F-406E-449C-B65F-9ADBE5B35F10}" type="pres">
      <dgm:prSet presAssocID="{8F77F651-10B2-42D3-9083-0F31B2AA6E6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DCDE1F5-1A38-459A-B9A8-44E0124E52C2}" type="presOf" srcId="{BFBF1231-FE3F-4123-9236-F212E26D2BAC}" destId="{36C92B08-A476-4B17-8314-3782DF765C89}" srcOrd="0" destOrd="0" presId="urn:microsoft.com/office/officeart/2005/8/layout/vList2"/>
    <dgm:cxn modelId="{F4C905BA-9002-48E4-9B68-FAD69699CE01}" srcId="{D19F7FC6-95CA-4163-9FBF-EAB8C01291DE}" destId="{326F8DC2-B67D-41A1-8308-6C442B9F05A8}" srcOrd="0" destOrd="0" parTransId="{836F5AEB-A73C-4564-838A-146257914557}" sibTransId="{496D024D-C61E-4DD0-A609-03A5CD0F5C73}"/>
    <dgm:cxn modelId="{C11F707D-ADE3-4EE7-8E37-3EA3A65C35FD}" srcId="{BFBF1231-FE3F-4123-9236-F212E26D2BAC}" destId="{7E3D08E6-4E73-4E8C-B738-2322FA27AD1F}" srcOrd="1" destOrd="0" parTransId="{173A69C4-80AC-422E-8B95-6EAEF1315D4C}" sibTransId="{C7777D92-F4F0-46E8-95D4-CD74EA9FDA72}"/>
    <dgm:cxn modelId="{D5EE2198-383E-4BA3-B6D0-C644A65E5FA1}" srcId="{BFBF1231-FE3F-4123-9236-F212E26D2BAC}" destId="{8F77F651-10B2-42D3-9083-0F31B2AA6E6E}" srcOrd="3" destOrd="0" parTransId="{6B748941-3E71-46F3-BCF2-B6C5A2A8BFC0}" sibTransId="{54D539BD-EA84-42CA-9193-476C8A5D05FF}"/>
    <dgm:cxn modelId="{23B642EC-A2FB-4AC0-A5F0-B1C2AE59D586}" type="presOf" srcId="{B1802311-AB54-4352-847C-7942C3A91CC8}" destId="{D50B8F9F-406E-449C-B65F-9ADBE5B35F10}" srcOrd="0" destOrd="0" presId="urn:microsoft.com/office/officeart/2005/8/layout/vList2"/>
    <dgm:cxn modelId="{85B9EAAF-3FC7-412F-9F6A-7D70642091A8}" type="presOf" srcId="{E85E1623-7ECA-4863-BFD4-2C97742F9536}" destId="{4AC59A44-6DCB-43C7-A25E-9A50F6F72FE2}" srcOrd="0" destOrd="0" presId="urn:microsoft.com/office/officeart/2005/8/layout/vList2"/>
    <dgm:cxn modelId="{A0EDB806-6F4C-4430-A941-F807539DF1A0}" srcId="{0FA5189A-F6B2-4D91-A1B2-9AD68E183B46}" destId="{E85E1623-7ECA-4863-BFD4-2C97742F9536}" srcOrd="0" destOrd="0" parTransId="{E021A31F-0F36-4C8E-9E83-F0F98FCC82E2}" sibTransId="{36C2A293-28ED-4AC3-B98D-780F91A01AB7}"/>
    <dgm:cxn modelId="{20552FB4-3F90-4037-8C3A-400F3BE1484E}" srcId="{BFBF1231-FE3F-4123-9236-F212E26D2BAC}" destId="{0FA5189A-F6B2-4D91-A1B2-9AD68E183B46}" srcOrd="0" destOrd="0" parTransId="{EA548B7F-6F67-4971-8684-A046400D4637}" sibTransId="{8CC3105B-5D8E-4781-B4BB-0CE7CC985B85}"/>
    <dgm:cxn modelId="{BD52D12C-5F9A-45B4-BA95-19B1435B75EA}" type="presOf" srcId="{0FA5189A-F6B2-4D91-A1B2-9AD68E183B46}" destId="{4FECEEBA-78EB-4E94-9DE3-17534B05CA42}" srcOrd="0" destOrd="0" presId="urn:microsoft.com/office/officeart/2005/8/layout/vList2"/>
    <dgm:cxn modelId="{72CA6E22-837F-4B83-B126-06F8D975E5D6}" srcId="{7E3D08E6-4E73-4E8C-B738-2322FA27AD1F}" destId="{AB97586E-8643-4E14-BFF3-4EEC355CF65C}" srcOrd="0" destOrd="0" parTransId="{DDE2AF87-B02C-41EC-9CA4-176A0CF42E5B}" sibTransId="{2ED8ACB7-B6A9-48CE-97BF-6A65100B7606}"/>
    <dgm:cxn modelId="{E196CDD4-3909-44C9-8442-783EE3064AE2}" type="presOf" srcId="{326F8DC2-B67D-41A1-8308-6C442B9F05A8}" destId="{E4AE7C92-3AD6-4E5D-B6EF-9F482EE4F7A9}" srcOrd="0" destOrd="0" presId="urn:microsoft.com/office/officeart/2005/8/layout/vList2"/>
    <dgm:cxn modelId="{7B000759-23F3-4F78-9A32-BA7BCA688DB2}" srcId="{8F77F651-10B2-42D3-9083-0F31B2AA6E6E}" destId="{B1802311-AB54-4352-847C-7942C3A91CC8}" srcOrd="0" destOrd="0" parTransId="{5D1F08B9-13D1-43D9-B380-A53448A87644}" sibTransId="{BE0A0280-0DC4-4B33-B5A0-0F4183EA2DF9}"/>
    <dgm:cxn modelId="{64344CE1-A7E0-4ECE-BF5B-9058D4F1A607}" srcId="{BFBF1231-FE3F-4123-9236-F212E26D2BAC}" destId="{D19F7FC6-95CA-4163-9FBF-EAB8C01291DE}" srcOrd="2" destOrd="0" parTransId="{89EF6C7D-4E2C-400F-898C-90CBDA57984A}" sibTransId="{6DF1F3BE-1269-478E-AF62-BC8AC11DF25E}"/>
    <dgm:cxn modelId="{C0A69666-0254-466F-A466-0623055B3D90}" type="presOf" srcId="{8F77F651-10B2-42D3-9083-0F31B2AA6E6E}" destId="{2F1687D4-F586-4196-B9EF-CD347AC1503A}" srcOrd="0" destOrd="0" presId="urn:microsoft.com/office/officeart/2005/8/layout/vList2"/>
    <dgm:cxn modelId="{01A137B5-D8EF-4E2F-A662-07C15390DFF3}" type="presOf" srcId="{7E3D08E6-4E73-4E8C-B738-2322FA27AD1F}" destId="{1DFB6E83-EF1F-4A15-BADD-F45920705439}" srcOrd="0" destOrd="0" presId="urn:microsoft.com/office/officeart/2005/8/layout/vList2"/>
    <dgm:cxn modelId="{C00A7904-BF92-410F-BE8F-EBE8B13236CA}" type="presOf" srcId="{D19F7FC6-95CA-4163-9FBF-EAB8C01291DE}" destId="{14926217-0527-4156-9229-08E51ABC427C}" srcOrd="0" destOrd="0" presId="urn:microsoft.com/office/officeart/2005/8/layout/vList2"/>
    <dgm:cxn modelId="{00970779-0195-421A-8D24-06EE868B37EA}" type="presOf" srcId="{AB97586E-8643-4E14-BFF3-4EEC355CF65C}" destId="{850D6906-DDAA-4DB9-91CF-3037315F7D50}" srcOrd="0" destOrd="0" presId="urn:microsoft.com/office/officeart/2005/8/layout/vList2"/>
    <dgm:cxn modelId="{120911D6-5A0C-41E9-915E-4153C48918C1}" type="presParOf" srcId="{36C92B08-A476-4B17-8314-3782DF765C89}" destId="{4FECEEBA-78EB-4E94-9DE3-17534B05CA42}" srcOrd="0" destOrd="0" presId="urn:microsoft.com/office/officeart/2005/8/layout/vList2"/>
    <dgm:cxn modelId="{BAB6CC1E-CFAC-4AD1-A05B-C190731945F8}" type="presParOf" srcId="{36C92B08-A476-4B17-8314-3782DF765C89}" destId="{4AC59A44-6DCB-43C7-A25E-9A50F6F72FE2}" srcOrd="1" destOrd="0" presId="urn:microsoft.com/office/officeart/2005/8/layout/vList2"/>
    <dgm:cxn modelId="{87955D9E-6CF5-43DD-969E-DF8E4E5FAB00}" type="presParOf" srcId="{36C92B08-A476-4B17-8314-3782DF765C89}" destId="{1DFB6E83-EF1F-4A15-BADD-F45920705439}" srcOrd="2" destOrd="0" presId="urn:microsoft.com/office/officeart/2005/8/layout/vList2"/>
    <dgm:cxn modelId="{C411DE96-F994-46D8-9C99-DCA6D425832C}" type="presParOf" srcId="{36C92B08-A476-4B17-8314-3782DF765C89}" destId="{850D6906-DDAA-4DB9-91CF-3037315F7D50}" srcOrd="3" destOrd="0" presId="urn:microsoft.com/office/officeart/2005/8/layout/vList2"/>
    <dgm:cxn modelId="{40B5FF95-4C37-420A-B545-F85F98E69E0D}" type="presParOf" srcId="{36C92B08-A476-4B17-8314-3782DF765C89}" destId="{14926217-0527-4156-9229-08E51ABC427C}" srcOrd="4" destOrd="0" presId="urn:microsoft.com/office/officeart/2005/8/layout/vList2"/>
    <dgm:cxn modelId="{34D1BE7C-AACE-4297-B4BE-45AFF6E8635E}" type="presParOf" srcId="{36C92B08-A476-4B17-8314-3782DF765C89}" destId="{E4AE7C92-3AD6-4E5D-B6EF-9F482EE4F7A9}" srcOrd="5" destOrd="0" presId="urn:microsoft.com/office/officeart/2005/8/layout/vList2"/>
    <dgm:cxn modelId="{8B41CFB9-65AF-4993-9D1B-086A449D2407}" type="presParOf" srcId="{36C92B08-A476-4B17-8314-3782DF765C89}" destId="{2F1687D4-F586-4196-B9EF-CD347AC1503A}" srcOrd="6" destOrd="0" presId="urn:microsoft.com/office/officeart/2005/8/layout/vList2"/>
    <dgm:cxn modelId="{F11D3EFF-CBE0-4D16-AB91-BAB3E1AEDF6A}" type="presParOf" srcId="{36C92B08-A476-4B17-8314-3782DF765C89}" destId="{D50B8F9F-406E-449C-B65F-9ADBE5B35F10}" srcOrd="7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D9A68-EA4F-45B2-934C-7EAA788B1A4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4BF87513-9DC1-42E7-B562-19AF525A5BCF}">
      <dgm:prSet phldrT="[Text]" custT="1"/>
      <dgm:spPr/>
      <dgm:t>
        <a:bodyPr/>
        <a:lstStyle/>
        <a:p>
          <a:r>
            <a:rPr lang="en-SG" sz="1400" b="1" dirty="0" smtClean="0"/>
            <a:t>Federation of tea small holder  societies</a:t>
          </a:r>
          <a:endParaRPr lang="en-SG" sz="1400" b="1" dirty="0"/>
        </a:p>
      </dgm:t>
    </dgm:pt>
    <dgm:pt modelId="{7908E8B3-7950-4E60-8104-E272A4EC4DA1}" type="parTrans" cxnId="{EAA5BDB5-FBFF-4E65-9ED6-5646CFAFB2BE}">
      <dgm:prSet/>
      <dgm:spPr/>
      <dgm:t>
        <a:bodyPr/>
        <a:lstStyle/>
        <a:p>
          <a:endParaRPr lang="en-SG"/>
        </a:p>
      </dgm:t>
    </dgm:pt>
    <dgm:pt modelId="{87DA9EAC-892A-4CAF-8B51-6E88D4BD17DE}" type="sibTrans" cxnId="{EAA5BDB5-FBFF-4E65-9ED6-5646CFAFB2BE}">
      <dgm:prSet/>
      <dgm:spPr/>
      <dgm:t>
        <a:bodyPr/>
        <a:lstStyle/>
        <a:p>
          <a:endParaRPr lang="en-SG"/>
        </a:p>
      </dgm:t>
    </dgm:pt>
    <dgm:pt modelId="{21EA34B5-B34E-44E1-8898-A4901282CFBA}">
      <dgm:prSet phldrT="[Text]" custT="1"/>
      <dgm:spPr/>
      <dgm:t>
        <a:bodyPr/>
        <a:lstStyle/>
        <a:p>
          <a:pPr algn="r"/>
          <a:r>
            <a:rPr lang="en-SG" sz="1400" b="1" dirty="0" smtClean="0"/>
            <a:t>Regional Organization</a:t>
          </a:r>
          <a:endParaRPr lang="en-SG" sz="1400" b="1" dirty="0"/>
        </a:p>
      </dgm:t>
    </dgm:pt>
    <dgm:pt modelId="{9ABCDAD9-AD8F-474A-A96C-A27F3AB077C2}" type="parTrans" cxnId="{9E152AC6-B988-4666-85EA-CD62880F4964}">
      <dgm:prSet/>
      <dgm:spPr/>
      <dgm:t>
        <a:bodyPr/>
        <a:lstStyle/>
        <a:p>
          <a:endParaRPr lang="en-SG"/>
        </a:p>
      </dgm:t>
    </dgm:pt>
    <dgm:pt modelId="{CEF9935A-1C21-49E9-951A-CAFA89043114}" type="sibTrans" cxnId="{9E152AC6-B988-4666-85EA-CD62880F4964}">
      <dgm:prSet/>
      <dgm:spPr/>
      <dgm:t>
        <a:bodyPr/>
        <a:lstStyle/>
        <a:p>
          <a:endParaRPr lang="en-SG"/>
        </a:p>
      </dgm:t>
    </dgm:pt>
    <dgm:pt modelId="{B726325E-D9FE-48A1-8A6C-86364FD91449}">
      <dgm:prSet phldrT="[Text]" custT="1"/>
      <dgm:spPr/>
      <dgm:t>
        <a:bodyPr/>
        <a:lstStyle/>
        <a:p>
          <a:r>
            <a:rPr lang="en-SG" sz="1400" b="1" dirty="0" smtClean="0"/>
            <a:t>Village Society</a:t>
          </a:r>
          <a:endParaRPr lang="en-SG" sz="1400" b="1" dirty="0"/>
        </a:p>
      </dgm:t>
    </dgm:pt>
    <dgm:pt modelId="{228E5256-A7F4-4DF5-AB5A-20A171B32947}" type="parTrans" cxnId="{5365419E-2D79-4099-8907-C85E2E967558}">
      <dgm:prSet/>
      <dgm:spPr/>
      <dgm:t>
        <a:bodyPr/>
        <a:lstStyle/>
        <a:p>
          <a:endParaRPr lang="en-SG"/>
        </a:p>
      </dgm:t>
    </dgm:pt>
    <dgm:pt modelId="{0178F3B0-F5DC-4A85-A3BE-DA9E62FC949C}" type="sibTrans" cxnId="{5365419E-2D79-4099-8907-C85E2E967558}">
      <dgm:prSet/>
      <dgm:spPr/>
      <dgm:t>
        <a:bodyPr/>
        <a:lstStyle/>
        <a:p>
          <a:endParaRPr lang="en-SG"/>
        </a:p>
      </dgm:t>
    </dgm:pt>
    <dgm:pt modelId="{AB81EB89-5FBC-4628-9EF2-FE10A2720319}">
      <dgm:prSet phldrT="[Text]" custT="1"/>
      <dgm:spPr/>
      <dgm:t>
        <a:bodyPr/>
        <a:lstStyle/>
        <a:p>
          <a:r>
            <a:rPr lang="en-SG" sz="1400" b="1" dirty="0" smtClean="0"/>
            <a:t>Village Society</a:t>
          </a:r>
          <a:endParaRPr lang="en-SG" sz="1400" b="1" dirty="0"/>
        </a:p>
      </dgm:t>
    </dgm:pt>
    <dgm:pt modelId="{52F8079F-2D86-49CD-8958-C3BFAD68457F}" type="parTrans" cxnId="{EC4C876C-BD08-402A-969C-E55B3060AE60}">
      <dgm:prSet/>
      <dgm:spPr/>
      <dgm:t>
        <a:bodyPr/>
        <a:lstStyle/>
        <a:p>
          <a:endParaRPr lang="en-SG"/>
        </a:p>
      </dgm:t>
    </dgm:pt>
    <dgm:pt modelId="{5786CFC8-9393-4BFB-9627-C3E0D9761BFA}" type="sibTrans" cxnId="{EC4C876C-BD08-402A-969C-E55B3060AE60}">
      <dgm:prSet/>
      <dgm:spPr/>
      <dgm:t>
        <a:bodyPr/>
        <a:lstStyle/>
        <a:p>
          <a:endParaRPr lang="en-SG"/>
        </a:p>
      </dgm:t>
    </dgm:pt>
    <dgm:pt modelId="{B2F83B3E-CE45-4922-AF48-9B21956047EB}">
      <dgm:prSet phldrT="[Text]" custT="1"/>
      <dgm:spPr/>
      <dgm:t>
        <a:bodyPr/>
        <a:lstStyle/>
        <a:p>
          <a:r>
            <a:rPr lang="en-SG" sz="1400" b="1" dirty="0" smtClean="0"/>
            <a:t>Regional Organization</a:t>
          </a:r>
          <a:endParaRPr lang="en-SG" sz="1400" b="1" dirty="0"/>
        </a:p>
      </dgm:t>
    </dgm:pt>
    <dgm:pt modelId="{F87F6B22-1F68-45F6-B109-2E6A63121D51}" type="parTrans" cxnId="{4888B140-E05F-4307-9F1E-DC0A45C6982B}">
      <dgm:prSet/>
      <dgm:spPr/>
      <dgm:t>
        <a:bodyPr/>
        <a:lstStyle/>
        <a:p>
          <a:endParaRPr lang="en-SG"/>
        </a:p>
      </dgm:t>
    </dgm:pt>
    <dgm:pt modelId="{949EBCB7-BC67-4772-A842-E148574C4484}" type="sibTrans" cxnId="{4888B140-E05F-4307-9F1E-DC0A45C6982B}">
      <dgm:prSet/>
      <dgm:spPr/>
      <dgm:t>
        <a:bodyPr/>
        <a:lstStyle/>
        <a:p>
          <a:endParaRPr lang="en-SG"/>
        </a:p>
      </dgm:t>
    </dgm:pt>
    <dgm:pt modelId="{F8D8D626-10A7-4C5A-A309-A6EF88023C03}">
      <dgm:prSet phldrT="[Text]" custT="1"/>
      <dgm:spPr/>
      <dgm:t>
        <a:bodyPr/>
        <a:lstStyle/>
        <a:p>
          <a:r>
            <a:rPr lang="en-SG" sz="1400" b="1" dirty="0" smtClean="0"/>
            <a:t>Village Society</a:t>
          </a:r>
          <a:endParaRPr lang="en-SG" sz="1400" b="1" dirty="0"/>
        </a:p>
      </dgm:t>
    </dgm:pt>
    <dgm:pt modelId="{75D00BAA-F5B3-4B64-8830-92C2C22CE2C7}" type="parTrans" cxnId="{31380CDF-891A-44CA-9CA2-8279930E51D1}">
      <dgm:prSet/>
      <dgm:spPr/>
      <dgm:t>
        <a:bodyPr/>
        <a:lstStyle/>
        <a:p>
          <a:endParaRPr lang="en-SG"/>
        </a:p>
      </dgm:t>
    </dgm:pt>
    <dgm:pt modelId="{3674A873-9C5C-4288-9C4E-88E0B309AC85}" type="sibTrans" cxnId="{31380CDF-891A-44CA-9CA2-8279930E51D1}">
      <dgm:prSet/>
      <dgm:spPr/>
      <dgm:t>
        <a:bodyPr/>
        <a:lstStyle/>
        <a:p>
          <a:endParaRPr lang="en-SG"/>
        </a:p>
      </dgm:t>
    </dgm:pt>
    <dgm:pt modelId="{875EAEE9-8C66-4578-A7A1-F880B726F906}">
      <dgm:prSet phldrT="[Text]"/>
      <dgm:spPr/>
      <dgm:t>
        <a:bodyPr/>
        <a:lstStyle/>
        <a:p>
          <a:r>
            <a:rPr lang="en-SG" dirty="0" smtClean="0"/>
            <a:t>National  level</a:t>
          </a:r>
          <a:endParaRPr lang="en-SG" dirty="0"/>
        </a:p>
      </dgm:t>
    </dgm:pt>
    <dgm:pt modelId="{3229F084-3AE7-4930-95EA-B8FFCFBF6C15}" type="parTrans" cxnId="{A4797220-B0E3-4563-BA08-2CA116ED27D1}">
      <dgm:prSet/>
      <dgm:spPr/>
      <dgm:t>
        <a:bodyPr/>
        <a:lstStyle/>
        <a:p>
          <a:endParaRPr lang="en-SG"/>
        </a:p>
      </dgm:t>
    </dgm:pt>
    <dgm:pt modelId="{5E83C414-E246-4EFD-9243-C97DEB04F64E}" type="sibTrans" cxnId="{A4797220-B0E3-4563-BA08-2CA116ED27D1}">
      <dgm:prSet/>
      <dgm:spPr/>
      <dgm:t>
        <a:bodyPr/>
        <a:lstStyle/>
        <a:p>
          <a:endParaRPr lang="en-SG"/>
        </a:p>
      </dgm:t>
    </dgm:pt>
    <dgm:pt modelId="{B06692AE-47D2-4ABB-B1CB-F26C48CCE7DF}">
      <dgm:prSet phldrT="[Text]"/>
      <dgm:spPr/>
      <dgm:t>
        <a:bodyPr/>
        <a:lstStyle/>
        <a:p>
          <a:r>
            <a:rPr lang="en-SG" dirty="0" smtClean="0"/>
            <a:t>District/ Regional  level (8)</a:t>
          </a:r>
          <a:endParaRPr lang="en-SG" dirty="0"/>
        </a:p>
      </dgm:t>
    </dgm:pt>
    <dgm:pt modelId="{E159291C-C6D7-4F1B-88FF-4F1841E6E23A}" type="parTrans" cxnId="{66E37612-57CE-4BEA-A210-C7F806F592A4}">
      <dgm:prSet/>
      <dgm:spPr/>
      <dgm:t>
        <a:bodyPr/>
        <a:lstStyle/>
        <a:p>
          <a:endParaRPr lang="en-SG"/>
        </a:p>
      </dgm:t>
    </dgm:pt>
    <dgm:pt modelId="{6FEF06D8-1291-42BC-88B7-8EBBEF9696B9}" type="sibTrans" cxnId="{66E37612-57CE-4BEA-A210-C7F806F592A4}">
      <dgm:prSet/>
      <dgm:spPr/>
      <dgm:t>
        <a:bodyPr/>
        <a:lstStyle/>
        <a:p>
          <a:endParaRPr lang="en-SG"/>
        </a:p>
      </dgm:t>
    </dgm:pt>
    <dgm:pt modelId="{1AA5A977-C67E-4D64-80DB-2291482E3FEB}">
      <dgm:prSet phldrT="[Text]"/>
      <dgm:spPr/>
      <dgm:t>
        <a:bodyPr/>
        <a:lstStyle/>
        <a:p>
          <a:r>
            <a:rPr lang="en-SG" dirty="0" smtClean="0"/>
            <a:t>Local  level (1350)</a:t>
          </a:r>
          <a:endParaRPr lang="en-SG" dirty="0"/>
        </a:p>
      </dgm:t>
    </dgm:pt>
    <dgm:pt modelId="{5517609D-C6E5-4574-9A48-1FE17FFADCE0}" type="parTrans" cxnId="{13FC40B7-143E-4BD3-829A-8396B865384D}">
      <dgm:prSet/>
      <dgm:spPr/>
      <dgm:t>
        <a:bodyPr/>
        <a:lstStyle/>
        <a:p>
          <a:endParaRPr lang="en-SG"/>
        </a:p>
      </dgm:t>
    </dgm:pt>
    <dgm:pt modelId="{002AAD60-DB44-4500-924A-69469EA6BBAB}" type="sibTrans" cxnId="{13FC40B7-143E-4BD3-829A-8396B865384D}">
      <dgm:prSet/>
      <dgm:spPr/>
      <dgm:t>
        <a:bodyPr/>
        <a:lstStyle/>
        <a:p>
          <a:endParaRPr lang="en-SG"/>
        </a:p>
      </dgm:t>
    </dgm:pt>
    <dgm:pt modelId="{9F98BEFC-7F5E-4F3E-997A-4C251CD0721E}">
      <dgm:prSet custT="1"/>
      <dgm:spPr/>
      <dgm:t>
        <a:bodyPr/>
        <a:lstStyle/>
        <a:p>
          <a:r>
            <a:rPr lang="en-SG" sz="1400" b="1" dirty="0" smtClean="0"/>
            <a:t>Village Society</a:t>
          </a:r>
          <a:endParaRPr lang="en-SG" sz="1400" b="1" dirty="0"/>
        </a:p>
      </dgm:t>
    </dgm:pt>
    <dgm:pt modelId="{CCFE32BF-676D-4535-9721-0FD7EBEB24B3}" type="parTrans" cxnId="{CF9700E9-16A4-403D-8E37-92378EE258FB}">
      <dgm:prSet/>
      <dgm:spPr/>
      <dgm:t>
        <a:bodyPr/>
        <a:lstStyle/>
        <a:p>
          <a:endParaRPr lang="en-SG"/>
        </a:p>
      </dgm:t>
    </dgm:pt>
    <dgm:pt modelId="{0E15A513-90E4-4D24-8B33-93C1F11EFA7E}" type="sibTrans" cxnId="{CF9700E9-16A4-403D-8E37-92378EE258FB}">
      <dgm:prSet/>
      <dgm:spPr/>
      <dgm:t>
        <a:bodyPr/>
        <a:lstStyle/>
        <a:p>
          <a:endParaRPr lang="en-SG"/>
        </a:p>
      </dgm:t>
    </dgm:pt>
    <dgm:pt modelId="{C8BAFEA7-5887-40C3-ADC2-50E9D7C9AC43}" type="pres">
      <dgm:prSet presAssocID="{21ED9A68-EA4F-45B2-934C-7EAA788B1A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EF7231F-CEAD-4694-8AD9-1D63678F8195}" type="pres">
      <dgm:prSet presAssocID="{21ED9A68-EA4F-45B2-934C-7EAA788B1A45}" presName="hierFlow" presStyleCnt="0"/>
      <dgm:spPr/>
    </dgm:pt>
    <dgm:pt modelId="{FE7A6B6C-3954-431C-A300-509C570B4AC1}" type="pres">
      <dgm:prSet presAssocID="{21ED9A68-EA4F-45B2-934C-7EAA788B1A45}" presName="firstBuf" presStyleCnt="0"/>
      <dgm:spPr/>
    </dgm:pt>
    <dgm:pt modelId="{F9B787EC-571F-4371-B4E3-D81B9B5280B7}" type="pres">
      <dgm:prSet presAssocID="{21ED9A68-EA4F-45B2-934C-7EAA788B1A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93C87D-5785-41DA-BD1E-4CC45097382F}" type="pres">
      <dgm:prSet presAssocID="{4BF87513-9DC1-42E7-B562-19AF525A5BCF}" presName="Name14" presStyleCnt="0"/>
      <dgm:spPr/>
    </dgm:pt>
    <dgm:pt modelId="{2E210A6B-109B-42A7-AF59-6BCC5B444B61}" type="pres">
      <dgm:prSet presAssocID="{4BF87513-9DC1-42E7-B562-19AF525A5BCF}" presName="level1Shape" presStyleLbl="node0" presStyleIdx="0" presStyleCnt="1" custScaleY="118779" custLinFactNeighborX="-13399" custLinFactNeighborY="-64253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D39FF7AC-CFDA-47A4-9E49-B9BA88B63085}" type="pres">
      <dgm:prSet presAssocID="{4BF87513-9DC1-42E7-B562-19AF525A5BCF}" presName="hierChild2" presStyleCnt="0"/>
      <dgm:spPr/>
    </dgm:pt>
    <dgm:pt modelId="{CF80CEB3-AAC3-4671-8C5B-44B4594E9023}" type="pres">
      <dgm:prSet presAssocID="{9ABCDAD9-AD8F-474A-A96C-A27F3AB077C2}" presName="Name19" presStyleLbl="parChTrans1D2" presStyleIdx="0" presStyleCnt="2"/>
      <dgm:spPr/>
      <dgm:t>
        <a:bodyPr/>
        <a:lstStyle/>
        <a:p>
          <a:endParaRPr lang="en-SG"/>
        </a:p>
      </dgm:t>
    </dgm:pt>
    <dgm:pt modelId="{DC7A41C8-B702-4593-A2C9-062BB0668A71}" type="pres">
      <dgm:prSet presAssocID="{21EA34B5-B34E-44E1-8898-A4901282CFBA}" presName="Name21" presStyleCnt="0"/>
      <dgm:spPr/>
    </dgm:pt>
    <dgm:pt modelId="{E7468626-6859-4E50-97A2-222F8625AB55}" type="pres">
      <dgm:prSet presAssocID="{21EA34B5-B34E-44E1-8898-A4901282CFBA}" presName="level2Shape" presStyleLbl="node2" presStyleIdx="0" presStyleCnt="2" custLinFactNeighborX="-8595" custLinFactNeighborY="25491"/>
      <dgm:spPr/>
      <dgm:t>
        <a:bodyPr/>
        <a:lstStyle/>
        <a:p>
          <a:endParaRPr lang="en-SG"/>
        </a:p>
      </dgm:t>
    </dgm:pt>
    <dgm:pt modelId="{DCD6B1A0-55AD-4DE6-B369-88404C4DAEE5}" type="pres">
      <dgm:prSet presAssocID="{21EA34B5-B34E-44E1-8898-A4901282CFBA}" presName="hierChild3" presStyleCnt="0"/>
      <dgm:spPr/>
    </dgm:pt>
    <dgm:pt modelId="{F67AEDF3-03A2-4DBE-AA94-BE170F670CDA}" type="pres">
      <dgm:prSet presAssocID="{228E5256-A7F4-4DF5-AB5A-20A171B32947}" presName="Name19" presStyleLbl="parChTrans1D3" presStyleIdx="0" presStyleCnt="4"/>
      <dgm:spPr/>
      <dgm:t>
        <a:bodyPr/>
        <a:lstStyle/>
        <a:p>
          <a:endParaRPr lang="en-SG"/>
        </a:p>
      </dgm:t>
    </dgm:pt>
    <dgm:pt modelId="{86F3D2C9-E4E9-4788-B63D-584FE10C8A59}" type="pres">
      <dgm:prSet presAssocID="{B726325E-D9FE-48A1-8A6C-86364FD91449}" presName="Name21" presStyleCnt="0"/>
      <dgm:spPr/>
    </dgm:pt>
    <dgm:pt modelId="{A058D30A-F576-4CE2-AFAD-7134EC010542}" type="pres">
      <dgm:prSet presAssocID="{B726325E-D9FE-48A1-8A6C-86364FD91449}" presName="level2Shape" presStyleLbl="node3" presStyleIdx="0" presStyleCnt="4" custLinFactY="19085" custLinFactNeighborX="-12453" custLinFactNeighborY="100000"/>
      <dgm:spPr/>
      <dgm:t>
        <a:bodyPr/>
        <a:lstStyle/>
        <a:p>
          <a:endParaRPr lang="en-SG"/>
        </a:p>
      </dgm:t>
    </dgm:pt>
    <dgm:pt modelId="{0E112A8A-076A-449E-870F-8F4CC112AA9A}" type="pres">
      <dgm:prSet presAssocID="{B726325E-D9FE-48A1-8A6C-86364FD91449}" presName="hierChild3" presStyleCnt="0"/>
      <dgm:spPr/>
    </dgm:pt>
    <dgm:pt modelId="{62AC718B-7CC9-4165-91F1-065DD380BFC2}" type="pres">
      <dgm:prSet presAssocID="{52F8079F-2D86-49CD-8958-C3BFAD68457F}" presName="Name19" presStyleLbl="parChTrans1D3" presStyleIdx="1" presStyleCnt="4"/>
      <dgm:spPr/>
      <dgm:t>
        <a:bodyPr/>
        <a:lstStyle/>
        <a:p>
          <a:endParaRPr lang="en-SG"/>
        </a:p>
      </dgm:t>
    </dgm:pt>
    <dgm:pt modelId="{9D316ECA-7681-44EF-9D73-CF4D58D44E75}" type="pres">
      <dgm:prSet presAssocID="{AB81EB89-5FBC-4628-9EF2-FE10A2720319}" presName="Name21" presStyleCnt="0"/>
      <dgm:spPr/>
    </dgm:pt>
    <dgm:pt modelId="{A8FAC30B-2E54-4FAF-83AC-90E5578946D2}" type="pres">
      <dgm:prSet presAssocID="{AB81EB89-5FBC-4628-9EF2-FE10A2720319}" presName="level2Shape" presStyleLbl="node3" presStyleIdx="1" presStyleCnt="4" custLinFactY="19085" custLinFactNeighborX="-23517" custLinFactNeighborY="100000"/>
      <dgm:spPr/>
      <dgm:t>
        <a:bodyPr/>
        <a:lstStyle/>
        <a:p>
          <a:endParaRPr lang="en-SG"/>
        </a:p>
      </dgm:t>
    </dgm:pt>
    <dgm:pt modelId="{6B92018B-199C-466D-8438-F5955CF0F34F}" type="pres">
      <dgm:prSet presAssocID="{AB81EB89-5FBC-4628-9EF2-FE10A2720319}" presName="hierChild3" presStyleCnt="0"/>
      <dgm:spPr/>
    </dgm:pt>
    <dgm:pt modelId="{9F43A3CB-01E0-4DA8-AC5A-BB92895D4BCA}" type="pres">
      <dgm:prSet presAssocID="{F87F6B22-1F68-45F6-B109-2E6A63121D51}" presName="Name19" presStyleLbl="parChTrans1D2" presStyleIdx="1" presStyleCnt="2"/>
      <dgm:spPr/>
      <dgm:t>
        <a:bodyPr/>
        <a:lstStyle/>
        <a:p>
          <a:endParaRPr lang="en-SG"/>
        </a:p>
      </dgm:t>
    </dgm:pt>
    <dgm:pt modelId="{3ECB1E10-88CC-4F9E-A5DD-EE84B90BDC4F}" type="pres">
      <dgm:prSet presAssocID="{B2F83B3E-CE45-4922-AF48-9B21956047EB}" presName="Name21" presStyleCnt="0"/>
      <dgm:spPr/>
    </dgm:pt>
    <dgm:pt modelId="{51DC81C5-C71D-4150-8D42-920A6A94B2E6}" type="pres">
      <dgm:prSet presAssocID="{B2F83B3E-CE45-4922-AF48-9B21956047EB}" presName="level2Shape" presStyleLbl="node2" presStyleIdx="1" presStyleCnt="2" custLinFactNeighborX="-11942" custLinFactNeighborY="25491"/>
      <dgm:spPr/>
      <dgm:t>
        <a:bodyPr/>
        <a:lstStyle/>
        <a:p>
          <a:endParaRPr lang="en-SG"/>
        </a:p>
      </dgm:t>
    </dgm:pt>
    <dgm:pt modelId="{B3DC5B1C-E1E8-4454-8C4A-CBACA1074DD1}" type="pres">
      <dgm:prSet presAssocID="{B2F83B3E-CE45-4922-AF48-9B21956047EB}" presName="hierChild3" presStyleCnt="0"/>
      <dgm:spPr/>
    </dgm:pt>
    <dgm:pt modelId="{A8339F4F-4144-441F-877C-3E5B04C38423}" type="pres">
      <dgm:prSet presAssocID="{75D00BAA-F5B3-4B64-8830-92C2C22CE2C7}" presName="Name19" presStyleLbl="parChTrans1D3" presStyleIdx="2" presStyleCnt="4"/>
      <dgm:spPr/>
      <dgm:t>
        <a:bodyPr/>
        <a:lstStyle/>
        <a:p>
          <a:endParaRPr lang="en-SG"/>
        </a:p>
      </dgm:t>
    </dgm:pt>
    <dgm:pt modelId="{ACB753AD-4698-4FBB-821A-FDAA823B744F}" type="pres">
      <dgm:prSet presAssocID="{F8D8D626-10A7-4C5A-A309-A6EF88023C03}" presName="Name21" presStyleCnt="0"/>
      <dgm:spPr/>
    </dgm:pt>
    <dgm:pt modelId="{41BBBE10-A7BB-4D0A-BEA5-908AC81BC28E}" type="pres">
      <dgm:prSet presAssocID="{F8D8D626-10A7-4C5A-A309-A6EF88023C03}" presName="level2Shape" presStyleLbl="node3" presStyleIdx="2" presStyleCnt="4" custLinFactY="100000" custLinFactNeighborX="-9845" custLinFactNeighborY="171488"/>
      <dgm:spPr/>
      <dgm:t>
        <a:bodyPr/>
        <a:lstStyle/>
        <a:p>
          <a:endParaRPr lang="en-SG"/>
        </a:p>
      </dgm:t>
    </dgm:pt>
    <dgm:pt modelId="{B2A9219D-1D16-40D7-9DC1-31B8582F0B9C}" type="pres">
      <dgm:prSet presAssocID="{F8D8D626-10A7-4C5A-A309-A6EF88023C03}" presName="hierChild3" presStyleCnt="0"/>
      <dgm:spPr/>
    </dgm:pt>
    <dgm:pt modelId="{74B0F6FD-6F41-4807-BCBE-040EDB9084F7}" type="pres">
      <dgm:prSet presAssocID="{CCFE32BF-676D-4535-9721-0FD7EBEB24B3}" presName="Name19" presStyleLbl="parChTrans1D3" presStyleIdx="3" presStyleCnt="4"/>
      <dgm:spPr/>
      <dgm:t>
        <a:bodyPr/>
        <a:lstStyle/>
        <a:p>
          <a:endParaRPr lang="en-SG"/>
        </a:p>
      </dgm:t>
    </dgm:pt>
    <dgm:pt modelId="{629C1D0B-0AB0-4926-AA1B-128B5CF6C183}" type="pres">
      <dgm:prSet presAssocID="{9F98BEFC-7F5E-4F3E-997A-4C251CD0721E}" presName="Name21" presStyleCnt="0"/>
      <dgm:spPr/>
    </dgm:pt>
    <dgm:pt modelId="{8C49B5A2-A0B4-4431-AA94-5340FB74C1A3}" type="pres">
      <dgm:prSet presAssocID="{9F98BEFC-7F5E-4F3E-997A-4C251CD0721E}" presName="level2Shape" presStyleLbl="node3" presStyleIdx="3" presStyleCnt="4" custLinFactY="100000" custLinFactNeighborX="-25087" custLinFactNeighborY="171488"/>
      <dgm:spPr/>
      <dgm:t>
        <a:bodyPr/>
        <a:lstStyle/>
        <a:p>
          <a:endParaRPr lang="en-SG"/>
        </a:p>
      </dgm:t>
    </dgm:pt>
    <dgm:pt modelId="{D099F68C-9F5A-454C-8799-5A8D9198537B}" type="pres">
      <dgm:prSet presAssocID="{9F98BEFC-7F5E-4F3E-997A-4C251CD0721E}" presName="hierChild3" presStyleCnt="0"/>
      <dgm:spPr/>
    </dgm:pt>
    <dgm:pt modelId="{B073AD45-1D01-441D-BA79-8DD73046B19A}" type="pres">
      <dgm:prSet presAssocID="{21ED9A68-EA4F-45B2-934C-7EAA788B1A45}" presName="bgShapesFlow" presStyleCnt="0"/>
      <dgm:spPr/>
    </dgm:pt>
    <dgm:pt modelId="{38DD5D20-B87A-47A0-99D9-07A2BE6DBAC0}" type="pres">
      <dgm:prSet presAssocID="{875EAEE9-8C66-4578-A7A1-F880B726F906}" presName="rectComp" presStyleCnt="0"/>
      <dgm:spPr/>
    </dgm:pt>
    <dgm:pt modelId="{2129C89D-52EC-43EC-89CA-9FCDC7AFD818}" type="pres">
      <dgm:prSet presAssocID="{875EAEE9-8C66-4578-A7A1-F880B726F906}" presName="bgRect" presStyleLbl="bgShp" presStyleIdx="0" presStyleCnt="3" custLinFactNeighborX="-348" custLinFactNeighborY="-45211"/>
      <dgm:spPr/>
      <dgm:t>
        <a:bodyPr/>
        <a:lstStyle/>
        <a:p>
          <a:endParaRPr lang="en-SG"/>
        </a:p>
      </dgm:t>
    </dgm:pt>
    <dgm:pt modelId="{8DB6E7D3-5467-413B-A6C7-3CBFE602BD0B}" type="pres">
      <dgm:prSet presAssocID="{875EAEE9-8C66-4578-A7A1-F880B726F90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9857000-CB0E-4C00-8FB3-27BA3D37A603}" type="pres">
      <dgm:prSet presAssocID="{875EAEE9-8C66-4578-A7A1-F880B726F906}" presName="spComp" presStyleCnt="0"/>
      <dgm:spPr/>
    </dgm:pt>
    <dgm:pt modelId="{9D37FD5B-3DDE-4D7A-8436-F75006E0CFD5}" type="pres">
      <dgm:prSet presAssocID="{875EAEE9-8C66-4578-A7A1-F880B726F906}" presName="vSp" presStyleCnt="0"/>
      <dgm:spPr/>
    </dgm:pt>
    <dgm:pt modelId="{3E684045-A00E-419B-AD2B-8104AFB657FD}" type="pres">
      <dgm:prSet presAssocID="{B06692AE-47D2-4ABB-B1CB-F26C48CCE7DF}" presName="rectComp" presStyleCnt="0"/>
      <dgm:spPr/>
    </dgm:pt>
    <dgm:pt modelId="{7D89A9C0-501F-4CFF-A64D-FEC2B0D5DBA7}" type="pres">
      <dgm:prSet presAssocID="{B06692AE-47D2-4ABB-B1CB-F26C48CCE7DF}" presName="bgRect" presStyleLbl="bgShp" presStyleIdx="1" presStyleCnt="3" custLinFactNeighborX="520" custLinFactNeighborY="33742"/>
      <dgm:spPr/>
      <dgm:t>
        <a:bodyPr/>
        <a:lstStyle/>
        <a:p>
          <a:endParaRPr lang="en-SG"/>
        </a:p>
      </dgm:t>
    </dgm:pt>
    <dgm:pt modelId="{39ED566C-FECC-4B27-9642-53023768CF25}" type="pres">
      <dgm:prSet presAssocID="{B06692AE-47D2-4ABB-B1CB-F26C48CCE7D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6195A4D-0DDF-408C-B483-B2F269EEEA6E}" type="pres">
      <dgm:prSet presAssocID="{B06692AE-47D2-4ABB-B1CB-F26C48CCE7DF}" presName="spComp" presStyleCnt="0"/>
      <dgm:spPr/>
    </dgm:pt>
    <dgm:pt modelId="{704F6DE3-EE2E-4D41-B3E7-6AF1282B859D}" type="pres">
      <dgm:prSet presAssocID="{B06692AE-47D2-4ABB-B1CB-F26C48CCE7DF}" presName="vSp" presStyleCnt="0"/>
      <dgm:spPr/>
    </dgm:pt>
    <dgm:pt modelId="{026A257D-E446-42BE-A51E-0956C900ABF6}" type="pres">
      <dgm:prSet presAssocID="{1AA5A977-C67E-4D64-80DB-2291482E3FEB}" presName="rectComp" presStyleCnt="0"/>
      <dgm:spPr/>
    </dgm:pt>
    <dgm:pt modelId="{CFDF5C9B-1E5B-4858-8479-F2283EBB2B2E}" type="pres">
      <dgm:prSet presAssocID="{1AA5A977-C67E-4D64-80DB-2291482E3FEB}" presName="bgRect" presStyleLbl="bgShp" presStyleIdx="2" presStyleCnt="3" custLinFactY="100000" custLinFactNeighborX="-708" custLinFactNeighborY="150512"/>
      <dgm:spPr/>
      <dgm:t>
        <a:bodyPr/>
        <a:lstStyle/>
        <a:p>
          <a:endParaRPr lang="en-SG"/>
        </a:p>
      </dgm:t>
    </dgm:pt>
    <dgm:pt modelId="{5D092DC7-3EDB-40F4-BCEA-D4CCA9A9AF9B}" type="pres">
      <dgm:prSet presAssocID="{1AA5A977-C67E-4D64-80DB-2291482E3FE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66463FB-9CBA-404D-A4E2-30EBB9A5919D}" type="presOf" srcId="{1AA5A977-C67E-4D64-80DB-2291482E3FEB}" destId="{CFDF5C9B-1E5B-4858-8479-F2283EBB2B2E}" srcOrd="0" destOrd="0" presId="urn:microsoft.com/office/officeart/2005/8/layout/hierarchy6"/>
    <dgm:cxn modelId="{4888B140-E05F-4307-9F1E-DC0A45C6982B}" srcId="{4BF87513-9DC1-42E7-B562-19AF525A5BCF}" destId="{B2F83B3E-CE45-4922-AF48-9B21956047EB}" srcOrd="1" destOrd="0" parTransId="{F87F6B22-1F68-45F6-B109-2E6A63121D51}" sibTransId="{949EBCB7-BC67-4772-A842-E148574C4484}"/>
    <dgm:cxn modelId="{9A9D1E8B-DD11-4A17-A625-629C0F2632BF}" type="presOf" srcId="{9F98BEFC-7F5E-4F3E-997A-4C251CD0721E}" destId="{8C49B5A2-A0B4-4431-AA94-5340FB74C1A3}" srcOrd="0" destOrd="0" presId="urn:microsoft.com/office/officeart/2005/8/layout/hierarchy6"/>
    <dgm:cxn modelId="{B625A446-478B-4C12-ABC4-E51D34F1DC0E}" type="presOf" srcId="{75D00BAA-F5B3-4B64-8830-92C2C22CE2C7}" destId="{A8339F4F-4144-441F-877C-3E5B04C38423}" srcOrd="0" destOrd="0" presId="urn:microsoft.com/office/officeart/2005/8/layout/hierarchy6"/>
    <dgm:cxn modelId="{9BF5114F-6916-44DE-8006-AD436DAA6AAB}" type="presOf" srcId="{875EAEE9-8C66-4578-A7A1-F880B726F906}" destId="{2129C89D-52EC-43EC-89CA-9FCDC7AFD818}" srcOrd="0" destOrd="0" presId="urn:microsoft.com/office/officeart/2005/8/layout/hierarchy6"/>
    <dgm:cxn modelId="{C04F4C00-2D6C-49DB-8893-9A2A87132170}" type="presOf" srcId="{B726325E-D9FE-48A1-8A6C-86364FD91449}" destId="{A058D30A-F576-4CE2-AFAD-7134EC010542}" srcOrd="0" destOrd="0" presId="urn:microsoft.com/office/officeart/2005/8/layout/hierarchy6"/>
    <dgm:cxn modelId="{EAA5BDB5-FBFF-4E65-9ED6-5646CFAFB2BE}" srcId="{21ED9A68-EA4F-45B2-934C-7EAA788B1A45}" destId="{4BF87513-9DC1-42E7-B562-19AF525A5BCF}" srcOrd="0" destOrd="0" parTransId="{7908E8B3-7950-4E60-8104-E272A4EC4DA1}" sibTransId="{87DA9EAC-892A-4CAF-8B51-6E88D4BD17DE}"/>
    <dgm:cxn modelId="{082332D8-99CA-4075-A2F3-CA0079BB5E68}" type="presOf" srcId="{21ED9A68-EA4F-45B2-934C-7EAA788B1A45}" destId="{C8BAFEA7-5887-40C3-ADC2-50E9D7C9AC43}" srcOrd="0" destOrd="0" presId="urn:microsoft.com/office/officeart/2005/8/layout/hierarchy6"/>
    <dgm:cxn modelId="{CF9700E9-16A4-403D-8E37-92378EE258FB}" srcId="{B2F83B3E-CE45-4922-AF48-9B21956047EB}" destId="{9F98BEFC-7F5E-4F3E-997A-4C251CD0721E}" srcOrd="1" destOrd="0" parTransId="{CCFE32BF-676D-4535-9721-0FD7EBEB24B3}" sibTransId="{0E15A513-90E4-4D24-8B33-93C1F11EFA7E}"/>
    <dgm:cxn modelId="{EC4C876C-BD08-402A-969C-E55B3060AE60}" srcId="{21EA34B5-B34E-44E1-8898-A4901282CFBA}" destId="{AB81EB89-5FBC-4628-9EF2-FE10A2720319}" srcOrd="1" destOrd="0" parTransId="{52F8079F-2D86-49CD-8958-C3BFAD68457F}" sibTransId="{5786CFC8-9393-4BFB-9627-C3E0D9761BFA}"/>
    <dgm:cxn modelId="{7BF8534C-5D1D-42A8-91F0-CC7A8FF79471}" type="presOf" srcId="{AB81EB89-5FBC-4628-9EF2-FE10A2720319}" destId="{A8FAC30B-2E54-4FAF-83AC-90E5578946D2}" srcOrd="0" destOrd="0" presId="urn:microsoft.com/office/officeart/2005/8/layout/hierarchy6"/>
    <dgm:cxn modelId="{5365419E-2D79-4099-8907-C85E2E967558}" srcId="{21EA34B5-B34E-44E1-8898-A4901282CFBA}" destId="{B726325E-D9FE-48A1-8A6C-86364FD91449}" srcOrd="0" destOrd="0" parTransId="{228E5256-A7F4-4DF5-AB5A-20A171B32947}" sibTransId="{0178F3B0-F5DC-4A85-A3BE-DA9E62FC949C}"/>
    <dgm:cxn modelId="{91B1B7BC-245D-4E6F-8C01-33C2F35D3748}" type="presOf" srcId="{228E5256-A7F4-4DF5-AB5A-20A171B32947}" destId="{F67AEDF3-03A2-4DBE-AA94-BE170F670CDA}" srcOrd="0" destOrd="0" presId="urn:microsoft.com/office/officeart/2005/8/layout/hierarchy6"/>
    <dgm:cxn modelId="{088A404E-87C3-4E50-9576-9CF0F6C0A95B}" type="presOf" srcId="{52F8079F-2D86-49CD-8958-C3BFAD68457F}" destId="{62AC718B-7CC9-4165-91F1-065DD380BFC2}" srcOrd="0" destOrd="0" presId="urn:microsoft.com/office/officeart/2005/8/layout/hierarchy6"/>
    <dgm:cxn modelId="{9E152AC6-B988-4666-85EA-CD62880F4964}" srcId="{4BF87513-9DC1-42E7-B562-19AF525A5BCF}" destId="{21EA34B5-B34E-44E1-8898-A4901282CFBA}" srcOrd="0" destOrd="0" parTransId="{9ABCDAD9-AD8F-474A-A96C-A27F3AB077C2}" sibTransId="{CEF9935A-1C21-49E9-951A-CAFA89043114}"/>
    <dgm:cxn modelId="{D42A8AA3-AA5D-4929-A8BF-C51F4948DD65}" type="presOf" srcId="{B2F83B3E-CE45-4922-AF48-9B21956047EB}" destId="{51DC81C5-C71D-4150-8D42-920A6A94B2E6}" srcOrd="0" destOrd="0" presId="urn:microsoft.com/office/officeart/2005/8/layout/hierarchy6"/>
    <dgm:cxn modelId="{613C9A7D-173F-4045-989B-DF1A24B4AB24}" type="presOf" srcId="{9ABCDAD9-AD8F-474A-A96C-A27F3AB077C2}" destId="{CF80CEB3-AAC3-4671-8C5B-44B4594E9023}" srcOrd="0" destOrd="0" presId="urn:microsoft.com/office/officeart/2005/8/layout/hierarchy6"/>
    <dgm:cxn modelId="{A4797220-B0E3-4563-BA08-2CA116ED27D1}" srcId="{21ED9A68-EA4F-45B2-934C-7EAA788B1A45}" destId="{875EAEE9-8C66-4578-A7A1-F880B726F906}" srcOrd="1" destOrd="0" parTransId="{3229F084-3AE7-4930-95EA-B8FFCFBF6C15}" sibTransId="{5E83C414-E246-4EFD-9243-C97DEB04F64E}"/>
    <dgm:cxn modelId="{24851563-415B-414D-8EBE-88944F5F3333}" type="presOf" srcId="{875EAEE9-8C66-4578-A7A1-F880B726F906}" destId="{8DB6E7D3-5467-413B-A6C7-3CBFE602BD0B}" srcOrd="1" destOrd="0" presId="urn:microsoft.com/office/officeart/2005/8/layout/hierarchy6"/>
    <dgm:cxn modelId="{AD3F897F-B732-47BF-83D3-E8B2655FF6DB}" type="presOf" srcId="{F87F6B22-1F68-45F6-B109-2E6A63121D51}" destId="{9F43A3CB-01E0-4DA8-AC5A-BB92895D4BCA}" srcOrd="0" destOrd="0" presId="urn:microsoft.com/office/officeart/2005/8/layout/hierarchy6"/>
    <dgm:cxn modelId="{FA67467D-D54F-446A-A969-5F84053FE607}" type="presOf" srcId="{1AA5A977-C67E-4D64-80DB-2291482E3FEB}" destId="{5D092DC7-3EDB-40F4-BCEA-D4CCA9A9AF9B}" srcOrd="1" destOrd="0" presId="urn:microsoft.com/office/officeart/2005/8/layout/hierarchy6"/>
    <dgm:cxn modelId="{4B266FDA-4C8D-4B63-B123-808789DCB7D3}" type="presOf" srcId="{21EA34B5-B34E-44E1-8898-A4901282CFBA}" destId="{E7468626-6859-4E50-97A2-222F8625AB55}" srcOrd="0" destOrd="0" presId="urn:microsoft.com/office/officeart/2005/8/layout/hierarchy6"/>
    <dgm:cxn modelId="{37A4E102-2127-4D31-B044-4C48973907EA}" type="presOf" srcId="{4BF87513-9DC1-42E7-B562-19AF525A5BCF}" destId="{2E210A6B-109B-42A7-AF59-6BCC5B444B61}" srcOrd="0" destOrd="0" presId="urn:microsoft.com/office/officeart/2005/8/layout/hierarchy6"/>
    <dgm:cxn modelId="{66E37612-57CE-4BEA-A210-C7F806F592A4}" srcId="{21ED9A68-EA4F-45B2-934C-7EAA788B1A45}" destId="{B06692AE-47D2-4ABB-B1CB-F26C48CCE7DF}" srcOrd="2" destOrd="0" parTransId="{E159291C-C6D7-4F1B-88FF-4F1841E6E23A}" sibTransId="{6FEF06D8-1291-42BC-88B7-8EBBEF9696B9}"/>
    <dgm:cxn modelId="{A5874B5D-87BE-4FCA-A96B-8ED60CD51AF5}" type="presOf" srcId="{B06692AE-47D2-4ABB-B1CB-F26C48CCE7DF}" destId="{39ED566C-FECC-4B27-9642-53023768CF25}" srcOrd="1" destOrd="0" presId="urn:microsoft.com/office/officeart/2005/8/layout/hierarchy6"/>
    <dgm:cxn modelId="{5987455B-FFD0-4D88-988D-09253E36F9BF}" type="presOf" srcId="{B06692AE-47D2-4ABB-B1CB-F26C48CCE7DF}" destId="{7D89A9C0-501F-4CFF-A64D-FEC2B0D5DBA7}" srcOrd="0" destOrd="0" presId="urn:microsoft.com/office/officeart/2005/8/layout/hierarchy6"/>
    <dgm:cxn modelId="{13FC40B7-143E-4BD3-829A-8396B865384D}" srcId="{21ED9A68-EA4F-45B2-934C-7EAA788B1A45}" destId="{1AA5A977-C67E-4D64-80DB-2291482E3FEB}" srcOrd="3" destOrd="0" parTransId="{5517609D-C6E5-4574-9A48-1FE17FFADCE0}" sibTransId="{002AAD60-DB44-4500-924A-69469EA6BBAB}"/>
    <dgm:cxn modelId="{31380CDF-891A-44CA-9CA2-8279930E51D1}" srcId="{B2F83B3E-CE45-4922-AF48-9B21956047EB}" destId="{F8D8D626-10A7-4C5A-A309-A6EF88023C03}" srcOrd="0" destOrd="0" parTransId="{75D00BAA-F5B3-4B64-8830-92C2C22CE2C7}" sibTransId="{3674A873-9C5C-4288-9C4E-88E0B309AC85}"/>
    <dgm:cxn modelId="{21025B8B-EE78-4A91-8E2D-89F4D90C7245}" type="presOf" srcId="{CCFE32BF-676D-4535-9721-0FD7EBEB24B3}" destId="{74B0F6FD-6F41-4807-BCBE-040EDB9084F7}" srcOrd="0" destOrd="0" presId="urn:microsoft.com/office/officeart/2005/8/layout/hierarchy6"/>
    <dgm:cxn modelId="{5F48FD4B-8FB4-4F44-99BC-CD0AAFA44BB5}" type="presOf" srcId="{F8D8D626-10A7-4C5A-A309-A6EF88023C03}" destId="{41BBBE10-A7BB-4D0A-BEA5-908AC81BC28E}" srcOrd="0" destOrd="0" presId="urn:microsoft.com/office/officeart/2005/8/layout/hierarchy6"/>
    <dgm:cxn modelId="{06019BA1-694C-415B-87D7-AB78DA9B499E}" type="presParOf" srcId="{C8BAFEA7-5887-40C3-ADC2-50E9D7C9AC43}" destId="{6EF7231F-CEAD-4694-8AD9-1D63678F8195}" srcOrd="0" destOrd="0" presId="urn:microsoft.com/office/officeart/2005/8/layout/hierarchy6"/>
    <dgm:cxn modelId="{F6B2A013-E76A-4E92-A001-B8C6796E3C1C}" type="presParOf" srcId="{6EF7231F-CEAD-4694-8AD9-1D63678F8195}" destId="{FE7A6B6C-3954-431C-A300-509C570B4AC1}" srcOrd="0" destOrd="0" presId="urn:microsoft.com/office/officeart/2005/8/layout/hierarchy6"/>
    <dgm:cxn modelId="{BEB0F828-661B-433A-893D-7C9D9192307C}" type="presParOf" srcId="{6EF7231F-CEAD-4694-8AD9-1D63678F8195}" destId="{F9B787EC-571F-4371-B4E3-D81B9B5280B7}" srcOrd="1" destOrd="0" presId="urn:microsoft.com/office/officeart/2005/8/layout/hierarchy6"/>
    <dgm:cxn modelId="{78F81FA9-1B51-4DA3-8CBC-BB661A26A5CB}" type="presParOf" srcId="{F9B787EC-571F-4371-B4E3-D81B9B5280B7}" destId="{F493C87D-5785-41DA-BD1E-4CC45097382F}" srcOrd="0" destOrd="0" presId="urn:microsoft.com/office/officeart/2005/8/layout/hierarchy6"/>
    <dgm:cxn modelId="{68B2CEAD-C99A-4ED0-BC88-0AA69FC2CA8D}" type="presParOf" srcId="{F493C87D-5785-41DA-BD1E-4CC45097382F}" destId="{2E210A6B-109B-42A7-AF59-6BCC5B444B61}" srcOrd="0" destOrd="0" presId="urn:microsoft.com/office/officeart/2005/8/layout/hierarchy6"/>
    <dgm:cxn modelId="{B06939EE-921C-4AD2-A7EB-B1DB9C76A49A}" type="presParOf" srcId="{F493C87D-5785-41DA-BD1E-4CC45097382F}" destId="{D39FF7AC-CFDA-47A4-9E49-B9BA88B63085}" srcOrd="1" destOrd="0" presId="urn:microsoft.com/office/officeart/2005/8/layout/hierarchy6"/>
    <dgm:cxn modelId="{4C6B39A3-D21D-4996-B3FA-173D21703397}" type="presParOf" srcId="{D39FF7AC-CFDA-47A4-9E49-B9BA88B63085}" destId="{CF80CEB3-AAC3-4671-8C5B-44B4594E9023}" srcOrd="0" destOrd="0" presId="urn:microsoft.com/office/officeart/2005/8/layout/hierarchy6"/>
    <dgm:cxn modelId="{F09E2138-B612-4E7E-A25E-8F4BCB85D6DF}" type="presParOf" srcId="{D39FF7AC-CFDA-47A4-9E49-B9BA88B63085}" destId="{DC7A41C8-B702-4593-A2C9-062BB0668A71}" srcOrd="1" destOrd="0" presId="urn:microsoft.com/office/officeart/2005/8/layout/hierarchy6"/>
    <dgm:cxn modelId="{632DA4F8-4163-45E5-8534-9CE8E2235263}" type="presParOf" srcId="{DC7A41C8-B702-4593-A2C9-062BB0668A71}" destId="{E7468626-6859-4E50-97A2-222F8625AB55}" srcOrd="0" destOrd="0" presId="urn:microsoft.com/office/officeart/2005/8/layout/hierarchy6"/>
    <dgm:cxn modelId="{D337A0DF-30C0-44DB-AE7D-89D90F89314D}" type="presParOf" srcId="{DC7A41C8-B702-4593-A2C9-062BB0668A71}" destId="{DCD6B1A0-55AD-4DE6-B369-88404C4DAEE5}" srcOrd="1" destOrd="0" presId="urn:microsoft.com/office/officeart/2005/8/layout/hierarchy6"/>
    <dgm:cxn modelId="{B7842677-7414-4196-B12B-627C6260F918}" type="presParOf" srcId="{DCD6B1A0-55AD-4DE6-B369-88404C4DAEE5}" destId="{F67AEDF3-03A2-4DBE-AA94-BE170F670CDA}" srcOrd="0" destOrd="0" presId="urn:microsoft.com/office/officeart/2005/8/layout/hierarchy6"/>
    <dgm:cxn modelId="{E5F71EF1-D90F-436D-B135-AFDE82FA4429}" type="presParOf" srcId="{DCD6B1A0-55AD-4DE6-B369-88404C4DAEE5}" destId="{86F3D2C9-E4E9-4788-B63D-584FE10C8A59}" srcOrd="1" destOrd="0" presId="urn:microsoft.com/office/officeart/2005/8/layout/hierarchy6"/>
    <dgm:cxn modelId="{F9102321-10AB-4D26-8FB7-B0291DE72735}" type="presParOf" srcId="{86F3D2C9-E4E9-4788-B63D-584FE10C8A59}" destId="{A058D30A-F576-4CE2-AFAD-7134EC010542}" srcOrd="0" destOrd="0" presId="urn:microsoft.com/office/officeart/2005/8/layout/hierarchy6"/>
    <dgm:cxn modelId="{F501622C-9F46-4CD2-ACA8-6F05D4424806}" type="presParOf" srcId="{86F3D2C9-E4E9-4788-B63D-584FE10C8A59}" destId="{0E112A8A-076A-449E-870F-8F4CC112AA9A}" srcOrd="1" destOrd="0" presId="urn:microsoft.com/office/officeart/2005/8/layout/hierarchy6"/>
    <dgm:cxn modelId="{450D874D-8D42-4961-A06A-15A5622C4E0A}" type="presParOf" srcId="{DCD6B1A0-55AD-4DE6-B369-88404C4DAEE5}" destId="{62AC718B-7CC9-4165-91F1-065DD380BFC2}" srcOrd="2" destOrd="0" presId="urn:microsoft.com/office/officeart/2005/8/layout/hierarchy6"/>
    <dgm:cxn modelId="{F28959B0-9352-46BE-A505-419E5FD706CA}" type="presParOf" srcId="{DCD6B1A0-55AD-4DE6-B369-88404C4DAEE5}" destId="{9D316ECA-7681-44EF-9D73-CF4D58D44E75}" srcOrd="3" destOrd="0" presId="urn:microsoft.com/office/officeart/2005/8/layout/hierarchy6"/>
    <dgm:cxn modelId="{31841595-7E0F-4F04-9F14-253B31796398}" type="presParOf" srcId="{9D316ECA-7681-44EF-9D73-CF4D58D44E75}" destId="{A8FAC30B-2E54-4FAF-83AC-90E5578946D2}" srcOrd="0" destOrd="0" presId="urn:microsoft.com/office/officeart/2005/8/layout/hierarchy6"/>
    <dgm:cxn modelId="{53F53EE5-4C7B-4EEA-9ABF-3F22C994ED1E}" type="presParOf" srcId="{9D316ECA-7681-44EF-9D73-CF4D58D44E75}" destId="{6B92018B-199C-466D-8438-F5955CF0F34F}" srcOrd="1" destOrd="0" presId="urn:microsoft.com/office/officeart/2005/8/layout/hierarchy6"/>
    <dgm:cxn modelId="{91129E49-E61A-49B2-9147-5DFD3C850839}" type="presParOf" srcId="{D39FF7AC-CFDA-47A4-9E49-B9BA88B63085}" destId="{9F43A3CB-01E0-4DA8-AC5A-BB92895D4BCA}" srcOrd="2" destOrd="0" presId="urn:microsoft.com/office/officeart/2005/8/layout/hierarchy6"/>
    <dgm:cxn modelId="{07424954-D4B7-45F1-8EE0-258FB36027D6}" type="presParOf" srcId="{D39FF7AC-CFDA-47A4-9E49-B9BA88B63085}" destId="{3ECB1E10-88CC-4F9E-A5DD-EE84B90BDC4F}" srcOrd="3" destOrd="0" presId="urn:microsoft.com/office/officeart/2005/8/layout/hierarchy6"/>
    <dgm:cxn modelId="{C13E92EE-AA3F-4FE3-B1A9-0859D0951C9B}" type="presParOf" srcId="{3ECB1E10-88CC-4F9E-A5DD-EE84B90BDC4F}" destId="{51DC81C5-C71D-4150-8D42-920A6A94B2E6}" srcOrd="0" destOrd="0" presId="urn:microsoft.com/office/officeart/2005/8/layout/hierarchy6"/>
    <dgm:cxn modelId="{F578C6E9-5698-4962-A3A5-1DB75625004F}" type="presParOf" srcId="{3ECB1E10-88CC-4F9E-A5DD-EE84B90BDC4F}" destId="{B3DC5B1C-E1E8-4454-8C4A-CBACA1074DD1}" srcOrd="1" destOrd="0" presId="urn:microsoft.com/office/officeart/2005/8/layout/hierarchy6"/>
    <dgm:cxn modelId="{09C95EEB-5B35-4425-B4C3-BE9699D5A4D4}" type="presParOf" srcId="{B3DC5B1C-E1E8-4454-8C4A-CBACA1074DD1}" destId="{A8339F4F-4144-441F-877C-3E5B04C38423}" srcOrd="0" destOrd="0" presId="urn:microsoft.com/office/officeart/2005/8/layout/hierarchy6"/>
    <dgm:cxn modelId="{8D19AEE0-8B2A-42BF-AB0C-FC238AE81575}" type="presParOf" srcId="{B3DC5B1C-E1E8-4454-8C4A-CBACA1074DD1}" destId="{ACB753AD-4698-4FBB-821A-FDAA823B744F}" srcOrd="1" destOrd="0" presId="urn:microsoft.com/office/officeart/2005/8/layout/hierarchy6"/>
    <dgm:cxn modelId="{511B0B6A-A15E-4DAA-BC6F-DA1E86B587C5}" type="presParOf" srcId="{ACB753AD-4698-4FBB-821A-FDAA823B744F}" destId="{41BBBE10-A7BB-4D0A-BEA5-908AC81BC28E}" srcOrd="0" destOrd="0" presId="urn:microsoft.com/office/officeart/2005/8/layout/hierarchy6"/>
    <dgm:cxn modelId="{54CD66D2-D8ED-4C88-A1D8-4DD53414E5CA}" type="presParOf" srcId="{ACB753AD-4698-4FBB-821A-FDAA823B744F}" destId="{B2A9219D-1D16-40D7-9DC1-31B8582F0B9C}" srcOrd="1" destOrd="0" presId="urn:microsoft.com/office/officeart/2005/8/layout/hierarchy6"/>
    <dgm:cxn modelId="{34E0C95B-E1EA-4414-A178-BC287599E90F}" type="presParOf" srcId="{B3DC5B1C-E1E8-4454-8C4A-CBACA1074DD1}" destId="{74B0F6FD-6F41-4807-BCBE-040EDB9084F7}" srcOrd="2" destOrd="0" presId="urn:microsoft.com/office/officeart/2005/8/layout/hierarchy6"/>
    <dgm:cxn modelId="{6A4B8FD7-25EC-4259-AC14-6BA59A5AD604}" type="presParOf" srcId="{B3DC5B1C-E1E8-4454-8C4A-CBACA1074DD1}" destId="{629C1D0B-0AB0-4926-AA1B-128B5CF6C183}" srcOrd="3" destOrd="0" presId="urn:microsoft.com/office/officeart/2005/8/layout/hierarchy6"/>
    <dgm:cxn modelId="{34CC086F-462B-4A22-AB13-E9D382787C93}" type="presParOf" srcId="{629C1D0B-0AB0-4926-AA1B-128B5CF6C183}" destId="{8C49B5A2-A0B4-4431-AA94-5340FB74C1A3}" srcOrd="0" destOrd="0" presId="urn:microsoft.com/office/officeart/2005/8/layout/hierarchy6"/>
    <dgm:cxn modelId="{C1424E38-418E-4FB9-A8FD-95D834E84E88}" type="presParOf" srcId="{629C1D0B-0AB0-4926-AA1B-128B5CF6C183}" destId="{D099F68C-9F5A-454C-8799-5A8D9198537B}" srcOrd="1" destOrd="0" presId="urn:microsoft.com/office/officeart/2005/8/layout/hierarchy6"/>
    <dgm:cxn modelId="{4E607B86-8553-4851-A788-3EFF988D9B3D}" type="presParOf" srcId="{C8BAFEA7-5887-40C3-ADC2-50E9D7C9AC43}" destId="{B073AD45-1D01-441D-BA79-8DD73046B19A}" srcOrd="1" destOrd="0" presId="urn:microsoft.com/office/officeart/2005/8/layout/hierarchy6"/>
    <dgm:cxn modelId="{DAB168EF-8544-4CD3-824D-1F26C32E4142}" type="presParOf" srcId="{B073AD45-1D01-441D-BA79-8DD73046B19A}" destId="{38DD5D20-B87A-47A0-99D9-07A2BE6DBAC0}" srcOrd="0" destOrd="0" presId="urn:microsoft.com/office/officeart/2005/8/layout/hierarchy6"/>
    <dgm:cxn modelId="{3DBBAB90-78CA-4309-AA03-544C539F17CD}" type="presParOf" srcId="{38DD5D20-B87A-47A0-99D9-07A2BE6DBAC0}" destId="{2129C89D-52EC-43EC-89CA-9FCDC7AFD818}" srcOrd="0" destOrd="0" presId="urn:microsoft.com/office/officeart/2005/8/layout/hierarchy6"/>
    <dgm:cxn modelId="{4ABF4020-7BE3-414A-90CF-AC42DEE925A5}" type="presParOf" srcId="{38DD5D20-B87A-47A0-99D9-07A2BE6DBAC0}" destId="{8DB6E7D3-5467-413B-A6C7-3CBFE602BD0B}" srcOrd="1" destOrd="0" presId="urn:microsoft.com/office/officeart/2005/8/layout/hierarchy6"/>
    <dgm:cxn modelId="{213C7984-B430-4BAC-86BD-EF1E49B247EF}" type="presParOf" srcId="{B073AD45-1D01-441D-BA79-8DD73046B19A}" destId="{49857000-CB0E-4C00-8FB3-27BA3D37A603}" srcOrd="1" destOrd="0" presId="urn:microsoft.com/office/officeart/2005/8/layout/hierarchy6"/>
    <dgm:cxn modelId="{A86E7768-F883-48B1-B29C-A427F44027B4}" type="presParOf" srcId="{49857000-CB0E-4C00-8FB3-27BA3D37A603}" destId="{9D37FD5B-3DDE-4D7A-8436-F75006E0CFD5}" srcOrd="0" destOrd="0" presId="urn:microsoft.com/office/officeart/2005/8/layout/hierarchy6"/>
    <dgm:cxn modelId="{F2108F63-912B-4848-A8CC-2723372A355F}" type="presParOf" srcId="{B073AD45-1D01-441D-BA79-8DD73046B19A}" destId="{3E684045-A00E-419B-AD2B-8104AFB657FD}" srcOrd="2" destOrd="0" presId="urn:microsoft.com/office/officeart/2005/8/layout/hierarchy6"/>
    <dgm:cxn modelId="{D9DBA1FD-4D7F-488D-AF1A-A0487F7D7666}" type="presParOf" srcId="{3E684045-A00E-419B-AD2B-8104AFB657FD}" destId="{7D89A9C0-501F-4CFF-A64D-FEC2B0D5DBA7}" srcOrd="0" destOrd="0" presId="urn:microsoft.com/office/officeart/2005/8/layout/hierarchy6"/>
    <dgm:cxn modelId="{5ED06F40-6CCA-4584-BF74-E454420FD9F0}" type="presParOf" srcId="{3E684045-A00E-419B-AD2B-8104AFB657FD}" destId="{39ED566C-FECC-4B27-9642-53023768CF25}" srcOrd="1" destOrd="0" presId="urn:microsoft.com/office/officeart/2005/8/layout/hierarchy6"/>
    <dgm:cxn modelId="{A13623E6-8655-4CFF-86E0-2F2B2AE84304}" type="presParOf" srcId="{B073AD45-1D01-441D-BA79-8DD73046B19A}" destId="{96195A4D-0DDF-408C-B483-B2F269EEEA6E}" srcOrd="3" destOrd="0" presId="urn:microsoft.com/office/officeart/2005/8/layout/hierarchy6"/>
    <dgm:cxn modelId="{1B9F15EC-B5B1-4552-B037-70F812334971}" type="presParOf" srcId="{96195A4D-0DDF-408C-B483-B2F269EEEA6E}" destId="{704F6DE3-EE2E-4D41-B3E7-6AF1282B859D}" srcOrd="0" destOrd="0" presId="urn:microsoft.com/office/officeart/2005/8/layout/hierarchy6"/>
    <dgm:cxn modelId="{ADD3E214-E5B1-4B0E-B2C5-36E3CC7D90A5}" type="presParOf" srcId="{B073AD45-1D01-441D-BA79-8DD73046B19A}" destId="{026A257D-E446-42BE-A51E-0956C900ABF6}" srcOrd="4" destOrd="0" presId="urn:microsoft.com/office/officeart/2005/8/layout/hierarchy6"/>
    <dgm:cxn modelId="{B377EE23-0E6B-4506-85F6-90D565EDD9E8}" type="presParOf" srcId="{026A257D-E446-42BE-A51E-0956C900ABF6}" destId="{CFDF5C9B-1E5B-4858-8479-F2283EBB2B2E}" srcOrd="0" destOrd="0" presId="urn:microsoft.com/office/officeart/2005/8/layout/hierarchy6"/>
    <dgm:cxn modelId="{E3668BB8-FD56-4DDE-B2DE-D53F7FD6A07F}" type="presParOf" srcId="{026A257D-E446-42BE-A51E-0956C900ABF6}" destId="{5D092DC7-3EDB-40F4-BCEA-D4CCA9A9AF9B}" srcOrd="1" destOrd="0" presId="urn:microsoft.com/office/officeart/2005/8/layout/hierarchy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FB209-6F09-427F-854D-09B87401AE4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F78EDAC-A228-4356-B482-DCFFE74C554F}">
      <dgm:prSet phldrT="[Text]" custT="1"/>
      <dgm:spPr/>
      <dgm:t>
        <a:bodyPr/>
        <a:lstStyle/>
        <a:p>
          <a:r>
            <a:rPr lang="en-US" sz="2000" b="1" dirty="0" smtClean="0"/>
            <a:t>Small holder producer</a:t>
          </a:r>
          <a:endParaRPr lang="en-US" sz="2000" b="1" dirty="0"/>
        </a:p>
      </dgm:t>
    </dgm:pt>
    <dgm:pt modelId="{8D88632C-DE12-49E6-8EB0-B20664C4623F}" type="parTrans" cxnId="{3CF7863A-3BF5-4E0B-BFB9-1204EFC2F19C}">
      <dgm:prSet/>
      <dgm:spPr/>
      <dgm:t>
        <a:bodyPr/>
        <a:lstStyle/>
        <a:p>
          <a:endParaRPr lang="en-US"/>
        </a:p>
      </dgm:t>
    </dgm:pt>
    <dgm:pt modelId="{BF511B60-FB23-4135-A0F2-0636164170D7}" type="sibTrans" cxnId="{3CF7863A-3BF5-4E0B-BFB9-1204EFC2F19C}">
      <dgm:prSet/>
      <dgm:spPr/>
      <dgm:t>
        <a:bodyPr/>
        <a:lstStyle/>
        <a:p>
          <a:endParaRPr lang="en-US"/>
        </a:p>
      </dgm:t>
    </dgm:pt>
    <dgm:pt modelId="{0BC08B68-4A55-417B-9E94-A76E2DC2BB65}">
      <dgm:prSet phldrT="[Text]" custT="1"/>
      <dgm:spPr/>
      <dgm:t>
        <a:bodyPr/>
        <a:lstStyle/>
        <a:p>
          <a:r>
            <a:rPr lang="en-US" sz="1800" b="1" dirty="0" smtClean="0"/>
            <a:t>Processing Unit manufacturer</a:t>
          </a:r>
          <a:endParaRPr lang="en-US" sz="1800" b="1" dirty="0"/>
        </a:p>
      </dgm:t>
    </dgm:pt>
    <dgm:pt modelId="{E3EA7341-0D49-449C-86C3-7CBAA3F95770}" type="parTrans" cxnId="{D157920E-1634-4CD9-8A0D-BBE284874702}">
      <dgm:prSet/>
      <dgm:spPr/>
      <dgm:t>
        <a:bodyPr/>
        <a:lstStyle/>
        <a:p>
          <a:endParaRPr lang="en-US"/>
        </a:p>
      </dgm:t>
    </dgm:pt>
    <dgm:pt modelId="{3128AA65-3423-404F-A056-D4D2366DE381}" type="sibTrans" cxnId="{D157920E-1634-4CD9-8A0D-BBE284874702}">
      <dgm:prSet/>
      <dgm:spPr/>
      <dgm:t>
        <a:bodyPr/>
        <a:lstStyle/>
        <a:p>
          <a:endParaRPr lang="en-US"/>
        </a:p>
      </dgm:t>
    </dgm:pt>
    <dgm:pt modelId="{E7115BC2-3DF3-4775-AAAA-12FB44E8BEA8}">
      <dgm:prSet phldrT="[Text]" custT="1"/>
      <dgm:spPr/>
      <dgm:t>
        <a:bodyPr/>
        <a:lstStyle/>
        <a:p>
          <a:r>
            <a:rPr lang="en-US" sz="1800" b="1" dirty="0" smtClean="0"/>
            <a:t>Broker/</a:t>
          </a:r>
        </a:p>
        <a:p>
          <a:r>
            <a:rPr lang="en-US" sz="1800" b="1" dirty="0" smtClean="0"/>
            <a:t>Auction sales</a:t>
          </a:r>
          <a:endParaRPr lang="en-US" sz="1800" b="1" dirty="0"/>
        </a:p>
      </dgm:t>
    </dgm:pt>
    <dgm:pt modelId="{B07AFE13-3D32-499D-AACF-81BAF4D2E399}" type="parTrans" cxnId="{443F8209-A01D-4650-842A-3ACB65687911}">
      <dgm:prSet/>
      <dgm:spPr/>
      <dgm:t>
        <a:bodyPr/>
        <a:lstStyle/>
        <a:p>
          <a:endParaRPr lang="en-US"/>
        </a:p>
      </dgm:t>
    </dgm:pt>
    <dgm:pt modelId="{BB841093-8C14-4F2D-8DB7-E146E1111FBC}" type="sibTrans" cxnId="{443F8209-A01D-4650-842A-3ACB65687911}">
      <dgm:prSet/>
      <dgm:spPr/>
      <dgm:t>
        <a:bodyPr/>
        <a:lstStyle/>
        <a:p>
          <a:endParaRPr lang="en-US"/>
        </a:p>
      </dgm:t>
    </dgm:pt>
    <dgm:pt modelId="{62B31227-3653-4D88-92E1-7F0C09EB5AB8}">
      <dgm:prSet custT="1"/>
      <dgm:spPr/>
      <dgm:t>
        <a:bodyPr/>
        <a:lstStyle/>
        <a:p>
          <a:r>
            <a:rPr lang="en-US" sz="1800" b="1" dirty="0" smtClean="0"/>
            <a:t>Buyer/ Trader/ Shipper</a:t>
          </a:r>
          <a:endParaRPr lang="en-US" sz="1800" b="1" dirty="0"/>
        </a:p>
      </dgm:t>
    </dgm:pt>
    <dgm:pt modelId="{BBCBC6FE-E0C8-47BA-98F5-F2FDD3AA91E3}" type="parTrans" cxnId="{AEC19927-C221-4E77-A8FE-DD3F6CED298F}">
      <dgm:prSet/>
      <dgm:spPr/>
      <dgm:t>
        <a:bodyPr/>
        <a:lstStyle/>
        <a:p>
          <a:endParaRPr lang="en-US"/>
        </a:p>
      </dgm:t>
    </dgm:pt>
    <dgm:pt modelId="{C9747419-E783-49A1-8563-7107ABA6D440}" type="sibTrans" cxnId="{AEC19927-C221-4E77-A8FE-DD3F6CED298F}">
      <dgm:prSet/>
      <dgm:spPr/>
      <dgm:t>
        <a:bodyPr/>
        <a:lstStyle/>
        <a:p>
          <a:endParaRPr lang="en-US"/>
        </a:p>
      </dgm:t>
    </dgm:pt>
    <dgm:pt modelId="{A3FDF01F-41AA-4F25-86A4-C4E5CA37A068}">
      <dgm:prSet custT="1"/>
      <dgm:spPr/>
      <dgm:t>
        <a:bodyPr/>
        <a:lstStyle/>
        <a:p>
          <a:r>
            <a:rPr lang="en-US" sz="1800" b="1" dirty="0" smtClean="0"/>
            <a:t>Importer/</a:t>
          </a:r>
        </a:p>
        <a:p>
          <a:r>
            <a:rPr lang="en-US" sz="1800" b="1" dirty="0" smtClean="0"/>
            <a:t>Buyer/Trader</a:t>
          </a:r>
          <a:endParaRPr lang="en-US" sz="1800" b="1" dirty="0"/>
        </a:p>
      </dgm:t>
    </dgm:pt>
    <dgm:pt modelId="{2CA8FEF9-0C3D-47CD-BA7B-261FA335A14D}" type="parTrans" cxnId="{F23D8A54-AD83-4519-82C0-FDDEB2F14670}">
      <dgm:prSet/>
      <dgm:spPr/>
      <dgm:t>
        <a:bodyPr/>
        <a:lstStyle/>
        <a:p>
          <a:endParaRPr lang="en-US"/>
        </a:p>
      </dgm:t>
    </dgm:pt>
    <dgm:pt modelId="{2533A44E-A67F-443F-9D98-76F4364E83EF}" type="sibTrans" cxnId="{F23D8A54-AD83-4519-82C0-FDDEB2F14670}">
      <dgm:prSet/>
      <dgm:spPr/>
      <dgm:t>
        <a:bodyPr/>
        <a:lstStyle/>
        <a:p>
          <a:endParaRPr lang="en-US"/>
        </a:p>
      </dgm:t>
    </dgm:pt>
    <dgm:pt modelId="{D91E5A05-E6EB-44FA-9CA9-D1D520EAFB6E}">
      <dgm:prSet custT="1"/>
      <dgm:spPr/>
      <dgm:t>
        <a:bodyPr/>
        <a:lstStyle/>
        <a:p>
          <a:r>
            <a:rPr lang="en-US" sz="1800" b="1" dirty="0" smtClean="0"/>
            <a:t>Retailer/ supermarket store</a:t>
          </a:r>
          <a:endParaRPr lang="en-US" sz="1800" b="1" dirty="0"/>
        </a:p>
      </dgm:t>
    </dgm:pt>
    <dgm:pt modelId="{7EADDF4F-D88D-44DA-A812-5B6705DDB854}" type="parTrans" cxnId="{B21D3279-1FE0-4C80-8CFA-770317DFE6E6}">
      <dgm:prSet/>
      <dgm:spPr/>
      <dgm:t>
        <a:bodyPr/>
        <a:lstStyle/>
        <a:p>
          <a:endParaRPr lang="en-US"/>
        </a:p>
      </dgm:t>
    </dgm:pt>
    <dgm:pt modelId="{0E1244C1-9AC5-4632-92CF-173BB2288FE8}" type="sibTrans" cxnId="{B21D3279-1FE0-4C80-8CFA-770317DFE6E6}">
      <dgm:prSet/>
      <dgm:spPr/>
      <dgm:t>
        <a:bodyPr/>
        <a:lstStyle/>
        <a:p>
          <a:endParaRPr lang="en-US"/>
        </a:p>
      </dgm:t>
    </dgm:pt>
    <dgm:pt modelId="{CC9831D3-67BE-4597-A46A-1A26080310B7}" type="pres">
      <dgm:prSet presAssocID="{897FB209-6F09-427F-854D-09B87401AE46}" presName="CompostProcess" presStyleCnt="0">
        <dgm:presLayoutVars>
          <dgm:dir/>
          <dgm:resizeHandles val="exact"/>
        </dgm:presLayoutVars>
      </dgm:prSet>
      <dgm:spPr/>
    </dgm:pt>
    <dgm:pt modelId="{8F05E3E5-EA15-4A45-AC72-33F8CB053A06}" type="pres">
      <dgm:prSet presAssocID="{897FB209-6F09-427F-854D-09B87401AE46}" presName="arrow" presStyleLbl="bgShp" presStyleIdx="0" presStyleCnt="1"/>
      <dgm:spPr/>
    </dgm:pt>
    <dgm:pt modelId="{B0CA184A-EE0A-4972-89DD-44B63BFB8308}" type="pres">
      <dgm:prSet presAssocID="{897FB209-6F09-427F-854D-09B87401AE46}" presName="linearProcess" presStyleCnt="0"/>
      <dgm:spPr/>
    </dgm:pt>
    <dgm:pt modelId="{A75A2697-23E3-4B20-86D2-56BEBFFD49C6}" type="pres">
      <dgm:prSet presAssocID="{2F78EDAC-A228-4356-B482-DCFFE74C554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73C74-06B6-42DB-A80C-2BBF5D404638}" type="pres">
      <dgm:prSet presAssocID="{BF511B60-FB23-4135-A0F2-0636164170D7}" presName="sibTrans" presStyleCnt="0"/>
      <dgm:spPr/>
    </dgm:pt>
    <dgm:pt modelId="{7B323FC4-E6FF-4AAF-AE1C-5EEFA52F290B}" type="pres">
      <dgm:prSet presAssocID="{0BC08B68-4A55-417B-9E94-A76E2DC2BB6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4B79F-2247-42B1-A66C-6D77E54D5012}" type="pres">
      <dgm:prSet presAssocID="{3128AA65-3423-404F-A056-D4D2366DE381}" presName="sibTrans" presStyleCnt="0"/>
      <dgm:spPr/>
    </dgm:pt>
    <dgm:pt modelId="{DA2F3E1D-22DC-4363-8F4C-9AA013DBF5C9}" type="pres">
      <dgm:prSet presAssocID="{E7115BC2-3DF3-4775-AAAA-12FB44E8BEA8}" presName="textNode" presStyleLbl="node1" presStyleIdx="2" presStyleCnt="6" custLinFactNeighborX="-692" custLinFactNeighborY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5ABE-A83B-45BE-96FE-D69174EB4D9E}" type="pres">
      <dgm:prSet presAssocID="{BB841093-8C14-4F2D-8DB7-E146E1111FBC}" presName="sibTrans" presStyleCnt="0"/>
      <dgm:spPr/>
    </dgm:pt>
    <dgm:pt modelId="{54250203-B576-4949-BBCF-EA3782B976AE}" type="pres">
      <dgm:prSet presAssocID="{62B31227-3653-4D88-92E1-7F0C09EB5AB8}" presName="textNode" presStyleLbl="node1" presStyleIdx="3" presStyleCnt="6" custLinFactNeighborX="13639" custLinFactNeighborY="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B08DE-C411-437C-A909-1CB790F1C632}" type="pres">
      <dgm:prSet presAssocID="{C9747419-E783-49A1-8563-7107ABA6D440}" presName="sibTrans" presStyleCnt="0"/>
      <dgm:spPr/>
    </dgm:pt>
    <dgm:pt modelId="{987C72D1-E776-4871-8C14-EFDBC325649F}" type="pres">
      <dgm:prSet presAssocID="{A3FDF01F-41AA-4F25-86A4-C4E5CA37A068}" presName="textNode" presStyleLbl="node1" presStyleIdx="4" presStyleCnt="6" custLinFactNeighborX="-37476" custLinFactNeighborY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9C560-B6F9-4A2D-BB7A-A766BFC10A09}" type="pres">
      <dgm:prSet presAssocID="{2533A44E-A67F-443F-9D98-76F4364E83EF}" presName="sibTrans" presStyleCnt="0"/>
      <dgm:spPr/>
    </dgm:pt>
    <dgm:pt modelId="{AF8F0D47-B73C-4B6B-A9A7-3CA834D18019}" type="pres">
      <dgm:prSet presAssocID="{D91E5A05-E6EB-44FA-9CA9-D1D520EAFB6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7920E-1634-4CD9-8A0D-BBE284874702}" srcId="{897FB209-6F09-427F-854D-09B87401AE46}" destId="{0BC08B68-4A55-417B-9E94-A76E2DC2BB65}" srcOrd="1" destOrd="0" parTransId="{E3EA7341-0D49-449C-86C3-7CBAA3F95770}" sibTransId="{3128AA65-3423-404F-A056-D4D2366DE381}"/>
    <dgm:cxn modelId="{1E6FC70A-9E18-4895-AD13-6CE3EDBE607D}" type="presOf" srcId="{897FB209-6F09-427F-854D-09B87401AE46}" destId="{CC9831D3-67BE-4597-A46A-1A26080310B7}" srcOrd="0" destOrd="0" presId="urn:microsoft.com/office/officeart/2005/8/layout/hProcess9"/>
    <dgm:cxn modelId="{3CF7863A-3BF5-4E0B-BFB9-1204EFC2F19C}" srcId="{897FB209-6F09-427F-854D-09B87401AE46}" destId="{2F78EDAC-A228-4356-B482-DCFFE74C554F}" srcOrd="0" destOrd="0" parTransId="{8D88632C-DE12-49E6-8EB0-B20664C4623F}" sibTransId="{BF511B60-FB23-4135-A0F2-0636164170D7}"/>
    <dgm:cxn modelId="{EC0135B2-79DE-406C-AE05-172C3EF5A8C6}" type="presOf" srcId="{62B31227-3653-4D88-92E1-7F0C09EB5AB8}" destId="{54250203-B576-4949-BBCF-EA3782B976AE}" srcOrd="0" destOrd="0" presId="urn:microsoft.com/office/officeart/2005/8/layout/hProcess9"/>
    <dgm:cxn modelId="{B21D3279-1FE0-4C80-8CFA-770317DFE6E6}" srcId="{897FB209-6F09-427F-854D-09B87401AE46}" destId="{D91E5A05-E6EB-44FA-9CA9-D1D520EAFB6E}" srcOrd="5" destOrd="0" parTransId="{7EADDF4F-D88D-44DA-A812-5B6705DDB854}" sibTransId="{0E1244C1-9AC5-4632-92CF-173BB2288FE8}"/>
    <dgm:cxn modelId="{AA3B93A8-B15C-48CB-A5D8-C5E5931C0F11}" type="presOf" srcId="{A3FDF01F-41AA-4F25-86A4-C4E5CA37A068}" destId="{987C72D1-E776-4871-8C14-EFDBC325649F}" srcOrd="0" destOrd="0" presId="urn:microsoft.com/office/officeart/2005/8/layout/hProcess9"/>
    <dgm:cxn modelId="{8B946220-0274-434F-8332-885F9310CBA4}" type="presOf" srcId="{D91E5A05-E6EB-44FA-9CA9-D1D520EAFB6E}" destId="{AF8F0D47-B73C-4B6B-A9A7-3CA834D18019}" srcOrd="0" destOrd="0" presId="urn:microsoft.com/office/officeart/2005/8/layout/hProcess9"/>
    <dgm:cxn modelId="{AEC19927-C221-4E77-A8FE-DD3F6CED298F}" srcId="{897FB209-6F09-427F-854D-09B87401AE46}" destId="{62B31227-3653-4D88-92E1-7F0C09EB5AB8}" srcOrd="3" destOrd="0" parTransId="{BBCBC6FE-E0C8-47BA-98F5-F2FDD3AA91E3}" sibTransId="{C9747419-E783-49A1-8563-7107ABA6D440}"/>
    <dgm:cxn modelId="{DD2F1BEA-450E-41D5-8B2B-09BDA02CEBBA}" type="presOf" srcId="{2F78EDAC-A228-4356-B482-DCFFE74C554F}" destId="{A75A2697-23E3-4B20-86D2-56BEBFFD49C6}" srcOrd="0" destOrd="0" presId="urn:microsoft.com/office/officeart/2005/8/layout/hProcess9"/>
    <dgm:cxn modelId="{299A6FC7-8792-48A2-83FC-C40FDA51C7E8}" type="presOf" srcId="{0BC08B68-4A55-417B-9E94-A76E2DC2BB65}" destId="{7B323FC4-E6FF-4AAF-AE1C-5EEFA52F290B}" srcOrd="0" destOrd="0" presId="urn:microsoft.com/office/officeart/2005/8/layout/hProcess9"/>
    <dgm:cxn modelId="{F23D8A54-AD83-4519-82C0-FDDEB2F14670}" srcId="{897FB209-6F09-427F-854D-09B87401AE46}" destId="{A3FDF01F-41AA-4F25-86A4-C4E5CA37A068}" srcOrd="4" destOrd="0" parTransId="{2CA8FEF9-0C3D-47CD-BA7B-261FA335A14D}" sibTransId="{2533A44E-A67F-443F-9D98-76F4364E83EF}"/>
    <dgm:cxn modelId="{15E857E5-D026-481E-9C11-74142916AB2F}" type="presOf" srcId="{E7115BC2-3DF3-4775-AAAA-12FB44E8BEA8}" destId="{DA2F3E1D-22DC-4363-8F4C-9AA013DBF5C9}" srcOrd="0" destOrd="0" presId="urn:microsoft.com/office/officeart/2005/8/layout/hProcess9"/>
    <dgm:cxn modelId="{443F8209-A01D-4650-842A-3ACB65687911}" srcId="{897FB209-6F09-427F-854D-09B87401AE46}" destId="{E7115BC2-3DF3-4775-AAAA-12FB44E8BEA8}" srcOrd="2" destOrd="0" parTransId="{B07AFE13-3D32-499D-AACF-81BAF4D2E399}" sibTransId="{BB841093-8C14-4F2D-8DB7-E146E1111FBC}"/>
    <dgm:cxn modelId="{3FFC8B4E-2FD8-44D0-9800-3FBB6D5F2686}" type="presParOf" srcId="{CC9831D3-67BE-4597-A46A-1A26080310B7}" destId="{8F05E3E5-EA15-4A45-AC72-33F8CB053A06}" srcOrd="0" destOrd="0" presId="urn:microsoft.com/office/officeart/2005/8/layout/hProcess9"/>
    <dgm:cxn modelId="{79DF8610-7FBE-41BD-92BE-ACCEDA6C0F48}" type="presParOf" srcId="{CC9831D3-67BE-4597-A46A-1A26080310B7}" destId="{B0CA184A-EE0A-4972-89DD-44B63BFB8308}" srcOrd="1" destOrd="0" presId="urn:microsoft.com/office/officeart/2005/8/layout/hProcess9"/>
    <dgm:cxn modelId="{08356299-A958-462A-B895-0FB5847999E7}" type="presParOf" srcId="{B0CA184A-EE0A-4972-89DD-44B63BFB8308}" destId="{A75A2697-23E3-4B20-86D2-56BEBFFD49C6}" srcOrd="0" destOrd="0" presId="urn:microsoft.com/office/officeart/2005/8/layout/hProcess9"/>
    <dgm:cxn modelId="{F1D62302-B305-4BD4-A782-385FE400323C}" type="presParOf" srcId="{B0CA184A-EE0A-4972-89DD-44B63BFB8308}" destId="{C3C73C74-06B6-42DB-A80C-2BBF5D404638}" srcOrd="1" destOrd="0" presId="urn:microsoft.com/office/officeart/2005/8/layout/hProcess9"/>
    <dgm:cxn modelId="{5FA4BFD4-25F1-4449-AFC2-AA388520FF96}" type="presParOf" srcId="{B0CA184A-EE0A-4972-89DD-44B63BFB8308}" destId="{7B323FC4-E6FF-4AAF-AE1C-5EEFA52F290B}" srcOrd="2" destOrd="0" presId="urn:microsoft.com/office/officeart/2005/8/layout/hProcess9"/>
    <dgm:cxn modelId="{2AA8DC0C-78BA-4900-A05D-B356A0949C59}" type="presParOf" srcId="{B0CA184A-EE0A-4972-89DD-44B63BFB8308}" destId="{F134B79F-2247-42B1-A66C-6D77E54D5012}" srcOrd="3" destOrd="0" presId="urn:microsoft.com/office/officeart/2005/8/layout/hProcess9"/>
    <dgm:cxn modelId="{F492B60F-EB24-48EC-ACAD-F56698A1147D}" type="presParOf" srcId="{B0CA184A-EE0A-4972-89DD-44B63BFB8308}" destId="{DA2F3E1D-22DC-4363-8F4C-9AA013DBF5C9}" srcOrd="4" destOrd="0" presId="urn:microsoft.com/office/officeart/2005/8/layout/hProcess9"/>
    <dgm:cxn modelId="{9A958AED-9D94-49F6-A2EC-DE62B4DAE6E5}" type="presParOf" srcId="{B0CA184A-EE0A-4972-89DD-44B63BFB8308}" destId="{7A855ABE-A83B-45BE-96FE-D69174EB4D9E}" srcOrd="5" destOrd="0" presId="urn:microsoft.com/office/officeart/2005/8/layout/hProcess9"/>
    <dgm:cxn modelId="{8413B2D8-89C1-4E5E-80CB-B49D67A86F9B}" type="presParOf" srcId="{B0CA184A-EE0A-4972-89DD-44B63BFB8308}" destId="{54250203-B576-4949-BBCF-EA3782B976AE}" srcOrd="6" destOrd="0" presId="urn:microsoft.com/office/officeart/2005/8/layout/hProcess9"/>
    <dgm:cxn modelId="{B13313D7-D4B3-4B7D-BEC7-06E3AE1BC41A}" type="presParOf" srcId="{B0CA184A-EE0A-4972-89DD-44B63BFB8308}" destId="{A02B08DE-C411-437C-A909-1CB790F1C632}" srcOrd="7" destOrd="0" presId="urn:microsoft.com/office/officeart/2005/8/layout/hProcess9"/>
    <dgm:cxn modelId="{40CB74D0-4B11-4D5E-B745-25003B32EC05}" type="presParOf" srcId="{B0CA184A-EE0A-4972-89DD-44B63BFB8308}" destId="{987C72D1-E776-4871-8C14-EFDBC325649F}" srcOrd="8" destOrd="0" presId="urn:microsoft.com/office/officeart/2005/8/layout/hProcess9"/>
    <dgm:cxn modelId="{6BDD941D-64FB-47FB-B6A3-8648F3EBFA0E}" type="presParOf" srcId="{B0CA184A-EE0A-4972-89DD-44B63BFB8308}" destId="{5589C560-B6F9-4A2D-BB7A-A766BFC10A09}" srcOrd="9" destOrd="0" presId="urn:microsoft.com/office/officeart/2005/8/layout/hProcess9"/>
    <dgm:cxn modelId="{EB099F7A-F2CE-4ACC-B8A8-59E1B9310831}" type="presParOf" srcId="{B0CA184A-EE0A-4972-89DD-44B63BFB8308}" destId="{AF8F0D47-B73C-4B6B-A9A7-3CA834D18019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0.28298</cdr:x>
      <cdr:y>0.79797</cdr:y>
    </cdr:from>
    <cdr:to>
      <cdr:x>0.3941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8850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0.2743</cdr:x>
      <cdr:y>0.71975</cdr:y>
    </cdr:from>
    <cdr:to>
      <cdr:x>0.38542</cdr:x>
      <cdr:y>0.92178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7412" y="32575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0.22222</cdr:x>
      <cdr:y>0.32515</cdr:y>
    </cdr:from>
    <cdr:to>
      <cdr:x>0.33333</cdr:x>
      <cdr:y>0.52718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28784" y="14716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SG" sz="1800" dirty="0"/>
        </a:p>
      </cdr:txBody>
    </cdr:sp>
  </cdr:relSizeAnchor>
  <cdr:relSizeAnchor xmlns:cdr="http://schemas.openxmlformats.org/drawingml/2006/chartDrawing">
    <cdr:from>
      <cdr:x>0.28298</cdr:x>
      <cdr:y>0.24623</cdr:y>
    </cdr:from>
    <cdr:to>
      <cdr:x>0.3941</cdr:x>
      <cdr:y>0.44826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28850" y="11144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SG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BE08B-67E4-4DDA-9C20-8BC22A555ADF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3C1D-9426-4171-8E10-E021FB0FB051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3C1D-9426-4171-8E10-E021FB0FB051}" type="slidenum">
              <a:rPr lang="en-SG" smtClean="0"/>
              <a:pPr/>
              <a:t>21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67B8-638C-4725-9902-D0F818045B36}" type="datetimeFigureOut">
              <a:rPr lang="en-US" smtClean="0"/>
              <a:pPr/>
              <a:t>11/6/2014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DA94-F0C6-47BD-9673-B72EEE384E2A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Tea Smallholdings Sector in </a:t>
            </a:r>
            <a:br>
              <a:rPr lang="en-SG" dirty="0" smtClean="0"/>
            </a:br>
            <a:r>
              <a:rPr lang="en-SG" dirty="0" smtClean="0"/>
              <a:t>Sri Lanka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 smtClean="0"/>
              <a:t>MB Cyril</a:t>
            </a:r>
          </a:p>
          <a:p>
            <a:r>
              <a:rPr lang="en-SG" dirty="0" smtClean="0"/>
              <a:t>General Manager</a:t>
            </a:r>
          </a:p>
          <a:p>
            <a:r>
              <a:rPr lang="en-SG" dirty="0" smtClean="0"/>
              <a:t>Tea Small holdings Development Authority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Production Trend in the Smallholdings</a:t>
            </a:r>
            <a:endParaRPr lang="en-S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57158" y="1500174"/>
          <a:ext cx="814393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Share Trend of Smallholder Production</a:t>
            </a:r>
            <a:endParaRPr lang="en-S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Expansion of Small Holdings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3600" dirty="0" smtClean="0"/>
              <a:t>No of Small holders by status of ownership</a:t>
            </a:r>
            <a:endParaRPr lang="en-SG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6357958"/>
            <a:ext cx="796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 smtClean="0"/>
              <a:t>Majority of smallholders enjoy single ownership over heir land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Disposal of Green Leaf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6215082"/>
            <a:ext cx="803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 smtClean="0"/>
              <a:t>Larger share of  green leaf is handled by the collectors/ Dealers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Sample Survey,2008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800" dirty="0" smtClean="0"/>
              <a:t>Characteristics of tea smallholders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Tea is main source of income of 50% of smallholders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56% reside in the tea  holding and 35% are not in the holding but else where in the same village, another 6% resides out side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86% possess permanent dwellings and 7% semi permanent,3% reported to be temporary dwellings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Only 5% have obtained bank loan facilities during </a:t>
            </a:r>
            <a:r>
              <a:rPr lang="en-US" sz="2800" dirty="0" err="1" smtClean="0"/>
              <a:t>preceeding</a:t>
            </a:r>
            <a:r>
              <a:rPr lang="en-US" sz="2800" dirty="0" smtClean="0"/>
              <a:t> 5 Years,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sample survey, 2008,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786842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Characteristics of smallholdings,</a:t>
            </a:r>
          </a:p>
          <a:p>
            <a:r>
              <a:rPr lang="en-US" sz="2800" dirty="0" smtClean="0"/>
              <a:t>78% is under VP and 12% under seedling tea</a:t>
            </a:r>
          </a:p>
          <a:p>
            <a:r>
              <a:rPr lang="en-US" sz="2800" dirty="0" smtClean="0"/>
              <a:t>92% of holdings are planted with cultivars of 1980s, TRI 2000 series</a:t>
            </a:r>
          </a:p>
          <a:p>
            <a:r>
              <a:rPr lang="en-US" sz="2800" dirty="0" smtClean="0"/>
              <a:t>Estimated average productivity was 1788Kgs made tea/ ha/yr</a:t>
            </a:r>
          </a:p>
          <a:p>
            <a:r>
              <a:rPr lang="en-US" sz="2800" dirty="0" smtClean="0"/>
              <a:t>32% of the holdings are in mixed crops, 15% with other minor export crops and 14% with coconut.</a:t>
            </a:r>
          </a:p>
          <a:p>
            <a:r>
              <a:rPr lang="en-US" sz="2800" dirty="0" smtClean="0"/>
              <a:t>56% maintain rounds of a week or seven days and 26%, 8-10 intervals. another 16% maintain rounds more than 10 days owing to low yields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Social Organisation of small holders</a:t>
            </a:r>
            <a:endParaRPr lang="en-S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SG" dirty="0" smtClean="0"/>
              <a:t>Voluntary organisation in 1969 as leaf collecting societies</a:t>
            </a:r>
          </a:p>
          <a:p>
            <a:pPr>
              <a:lnSpc>
                <a:spcPct val="110000"/>
              </a:lnSpc>
            </a:pPr>
            <a:r>
              <a:rPr lang="en-SG" dirty="0" smtClean="0"/>
              <a:t>Forming in to societies in 1989 and institutionalising under the provisions of the  Tea Smallholdings Development Act,  amendment in 1991</a:t>
            </a:r>
          </a:p>
          <a:p>
            <a:pPr>
              <a:lnSpc>
                <a:spcPct val="110000"/>
              </a:lnSpc>
            </a:pPr>
            <a:r>
              <a:rPr lang="en-SG" dirty="0" smtClean="0"/>
              <a:t>Confer legality to these societies in 1997 under an amendment of the above act</a:t>
            </a:r>
          </a:p>
          <a:p>
            <a:pPr>
              <a:lnSpc>
                <a:spcPct val="110000"/>
              </a:lnSpc>
            </a:pPr>
            <a:r>
              <a:rPr lang="en-SG" dirty="0" smtClean="0"/>
              <a:t>Recognition by constitution, representation in decision making  in  all tea related institutions. </a:t>
            </a:r>
          </a:p>
          <a:p>
            <a:pPr>
              <a:lnSpc>
                <a:spcPct val="110000"/>
              </a:lnSpc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Society hierarchy</a:t>
            </a:r>
            <a:endParaRPr lang="en-S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Institutional/ Organizational Relationship</a:t>
            </a:r>
            <a:endParaRPr lang="en-SG" dirty="0"/>
          </a:p>
        </p:txBody>
      </p:sp>
      <p:sp>
        <p:nvSpPr>
          <p:cNvPr id="15" name="Up Arrow 14"/>
          <p:cNvSpPr/>
          <p:nvPr/>
        </p:nvSpPr>
        <p:spPr>
          <a:xfrm>
            <a:off x="6929454" y="2714620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ounded Rectangle 18"/>
          <p:cNvSpPr/>
          <p:nvPr/>
        </p:nvSpPr>
        <p:spPr>
          <a:xfrm>
            <a:off x="1142976" y="1714488"/>
            <a:ext cx="278608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Federation of Tea Smallholder Societies.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86446" y="1714488"/>
            <a:ext cx="285752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SG" b="1" dirty="0" smtClean="0">
                <a:solidFill>
                  <a:schemeClr val="tx1"/>
                </a:solidFill>
              </a:rPr>
              <a:t>Board of Management of Tea Smallholdings Development Authority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15008" y="3500438"/>
            <a:ext cx="300039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SG" b="1" dirty="0" smtClean="0">
                <a:solidFill>
                  <a:schemeClr val="tx1"/>
                </a:solidFill>
              </a:rPr>
              <a:t>Regional Office of the TSHDA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42976" y="3571876"/>
            <a:ext cx="278608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SG" b="1" dirty="0" smtClean="0">
                <a:solidFill>
                  <a:schemeClr val="tx1"/>
                </a:solidFill>
              </a:rPr>
              <a:t>District/ Regional Organization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2976" y="5357826"/>
            <a:ext cx="285752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SG" b="1" dirty="0" smtClean="0">
                <a:solidFill>
                  <a:schemeClr val="tx1"/>
                </a:solidFill>
              </a:rPr>
              <a:t>Village Tea Smallholdings  Development Society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86446" y="5357826"/>
            <a:ext cx="2928958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SG" b="1" dirty="0" smtClean="0">
                <a:solidFill>
                  <a:schemeClr val="tx1"/>
                </a:solidFill>
              </a:rPr>
              <a:t>Tea Inspector/Extension officer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4357686" y="3714752"/>
            <a:ext cx="107327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Left-Right Arrow 25"/>
          <p:cNvSpPr/>
          <p:nvPr/>
        </p:nvSpPr>
        <p:spPr>
          <a:xfrm>
            <a:off x="4429124" y="5429264"/>
            <a:ext cx="107327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Up Arrow 26"/>
          <p:cNvSpPr/>
          <p:nvPr/>
        </p:nvSpPr>
        <p:spPr>
          <a:xfrm>
            <a:off x="2285984" y="2714620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Up Arrow 27"/>
          <p:cNvSpPr/>
          <p:nvPr/>
        </p:nvSpPr>
        <p:spPr>
          <a:xfrm>
            <a:off x="2357422" y="4500570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Up Arrow 28"/>
          <p:cNvSpPr/>
          <p:nvPr/>
        </p:nvSpPr>
        <p:spPr>
          <a:xfrm>
            <a:off x="7000892" y="4429132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Left-Right Arrow 29"/>
          <p:cNvSpPr/>
          <p:nvPr/>
        </p:nvSpPr>
        <p:spPr>
          <a:xfrm>
            <a:off x="4357686" y="2000240"/>
            <a:ext cx="107327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Outline 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Current status of the sector</a:t>
            </a:r>
          </a:p>
          <a:p>
            <a:r>
              <a:rPr lang="en-SG" dirty="0" smtClean="0"/>
              <a:t>Smallholder profile</a:t>
            </a:r>
          </a:p>
          <a:p>
            <a:r>
              <a:rPr lang="en-SG" dirty="0" smtClean="0"/>
              <a:t>Community initiatives</a:t>
            </a:r>
          </a:p>
          <a:p>
            <a:r>
              <a:rPr lang="en-SG" dirty="0" smtClean="0"/>
              <a:t>Issues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Role/ Responsibilities of Smallholder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643338"/>
          </a:xfrm>
        </p:spPr>
        <p:txBody>
          <a:bodyPr/>
          <a:lstStyle/>
          <a:p>
            <a:r>
              <a:rPr lang="en-US" dirty="0" smtClean="0"/>
              <a:t>Provision of Services to membership</a:t>
            </a:r>
          </a:p>
          <a:p>
            <a:pPr>
              <a:buNone/>
            </a:pPr>
            <a:r>
              <a:rPr lang="en-US" dirty="0" smtClean="0"/>
              <a:t>		Operating leaf collection, 	</a:t>
            </a:r>
          </a:p>
          <a:p>
            <a:pPr>
              <a:buNone/>
            </a:pPr>
            <a:r>
              <a:rPr lang="en-US" dirty="0" smtClean="0"/>
              <a:t>		Supplying Fertilizer, other welfare services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Organizing  Extension work in the field, directly linked to Extension Delivery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3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Assistance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 smtClean="0"/>
              <a:t>Tea Planting Subsidies in Cash and Kind to cover 25% of the cost</a:t>
            </a:r>
          </a:p>
          <a:p>
            <a:r>
              <a:rPr lang="en-SG" dirty="0" smtClean="0"/>
              <a:t>Fertilizer Subsidy to cover 75% of cost</a:t>
            </a:r>
          </a:p>
          <a:p>
            <a:r>
              <a:rPr lang="en-SG" dirty="0" smtClean="0"/>
              <a:t>Technology transfer through Extension</a:t>
            </a:r>
          </a:p>
          <a:p>
            <a:pPr lvl="1"/>
            <a:r>
              <a:rPr lang="en-SG" dirty="0" smtClean="0"/>
              <a:t>Research and extension dialogue ( with the research organization)</a:t>
            </a:r>
          </a:p>
          <a:p>
            <a:pPr lvl="1"/>
            <a:r>
              <a:rPr lang="en-SG" smtClean="0"/>
              <a:t>Mechanization Initiatives</a:t>
            </a:r>
            <a:endParaRPr lang="en-SG" dirty="0" smtClean="0"/>
          </a:p>
          <a:p>
            <a:r>
              <a:rPr lang="en-SG" dirty="0" smtClean="0"/>
              <a:t>Livelihood support for lowest category of income.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Research Extension Linkages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Regional Technical Extension Forum (RTE)</a:t>
            </a:r>
          </a:p>
          <a:p>
            <a:r>
              <a:rPr lang="en-SG" dirty="0" smtClean="0"/>
              <a:t>TRI , TSHDA Linkage Meeting (National level)</a:t>
            </a:r>
          </a:p>
          <a:p>
            <a:r>
              <a:rPr lang="en-SG" dirty="0" smtClean="0"/>
              <a:t>Experiment and Extension Forum(National level)</a:t>
            </a:r>
          </a:p>
          <a:p>
            <a:r>
              <a:rPr lang="en-SG" dirty="0" smtClean="0"/>
              <a:t>TOT for Extension Staff by  TRI Scientists</a:t>
            </a:r>
          </a:p>
          <a:p>
            <a:r>
              <a:rPr lang="en-SG" dirty="0" smtClean="0"/>
              <a:t>Joint Field Extension Services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holder position in the </a:t>
            </a:r>
            <a:br>
              <a:rPr lang="en-US" dirty="0" smtClean="0"/>
            </a:br>
            <a:r>
              <a:rPr lang="en-US" dirty="0" smtClean="0"/>
              <a:t>value chain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6644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$20-30 /Kg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52863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$ 3- 4/ 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21495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$ 2 -3/ Kg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Tea Board Regulation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285852" y="5857892"/>
            <a:ext cx="107157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Issues</a:t>
            </a:r>
            <a:endParaRPr lang="en-S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Unsecured price structure</a:t>
            </a:r>
          </a:p>
          <a:p>
            <a:r>
              <a:rPr lang="en-SG" dirty="0" smtClean="0"/>
              <a:t>Narrowing margin of the production</a:t>
            </a:r>
          </a:p>
          <a:p>
            <a:r>
              <a:rPr lang="en-SG" dirty="0" smtClean="0"/>
              <a:t>Facing adverse weather conditions</a:t>
            </a:r>
          </a:p>
          <a:p>
            <a:r>
              <a:rPr lang="en-SG" dirty="0" smtClean="0"/>
              <a:t>Dearth </a:t>
            </a:r>
            <a:r>
              <a:rPr lang="en-SG" smtClean="0"/>
              <a:t>of labour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14728"/>
            <a:ext cx="55880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4400578" cy="33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36319" y="7286652"/>
            <a:ext cx="31320260" cy="234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75133"/>
            <a:ext cx="7310488" cy="5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Smallholder Model</a:t>
            </a:r>
            <a:endParaRPr lang="en-SG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2357430"/>
            <a:ext cx="3499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6000" b="1" dirty="0" smtClean="0"/>
              <a:t>Thank you</a:t>
            </a:r>
            <a:endParaRPr lang="en-SG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Tea Smallholding 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Holding less than 10 Acres (4 Ha) where tea is grown for the purpose of converting to made tea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Distribution in the Island</a:t>
            </a:r>
            <a:endParaRPr lang="en-S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5" t="16874" r="17716" b="13038"/>
          <a:stretch/>
        </p:blipFill>
        <p:spPr bwMode="auto">
          <a:xfrm>
            <a:off x="357158" y="1428736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556" y="1500174"/>
            <a:ext cx="36694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Significance in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a three quarter production in the country that still the major FE earning  agricultural activity  in terms of green leaf</a:t>
            </a:r>
          </a:p>
          <a:p>
            <a:endParaRPr lang="en-US" sz="1000" dirty="0" smtClean="0"/>
          </a:p>
          <a:p>
            <a:r>
              <a:rPr lang="en-US" dirty="0" smtClean="0"/>
              <a:t>Supports livelihood of 400,000 families of a total population of approx 2 </a:t>
            </a:r>
            <a:r>
              <a:rPr lang="en-US" dirty="0" err="1" smtClean="0"/>
              <a:t>Mn</a:t>
            </a:r>
            <a:r>
              <a:rPr lang="en-US" dirty="0" smtClean="0"/>
              <a:t>, nearly 10% of the total population.</a:t>
            </a:r>
          </a:p>
          <a:p>
            <a:endParaRPr lang="en-US" sz="1050" dirty="0" smtClean="0"/>
          </a:p>
          <a:p>
            <a:r>
              <a:rPr lang="en-US" dirty="0" smtClean="0"/>
              <a:t>Employs half a </a:t>
            </a:r>
            <a:r>
              <a:rPr lang="en-US" dirty="0" err="1" smtClean="0"/>
              <a:t>Mn</a:t>
            </a:r>
            <a:r>
              <a:rPr lang="en-US" dirty="0" smtClean="0"/>
              <a:t> people in rural Ag sector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Extent and Production</a:t>
            </a:r>
            <a:endParaRPr lang="en-S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1214446" cy="496886"/>
          </a:xfrm>
        </p:spPr>
        <p:txBody>
          <a:bodyPr/>
          <a:lstStyle/>
          <a:p>
            <a:r>
              <a:rPr lang="en-SG" dirty="0" smtClean="0"/>
              <a:t>Extent</a:t>
            </a:r>
            <a:endParaRPr lang="en-S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3143247"/>
          <a:ext cx="4040188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86314" y="1643050"/>
            <a:ext cx="1712925" cy="639762"/>
          </a:xfrm>
        </p:spPr>
        <p:txBody>
          <a:bodyPr/>
          <a:lstStyle/>
          <a:p>
            <a:r>
              <a:rPr lang="en-SG" dirty="0" smtClean="0"/>
              <a:t>Production</a:t>
            </a:r>
            <a:endParaRPr lang="en-SG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0" y="1857364"/>
          <a:ext cx="4572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572000" y="1785926"/>
          <a:ext cx="4572000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Extent of Tea by Size of holding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357958"/>
            <a:ext cx="807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 smtClean="0"/>
              <a:t>More than half of the total extent is in holdings less than 0.5 ha</a:t>
            </a:r>
            <a:endParaRPr lang="en-SG" sz="2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785786" y="1785926"/>
          <a:ext cx="76438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Percentage of Holdings by Size  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6286520"/>
            <a:ext cx="8542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 smtClean="0"/>
              <a:t>Larger majority of the small holdings are of the size less than 0.5 ha</a:t>
            </a:r>
          </a:p>
          <a:p>
            <a:endParaRPr lang="en-SG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00034" y="1500174"/>
          <a:ext cx="83582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ds Mathugama Pics\P1010020.JPG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 Expansion of the Smallholdings</a:t>
            </a:r>
            <a:endParaRPr lang="en-SG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85786" y="1500174"/>
          <a:ext cx="7643866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747</Words>
  <Application>Microsoft Office PowerPoint</Application>
  <PresentationFormat>On-screen Show (4:3)</PresentationFormat>
  <Paragraphs>142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Tea Smallholdings Sector in  Sri Lanka</vt:lpstr>
      <vt:lpstr>Outline </vt:lpstr>
      <vt:lpstr>Tea Smallholding </vt:lpstr>
      <vt:lpstr>Distribution in the Island</vt:lpstr>
      <vt:lpstr>Significance in the Economy</vt:lpstr>
      <vt:lpstr>Extent and Production</vt:lpstr>
      <vt:lpstr>Extent of Tea by Size of holding</vt:lpstr>
      <vt:lpstr>Percentage of Holdings by Size  </vt:lpstr>
      <vt:lpstr> Expansion of the Smallholdings</vt:lpstr>
      <vt:lpstr>Production Trend in the Smallholdings</vt:lpstr>
      <vt:lpstr>Share Trend of Smallholder Production</vt:lpstr>
      <vt:lpstr>Expansion of Small Holdings</vt:lpstr>
      <vt:lpstr>No of Small holders by status of ownership</vt:lpstr>
      <vt:lpstr>Disposal of Green Leaf</vt:lpstr>
      <vt:lpstr>Results of Sample Survey,2008</vt:lpstr>
      <vt:lpstr>Results of sample survey, 2008, Cont’d</vt:lpstr>
      <vt:lpstr>Social Organisation of small holders</vt:lpstr>
      <vt:lpstr>Society hierarchy</vt:lpstr>
      <vt:lpstr>Institutional/ Organizational Relationship</vt:lpstr>
      <vt:lpstr>Role/ Responsibilities of Smallholder Societies</vt:lpstr>
      <vt:lpstr>Government Assistance</vt:lpstr>
      <vt:lpstr>Research Extension Linkages</vt:lpstr>
      <vt:lpstr>Small holder position in the  value chain</vt:lpstr>
      <vt:lpstr>Issues</vt:lpstr>
      <vt:lpstr>Slide 25</vt:lpstr>
      <vt:lpstr>Smallholder Model</vt:lpstr>
      <vt:lpstr>Slide 27</vt:lpstr>
      <vt:lpstr>Slide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 Small holdings Sector in Sri Lanka</dc:title>
  <dc:creator>PC</dc:creator>
  <cp:lastModifiedBy>Owner</cp:lastModifiedBy>
  <cp:revision>39</cp:revision>
  <dcterms:created xsi:type="dcterms:W3CDTF">2014-10-01T22:58:51Z</dcterms:created>
  <dcterms:modified xsi:type="dcterms:W3CDTF">2014-11-06T01:20:48Z</dcterms:modified>
</cp:coreProperties>
</file>