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3" r:id="rId3"/>
    <p:sldId id="257" r:id="rId4"/>
    <p:sldId id="334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5" r:id="rId16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4" y="2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727EE-1E84-41E0-94CD-F46AC1D8A55D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DA86D-6EA1-4A2B-B3C2-7D232C8EB9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346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1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E1FFF-E4AF-4B67-B0B3-51A82757C6D8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2925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815CA-BD92-40A2-9B55-19CEE60360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07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76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15CA-BD92-40A2-9B55-19CEE60360E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13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10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8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10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63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6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6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70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6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12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63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80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2D11-873F-4D71-8EA0-A556B886194E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6ED3-8514-4E69-A3FF-9DC6C02539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3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118169" y="1056159"/>
            <a:ext cx="7416825" cy="864096"/>
          </a:xfrm>
        </p:spPr>
        <p:txBody>
          <a:bodyPr>
            <a:noAutofit/>
          </a:bodyPr>
          <a:lstStyle/>
          <a:p>
            <a:pPr algn="l"/>
            <a:r>
              <a:rPr lang="en-AU" sz="2800" b="1" dirty="0" smtClean="0">
                <a:solidFill>
                  <a:schemeClr val="tx1">
                    <a:lumMod val="50000"/>
                  </a:schemeClr>
                </a:solidFill>
              </a:rPr>
              <a:t>PNG Multipurpose National Forest Inventory</a:t>
            </a:r>
            <a:endParaRPr lang="en-AU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18169" y="1770534"/>
            <a:ext cx="741682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800" b="1" dirty="0" smtClean="0">
                <a:solidFill>
                  <a:schemeClr val="tx1">
                    <a:lumMod val="50000"/>
                  </a:schemeClr>
                </a:solidFill>
              </a:rPr>
              <a:t>Quality Management System</a:t>
            </a:r>
            <a:endParaRPr lang="en-AU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27694" y="2837334"/>
            <a:ext cx="741682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b="1" dirty="0" smtClean="0">
                <a:solidFill>
                  <a:schemeClr val="tx1">
                    <a:lumMod val="50000"/>
                  </a:schemeClr>
                </a:solidFill>
              </a:rPr>
              <a:t>Nick Leseberg</a:t>
            </a:r>
            <a:endParaRPr lang="en-AU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Do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/>
              <a:t>- Ensure participants are competent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1591596" y="29420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Ensure participants are aware</a:t>
            </a:r>
            <a:endParaRPr lang="en-AU" sz="2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91596" y="3656401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Document!!!!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719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Do (cont.)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/>
              <a:t>- </a:t>
            </a:r>
            <a:r>
              <a:rPr lang="en-AU" sz="2400" dirty="0" smtClean="0"/>
              <a:t>Traceability of outputs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1591596" y="29420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Release of outputs</a:t>
            </a:r>
            <a:endParaRPr lang="en-AU" sz="2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91596" y="3656401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Document!!!!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008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Check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5" y="2218126"/>
            <a:ext cx="7374491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/>
              <a:t>- </a:t>
            </a:r>
            <a:r>
              <a:rPr lang="en-AU" sz="2400" dirty="0" smtClean="0"/>
              <a:t>System performance must be checked (when and how?)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1591596" y="29420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/>
              <a:t>- Internal and external </a:t>
            </a:r>
            <a:r>
              <a:rPr lang="en-AU" sz="2400" dirty="0" smtClean="0"/>
              <a:t>audits (who?)</a:t>
            </a:r>
            <a:endParaRPr lang="en-AU" sz="2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91596" y="3656401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Management review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523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Act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5" y="2218126"/>
            <a:ext cx="7374491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/>
              <a:t>- </a:t>
            </a:r>
            <a:r>
              <a:rPr lang="en-AU" sz="2400" dirty="0" smtClean="0"/>
              <a:t>Rectify issues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165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Quality management and the NFI</a:t>
            </a:r>
            <a:endParaRPr lang="en-AU" sz="32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78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6876" y="535126"/>
            <a:ext cx="2072493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Questions?</a:t>
            </a:r>
            <a:endParaRPr lang="en-AU" sz="32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pic>
        <p:nvPicPr>
          <p:cNvPr id="1028" name="Picture 4" descr="C:\Users\Nick Leseberg\Working Photos\TB Facebook\Raggiana BoP\Raggiana Bird-of-Paradis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83237"/>
            <a:ext cx="2649467" cy="365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ck Leseberg\Working Photos\2014 PNG Trip Report\png.bbop1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3237"/>
            <a:ext cx="2001565" cy="366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ck Leseberg\Working Photos\2012 PNG Trip Report\King-of-Saxony Bird-of-Paradise 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99" y="1333372"/>
            <a:ext cx="2581098" cy="339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9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5" y="631501"/>
            <a:ext cx="2773784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Scope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What is quality management?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76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Quality management principles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7696" y="2934168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Components of a quality management system</a:t>
            </a:r>
            <a:endParaRPr lang="en-AU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7696" y="3655904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Quality management and the NFI</a:t>
            </a:r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0130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5733899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What is quality management?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676998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62000" indent="-457200" algn="l"/>
            <a:r>
              <a:rPr lang="en-AU" sz="2400" dirty="0" smtClean="0"/>
              <a:t>- </a:t>
            </a:r>
            <a:r>
              <a:rPr lang="en-AU" sz="2400" dirty="0" smtClean="0"/>
              <a:t>Better information leads to better decisions, which lead to better actions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7696" y="256059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How do you get better?</a:t>
            </a:r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554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5733899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What is quality management?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The process for assuring your ‘product’ is fit for purpose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76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A system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7696" y="2934168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A state of mind!</a:t>
            </a:r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0" name="Title 1"/>
          <p:cNvSpPr txBox="1">
            <a:spLocks/>
          </p:cNvSpPr>
          <p:nvPr/>
        </p:nvSpPr>
        <p:spPr>
          <a:xfrm>
            <a:off x="860601" y="3639484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Important component of capacity building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233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5733899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Quality management principles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‘Customer’ focus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76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Leadership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7696" y="2934168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Engagement of people</a:t>
            </a:r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0" name="Title 1"/>
          <p:cNvSpPr txBox="1">
            <a:spLocks/>
          </p:cNvSpPr>
          <p:nvPr/>
        </p:nvSpPr>
        <p:spPr>
          <a:xfrm>
            <a:off x="867696" y="3648543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Process approach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898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5733899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Quality management principles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Improvement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76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Evidence-based decision making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67696" y="2934168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Relationship management</a:t>
            </a:r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898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1616" y="2574895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 dirty="0" smtClean="0"/>
              <a:t>Plan</a:t>
            </a:r>
            <a:r>
              <a:rPr lang="en-AU" sz="3600" dirty="0" smtClean="0"/>
              <a:t>   </a:t>
            </a:r>
            <a:r>
              <a:rPr lang="en-AU" sz="3200" dirty="0" smtClean="0">
                <a:sym typeface="Wingdings"/>
              </a:rPr>
              <a:t></a:t>
            </a:r>
            <a:r>
              <a:rPr lang="en-AU" sz="3600" dirty="0" smtClean="0">
                <a:sym typeface="Wingdings"/>
              </a:rPr>
              <a:t>   </a:t>
            </a:r>
            <a:r>
              <a:rPr lang="en-AU" sz="4800" dirty="0" smtClean="0">
                <a:sym typeface="Wingdings"/>
              </a:rPr>
              <a:t>Do</a:t>
            </a:r>
            <a:r>
              <a:rPr lang="en-AU" sz="3600" dirty="0" smtClean="0">
                <a:sym typeface="Wingdings"/>
              </a:rPr>
              <a:t>   </a:t>
            </a:r>
            <a:r>
              <a:rPr lang="en-AU" sz="3200" dirty="0" smtClean="0">
                <a:sym typeface="Wingdings"/>
              </a:rPr>
              <a:t></a:t>
            </a:r>
            <a:r>
              <a:rPr lang="en-AU" sz="3600" dirty="0" smtClean="0">
                <a:sym typeface="Wingdings"/>
              </a:rPr>
              <a:t>   </a:t>
            </a:r>
            <a:r>
              <a:rPr lang="en-AU" sz="4800" dirty="0" smtClean="0">
                <a:sym typeface="Wingdings"/>
              </a:rPr>
              <a:t>Check</a:t>
            </a:r>
            <a:r>
              <a:rPr lang="en-AU" sz="3600" dirty="0" smtClean="0">
                <a:sym typeface="Wingdings"/>
              </a:rPr>
              <a:t>   </a:t>
            </a:r>
            <a:r>
              <a:rPr lang="en-AU" sz="3200" dirty="0" smtClean="0">
                <a:sym typeface="Wingdings"/>
              </a:rPr>
              <a:t></a:t>
            </a:r>
            <a:r>
              <a:rPr lang="en-AU" sz="3600" dirty="0" smtClean="0">
                <a:sym typeface="Wingdings"/>
              </a:rPr>
              <a:t>   </a:t>
            </a:r>
            <a:r>
              <a:rPr lang="en-AU" sz="4800" dirty="0" smtClean="0">
                <a:sym typeface="Wingdings"/>
              </a:rPr>
              <a:t>Act</a:t>
            </a:r>
            <a:endParaRPr lang="en-AU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3796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Plan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What will the system cover?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1591596" y="29420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What methods will be used?</a:t>
            </a:r>
            <a:endParaRPr lang="en-AU" sz="2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91596" y="3656401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What resources are required?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8851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74" y="90401"/>
            <a:ext cx="6315034" cy="503815"/>
          </a:xfrm>
        </p:spPr>
        <p:txBody>
          <a:bodyPr>
            <a:noAutofit/>
          </a:bodyPr>
          <a:lstStyle/>
          <a:p>
            <a:pPr algn="l"/>
            <a:r>
              <a:rPr lang="en-AU" sz="1600" dirty="0" smtClean="0">
                <a:solidFill>
                  <a:schemeClr val="bg1">
                    <a:lumMod val="75000"/>
                  </a:schemeClr>
                </a:solidFill>
              </a:rPr>
              <a:t>PNG Multipurpose National Forest Inventory – Quality Management</a:t>
            </a:r>
            <a:endParaRPr lang="en-AU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244" y="631501"/>
            <a:ext cx="8614220" cy="713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b="1" dirty="0" smtClean="0"/>
              <a:t>Components of a quality management system</a:t>
            </a:r>
            <a:endParaRPr lang="en-AU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7696" y="1496237"/>
            <a:ext cx="7880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Plan (cont.)</a:t>
            </a:r>
            <a:endParaRPr lang="en-AU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1596" y="22181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Who has responsibility?</a:t>
            </a:r>
            <a:endParaRPr lang="en-AU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05741" y="2741775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29412" y="3826468"/>
            <a:ext cx="6912768" cy="589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07731" y="4343375"/>
            <a:ext cx="4258356" cy="595981"/>
            <a:chOff x="0" y="0"/>
            <a:chExt cx="5780598" cy="85079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5780598" cy="826935"/>
              <a:chOff x="0" y="0"/>
              <a:chExt cx="5780598" cy="82693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37322"/>
                <a:ext cx="1311965" cy="349857"/>
              </a:xfrm>
              <a:prstGeom prst="rect">
                <a:avLst/>
              </a:prstGeom>
              <a:noFill/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040" y="254442"/>
                <a:ext cx="604299" cy="572493"/>
              </a:xfrm>
              <a:prstGeom prst="rect">
                <a:avLst/>
              </a:prstGeom>
              <a:noFill/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577" y="0"/>
                <a:ext cx="858741" cy="826935"/>
              </a:xfrm>
              <a:prstGeom prst="rect">
                <a:avLst/>
              </a:prstGeom>
              <a:noFill/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8490" y="119269"/>
                <a:ext cx="962108" cy="667910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381663"/>
              <a:ext cx="1534602" cy="469127"/>
            </a:xfrm>
            <a:prstGeom prst="rect">
              <a:avLst/>
            </a:prstGeom>
            <a:noFill/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1591596" y="2942026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What are the system’s objectives?</a:t>
            </a:r>
            <a:endParaRPr lang="en-AU" sz="2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91596" y="3656401"/>
            <a:ext cx="6912768" cy="50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/>
              <a:t>- </a:t>
            </a:r>
            <a:r>
              <a:rPr lang="en-AU" sz="2400" dirty="0" smtClean="0"/>
              <a:t>How will these objectives be measured?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485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4060</TotalTime>
  <Words>411</Words>
  <Application>Microsoft Office PowerPoint</Application>
  <PresentationFormat>On-screen Show (16:9)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PNG Multipurpose National Forest Inventory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  <vt:lpstr>PNG Multipurpose National Forest Inventory – Quality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and Conservation Biology of the Night Parrot</dc:title>
  <dc:creator>Nicholas Leseberg</dc:creator>
  <cp:lastModifiedBy>Nick Leseberg</cp:lastModifiedBy>
  <cp:revision>107</cp:revision>
  <cp:lastPrinted>2017-01-27T00:17:14Z</cp:lastPrinted>
  <dcterms:created xsi:type="dcterms:W3CDTF">2016-10-07T00:49:00Z</dcterms:created>
  <dcterms:modified xsi:type="dcterms:W3CDTF">2017-02-06T12:12:35Z</dcterms:modified>
</cp:coreProperties>
</file>