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92" r:id="rId5"/>
    <p:sldId id="289" r:id="rId6"/>
    <p:sldId id="290" r:id="rId7"/>
    <p:sldId id="29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FC88"/>
    <a:srgbClr val="E3FF83"/>
    <a:srgbClr val="006600"/>
    <a:srgbClr val="00CC00"/>
    <a:srgbClr val="FF66CC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93324"/>
            <a:ext cx="9143999" cy="21852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solidFill>
                  <a:srgbClr val="FFFF00"/>
                </a:solidFill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endParaRPr lang="it-IT" sz="2000" dirty="0" smtClean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+mn-lt"/>
              </a:rPr>
              <a:t>Barsha Parajuli</a:t>
            </a:r>
            <a:endParaRPr lang="it-IT" sz="2000" b="1" dirty="0" smtClean="0">
              <a:solidFill>
                <a:srgbClr val="FFFF00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Association of  Family Forest Owners </a:t>
            </a:r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Nepal</a:t>
            </a:r>
          </a:p>
          <a:p>
            <a:pPr algn="ctr">
              <a:lnSpc>
                <a:spcPct val="100000"/>
              </a:lnSpc>
            </a:pPr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(AFFON)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solidFill>
                  <a:srgbClr val="FFFF00"/>
                </a:solidFill>
                <a:latin typeface="+mn-lt"/>
              </a:rPr>
              <a:t>barsaparajuli@gmail.com</a:t>
            </a:r>
            <a:endParaRPr lang="it-IT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>
                <a:solidFill>
                  <a:srgbClr val="FFFF00"/>
                </a:solidFill>
              </a:rPr>
              <a:t>IPROMO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Bioeconomy</a:t>
            </a:r>
            <a:r>
              <a:rPr lang="en-US" b="1" i="1" dirty="0">
                <a:solidFill>
                  <a:srgbClr val="FFFF00"/>
                </a:solidFill>
              </a:rPr>
              <a:t> in mountain areas – an opportunity for local </a:t>
            </a:r>
            <a:r>
              <a:rPr lang="en-US" b="1" i="1" dirty="0" smtClean="0">
                <a:solidFill>
                  <a:srgbClr val="FFFF00"/>
                </a:solidFill>
              </a:rPr>
              <a:t>development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</a:rPr>
              <a:t>Pieve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Tesino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</a:rPr>
              <a:t>Ormea</a:t>
            </a:r>
            <a:r>
              <a:rPr lang="en-US" b="1" dirty="0" smtClean="0">
                <a:solidFill>
                  <a:srgbClr val="FFFF00"/>
                </a:solidFill>
              </a:rPr>
              <a:t> 18 June -02 July 2018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209006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600" b="1" dirty="0" smtClean="0">
                <a:latin typeface="+mn-lt"/>
              </a:rPr>
              <a:t>Education</a:t>
            </a:r>
            <a:endParaRPr lang="it-IT" sz="36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59672" y="1168439"/>
            <a:ext cx="7870374" cy="109143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B.Sc &amp; M.Sc. Environment Science</a:t>
            </a:r>
          </a:p>
          <a:p>
            <a:pPr>
              <a:buNone/>
            </a:pPr>
            <a:r>
              <a:rPr lang="it-IT" dirty="0" smtClean="0"/>
              <a:t>         (spelization in </a:t>
            </a:r>
            <a:r>
              <a:rPr lang="it-IT" sz="2400" dirty="0" smtClean="0"/>
              <a:t>Mountain Environment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7" y="2730137"/>
            <a:ext cx="8079379" cy="30567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Worked on youth &amp; environmental issues for a decade.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Currently</a:t>
            </a:r>
            <a:r>
              <a:rPr lang="it-IT" dirty="0" smtClean="0"/>
              <a:t>: National Program </a:t>
            </a:r>
            <a:r>
              <a:rPr lang="it-IT" dirty="0" smtClean="0"/>
              <a:t>Officer, </a:t>
            </a:r>
            <a:r>
              <a:rPr lang="it-IT" b="1" dirty="0" smtClean="0"/>
              <a:t>AFFON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Developing </a:t>
            </a:r>
            <a:r>
              <a:rPr lang="it-IT" dirty="0" smtClean="0"/>
              <a:t>project proposals</a:t>
            </a:r>
          </a:p>
          <a:p>
            <a:r>
              <a:rPr lang="it-IT" dirty="0" smtClean="0"/>
              <a:t>Implementing project activities, tacking progress and preparing progress reports.</a:t>
            </a:r>
          </a:p>
          <a:p>
            <a:r>
              <a:rPr lang="it-IT" dirty="0" smtClean="0"/>
              <a:t>Coordinating with different stakeholders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2177143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Employment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165442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Interests</a:t>
            </a:r>
            <a:endParaRPr lang="it-IT" sz="32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293224"/>
            <a:ext cx="7886700" cy="167204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environmental issues worldwide </a:t>
            </a:r>
            <a:r>
              <a:rPr lang="it-IT" dirty="0" smtClean="0"/>
              <a:t>&amp; </a:t>
            </a:r>
            <a:r>
              <a:rPr lang="it-IT" dirty="0" smtClean="0"/>
              <a:t>how people are overcoming it, fascinates me.</a:t>
            </a:r>
          </a:p>
          <a:p>
            <a:r>
              <a:rPr lang="it-IT" dirty="0" smtClean="0"/>
              <a:t>Hobbies: being close to </a:t>
            </a:r>
            <a:r>
              <a:rPr lang="it-IT" dirty="0" smtClean="0"/>
              <a:t>natue, playing around with kids.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2050" name="Picture 2" descr="D:\barsha\personal_Barsha\allphotos from mobile_May21\IMG_20161129_170341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26280"/>
            <a:ext cx="3108960" cy="2331720"/>
          </a:xfrm>
          <a:prstGeom prst="rect">
            <a:avLst/>
          </a:prstGeom>
          <a:noFill/>
        </p:spPr>
      </p:pic>
      <p:pic>
        <p:nvPicPr>
          <p:cNvPr id="2051" name="Picture 3" descr="D:\barsha\personal_Barsha\allphotos from mobile_May21\IMG_20161130_165112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022" y="4506686"/>
            <a:ext cx="3135083" cy="2351313"/>
          </a:xfrm>
          <a:prstGeom prst="rect">
            <a:avLst/>
          </a:prstGeom>
          <a:noFill/>
        </p:spPr>
      </p:pic>
      <p:pic>
        <p:nvPicPr>
          <p:cNvPr id="2052" name="Picture 4" descr="D:\barsha\personal_Barsha\allphotos from mobile_May21\IMG_20161130_164839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081" y="4480560"/>
            <a:ext cx="3169918" cy="2377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Project Involved</a:t>
            </a:r>
            <a:r>
              <a:rPr lang="it-IT" sz="2800" b="1" dirty="0" smtClean="0">
                <a:latin typeface="+mn-lt"/>
              </a:rPr>
              <a:t>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2" y="979714"/>
            <a:ext cx="7862207" cy="519724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Project Title: “</a:t>
            </a:r>
            <a:r>
              <a:rPr lang="it-IT" b="1" i="1" dirty="0" smtClean="0"/>
              <a:t>Empowerment of Communities through democratic natural resource management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Funding agency: CISU/DANIDA through Danish Forestry Extension (DFE)</a:t>
            </a:r>
          </a:p>
          <a:p>
            <a:r>
              <a:rPr lang="it-IT" dirty="0" smtClean="0"/>
              <a:t>Project Duration: Jan 2016- Dec 2018</a:t>
            </a:r>
          </a:p>
          <a:p>
            <a:r>
              <a:rPr lang="it-IT" dirty="0" smtClean="0"/>
              <a:t>Project Components: Capacity building of </a:t>
            </a:r>
            <a:r>
              <a:rPr lang="it-IT" dirty="0" smtClean="0"/>
              <a:t>forest </a:t>
            </a:r>
            <a:r>
              <a:rPr lang="it-IT" dirty="0" smtClean="0"/>
              <a:t>farmers , Association Building.</a:t>
            </a:r>
          </a:p>
          <a:p>
            <a:r>
              <a:rPr lang="it-IT" dirty="0" smtClean="0"/>
              <a:t>My involvement</a:t>
            </a:r>
            <a:r>
              <a:rPr lang="it-IT" dirty="0" smtClean="0"/>
              <a:t>: designing </a:t>
            </a:r>
            <a:r>
              <a:rPr lang="it-IT" dirty="0" smtClean="0"/>
              <a:t>the </a:t>
            </a:r>
            <a:r>
              <a:rPr lang="it-IT" dirty="0" smtClean="0"/>
              <a:t>projects (AFFON), Workplans/Operatinal plans: District Chapters, </a:t>
            </a:r>
            <a:r>
              <a:rPr lang="it-IT" dirty="0" smtClean="0"/>
              <a:t>tracking the project </a:t>
            </a:r>
            <a:r>
              <a:rPr lang="it-IT" dirty="0" smtClean="0"/>
              <a:t>activities, regular </a:t>
            </a:r>
            <a:r>
              <a:rPr lang="it-IT" dirty="0" smtClean="0"/>
              <a:t>follow ups </a:t>
            </a:r>
            <a:r>
              <a:rPr lang="it-IT" dirty="0" smtClean="0"/>
              <a:t>&amp; </a:t>
            </a:r>
            <a:r>
              <a:rPr lang="it-IT" dirty="0" smtClean="0"/>
              <a:t>monitor progress.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Involved	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2" y="979715"/>
            <a:ext cx="7862207" cy="3958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Scoping </a:t>
            </a:r>
            <a:r>
              <a:rPr lang="it-IT" dirty="0" smtClean="0"/>
              <a:t>study of private family </a:t>
            </a:r>
            <a:r>
              <a:rPr lang="it-IT" dirty="0" smtClean="0"/>
              <a:t>forest: June – Dec 2018</a:t>
            </a:r>
          </a:p>
          <a:p>
            <a:r>
              <a:rPr lang="it-IT" dirty="0" smtClean="0"/>
              <a:t>Forestry models and layouts in practice</a:t>
            </a:r>
          </a:p>
          <a:p>
            <a:r>
              <a:rPr lang="it-IT" dirty="0" smtClean="0"/>
              <a:t>Production rates and potentials</a:t>
            </a:r>
          </a:p>
          <a:p>
            <a:r>
              <a:rPr lang="it-IT" dirty="0" smtClean="0"/>
              <a:t>need analysis of the forest farmers</a:t>
            </a:r>
            <a:endParaRPr lang="it-IT" dirty="0" smtClean="0"/>
          </a:p>
          <a:p>
            <a:r>
              <a:rPr lang="it-IT" dirty="0" smtClean="0"/>
              <a:t>Market and value chain analyis</a:t>
            </a:r>
          </a:p>
          <a:p>
            <a:r>
              <a:rPr lang="it-IT" dirty="0" smtClean="0"/>
              <a:t>Identification of viable best production model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Project Involved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045029"/>
            <a:ext cx="7886700" cy="35269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i="1" dirty="0" smtClean="0"/>
              <a:t>“Livelihood improvement of the family forest owners of </a:t>
            </a:r>
            <a:r>
              <a:rPr lang="en-GB" i="1" dirty="0" err="1" smtClean="0"/>
              <a:t>Bharbhanjyang</a:t>
            </a:r>
            <a:r>
              <a:rPr lang="en-GB" i="1" dirty="0" smtClean="0"/>
              <a:t> and </a:t>
            </a:r>
            <a:r>
              <a:rPr lang="en-GB" i="1" dirty="0" err="1" smtClean="0"/>
              <a:t>Bhanu</a:t>
            </a:r>
            <a:r>
              <a:rPr lang="en-GB" i="1" dirty="0" smtClean="0"/>
              <a:t> VDC of </a:t>
            </a:r>
            <a:r>
              <a:rPr lang="en-GB" i="1" dirty="0" err="1" smtClean="0"/>
              <a:t>Tanahu</a:t>
            </a:r>
            <a:r>
              <a:rPr lang="en-GB" i="1" dirty="0" smtClean="0"/>
              <a:t> district from </a:t>
            </a:r>
            <a:r>
              <a:rPr lang="en-GB" i="1" dirty="0" err="1" smtClean="0"/>
              <a:t>Agroforestry</a:t>
            </a:r>
            <a:r>
              <a:rPr lang="en-GB" i="1" dirty="0" smtClean="0"/>
              <a:t>" </a:t>
            </a:r>
            <a:endParaRPr lang="en-GB" i="1" dirty="0" smtClean="0"/>
          </a:p>
          <a:p>
            <a:pPr>
              <a:buNone/>
            </a:pPr>
            <a:r>
              <a:rPr lang="en-GB" dirty="0" smtClean="0"/>
              <a:t>Funding : FAO, FFF program</a:t>
            </a:r>
          </a:p>
          <a:p>
            <a:pPr>
              <a:buNone/>
            </a:pPr>
            <a:r>
              <a:rPr lang="en-GB" dirty="0" smtClean="0"/>
              <a:t>Duration: 2016/2017</a:t>
            </a:r>
          </a:p>
          <a:p>
            <a:pPr>
              <a:buNone/>
            </a:pPr>
            <a:r>
              <a:rPr lang="en-GB" dirty="0" smtClean="0"/>
              <a:t>Output</a:t>
            </a:r>
          </a:p>
          <a:p>
            <a:r>
              <a:rPr lang="en-GB" dirty="0" smtClean="0"/>
              <a:t>Improved </a:t>
            </a:r>
            <a:r>
              <a:rPr lang="en-GB" dirty="0" smtClean="0"/>
              <a:t>production capacity of forest farm products (</a:t>
            </a:r>
            <a:r>
              <a:rPr lang="en-GB" dirty="0" err="1" smtClean="0"/>
              <a:t>Amriso</a:t>
            </a:r>
            <a:r>
              <a:rPr lang="en-GB" dirty="0" smtClean="0"/>
              <a:t>) of the AFFON members</a:t>
            </a:r>
            <a:endParaRPr lang="en-US" dirty="0" smtClean="0"/>
          </a:p>
          <a:p>
            <a:r>
              <a:rPr lang="en-GB" dirty="0" smtClean="0"/>
              <a:t>Enhanced </a:t>
            </a:r>
            <a:r>
              <a:rPr lang="en-GB" dirty="0" smtClean="0"/>
              <a:t>entrepreneur knowledge/skill and developed market linkages </a:t>
            </a:r>
            <a:endParaRPr lang="en-US" dirty="0" smtClean="0"/>
          </a:p>
          <a:p>
            <a:r>
              <a:rPr lang="en-GB" dirty="0" smtClean="0"/>
              <a:t>Developed capacity of AFFON members and improved communication with the line </a:t>
            </a:r>
            <a:r>
              <a:rPr lang="en-GB" dirty="0" smtClean="0"/>
              <a:t>agencies</a:t>
            </a:r>
            <a:endParaRPr lang="en-US" dirty="0" smtClean="0"/>
          </a:p>
        </p:txBody>
      </p:sp>
      <p:pic>
        <p:nvPicPr>
          <p:cNvPr id="1027" name="Picture 3" descr="D:\AFFON Photos\FFF photo\tanau foto\mentoringcoaching_amrishoplantation\IMG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58937"/>
            <a:ext cx="3065417" cy="2299063"/>
          </a:xfrm>
          <a:prstGeom prst="rect">
            <a:avLst/>
          </a:prstGeom>
          <a:noFill/>
        </p:spPr>
      </p:pic>
      <p:pic>
        <p:nvPicPr>
          <p:cNvPr id="1028" name="Picture 4" descr="D:\AFFON Photos\FFF photo\tanau foto\mentoringcoaching_amrishoplantation\IMG_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520" y="4545874"/>
            <a:ext cx="3082835" cy="2312126"/>
          </a:xfrm>
          <a:prstGeom prst="rect">
            <a:avLst/>
          </a:prstGeom>
          <a:noFill/>
        </p:spPr>
      </p:pic>
      <p:pic>
        <p:nvPicPr>
          <p:cNvPr id="1030" name="Picture 6" descr="D:\AFFON Photos\FFF photo\tanau foto\palpaexposurevisit\IMG_9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508" y="4561882"/>
            <a:ext cx="3061491" cy="2296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5251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Thank you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294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admin</cp:lastModifiedBy>
  <cp:revision>124</cp:revision>
  <dcterms:created xsi:type="dcterms:W3CDTF">2014-07-05T09:11:12Z</dcterms:created>
  <dcterms:modified xsi:type="dcterms:W3CDTF">2018-06-19T05:06:22Z</dcterms:modified>
</cp:coreProperties>
</file>