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78" r:id="rId2"/>
    <p:sldId id="279" r:id="rId3"/>
    <p:sldId id="288" r:id="rId4"/>
    <p:sldId id="289" r:id="rId5"/>
    <p:sldId id="290" r:id="rId6"/>
    <p:sldId id="291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0">
          <p15:clr>
            <a:srgbClr val="A4A3A4"/>
          </p15:clr>
        </p15:guide>
        <p15:guide id="2" pos="28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88"/>
    <a:srgbClr val="E3FF83"/>
    <a:srgbClr val="006600"/>
    <a:srgbClr val="00CC00"/>
    <a:srgbClr val="FF6600"/>
    <a:srgbClr val="FF66CC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238" y="82"/>
      </p:cViewPr>
      <p:guideLst>
        <p:guide orient="horz" pos="2720"/>
        <p:guide pos="28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70A46D-7C23-A74C-A927-950A7F23F9EF}" type="datetimeFigureOut">
              <a:rPr lang="it-IT" smtClean="0"/>
              <a:t>08/06/2018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AC88D-BAEE-204A-9505-52122518187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0200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08/06/2018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7097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08/06/2018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760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08/06/2018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088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08/06/2018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106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08/06/2018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0182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08/06/2018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5188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08/06/2018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1411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08/06/2018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0167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08/06/2018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548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08/06/2018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725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08/06/2018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7348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88">
            <a:alpha val="2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7BF72-1CFC-4EE4-AD29-9ECF34C8F35B}" type="datetimeFigureOut">
              <a:rPr lang="it-IT" smtClean="0"/>
              <a:t>08/06/2018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5D428-8962-4FC5-ACFE-B2FD27EF9F56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00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924102"/>
            <a:ext cx="9143999" cy="187743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3200" b="1" dirty="0" smtClean="0">
                <a:latin typeface="+mn-lt"/>
              </a:rPr>
              <a:t>Personal </a:t>
            </a:r>
            <a:r>
              <a:rPr lang="it-IT" sz="3200" b="1" dirty="0" err="1" smtClean="0">
                <a:latin typeface="+mn-lt"/>
              </a:rPr>
              <a:t>presentation</a:t>
            </a:r>
            <a:endParaRPr lang="it-IT" sz="3200" b="1" dirty="0" smtClean="0">
              <a:latin typeface="+mn-lt"/>
            </a:endParaRPr>
          </a:p>
          <a:p>
            <a:pPr algn="ctr">
              <a:lnSpc>
                <a:spcPct val="100000"/>
              </a:lnSpc>
            </a:pPr>
            <a:endParaRPr lang="it-IT" sz="2000" dirty="0" smtClean="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it-IT" sz="2400" b="1" dirty="0" smtClean="0">
                <a:latin typeface="+mn-lt"/>
              </a:rPr>
              <a:t>DAVID CAÑAS</a:t>
            </a:r>
            <a:endParaRPr lang="it-IT" sz="2000" b="1" dirty="0" smtClean="0">
              <a:latin typeface="+mn-lt"/>
            </a:endParaRPr>
          </a:p>
          <a:p>
            <a:pPr algn="ctr">
              <a:lnSpc>
                <a:spcPct val="100000"/>
              </a:lnSpc>
            </a:pPr>
            <a:endParaRPr lang="it-IT" sz="2000" dirty="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it-IT" sz="2000" dirty="0" smtClean="0">
                <a:latin typeface="+mn-lt"/>
              </a:rPr>
              <a:t>eldavor89@hotmail.com</a:t>
            </a:r>
            <a:endParaRPr lang="it-IT" sz="2800" dirty="0">
              <a:latin typeface="+mn-lt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" y="5529976"/>
            <a:ext cx="91439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 </a:t>
            </a:r>
            <a:r>
              <a:rPr lang="it-IT" sz="2400" b="1" dirty="0"/>
              <a:t>IPROMO</a:t>
            </a:r>
            <a:r>
              <a:rPr lang="it-IT" b="1" dirty="0"/>
              <a:t> </a:t>
            </a:r>
            <a:endParaRPr lang="it-IT" dirty="0"/>
          </a:p>
          <a:p>
            <a:pPr algn="ctr"/>
            <a:r>
              <a:rPr lang="en-US" b="1" dirty="0"/>
              <a:t> </a:t>
            </a:r>
            <a:r>
              <a:rPr lang="en-US" b="1" i="1" dirty="0" err="1"/>
              <a:t>Bioeconomy</a:t>
            </a:r>
            <a:r>
              <a:rPr lang="en-US" b="1" i="1" dirty="0"/>
              <a:t> in mountain areas – an opportunity for local </a:t>
            </a:r>
            <a:r>
              <a:rPr lang="en-US" b="1" i="1" dirty="0" smtClean="0"/>
              <a:t>development</a:t>
            </a:r>
          </a:p>
          <a:p>
            <a:pPr algn="ctr"/>
            <a:r>
              <a:rPr lang="en-US" b="1" dirty="0" err="1"/>
              <a:t>Pieve</a:t>
            </a:r>
            <a:r>
              <a:rPr lang="en-US" b="1" dirty="0"/>
              <a:t> </a:t>
            </a:r>
            <a:r>
              <a:rPr lang="en-US" b="1" dirty="0" err="1"/>
              <a:t>Tesino</a:t>
            </a:r>
            <a:r>
              <a:rPr lang="en-US" b="1" dirty="0"/>
              <a:t> </a:t>
            </a:r>
            <a:r>
              <a:rPr lang="en-US" b="1" dirty="0" smtClean="0"/>
              <a:t>/</a:t>
            </a:r>
            <a:r>
              <a:rPr lang="en-US" b="1" dirty="0" err="1" smtClean="0"/>
              <a:t>Ormea</a:t>
            </a:r>
            <a:r>
              <a:rPr lang="en-US" b="1" dirty="0" smtClean="0"/>
              <a:t> 18 June -02 July 2018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3700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 smtClean="0">
                <a:latin typeface="+mn-lt"/>
              </a:rPr>
              <a:t>Education</a:t>
            </a:r>
            <a:endParaRPr lang="it-IT" sz="2800" b="1" dirty="0">
              <a:latin typeface="+mn-lt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685798" y="528358"/>
            <a:ext cx="7829552" cy="2663729"/>
          </a:xfrm>
        </p:spPr>
        <p:txBody>
          <a:bodyPr/>
          <a:lstStyle/>
          <a:p>
            <a:r>
              <a:rPr lang="it-IT" dirty="0" smtClean="0"/>
              <a:t>University College London (UCL). Master in Geospatial Analysis (Merit).  </a:t>
            </a:r>
          </a:p>
          <a:p>
            <a:r>
              <a:rPr lang="it-IT" dirty="0" smtClean="0"/>
              <a:t>Universidad de las Fuerzas Armadas (ESPE). Geographical Engieneer.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>
          <a:xfrm>
            <a:off x="685798" y="4019488"/>
            <a:ext cx="7829552" cy="2456734"/>
          </a:xfrm>
        </p:spPr>
        <p:txBody>
          <a:bodyPr/>
          <a:lstStyle/>
          <a:p>
            <a:r>
              <a:rPr lang="it-IT" dirty="0" smtClean="0"/>
              <a:t>Ministry of Environment. In charge of </a:t>
            </a:r>
            <a:r>
              <a:rPr lang="en-GB" dirty="0" smtClean="0"/>
              <a:t>approving</a:t>
            </a:r>
            <a:r>
              <a:rPr lang="it-IT" dirty="0" smtClean="0"/>
              <a:t> </a:t>
            </a:r>
            <a:r>
              <a:rPr lang="it-IT" dirty="0" smtClean="0"/>
              <a:t>the geographical component of environmental impact assessments </a:t>
            </a:r>
            <a:r>
              <a:rPr lang="it-IT" dirty="0" smtClean="0"/>
              <a:t>for the</a:t>
            </a:r>
            <a:r>
              <a:rPr lang="it-IT" dirty="0" smtClean="0"/>
              <a:t> </a:t>
            </a:r>
            <a:r>
              <a:rPr lang="it-IT" dirty="0" smtClean="0"/>
              <a:t>environmental licences.</a:t>
            </a:r>
            <a:endParaRPr lang="it-IT" dirty="0"/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-2" y="3287486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>
                <a:latin typeface="+mn-lt"/>
              </a:rPr>
              <a:t>Employment</a:t>
            </a:r>
            <a:r>
              <a:rPr lang="it-IT" sz="2800" b="1" dirty="0">
                <a:latin typeface="+mn-lt"/>
              </a:rPr>
              <a:t> and </a:t>
            </a:r>
            <a:r>
              <a:rPr lang="it-IT" sz="2800" b="1" dirty="0" err="1">
                <a:latin typeface="+mn-lt"/>
              </a:rPr>
              <a:t>main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 smtClean="0">
                <a:latin typeface="+mn-lt"/>
              </a:rPr>
              <a:t>activities</a:t>
            </a:r>
            <a:endParaRPr lang="it-IT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7719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 smtClean="0">
                <a:latin typeface="+mn-lt"/>
              </a:rPr>
              <a:t>Other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>
                <a:latin typeface="+mn-lt"/>
              </a:rPr>
              <a:t>interests</a:t>
            </a:r>
            <a:r>
              <a:rPr lang="it-IT" sz="2800" b="1" dirty="0">
                <a:latin typeface="+mn-lt"/>
              </a:rPr>
              <a:t> (</a:t>
            </a:r>
            <a:r>
              <a:rPr lang="it-IT" sz="2800" b="1" dirty="0" err="1" smtClean="0">
                <a:latin typeface="+mn-lt"/>
              </a:rPr>
              <a:t>volunteer</a:t>
            </a:r>
            <a:r>
              <a:rPr lang="it-IT" sz="2800" b="1" dirty="0" smtClean="0">
                <a:latin typeface="+mn-lt"/>
              </a:rPr>
              <a:t> work, hobbies etc.)</a:t>
            </a:r>
            <a:endParaRPr lang="it-IT" sz="2800" b="1" dirty="0">
              <a:latin typeface="+mn-lt"/>
            </a:endParaRP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Mountain biking cyclist: active cyclist and competitions organizer.</a:t>
            </a:r>
          </a:p>
          <a:p>
            <a:r>
              <a:rPr lang="es-EC" dirty="0" err="1" smtClean="0"/>
              <a:t>Trail</a:t>
            </a:r>
            <a:r>
              <a:rPr lang="es-EC" dirty="0" smtClean="0"/>
              <a:t> </a:t>
            </a:r>
            <a:r>
              <a:rPr lang="es-EC" dirty="0" err="1" smtClean="0"/>
              <a:t>runner</a:t>
            </a:r>
            <a:r>
              <a:rPr lang="es-EC" dirty="0" smtClean="0"/>
              <a:t>.</a:t>
            </a:r>
            <a:endParaRPr lang="en-GB" dirty="0" smtClean="0"/>
          </a:p>
          <a:p>
            <a:r>
              <a:rPr lang="en-GB" dirty="0" smtClean="0"/>
              <a:t>“</a:t>
            </a:r>
            <a:r>
              <a:rPr lang="en-GB" dirty="0" err="1" smtClean="0"/>
              <a:t>Urku</a:t>
            </a:r>
            <a:r>
              <a:rPr lang="en-GB" dirty="0" smtClean="0"/>
              <a:t> </a:t>
            </a:r>
            <a:r>
              <a:rPr lang="en-GB" dirty="0" err="1" smtClean="0"/>
              <a:t>Ñan</a:t>
            </a:r>
            <a:r>
              <a:rPr lang="en-GB" dirty="0" smtClean="0"/>
              <a:t>” Social Organization: Founder and president.</a:t>
            </a:r>
          </a:p>
          <a:p>
            <a:r>
              <a:rPr lang="en-GB" dirty="0" smtClean="0"/>
              <a:t>Indigenous languages: </a:t>
            </a:r>
            <a:r>
              <a:rPr lang="en-GB" dirty="0" err="1" smtClean="0"/>
              <a:t>Kichwa</a:t>
            </a:r>
            <a:r>
              <a:rPr lang="en-GB" dirty="0" smtClean="0"/>
              <a:t> student (second level out of three). 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590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smtClean="0">
                <a:latin typeface="+mn-lt"/>
              </a:rPr>
              <a:t>Presentation of a </a:t>
            </a:r>
            <a:r>
              <a:rPr lang="it-IT" sz="2800" b="1" dirty="0" err="1" smtClean="0">
                <a:latin typeface="+mn-lt"/>
              </a:rPr>
              <a:t>project</a:t>
            </a:r>
            <a:r>
              <a:rPr lang="it-IT" sz="2800" b="1" dirty="0" smtClean="0">
                <a:latin typeface="+mn-lt"/>
              </a:rPr>
              <a:t> </a:t>
            </a:r>
            <a:r>
              <a:rPr lang="it-IT" sz="2800" b="1" dirty="0" err="1" smtClean="0">
                <a:latin typeface="+mn-lt"/>
              </a:rPr>
              <a:t>you</a:t>
            </a:r>
            <a:r>
              <a:rPr lang="it-IT" sz="2800" b="1" dirty="0" smtClean="0">
                <a:latin typeface="+mn-lt"/>
              </a:rPr>
              <a:t> are </a:t>
            </a:r>
            <a:r>
              <a:rPr lang="it-IT" sz="2800" b="1" dirty="0" err="1" smtClean="0">
                <a:latin typeface="+mn-lt"/>
              </a:rPr>
              <a:t>working</a:t>
            </a:r>
            <a:r>
              <a:rPr lang="it-IT" sz="2800" b="1" dirty="0" smtClean="0">
                <a:latin typeface="+mn-lt"/>
              </a:rPr>
              <a:t> on	1/3</a:t>
            </a:r>
            <a:endParaRPr lang="it-IT" sz="2800" b="1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Consultant for </a:t>
            </a:r>
            <a:r>
              <a:rPr lang="en-US" b="1" dirty="0"/>
              <a:t>INTERCOOPERATION LATIN AMERICA </a:t>
            </a:r>
            <a:r>
              <a:rPr lang="en-US" b="1" dirty="0" smtClean="0"/>
              <a:t>FUNDATION</a:t>
            </a:r>
          </a:p>
          <a:p>
            <a:pPr lvl="1"/>
            <a:r>
              <a:rPr lang="en-US" dirty="0" smtClean="0"/>
              <a:t>Vulnerability </a:t>
            </a:r>
            <a:r>
              <a:rPr lang="en-US" dirty="0"/>
              <a:t>and Adaptability to Climate Change of the Pita-</a:t>
            </a:r>
            <a:r>
              <a:rPr lang="en-US" dirty="0" err="1"/>
              <a:t>Puengasí</a:t>
            </a:r>
            <a:r>
              <a:rPr lang="en-US" dirty="0"/>
              <a:t> Drinking Water </a:t>
            </a:r>
            <a:r>
              <a:rPr lang="en-US" dirty="0" smtClean="0"/>
              <a:t>System.</a:t>
            </a:r>
          </a:p>
          <a:p>
            <a:pPr lvl="2"/>
            <a:r>
              <a:rPr lang="en-US" dirty="0" smtClean="0"/>
              <a:t>Activities: On field data collection and mapping.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9507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smtClean="0">
                <a:latin typeface="+mn-lt"/>
              </a:rPr>
              <a:t>Presentation of a </a:t>
            </a:r>
            <a:r>
              <a:rPr lang="it-IT" sz="2800" b="1" dirty="0" err="1" smtClean="0">
                <a:latin typeface="+mn-lt"/>
              </a:rPr>
              <a:t>project</a:t>
            </a:r>
            <a:r>
              <a:rPr lang="it-IT" sz="2800" b="1" dirty="0" smtClean="0">
                <a:latin typeface="+mn-lt"/>
              </a:rPr>
              <a:t> </a:t>
            </a:r>
            <a:r>
              <a:rPr lang="it-IT" sz="2800" b="1" dirty="0" err="1" smtClean="0">
                <a:latin typeface="+mn-lt"/>
              </a:rPr>
              <a:t>you</a:t>
            </a:r>
            <a:r>
              <a:rPr lang="it-IT" sz="2800" b="1" dirty="0" smtClean="0">
                <a:latin typeface="+mn-lt"/>
              </a:rPr>
              <a:t> are </a:t>
            </a:r>
            <a:r>
              <a:rPr lang="it-IT" sz="2800" b="1" dirty="0" err="1" smtClean="0">
                <a:latin typeface="+mn-lt"/>
              </a:rPr>
              <a:t>working</a:t>
            </a:r>
            <a:r>
              <a:rPr lang="it-IT" sz="2800" b="1" dirty="0" smtClean="0">
                <a:latin typeface="+mn-lt"/>
              </a:rPr>
              <a:t> on	2/3</a:t>
            </a:r>
            <a:endParaRPr lang="it-IT" sz="2800" b="1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Consultant for </a:t>
            </a:r>
            <a:r>
              <a:rPr lang="en-US" b="1" dirty="0"/>
              <a:t>INTERCOOPERATION LATIN AMERICA FUNDATION</a:t>
            </a:r>
          </a:p>
          <a:p>
            <a:pPr lvl="1"/>
            <a:r>
              <a:rPr lang="en-US" dirty="0"/>
              <a:t>Climate Change and its Damage to Antisana Ecological Reserve</a:t>
            </a:r>
            <a:r>
              <a:rPr lang="en-US" dirty="0" smtClean="0"/>
              <a:t>.</a:t>
            </a:r>
            <a:endParaRPr lang="en-US" dirty="0"/>
          </a:p>
          <a:p>
            <a:pPr lvl="2"/>
            <a:r>
              <a:rPr lang="en-US" dirty="0"/>
              <a:t>Activities: On field data collection and mapping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4516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smtClean="0">
                <a:latin typeface="+mn-lt"/>
              </a:rPr>
              <a:t>Presentation of a </a:t>
            </a:r>
            <a:r>
              <a:rPr lang="it-IT" sz="2800" b="1" dirty="0" err="1" smtClean="0">
                <a:latin typeface="+mn-lt"/>
              </a:rPr>
              <a:t>project</a:t>
            </a:r>
            <a:r>
              <a:rPr lang="it-IT" sz="2800" b="1" dirty="0" smtClean="0">
                <a:latin typeface="+mn-lt"/>
              </a:rPr>
              <a:t> </a:t>
            </a:r>
            <a:r>
              <a:rPr lang="it-IT" sz="2800" b="1" dirty="0" err="1" smtClean="0">
                <a:latin typeface="+mn-lt"/>
              </a:rPr>
              <a:t>you</a:t>
            </a:r>
            <a:r>
              <a:rPr lang="it-IT" sz="2800" b="1" dirty="0" smtClean="0">
                <a:latin typeface="+mn-lt"/>
              </a:rPr>
              <a:t> are </a:t>
            </a:r>
            <a:r>
              <a:rPr lang="it-IT" sz="2800" b="1" dirty="0" err="1" smtClean="0">
                <a:latin typeface="+mn-lt"/>
              </a:rPr>
              <a:t>working</a:t>
            </a:r>
            <a:r>
              <a:rPr lang="it-IT" sz="2800" b="1" dirty="0" smtClean="0">
                <a:latin typeface="+mn-lt"/>
              </a:rPr>
              <a:t> on	3/3</a:t>
            </a:r>
            <a:endParaRPr lang="it-IT" sz="2800" b="1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Enduro</a:t>
            </a:r>
            <a:r>
              <a:rPr lang="en-GB" dirty="0" smtClean="0"/>
              <a:t> Mountain Biking Race: “Valle de la </a:t>
            </a:r>
            <a:r>
              <a:rPr lang="en-GB" dirty="0" err="1" smtClean="0"/>
              <a:t>Muerte</a:t>
            </a:r>
            <a:r>
              <a:rPr lang="en-GB" dirty="0" smtClean="0"/>
              <a:t> 2018”</a:t>
            </a:r>
          </a:p>
          <a:p>
            <a:pPr lvl="1"/>
            <a:r>
              <a:rPr lang="en-GB" dirty="0" smtClean="0"/>
              <a:t>Race</a:t>
            </a:r>
            <a:r>
              <a:rPr lang="es-EC" dirty="0" smtClean="0"/>
              <a:t> organizar.</a:t>
            </a:r>
          </a:p>
          <a:p>
            <a:pPr lvl="2"/>
            <a:r>
              <a:rPr lang="en-GB" dirty="0" smtClean="0"/>
              <a:t>First</a:t>
            </a:r>
            <a:r>
              <a:rPr lang="es-EC" dirty="0" smtClean="0"/>
              <a:t> </a:t>
            </a:r>
            <a:r>
              <a:rPr lang="en-US" dirty="0" smtClean="0"/>
              <a:t>Plastic</a:t>
            </a:r>
            <a:r>
              <a:rPr lang="es-EC" dirty="0" smtClean="0"/>
              <a:t> Free </a:t>
            </a:r>
            <a:r>
              <a:rPr lang="en-GB" dirty="0" smtClean="0"/>
              <a:t>Competition</a:t>
            </a:r>
            <a:r>
              <a:rPr lang="es-EC" dirty="0" smtClean="0"/>
              <a:t> in Ecuador.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791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wrap="square" lIns="91440" tIns="45720" rIns="91440" bIns="45720" rtlCol="0" anchor="ctr">
        <a:spAutoFit/>
      </a:bodyPr>
      <a:lstStyle>
        <a:defPPr algn="ctr">
          <a:lnSpc>
            <a:spcPct val="100000"/>
          </a:lnSpc>
          <a:defRPr sz="2800" b="1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711</TotalTime>
  <Words>220</Words>
  <Application>Microsoft Office PowerPoint</Application>
  <PresentationFormat>Presentación en pantalla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di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Agriculture in the Alps</dc:title>
  <dc:creator>Bassignana Mauro</dc:creator>
  <cp:lastModifiedBy>david alejandro cañas</cp:lastModifiedBy>
  <cp:revision>83</cp:revision>
  <dcterms:created xsi:type="dcterms:W3CDTF">2014-07-05T09:11:12Z</dcterms:created>
  <dcterms:modified xsi:type="dcterms:W3CDTF">2018-06-08T05:41:15Z</dcterms:modified>
</cp:coreProperties>
</file>