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1" r:id="rId6"/>
    <p:sldId id="292" r:id="rId7"/>
    <p:sldId id="29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2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42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71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99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94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62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89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539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6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6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2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18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72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5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3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65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844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677880"/>
            <a:ext cx="9143999" cy="23698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solidFill>
                  <a:schemeClr val="bg1"/>
                </a:solidFill>
                <a:latin typeface="+mn-lt"/>
              </a:rPr>
              <a:t>Personal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presentation</a:t>
            </a:r>
          </a:p>
          <a:p>
            <a:pPr algn="ctr">
              <a:lnSpc>
                <a:spcPct val="100000"/>
              </a:lnSpc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+mn-lt"/>
              </a:rPr>
              <a:t>Rolando Ramirez M.</a:t>
            </a: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+mn-lt"/>
              </a:rPr>
              <a:t>Manager ProalSUR</a:t>
            </a: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+mn-lt"/>
              </a:rPr>
              <a:t>Prof. at University for International Cooperation, Costa Rica.</a:t>
            </a: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+mn-lt"/>
              </a:rPr>
              <a:t>rolandorami2010@gmail.com/rramirez@proalsur.org</a:t>
            </a:r>
            <a:endParaRPr lang="it-IT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IPROMO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Bioeconomy</a:t>
            </a:r>
            <a:r>
              <a:rPr lang="en-US" b="1" i="1" dirty="0">
                <a:solidFill>
                  <a:schemeClr val="bg1"/>
                </a:solidFill>
              </a:rPr>
              <a:t> in mountain areas – an opportunity for local </a:t>
            </a:r>
            <a:r>
              <a:rPr lang="en-US" b="1" i="1" dirty="0" smtClean="0">
                <a:solidFill>
                  <a:schemeClr val="bg1"/>
                </a:solidFill>
              </a:rPr>
              <a:t>development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Pieve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Tesino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en-US" b="1" dirty="0" err="1" smtClean="0">
                <a:solidFill>
                  <a:schemeClr val="bg1"/>
                </a:solidFill>
              </a:rPr>
              <a:t>Ormea</a:t>
            </a:r>
            <a:r>
              <a:rPr lang="en-US" b="1" dirty="0" smtClean="0">
                <a:solidFill>
                  <a:schemeClr val="bg1"/>
                </a:solidFill>
              </a:rPr>
              <a:t> 18 June -02 July 2018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3998889" y="321451"/>
            <a:ext cx="5145109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Education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747752" y="954567"/>
            <a:ext cx="4748278" cy="2663729"/>
          </a:xfrm>
        </p:spPr>
        <p:txBody>
          <a:bodyPr>
            <a:normAutofit fontScale="92500" lnSpcReduction="10000"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Law Studies at the University of Chile.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M.A. Degre at the University of Regina, Sask. Canada.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Environmental Law diploma, Green Fund, Peru.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3747754" y="3550483"/>
            <a:ext cx="5396246" cy="3307517"/>
          </a:xfrm>
        </p:spPr>
        <p:txBody>
          <a:bodyPr>
            <a:normAutofit fontScale="92500" lnSpcReduction="10000"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Until 2011, 20 years as a Senior Manager/Regional Director at a Canadian international development agency for Latin American and the Caribben, based in Costa Rica. 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Since 2011 engaged in academic activities at the post graduate level with CATIE. 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FAO consultant for the </a:t>
            </a:r>
            <a:r>
              <a:rPr lang="es-ES" sz="1600" dirty="0" smtClean="0">
                <a:solidFill>
                  <a:schemeClr val="bg1"/>
                </a:solidFill>
              </a:rPr>
              <a:t>“</a:t>
            </a:r>
            <a:r>
              <a:rPr lang="it-IT" sz="1600" dirty="0" smtClean="0">
                <a:solidFill>
                  <a:schemeClr val="bg1"/>
                </a:solidFill>
              </a:rPr>
              <a:t>Andean Mountains, an opportunity for integration and development in South America</a:t>
            </a:r>
            <a:r>
              <a:rPr lang="es-CR" sz="1600" dirty="0" smtClean="0">
                <a:solidFill>
                  <a:schemeClr val="bg1"/>
                </a:solidFill>
              </a:rPr>
              <a:t>” </a:t>
            </a:r>
            <a:r>
              <a:rPr lang="it-IT" sz="1600" dirty="0" smtClean="0">
                <a:solidFill>
                  <a:schemeClr val="bg1"/>
                </a:solidFill>
              </a:rPr>
              <a:t>project. 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2015-2017 Senior Researcher for the</a:t>
            </a:r>
            <a:r>
              <a:rPr lang="es-CR" sz="1600" dirty="0">
                <a:solidFill>
                  <a:schemeClr val="bg1"/>
                </a:solidFill>
              </a:rPr>
              <a:t> </a:t>
            </a:r>
            <a:r>
              <a:rPr lang="es-CR" sz="1600" dirty="0" smtClean="0">
                <a:solidFill>
                  <a:schemeClr val="bg1"/>
                </a:solidFill>
              </a:rPr>
              <a:t>“</a:t>
            </a:r>
            <a:r>
              <a:rPr lang="en-US" sz="1600" i="1" dirty="0" smtClean="0">
                <a:solidFill>
                  <a:schemeClr val="bg1"/>
                </a:solidFill>
              </a:rPr>
              <a:t>Inclusion of communities in management of reserves and protected areas</a:t>
            </a:r>
            <a:r>
              <a:rPr lang="es-CR" sz="1600" dirty="0" smtClean="0">
                <a:solidFill>
                  <a:schemeClr val="bg1"/>
                </a:solidFill>
              </a:rPr>
              <a:t>”</a:t>
            </a:r>
            <a:r>
              <a:rPr lang="it-IT" sz="1600" dirty="0" smtClean="0">
                <a:solidFill>
                  <a:schemeClr val="bg1"/>
                </a:solidFill>
              </a:rPr>
              <a:t>  project. Patagonia,Chile.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2017 Profesor at University for International Cooperation.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747752" y="2376584"/>
            <a:ext cx="5396246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Employment and main activities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3" y="1537174"/>
            <a:ext cx="3155324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983608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Other interests (volunteer 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work, hobbies etc.)</a:t>
            </a:r>
            <a:endParaRPr lang="it-IT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6630" y="1679405"/>
            <a:ext cx="4441280" cy="4700788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Volunteer at the Lankester Botanical Garden, University of Costa Rica.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Volunteer at  the Board of the Costa Rica-Canada Rural Housing Foundation, on behalf of the Canadian Ambassador.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Music, poetry, green house, sandsailing.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Particularly interested in exploring new approaches to governance in the field of natural resources and rural communities.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03" y="1679405"/>
            <a:ext cx="3793149" cy="4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1142031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Presentation of a </a:t>
            </a:r>
            <a:r>
              <a:rPr lang="it-IT" sz="2800" b="1" dirty="0" err="1" smtClean="0">
                <a:solidFill>
                  <a:schemeClr val="bg1"/>
                </a:solidFill>
                <a:latin typeface="+mn-lt"/>
              </a:rPr>
              <a:t>project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+mn-lt"/>
              </a:rPr>
              <a:t>you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 are </a:t>
            </a:r>
            <a:r>
              <a:rPr lang="it-IT" sz="2800" b="1" dirty="0" err="1" smtClean="0">
                <a:solidFill>
                  <a:schemeClr val="bg1"/>
                </a:solidFill>
                <a:latin typeface="+mn-lt"/>
              </a:rPr>
              <a:t>working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 on	1/3</a:t>
            </a:r>
            <a:endParaRPr lang="it-IT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6394" y="2194560"/>
            <a:ext cx="3913246" cy="406908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Research and preparation to give a three month on line course at the University for International Cooperation, Costa Rica. Focus: Governance in Management of Mountain Ecosystems.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Ground work to establish a GIAHS-FAO program in Central America.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Begin consultations with IICA to introduce improved inclusive governance practices in CAIS programs.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69" y="2389433"/>
            <a:ext cx="4660864" cy="36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1090515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Presentation of a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project you are working </a:t>
            </a:r>
            <a:r>
              <a:rPr lang="it-IT" sz="2800" b="1" dirty="0" smtClean="0">
                <a:latin typeface="+mn-lt"/>
              </a:rPr>
              <a:t>on	3/3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4360" y="2194560"/>
            <a:ext cx="2973088" cy="4069080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Findings on recent research project Exploring Inclusive Management practices in Protected Areas and Buffer zone communites. Patagonia,Chile.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Ecosystem </a:t>
            </a:r>
            <a:r>
              <a:rPr lang="it-IT" dirty="0">
                <a:solidFill>
                  <a:schemeClr val="bg1"/>
                </a:solidFill>
              </a:rPr>
              <a:t>sustainability </a:t>
            </a:r>
            <a:r>
              <a:rPr lang="it-IT" dirty="0" smtClean="0">
                <a:solidFill>
                  <a:schemeClr val="bg1"/>
                </a:solidFill>
              </a:rPr>
              <a:t>versus protectionist approach.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2194560"/>
            <a:ext cx="4956758" cy="34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1090515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Presentation of a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project you are working </a:t>
            </a:r>
            <a:r>
              <a:rPr lang="it-IT" sz="2800" b="1" dirty="0" smtClean="0">
                <a:latin typeface="+mn-lt"/>
              </a:rPr>
              <a:t>on	3/3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4360" y="2194560"/>
            <a:ext cx="2973088" cy="406908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Absence of community inclusion in managing ecosystem sustainability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Lack of multidisciplinary and multisectorial aproach in ecosytem management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04" y="2618255"/>
            <a:ext cx="4554049" cy="32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7427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Thank You!</a:t>
            </a:r>
            <a:endParaRPr lang="it-IT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73" y="1613735"/>
            <a:ext cx="6845253" cy="38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946</TotalTime>
  <Words>360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Rolando</cp:lastModifiedBy>
  <cp:revision>109</cp:revision>
  <dcterms:created xsi:type="dcterms:W3CDTF">2014-07-05T09:11:12Z</dcterms:created>
  <dcterms:modified xsi:type="dcterms:W3CDTF">2018-05-24T01:24:01Z</dcterms:modified>
</cp:coreProperties>
</file>