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22CEC-EA9A-4EAB-B335-41B6A5639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4FC11C3-2FB8-40C3-863D-0F08F7503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FC5929-B2D7-4BE3-B2AA-30CA2140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2F0231-C3A6-4F7E-A99B-C71FA8D77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609958-EBBF-4F55-8FD2-42F76CC9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4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8A6619-6169-43B7-9E64-40985532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1A0548-FC9D-4E74-844F-DAFB98E4F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B26F53-1EB8-4AFF-9D66-8DCD8B97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F4805BA-5DAD-4D71-8855-4716FA0B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8A1E18-25A6-429B-89C2-F9BEEFC7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3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DF97B1-F636-435C-A5D0-89D729AF4C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2E9941-6637-4C63-B140-E5655FCC4E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77D14D-0709-49E8-85A6-BFFDC380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16D9E2-B0F3-4CA0-AAC1-C5C91CC0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44C0AA-15B2-4E52-B8DF-1409C54C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28EC1-DD29-450E-850F-9D4EC1C4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686C56-A743-4A7A-9EF0-95C4A2F0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76633C-9432-46C6-A0CD-E06F2BAB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03080D-0D82-446E-BDEE-878AD7A4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937781-FA7A-482F-8248-D3C29AA3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25C6C1-B49D-428A-B260-A7ACB323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82D4E9-1B79-4F66-9FA4-E91E381B6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5ED73F-754A-4D54-8465-38D71E60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E748DA-B6E3-4C6A-B724-A0E793EA3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85BD9F-14C9-43F2-B1BB-E60828BC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7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D20EF-C080-43DB-8EA4-EE03C412C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461D7A-0960-4F8B-816B-A7B51732C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6D55E2-9370-49DE-8E6C-862BFE8BB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7DF275-7477-49AA-B7CF-9EB613E8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5264EC-D2F9-4FF2-BA7F-906215F0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D439EE-8200-4182-9E97-B433BC21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99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867A0-2C38-4C75-ACF9-9A7CF203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1FCDEA-5FA1-4D90-BC72-787F5A72E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19532C-294B-4C57-96C5-91EF4BDA7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AA4B11B-43AF-43A8-B59E-D85473E83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3A471A-4FE0-4DC1-9EAA-578CB3C58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9DFE030-1A4A-42B6-8210-38F36B2E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6A09681-4310-40F0-B00E-88EC6481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80A84DC-EAAB-4765-8B48-6351A0DC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8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6B9D7-05FF-4AE4-845D-9B2BB30A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0A9C17-DEFF-4796-BDEF-EFB114DC7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CA4716-1D02-4679-B3FB-13DC3E148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4A5EAF-7603-4A51-9B45-052364E2A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4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7E8A467-22CA-4D16-A671-5F610DAB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6D81858-063D-41ED-A378-665FBD64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050802-97B1-4CB7-842F-58325850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5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CA4AC8-3CAF-4EB9-ABF6-4645EA3A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18E162-CDF5-4E17-8446-079C10E0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4221280-7C94-4F39-AFF6-92BD3C361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0221BA-DFE6-4EBD-95DA-8BAA31558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F4EAB2-F8BF-4ECB-A81A-BF771EE44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ED2DA1-4BF5-428A-8F0C-24E325506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0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4660B-06B6-4EA1-A524-A8CC1528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B66D8EA-1C61-495E-9B3E-6DBF40093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6E8769-AB71-4B32-BB0F-BC0153E0B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DE8665-8164-409C-A009-59427D4D2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9B7638-BF74-49FA-8BCF-C8E64C74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D47834-12F9-465D-8091-87F8D4F2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2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E67C534-76B7-4629-9AAA-BB93B3587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325C74B-DEB0-4CB4-A932-F0148FE27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0BB642-25E7-490D-95E6-A26F3CAE5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C729-2092-4C2B-BE56-31C031BBD24F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C1949E-1A5C-46CF-A18C-1AEF267D3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037CB4-AE99-437C-B092-5CA74978E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C7604-408D-492F-A02C-C05F87B2D58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2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34108FEE-3D1F-4553-B517-33F764DB4D5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40" y="3440595"/>
            <a:ext cx="4059936" cy="34381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DAA80E1-CAC1-4BEA-AF4C-44A1E9A9C1A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" y="3450335"/>
            <a:ext cx="4059936" cy="343814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979B6B5-D7E7-4A78-A440-F3A421765787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67" y="7762"/>
            <a:ext cx="4059936" cy="343814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8C8B365-5FFB-4D91-BE2D-0079137424A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064" y="2449"/>
            <a:ext cx="4059936" cy="34381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489E77-F14B-47F4-9829-A5F9A43FB96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69" y="3436896"/>
            <a:ext cx="4059936" cy="343814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20DA3B6-2AE1-43BB-8247-868E3BD82A89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" y="6096"/>
            <a:ext cx="4059936" cy="3433841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01931270-6D09-45FE-B71D-9829422B4989}"/>
              </a:ext>
            </a:extLst>
          </p:cNvPr>
          <p:cNvSpPr/>
          <p:nvPr/>
        </p:nvSpPr>
        <p:spPr>
          <a:xfrm>
            <a:off x="434782" y="2867541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Lesotho 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Mokitinyane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Nthimo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 </a:t>
            </a:r>
            <a:endParaRPr lang="en-US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35574F2-E4E5-464C-A250-BF8E1AEF39B4}"/>
              </a:ext>
            </a:extLst>
          </p:cNvPr>
          <p:cNvSpPr/>
          <p:nvPr/>
        </p:nvSpPr>
        <p:spPr>
          <a:xfrm>
            <a:off x="4420700" y="2870910"/>
            <a:ext cx="3307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Kyrgyzstan 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Mirlan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</a:rPr>
              <a:t>Joldoshbaev</a:t>
            </a:r>
            <a:endParaRPr lang="en-US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4E49C023-5923-4D1F-959B-7390DBCA85F9}"/>
              </a:ext>
            </a:extLst>
          </p:cNvPr>
          <p:cNvSpPr/>
          <p:nvPr/>
        </p:nvSpPr>
        <p:spPr>
          <a:xfrm>
            <a:off x="9187634" y="2893559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India – Apurva Rai</a:t>
            </a:r>
            <a:endParaRPr lang="en-US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5B1142A-890D-4FED-B0B5-6B88B96C127B}"/>
              </a:ext>
            </a:extLst>
          </p:cNvPr>
          <p:cNvSpPr/>
          <p:nvPr/>
        </p:nvSpPr>
        <p:spPr>
          <a:xfrm>
            <a:off x="9171018" y="6265717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Italy – Fabio Parisi</a:t>
            </a:r>
            <a:endParaRPr lang="en-US" dirty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6E8F650D-2D8E-4FDA-B958-8DB05FD5557C}"/>
              </a:ext>
            </a:extLst>
          </p:cNvPr>
          <p:cNvSpPr/>
          <p:nvPr/>
        </p:nvSpPr>
        <p:spPr>
          <a:xfrm>
            <a:off x="4721188" y="6283231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Peru – Angela Mendoza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Ato</a:t>
            </a:r>
            <a:endParaRPr lang="en-US" dirty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BC1D067-770F-4FF4-B83F-BF175A39FCB8}"/>
              </a:ext>
            </a:extLst>
          </p:cNvPr>
          <p:cNvSpPr/>
          <p:nvPr/>
        </p:nvSpPr>
        <p:spPr>
          <a:xfrm>
            <a:off x="948594" y="6295853"/>
            <a:ext cx="2278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</a:rPr>
              <a:t>Myanmar – Hung 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6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8D3861B1-F238-4E79-9089-ECEC75CEFDBE}"/>
              </a:ext>
            </a:extLst>
          </p:cNvPr>
          <p:cNvSpPr txBox="1"/>
          <p:nvPr/>
        </p:nvSpPr>
        <p:spPr>
          <a:xfrm>
            <a:off x="609601" y="4385066"/>
            <a:ext cx="10923638" cy="13176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Culture &amp; History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D3EF97-2ADB-4D77-B8A5-039FBF4FAB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13232" b="2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6CC20A-A1F5-4CE6-9EAF-D2CAA3E5F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6" r="2" b="2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F3FE1BF-604B-45F0-9D97-DFC7C0180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22FA228-EF6F-4DFD-8E8C-11F4D81ABF28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Mountains</a:t>
            </a:r>
          </a:p>
        </p:txBody>
      </p:sp>
      <p:cxnSp>
        <p:nvCxnSpPr>
          <p:cNvPr id="21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22FA228-EF6F-4DFD-8E8C-11F4D81ABF28}"/>
              </a:ext>
            </a:extLst>
          </p:cNvPr>
          <p:cNvSpPr txBox="1"/>
          <p:nvPr/>
        </p:nvSpPr>
        <p:spPr>
          <a:xfrm>
            <a:off x="5021821" y="3812954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People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117C093-2763-45AB-A5C9-724746766A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8" r="-2" b="21636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05ED503-E8E9-4EF7-90F8-48490D02EF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" b="43947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BC9B11-F089-4617-856E-52065838F1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2" r="7419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9E16D485-83AB-481D-B1A4-49C43A3A36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r="3840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1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Parisi</dc:creator>
  <cp:lastModifiedBy>Fabio Parisi</cp:lastModifiedBy>
  <cp:revision>4</cp:revision>
  <dcterms:created xsi:type="dcterms:W3CDTF">2019-07-08T15:53:05Z</dcterms:created>
  <dcterms:modified xsi:type="dcterms:W3CDTF">2019-07-08T15:57:26Z</dcterms:modified>
</cp:coreProperties>
</file>