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75" r:id="rId3"/>
    <p:sldId id="278" r:id="rId4"/>
    <p:sldId id="274" r:id="rId5"/>
    <p:sldId id="276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>
        <p:scale>
          <a:sx n="70" d="100"/>
          <a:sy n="70" d="100"/>
        </p:scale>
        <p:origin x="6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76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695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110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952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24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4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205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688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01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17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3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B0DE-20C7-4996-A778-E973EB267CE7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48E6-E95B-41D6-86D7-791971EB50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89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0221" cy="688601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79345" y="218364"/>
            <a:ext cx="1710518" cy="627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accent6">
                    <a:lumMod val="50000"/>
                  </a:schemeClr>
                </a:solidFill>
              </a:rPr>
              <a:t>BUTHAN</a:t>
            </a:r>
            <a:endParaRPr lang="es-P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ángulo redondeado 7"/>
          <p:cNvSpPr/>
          <p:nvPr/>
        </p:nvSpPr>
        <p:spPr>
          <a:xfrm>
            <a:off x="10051960" y="5812381"/>
            <a:ext cx="1983347" cy="9150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700" b="1" dirty="0"/>
          </a:p>
        </p:txBody>
      </p:sp>
    </p:spTree>
    <p:extLst>
      <p:ext uri="{BB962C8B-B14F-4D97-AF65-F5344CB8AC3E}">
        <p14:creationId xmlns:p14="http://schemas.microsoft.com/office/powerpoint/2010/main" val="1581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922339" y="548257"/>
            <a:ext cx="2668323" cy="1171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solidFill>
                  <a:schemeClr val="accent2">
                    <a:lumMod val="75000"/>
                  </a:schemeClr>
                </a:solidFill>
              </a:rPr>
              <a:t>LESOTTHO</a:t>
            </a:r>
            <a:endParaRPr lang="es-P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90"/>
            <a:ext cx="6161658" cy="6877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8"/>
            <a:ext cx="9324304" cy="68580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90"/>
            <a:ext cx="9324304" cy="6896636"/>
          </a:xfrm>
        </p:spPr>
      </p:pic>
      <p:sp>
        <p:nvSpPr>
          <p:cNvPr id="6" name="Rectángulo redondeado 5"/>
          <p:cNvSpPr/>
          <p:nvPr/>
        </p:nvSpPr>
        <p:spPr>
          <a:xfrm>
            <a:off x="9691350" y="5560611"/>
            <a:ext cx="2273122" cy="7886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 smtClean="0"/>
              <a:t>Somalenje</a:t>
            </a:r>
            <a:r>
              <a:rPr lang="es-PE" sz="1700" b="1" dirty="0" smtClean="0"/>
              <a:t> Mountain - </a:t>
            </a:r>
            <a:r>
              <a:rPr lang="es-PE" sz="1700" b="1" dirty="0" err="1" smtClean="0"/>
              <a:t>Lesottho</a:t>
            </a:r>
            <a:endParaRPr lang="es-PE" sz="17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9574365" y="5549263"/>
            <a:ext cx="2507092" cy="81136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smtClean="0"/>
              <a:t>Edward </a:t>
            </a:r>
            <a:r>
              <a:rPr lang="es-PE" sz="1700" b="1" dirty="0" err="1" smtClean="0"/>
              <a:t>Wetland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rehabilitation</a:t>
            </a:r>
            <a:r>
              <a:rPr lang="es-PE" sz="1700" b="1" dirty="0" smtClean="0"/>
              <a:t> - </a:t>
            </a:r>
            <a:r>
              <a:rPr lang="es-PE" sz="1700" b="1" dirty="0" err="1" smtClean="0"/>
              <a:t>Lesottho</a:t>
            </a:r>
            <a:endParaRPr lang="es-PE" sz="1700" b="1" dirty="0"/>
          </a:p>
        </p:txBody>
      </p:sp>
    </p:spTree>
    <p:extLst>
      <p:ext uri="{BB962C8B-B14F-4D97-AF65-F5344CB8AC3E}">
        <p14:creationId xmlns:p14="http://schemas.microsoft.com/office/powerpoint/2010/main" val="2671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9972025" y="272293"/>
            <a:ext cx="2049686" cy="898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solidFill>
                  <a:srgbClr val="7030A0"/>
                </a:solidFill>
              </a:rPr>
              <a:t>NEPAL</a:t>
            </a:r>
            <a:endParaRPr lang="es-PE" sz="4000" b="1" dirty="0">
              <a:solidFill>
                <a:srgbClr val="7030A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840036" cy="688606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41891" cy="68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6791061" y="5357160"/>
            <a:ext cx="2922026" cy="100060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 smtClean="0"/>
              <a:t>Bouddhanath</a:t>
            </a:r>
            <a:r>
              <a:rPr lang="es-PE" sz="1700" b="1" dirty="0" smtClean="0"/>
              <a:t>, UNESCO </a:t>
            </a:r>
            <a:r>
              <a:rPr lang="es-PE" sz="1700" b="1" dirty="0" err="1" smtClean="0"/>
              <a:t>World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Heritage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Site</a:t>
            </a:r>
            <a:r>
              <a:rPr lang="es-PE" sz="1700" b="1" dirty="0" smtClean="0"/>
              <a:t> – </a:t>
            </a:r>
            <a:r>
              <a:rPr lang="es-PE" sz="1700" b="1" dirty="0" err="1" smtClean="0"/>
              <a:t>Kathmandu</a:t>
            </a:r>
            <a:r>
              <a:rPr lang="es-PE" sz="1700" b="1" dirty="0" smtClean="0"/>
              <a:t>, Nepal</a:t>
            </a:r>
            <a:endParaRPr lang="es-PE" sz="17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9972025" y="5857461"/>
            <a:ext cx="2078770" cy="7935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 smtClean="0"/>
              <a:t>Nache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Village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Manang</a:t>
            </a:r>
            <a:r>
              <a:rPr lang="es-PE" sz="1700" b="1" dirty="0" smtClean="0"/>
              <a:t> – Nepal</a:t>
            </a:r>
            <a:endParaRPr lang="es-PE" sz="1700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08"/>
            <a:ext cx="9840727" cy="686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09"/>
            <a:ext cx="9840036" cy="6924925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9972025" y="5857460"/>
            <a:ext cx="2078770" cy="79352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smtClean="0"/>
              <a:t>Red Panda – Nepal</a:t>
            </a:r>
            <a:endParaRPr lang="es-PE" sz="1700" b="1" dirty="0"/>
          </a:p>
        </p:txBody>
      </p:sp>
    </p:spTree>
    <p:extLst>
      <p:ext uri="{BB962C8B-B14F-4D97-AF65-F5344CB8AC3E}">
        <p14:creationId xmlns:p14="http://schemas.microsoft.com/office/powerpoint/2010/main" val="40512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241595" y="725525"/>
            <a:ext cx="2701402" cy="11169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b="1" dirty="0" smtClean="0">
                <a:solidFill>
                  <a:srgbClr val="C00000"/>
                </a:solidFill>
              </a:rPr>
              <a:t>PERU</a:t>
            </a:r>
            <a:endParaRPr lang="es-PE" sz="48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6407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0066985" y="5818188"/>
            <a:ext cx="1983347" cy="91503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smtClean="0"/>
              <a:t>Machu Picchu- </a:t>
            </a:r>
            <a:r>
              <a:rPr lang="es-PE" sz="1700" b="1" dirty="0" smtClean="0"/>
              <a:t>Cuzco, Perú</a:t>
            </a:r>
            <a:endParaRPr lang="es-PE" sz="17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066985" y="5818188"/>
            <a:ext cx="1983347" cy="91503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 smtClean="0"/>
              <a:t>Seven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Colours</a:t>
            </a:r>
            <a:r>
              <a:rPr lang="es-PE" sz="1700" b="1" dirty="0" smtClean="0"/>
              <a:t>´ Mountain - </a:t>
            </a:r>
            <a:r>
              <a:rPr lang="es-PE" sz="1700" b="1" dirty="0" smtClean="0"/>
              <a:t>Cuzco, Perú</a:t>
            </a:r>
            <a:endParaRPr lang="es-PE" sz="17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1" y="15971"/>
            <a:ext cx="10290412" cy="6842029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10137819" y="5818188"/>
            <a:ext cx="1983347" cy="91503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 smtClean="0"/>
              <a:t>Highlands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from</a:t>
            </a:r>
            <a:r>
              <a:rPr lang="es-PE" sz="1700" b="1" dirty="0" smtClean="0"/>
              <a:t> </a:t>
            </a:r>
            <a:r>
              <a:rPr lang="es-PE" sz="1700" b="1" dirty="0" err="1" smtClean="0"/>
              <a:t>Peru</a:t>
            </a:r>
            <a:endParaRPr lang="es-PE" sz="1700" b="1" dirty="0"/>
          </a:p>
        </p:txBody>
      </p:sp>
    </p:spTree>
    <p:extLst>
      <p:ext uri="{BB962C8B-B14F-4D97-AF65-F5344CB8AC3E}">
        <p14:creationId xmlns:p14="http://schemas.microsoft.com/office/powerpoint/2010/main" val="18885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3786389"/>
            <a:ext cx="3603938" cy="294453"/>
          </a:xfrm>
        </p:spPr>
        <p:txBody>
          <a:bodyPr>
            <a:normAutofit fontScale="90000"/>
          </a:bodyPr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8"/>
            <a:ext cx="10032642" cy="6879878"/>
          </a:xfrm>
        </p:spPr>
      </p:pic>
      <p:sp>
        <p:nvSpPr>
          <p:cNvPr id="6" name="CuadroTexto 5"/>
          <p:cNvSpPr txBox="1"/>
          <p:nvPr/>
        </p:nvSpPr>
        <p:spPr>
          <a:xfrm>
            <a:off x="10476963" y="5093910"/>
            <a:ext cx="1751527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8" y="-43756"/>
            <a:ext cx="9144000" cy="6901756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0090597" y="5847640"/>
            <a:ext cx="1983347" cy="91503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/>
              <a:t>Panchachuli</a:t>
            </a:r>
            <a:r>
              <a:rPr lang="es-PE" sz="1700" b="1" dirty="0"/>
              <a:t> </a:t>
            </a:r>
            <a:r>
              <a:rPr lang="es-PE" sz="1700" b="1" dirty="0" err="1"/>
              <a:t>Massif</a:t>
            </a:r>
            <a:r>
              <a:rPr lang="es-PE" sz="1700" b="1" dirty="0"/>
              <a:t> - </a:t>
            </a:r>
            <a:r>
              <a:rPr lang="es-PE" sz="1700" b="1" dirty="0" err="1"/>
              <a:t>Uttarakhand</a:t>
            </a:r>
            <a:r>
              <a:rPr lang="es-PE" sz="1700" b="1" dirty="0"/>
              <a:t>, India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0090596" y="5838138"/>
            <a:ext cx="1983347" cy="91503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err="1"/>
              <a:t>Chholiya</a:t>
            </a:r>
            <a:r>
              <a:rPr lang="es-PE" sz="1700" b="1" dirty="0"/>
              <a:t> Dance </a:t>
            </a:r>
            <a:r>
              <a:rPr lang="es-PE" sz="1700" b="1" dirty="0" smtClean="0"/>
              <a:t>- </a:t>
            </a:r>
            <a:r>
              <a:rPr lang="es-PE" sz="1700" b="1" dirty="0" err="1"/>
              <a:t>Uttarakhand</a:t>
            </a:r>
            <a:r>
              <a:rPr lang="es-PE" sz="1700" b="1" dirty="0"/>
              <a:t>, India</a:t>
            </a:r>
          </a:p>
        </p:txBody>
      </p:sp>
    </p:spTree>
    <p:extLst>
      <p:ext uri="{BB962C8B-B14F-4D97-AF65-F5344CB8AC3E}">
        <p14:creationId xmlns:p14="http://schemas.microsoft.com/office/powerpoint/2010/main" val="6393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60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Yumi -</dc:creator>
  <cp:lastModifiedBy>Usuario</cp:lastModifiedBy>
  <cp:revision>70</cp:revision>
  <dcterms:created xsi:type="dcterms:W3CDTF">2019-04-08T16:23:57Z</dcterms:created>
  <dcterms:modified xsi:type="dcterms:W3CDTF">2019-07-09T10:01:33Z</dcterms:modified>
</cp:coreProperties>
</file>