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8" r:id="rId1"/>
  </p:sldMasterIdLst>
  <p:notesMasterIdLst>
    <p:notesMasterId r:id="rId17"/>
  </p:notesMasterIdLst>
  <p:sldIdLst>
    <p:sldId id="256" r:id="rId2"/>
    <p:sldId id="311" r:id="rId3"/>
    <p:sldId id="306" r:id="rId4"/>
    <p:sldId id="307" r:id="rId5"/>
    <p:sldId id="298" r:id="rId6"/>
    <p:sldId id="314" r:id="rId7"/>
    <p:sldId id="315" r:id="rId8"/>
    <p:sldId id="316" r:id="rId9"/>
    <p:sldId id="317" r:id="rId10"/>
    <p:sldId id="318" r:id="rId11"/>
    <p:sldId id="319" r:id="rId12"/>
    <p:sldId id="320" r:id="rId13"/>
    <p:sldId id="321" r:id="rId14"/>
    <p:sldId id="322" r:id="rId15"/>
    <p:sldId id="323" r:id="rId16"/>
  </p:sldIdLst>
  <p:sldSz cx="12192000" cy="6858000"/>
  <p:notesSz cx="6794500" cy="9931400"/>
  <p:embeddedFontLst>
    <p:embeddedFont>
      <p:font typeface="Segoe UI" panose="020B0502040204020203" pitchFamily="34" charset="0"/>
      <p:regular r:id="rId18"/>
      <p:bold r:id="rId19"/>
      <p:italic r:id="rId20"/>
      <p:boldItalic r:id="rId21"/>
    </p:embeddedFont>
    <p:embeddedFont>
      <p:font typeface="宋体" panose="02010600030101010101" pitchFamily="2" charset="-122"/>
      <p:regular r:id="rId22"/>
    </p:embeddedFont>
    <p:embeddedFont>
      <p:font typeface="Raleway" panose="020B0604020202020204" charset="0"/>
      <p:regular r:id="rId23"/>
      <p:bold r:id="rId24"/>
      <p:italic r:id="rId25"/>
      <p:boldItalic r:id="rId26"/>
    </p:embeddedFont>
    <p:embeddedFont>
      <p:font typeface="Montserrat" panose="020B0604020202020204" charset="0"/>
      <p:regular r:id="rId27"/>
      <p:bold r:id="rId28"/>
      <p:italic r:id="rId29"/>
      <p:boldItalic r:id="rId30"/>
    </p:embeddedFont>
    <p:embeddedFont>
      <p:font typeface="Calibri" panose="020F0502020204030204" pitchFamily="34" charset="0"/>
      <p:regular r:id="rId31"/>
      <p:bold r:id="rId32"/>
      <p:italic r:id="rId33"/>
      <p:boldItalic r:id="rId34"/>
    </p:embeddedFont>
    <p:embeddedFont>
      <p:font typeface="Calibri Light" panose="020F0302020204030204" pitchFamily="34" charset="0"/>
      <p:regular r:id="rId35"/>
      <p:italic r:id="rId36"/>
    </p:embeddedFont>
    <p:embeddedFont>
      <p:font typeface="Merriweather" panose="020B0604020202020204" charset="0"/>
      <p:regular r:id="rId37"/>
      <p:bold r:id="rId38"/>
    </p:embeddedFont>
    <p:embeddedFont>
      <p:font typeface="ＭＳ Ｐゴシック" panose="020B0600070205080204" pitchFamily="34" charset="-128"/>
      <p:regular r:id="rId39"/>
    </p:embeddedFont>
    <p:embeddedFont>
      <p:font typeface="ＭＳ Ｐゴシック" panose="020B0600070205080204" pitchFamily="34" charset="-128"/>
      <p:regular r:id="rId3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6600"/>
    <a:srgbClr val="003300"/>
    <a:srgbClr val="800000"/>
    <a:srgbClr val="990033"/>
    <a:srgbClr val="66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15BBBE6-EBC5-4BF3-B536-8BE98E3C1763}">
  <a:tblStyle styleId="{015BBBE6-EBC5-4BF3-B536-8BE98E3C1763}"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704" autoAdjust="0"/>
    <p:restoredTop sz="94643"/>
  </p:normalViewPr>
  <p:slideViewPr>
    <p:cSldViewPr snapToGrid="0">
      <p:cViewPr varScale="1">
        <p:scale>
          <a:sx n="69" d="100"/>
          <a:sy n="69" d="100"/>
        </p:scale>
        <p:origin x="792" y="66"/>
      </p:cViewPr>
      <p:guideLst/>
    </p:cSldViewPr>
  </p:slideViewPr>
  <p:notesTextViewPr>
    <p:cViewPr>
      <p:scale>
        <a:sx n="3" d="2"/>
        <a:sy n="3" d="2"/>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font" Target="fonts/font9.fntdata"/><Relationship Id="rId39" Type="http://schemas.openxmlformats.org/officeDocument/2006/relationships/font" Target="fonts/font22.fntdata"/><Relationship Id="rId3" Type="http://schemas.openxmlformats.org/officeDocument/2006/relationships/slide" Target="slides/slide2.xml"/><Relationship Id="rId21" Type="http://schemas.openxmlformats.org/officeDocument/2006/relationships/font" Target="fonts/font4.fntdata"/><Relationship Id="rId34" Type="http://schemas.openxmlformats.org/officeDocument/2006/relationships/font" Target="fonts/font17.fntdata"/><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font" Target="fonts/font8.fntdata"/><Relationship Id="rId33" Type="http://schemas.openxmlformats.org/officeDocument/2006/relationships/font" Target="fonts/font16.fntdata"/><Relationship Id="rId38" Type="http://schemas.openxmlformats.org/officeDocument/2006/relationships/font" Target="fonts/font21.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29" Type="http://schemas.openxmlformats.org/officeDocument/2006/relationships/font" Target="fonts/font12.fntdata"/><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7.fntdata"/><Relationship Id="rId32" Type="http://schemas.openxmlformats.org/officeDocument/2006/relationships/font" Target="fonts/font15.fntdata"/><Relationship Id="rId37" Type="http://schemas.openxmlformats.org/officeDocument/2006/relationships/font" Target="fonts/font20.fntdata"/><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6.fntdata"/><Relationship Id="rId28" Type="http://schemas.openxmlformats.org/officeDocument/2006/relationships/font" Target="fonts/font11.fntdata"/><Relationship Id="rId36" Type="http://schemas.openxmlformats.org/officeDocument/2006/relationships/font" Target="fonts/font19.fntdata"/><Relationship Id="rId10" Type="http://schemas.openxmlformats.org/officeDocument/2006/relationships/slide" Target="slides/slide9.xml"/><Relationship Id="rId19" Type="http://schemas.openxmlformats.org/officeDocument/2006/relationships/font" Target="fonts/font2.fntdata"/><Relationship Id="rId31" Type="http://schemas.openxmlformats.org/officeDocument/2006/relationships/font" Target="fonts/font1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27" Type="http://schemas.openxmlformats.org/officeDocument/2006/relationships/font" Target="fonts/font10.fntdata"/><Relationship Id="rId30" Type="http://schemas.openxmlformats.org/officeDocument/2006/relationships/font" Target="fonts/font13.fntdata"/><Relationship Id="rId35" Type="http://schemas.openxmlformats.org/officeDocument/2006/relationships/font" Target="fonts/font18.fntdata"/><Relationship Id="rId43"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28AEC1D-347C-CE4E-B318-FDEDE41E3B54}" type="doc">
      <dgm:prSet loTypeId="urn:microsoft.com/office/officeart/2005/8/layout/radial3" loCatId="" qsTypeId="urn:microsoft.com/office/officeart/2005/8/quickstyle/simple1" qsCatId="simple" csTypeId="urn:microsoft.com/office/officeart/2005/8/colors/accent1_2" csCatId="accent1" phldr="1"/>
      <dgm:spPr/>
      <dgm:t>
        <a:bodyPr/>
        <a:lstStyle/>
        <a:p>
          <a:endParaRPr lang="nl-NL"/>
        </a:p>
      </dgm:t>
    </dgm:pt>
    <dgm:pt modelId="{736CB0CE-ED7F-2A47-BCEB-C6222F08BE04}">
      <dgm:prSet phldrT="[Tekst]" custT="1"/>
      <dgm:spPr/>
      <dgm:t>
        <a:bodyPr/>
        <a:lstStyle/>
        <a:p>
          <a:r>
            <a:rPr lang="nl-NL" sz="2400" b="1" dirty="0" smtClean="0"/>
            <a:t>Resilient</a:t>
          </a:r>
        </a:p>
        <a:p>
          <a:r>
            <a:rPr lang="nl-NL" sz="2400" b="1" dirty="0" smtClean="0"/>
            <a:t>Watershed </a:t>
          </a:r>
          <a:r>
            <a:rPr lang="nl-NL" sz="2400" b="1" dirty="0"/>
            <a:t>management</a:t>
          </a:r>
        </a:p>
      </dgm:t>
    </dgm:pt>
    <dgm:pt modelId="{542C26B8-1651-D242-9979-42D439DB1E3F}" type="parTrans" cxnId="{65C21B78-B6EF-B746-9E8D-68256D59E2E0}">
      <dgm:prSet/>
      <dgm:spPr/>
      <dgm:t>
        <a:bodyPr/>
        <a:lstStyle/>
        <a:p>
          <a:endParaRPr lang="nl-NL"/>
        </a:p>
      </dgm:t>
    </dgm:pt>
    <dgm:pt modelId="{12BF04A1-6A3E-424F-A500-F9437FDB675F}" type="sibTrans" cxnId="{65C21B78-B6EF-B746-9E8D-68256D59E2E0}">
      <dgm:prSet/>
      <dgm:spPr/>
      <dgm:t>
        <a:bodyPr/>
        <a:lstStyle/>
        <a:p>
          <a:endParaRPr lang="nl-NL"/>
        </a:p>
      </dgm:t>
    </dgm:pt>
    <dgm:pt modelId="{5E24763E-B71C-A84C-AD07-F37AA2C2B476}">
      <dgm:prSet phldrT="[Tekst]" custT="1"/>
      <dgm:spPr/>
      <dgm:t>
        <a:bodyPr/>
        <a:lstStyle/>
        <a:p>
          <a:r>
            <a:rPr lang="nl-NL" sz="2000" dirty="0" smtClean="0"/>
            <a:t>Enabling Environ-ment</a:t>
          </a:r>
          <a:endParaRPr lang="nl-NL" sz="2000" dirty="0"/>
        </a:p>
      </dgm:t>
    </dgm:pt>
    <dgm:pt modelId="{9C58B294-82ED-BE49-916B-2768DBAFF8F0}" type="parTrans" cxnId="{A9D7F6A2-FE1F-D94A-B6BE-95A4451AE9D8}">
      <dgm:prSet/>
      <dgm:spPr/>
      <dgm:t>
        <a:bodyPr/>
        <a:lstStyle/>
        <a:p>
          <a:endParaRPr lang="nl-NL"/>
        </a:p>
      </dgm:t>
    </dgm:pt>
    <dgm:pt modelId="{1CD470D8-A8F2-2549-8D1D-9B8BDC5C83C2}" type="sibTrans" cxnId="{A9D7F6A2-FE1F-D94A-B6BE-95A4451AE9D8}">
      <dgm:prSet/>
      <dgm:spPr/>
      <dgm:t>
        <a:bodyPr/>
        <a:lstStyle/>
        <a:p>
          <a:endParaRPr lang="nl-NL"/>
        </a:p>
      </dgm:t>
    </dgm:pt>
    <dgm:pt modelId="{5E6D4D8B-DD04-AE41-BC9D-7E9B60B4E41A}">
      <dgm:prSet phldrT="[Tekst]" custT="1"/>
      <dgm:spPr/>
      <dgm:t>
        <a:bodyPr/>
        <a:lstStyle/>
        <a:p>
          <a:r>
            <a:rPr lang="nl-NL" sz="2000" dirty="0"/>
            <a:t>Climate change</a:t>
          </a:r>
        </a:p>
      </dgm:t>
    </dgm:pt>
    <dgm:pt modelId="{6CE7E64D-FE4B-0140-96E1-99792157382B}" type="parTrans" cxnId="{9E151BE8-EEEC-5F47-BE6A-351245506CAF}">
      <dgm:prSet/>
      <dgm:spPr/>
      <dgm:t>
        <a:bodyPr/>
        <a:lstStyle/>
        <a:p>
          <a:endParaRPr lang="nl-NL"/>
        </a:p>
      </dgm:t>
    </dgm:pt>
    <dgm:pt modelId="{59CBD406-844F-0B48-BB5C-C7E7411EF6F8}" type="sibTrans" cxnId="{9E151BE8-EEEC-5F47-BE6A-351245506CAF}">
      <dgm:prSet/>
      <dgm:spPr/>
      <dgm:t>
        <a:bodyPr/>
        <a:lstStyle/>
        <a:p>
          <a:endParaRPr lang="nl-NL"/>
        </a:p>
      </dgm:t>
    </dgm:pt>
    <dgm:pt modelId="{03E465C9-5867-F949-BD7D-994C967C4DE0}">
      <dgm:prSet phldrT="[Tekst]" custT="1"/>
      <dgm:spPr/>
      <dgm:t>
        <a:bodyPr/>
        <a:lstStyle/>
        <a:p>
          <a:r>
            <a:rPr lang="nl-NL" sz="2000" dirty="0" smtClean="0"/>
            <a:t>Risk Manage-ment</a:t>
          </a:r>
          <a:endParaRPr lang="nl-NL" sz="2000" dirty="0"/>
        </a:p>
      </dgm:t>
    </dgm:pt>
    <dgm:pt modelId="{0B38E8BD-907B-8748-AD5E-05005352D9C2}" type="parTrans" cxnId="{3F386E63-A974-5A45-A997-719323C852EB}">
      <dgm:prSet/>
      <dgm:spPr/>
      <dgm:t>
        <a:bodyPr/>
        <a:lstStyle/>
        <a:p>
          <a:endParaRPr lang="nl-NL"/>
        </a:p>
      </dgm:t>
    </dgm:pt>
    <dgm:pt modelId="{CBE968E0-34F9-E142-BFB8-0FE5FD963FE6}" type="sibTrans" cxnId="{3F386E63-A974-5A45-A997-719323C852EB}">
      <dgm:prSet/>
      <dgm:spPr/>
      <dgm:t>
        <a:bodyPr/>
        <a:lstStyle/>
        <a:p>
          <a:endParaRPr lang="nl-NL"/>
        </a:p>
      </dgm:t>
    </dgm:pt>
    <dgm:pt modelId="{AB9BC608-573B-154C-8F27-8F370F1B5074}">
      <dgm:prSet phldrT="[Tekst]" custT="1"/>
      <dgm:spPr/>
      <dgm:t>
        <a:bodyPr/>
        <a:lstStyle/>
        <a:p>
          <a:r>
            <a:rPr lang="nl-NL" sz="2000" dirty="0"/>
            <a:t>Ecosystem-based approach</a:t>
          </a:r>
        </a:p>
      </dgm:t>
    </dgm:pt>
    <dgm:pt modelId="{0D9EFE35-CE12-E647-8912-D19E1BDC2FF6}" type="parTrans" cxnId="{7D42614F-B121-0F43-8DF2-D5773A411B61}">
      <dgm:prSet/>
      <dgm:spPr/>
      <dgm:t>
        <a:bodyPr/>
        <a:lstStyle/>
        <a:p>
          <a:endParaRPr lang="nl-NL"/>
        </a:p>
      </dgm:t>
    </dgm:pt>
    <dgm:pt modelId="{290576F2-C7FF-0448-B8F7-102928B1DAC2}" type="sibTrans" cxnId="{7D42614F-B121-0F43-8DF2-D5773A411B61}">
      <dgm:prSet/>
      <dgm:spPr/>
      <dgm:t>
        <a:bodyPr/>
        <a:lstStyle/>
        <a:p>
          <a:endParaRPr lang="nl-NL"/>
        </a:p>
      </dgm:t>
    </dgm:pt>
    <dgm:pt modelId="{190066A0-3598-E640-AE62-A1AA628F3F09}">
      <dgm:prSet phldrT="[Tekst]" custT="1"/>
      <dgm:spPr/>
      <dgm:t>
        <a:bodyPr/>
        <a:lstStyle/>
        <a:p>
          <a:r>
            <a:rPr lang="nl-NL" sz="2000" dirty="0" smtClean="0"/>
            <a:t>Disaster Manage-ment</a:t>
          </a:r>
          <a:endParaRPr lang="nl-NL" sz="2000" dirty="0"/>
        </a:p>
      </dgm:t>
    </dgm:pt>
    <dgm:pt modelId="{B8126C33-9ACB-C549-A838-6CB826A34A9E}" type="parTrans" cxnId="{76434D5D-FD2D-C042-9501-2D2C50286B9F}">
      <dgm:prSet/>
      <dgm:spPr/>
      <dgm:t>
        <a:bodyPr/>
        <a:lstStyle/>
        <a:p>
          <a:endParaRPr lang="nl-NL"/>
        </a:p>
      </dgm:t>
    </dgm:pt>
    <dgm:pt modelId="{93BD41C1-2408-5B4C-94EC-C8FBFDDBE790}" type="sibTrans" cxnId="{76434D5D-FD2D-C042-9501-2D2C50286B9F}">
      <dgm:prSet/>
      <dgm:spPr/>
      <dgm:t>
        <a:bodyPr/>
        <a:lstStyle/>
        <a:p>
          <a:endParaRPr lang="nl-NL"/>
        </a:p>
      </dgm:t>
    </dgm:pt>
    <dgm:pt modelId="{BA84B3EE-769C-8448-9BA4-2268ED63A18A}">
      <dgm:prSet phldrT="[Tekst]" custT="1"/>
      <dgm:spPr/>
      <dgm:t>
        <a:bodyPr/>
        <a:lstStyle/>
        <a:p>
          <a:r>
            <a:rPr lang="nl-NL" sz="2000"/>
            <a:t>Poverty</a:t>
          </a:r>
        </a:p>
      </dgm:t>
    </dgm:pt>
    <dgm:pt modelId="{13FFCD9D-B064-7344-824A-970A6E54C513}" type="parTrans" cxnId="{3251E4CC-DC6B-C444-B838-EE884525B3BD}">
      <dgm:prSet/>
      <dgm:spPr/>
      <dgm:t>
        <a:bodyPr/>
        <a:lstStyle/>
        <a:p>
          <a:endParaRPr lang="nl-NL"/>
        </a:p>
      </dgm:t>
    </dgm:pt>
    <dgm:pt modelId="{44C1E110-F448-494C-B02C-B76B0655A71D}" type="sibTrans" cxnId="{3251E4CC-DC6B-C444-B838-EE884525B3BD}">
      <dgm:prSet/>
      <dgm:spPr/>
      <dgm:t>
        <a:bodyPr/>
        <a:lstStyle/>
        <a:p>
          <a:endParaRPr lang="nl-NL"/>
        </a:p>
      </dgm:t>
    </dgm:pt>
    <dgm:pt modelId="{3050ECED-AECD-984F-94D0-1DAEF0347363}">
      <dgm:prSet phldrT="[Tekst]" custT="1"/>
      <dgm:spPr/>
      <dgm:t>
        <a:bodyPr/>
        <a:lstStyle/>
        <a:p>
          <a:r>
            <a:rPr lang="nl-NL" sz="2000"/>
            <a:t>Gender</a:t>
          </a:r>
        </a:p>
      </dgm:t>
    </dgm:pt>
    <dgm:pt modelId="{00634BB4-7B18-1043-B272-9947B2F83037}" type="parTrans" cxnId="{76742717-4E75-B048-9FD3-5611EB05AB95}">
      <dgm:prSet/>
      <dgm:spPr/>
      <dgm:t>
        <a:bodyPr/>
        <a:lstStyle/>
        <a:p>
          <a:endParaRPr lang="nl-NL"/>
        </a:p>
      </dgm:t>
    </dgm:pt>
    <dgm:pt modelId="{91623CEE-83A9-5544-B088-EA0ECCD3FFB7}" type="sibTrans" cxnId="{76742717-4E75-B048-9FD3-5611EB05AB95}">
      <dgm:prSet/>
      <dgm:spPr/>
      <dgm:t>
        <a:bodyPr/>
        <a:lstStyle/>
        <a:p>
          <a:endParaRPr lang="nl-NL"/>
        </a:p>
      </dgm:t>
    </dgm:pt>
    <dgm:pt modelId="{9FD8672C-5861-6447-9BF4-1FEBDE36028A}" type="pres">
      <dgm:prSet presAssocID="{C28AEC1D-347C-CE4E-B318-FDEDE41E3B54}" presName="composite" presStyleCnt="0">
        <dgm:presLayoutVars>
          <dgm:chMax val="1"/>
          <dgm:dir/>
          <dgm:resizeHandles val="exact"/>
        </dgm:presLayoutVars>
      </dgm:prSet>
      <dgm:spPr/>
      <dgm:t>
        <a:bodyPr/>
        <a:lstStyle/>
        <a:p>
          <a:endParaRPr lang="en-US"/>
        </a:p>
      </dgm:t>
    </dgm:pt>
    <dgm:pt modelId="{9F78FCDB-2CE5-E44D-96D4-7FD7F01AFE20}" type="pres">
      <dgm:prSet presAssocID="{C28AEC1D-347C-CE4E-B318-FDEDE41E3B54}" presName="radial" presStyleCnt="0">
        <dgm:presLayoutVars>
          <dgm:animLvl val="ctr"/>
        </dgm:presLayoutVars>
      </dgm:prSet>
      <dgm:spPr/>
    </dgm:pt>
    <dgm:pt modelId="{D0CEA4E0-C9D8-404F-955F-F7F85393ADC0}" type="pres">
      <dgm:prSet presAssocID="{736CB0CE-ED7F-2A47-BCEB-C6222F08BE04}" presName="centerShape" presStyleLbl="vennNode1" presStyleIdx="0" presStyleCnt="8"/>
      <dgm:spPr/>
      <dgm:t>
        <a:bodyPr/>
        <a:lstStyle/>
        <a:p>
          <a:endParaRPr lang="en-US"/>
        </a:p>
      </dgm:t>
    </dgm:pt>
    <dgm:pt modelId="{B8DD13F4-E972-8144-B389-80D9BE0BE945}" type="pres">
      <dgm:prSet presAssocID="{5E24763E-B71C-A84C-AD07-F37AA2C2B476}" presName="node" presStyleLbl="vennNode1" presStyleIdx="1" presStyleCnt="8" custScaleX="108011" custScaleY="108011">
        <dgm:presLayoutVars>
          <dgm:bulletEnabled val="1"/>
        </dgm:presLayoutVars>
      </dgm:prSet>
      <dgm:spPr/>
      <dgm:t>
        <a:bodyPr/>
        <a:lstStyle/>
        <a:p>
          <a:endParaRPr lang="en-US"/>
        </a:p>
      </dgm:t>
    </dgm:pt>
    <dgm:pt modelId="{BDD7C15B-8D77-2C40-9381-67310E18C20A}" type="pres">
      <dgm:prSet presAssocID="{5E6D4D8B-DD04-AE41-BC9D-7E9B60B4E41A}" presName="node" presStyleLbl="vennNode1" presStyleIdx="2" presStyleCnt="8" custScaleX="108011" custScaleY="108011">
        <dgm:presLayoutVars>
          <dgm:bulletEnabled val="1"/>
        </dgm:presLayoutVars>
      </dgm:prSet>
      <dgm:spPr/>
      <dgm:t>
        <a:bodyPr/>
        <a:lstStyle/>
        <a:p>
          <a:endParaRPr lang="en-US"/>
        </a:p>
      </dgm:t>
    </dgm:pt>
    <dgm:pt modelId="{DA882E9E-3392-D14C-B69C-1F4DB621AB92}" type="pres">
      <dgm:prSet presAssocID="{03E465C9-5867-F949-BD7D-994C967C4DE0}" presName="node" presStyleLbl="vennNode1" presStyleIdx="3" presStyleCnt="8" custScaleX="108011" custScaleY="108011">
        <dgm:presLayoutVars>
          <dgm:bulletEnabled val="1"/>
        </dgm:presLayoutVars>
      </dgm:prSet>
      <dgm:spPr/>
      <dgm:t>
        <a:bodyPr/>
        <a:lstStyle/>
        <a:p>
          <a:endParaRPr lang="en-US"/>
        </a:p>
      </dgm:t>
    </dgm:pt>
    <dgm:pt modelId="{18A25B03-6332-BF4C-AFBF-13E8742F3170}" type="pres">
      <dgm:prSet presAssocID="{AB9BC608-573B-154C-8F27-8F370F1B5074}" presName="node" presStyleLbl="vennNode1" presStyleIdx="4" presStyleCnt="8" custScaleX="108011" custScaleY="108011">
        <dgm:presLayoutVars>
          <dgm:bulletEnabled val="1"/>
        </dgm:presLayoutVars>
      </dgm:prSet>
      <dgm:spPr/>
      <dgm:t>
        <a:bodyPr/>
        <a:lstStyle/>
        <a:p>
          <a:endParaRPr lang="en-US"/>
        </a:p>
      </dgm:t>
    </dgm:pt>
    <dgm:pt modelId="{D96F8D84-5843-6E46-BBE6-6B3854DF9E84}" type="pres">
      <dgm:prSet presAssocID="{190066A0-3598-E640-AE62-A1AA628F3F09}" presName="node" presStyleLbl="vennNode1" presStyleIdx="5" presStyleCnt="8" custScaleX="108011" custScaleY="108011" custRadScaleRad="99912" custRadScaleInc="1183">
        <dgm:presLayoutVars>
          <dgm:bulletEnabled val="1"/>
        </dgm:presLayoutVars>
      </dgm:prSet>
      <dgm:spPr/>
      <dgm:t>
        <a:bodyPr/>
        <a:lstStyle/>
        <a:p>
          <a:endParaRPr lang="en-US"/>
        </a:p>
      </dgm:t>
    </dgm:pt>
    <dgm:pt modelId="{931AB741-08ED-1746-911C-12E57449037A}" type="pres">
      <dgm:prSet presAssocID="{BA84B3EE-769C-8448-9BA4-2268ED63A18A}" presName="node" presStyleLbl="vennNode1" presStyleIdx="6" presStyleCnt="8" custScaleX="108011" custScaleY="108011">
        <dgm:presLayoutVars>
          <dgm:bulletEnabled val="1"/>
        </dgm:presLayoutVars>
      </dgm:prSet>
      <dgm:spPr/>
      <dgm:t>
        <a:bodyPr/>
        <a:lstStyle/>
        <a:p>
          <a:endParaRPr lang="en-US"/>
        </a:p>
      </dgm:t>
    </dgm:pt>
    <dgm:pt modelId="{ED19A143-782A-AF4A-BEA6-B0F82BDCC27B}" type="pres">
      <dgm:prSet presAssocID="{3050ECED-AECD-984F-94D0-1DAEF0347363}" presName="node" presStyleLbl="vennNode1" presStyleIdx="7" presStyleCnt="8" custScaleX="108011" custScaleY="108011">
        <dgm:presLayoutVars>
          <dgm:bulletEnabled val="1"/>
        </dgm:presLayoutVars>
      </dgm:prSet>
      <dgm:spPr/>
      <dgm:t>
        <a:bodyPr/>
        <a:lstStyle/>
        <a:p>
          <a:endParaRPr lang="en-US"/>
        </a:p>
      </dgm:t>
    </dgm:pt>
  </dgm:ptLst>
  <dgm:cxnLst>
    <dgm:cxn modelId="{297D9583-7A28-1E46-9D45-FDC019556BDE}" type="presOf" srcId="{5E6D4D8B-DD04-AE41-BC9D-7E9B60B4E41A}" destId="{BDD7C15B-8D77-2C40-9381-67310E18C20A}" srcOrd="0" destOrd="0" presId="urn:microsoft.com/office/officeart/2005/8/layout/radial3"/>
    <dgm:cxn modelId="{37A67F7B-DF6B-F041-BC82-48658F9144B2}" type="presOf" srcId="{AB9BC608-573B-154C-8F27-8F370F1B5074}" destId="{18A25B03-6332-BF4C-AFBF-13E8742F3170}" srcOrd="0" destOrd="0" presId="urn:microsoft.com/office/officeart/2005/8/layout/radial3"/>
    <dgm:cxn modelId="{7D42614F-B121-0F43-8DF2-D5773A411B61}" srcId="{736CB0CE-ED7F-2A47-BCEB-C6222F08BE04}" destId="{AB9BC608-573B-154C-8F27-8F370F1B5074}" srcOrd="3" destOrd="0" parTransId="{0D9EFE35-CE12-E647-8912-D19E1BDC2FF6}" sibTransId="{290576F2-C7FF-0448-B8F7-102928B1DAC2}"/>
    <dgm:cxn modelId="{FF39B4CB-5E21-F544-8727-203C92F9F525}" type="presOf" srcId="{5E24763E-B71C-A84C-AD07-F37AA2C2B476}" destId="{B8DD13F4-E972-8144-B389-80D9BE0BE945}" srcOrd="0" destOrd="0" presId="urn:microsoft.com/office/officeart/2005/8/layout/radial3"/>
    <dgm:cxn modelId="{E13C47FB-72F3-6941-9F0E-0B4B2A0DB4E7}" type="presOf" srcId="{736CB0CE-ED7F-2A47-BCEB-C6222F08BE04}" destId="{D0CEA4E0-C9D8-404F-955F-F7F85393ADC0}" srcOrd="0" destOrd="0" presId="urn:microsoft.com/office/officeart/2005/8/layout/radial3"/>
    <dgm:cxn modelId="{3251E4CC-DC6B-C444-B838-EE884525B3BD}" srcId="{736CB0CE-ED7F-2A47-BCEB-C6222F08BE04}" destId="{BA84B3EE-769C-8448-9BA4-2268ED63A18A}" srcOrd="5" destOrd="0" parTransId="{13FFCD9D-B064-7344-824A-970A6E54C513}" sibTransId="{44C1E110-F448-494C-B02C-B76B0655A71D}"/>
    <dgm:cxn modelId="{76742717-4E75-B048-9FD3-5611EB05AB95}" srcId="{736CB0CE-ED7F-2A47-BCEB-C6222F08BE04}" destId="{3050ECED-AECD-984F-94D0-1DAEF0347363}" srcOrd="6" destOrd="0" parTransId="{00634BB4-7B18-1043-B272-9947B2F83037}" sibTransId="{91623CEE-83A9-5544-B088-EA0ECCD3FFB7}"/>
    <dgm:cxn modelId="{87D7A2B7-5957-3C4D-AC17-4DADDAA13BD9}" type="presOf" srcId="{03E465C9-5867-F949-BD7D-994C967C4DE0}" destId="{DA882E9E-3392-D14C-B69C-1F4DB621AB92}" srcOrd="0" destOrd="0" presId="urn:microsoft.com/office/officeart/2005/8/layout/radial3"/>
    <dgm:cxn modelId="{D2427B61-0327-2144-B150-654E77D93D45}" type="presOf" srcId="{190066A0-3598-E640-AE62-A1AA628F3F09}" destId="{D96F8D84-5843-6E46-BBE6-6B3854DF9E84}" srcOrd="0" destOrd="0" presId="urn:microsoft.com/office/officeart/2005/8/layout/radial3"/>
    <dgm:cxn modelId="{58B6598B-5D71-AD4B-A824-2C1AB4C52F70}" type="presOf" srcId="{C28AEC1D-347C-CE4E-B318-FDEDE41E3B54}" destId="{9FD8672C-5861-6447-9BF4-1FEBDE36028A}" srcOrd="0" destOrd="0" presId="urn:microsoft.com/office/officeart/2005/8/layout/radial3"/>
    <dgm:cxn modelId="{EFF91CB8-C149-804C-9F5A-BDD7B5B2E2E3}" type="presOf" srcId="{3050ECED-AECD-984F-94D0-1DAEF0347363}" destId="{ED19A143-782A-AF4A-BEA6-B0F82BDCC27B}" srcOrd="0" destOrd="0" presId="urn:microsoft.com/office/officeart/2005/8/layout/radial3"/>
    <dgm:cxn modelId="{3F386E63-A974-5A45-A997-719323C852EB}" srcId="{736CB0CE-ED7F-2A47-BCEB-C6222F08BE04}" destId="{03E465C9-5867-F949-BD7D-994C967C4DE0}" srcOrd="2" destOrd="0" parTransId="{0B38E8BD-907B-8748-AD5E-05005352D9C2}" sibTransId="{CBE968E0-34F9-E142-BFB8-0FE5FD963FE6}"/>
    <dgm:cxn modelId="{9E151BE8-EEEC-5F47-BE6A-351245506CAF}" srcId="{736CB0CE-ED7F-2A47-BCEB-C6222F08BE04}" destId="{5E6D4D8B-DD04-AE41-BC9D-7E9B60B4E41A}" srcOrd="1" destOrd="0" parTransId="{6CE7E64D-FE4B-0140-96E1-99792157382B}" sibTransId="{59CBD406-844F-0B48-BB5C-C7E7411EF6F8}"/>
    <dgm:cxn modelId="{65C21B78-B6EF-B746-9E8D-68256D59E2E0}" srcId="{C28AEC1D-347C-CE4E-B318-FDEDE41E3B54}" destId="{736CB0CE-ED7F-2A47-BCEB-C6222F08BE04}" srcOrd="0" destOrd="0" parTransId="{542C26B8-1651-D242-9979-42D439DB1E3F}" sibTransId="{12BF04A1-6A3E-424F-A500-F9437FDB675F}"/>
    <dgm:cxn modelId="{8DFBB4DB-1C58-2A42-AF12-81C86F8CB5EA}" type="presOf" srcId="{BA84B3EE-769C-8448-9BA4-2268ED63A18A}" destId="{931AB741-08ED-1746-911C-12E57449037A}" srcOrd="0" destOrd="0" presId="urn:microsoft.com/office/officeart/2005/8/layout/radial3"/>
    <dgm:cxn modelId="{76434D5D-FD2D-C042-9501-2D2C50286B9F}" srcId="{736CB0CE-ED7F-2A47-BCEB-C6222F08BE04}" destId="{190066A0-3598-E640-AE62-A1AA628F3F09}" srcOrd="4" destOrd="0" parTransId="{B8126C33-9ACB-C549-A838-6CB826A34A9E}" sibTransId="{93BD41C1-2408-5B4C-94EC-C8FBFDDBE790}"/>
    <dgm:cxn modelId="{A9D7F6A2-FE1F-D94A-B6BE-95A4451AE9D8}" srcId="{736CB0CE-ED7F-2A47-BCEB-C6222F08BE04}" destId="{5E24763E-B71C-A84C-AD07-F37AA2C2B476}" srcOrd="0" destOrd="0" parTransId="{9C58B294-82ED-BE49-916B-2768DBAFF8F0}" sibTransId="{1CD470D8-A8F2-2549-8D1D-9B8BDC5C83C2}"/>
    <dgm:cxn modelId="{5C35E7EB-701C-CB4A-989A-FDD29CACF3BF}" type="presParOf" srcId="{9FD8672C-5861-6447-9BF4-1FEBDE36028A}" destId="{9F78FCDB-2CE5-E44D-96D4-7FD7F01AFE20}" srcOrd="0" destOrd="0" presId="urn:microsoft.com/office/officeart/2005/8/layout/radial3"/>
    <dgm:cxn modelId="{BEAD9409-9FDB-8E45-B891-CB184E3EBB37}" type="presParOf" srcId="{9F78FCDB-2CE5-E44D-96D4-7FD7F01AFE20}" destId="{D0CEA4E0-C9D8-404F-955F-F7F85393ADC0}" srcOrd="0" destOrd="0" presId="urn:microsoft.com/office/officeart/2005/8/layout/radial3"/>
    <dgm:cxn modelId="{D39243A3-87F4-6847-83CD-9F2DD4532676}" type="presParOf" srcId="{9F78FCDB-2CE5-E44D-96D4-7FD7F01AFE20}" destId="{B8DD13F4-E972-8144-B389-80D9BE0BE945}" srcOrd="1" destOrd="0" presId="urn:microsoft.com/office/officeart/2005/8/layout/radial3"/>
    <dgm:cxn modelId="{C6960E83-E2F1-4E47-B2E8-06FE4CBAE54A}" type="presParOf" srcId="{9F78FCDB-2CE5-E44D-96D4-7FD7F01AFE20}" destId="{BDD7C15B-8D77-2C40-9381-67310E18C20A}" srcOrd="2" destOrd="0" presId="urn:microsoft.com/office/officeart/2005/8/layout/radial3"/>
    <dgm:cxn modelId="{9FBD10BB-A781-DC48-ABEB-9D151B078D8B}" type="presParOf" srcId="{9F78FCDB-2CE5-E44D-96D4-7FD7F01AFE20}" destId="{DA882E9E-3392-D14C-B69C-1F4DB621AB92}" srcOrd="3" destOrd="0" presId="urn:microsoft.com/office/officeart/2005/8/layout/radial3"/>
    <dgm:cxn modelId="{79B6A00E-38FB-4D48-9A3E-94853E4FD468}" type="presParOf" srcId="{9F78FCDB-2CE5-E44D-96D4-7FD7F01AFE20}" destId="{18A25B03-6332-BF4C-AFBF-13E8742F3170}" srcOrd="4" destOrd="0" presId="urn:microsoft.com/office/officeart/2005/8/layout/radial3"/>
    <dgm:cxn modelId="{3BDAB811-73ED-B048-9A2D-B712027D63EA}" type="presParOf" srcId="{9F78FCDB-2CE5-E44D-96D4-7FD7F01AFE20}" destId="{D96F8D84-5843-6E46-BBE6-6B3854DF9E84}" srcOrd="5" destOrd="0" presId="urn:microsoft.com/office/officeart/2005/8/layout/radial3"/>
    <dgm:cxn modelId="{9FD6A64C-C0F6-F84D-B97C-1EA61B02E7E0}" type="presParOf" srcId="{9F78FCDB-2CE5-E44D-96D4-7FD7F01AFE20}" destId="{931AB741-08ED-1746-911C-12E57449037A}" srcOrd="6" destOrd="0" presId="urn:microsoft.com/office/officeart/2005/8/layout/radial3"/>
    <dgm:cxn modelId="{37018040-CD38-9C47-9ACE-EFFAD2CC3374}" type="presParOf" srcId="{9F78FCDB-2CE5-E44D-96D4-7FD7F01AFE20}" destId="{ED19A143-782A-AF4A-BEA6-B0F82BDCC27B}" srcOrd="7" destOrd="0" presId="urn:microsoft.com/office/officeart/2005/8/layout/radial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2EF9DB7-30E2-463B-9E5A-16EA6A0DB561}" type="doc">
      <dgm:prSet loTypeId="urn:microsoft.com/office/officeart/2005/8/layout/cycle3" loCatId="cycle" qsTypeId="urn:microsoft.com/office/officeart/2005/8/quickstyle/3d3" qsCatId="3D" csTypeId="urn:microsoft.com/office/officeart/2005/8/colors/colorful5" csCatId="colorful" phldr="1"/>
      <dgm:spPr/>
      <dgm:t>
        <a:bodyPr/>
        <a:lstStyle/>
        <a:p>
          <a:endParaRPr lang="en-US"/>
        </a:p>
      </dgm:t>
    </dgm:pt>
    <dgm:pt modelId="{6A945FFC-0B33-40B5-8E90-230D62184D15}">
      <dgm:prSet phldrT="[Text]" custT="1"/>
      <dgm:spPr/>
      <dgm:t>
        <a:bodyPr/>
        <a:lstStyle/>
        <a:p>
          <a:r>
            <a:rPr lang="en-US" sz="1800" b="0" dirty="0" smtClean="0"/>
            <a:t>Ensure enabling environment</a:t>
          </a:r>
          <a:endParaRPr lang="en-US" sz="1800" b="0" dirty="0"/>
        </a:p>
      </dgm:t>
    </dgm:pt>
    <dgm:pt modelId="{E14E9166-2563-4458-B1C6-17B8087DEFD6}" type="parTrans" cxnId="{25C4B49E-B16A-4AFA-925F-08FFDFB0DCA7}">
      <dgm:prSet/>
      <dgm:spPr/>
      <dgm:t>
        <a:bodyPr/>
        <a:lstStyle/>
        <a:p>
          <a:endParaRPr lang="en-US"/>
        </a:p>
      </dgm:t>
    </dgm:pt>
    <dgm:pt modelId="{3FB96906-33FC-45EC-BA4C-9DAF08EDB0C2}" type="sibTrans" cxnId="{25C4B49E-B16A-4AFA-925F-08FFDFB0DCA7}">
      <dgm:prSet/>
      <dgm:spPr>
        <a:solidFill>
          <a:srgbClr val="00B0F0"/>
        </a:solidFill>
        <a:ln w="19050">
          <a:solidFill>
            <a:schemeClr val="tx1"/>
          </a:solidFill>
        </a:ln>
      </dgm:spPr>
      <dgm:t>
        <a:bodyPr/>
        <a:lstStyle/>
        <a:p>
          <a:endParaRPr lang="en-US"/>
        </a:p>
      </dgm:t>
    </dgm:pt>
    <dgm:pt modelId="{77B88E3B-D853-4AA3-8996-08A95E67F779}">
      <dgm:prSet phldrT="[Text]" custT="1"/>
      <dgm:spPr/>
      <dgm:t>
        <a:bodyPr/>
        <a:lstStyle/>
        <a:p>
          <a:r>
            <a:rPr lang="en-US" sz="1800" dirty="0" smtClean="0"/>
            <a:t>Engage stakeholders</a:t>
          </a:r>
          <a:endParaRPr lang="en-US" sz="1800" dirty="0"/>
        </a:p>
      </dgm:t>
    </dgm:pt>
    <dgm:pt modelId="{211F0910-E6E5-45E3-A6CF-C06BA289A91B}" type="parTrans" cxnId="{52900E6C-CD26-4F23-8FFD-77877519A44E}">
      <dgm:prSet/>
      <dgm:spPr/>
      <dgm:t>
        <a:bodyPr/>
        <a:lstStyle/>
        <a:p>
          <a:endParaRPr lang="en-US"/>
        </a:p>
      </dgm:t>
    </dgm:pt>
    <dgm:pt modelId="{9FA33F3E-BD61-4AC8-9CD1-EC21EDBEA8B7}" type="sibTrans" cxnId="{52900E6C-CD26-4F23-8FFD-77877519A44E}">
      <dgm:prSet/>
      <dgm:spPr/>
      <dgm:t>
        <a:bodyPr/>
        <a:lstStyle/>
        <a:p>
          <a:endParaRPr lang="en-US"/>
        </a:p>
      </dgm:t>
    </dgm:pt>
    <dgm:pt modelId="{412C8258-FBE9-4F98-9518-E39709D063E3}">
      <dgm:prSet phldrT="[Text]" custT="1"/>
      <dgm:spPr/>
      <dgm:t>
        <a:bodyPr/>
        <a:lstStyle/>
        <a:p>
          <a:r>
            <a:rPr lang="en-US" sz="1800" dirty="0" smtClean="0"/>
            <a:t>Perform risk and vulnerability assessment</a:t>
          </a:r>
          <a:endParaRPr lang="en-US" sz="1800" dirty="0"/>
        </a:p>
      </dgm:t>
    </dgm:pt>
    <dgm:pt modelId="{D57E03C0-DC54-4919-9B35-B7031874A9F0}" type="parTrans" cxnId="{F5D400D4-B5AD-4AB7-AD16-9D94133616E1}">
      <dgm:prSet/>
      <dgm:spPr/>
      <dgm:t>
        <a:bodyPr/>
        <a:lstStyle/>
        <a:p>
          <a:endParaRPr lang="en-US"/>
        </a:p>
      </dgm:t>
    </dgm:pt>
    <dgm:pt modelId="{120AB402-F2B4-4FF8-A426-EFEBD2DB6FC9}" type="sibTrans" cxnId="{F5D400D4-B5AD-4AB7-AD16-9D94133616E1}">
      <dgm:prSet/>
      <dgm:spPr/>
      <dgm:t>
        <a:bodyPr/>
        <a:lstStyle/>
        <a:p>
          <a:endParaRPr lang="en-US"/>
        </a:p>
      </dgm:t>
    </dgm:pt>
    <dgm:pt modelId="{98F4417A-0D84-4DB6-A05D-C553F0ADF0A2}">
      <dgm:prSet phldrT="[Text]" custT="1"/>
      <dgm:spPr/>
      <dgm:t>
        <a:bodyPr/>
        <a:lstStyle/>
        <a:p>
          <a:r>
            <a:rPr lang="en-US" sz="1800" dirty="0" smtClean="0"/>
            <a:t>Identify potential solutions</a:t>
          </a:r>
          <a:endParaRPr lang="en-US" sz="1800" dirty="0"/>
        </a:p>
      </dgm:t>
    </dgm:pt>
    <dgm:pt modelId="{74EFB458-81F5-4AA7-A9A4-046B3C1713FE}" type="parTrans" cxnId="{320148D7-1270-4EB4-A5AC-00FA19FAEF92}">
      <dgm:prSet/>
      <dgm:spPr/>
      <dgm:t>
        <a:bodyPr/>
        <a:lstStyle/>
        <a:p>
          <a:endParaRPr lang="en-US"/>
        </a:p>
      </dgm:t>
    </dgm:pt>
    <dgm:pt modelId="{6318F5BD-3850-4CA5-AD87-66E4005689C4}" type="sibTrans" cxnId="{320148D7-1270-4EB4-A5AC-00FA19FAEF92}">
      <dgm:prSet/>
      <dgm:spPr/>
      <dgm:t>
        <a:bodyPr/>
        <a:lstStyle/>
        <a:p>
          <a:endParaRPr lang="en-US"/>
        </a:p>
      </dgm:t>
    </dgm:pt>
    <dgm:pt modelId="{FD8DE9AF-E917-472B-82CE-51410C9C7AD7}">
      <dgm:prSet phldrT="[Text]" custT="1"/>
      <dgm:spPr/>
      <dgm:t>
        <a:bodyPr/>
        <a:lstStyle/>
        <a:p>
          <a:r>
            <a:rPr lang="en-US" sz="1800" dirty="0" smtClean="0"/>
            <a:t>Create and implement Watershed Management Plan</a:t>
          </a:r>
          <a:endParaRPr lang="en-US" sz="1800" dirty="0"/>
        </a:p>
      </dgm:t>
    </dgm:pt>
    <dgm:pt modelId="{01A9418D-8A39-4DBD-B5EC-2D6ADDF35DB6}" type="parTrans" cxnId="{39CF47AE-2D89-4B45-B016-55859E03D2E7}">
      <dgm:prSet/>
      <dgm:spPr/>
      <dgm:t>
        <a:bodyPr/>
        <a:lstStyle/>
        <a:p>
          <a:endParaRPr lang="en-US"/>
        </a:p>
      </dgm:t>
    </dgm:pt>
    <dgm:pt modelId="{75EF5989-7A7A-4D9D-A4E2-9A04D4A249E7}" type="sibTrans" cxnId="{39CF47AE-2D89-4B45-B016-55859E03D2E7}">
      <dgm:prSet/>
      <dgm:spPr/>
      <dgm:t>
        <a:bodyPr/>
        <a:lstStyle/>
        <a:p>
          <a:endParaRPr lang="en-US"/>
        </a:p>
      </dgm:t>
    </dgm:pt>
    <dgm:pt modelId="{58BF0A81-AEE2-4D92-9473-C4DA78384F54}">
      <dgm:prSet custT="1"/>
      <dgm:spPr/>
      <dgm:t>
        <a:bodyPr/>
        <a:lstStyle/>
        <a:p>
          <a:r>
            <a:rPr lang="en-US" sz="1800" dirty="0" smtClean="0"/>
            <a:t>Monitor and evaluate</a:t>
          </a:r>
          <a:endParaRPr lang="en-US" sz="1800" dirty="0"/>
        </a:p>
      </dgm:t>
    </dgm:pt>
    <dgm:pt modelId="{1FF4B4CC-AE35-4E05-80CB-995802318640}" type="parTrans" cxnId="{0D5716B7-A008-4383-AF14-00F1EDBE1262}">
      <dgm:prSet/>
      <dgm:spPr/>
      <dgm:t>
        <a:bodyPr/>
        <a:lstStyle/>
        <a:p>
          <a:endParaRPr lang="en-US"/>
        </a:p>
      </dgm:t>
    </dgm:pt>
    <dgm:pt modelId="{7DAC5557-93DF-4D29-8844-320C9F2969A7}" type="sibTrans" cxnId="{0D5716B7-A008-4383-AF14-00F1EDBE1262}">
      <dgm:prSet/>
      <dgm:spPr/>
      <dgm:t>
        <a:bodyPr/>
        <a:lstStyle/>
        <a:p>
          <a:endParaRPr lang="en-US"/>
        </a:p>
      </dgm:t>
    </dgm:pt>
    <dgm:pt modelId="{8FB92172-17D5-4E65-85CA-53FC05229293}" type="pres">
      <dgm:prSet presAssocID="{A2EF9DB7-30E2-463B-9E5A-16EA6A0DB561}" presName="Name0" presStyleCnt="0">
        <dgm:presLayoutVars>
          <dgm:dir/>
          <dgm:resizeHandles val="exact"/>
        </dgm:presLayoutVars>
      </dgm:prSet>
      <dgm:spPr/>
      <dgm:t>
        <a:bodyPr/>
        <a:lstStyle/>
        <a:p>
          <a:endParaRPr lang="en-US"/>
        </a:p>
      </dgm:t>
    </dgm:pt>
    <dgm:pt modelId="{23C2A07C-B7F7-4E21-ADE5-D2119C3618D4}" type="pres">
      <dgm:prSet presAssocID="{A2EF9DB7-30E2-463B-9E5A-16EA6A0DB561}" presName="cycle" presStyleCnt="0"/>
      <dgm:spPr/>
    </dgm:pt>
    <dgm:pt modelId="{6187AC80-FEA7-48B9-B4EF-8A65AD70E9BD}" type="pres">
      <dgm:prSet presAssocID="{6A945FFC-0B33-40B5-8E90-230D62184D15}" presName="nodeFirstNode" presStyleLbl="node1" presStyleIdx="0" presStyleCnt="6">
        <dgm:presLayoutVars>
          <dgm:bulletEnabled val="1"/>
        </dgm:presLayoutVars>
      </dgm:prSet>
      <dgm:spPr/>
      <dgm:t>
        <a:bodyPr/>
        <a:lstStyle/>
        <a:p>
          <a:endParaRPr lang="en-US"/>
        </a:p>
      </dgm:t>
    </dgm:pt>
    <dgm:pt modelId="{B91C4E40-E172-4CDE-B8B0-054EA631CDAD}" type="pres">
      <dgm:prSet presAssocID="{3FB96906-33FC-45EC-BA4C-9DAF08EDB0C2}" presName="sibTransFirstNode" presStyleLbl="bgShp" presStyleIdx="0" presStyleCnt="1"/>
      <dgm:spPr/>
      <dgm:t>
        <a:bodyPr/>
        <a:lstStyle/>
        <a:p>
          <a:endParaRPr lang="en-US"/>
        </a:p>
      </dgm:t>
    </dgm:pt>
    <dgm:pt modelId="{D2371FEF-654E-4CA0-AE7C-C6D5AE902869}" type="pres">
      <dgm:prSet presAssocID="{77B88E3B-D853-4AA3-8996-08A95E67F779}" presName="nodeFollowingNodes" presStyleLbl="node1" presStyleIdx="1" presStyleCnt="6">
        <dgm:presLayoutVars>
          <dgm:bulletEnabled val="1"/>
        </dgm:presLayoutVars>
      </dgm:prSet>
      <dgm:spPr/>
      <dgm:t>
        <a:bodyPr/>
        <a:lstStyle/>
        <a:p>
          <a:endParaRPr lang="en-US"/>
        </a:p>
      </dgm:t>
    </dgm:pt>
    <dgm:pt modelId="{AD9499EF-F687-4308-8FC9-1F5EA7B5D29A}" type="pres">
      <dgm:prSet presAssocID="{412C8258-FBE9-4F98-9518-E39709D063E3}" presName="nodeFollowingNodes" presStyleLbl="node1" presStyleIdx="2" presStyleCnt="6">
        <dgm:presLayoutVars>
          <dgm:bulletEnabled val="1"/>
        </dgm:presLayoutVars>
      </dgm:prSet>
      <dgm:spPr/>
      <dgm:t>
        <a:bodyPr/>
        <a:lstStyle/>
        <a:p>
          <a:endParaRPr lang="en-US"/>
        </a:p>
      </dgm:t>
    </dgm:pt>
    <dgm:pt modelId="{CC8B13B8-0B54-47EB-8665-DD7B962C3BAB}" type="pres">
      <dgm:prSet presAssocID="{98F4417A-0D84-4DB6-A05D-C553F0ADF0A2}" presName="nodeFollowingNodes" presStyleLbl="node1" presStyleIdx="3" presStyleCnt="6">
        <dgm:presLayoutVars>
          <dgm:bulletEnabled val="1"/>
        </dgm:presLayoutVars>
      </dgm:prSet>
      <dgm:spPr/>
      <dgm:t>
        <a:bodyPr/>
        <a:lstStyle/>
        <a:p>
          <a:endParaRPr lang="en-US"/>
        </a:p>
      </dgm:t>
    </dgm:pt>
    <dgm:pt modelId="{A1E23FCE-8BAE-454D-B55B-425A47239D56}" type="pres">
      <dgm:prSet presAssocID="{FD8DE9AF-E917-472B-82CE-51410C9C7AD7}" presName="nodeFollowingNodes" presStyleLbl="node1" presStyleIdx="4" presStyleCnt="6">
        <dgm:presLayoutVars>
          <dgm:bulletEnabled val="1"/>
        </dgm:presLayoutVars>
      </dgm:prSet>
      <dgm:spPr/>
      <dgm:t>
        <a:bodyPr/>
        <a:lstStyle/>
        <a:p>
          <a:endParaRPr lang="en-US"/>
        </a:p>
      </dgm:t>
    </dgm:pt>
    <dgm:pt modelId="{29CD1D39-FDDC-49D7-9749-E5C8DA402DF2}" type="pres">
      <dgm:prSet presAssocID="{58BF0A81-AEE2-4D92-9473-C4DA78384F54}" presName="nodeFollowingNodes" presStyleLbl="node1" presStyleIdx="5" presStyleCnt="6">
        <dgm:presLayoutVars>
          <dgm:bulletEnabled val="1"/>
        </dgm:presLayoutVars>
      </dgm:prSet>
      <dgm:spPr/>
      <dgm:t>
        <a:bodyPr/>
        <a:lstStyle/>
        <a:p>
          <a:endParaRPr lang="en-US"/>
        </a:p>
      </dgm:t>
    </dgm:pt>
  </dgm:ptLst>
  <dgm:cxnLst>
    <dgm:cxn modelId="{52900E6C-CD26-4F23-8FFD-77877519A44E}" srcId="{A2EF9DB7-30E2-463B-9E5A-16EA6A0DB561}" destId="{77B88E3B-D853-4AA3-8996-08A95E67F779}" srcOrd="1" destOrd="0" parTransId="{211F0910-E6E5-45E3-A6CF-C06BA289A91B}" sibTransId="{9FA33F3E-BD61-4AC8-9CD1-EC21EDBEA8B7}"/>
    <dgm:cxn modelId="{FB2FCCA4-5CE6-4322-BA8B-B630E04B18B7}" type="presOf" srcId="{A2EF9DB7-30E2-463B-9E5A-16EA6A0DB561}" destId="{8FB92172-17D5-4E65-85CA-53FC05229293}" srcOrd="0" destOrd="0" presId="urn:microsoft.com/office/officeart/2005/8/layout/cycle3"/>
    <dgm:cxn modelId="{53297EC3-9934-49AE-887E-E536F4D64ED4}" type="presOf" srcId="{98F4417A-0D84-4DB6-A05D-C553F0ADF0A2}" destId="{CC8B13B8-0B54-47EB-8665-DD7B962C3BAB}" srcOrd="0" destOrd="0" presId="urn:microsoft.com/office/officeart/2005/8/layout/cycle3"/>
    <dgm:cxn modelId="{F5D400D4-B5AD-4AB7-AD16-9D94133616E1}" srcId="{A2EF9DB7-30E2-463B-9E5A-16EA6A0DB561}" destId="{412C8258-FBE9-4F98-9518-E39709D063E3}" srcOrd="2" destOrd="0" parTransId="{D57E03C0-DC54-4919-9B35-B7031874A9F0}" sibTransId="{120AB402-F2B4-4FF8-A426-EFEBD2DB6FC9}"/>
    <dgm:cxn modelId="{9D7B0DC0-CA36-49BF-9B23-8BD412B9972C}" type="presOf" srcId="{58BF0A81-AEE2-4D92-9473-C4DA78384F54}" destId="{29CD1D39-FDDC-49D7-9749-E5C8DA402DF2}" srcOrd="0" destOrd="0" presId="urn:microsoft.com/office/officeart/2005/8/layout/cycle3"/>
    <dgm:cxn modelId="{E29E2FA1-27DC-4EF6-8D83-AAF7A004AB30}" type="presOf" srcId="{3FB96906-33FC-45EC-BA4C-9DAF08EDB0C2}" destId="{B91C4E40-E172-4CDE-B8B0-054EA631CDAD}" srcOrd="0" destOrd="0" presId="urn:microsoft.com/office/officeart/2005/8/layout/cycle3"/>
    <dgm:cxn modelId="{BC50F157-6C47-48EA-AE05-F8E79F419DAA}" type="presOf" srcId="{FD8DE9AF-E917-472B-82CE-51410C9C7AD7}" destId="{A1E23FCE-8BAE-454D-B55B-425A47239D56}" srcOrd="0" destOrd="0" presId="urn:microsoft.com/office/officeart/2005/8/layout/cycle3"/>
    <dgm:cxn modelId="{39CF47AE-2D89-4B45-B016-55859E03D2E7}" srcId="{A2EF9DB7-30E2-463B-9E5A-16EA6A0DB561}" destId="{FD8DE9AF-E917-472B-82CE-51410C9C7AD7}" srcOrd="4" destOrd="0" parTransId="{01A9418D-8A39-4DBD-B5EC-2D6ADDF35DB6}" sibTransId="{75EF5989-7A7A-4D9D-A4E2-9A04D4A249E7}"/>
    <dgm:cxn modelId="{320148D7-1270-4EB4-A5AC-00FA19FAEF92}" srcId="{A2EF9DB7-30E2-463B-9E5A-16EA6A0DB561}" destId="{98F4417A-0D84-4DB6-A05D-C553F0ADF0A2}" srcOrd="3" destOrd="0" parTransId="{74EFB458-81F5-4AA7-A9A4-046B3C1713FE}" sibTransId="{6318F5BD-3850-4CA5-AD87-66E4005689C4}"/>
    <dgm:cxn modelId="{2DFE5863-2BF0-4239-A9E6-2CA66ABD5DBE}" type="presOf" srcId="{6A945FFC-0B33-40B5-8E90-230D62184D15}" destId="{6187AC80-FEA7-48B9-B4EF-8A65AD70E9BD}" srcOrd="0" destOrd="0" presId="urn:microsoft.com/office/officeart/2005/8/layout/cycle3"/>
    <dgm:cxn modelId="{421FE063-6DB9-48B9-A49E-B39148BAD0D1}" type="presOf" srcId="{77B88E3B-D853-4AA3-8996-08A95E67F779}" destId="{D2371FEF-654E-4CA0-AE7C-C6D5AE902869}" srcOrd="0" destOrd="0" presId="urn:microsoft.com/office/officeart/2005/8/layout/cycle3"/>
    <dgm:cxn modelId="{41A001A7-2F1F-45B4-A6D9-BA82F89A1ECF}" type="presOf" srcId="{412C8258-FBE9-4F98-9518-E39709D063E3}" destId="{AD9499EF-F687-4308-8FC9-1F5EA7B5D29A}" srcOrd="0" destOrd="0" presId="urn:microsoft.com/office/officeart/2005/8/layout/cycle3"/>
    <dgm:cxn modelId="{25C4B49E-B16A-4AFA-925F-08FFDFB0DCA7}" srcId="{A2EF9DB7-30E2-463B-9E5A-16EA6A0DB561}" destId="{6A945FFC-0B33-40B5-8E90-230D62184D15}" srcOrd="0" destOrd="0" parTransId="{E14E9166-2563-4458-B1C6-17B8087DEFD6}" sibTransId="{3FB96906-33FC-45EC-BA4C-9DAF08EDB0C2}"/>
    <dgm:cxn modelId="{0D5716B7-A008-4383-AF14-00F1EDBE1262}" srcId="{A2EF9DB7-30E2-463B-9E5A-16EA6A0DB561}" destId="{58BF0A81-AEE2-4D92-9473-C4DA78384F54}" srcOrd="5" destOrd="0" parTransId="{1FF4B4CC-AE35-4E05-80CB-995802318640}" sibTransId="{7DAC5557-93DF-4D29-8844-320C9F2969A7}"/>
    <dgm:cxn modelId="{0A0EDAFF-9B14-4772-9003-1CF129D37AB4}" type="presParOf" srcId="{8FB92172-17D5-4E65-85CA-53FC05229293}" destId="{23C2A07C-B7F7-4E21-ADE5-D2119C3618D4}" srcOrd="0" destOrd="0" presId="urn:microsoft.com/office/officeart/2005/8/layout/cycle3"/>
    <dgm:cxn modelId="{5E1FAD86-AE6E-4C74-891F-CCDD2F117835}" type="presParOf" srcId="{23C2A07C-B7F7-4E21-ADE5-D2119C3618D4}" destId="{6187AC80-FEA7-48B9-B4EF-8A65AD70E9BD}" srcOrd="0" destOrd="0" presId="urn:microsoft.com/office/officeart/2005/8/layout/cycle3"/>
    <dgm:cxn modelId="{B2BC12A3-EC2D-488D-9876-966B76D562CC}" type="presParOf" srcId="{23C2A07C-B7F7-4E21-ADE5-D2119C3618D4}" destId="{B91C4E40-E172-4CDE-B8B0-054EA631CDAD}" srcOrd="1" destOrd="0" presId="urn:microsoft.com/office/officeart/2005/8/layout/cycle3"/>
    <dgm:cxn modelId="{45860071-9B9A-4364-826C-ED040D4A736C}" type="presParOf" srcId="{23C2A07C-B7F7-4E21-ADE5-D2119C3618D4}" destId="{D2371FEF-654E-4CA0-AE7C-C6D5AE902869}" srcOrd="2" destOrd="0" presId="urn:microsoft.com/office/officeart/2005/8/layout/cycle3"/>
    <dgm:cxn modelId="{14EC79DD-155D-4A26-A1F5-C35F20A1CA7E}" type="presParOf" srcId="{23C2A07C-B7F7-4E21-ADE5-D2119C3618D4}" destId="{AD9499EF-F687-4308-8FC9-1F5EA7B5D29A}" srcOrd="3" destOrd="0" presId="urn:microsoft.com/office/officeart/2005/8/layout/cycle3"/>
    <dgm:cxn modelId="{92479B7E-2490-474C-BA98-7D39FD885874}" type="presParOf" srcId="{23C2A07C-B7F7-4E21-ADE5-D2119C3618D4}" destId="{CC8B13B8-0B54-47EB-8665-DD7B962C3BAB}" srcOrd="4" destOrd="0" presId="urn:microsoft.com/office/officeart/2005/8/layout/cycle3"/>
    <dgm:cxn modelId="{49BF41FF-EB01-4656-9343-A0AC4F846E8C}" type="presParOf" srcId="{23C2A07C-B7F7-4E21-ADE5-D2119C3618D4}" destId="{A1E23FCE-8BAE-454D-B55B-425A47239D56}" srcOrd="5" destOrd="0" presId="urn:microsoft.com/office/officeart/2005/8/layout/cycle3"/>
    <dgm:cxn modelId="{0A8BAB7C-6DD9-43D7-9052-251A98420407}" type="presParOf" srcId="{23C2A07C-B7F7-4E21-ADE5-D2119C3618D4}" destId="{29CD1D39-FDDC-49D7-9749-E5C8DA402DF2}" srcOrd="6" destOrd="0" presId="urn:microsoft.com/office/officeart/2005/8/layout/cycle3"/>
  </dgm:cxnLst>
  <dgm:bg/>
  <dgm:whole>
    <a:ln>
      <a:noFill/>
    </a:ln>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A2EF9DB7-30E2-463B-9E5A-16EA6A0DB561}" type="doc">
      <dgm:prSet loTypeId="urn:microsoft.com/office/officeart/2005/8/layout/cycle3" loCatId="cycle" qsTypeId="urn:microsoft.com/office/officeart/2005/8/quickstyle/3d3" qsCatId="3D" csTypeId="urn:microsoft.com/office/officeart/2005/8/colors/colorful5" csCatId="colorful" phldr="1"/>
      <dgm:spPr/>
      <dgm:t>
        <a:bodyPr/>
        <a:lstStyle/>
        <a:p>
          <a:endParaRPr lang="en-US"/>
        </a:p>
      </dgm:t>
    </dgm:pt>
    <dgm:pt modelId="{6A945FFC-0B33-40B5-8E90-230D62184D15}">
      <dgm:prSet phldrT="[Text]" custT="1"/>
      <dgm:spPr/>
      <dgm:t>
        <a:bodyPr/>
        <a:lstStyle/>
        <a:p>
          <a:r>
            <a:rPr lang="en-US" sz="1200" b="0" dirty="0" smtClean="0"/>
            <a:t>Ensure enabling environment</a:t>
          </a:r>
          <a:endParaRPr lang="en-US" sz="1200" b="0" dirty="0"/>
        </a:p>
      </dgm:t>
    </dgm:pt>
    <dgm:pt modelId="{E14E9166-2563-4458-B1C6-17B8087DEFD6}" type="parTrans" cxnId="{25C4B49E-B16A-4AFA-925F-08FFDFB0DCA7}">
      <dgm:prSet/>
      <dgm:spPr/>
      <dgm:t>
        <a:bodyPr/>
        <a:lstStyle/>
        <a:p>
          <a:endParaRPr lang="en-US"/>
        </a:p>
      </dgm:t>
    </dgm:pt>
    <dgm:pt modelId="{3FB96906-33FC-45EC-BA4C-9DAF08EDB0C2}" type="sibTrans" cxnId="{25C4B49E-B16A-4AFA-925F-08FFDFB0DCA7}">
      <dgm:prSet/>
      <dgm:spPr>
        <a:solidFill>
          <a:srgbClr val="00B0F0"/>
        </a:solidFill>
        <a:ln w="19050">
          <a:solidFill>
            <a:schemeClr val="tx1"/>
          </a:solidFill>
        </a:ln>
      </dgm:spPr>
      <dgm:t>
        <a:bodyPr/>
        <a:lstStyle/>
        <a:p>
          <a:endParaRPr lang="en-US" sz="1000"/>
        </a:p>
      </dgm:t>
    </dgm:pt>
    <dgm:pt modelId="{77B88E3B-D853-4AA3-8996-08A95E67F779}">
      <dgm:prSet phldrT="[Text]" custT="1"/>
      <dgm:spPr/>
      <dgm:t>
        <a:bodyPr/>
        <a:lstStyle/>
        <a:p>
          <a:r>
            <a:rPr lang="en-US" sz="1200" dirty="0" smtClean="0"/>
            <a:t>Engage stakeholders</a:t>
          </a:r>
          <a:endParaRPr lang="en-US" sz="1200" dirty="0"/>
        </a:p>
      </dgm:t>
    </dgm:pt>
    <dgm:pt modelId="{211F0910-E6E5-45E3-A6CF-C06BA289A91B}" type="parTrans" cxnId="{52900E6C-CD26-4F23-8FFD-77877519A44E}">
      <dgm:prSet/>
      <dgm:spPr/>
      <dgm:t>
        <a:bodyPr/>
        <a:lstStyle/>
        <a:p>
          <a:endParaRPr lang="en-US"/>
        </a:p>
      </dgm:t>
    </dgm:pt>
    <dgm:pt modelId="{9FA33F3E-BD61-4AC8-9CD1-EC21EDBEA8B7}" type="sibTrans" cxnId="{52900E6C-CD26-4F23-8FFD-77877519A44E}">
      <dgm:prSet/>
      <dgm:spPr/>
      <dgm:t>
        <a:bodyPr/>
        <a:lstStyle/>
        <a:p>
          <a:endParaRPr lang="en-US"/>
        </a:p>
      </dgm:t>
    </dgm:pt>
    <dgm:pt modelId="{412C8258-FBE9-4F98-9518-E39709D063E3}">
      <dgm:prSet phldrT="[Text]" custT="1"/>
      <dgm:spPr/>
      <dgm:t>
        <a:bodyPr/>
        <a:lstStyle/>
        <a:p>
          <a:r>
            <a:rPr lang="en-US" sz="1200" dirty="0" smtClean="0"/>
            <a:t>Perform risk and vulnerability assessment</a:t>
          </a:r>
          <a:endParaRPr lang="en-US" sz="1200" dirty="0"/>
        </a:p>
      </dgm:t>
    </dgm:pt>
    <dgm:pt modelId="{D57E03C0-DC54-4919-9B35-B7031874A9F0}" type="parTrans" cxnId="{F5D400D4-B5AD-4AB7-AD16-9D94133616E1}">
      <dgm:prSet/>
      <dgm:spPr/>
      <dgm:t>
        <a:bodyPr/>
        <a:lstStyle/>
        <a:p>
          <a:endParaRPr lang="en-US"/>
        </a:p>
      </dgm:t>
    </dgm:pt>
    <dgm:pt modelId="{120AB402-F2B4-4FF8-A426-EFEBD2DB6FC9}" type="sibTrans" cxnId="{F5D400D4-B5AD-4AB7-AD16-9D94133616E1}">
      <dgm:prSet/>
      <dgm:spPr/>
      <dgm:t>
        <a:bodyPr/>
        <a:lstStyle/>
        <a:p>
          <a:endParaRPr lang="en-US"/>
        </a:p>
      </dgm:t>
    </dgm:pt>
    <dgm:pt modelId="{98F4417A-0D84-4DB6-A05D-C553F0ADF0A2}">
      <dgm:prSet phldrT="[Text]" custT="1"/>
      <dgm:spPr/>
      <dgm:t>
        <a:bodyPr/>
        <a:lstStyle/>
        <a:p>
          <a:r>
            <a:rPr lang="en-US" sz="1200" dirty="0" smtClean="0"/>
            <a:t>Identify potential solutions</a:t>
          </a:r>
          <a:endParaRPr lang="en-US" sz="1200" dirty="0"/>
        </a:p>
      </dgm:t>
    </dgm:pt>
    <dgm:pt modelId="{74EFB458-81F5-4AA7-A9A4-046B3C1713FE}" type="parTrans" cxnId="{320148D7-1270-4EB4-A5AC-00FA19FAEF92}">
      <dgm:prSet/>
      <dgm:spPr/>
      <dgm:t>
        <a:bodyPr/>
        <a:lstStyle/>
        <a:p>
          <a:endParaRPr lang="en-US"/>
        </a:p>
      </dgm:t>
    </dgm:pt>
    <dgm:pt modelId="{6318F5BD-3850-4CA5-AD87-66E4005689C4}" type="sibTrans" cxnId="{320148D7-1270-4EB4-A5AC-00FA19FAEF92}">
      <dgm:prSet/>
      <dgm:spPr/>
      <dgm:t>
        <a:bodyPr/>
        <a:lstStyle/>
        <a:p>
          <a:endParaRPr lang="en-US"/>
        </a:p>
      </dgm:t>
    </dgm:pt>
    <dgm:pt modelId="{FD8DE9AF-E917-472B-82CE-51410C9C7AD7}">
      <dgm:prSet phldrT="[Text]" custT="1"/>
      <dgm:spPr/>
      <dgm:t>
        <a:bodyPr/>
        <a:lstStyle/>
        <a:p>
          <a:r>
            <a:rPr lang="en-US" sz="1200" dirty="0" smtClean="0"/>
            <a:t>Create and implement Watershed Management Plan</a:t>
          </a:r>
          <a:endParaRPr lang="en-US" sz="1200" dirty="0"/>
        </a:p>
      </dgm:t>
    </dgm:pt>
    <dgm:pt modelId="{01A9418D-8A39-4DBD-B5EC-2D6ADDF35DB6}" type="parTrans" cxnId="{39CF47AE-2D89-4B45-B016-55859E03D2E7}">
      <dgm:prSet/>
      <dgm:spPr/>
      <dgm:t>
        <a:bodyPr/>
        <a:lstStyle/>
        <a:p>
          <a:endParaRPr lang="en-US"/>
        </a:p>
      </dgm:t>
    </dgm:pt>
    <dgm:pt modelId="{75EF5989-7A7A-4D9D-A4E2-9A04D4A249E7}" type="sibTrans" cxnId="{39CF47AE-2D89-4B45-B016-55859E03D2E7}">
      <dgm:prSet/>
      <dgm:spPr/>
      <dgm:t>
        <a:bodyPr/>
        <a:lstStyle/>
        <a:p>
          <a:endParaRPr lang="en-US"/>
        </a:p>
      </dgm:t>
    </dgm:pt>
    <dgm:pt modelId="{58BF0A81-AEE2-4D92-9473-C4DA78384F54}">
      <dgm:prSet custT="1"/>
      <dgm:spPr/>
      <dgm:t>
        <a:bodyPr/>
        <a:lstStyle/>
        <a:p>
          <a:r>
            <a:rPr lang="en-US" sz="1200" dirty="0" smtClean="0"/>
            <a:t>Monitor and evaluate</a:t>
          </a:r>
          <a:endParaRPr lang="en-US" sz="1200" dirty="0"/>
        </a:p>
      </dgm:t>
    </dgm:pt>
    <dgm:pt modelId="{1FF4B4CC-AE35-4E05-80CB-995802318640}" type="parTrans" cxnId="{0D5716B7-A008-4383-AF14-00F1EDBE1262}">
      <dgm:prSet/>
      <dgm:spPr/>
      <dgm:t>
        <a:bodyPr/>
        <a:lstStyle/>
        <a:p>
          <a:endParaRPr lang="en-US"/>
        </a:p>
      </dgm:t>
    </dgm:pt>
    <dgm:pt modelId="{7DAC5557-93DF-4D29-8844-320C9F2969A7}" type="sibTrans" cxnId="{0D5716B7-A008-4383-AF14-00F1EDBE1262}">
      <dgm:prSet/>
      <dgm:spPr/>
      <dgm:t>
        <a:bodyPr/>
        <a:lstStyle/>
        <a:p>
          <a:endParaRPr lang="en-US"/>
        </a:p>
      </dgm:t>
    </dgm:pt>
    <dgm:pt modelId="{8FB92172-17D5-4E65-85CA-53FC05229293}" type="pres">
      <dgm:prSet presAssocID="{A2EF9DB7-30E2-463B-9E5A-16EA6A0DB561}" presName="Name0" presStyleCnt="0">
        <dgm:presLayoutVars>
          <dgm:dir/>
          <dgm:resizeHandles val="exact"/>
        </dgm:presLayoutVars>
      </dgm:prSet>
      <dgm:spPr/>
      <dgm:t>
        <a:bodyPr/>
        <a:lstStyle/>
        <a:p>
          <a:endParaRPr lang="en-US"/>
        </a:p>
      </dgm:t>
    </dgm:pt>
    <dgm:pt modelId="{23C2A07C-B7F7-4E21-ADE5-D2119C3618D4}" type="pres">
      <dgm:prSet presAssocID="{A2EF9DB7-30E2-463B-9E5A-16EA6A0DB561}" presName="cycle" presStyleCnt="0"/>
      <dgm:spPr/>
    </dgm:pt>
    <dgm:pt modelId="{6187AC80-FEA7-48B9-B4EF-8A65AD70E9BD}" type="pres">
      <dgm:prSet presAssocID="{6A945FFC-0B33-40B5-8E90-230D62184D15}" presName="nodeFirstNode" presStyleLbl="node1" presStyleIdx="0" presStyleCnt="6">
        <dgm:presLayoutVars>
          <dgm:bulletEnabled val="1"/>
        </dgm:presLayoutVars>
      </dgm:prSet>
      <dgm:spPr/>
      <dgm:t>
        <a:bodyPr/>
        <a:lstStyle/>
        <a:p>
          <a:endParaRPr lang="en-US"/>
        </a:p>
      </dgm:t>
    </dgm:pt>
    <dgm:pt modelId="{B91C4E40-E172-4CDE-B8B0-054EA631CDAD}" type="pres">
      <dgm:prSet presAssocID="{3FB96906-33FC-45EC-BA4C-9DAF08EDB0C2}" presName="sibTransFirstNode" presStyleLbl="bgShp" presStyleIdx="0" presStyleCnt="1"/>
      <dgm:spPr/>
      <dgm:t>
        <a:bodyPr/>
        <a:lstStyle/>
        <a:p>
          <a:endParaRPr lang="en-US"/>
        </a:p>
      </dgm:t>
    </dgm:pt>
    <dgm:pt modelId="{D2371FEF-654E-4CA0-AE7C-C6D5AE902869}" type="pres">
      <dgm:prSet presAssocID="{77B88E3B-D853-4AA3-8996-08A95E67F779}" presName="nodeFollowingNodes" presStyleLbl="node1" presStyleIdx="1" presStyleCnt="6">
        <dgm:presLayoutVars>
          <dgm:bulletEnabled val="1"/>
        </dgm:presLayoutVars>
      </dgm:prSet>
      <dgm:spPr/>
      <dgm:t>
        <a:bodyPr/>
        <a:lstStyle/>
        <a:p>
          <a:endParaRPr lang="en-US"/>
        </a:p>
      </dgm:t>
    </dgm:pt>
    <dgm:pt modelId="{AD9499EF-F687-4308-8FC9-1F5EA7B5D29A}" type="pres">
      <dgm:prSet presAssocID="{412C8258-FBE9-4F98-9518-E39709D063E3}" presName="nodeFollowingNodes" presStyleLbl="node1" presStyleIdx="2" presStyleCnt="6" custScaleY="120329">
        <dgm:presLayoutVars>
          <dgm:bulletEnabled val="1"/>
        </dgm:presLayoutVars>
      </dgm:prSet>
      <dgm:spPr/>
      <dgm:t>
        <a:bodyPr/>
        <a:lstStyle/>
        <a:p>
          <a:endParaRPr lang="en-US"/>
        </a:p>
      </dgm:t>
    </dgm:pt>
    <dgm:pt modelId="{CC8B13B8-0B54-47EB-8665-DD7B962C3BAB}" type="pres">
      <dgm:prSet presAssocID="{98F4417A-0D84-4DB6-A05D-C553F0ADF0A2}" presName="nodeFollowingNodes" presStyleLbl="node1" presStyleIdx="3" presStyleCnt="6">
        <dgm:presLayoutVars>
          <dgm:bulletEnabled val="1"/>
        </dgm:presLayoutVars>
      </dgm:prSet>
      <dgm:spPr/>
      <dgm:t>
        <a:bodyPr/>
        <a:lstStyle/>
        <a:p>
          <a:endParaRPr lang="en-US"/>
        </a:p>
      </dgm:t>
    </dgm:pt>
    <dgm:pt modelId="{A1E23FCE-8BAE-454D-B55B-425A47239D56}" type="pres">
      <dgm:prSet presAssocID="{FD8DE9AF-E917-472B-82CE-51410C9C7AD7}" presName="nodeFollowingNodes" presStyleLbl="node1" presStyleIdx="4" presStyleCnt="6" custScaleY="176039" custRadScaleRad="105859" custRadScaleInc="18469">
        <dgm:presLayoutVars>
          <dgm:bulletEnabled val="1"/>
        </dgm:presLayoutVars>
      </dgm:prSet>
      <dgm:spPr/>
      <dgm:t>
        <a:bodyPr/>
        <a:lstStyle/>
        <a:p>
          <a:endParaRPr lang="en-US"/>
        </a:p>
      </dgm:t>
    </dgm:pt>
    <dgm:pt modelId="{29CD1D39-FDDC-49D7-9749-E5C8DA402DF2}" type="pres">
      <dgm:prSet presAssocID="{58BF0A81-AEE2-4D92-9473-C4DA78384F54}" presName="nodeFollowingNodes" presStyleLbl="node1" presStyleIdx="5" presStyleCnt="6">
        <dgm:presLayoutVars>
          <dgm:bulletEnabled val="1"/>
        </dgm:presLayoutVars>
      </dgm:prSet>
      <dgm:spPr/>
      <dgm:t>
        <a:bodyPr/>
        <a:lstStyle/>
        <a:p>
          <a:endParaRPr lang="en-US"/>
        </a:p>
      </dgm:t>
    </dgm:pt>
  </dgm:ptLst>
  <dgm:cxnLst>
    <dgm:cxn modelId="{52900E6C-CD26-4F23-8FFD-77877519A44E}" srcId="{A2EF9DB7-30E2-463B-9E5A-16EA6A0DB561}" destId="{77B88E3B-D853-4AA3-8996-08A95E67F779}" srcOrd="1" destOrd="0" parTransId="{211F0910-E6E5-45E3-A6CF-C06BA289A91B}" sibTransId="{9FA33F3E-BD61-4AC8-9CD1-EC21EDBEA8B7}"/>
    <dgm:cxn modelId="{FB2FCCA4-5CE6-4322-BA8B-B630E04B18B7}" type="presOf" srcId="{A2EF9DB7-30E2-463B-9E5A-16EA6A0DB561}" destId="{8FB92172-17D5-4E65-85CA-53FC05229293}" srcOrd="0" destOrd="0" presId="urn:microsoft.com/office/officeart/2005/8/layout/cycle3"/>
    <dgm:cxn modelId="{53297EC3-9934-49AE-887E-E536F4D64ED4}" type="presOf" srcId="{98F4417A-0D84-4DB6-A05D-C553F0ADF0A2}" destId="{CC8B13B8-0B54-47EB-8665-DD7B962C3BAB}" srcOrd="0" destOrd="0" presId="urn:microsoft.com/office/officeart/2005/8/layout/cycle3"/>
    <dgm:cxn modelId="{F5D400D4-B5AD-4AB7-AD16-9D94133616E1}" srcId="{A2EF9DB7-30E2-463B-9E5A-16EA6A0DB561}" destId="{412C8258-FBE9-4F98-9518-E39709D063E3}" srcOrd="2" destOrd="0" parTransId="{D57E03C0-DC54-4919-9B35-B7031874A9F0}" sibTransId="{120AB402-F2B4-4FF8-A426-EFEBD2DB6FC9}"/>
    <dgm:cxn modelId="{9D7B0DC0-CA36-49BF-9B23-8BD412B9972C}" type="presOf" srcId="{58BF0A81-AEE2-4D92-9473-C4DA78384F54}" destId="{29CD1D39-FDDC-49D7-9749-E5C8DA402DF2}" srcOrd="0" destOrd="0" presId="urn:microsoft.com/office/officeart/2005/8/layout/cycle3"/>
    <dgm:cxn modelId="{E29E2FA1-27DC-4EF6-8D83-AAF7A004AB30}" type="presOf" srcId="{3FB96906-33FC-45EC-BA4C-9DAF08EDB0C2}" destId="{B91C4E40-E172-4CDE-B8B0-054EA631CDAD}" srcOrd="0" destOrd="0" presId="urn:microsoft.com/office/officeart/2005/8/layout/cycle3"/>
    <dgm:cxn modelId="{BC50F157-6C47-48EA-AE05-F8E79F419DAA}" type="presOf" srcId="{FD8DE9AF-E917-472B-82CE-51410C9C7AD7}" destId="{A1E23FCE-8BAE-454D-B55B-425A47239D56}" srcOrd="0" destOrd="0" presId="urn:microsoft.com/office/officeart/2005/8/layout/cycle3"/>
    <dgm:cxn modelId="{39CF47AE-2D89-4B45-B016-55859E03D2E7}" srcId="{A2EF9DB7-30E2-463B-9E5A-16EA6A0DB561}" destId="{FD8DE9AF-E917-472B-82CE-51410C9C7AD7}" srcOrd="4" destOrd="0" parTransId="{01A9418D-8A39-4DBD-B5EC-2D6ADDF35DB6}" sibTransId="{75EF5989-7A7A-4D9D-A4E2-9A04D4A249E7}"/>
    <dgm:cxn modelId="{320148D7-1270-4EB4-A5AC-00FA19FAEF92}" srcId="{A2EF9DB7-30E2-463B-9E5A-16EA6A0DB561}" destId="{98F4417A-0D84-4DB6-A05D-C553F0ADF0A2}" srcOrd="3" destOrd="0" parTransId="{74EFB458-81F5-4AA7-A9A4-046B3C1713FE}" sibTransId="{6318F5BD-3850-4CA5-AD87-66E4005689C4}"/>
    <dgm:cxn modelId="{2DFE5863-2BF0-4239-A9E6-2CA66ABD5DBE}" type="presOf" srcId="{6A945FFC-0B33-40B5-8E90-230D62184D15}" destId="{6187AC80-FEA7-48B9-B4EF-8A65AD70E9BD}" srcOrd="0" destOrd="0" presId="urn:microsoft.com/office/officeart/2005/8/layout/cycle3"/>
    <dgm:cxn modelId="{421FE063-6DB9-48B9-A49E-B39148BAD0D1}" type="presOf" srcId="{77B88E3B-D853-4AA3-8996-08A95E67F779}" destId="{D2371FEF-654E-4CA0-AE7C-C6D5AE902869}" srcOrd="0" destOrd="0" presId="urn:microsoft.com/office/officeart/2005/8/layout/cycle3"/>
    <dgm:cxn modelId="{41A001A7-2F1F-45B4-A6D9-BA82F89A1ECF}" type="presOf" srcId="{412C8258-FBE9-4F98-9518-E39709D063E3}" destId="{AD9499EF-F687-4308-8FC9-1F5EA7B5D29A}" srcOrd="0" destOrd="0" presId="urn:microsoft.com/office/officeart/2005/8/layout/cycle3"/>
    <dgm:cxn modelId="{25C4B49E-B16A-4AFA-925F-08FFDFB0DCA7}" srcId="{A2EF9DB7-30E2-463B-9E5A-16EA6A0DB561}" destId="{6A945FFC-0B33-40B5-8E90-230D62184D15}" srcOrd="0" destOrd="0" parTransId="{E14E9166-2563-4458-B1C6-17B8087DEFD6}" sibTransId="{3FB96906-33FC-45EC-BA4C-9DAF08EDB0C2}"/>
    <dgm:cxn modelId="{0D5716B7-A008-4383-AF14-00F1EDBE1262}" srcId="{A2EF9DB7-30E2-463B-9E5A-16EA6A0DB561}" destId="{58BF0A81-AEE2-4D92-9473-C4DA78384F54}" srcOrd="5" destOrd="0" parTransId="{1FF4B4CC-AE35-4E05-80CB-995802318640}" sibTransId="{7DAC5557-93DF-4D29-8844-320C9F2969A7}"/>
    <dgm:cxn modelId="{0A0EDAFF-9B14-4772-9003-1CF129D37AB4}" type="presParOf" srcId="{8FB92172-17D5-4E65-85CA-53FC05229293}" destId="{23C2A07C-B7F7-4E21-ADE5-D2119C3618D4}" srcOrd="0" destOrd="0" presId="urn:microsoft.com/office/officeart/2005/8/layout/cycle3"/>
    <dgm:cxn modelId="{5E1FAD86-AE6E-4C74-891F-CCDD2F117835}" type="presParOf" srcId="{23C2A07C-B7F7-4E21-ADE5-D2119C3618D4}" destId="{6187AC80-FEA7-48B9-B4EF-8A65AD70E9BD}" srcOrd="0" destOrd="0" presId="urn:microsoft.com/office/officeart/2005/8/layout/cycle3"/>
    <dgm:cxn modelId="{B2BC12A3-EC2D-488D-9876-966B76D562CC}" type="presParOf" srcId="{23C2A07C-B7F7-4E21-ADE5-D2119C3618D4}" destId="{B91C4E40-E172-4CDE-B8B0-054EA631CDAD}" srcOrd="1" destOrd="0" presId="urn:microsoft.com/office/officeart/2005/8/layout/cycle3"/>
    <dgm:cxn modelId="{45860071-9B9A-4364-826C-ED040D4A736C}" type="presParOf" srcId="{23C2A07C-B7F7-4E21-ADE5-D2119C3618D4}" destId="{D2371FEF-654E-4CA0-AE7C-C6D5AE902869}" srcOrd="2" destOrd="0" presId="urn:microsoft.com/office/officeart/2005/8/layout/cycle3"/>
    <dgm:cxn modelId="{14EC79DD-155D-4A26-A1F5-C35F20A1CA7E}" type="presParOf" srcId="{23C2A07C-B7F7-4E21-ADE5-D2119C3618D4}" destId="{AD9499EF-F687-4308-8FC9-1F5EA7B5D29A}" srcOrd="3" destOrd="0" presId="urn:microsoft.com/office/officeart/2005/8/layout/cycle3"/>
    <dgm:cxn modelId="{92479B7E-2490-474C-BA98-7D39FD885874}" type="presParOf" srcId="{23C2A07C-B7F7-4E21-ADE5-D2119C3618D4}" destId="{CC8B13B8-0B54-47EB-8665-DD7B962C3BAB}" srcOrd="4" destOrd="0" presId="urn:microsoft.com/office/officeart/2005/8/layout/cycle3"/>
    <dgm:cxn modelId="{49BF41FF-EB01-4656-9343-A0AC4F846E8C}" type="presParOf" srcId="{23C2A07C-B7F7-4E21-ADE5-D2119C3618D4}" destId="{A1E23FCE-8BAE-454D-B55B-425A47239D56}" srcOrd="5" destOrd="0" presId="urn:microsoft.com/office/officeart/2005/8/layout/cycle3"/>
    <dgm:cxn modelId="{0A8BAB7C-6DD9-43D7-9052-251A98420407}" type="presParOf" srcId="{23C2A07C-B7F7-4E21-ADE5-D2119C3618D4}" destId="{29CD1D39-FDDC-49D7-9749-E5C8DA402DF2}" srcOrd="6" destOrd="0" presId="urn:microsoft.com/office/officeart/2005/8/layout/cycle3"/>
  </dgm:cxnLst>
  <dgm:bg/>
  <dgm:whole>
    <a:ln>
      <a:noFill/>
    </a:ln>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0EED6509-15D2-4702-8511-ACED90876F83}" type="doc">
      <dgm:prSet loTypeId="urn:microsoft.com/office/officeart/2005/8/layout/hChevron3" loCatId="process" qsTypeId="urn:microsoft.com/office/officeart/2005/8/quickstyle/simple1" qsCatId="simple" csTypeId="urn:microsoft.com/office/officeart/2005/8/colors/colorful5" csCatId="colorful" phldr="1"/>
      <dgm:spPr/>
    </dgm:pt>
    <dgm:pt modelId="{344B3F22-3A44-49F4-9C1D-CD92A2D7AD48}">
      <dgm:prSet phldrT="[Text]"/>
      <dgm:spPr/>
      <dgm:t>
        <a:bodyPr/>
        <a:lstStyle/>
        <a:p>
          <a:r>
            <a:rPr lang="en-US" dirty="0"/>
            <a:t>Hazard</a:t>
          </a:r>
        </a:p>
      </dgm:t>
    </dgm:pt>
    <dgm:pt modelId="{24EF2FC5-A47C-49A5-9122-9EAF53CF3B9C}" type="parTrans" cxnId="{B9606460-FB42-4FEA-BE69-04F926C5C498}">
      <dgm:prSet/>
      <dgm:spPr/>
      <dgm:t>
        <a:bodyPr/>
        <a:lstStyle/>
        <a:p>
          <a:endParaRPr lang="en-US"/>
        </a:p>
      </dgm:t>
    </dgm:pt>
    <dgm:pt modelId="{B8BE0565-864A-415E-90A8-36FDBC02E7FC}" type="sibTrans" cxnId="{B9606460-FB42-4FEA-BE69-04F926C5C498}">
      <dgm:prSet/>
      <dgm:spPr/>
      <dgm:t>
        <a:bodyPr/>
        <a:lstStyle/>
        <a:p>
          <a:endParaRPr lang="en-US"/>
        </a:p>
      </dgm:t>
    </dgm:pt>
    <dgm:pt modelId="{CA6E1D99-0BA7-40E2-98F8-A0FBFA760F16}">
      <dgm:prSet phldrT="[Text]"/>
      <dgm:spPr/>
      <dgm:t>
        <a:bodyPr/>
        <a:lstStyle/>
        <a:p>
          <a:r>
            <a:rPr lang="en-US" dirty="0"/>
            <a:t>Exposure</a:t>
          </a:r>
        </a:p>
      </dgm:t>
    </dgm:pt>
    <dgm:pt modelId="{8FE9544B-CA0D-4177-8C58-1E7337DD60B3}" type="parTrans" cxnId="{EFC44F9A-4BC7-458E-B7E1-8709696DADA7}">
      <dgm:prSet/>
      <dgm:spPr/>
      <dgm:t>
        <a:bodyPr/>
        <a:lstStyle/>
        <a:p>
          <a:endParaRPr lang="en-US"/>
        </a:p>
      </dgm:t>
    </dgm:pt>
    <dgm:pt modelId="{BCF0896B-6C7B-4C91-BDD5-E5F0011F04B2}" type="sibTrans" cxnId="{EFC44F9A-4BC7-458E-B7E1-8709696DADA7}">
      <dgm:prSet/>
      <dgm:spPr/>
      <dgm:t>
        <a:bodyPr/>
        <a:lstStyle/>
        <a:p>
          <a:endParaRPr lang="en-US"/>
        </a:p>
      </dgm:t>
    </dgm:pt>
    <dgm:pt modelId="{73255A99-57FE-498F-BEE2-D126807CF0CF}">
      <dgm:prSet phldrT="[Text]"/>
      <dgm:spPr/>
      <dgm:t>
        <a:bodyPr/>
        <a:lstStyle/>
        <a:p>
          <a:r>
            <a:rPr lang="en-US" dirty="0"/>
            <a:t>Vulnerability</a:t>
          </a:r>
        </a:p>
      </dgm:t>
    </dgm:pt>
    <dgm:pt modelId="{78C9C2E2-1E2D-4F4F-9ECC-D8CF37F35FB0}" type="parTrans" cxnId="{8343B35B-A331-42FD-B46E-422673FE3D07}">
      <dgm:prSet/>
      <dgm:spPr/>
      <dgm:t>
        <a:bodyPr/>
        <a:lstStyle/>
        <a:p>
          <a:endParaRPr lang="en-US"/>
        </a:p>
      </dgm:t>
    </dgm:pt>
    <dgm:pt modelId="{D735C5BC-6BF9-4FA5-90D0-E50E20FB8B8F}" type="sibTrans" cxnId="{8343B35B-A331-42FD-B46E-422673FE3D07}">
      <dgm:prSet/>
      <dgm:spPr/>
      <dgm:t>
        <a:bodyPr/>
        <a:lstStyle/>
        <a:p>
          <a:endParaRPr lang="en-US"/>
        </a:p>
      </dgm:t>
    </dgm:pt>
    <dgm:pt modelId="{010F9C43-25D0-4255-BBCF-ED244A4F9E39}">
      <dgm:prSet/>
      <dgm:spPr/>
      <dgm:t>
        <a:bodyPr/>
        <a:lstStyle/>
        <a:p>
          <a:r>
            <a:rPr lang="en-US" dirty="0"/>
            <a:t>Risk</a:t>
          </a:r>
        </a:p>
      </dgm:t>
    </dgm:pt>
    <dgm:pt modelId="{D9CA997E-FDD6-4205-80D9-EBD32A02226B}" type="parTrans" cxnId="{6BBE04CB-7657-4533-820A-3A49F5956A97}">
      <dgm:prSet/>
      <dgm:spPr/>
      <dgm:t>
        <a:bodyPr/>
        <a:lstStyle/>
        <a:p>
          <a:endParaRPr lang="en-US"/>
        </a:p>
      </dgm:t>
    </dgm:pt>
    <dgm:pt modelId="{BDACECF4-151D-4F64-8B19-BF59E238A983}" type="sibTrans" cxnId="{6BBE04CB-7657-4533-820A-3A49F5956A97}">
      <dgm:prSet/>
      <dgm:spPr/>
      <dgm:t>
        <a:bodyPr/>
        <a:lstStyle/>
        <a:p>
          <a:endParaRPr lang="en-US"/>
        </a:p>
      </dgm:t>
    </dgm:pt>
    <dgm:pt modelId="{E37E64D7-D205-4CEA-8A7A-FCE1063EEF84}">
      <dgm:prSet/>
      <dgm:spPr/>
      <dgm:t>
        <a:bodyPr/>
        <a:lstStyle/>
        <a:p>
          <a:r>
            <a:rPr lang="en-US" dirty="0"/>
            <a:t>Resilient Roads</a:t>
          </a:r>
        </a:p>
      </dgm:t>
    </dgm:pt>
    <dgm:pt modelId="{801B0428-90E5-4AB1-B1AE-13DF20A7D2A9}" type="parTrans" cxnId="{6354288F-DCC8-4934-955A-90F875366566}">
      <dgm:prSet/>
      <dgm:spPr/>
      <dgm:t>
        <a:bodyPr/>
        <a:lstStyle/>
        <a:p>
          <a:endParaRPr lang="en-US"/>
        </a:p>
      </dgm:t>
    </dgm:pt>
    <dgm:pt modelId="{8FDFC238-2295-4FC2-A705-1974F6D2F7FF}" type="sibTrans" cxnId="{6354288F-DCC8-4934-955A-90F875366566}">
      <dgm:prSet/>
      <dgm:spPr/>
      <dgm:t>
        <a:bodyPr/>
        <a:lstStyle/>
        <a:p>
          <a:endParaRPr lang="en-US"/>
        </a:p>
      </dgm:t>
    </dgm:pt>
    <dgm:pt modelId="{22755AA7-4E94-4EA0-A67D-ABD382D9F29D}" type="pres">
      <dgm:prSet presAssocID="{0EED6509-15D2-4702-8511-ACED90876F83}" presName="Name0" presStyleCnt="0">
        <dgm:presLayoutVars>
          <dgm:dir/>
          <dgm:resizeHandles val="exact"/>
        </dgm:presLayoutVars>
      </dgm:prSet>
      <dgm:spPr/>
    </dgm:pt>
    <dgm:pt modelId="{2C9E880F-13BC-4F9D-BF3D-562F38C89E6F}" type="pres">
      <dgm:prSet presAssocID="{344B3F22-3A44-49F4-9C1D-CD92A2D7AD48}" presName="parTxOnly" presStyleLbl="node1" presStyleIdx="0" presStyleCnt="5">
        <dgm:presLayoutVars>
          <dgm:bulletEnabled val="1"/>
        </dgm:presLayoutVars>
      </dgm:prSet>
      <dgm:spPr/>
      <dgm:t>
        <a:bodyPr/>
        <a:lstStyle/>
        <a:p>
          <a:endParaRPr lang="en-US"/>
        </a:p>
      </dgm:t>
    </dgm:pt>
    <dgm:pt modelId="{7B1ABB0F-8B10-453A-A8D9-F999DECEF643}" type="pres">
      <dgm:prSet presAssocID="{B8BE0565-864A-415E-90A8-36FDBC02E7FC}" presName="parSpace" presStyleCnt="0"/>
      <dgm:spPr/>
    </dgm:pt>
    <dgm:pt modelId="{45A69071-3410-4645-BAA1-DB7778D2B951}" type="pres">
      <dgm:prSet presAssocID="{CA6E1D99-0BA7-40E2-98F8-A0FBFA760F16}" presName="parTxOnly" presStyleLbl="node1" presStyleIdx="1" presStyleCnt="5">
        <dgm:presLayoutVars>
          <dgm:bulletEnabled val="1"/>
        </dgm:presLayoutVars>
      </dgm:prSet>
      <dgm:spPr/>
      <dgm:t>
        <a:bodyPr/>
        <a:lstStyle/>
        <a:p>
          <a:endParaRPr lang="en-US"/>
        </a:p>
      </dgm:t>
    </dgm:pt>
    <dgm:pt modelId="{9A49302A-35C5-4247-A703-07EB46C43370}" type="pres">
      <dgm:prSet presAssocID="{BCF0896B-6C7B-4C91-BDD5-E5F0011F04B2}" presName="parSpace" presStyleCnt="0"/>
      <dgm:spPr/>
    </dgm:pt>
    <dgm:pt modelId="{0D28C376-FFE3-465A-BFDE-6091CC0B7784}" type="pres">
      <dgm:prSet presAssocID="{73255A99-57FE-498F-BEE2-D126807CF0CF}" presName="parTxOnly" presStyleLbl="node1" presStyleIdx="2" presStyleCnt="5">
        <dgm:presLayoutVars>
          <dgm:bulletEnabled val="1"/>
        </dgm:presLayoutVars>
      </dgm:prSet>
      <dgm:spPr/>
      <dgm:t>
        <a:bodyPr/>
        <a:lstStyle/>
        <a:p>
          <a:endParaRPr lang="en-US"/>
        </a:p>
      </dgm:t>
    </dgm:pt>
    <dgm:pt modelId="{42EB01F8-660C-4C0C-AE01-3447841F3F12}" type="pres">
      <dgm:prSet presAssocID="{D735C5BC-6BF9-4FA5-90D0-E50E20FB8B8F}" presName="parSpace" presStyleCnt="0"/>
      <dgm:spPr/>
    </dgm:pt>
    <dgm:pt modelId="{100DC334-B473-4DC6-9629-25F771BABD89}" type="pres">
      <dgm:prSet presAssocID="{010F9C43-25D0-4255-BBCF-ED244A4F9E39}" presName="parTxOnly" presStyleLbl="node1" presStyleIdx="3" presStyleCnt="5">
        <dgm:presLayoutVars>
          <dgm:bulletEnabled val="1"/>
        </dgm:presLayoutVars>
      </dgm:prSet>
      <dgm:spPr/>
      <dgm:t>
        <a:bodyPr/>
        <a:lstStyle/>
        <a:p>
          <a:endParaRPr lang="en-US"/>
        </a:p>
      </dgm:t>
    </dgm:pt>
    <dgm:pt modelId="{30EDCEA7-EE95-4806-B210-56D11E948BEF}" type="pres">
      <dgm:prSet presAssocID="{BDACECF4-151D-4F64-8B19-BF59E238A983}" presName="parSpace" presStyleCnt="0"/>
      <dgm:spPr/>
    </dgm:pt>
    <dgm:pt modelId="{F78ED1D8-01FA-47DF-8D86-A1E859895499}" type="pres">
      <dgm:prSet presAssocID="{E37E64D7-D205-4CEA-8A7A-FCE1063EEF84}" presName="parTxOnly" presStyleLbl="node1" presStyleIdx="4" presStyleCnt="5">
        <dgm:presLayoutVars>
          <dgm:bulletEnabled val="1"/>
        </dgm:presLayoutVars>
      </dgm:prSet>
      <dgm:spPr/>
      <dgm:t>
        <a:bodyPr/>
        <a:lstStyle/>
        <a:p>
          <a:endParaRPr lang="en-US"/>
        </a:p>
      </dgm:t>
    </dgm:pt>
  </dgm:ptLst>
  <dgm:cxnLst>
    <dgm:cxn modelId="{B9606460-FB42-4FEA-BE69-04F926C5C498}" srcId="{0EED6509-15D2-4702-8511-ACED90876F83}" destId="{344B3F22-3A44-49F4-9C1D-CD92A2D7AD48}" srcOrd="0" destOrd="0" parTransId="{24EF2FC5-A47C-49A5-9122-9EAF53CF3B9C}" sibTransId="{B8BE0565-864A-415E-90A8-36FDBC02E7FC}"/>
    <dgm:cxn modelId="{56F6DF21-ECE3-4DF4-92F7-2BF7C1C44168}" type="presOf" srcId="{0EED6509-15D2-4702-8511-ACED90876F83}" destId="{22755AA7-4E94-4EA0-A67D-ABD382D9F29D}" srcOrd="0" destOrd="0" presId="urn:microsoft.com/office/officeart/2005/8/layout/hChevron3"/>
    <dgm:cxn modelId="{6BBE04CB-7657-4533-820A-3A49F5956A97}" srcId="{0EED6509-15D2-4702-8511-ACED90876F83}" destId="{010F9C43-25D0-4255-BBCF-ED244A4F9E39}" srcOrd="3" destOrd="0" parTransId="{D9CA997E-FDD6-4205-80D9-EBD32A02226B}" sibTransId="{BDACECF4-151D-4F64-8B19-BF59E238A983}"/>
    <dgm:cxn modelId="{FB7B3401-7205-4014-B20C-31F8FEAC44A3}" type="presOf" srcId="{344B3F22-3A44-49F4-9C1D-CD92A2D7AD48}" destId="{2C9E880F-13BC-4F9D-BF3D-562F38C89E6F}" srcOrd="0" destOrd="0" presId="urn:microsoft.com/office/officeart/2005/8/layout/hChevron3"/>
    <dgm:cxn modelId="{B5510A32-8F95-4F66-8448-C4E3BD673C3D}" type="presOf" srcId="{73255A99-57FE-498F-BEE2-D126807CF0CF}" destId="{0D28C376-FFE3-465A-BFDE-6091CC0B7784}" srcOrd="0" destOrd="0" presId="urn:microsoft.com/office/officeart/2005/8/layout/hChevron3"/>
    <dgm:cxn modelId="{30B8BA02-872B-472F-991A-2EB3A9FF82B1}" type="presOf" srcId="{010F9C43-25D0-4255-BBCF-ED244A4F9E39}" destId="{100DC334-B473-4DC6-9629-25F771BABD89}" srcOrd="0" destOrd="0" presId="urn:microsoft.com/office/officeart/2005/8/layout/hChevron3"/>
    <dgm:cxn modelId="{DFC809A9-1390-4A23-8427-CDCAACEB0826}" type="presOf" srcId="{E37E64D7-D205-4CEA-8A7A-FCE1063EEF84}" destId="{F78ED1D8-01FA-47DF-8D86-A1E859895499}" srcOrd="0" destOrd="0" presId="urn:microsoft.com/office/officeart/2005/8/layout/hChevron3"/>
    <dgm:cxn modelId="{8343B35B-A331-42FD-B46E-422673FE3D07}" srcId="{0EED6509-15D2-4702-8511-ACED90876F83}" destId="{73255A99-57FE-498F-BEE2-D126807CF0CF}" srcOrd="2" destOrd="0" parTransId="{78C9C2E2-1E2D-4F4F-9ECC-D8CF37F35FB0}" sibTransId="{D735C5BC-6BF9-4FA5-90D0-E50E20FB8B8F}"/>
    <dgm:cxn modelId="{57FC1236-7CE5-40A6-A29E-119719FB04B7}" type="presOf" srcId="{CA6E1D99-0BA7-40E2-98F8-A0FBFA760F16}" destId="{45A69071-3410-4645-BAA1-DB7778D2B951}" srcOrd="0" destOrd="0" presId="urn:microsoft.com/office/officeart/2005/8/layout/hChevron3"/>
    <dgm:cxn modelId="{EFC44F9A-4BC7-458E-B7E1-8709696DADA7}" srcId="{0EED6509-15D2-4702-8511-ACED90876F83}" destId="{CA6E1D99-0BA7-40E2-98F8-A0FBFA760F16}" srcOrd="1" destOrd="0" parTransId="{8FE9544B-CA0D-4177-8C58-1E7337DD60B3}" sibTransId="{BCF0896B-6C7B-4C91-BDD5-E5F0011F04B2}"/>
    <dgm:cxn modelId="{6354288F-DCC8-4934-955A-90F875366566}" srcId="{0EED6509-15D2-4702-8511-ACED90876F83}" destId="{E37E64D7-D205-4CEA-8A7A-FCE1063EEF84}" srcOrd="4" destOrd="0" parTransId="{801B0428-90E5-4AB1-B1AE-13DF20A7D2A9}" sibTransId="{8FDFC238-2295-4FC2-A705-1974F6D2F7FF}"/>
    <dgm:cxn modelId="{AF0CC705-0EFC-451B-8E29-F120227CFC07}" type="presParOf" srcId="{22755AA7-4E94-4EA0-A67D-ABD382D9F29D}" destId="{2C9E880F-13BC-4F9D-BF3D-562F38C89E6F}" srcOrd="0" destOrd="0" presId="urn:microsoft.com/office/officeart/2005/8/layout/hChevron3"/>
    <dgm:cxn modelId="{325341C9-DB9E-427D-BE1D-D58FF9524FE1}" type="presParOf" srcId="{22755AA7-4E94-4EA0-A67D-ABD382D9F29D}" destId="{7B1ABB0F-8B10-453A-A8D9-F999DECEF643}" srcOrd="1" destOrd="0" presId="urn:microsoft.com/office/officeart/2005/8/layout/hChevron3"/>
    <dgm:cxn modelId="{F504A9B8-4821-4B2F-A2D3-B2A66CF7CC1D}" type="presParOf" srcId="{22755AA7-4E94-4EA0-A67D-ABD382D9F29D}" destId="{45A69071-3410-4645-BAA1-DB7778D2B951}" srcOrd="2" destOrd="0" presId="urn:microsoft.com/office/officeart/2005/8/layout/hChevron3"/>
    <dgm:cxn modelId="{E8CC55A7-12E6-4072-B5F5-9845FC689FD7}" type="presParOf" srcId="{22755AA7-4E94-4EA0-A67D-ABD382D9F29D}" destId="{9A49302A-35C5-4247-A703-07EB46C43370}" srcOrd="3" destOrd="0" presId="urn:microsoft.com/office/officeart/2005/8/layout/hChevron3"/>
    <dgm:cxn modelId="{554E940E-5167-46A8-B058-1A4ABFDA67D2}" type="presParOf" srcId="{22755AA7-4E94-4EA0-A67D-ABD382D9F29D}" destId="{0D28C376-FFE3-465A-BFDE-6091CC0B7784}" srcOrd="4" destOrd="0" presId="urn:microsoft.com/office/officeart/2005/8/layout/hChevron3"/>
    <dgm:cxn modelId="{AB6C64B1-070A-405B-BBB5-841325773790}" type="presParOf" srcId="{22755AA7-4E94-4EA0-A67D-ABD382D9F29D}" destId="{42EB01F8-660C-4C0C-AE01-3447841F3F12}" srcOrd="5" destOrd="0" presId="urn:microsoft.com/office/officeart/2005/8/layout/hChevron3"/>
    <dgm:cxn modelId="{B329E0C2-060A-49C4-8396-7BBA395E8725}" type="presParOf" srcId="{22755AA7-4E94-4EA0-A67D-ABD382D9F29D}" destId="{100DC334-B473-4DC6-9629-25F771BABD89}" srcOrd="6" destOrd="0" presId="urn:microsoft.com/office/officeart/2005/8/layout/hChevron3"/>
    <dgm:cxn modelId="{BB6D9918-8D6D-44BD-B89A-42434695E199}" type="presParOf" srcId="{22755AA7-4E94-4EA0-A67D-ABD382D9F29D}" destId="{30EDCEA7-EE95-4806-B210-56D11E948BEF}" srcOrd="7" destOrd="0" presId="urn:microsoft.com/office/officeart/2005/8/layout/hChevron3"/>
    <dgm:cxn modelId="{871C19DA-4FC7-4509-AB47-936C96A93360}" type="presParOf" srcId="{22755AA7-4E94-4EA0-A67D-ABD382D9F29D}" destId="{F78ED1D8-01FA-47DF-8D86-A1E859895499}" srcOrd="8" destOrd="0" presId="urn:microsoft.com/office/officeart/2005/8/layout/hChevron3"/>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EED6509-15D2-4702-8511-ACED90876F83}" type="doc">
      <dgm:prSet loTypeId="urn:microsoft.com/office/officeart/2005/8/layout/hChevron3" loCatId="process" qsTypeId="urn:microsoft.com/office/officeart/2005/8/quickstyle/simple1" qsCatId="simple" csTypeId="urn:microsoft.com/office/officeart/2005/8/colors/colorful5" csCatId="colorful" phldr="1"/>
      <dgm:spPr/>
    </dgm:pt>
    <dgm:pt modelId="{344B3F22-3A44-49F4-9C1D-CD92A2D7AD48}">
      <dgm:prSet phldrT="[Text]" custT="1"/>
      <dgm:spPr/>
      <dgm:t>
        <a:bodyPr/>
        <a:lstStyle/>
        <a:p>
          <a:r>
            <a:rPr lang="en-US" sz="1050" i="1" dirty="0">
              <a:solidFill>
                <a:schemeClr val="tx1">
                  <a:lumMod val="95000"/>
                  <a:lumOff val="5000"/>
                </a:schemeClr>
              </a:solidFill>
            </a:rPr>
            <a:t>National natural multi-hazard assessment</a:t>
          </a:r>
        </a:p>
      </dgm:t>
    </dgm:pt>
    <dgm:pt modelId="{24EF2FC5-A47C-49A5-9122-9EAF53CF3B9C}" type="parTrans" cxnId="{B9606460-FB42-4FEA-BE69-04F926C5C498}">
      <dgm:prSet/>
      <dgm:spPr/>
      <dgm:t>
        <a:bodyPr/>
        <a:lstStyle/>
        <a:p>
          <a:endParaRPr lang="en-US" sz="1600" i="1">
            <a:solidFill>
              <a:schemeClr val="tx1">
                <a:lumMod val="95000"/>
                <a:lumOff val="5000"/>
              </a:schemeClr>
            </a:solidFill>
          </a:endParaRPr>
        </a:p>
      </dgm:t>
    </dgm:pt>
    <dgm:pt modelId="{B8BE0565-864A-415E-90A8-36FDBC02E7FC}" type="sibTrans" cxnId="{B9606460-FB42-4FEA-BE69-04F926C5C498}">
      <dgm:prSet/>
      <dgm:spPr/>
      <dgm:t>
        <a:bodyPr/>
        <a:lstStyle/>
        <a:p>
          <a:endParaRPr lang="en-US" sz="1600" i="1">
            <a:solidFill>
              <a:schemeClr val="tx1">
                <a:lumMod val="95000"/>
                <a:lumOff val="5000"/>
              </a:schemeClr>
            </a:solidFill>
          </a:endParaRPr>
        </a:p>
      </dgm:t>
    </dgm:pt>
    <dgm:pt modelId="{CA6E1D99-0BA7-40E2-98F8-A0FBFA760F16}">
      <dgm:prSet phldrT="[Text]" custT="1"/>
      <dgm:spPr/>
      <dgm:t>
        <a:bodyPr/>
        <a:lstStyle/>
        <a:p>
          <a:r>
            <a:rPr lang="en-US" sz="1050" i="1" dirty="0">
              <a:solidFill>
                <a:schemeClr val="tx1">
                  <a:lumMod val="95000"/>
                  <a:lumOff val="5000"/>
                </a:schemeClr>
              </a:solidFill>
            </a:rPr>
            <a:t>National and provincial road network</a:t>
          </a:r>
        </a:p>
      </dgm:t>
    </dgm:pt>
    <dgm:pt modelId="{8FE9544B-CA0D-4177-8C58-1E7337DD60B3}" type="parTrans" cxnId="{EFC44F9A-4BC7-458E-B7E1-8709696DADA7}">
      <dgm:prSet/>
      <dgm:spPr/>
      <dgm:t>
        <a:bodyPr/>
        <a:lstStyle/>
        <a:p>
          <a:endParaRPr lang="en-US" sz="1600" i="1">
            <a:solidFill>
              <a:schemeClr val="tx1">
                <a:lumMod val="95000"/>
                <a:lumOff val="5000"/>
              </a:schemeClr>
            </a:solidFill>
          </a:endParaRPr>
        </a:p>
      </dgm:t>
    </dgm:pt>
    <dgm:pt modelId="{BCF0896B-6C7B-4C91-BDD5-E5F0011F04B2}" type="sibTrans" cxnId="{EFC44F9A-4BC7-458E-B7E1-8709696DADA7}">
      <dgm:prSet/>
      <dgm:spPr/>
      <dgm:t>
        <a:bodyPr/>
        <a:lstStyle/>
        <a:p>
          <a:endParaRPr lang="en-US" sz="1600" i="1">
            <a:solidFill>
              <a:schemeClr val="tx1">
                <a:lumMod val="95000"/>
                <a:lumOff val="5000"/>
              </a:schemeClr>
            </a:solidFill>
          </a:endParaRPr>
        </a:p>
      </dgm:t>
    </dgm:pt>
    <dgm:pt modelId="{73255A99-57FE-498F-BEE2-D126807CF0CF}">
      <dgm:prSet phldrT="[Text]" custT="1"/>
      <dgm:spPr/>
      <dgm:t>
        <a:bodyPr/>
        <a:lstStyle/>
        <a:p>
          <a:r>
            <a:rPr lang="en-US" sz="1050" i="1" dirty="0">
              <a:solidFill>
                <a:schemeClr val="tx1">
                  <a:lumMod val="95000"/>
                  <a:lumOff val="5000"/>
                </a:schemeClr>
              </a:solidFill>
            </a:rPr>
            <a:t>Criticality and disruption of transport</a:t>
          </a:r>
        </a:p>
      </dgm:t>
    </dgm:pt>
    <dgm:pt modelId="{78C9C2E2-1E2D-4F4F-9ECC-D8CF37F35FB0}" type="parTrans" cxnId="{8343B35B-A331-42FD-B46E-422673FE3D07}">
      <dgm:prSet/>
      <dgm:spPr/>
      <dgm:t>
        <a:bodyPr/>
        <a:lstStyle/>
        <a:p>
          <a:endParaRPr lang="en-US" sz="1600" i="1">
            <a:solidFill>
              <a:schemeClr val="tx1">
                <a:lumMod val="95000"/>
                <a:lumOff val="5000"/>
              </a:schemeClr>
            </a:solidFill>
          </a:endParaRPr>
        </a:p>
      </dgm:t>
    </dgm:pt>
    <dgm:pt modelId="{D735C5BC-6BF9-4FA5-90D0-E50E20FB8B8F}" type="sibTrans" cxnId="{8343B35B-A331-42FD-B46E-422673FE3D07}">
      <dgm:prSet/>
      <dgm:spPr/>
      <dgm:t>
        <a:bodyPr/>
        <a:lstStyle/>
        <a:p>
          <a:endParaRPr lang="en-US" sz="1600" i="1">
            <a:solidFill>
              <a:schemeClr val="tx1">
                <a:lumMod val="95000"/>
                <a:lumOff val="5000"/>
              </a:schemeClr>
            </a:solidFill>
          </a:endParaRPr>
        </a:p>
      </dgm:t>
    </dgm:pt>
    <dgm:pt modelId="{010F9C43-25D0-4255-BBCF-ED244A4F9E39}">
      <dgm:prSet custT="1"/>
      <dgm:spPr/>
      <dgm:t>
        <a:bodyPr/>
        <a:lstStyle/>
        <a:p>
          <a:r>
            <a:rPr lang="en-US" sz="1050" i="1" dirty="0">
              <a:solidFill>
                <a:schemeClr val="tx1">
                  <a:lumMod val="95000"/>
                  <a:lumOff val="5000"/>
                </a:schemeClr>
              </a:solidFill>
            </a:rPr>
            <a:t>Climate resilient road interventions + new road design manuals</a:t>
          </a:r>
        </a:p>
      </dgm:t>
    </dgm:pt>
    <dgm:pt modelId="{D9CA997E-FDD6-4205-80D9-EBD32A02226B}" type="parTrans" cxnId="{6BBE04CB-7657-4533-820A-3A49F5956A97}">
      <dgm:prSet/>
      <dgm:spPr/>
      <dgm:t>
        <a:bodyPr/>
        <a:lstStyle/>
        <a:p>
          <a:endParaRPr lang="en-US" sz="1600" i="1">
            <a:solidFill>
              <a:schemeClr val="tx1">
                <a:lumMod val="95000"/>
                <a:lumOff val="5000"/>
              </a:schemeClr>
            </a:solidFill>
          </a:endParaRPr>
        </a:p>
      </dgm:t>
    </dgm:pt>
    <dgm:pt modelId="{BDACECF4-151D-4F64-8B19-BF59E238A983}" type="sibTrans" cxnId="{6BBE04CB-7657-4533-820A-3A49F5956A97}">
      <dgm:prSet/>
      <dgm:spPr/>
      <dgm:t>
        <a:bodyPr/>
        <a:lstStyle/>
        <a:p>
          <a:endParaRPr lang="en-US" sz="1600" i="1">
            <a:solidFill>
              <a:schemeClr val="tx1">
                <a:lumMod val="95000"/>
                <a:lumOff val="5000"/>
              </a:schemeClr>
            </a:solidFill>
          </a:endParaRPr>
        </a:p>
      </dgm:t>
    </dgm:pt>
    <dgm:pt modelId="{22755AA7-4E94-4EA0-A67D-ABD382D9F29D}" type="pres">
      <dgm:prSet presAssocID="{0EED6509-15D2-4702-8511-ACED90876F83}" presName="Name0" presStyleCnt="0">
        <dgm:presLayoutVars>
          <dgm:dir/>
          <dgm:resizeHandles val="exact"/>
        </dgm:presLayoutVars>
      </dgm:prSet>
      <dgm:spPr/>
    </dgm:pt>
    <dgm:pt modelId="{9BCD8CC7-B20E-41A0-9351-6184EEC8F3B6}" type="pres">
      <dgm:prSet presAssocID="{344B3F22-3A44-49F4-9C1D-CD92A2D7AD48}" presName="parTxOnly" presStyleLbl="node1" presStyleIdx="0" presStyleCnt="4">
        <dgm:presLayoutVars>
          <dgm:bulletEnabled val="1"/>
        </dgm:presLayoutVars>
      </dgm:prSet>
      <dgm:spPr/>
      <dgm:t>
        <a:bodyPr/>
        <a:lstStyle/>
        <a:p>
          <a:endParaRPr lang="en-US"/>
        </a:p>
      </dgm:t>
    </dgm:pt>
    <dgm:pt modelId="{478C302B-C8DC-4612-AF6A-45C51E71885F}" type="pres">
      <dgm:prSet presAssocID="{B8BE0565-864A-415E-90A8-36FDBC02E7FC}" presName="parSpace" presStyleCnt="0"/>
      <dgm:spPr/>
    </dgm:pt>
    <dgm:pt modelId="{8431412D-19E2-434F-8501-8EAA39CA6D82}" type="pres">
      <dgm:prSet presAssocID="{CA6E1D99-0BA7-40E2-98F8-A0FBFA760F16}" presName="parTxOnly" presStyleLbl="node1" presStyleIdx="1" presStyleCnt="4">
        <dgm:presLayoutVars>
          <dgm:bulletEnabled val="1"/>
        </dgm:presLayoutVars>
      </dgm:prSet>
      <dgm:spPr/>
      <dgm:t>
        <a:bodyPr/>
        <a:lstStyle/>
        <a:p>
          <a:endParaRPr lang="en-US"/>
        </a:p>
      </dgm:t>
    </dgm:pt>
    <dgm:pt modelId="{420A6E42-E2A4-4DAF-9F8B-469AA1EF414E}" type="pres">
      <dgm:prSet presAssocID="{BCF0896B-6C7B-4C91-BDD5-E5F0011F04B2}" presName="parSpace" presStyleCnt="0"/>
      <dgm:spPr/>
    </dgm:pt>
    <dgm:pt modelId="{1001AC5D-684D-4232-8298-8F0DBA62A33B}" type="pres">
      <dgm:prSet presAssocID="{73255A99-57FE-498F-BEE2-D126807CF0CF}" presName="parTxOnly" presStyleLbl="node1" presStyleIdx="2" presStyleCnt="4">
        <dgm:presLayoutVars>
          <dgm:bulletEnabled val="1"/>
        </dgm:presLayoutVars>
      </dgm:prSet>
      <dgm:spPr/>
      <dgm:t>
        <a:bodyPr/>
        <a:lstStyle/>
        <a:p>
          <a:endParaRPr lang="en-US"/>
        </a:p>
      </dgm:t>
    </dgm:pt>
    <dgm:pt modelId="{D66067E2-0601-4DC7-AE08-4BC9F0314C26}" type="pres">
      <dgm:prSet presAssocID="{D735C5BC-6BF9-4FA5-90D0-E50E20FB8B8F}" presName="parSpace" presStyleCnt="0"/>
      <dgm:spPr/>
    </dgm:pt>
    <dgm:pt modelId="{D7DBF1B1-5CDF-4468-AFF3-D78A78D520D1}" type="pres">
      <dgm:prSet presAssocID="{010F9C43-25D0-4255-BBCF-ED244A4F9E39}" presName="parTxOnly" presStyleLbl="node1" presStyleIdx="3" presStyleCnt="4">
        <dgm:presLayoutVars>
          <dgm:bulletEnabled val="1"/>
        </dgm:presLayoutVars>
      </dgm:prSet>
      <dgm:spPr/>
      <dgm:t>
        <a:bodyPr/>
        <a:lstStyle/>
        <a:p>
          <a:endParaRPr lang="en-US"/>
        </a:p>
      </dgm:t>
    </dgm:pt>
  </dgm:ptLst>
  <dgm:cxnLst>
    <dgm:cxn modelId="{B9606460-FB42-4FEA-BE69-04F926C5C498}" srcId="{0EED6509-15D2-4702-8511-ACED90876F83}" destId="{344B3F22-3A44-49F4-9C1D-CD92A2D7AD48}" srcOrd="0" destOrd="0" parTransId="{24EF2FC5-A47C-49A5-9122-9EAF53CF3B9C}" sibTransId="{B8BE0565-864A-415E-90A8-36FDBC02E7FC}"/>
    <dgm:cxn modelId="{56F6DF21-ECE3-4DF4-92F7-2BF7C1C44168}" type="presOf" srcId="{0EED6509-15D2-4702-8511-ACED90876F83}" destId="{22755AA7-4E94-4EA0-A67D-ABD382D9F29D}" srcOrd="0" destOrd="0" presId="urn:microsoft.com/office/officeart/2005/8/layout/hChevron3"/>
    <dgm:cxn modelId="{A8077768-76FA-484D-B0D2-6C058245292A}" type="presOf" srcId="{344B3F22-3A44-49F4-9C1D-CD92A2D7AD48}" destId="{9BCD8CC7-B20E-41A0-9351-6184EEC8F3B6}" srcOrd="0" destOrd="0" presId="urn:microsoft.com/office/officeart/2005/8/layout/hChevron3"/>
    <dgm:cxn modelId="{A01BE8BB-C708-45D8-9EE6-61212D8DD57C}" type="presOf" srcId="{010F9C43-25D0-4255-BBCF-ED244A4F9E39}" destId="{D7DBF1B1-5CDF-4468-AFF3-D78A78D520D1}" srcOrd="0" destOrd="0" presId="urn:microsoft.com/office/officeart/2005/8/layout/hChevron3"/>
    <dgm:cxn modelId="{6BBE04CB-7657-4533-820A-3A49F5956A97}" srcId="{0EED6509-15D2-4702-8511-ACED90876F83}" destId="{010F9C43-25D0-4255-BBCF-ED244A4F9E39}" srcOrd="3" destOrd="0" parTransId="{D9CA997E-FDD6-4205-80D9-EBD32A02226B}" sibTransId="{BDACECF4-151D-4F64-8B19-BF59E238A983}"/>
    <dgm:cxn modelId="{F979044A-94E0-47EF-A667-2D7652F46D9F}" type="presOf" srcId="{73255A99-57FE-498F-BEE2-D126807CF0CF}" destId="{1001AC5D-684D-4232-8298-8F0DBA62A33B}" srcOrd="0" destOrd="0" presId="urn:microsoft.com/office/officeart/2005/8/layout/hChevron3"/>
    <dgm:cxn modelId="{72A3F0CA-8FB7-4171-B6C5-1AC803D863C0}" type="presOf" srcId="{CA6E1D99-0BA7-40E2-98F8-A0FBFA760F16}" destId="{8431412D-19E2-434F-8501-8EAA39CA6D82}" srcOrd="0" destOrd="0" presId="urn:microsoft.com/office/officeart/2005/8/layout/hChevron3"/>
    <dgm:cxn modelId="{8343B35B-A331-42FD-B46E-422673FE3D07}" srcId="{0EED6509-15D2-4702-8511-ACED90876F83}" destId="{73255A99-57FE-498F-BEE2-D126807CF0CF}" srcOrd="2" destOrd="0" parTransId="{78C9C2E2-1E2D-4F4F-9ECC-D8CF37F35FB0}" sibTransId="{D735C5BC-6BF9-4FA5-90D0-E50E20FB8B8F}"/>
    <dgm:cxn modelId="{EFC44F9A-4BC7-458E-B7E1-8709696DADA7}" srcId="{0EED6509-15D2-4702-8511-ACED90876F83}" destId="{CA6E1D99-0BA7-40E2-98F8-A0FBFA760F16}" srcOrd="1" destOrd="0" parTransId="{8FE9544B-CA0D-4177-8C58-1E7337DD60B3}" sibTransId="{BCF0896B-6C7B-4C91-BDD5-E5F0011F04B2}"/>
    <dgm:cxn modelId="{964F0463-5A3C-4FAC-AB00-86DFFA8E9DB8}" type="presParOf" srcId="{22755AA7-4E94-4EA0-A67D-ABD382D9F29D}" destId="{9BCD8CC7-B20E-41A0-9351-6184EEC8F3B6}" srcOrd="0" destOrd="0" presId="urn:microsoft.com/office/officeart/2005/8/layout/hChevron3"/>
    <dgm:cxn modelId="{C3C52CAA-1CED-4721-99CD-3C0EC005D000}" type="presParOf" srcId="{22755AA7-4E94-4EA0-A67D-ABD382D9F29D}" destId="{478C302B-C8DC-4612-AF6A-45C51E71885F}" srcOrd="1" destOrd="0" presId="urn:microsoft.com/office/officeart/2005/8/layout/hChevron3"/>
    <dgm:cxn modelId="{B9CF4247-411D-47FB-93F2-96593C9161EA}" type="presParOf" srcId="{22755AA7-4E94-4EA0-A67D-ABD382D9F29D}" destId="{8431412D-19E2-434F-8501-8EAA39CA6D82}" srcOrd="2" destOrd="0" presId="urn:microsoft.com/office/officeart/2005/8/layout/hChevron3"/>
    <dgm:cxn modelId="{DEBB0903-7395-43AA-812F-AE2C8918132A}" type="presParOf" srcId="{22755AA7-4E94-4EA0-A67D-ABD382D9F29D}" destId="{420A6E42-E2A4-4DAF-9F8B-469AA1EF414E}" srcOrd="3" destOrd="0" presId="urn:microsoft.com/office/officeart/2005/8/layout/hChevron3"/>
    <dgm:cxn modelId="{209151E8-8D50-4E05-87B7-72DBD0724E28}" type="presParOf" srcId="{22755AA7-4E94-4EA0-A67D-ABD382D9F29D}" destId="{1001AC5D-684D-4232-8298-8F0DBA62A33B}" srcOrd="4" destOrd="0" presId="urn:microsoft.com/office/officeart/2005/8/layout/hChevron3"/>
    <dgm:cxn modelId="{CA3DA647-290C-4778-A4B5-D2936BA27B86}" type="presParOf" srcId="{22755AA7-4E94-4EA0-A67D-ABD382D9F29D}" destId="{D66067E2-0601-4DC7-AE08-4BC9F0314C26}" srcOrd="5" destOrd="0" presId="urn:microsoft.com/office/officeart/2005/8/layout/hChevron3"/>
    <dgm:cxn modelId="{4D364868-0190-4369-9016-7A282CD9C741}" type="presParOf" srcId="{22755AA7-4E94-4EA0-A67D-ABD382D9F29D}" destId="{D7DBF1B1-5CDF-4468-AFF3-D78A78D520D1}" srcOrd="6" destOrd="0" presId="urn:microsoft.com/office/officeart/2005/8/layout/hChevron3"/>
  </dgm:cxnLst>
  <dgm:bg/>
  <dgm:whole/>
  <dgm:extLst>
    <a:ext uri="http://schemas.microsoft.com/office/drawing/2008/diagram">
      <dsp:dataModelExt xmlns:dsp="http://schemas.microsoft.com/office/drawing/2008/diagram" relId="rId2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0CEA4E0-C9D8-404F-955F-F7F85393ADC0}">
      <dsp:nvSpPr>
        <dsp:cNvPr id="0" name=""/>
        <dsp:cNvSpPr/>
      </dsp:nvSpPr>
      <dsp:spPr>
        <a:xfrm>
          <a:off x="2809880" y="1282259"/>
          <a:ext cx="3067038" cy="3067038"/>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nl-NL" sz="2400" b="1" kern="1200" dirty="0" smtClean="0"/>
            <a:t>Resilient</a:t>
          </a:r>
        </a:p>
        <a:p>
          <a:pPr lvl="0" algn="ctr" defTabSz="1066800">
            <a:lnSpc>
              <a:spcPct val="90000"/>
            </a:lnSpc>
            <a:spcBef>
              <a:spcPct val="0"/>
            </a:spcBef>
            <a:spcAft>
              <a:spcPct val="35000"/>
            </a:spcAft>
          </a:pPr>
          <a:r>
            <a:rPr lang="nl-NL" sz="2400" b="1" kern="1200" dirty="0" smtClean="0"/>
            <a:t>Watershed </a:t>
          </a:r>
          <a:r>
            <a:rPr lang="nl-NL" sz="2400" b="1" kern="1200" dirty="0"/>
            <a:t>management</a:t>
          </a:r>
        </a:p>
      </dsp:txBody>
      <dsp:txXfrm>
        <a:off x="3259037" y="1731416"/>
        <a:ext cx="2168724" cy="2168724"/>
      </dsp:txXfrm>
    </dsp:sp>
    <dsp:sp modelId="{B8DD13F4-E972-8144-B389-80D9BE0BE945}">
      <dsp:nvSpPr>
        <dsp:cNvPr id="0" name=""/>
        <dsp:cNvSpPr/>
      </dsp:nvSpPr>
      <dsp:spPr>
        <a:xfrm>
          <a:off x="3515214" y="-10880"/>
          <a:ext cx="1656369" cy="1656369"/>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nl-NL" sz="2000" kern="1200" dirty="0" smtClean="0"/>
            <a:t>Enabling Environ-ment</a:t>
          </a:r>
          <a:endParaRPr lang="nl-NL" sz="2000" kern="1200" dirty="0"/>
        </a:p>
      </dsp:txBody>
      <dsp:txXfrm>
        <a:off x="3757784" y="231690"/>
        <a:ext cx="1171229" cy="1171229"/>
      </dsp:txXfrm>
    </dsp:sp>
    <dsp:sp modelId="{BDD7C15B-8D77-2C40-9381-67310E18C20A}">
      <dsp:nvSpPr>
        <dsp:cNvPr id="0" name=""/>
        <dsp:cNvSpPr/>
      </dsp:nvSpPr>
      <dsp:spPr>
        <a:xfrm>
          <a:off x="5077684" y="741565"/>
          <a:ext cx="1656369" cy="1656369"/>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nl-NL" sz="2000" kern="1200" dirty="0"/>
            <a:t>Climate change</a:t>
          </a:r>
        </a:p>
      </dsp:txBody>
      <dsp:txXfrm>
        <a:off x="5320254" y="984135"/>
        <a:ext cx="1171229" cy="1171229"/>
      </dsp:txXfrm>
    </dsp:sp>
    <dsp:sp modelId="{DA882E9E-3392-D14C-B69C-1F4DB621AB92}">
      <dsp:nvSpPr>
        <dsp:cNvPr id="0" name=""/>
        <dsp:cNvSpPr/>
      </dsp:nvSpPr>
      <dsp:spPr>
        <a:xfrm>
          <a:off x="5463583" y="2432296"/>
          <a:ext cx="1656369" cy="1656369"/>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nl-NL" sz="2000" kern="1200" dirty="0" smtClean="0"/>
            <a:t>Risk Manage-ment</a:t>
          </a:r>
          <a:endParaRPr lang="nl-NL" sz="2000" kern="1200" dirty="0"/>
        </a:p>
      </dsp:txBody>
      <dsp:txXfrm>
        <a:off x="5706153" y="2674866"/>
        <a:ext cx="1171229" cy="1171229"/>
      </dsp:txXfrm>
    </dsp:sp>
    <dsp:sp modelId="{18A25B03-6332-BF4C-AFBF-13E8742F3170}">
      <dsp:nvSpPr>
        <dsp:cNvPr id="0" name=""/>
        <dsp:cNvSpPr/>
      </dsp:nvSpPr>
      <dsp:spPr>
        <a:xfrm>
          <a:off x="4382320" y="3788157"/>
          <a:ext cx="1656369" cy="1656369"/>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nl-NL" sz="2000" kern="1200" dirty="0"/>
            <a:t>Ecosystem-based approach</a:t>
          </a:r>
        </a:p>
      </dsp:txBody>
      <dsp:txXfrm>
        <a:off x="4624890" y="4030727"/>
        <a:ext cx="1171229" cy="1171229"/>
      </dsp:txXfrm>
    </dsp:sp>
    <dsp:sp modelId="{D96F8D84-5843-6E46-BBE6-6B3854DF9E84}">
      <dsp:nvSpPr>
        <dsp:cNvPr id="0" name=""/>
        <dsp:cNvSpPr/>
      </dsp:nvSpPr>
      <dsp:spPr>
        <a:xfrm>
          <a:off x="2629818" y="3777272"/>
          <a:ext cx="1656369" cy="1656369"/>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nl-NL" sz="2000" kern="1200" dirty="0" smtClean="0"/>
            <a:t>Disaster Manage-ment</a:t>
          </a:r>
          <a:endParaRPr lang="nl-NL" sz="2000" kern="1200" dirty="0"/>
        </a:p>
      </dsp:txBody>
      <dsp:txXfrm>
        <a:off x="2872388" y="4019842"/>
        <a:ext cx="1171229" cy="1171229"/>
      </dsp:txXfrm>
    </dsp:sp>
    <dsp:sp modelId="{931AB741-08ED-1746-911C-12E57449037A}">
      <dsp:nvSpPr>
        <dsp:cNvPr id="0" name=""/>
        <dsp:cNvSpPr/>
      </dsp:nvSpPr>
      <dsp:spPr>
        <a:xfrm>
          <a:off x="1566846" y="2432296"/>
          <a:ext cx="1656369" cy="1656369"/>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nl-NL" sz="2000" kern="1200"/>
            <a:t>Poverty</a:t>
          </a:r>
        </a:p>
      </dsp:txBody>
      <dsp:txXfrm>
        <a:off x="1809416" y="2674866"/>
        <a:ext cx="1171229" cy="1171229"/>
      </dsp:txXfrm>
    </dsp:sp>
    <dsp:sp modelId="{ED19A143-782A-AF4A-BEA6-B0F82BDCC27B}">
      <dsp:nvSpPr>
        <dsp:cNvPr id="0" name=""/>
        <dsp:cNvSpPr/>
      </dsp:nvSpPr>
      <dsp:spPr>
        <a:xfrm>
          <a:off x="1952744" y="741565"/>
          <a:ext cx="1656369" cy="1656369"/>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nl-NL" sz="2000" kern="1200"/>
            <a:t>Gender</a:t>
          </a:r>
        </a:p>
      </dsp:txBody>
      <dsp:txXfrm>
        <a:off x="2195314" y="984135"/>
        <a:ext cx="1171229" cy="117122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91C4E40-E172-4CDE-B8B0-054EA631CDAD}">
      <dsp:nvSpPr>
        <dsp:cNvPr id="0" name=""/>
        <dsp:cNvSpPr/>
      </dsp:nvSpPr>
      <dsp:spPr>
        <a:xfrm>
          <a:off x="2214729" y="-6285"/>
          <a:ext cx="5889816" cy="5889816"/>
        </a:xfrm>
        <a:prstGeom prst="circularArrow">
          <a:avLst>
            <a:gd name="adj1" fmla="val 5274"/>
            <a:gd name="adj2" fmla="val 312630"/>
            <a:gd name="adj3" fmla="val 14205910"/>
            <a:gd name="adj4" fmla="val 17140034"/>
            <a:gd name="adj5" fmla="val 5477"/>
          </a:avLst>
        </a:prstGeom>
        <a:solidFill>
          <a:srgbClr val="00B0F0"/>
        </a:solidFill>
        <a:ln w="19050" cap="flat" cmpd="sng" algn="ctr">
          <a:solidFill>
            <a:schemeClr val="tx1"/>
          </a:solidFill>
          <a:prstDash val="solid"/>
        </a:ln>
        <a:effectLst/>
        <a:scene3d>
          <a:camera prst="orthographicFront">
            <a:rot lat="0" lon="0" rev="0"/>
          </a:camera>
          <a:lightRig rig="contrasting" dir="t">
            <a:rot lat="0" lon="0" rev="1200000"/>
          </a:lightRig>
        </a:scene3d>
        <a:sp3d z="-300000" prstMaterial="plastic"/>
      </dsp:spPr>
      <dsp:style>
        <a:lnRef idx="1">
          <a:scrgbClr r="0" g="0" b="0"/>
        </a:lnRef>
        <a:fillRef idx="1">
          <a:scrgbClr r="0" g="0" b="0"/>
        </a:fillRef>
        <a:effectRef idx="0">
          <a:scrgbClr r="0" g="0" b="0"/>
        </a:effectRef>
        <a:fontRef idx="minor"/>
      </dsp:style>
    </dsp:sp>
    <dsp:sp modelId="{6187AC80-FEA7-48B9-B4EF-8A65AD70E9BD}">
      <dsp:nvSpPr>
        <dsp:cNvPr id="0" name=""/>
        <dsp:cNvSpPr/>
      </dsp:nvSpPr>
      <dsp:spPr>
        <a:xfrm>
          <a:off x="4025928" y="534"/>
          <a:ext cx="2267419" cy="1133709"/>
        </a:xfrm>
        <a:prstGeom prst="roundRect">
          <a:avLst/>
        </a:prstGeom>
        <a:solidFill>
          <a:schemeClr val="accent5">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b="0" kern="1200" dirty="0" smtClean="0"/>
            <a:t>Ensure enabling environment</a:t>
          </a:r>
          <a:endParaRPr lang="en-US" sz="1800" b="0" kern="1200" dirty="0"/>
        </a:p>
      </dsp:txBody>
      <dsp:txXfrm>
        <a:off x="4081271" y="55877"/>
        <a:ext cx="2156733" cy="1023023"/>
      </dsp:txXfrm>
    </dsp:sp>
    <dsp:sp modelId="{D2371FEF-654E-4CA0-AE7C-C6D5AE902869}">
      <dsp:nvSpPr>
        <dsp:cNvPr id="0" name=""/>
        <dsp:cNvSpPr/>
      </dsp:nvSpPr>
      <dsp:spPr>
        <a:xfrm>
          <a:off x="6095190" y="1195223"/>
          <a:ext cx="2267419" cy="1133709"/>
        </a:xfrm>
        <a:prstGeom prst="roundRect">
          <a:avLst/>
        </a:prstGeom>
        <a:solidFill>
          <a:schemeClr val="accent5">
            <a:hueOff val="1343823"/>
            <a:satOff val="378"/>
            <a:lumOff val="-5412"/>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Engage stakeholders</a:t>
          </a:r>
          <a:endParaRPr lang="en-US" sz="1800" kern="1200" dirty="0"/>
        </a:p>
      </dsp:txBody>
      <dsp:txXfrm>
        <a:off x="6150533" y="1250566"/>
        <a:ext cx="2156733" cy="1023023"/>
      </dsp:txXfrm>
    </dsp:sp>
    <dsp:sp modelId="{AD9499EF-F687-4308-8FC9-1F5EA7B5D29A}">
      <dsp:nvSpPr>
        <dsp:cNvPr id="0" name=""/>
        <dsp:cNvSpPr/>
      </dsp:nvSpPr>
      <dsp:spPr>
        <a:xfrm>
          <a:off x="6095190" y="3584601"/>
          <a:ext cx="2267419" cy="1133709"/>
        </a:xfrm>
        <a:prstGeom prst="roundRect">
          <a:avLst/>
        </a:prstGeom>
        <a:solidFill>
          <a:schemeClr val="accent5">
            <a:hueOff val="2687647"/>
            <a:satOff val="756"/>
            <a:lumOff val="-10824"/>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Perform risk and vulnerability assessment</a:t>
          </a:r>
          <a:endParaRPr lang="en-US" sz="1800" kern="1200" dirty="0"/>
        </a:p>
      </dsp:txBody>
      <dsp:txXfrm>
        <a:off x="6150533" y="3639944"/>
        <a:ext cx="2156733" cy="1023023"/>
      </dsp:txXfrm>
    </dsp:sp>
    <dsp:sp modelId="{CC8B13B8-0B54-47EB-8665-DD7B962C3BAB}">
      <dsp:nvSpPr>
        <dsp:cNvPr id="0" name=""/>
        <dsp:cNvSpPr/>
      </dsp:nvSpPr>
      <dsp:spPr>
        <a:xfrm>
          <a:off x="4025928" y="4779290"/>
          <a:ext cx="2267419" cy="1133709"/>
        </a:xfrm>
        <a:prstGeom prst="roundRect">
          <a:avLst/>
        </a:prstGeom>
        <a:solidFill>
          <a:schemeClr val="accent5">
            <a:hueOff val="4031470"/>
            <a:satOff val="1133"/>
            <a:lumOff val="-16236"/>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Identify potential solutions</a:t>
          </a:r>
          <a:endParaRPr lang="en-US" sz="1800" kern="1200" dirty="0"/>
        </a:p>
      </dsp:txBody>
      <dsp:txXfrm>
        <a:off x="4081271" y="4834633"/>
        <a:ext cx="2156733" cy="1023023"/>
      </dsp:txXfrm>
    </dsp:sp>
    <dsp:sp modelId="{A1E23FCE-8BAE-454D-B55B-425A47239D56}">
      <dsp:nvSpPr>
        <dsp:cNvPr id="0" name=""/>
        <dsp:cNvSpPr/>
      </dsp:nvSpPr>
      <dsp:spPr>
        <a:xfrm>
          <a:off x="1956666" y="3584601"/>
          <a:ext cx="2267419" cy="1133709"/>
        </a:xfrm>
        <a:prstGeom prst="roundRect">
          <a:avLst/>
        </a:prstGeom>
        <a:solidFill>
          <a:schemeClr val="accent5">
            <a:hueOff val="5375293"/>
            <a:satOff val="1511"/>
            <a:lumOff val="-21648"/>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Create and implement Watershed Management Plan</a:t>
          </a:r>
          <a:endParaRPr lang="en-US" sz="1800" kern="1200" dirty="0"/>
        </a:p>
      </dsp:txBody>
      <dsp:txXfrm>
        <a:off x="2012009" y="3639944"/>
        <a:ext cx="2156733" cy="1023023"/>
      </dsp:txXfrm>
    </dsp:sp>
    <dsp:sp modelId="{29CD1D39-FDDC-49D7-9749-E5C8DA402DF2}">
      <dsp:nvSpPr>
        <dsp:cNvPr id="0" name=""/>
        <dsp:cNvSpPr/>
      </dsp:nvSpPr>
      <dsp:spPr>
        <a:xfrm>
          <a:off x="1956666" y="1195223"/>
          <a:ext cx="2267419" cy="1133709"/>
        </a:xfrm>
        <a:prstGeom prst="roundRect">
          <a:avLst/>
        </a:prstGeom>
        <a:solidFill>
          <a:schemeClr val="accent5">
            <a:hueOff val="6719117"/>
            <a:satOff val="1889"/>
            <a:lumOff val="-2706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Monitor and evaluate</a:t>
          </a:r>
          <a:endParaRPr lang="en-US" sz="1800" kern="1200" dirty="0"/>
        </a:p>
      </dsp:txBody>
      <dsp:txXfrm>
        <a:off x="2012009" y="1250566"/>
        <a:ext cx="2156733" cy="102302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91C4E40-E172-4CDE-B8B0-054EA631CDAD}">
      <dsp:nvSpPr>
        <dsp:cNvPr id="0" name=""/>
        <dsp:cNvSpPr/>
      </dsp:nvSpPr>
      <dsp:spPr>
        <a:xfrm>
          <a:off x="1584292" y="-2835"/>
          <a:ext cx="3113103" cy="3113103"/>
        </a:xfrm>
        <a:prstGeom prst="circularArrow">
          <a:avLst>
            <a:gd name="adj1" fmla="val 5274"/>
            <a:gd name="adj2" fmla="val 312630"/>
            <a:gd name="adj3" fmla="val 14259539"/>
            <a:gd name="adj4" fmla="val 17108663"/>
            <a:gd name="adj5" fmla="val 5477"/>
          </a:avLst>
        </a:prstGeom>
        <a:solidFill>
          <a:srgbClr val="00B0F0"/>
        </a:solidFill>
        <a:ln w="19050" cap="flat" cmpd="sng" algn="ctr">
          <a:solidFill>
            <a:schemeClr val="tx1"/>
          </a:solidFill>
          <a:prstDash val="solid"/>
        </a:ln>
        <a:effectLst/>
        <a:scene3d>
          <a:camera prst="orthographicFront">
            <a:rot lat="0" lon="0" rev="0"/>
          </a:camera>
          <a:lightRig rig="contrasting" dir="t">
            <a:rot lat="0" lon="0" rev="1200000"/>
          </a:lightRig>
        </a:scene3d>
        <a:sp3d z="-300000" prstMaterial="plastic"/>
      </dsp:spPr>
      <dsp:style>
        <a:lnRef idx="1">
          <a:scrgbClr r="0" g="0" b="0"/>
        </a:lnRef>
        <a:fillRef idx="1">
          <a:scrgbClr r="0" g="0" b="0"/>
        </a:fillRef>
        <a:effectRef idx="0">
          <a:scrgbClr r="0" g="0" b="0"/>
        </a:effectRef>
        <a:fontRef idx="minor"/>
      </dsp:style>
    </dsp:sp>
    <dsp:sp modelId="{6187AC80-FEA7-48B9-B4EF-8A65AD70E9BD}">
      <dsp:nvSpPr>
        <dsp:cNvPr id="0" name=""/>
        <dsp:cNvSpPr/>
      </dsp:nvSpPr>
      <dsp:spPr>
        <a:xfrm>
          <a:off x="2559604" y="1320"/>
          <a:ext cx="1162480" cy="581240"/>
        </a:xfrm>
        <a:prstGeom prst="roundRect">
          <a:avLst/>
        </a:prstGeom>
        <a:solidFill>
          <a:schemeClr val="accent5">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0" kern="1200" dirty="0" smtClean="0"/>
            <a:t>Ensure enabling environment</a:t>
          </a:r>
          <a:endParaRPr lang="en-US" sz="1200" b="0" kern="1200" dirty="0"/>
        </a:p>
      </dsp:txBody>
      <dsp:txXfrm>
        <a:off x="2587978" y="29694"/>
        <a:ext cx="1105732" cy="524492"/>
      </dsp:txXfrm>
    </dsp:sp>
    <dsp:sp modelId="{D2371FEF-654E-4CA0-AE7C-C6D5AE902869}">
      <dsp:nvSpPr>
        <dsp:cNvPr id="0" name=""/>
        <dsp:cNvSpPr/>
      </dsp:nvSpPr>
      <dsp:spPr>
        <a:xfrm>
          <a:off x="3653326" y="632781"/>
          <a:ext cx="1162480" cy="581240"/>
        </a:xfrm>
        <a:prstGeom prst="roundRect">
          <a:avLst/>
        </a:prstGeom>
        <a:solidFill>
          <a:schemeClr val="accent5">
            <a:hueOff val="1343823"/>
            <a:satOff val="378"/>
            <a:lumOff val="-5412"/>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Engage stakeholders</a:t>
          </a:r>
          <a:endParaRPr lang="en-US" sz="1200" kern="1200" dirty="0"/>
        </a:p>
      </dsp:txBody>
      <dsp:txXfrm>
        <a:off x="3681700" y="661155"/>
        <a:ext cx="1105732" cy="524492"/>
      </dsp:txXfrm>
    </dsp:sp>
    <dsp:sp modelId="{AD9499EF-F687-4308-8FC9-1F5EA7B5D29A}">
      <dsp:nvSpPr>
        <dsp:cNvPr id="0" name=""/>
        <dsp:cNvSpPr/>
      </dsp:nvSpPr>
      <dsp:spPr>
        <a:xfrm>
          <a:off x="3653326" y="1836623"/>
          <a:ext cx="1162480" cy="699400"/>
        </a:xfrm>
        <a:prstGeom prst="roundRect">
          <a:avLst/>
        </a:prstGeom>
        <a:solidFill>
          <a:schemeClr val="accent5">
            <a:hueOff val="2687647"/>
            <a:satOff val="756"/>
            <a:lumOff val="-10824"/>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Perform risk and vulnerability assessment</a:t>
          </a:r>
          <a:endParaRPr lang="en-US" sz="1200" kern="1200" dirty="0"/>
        </a:p>
      </dsp:txBody>
      <dsp:txXfrm>
        <a:off x="3687468" y="1870765"/>
        <a:ext cx="1094196" cy="631116"/>
      </dsp:txXfrm>
    </dsp:sp>
    <dsp:sp modelId="{CC8B13B8-0B54-47EB-8665-DD7B962C3BAB}">
      <dsp:nvSpPr>
        <dsp:cNvPr id="0" name=""/>
        <dsp:cNvSpPr/>
      </dsp:nvSpPr>
      <dsp:spPr>
        <a:xfrm>
          <a:off x="2559604" y="2527164"/>
          <a:ext cx="1162480" cy="581240"/>
        </a:xfrm>
        <a:prstGeom prst="roundRect">
          <a:avLst/>
        </a:prstGeom>
        <a:solidFill>
          <a:schemeClr val="accent5">
            <a:hueOff val="4031470"/>
            <a:satOff val="1133"/>
            <a:lumOff val="-16236"/>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Identify potential solutions</a:t>
          </a:r>
          <a:endParaRPr lang="en-US" sz="1200" kern="1200" dirty="0"/>
        </a:p>
      </dsp:txBody>
      <dsp:txXfrm>
        <a:off x="2587978" y="2555538"/>
        <a:ext cx="1105732" cy="524492"/>
      </dsp:txXfrm>
    </dsp:sp>
    <dsp:sp modelId="{A1E23FCE-8BAE-454D-B55B-425A47239D56}">
      <dsp:nvSpPr>
        <dsp:cNvPr id="0" name=""/>
        <dsp:cNvSpPr/>
      </dsp:nvSpPr>
      <dsp:spPr>
        <a:xfrm>
          <a:off x="1307365" y="1511492"/>
          <a:ext cx="1162480" cy="1023209"/>
        </a:xfrm>
        <a:prstGeom prst="roundRect">
          <a:avLst/>
        </a:prstGeom>
        <a:solidFill>
          <a:schemeClr val="accent5">
            <a:hueOff val="5375293"/>
            <a:satOff val="1511"/>
            <a:lumOff val="-21648"/>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Create and implement Watershed Management Plan</a:t>
          </a:r>
          <a:endParaRPr lang="en-US" sz="1200" kern="1200" dirty="0"/>
        </a:p>
      </dsp:txBody>
      <dsp:txXfrm>
        <a:off x="1357314" y="1561441"/>
        <a:ext cx="1062582" cy="923311"/>
      </dsp:txXfrm>
    </dsp:sp>
    <dsp:sp modelId="{29CD1D39-FDDC-49D7-9749-E5C8DA402DF2}">
      <dsp:nvSpPr>
        <dsp:cNvPr id="0" name=""/>
        <dsp:cNvSpPr/>
      </dsp:nvSpPr>
      <dsp:spPr>
        <a:xfrm>
          <a:off x="1465881" y="632781"/>
          <a:ext cx="1162480" cy="581240"/>
        </a:xfrm>
        <a:prstGeom prst="roundRect">
          <a:avLst/>
        </a:prstGeom>
        <a:solidFill>
          <a:schemeClr val="accent5">
            <a:hueOff val="6719117"/>
            <a:satOff val="1889"/>
            <a:lumOff val="-2706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Monitor and evaluate</a:t>
          </a:r>
          <a:endParaRPr lang="en-US" sz="1200" kern="1200" dirty="0"/>
        </a:p>
      </dsp:txBody>
      <dsp:txXfrm>
        <a:off x="1494255" y="661155"/>
        <a:ext cx="1105732" cy="52449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C9E880F-13BC-4F9D-BF3D-562F38C89E6F}">
      <dsp:nvSpPr>
        <dsp:cNvPr id="0" name=""/>
        <dsp:cNvSpPr/>
      </dsp:nvSpPr>
      <dsp:spPr>
        <a:xfrm>
          <a:off x="1198" y="0"/>
          <a:ext cx="2337558" cy="493449"/>
        </a:xfrm>
        <a:prstGeom prst="homePlat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346" tIns="50673" rIns="25337" bIns="50673" numCol="1" spcCol="1270" anchor="ctr" anchorCtr="0">
          <a:noAutofit/>
        </a:bodyPr>
        <a:lstStyle/>
        <a:p>
          <a:pPr lvl="0" algn="ctr" defTabSz="844550">
            <a:lnSpc>
              <a:spcPct val="90000"/>
            </a:lnSpc>
            <a:spcBef>
              <a:spcPct val="0"/>
            </a:spcBef>
            <a:spcAft>
              <a:spcPct val="35000"/>
            </a:spcAft>
          </a:pPr>
          <a:r>
            <a:rPr lang="en-US" sz="1900" kern="1200" dirty="0"/>
            <a:t>Hazard</a:t>
          </a:r>
        </a:p>
      </dsp:txBody>
      <dsp:txXfrm>
        <a:off x="1198" y="0"/>
        <a:ext cx="2214196" cy="493449"/>
      </dsp:txXfrm>
    </dsp:sp>
    <dsp:sp modelId="{45A69071-3410-4645-BAA1-DB7778D2B951}">
      <dsp:nvSpPr>
        <dsp:cNvPr id="0" name=""/>
        <dsp:cNvSpPr/>
      </dsp:nvSpPr>
      <dsp:spPr>
        <a:xfrm>
          <a:off x="1871245" y="0"/>
          <a:ext cx="2337558" cy="493449"/>
        </a:xfrm>
        <a:prstGeom prst="chevron">
          <a:avLst/>
        </a:prstGeom>
        <a:solidFill>
          <a:schemeClr val="accent5">
            <a:hueOff val="1679779"/>
            <a:satOff val="472"/>
            <a:lumOff val="-676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010" tIns="50673" rIns="25337" bIns="50673" numCol="1" spcCol="1270" anchor="ctr" anchorCtr="0">
          <a:noAutofit/>
        </a:bodyPr>
        <a:lstStyle/>
        <a:p>
          <a:pPr lvl="0" algn="ctr" defTabSz="844550">
            <a:lnSpc>
              <a:spcPct val="90000"/>
            </a:lnSpc>
            <a:spcBef>
              <a:spcPct val="0"/>
            </a:spcBef>
            <a:spcAft>
              <a:spcPct val="35000"/>
            </a:spcAft>
          </a:pPr>
          <a:r>
            <a:rPr lang="en-US" sz="1900" kern="1200" dirty="0"/>
            <a:t>Exposure</a:t>
          </a:r>
        </a:p>
      </dsp:txBody>
      <dsp:txXfrm>
        <a:off x="2117970" y="0"/>
        <a:ext cx="1844109" cy="493449"/>
      </dsp:txXfrm>
    </dsp:sp>
    <dsp:sp modelId="{0D28C376-FFE3-465A-BFDE-6091CC0B7784}">
      <dsp:nvSpPr>
        <dsp:cNvPr id="0" name=""/>
        <dsp:cNvSpPr/>
      </dsp:nvSpPr>
      <dsp:spPr>
        <a:xfrm>
          <a:off x="3741291" y="0"/>
          <a:ext cx="2337558" cy="493449"/>
        </a:xfrm>
        <a:prstGeom prst="chevron">
          <a:avLst/>
        </a:prstGeom>
        <a:solidFill>
          <a:schemeClr val="accent5">
            <a:hueOff val="3359558"/>
            <a:satOff val="945"/>
            <a:lumOff val="-1353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010" tIns="50673" rIns="25337" bIns="50673" numCol="1" spcCol="1270" anchor="ctr" anchorCtr="0">
          <a:noAutofit/>
        </a:bodyPr>
        <a:lstStyle/>
        <a:p>
          <a:pPr lvl="0" algn="ctr" defTabSz="844550">
            <a:lnSpc>
              <a:spcPct val="90000"/>
            </a:lnSpc>
            <a:spcBef>
              <a:spcPct val="0"/>
            </a:spcBef>
            <a:spcAft>
              <a:spcPct val="35000"/>
            </a:spcAft>
          </a:pPr>
          <a:r>
            <a:rPr lang="en-US" sz="1900" kern="1200" dirty="0"/>
            <a:t>Vulnerability</a:t>
          </a:r>
        </a:p>
      </dsp:txBody>
      <dsp:txXfrm>
        <a:off x="3988016" y="0"/>
        <a:ext cx="1844109" cy="493449"/>
      </dsp:txXfrm>
    </dsp:sp>
    <dsp:sp modelId="{100DC334-B473-4DC6-9629-25F771BABD89}">
      <dsp:nvSpPr>
        <dsp:cNvPr id="0" name=""/>
        <dsp:cNvSpPr/>
      </dsp:nvSpPr>
      <dsp:spPr>
        <a:xfrm>
          <a:off x="5611338" y="0"/>
          <a:ext cx="2337558" cy="493449"/>
        </a:xfrm>
        <a:prstGeom prst="chevron">
          <a:avLst/>
        </a:prstGeom>
        <a:solidFill>
          <a:schemeClr val="accent5">
            <a:hueOff val="5039337"/>
            <a:satOff val="1417"/>
            <a:lumOff val="-2029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010" tIns="50673" rIns="25337" bIns="50673" numCol="1" spcCol="1270" anchor="ctr" anchorCtr="0">
          <a:noAutofit/>
        </a:bodyPr>
        <a:lstStyle/>
        <a:p>
          <a:pPr lvl="0" algn="ctr" defTabSz="844550">
            <a:lnSpc>
              <a:spcPct val="90000"/>
            </a:lnSpc>
            <a:spcBef>
              <a:spcPct val="0"/>
            </a:spcBef>
            <a:spcAft>
              <a:spcPct val="35000"/>
            </a:spcAft>
          </a:pPr>
          <a:r>
            <a:rPr lang="en-US" sz="1900" kern="1200" dirty="0"/>
            <a:t>Risk</a:t>
          </a:r>
        </a:p>
      </dsp:txBody>
      <dsp:txXfrm>
        <a:off x="5858063" y="0"/>
        <a:ext cx="1844109" cy="493449"/>
      </dsp:txXfrm>
    </dsp:sp>
    <dsp:sp modelId="{F78ED1D8-01FA-47DF-8D86-A1E859895499}">
      <dsp:nvSpPr>
        <dsp:cNvPr id="0" name=""/>
        <dsp:cNvSpPr/>
      </dsp:nvSpPr>
      <dsp:spPr>
        <a:xfrm>
          <a:off x="7481385" y="0"/>
          <a:ext cx="2337558" cy="493449"/>
        </a:xfrm>
        <a:prstGeom prst="chevron">
          <a:avLst/>
        </a:prstGeom>
        <a:solidFill>
          <a:schemeClr val="accent5">
            <a:hueOff val="6719117"/>
            <a:satOff val="1889"/>
            <a:lumOff val="-2706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010" tIns="50673" rIns="25337" bIns="50673" numCol="1" spcCol="1270" anchor="ctr" anchorCtr="0">
          <a:noAutofit/>
        </a:bodyPr>
        <a:lstStyle/>
        <a:p>
          <a:pPr lvl="0" algn="ctr" defTabSz="844550">
            <a:lnSpc>
              <a:spcPct val="90000"/>
            </a:lnSpc>
            <a:spcBef>
              <a:spcPct val="0"/>
            </a:spcBef>
            <a:spcAft>
              <a:spcPct val="35000"/>
            </a:spcAft>
          </a:pPr>
          <a:r>
            <a:rPr lang="en-US" sz="1900" kern="1200" dirty="0"/>
            <a:t>Resilient Roads</a:t>
          </a:r>
        </a:p>
      </dsp:txBody>
      <dsp:txXfrm>
        <a:off x="7728110" y="0"/>
        <a:ext cx="1844109" cy="49344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CD8CC7-B20E-41A0-9351-6184EEC8F3B6}">
      <dsp:nvSpPr>
        <dsp:cNvPr id="0" name=""/>
        <dsp:cNvSpPr/>
      </dsp:nvSpPr>
      <dsp:spPr>
        <a:xfrm>
          <a:off x="2876" y="0"/>
          <a:ext cx="2886584" cy="381795"/>
        </a:xfrm>
        <a:prstGeom prst="homePlat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8674" tIns="29337" rIns="14669" bIns="29337" numCol="1" spcCol="1270" anchor="ctr" anchorCtr="0">
          <a:noAutofit/>
        </a:bodyPr>
        <a:lstStyle/>
        <a:p>
          <a:pPr lvl="0" algn="ctr" defTabSz="466725">
            <a:lnSpc>
              <a:spcPct val="90000"/>
            </a:lnSpc>
            <a:spcBef>
              <a:spcPct val="0"/>
            </a:spcBef>
            <a:spcAft>
              <a:spcPct val="35000"/>
            </a:spcAft>
          </a:pPr>
          <a:r>
            <a:rPr lang="en-US" sz="1050" i="1" kern="1200" dirty="0">
              <a:solidFill>
                <a:schemeClr val="tx1">
                  <a:lumMod val="95000"/>
                  <a:lumOff val="5000"/>
                </a:schemeClr>
              </a:solidFill>
            </a:rPr>
            <a:t>National natural multi-hazard assessment</a:t>
          </a:r>
        </a:p>
      </dsp:txBody>
      <dsp:txXfrm>
        <a:off x="2876" y="0"/>
        <a:ext cx="2791135" cy="381795"/>
      </dsp:txXfrm>
    </dsp:sp>
    <dsp:sp modelId="{8431412D-19E2-434F-8501-8EAA39CA6D82}">
      <dsp:nvSpPr>
        <dsp:cNvPr id="0" name=""/>
        <dsp:cNvSpPr/>
      </dsp:nvSpPr>
      <dsp:spPr>
        <a:xfrm>
          <a:off x="2312144" y="0"/>
          <a:ext cx="2886584" cy="381795"/>
        </a:xfrm>
        <a:prstGeom prst="chevron">
          <a:avLst/>
        </a:prstGeom>
        <a:solidFill>
          <a:schemeClr val="accent5">
            <a:hueOff val="2239706"/>
            <a:satOff val="630"/>
            <a:lumOff val="-902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29337" rIns="14669" bIns="29337" numCol="1" spcCol="1270" anchor="ctr" anchorCtr="0">
          <a:noAutofit/>
        </a:bodyPr>
        <a:lstStyle/>
        <a:p>
          <a:pPr lvl="0" algn="ctr" defTabSz="466725">
            <a:lnSpc>
              <a:spcPct val="90000"/>
            </a:lnSpc>
            <a:spcBef>
              <a:spcPct val="0"/>
            </a:spcBef>
            <a:spcAft>
              <a:spcPct val="35000"/>
            </a:spcAft>
          </a:pPr>
          <a:r>
            <a:rPr lang="en-US" sz="1050" i="1" kern="1200" dirty="0">
              <a:solidFill>
                <a:schemeClr val="tx1">
                  <a:lumMod val="95000"/>
                  <a:lumOff val="5000"/>
                </a:schemeClr>
              </a:solidFill>
            </a:rPr>
            <a:t>National and provincial road network</a:t>
          </a:r>
        </a:p>
      </dsp:txBody>
      <dsp:txXfrm>
        <a:off x="2503042" y="0"/>
        <a:ext cx="2504789" cy="381795"/>
      </dsp:txXfrm>
    </dsp:sp>
    <dsp:sp modelId="{1001AC5D-684D-4232-8298-8F0DBA62A33B}">
      <dsp:nvSpPr>
        <dsp:cNvPr id="0" name=""/>
        <dsp:cNvSpPr/>
      </dsp:nvSpPr>
      <dsp:spPr>
        <a:xfrm>
          <a:off x="4621412" y="0"/>
          <a:ext cx="2886584" cy="381795"/>
        </a:xfrm>
        <a:prstGeom prst="chevron">
          <a:avLst/>
        </a:prstGeom>
        <a:solidFill>
          <a:schemeClr val="accent5">
            <a:hueOff val="4479411"/>
            <a:satOff val="1259"/>
            <a:lumOff val="-1804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29337" rIns="14669" bIns="29337" numCol="1" spcCol="1270" anchor="ctr" anchorCtr="0">
          <a:noAutofit/>
        </a:bodyPr>
        <a:lstStyle/>
        <a:p>
          <a:pPr lvl="0" algn="ctr" defTabSz="466725">
            <a:lnSpc>
              <a:spcPct val="90000"/>
            </a:lnSpc>
            <a:spcBef>
              <a:spcPct val="0"/>
            </a:spcBef>
            <a:spcAft>
              <a:spcPct val="35000"/>
            </a:spcAft>
          </a:pPr>
          <a:r>
            <a:rPr lang="en-US" sz="1050" i="1" kern="1200" dirty="0">
              <a:solidFill>
                <a:schemeClr val="tx1">
                  <a:lumMod val="95000"/>
                  <a:lumOff val="5000"/>
                </a:schemeClr>
              </a:solidFill>
            </a:rPr>
            <a:t>Criticality and disruption of transport</a:t>
          </a:r>
        </a:p>
      </dsp:txBody>
      <dsp:txXfrm>
        <a:off x="4812310" y="0"/>
        <a:ext cx="2504789" cy="381795"/>
      </dsp:txXfrm>
    </dsp:sp>
    <dsp:sp modelId="{D7DBF1B1-5CDF-4468-AFF3-D78A78D520D1}">
      <dsp:nvSpPr>
        <dsp:cNvPr id="0" name=""/>
        <dsp:cNvSpPr/>
      </dsp:nvSpPr>
      <dsp:spPr>
        <a:xfrm>
          <a:off x="6930680" y="0"/>
          <a:ext cx="2886584" cy="381795"/>
        </a:xfrm>
        <a:prstGeom prst="chevron">
          <a:avLst/>
        </a:prstGeom>
        <a:solidFill>
          <a:schemeClr val="accent5">
            <a:hueOff val="6719117"/>
            <a:satOff val="1889"/>
            <a:lumOff val="-2706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29337" rIns="14669" bIns="29337" numCol="1" spcCol="1270" anchor="ctr" anchorCtr="0">
          <a:noAutofit/>
        </a:bodyPr>
        <a:lstStyle/>
        <a:p>
          <a:pPr lvl="0" algn="ctr" defTabSz="466725">
            <a:lnSpc>
              <a:spcPct val="90000"/>
            </a:lnSpc>
            <a:spcBef>
              <a:spcPct val="0"/>
            </a:spcBef>
            <a:spcAft>
              <a:spcPct val="35000"/>
            </a:spcAft>
          </a:pPr>
          <a:r>
            <a:rPr lang="en-US" sz="1050" i="1" kern="1200" dirty="0">
              <a:solidFill>
                <a:schemeClr val="tx1">
                  <a:lumMod val="95000"/>
                  <a:lumOff val="5000"/>
                </a:schemeClr>
              </a:solidFill>
            </a:rPr>
            <a:t>Climate resilient road interventions + new road design manuals</a:t>
          </a:r>
        </a:p>
      </dsp:txBody>
      <dsp:txXfrm>
        <a:off x="7121578" y="0"/>
        <a:ext cx="2504789" cy="381795"/>
      </dsp:txXfrm>
    </dsp:sp>
  </dsp:spTree>
</dsp:drawing>
</file>

<file path=ppt/diagrams/layout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5.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87313" y="744538"/>
            <a:ext cx="6619875" cy="37242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Shape 4"/>
          <p:cNvSpPr txBox="1">
            <a:spLocks noGrp="1"/>
          </p:cNvSpPr>
          <p:nvPr>
            <p:ph type="body" idx="1"/>
          </p:nvPr>
        </p:nvSpPr>
        <p:spPr>
          <a:xfrm>
            <a:off x="679450" y="4717415"/>
            <a:ext cx="5435600" cy="4469130"/>
          </a:xfrm>
          <a:prstGeom prst="rect">
            <a:avLst/>
          </a:prstGeom>
          <a:noFill/>
          <a:ln>
            <a:noFill/>
          </a:ln>
        </p:spPr>
        <p:txBody>
          <a:bodyPr spcFirstLastPara="1" wrap="square" lIns="91425" tIns="91425" rIns="91425" bIns="91425" anchor="t" anchorCtr="0"/>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extLst>
      <p:ext uri="{BB962C8B-B14F-4D97-AF65-F5344CB8AC3E}">
        <p14:creationId xmlns:p14="http://schemas.microsoft.com/office/powerpoint/2010/main" val="382833315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Shape 55"/>
          <p:cNvSpPr>
            <a:spLocks noGrp="1" noRot="1" noChangeAspect="1"/>
          </p:cNvSpPr>
          <p:nvPr>
            <p:ph type="sldImg" idx="2"/>
          </p:nvPr>
        </p:nvSpPr>
        <p:spPr>
          <a:xfrm>
            <a:off x="87313" y="744538"/>
            <a:ext cx="6619875" cy="3724275"/>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6" name="Shape 56"/>
          <p:cNvSpPr txBox="1">
            <a:spLocks noGrp="1"/>
          </p:cNvSpPr>
          <p:nvPr>
            <p:ph type="body" idx="1"/>
          </p:nvPr>
        </p:nvSpPr>
        <p:spPr>
          <a:xfrm>
            <a:off x="679450" y="4717415"/>
            <a:ext cx="5435600" cy="446913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dirty="0"/>
          </a:p>
        </p:txBody>
      </p:sp>
    </p:spTree>
    <p:extLst>
      <p:ext uri="{BB962C8B-B14F-4D97-AF65-F5344CB8AC3E}">
        <p14:creationId xmlns:p14="http://schemas.microsoft.com/office/powerpoint/2010/main" val="15046795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3790950"/>
          </a:xfrm>
        </p:spPr>
        <p:txBody>
          <a:bodyPr/>
          <a:lstStyle/>
          <a:p>
            <a:pPr lvl="0" algn="just"/>
            <a:r>
              <a:rPr lang="en-US" dirty="0"/>
              <a:t>Another example is a project from 2011 </a:t>
            </a:r>
            <a:r>
              <a:rPr lang="en-US" dirty="0" smtClean="0"/>
              <a:t>to </a:t>
            </a:r>
            <a:r>
              <a:rPr lang="en-US" dirty="0"/>
              <a:t>2019 in Morocco on integrated watershed management to combat soil erosion. During this </a:t>
            </a:r>
            <a:r>
              <a:rPr lang="en-US" dirty="0" smtClean="0"/>
              <a:t>project, </a:t>
            </a:r>
            <a:r>
              <a:rPr lang="en-US" dirty="0"/>
              <a:t>a risk map was prepared for </a:t>
            </a:r>
            <a:r>
              <a:rPr lang="en-US" dirty="0" smtClean="0"/>
              <a:t>two </a:t>
            </a:r>
            <a:r>
              <a:rPr lang="en-US" dirty="0"/>
              <a:t>watersheds and risk-based watershed management plans were developed. The management plans were discussed at the Provincial and community levels and detailed interventions were agreed upon. The project addressed key risks of erosion, flooding, poverty and land degradation due to </a:t>
            </a:r>
            <a:r>
              <a:rPr lang="en-US" dirty="0" err="1"/>
              <a:t>silvopastoral</a:t>
            </a:r>
            <a:r>
              <a:rPr lang="en-US" dirty="0"/>
              <a:t> activities.</a:t>
            </a:r>
          </a:p>
          <a:p>
            <a:pPr algn="just"/>
            <a:endParaRPr lang="en-GB" dirty="0" smtClean="0">
              <a:solidFill>
                <a:srgbClr val="000000"/>
              </a:solidFill>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n-GB" dirty="0"/>
              <a:t>With intention of erosion control, </a:t>
            </a:r>
            <a:r>
              <a:rPr lang="en-US" dirty="0"/>
              <a:t>the project provided </a:t>
            </a:r>
            <a:r>
              <a:rPr lang="en-US" dirty="0" smtClean="0"/>
              <a:t>saplings</a:t>
            </a:r>
            <a:r>
              <a:rPr lang="en-US" dirty="0"/>
              <a:t>. For promoting alternative livelihoods, income generation </a:t>
            </a:r>
            <a:r>
              <a:rPr lang="en-US" dirty="0" smtClean="0"/>
              <a:t>projects were promoted along with cooperatives. For instance, bees </a:t>
            </a:r>
            <a:r>
              <a:rPr lang="en-US" dirty="0"/>
              <a:t>and bee hives were provided by the project with follow-up technical assistance and </a:t>
            </a:r>
            <a:r>
              <a:rPr lang="en-US" dirty="0" smtClean="0"/>
              <a:t>training. For dairy, the project provided the cold storage, packaging and other processing equipment and the community provided the land and the staff. For apple vinegar, the </a:t>
            </a:r>
            <a:r>
              <a:rPr lang="en-US" dirty="0"/>
              <a:t>project provided all the processing equipment and the packaging </a:t>
            </a:r>
            <a:r>
              <a:rPr lang="en-US" dirty="0" smtClean="0"/>
              <a:t>material. For herbal </a:t>
            </a:r>
            <a:r>
              <a:rPr lang="en-US" dirty="0"/>
              <a:t>and medicinal </a:t>
            </a:r>
            <a:r>
              <a:rPr lang="en-US" dirty="0" smtClean="0"/>
              <a:t>plants, </a:t>
            </a:r>
            <a:r>
              <a:rPr lang="en-US" dirty="0"/>
              <a:t>the project provided the saplings and the cooperative provided the land and processing site.</a:t>
            </a:r>
          </a:p>
          <a:p>
            <a:pPr lvl="0" algn="just"/>
            <a:endParaRPr lang="en-GB" dirty="0"/>
          </a:p>
          <a:p>
            <a:pPr lvl="0" algn="just"/>
            <a:r>
              <a:rPr lang="en-GB" dirty="0"/>
              <a:t>Key </a:t>
            </a:r>
            <a:r>
              <a:rPr lang="en-GB" dirty="0" smtClean="0"/>
              <a:t>success has been in m</a:t>
            </a:r>
            <a:r>
              <a:rPr lang="en-US" dirty="0" err="1" smtClean="0"/>
              <a:t>ainstreaming</a:t>
            </a:r>
            <a:r>
              <a:rPr lang="en-US" dirty="0" smtClean="0"/>
              <a:t> </a:t>
            </a:r>
            <a:r>
              <a:rPr lang="en-US" dirty="0"/>
              <a:t>risk management into integrated watershed </a:t>
            </a:r>
            <a:r>
              <a:rPr lang="en-US" dirty="0" smtClean="0"/>
              <a:t>management. This </a:t>
            </a:r>
            <a:r>
              <a:rPr lang="en-US" dirty="0"/>
              <a:t>project </a:t>
            </a:r>
            <a:r>
              <a:rPr lang="en-US" dirty="0" smtClean="0"/>
              <a:t>demonstrated </a:t>
            </a:r>
            <a:r>
              <a:rPr lang="en-US" dirty="0"/>
              <a:t>all the steps necessary for ensuring that risk is considered in every stage of integrated watershed </a:t>
            </a:r>
            <a:r>
              <a:rPr lang="en-US" dirty="0" smtClean="0"/>
              <a:t>management. For example, site selection, </a:t>
            </a:r>
            <a:r>
              <a:rPr lang="en-US" dirty="0"/>
              <a:t>integrated watershed </a:t>
            </a:r>
            <a:r>
              <a:rPr lang="en-US" dirty="0" smtClean="0"/>
              <a:t>planning </a:t>
            </a:r>
            <a:r>
              <a:rPr lang="en-US" dirty="0"/>
              <a:t>and project implementation. </a:t>
            </a:r>
          </a:p>
        </p:txBody>
      </p:sp>
      <p:sp>
        <p:nvSpPr>
          <p:cNvPr id="4" name="Slide Number Placeholder 3"/>
          <p:cNvSpPr>
            <a:spLocks noGrp="1"/>
          </p:cNvSpPr>
          <p:nvPr>
            <p:ph type="sldNum" sz="quarter" idx="10"/>
          </p:nvPr>
        </p:nvSpPr>
        <p:spPr/>
        <p:txBody>
          <a:bodyPr/>
          <a:lstStyle/>
          <a:p>
            <a:fld id="{971B2B1D-9E87-4DF8-82ED-F9146451D8A7}" type="slidenum">
              <a:rPr lang="en-US" smtClean="0"/>
              <a:t>12</a:t>
            </a:fld>
            <a:endParaRPr lang="en-US"/>
          </a:p>
        </p:txBody>
      </p:sp>
    </p:spTree>
    <p:extLst>
      <p:ext uri="{BB962C8B-B14F-4D97-AF65-F5344CB8AC3E}">
        <p14:creationId xmlns:p14="http://schemas.microsoft.com/office/powerpoint/2010/main" val="34878716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Shape 55"/>
          <p:cNvSpPr>
            <a:spLocks noGrp="1" noRot="1" noChangeAspect="1"/>
          </p:cNvSpPr>
          <p:nvPr>
            <p:ph type="sldImg" idx="2"/>
          </p:nvPr>
        </p:nvSpPr>
        <p:spPr>
          <a:xfrm>
            <a:off x="87313" y="744538"/>
            <a:ext cx="6619875" cy="3724275"/>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6" name="Shape 56"/>
          <p:cNvSpPr txBox="1">
            <a:spLocks noGrp="1"/>
          </p:cNvSpPr>
          <p:nvPr>
            <p:ph type="body" idx="1"/>
          </p:nvPr>
        </p:nvSpPr>
        <p:spPr>
          <a:xfrm>
            <a:off x="679450" y="4717415"/>
            <a:ext cx="5435600" cy="446913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dirty="0"/>
          </a:p>
        </p:txBody>
      </p:sp>
    </p:spTree>
    <p:extLst>
      <p:ext uri="{BB962C8B-B14F-4D97-AF65-F5344CB8AC3E}">
        <p14:creationId xmlns:p14="http://schemas.microsoft.com/office/powerpoint/2010/main" val="36200420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Shape 96"/>
          <p:cNvSpPr>
            <a:spLocks noGrp="1" noRot="1" noChangeAspect="1"/>
          </p:cNvSpPr>
          <p:nvPr>
            <p:ph type="sldImg" idx="2"/>
          </p:nvPr>
        </p:nvSpPr>
        <p:spPr>
          <a:xfrm>
            <a:off x="87313" y="744538"/>
            <a:ext cx="6619875" cy="3724275"/>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7" name="Shape 97"/>
          <p:cNvSpPr txBox="1">
            <a:spLocks noGrp="1"/>
          </p:cNvSpPr>
          <p:nvPr>
            <p:ph type="body" idx="1"/>
          </p:nvPr>
        </p:nvSpPr>
        <p:spPr>
          <a:xfrm>
            <a:off x="679450" y="4717415"/>
            <a:ext cx="5435600" cy="4469130"/>
          </a:xfrm>
          <a:prstGeom prst="rect">
            <a:avLst/>
          </a:prstGeom>
        </p:spPr>
        <p:txBody>
          <a:bodyPr spcFirstLastPara="1" wrap="square" lIns="91425" tIns="91425" rIns="91425" bIns="91425" anchor="t" anchorCtr="0">
            <a:noAutofit/>
          </a:bodyPr>
          <a:lstStyle/>
          <a:p>
            <a:pPr marL="457200" indent="-393700">
              <a:spcBef>
                <a:spcPts val="600"/>
              </a:spcBef>
              <a:buClr>
                <a:srgbClr val="DD8047"/>
              </a:buClr>
              <a:buSzPts val="2600"/>
              <a:buFont typeface="Raleway"/>
              <a:buChar char="◉"/>
            </a:pPr>
            <a:r>
              <a:rPr lang="en-GB" sz="1400" b="1" dirty="0" smtClean="0">
                <a:solidFill>
                  <a:srgbClr val="FF9900"/>
                </a:solidFill>
                <a:latin typeface="Merriweather"/>
                <a:sym typeface="Raleway"/>
              </a:rPr>
              <a:t>30%</a:t>
            </a:r>
            <a:r>
              <a:rPr lang="en-GB" sz="1100" dirty="0" smtClean="0">
                <a:solidFill>
                  <a:srgbClr val="FFFFFF"/>
                </a:solidFill>
                <a:latin typeface="Merriweather"/>
                <a:sym typeface="Raleway"/>
              </a:rPr>
              <a:t> increase 2000-2012</a:t>
            </a:r>
            <a:endParaRPr lang="en-US" sz="1100" dirty="0" smtClean="0">
              <a:solidFill>
                <a:srgbClr val="FFFFFF"/>
              </a:solidFill>
              <a:latin typeface="Merriweather"/>
            </a:endParaRPr>
          </a:p>
          <a:p>
            <a:pPr marL="457200" lvl="0" indent="-393700">
              <a:spcBef>
                <a:spcPts val="600"/>
              </a:spcBef>
              <a:buClr>
                <a:srgbClr val="DD8047"/>
              </a:buClr>
              <a:buSzPts val="2600"/>
              <a:buFont typeface="Raleway"/>
              <a:buChar char="◉"/>
            </a:pPr>
            <a:r>
              <a:rPr lang="en-GB" sz="1100" dirty="0" smtClean="0">
                <a:solidFill>
                  <a:srgbClr val="FFFFFF"/>
                </a:solidFill>
                <a:latin typeface="Merriweather"/>
                <a:sym typeface="Raleway"/>
              </a:rPr>
              <a:t>Rural mountain areas: </a:t>
            </a:r>
            <a:r>
              <a:rPr lang="en-GB" sz="1400" b="1" dirty="0" smtClean="0">
                <a:solidFill>
                  <a:srgbClr val="FF9900"/>
                </a:solidFill>
                <a:latin typeface="Merriweather"/>
                <a:sym typeface="Raleway"/>
              </a:rPr>
              <a:t>1 </a:t>
            </a:r>
            <a:r>
              <a:rPr lang="en-GB" sz="1100" b="1" dirty="0" smtClean="0">
                <a:solidFill>
                  <a:srgbClr val="FF9900"/>
                </a:solidFill>
                <a:latin typeface="Merriweather"/>
                <a:sym typeface="Raleway"/>
              </a:rPr>
              <a:t>in</a:t>
            </a:r>
            <a:r>
              <a:rPr lang="en-GB" sz="1400" b="1" dirty="0" smtClean="0">
                <a:solidFill>
                  <a:srgbClr val="FF9900"/>
                </a:solidFill>
                <a:latin typeface="Merriweather"/>
                <a:sym typeface="Raleway"/>
              </a:rPr>
              <a:t> 2</a:t>
            </a:r>
          </a:p>
          <a:p>
            <a:pPr marL="457200" lvl="0" indent="-393700">
              <a:spcBef>
                <a:spcPts val="600"/>
              </a:spcBef>
              <a:buClr>
                <a:srgbClr val="DD8047"/>
              </a:buClr>
              <a:buSzPts val="2600"/>
              <a:buFont typeface="Raleway"/>
              <a:buChar char="◉"/>
            </a:pPr>
            <a:r>
              <a:rPr lang="en-GB" sz="1100" dirty="0" smtClean="0">
                <a:solidFill>
                  <a:srgbClr val="FFFFFF"/>
                </a:solidFill>
                <a:latin typeface="Merriweather"/>
                <a:sym typeface="Raleway"/>
              </a:rPr>
              <a:t>Global average: </a:t>
            </a:r>
            <a:r>
              <a:rPr lang="en-GB" sz="1400" b="1" dirty="0" smtClean="0">
                <a:solidFill>
                  <a:srgbClr val="FF9900"/>
                </a:solidFill>
                <a:latin typeface="Merriweather"/>
                <a:sym typeface="Raleway"/>
              </a:rPr>
              <a:t>1 </a:t>
            </a:r>
            <a:r>
              <a:rPr lang="en-GB" sz="1100" b="1" dirty="0" smtClean="0">
                <a:solidFill>
                  <a:srgbClr val="FF9900"/>
                </a:solidFill>
                <a:latin typeface="Merriweather"/>
                <a:sym typeface="Raleway"/>
              </a:rPr>
              <a:t>in</a:t>
            </a:r>
            <a:r>
              <a:rPr lang="en-GB" sz="1400" b="1" dirty="0" smtClean="0">
                <a:solidFill>
                  <a:srgbClr val="FF9900"/>
                </a:solidFill>
                <a:latin typeface="Merriweather"/>
                <a:sym typeface="Raleway"/>
              </a:rPr>
              <a:t> 8</a:t>
            </a:r>
            <a:endParaRPr lang="en-US" dirty="0" smtClean="0"/>
          </a:p>
          <a:p>
            <a:pPr marL="0" lvl="0" indent="0">
              <a:spcBef>
                <a:spcPts val="0"/>
              </a:spcBef>
              <a:spcAft>
                <a:spcPts val="0"/>
              </a:spcAft>
              <a:buNone/>
            </a:pPr>
            <a:endParaRPr dirty="0"/>
          </a:p>
        </p:txBody>
      </p:sp>
    </p:spTree>
    <p:extLst>
      <p:ext uri="{BB962C8B-B14F-4D97-AF65-F5344CB8AC3E}">
        <p14:creationId xmlns:p14="http://schemas.microsoft.com/office/powerpoint/2010/main" val="9296020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Shape 96"/>
          <p:cNvSpPr>
            <a:spLocks noGrp="1" noRot="1" noChangeAspect="1"/>
          </p:cNvSpPr>
          <p:nvPr>
            <p:ph type="sldImg" idx="2"/>
          </p:nvPr>
        </p:nvSpPr>
        <p:spPr>
          <a:xfrm>
            <a:off x="87313" y="744538"/>
            <a:ext cx="6619875" cy="3724275"/>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7" name="Shape 97"/>
          <p:cNvSpPr txBox="1">
            <a:spLocks noGrp="1"/>
          </p:cNvSpPr>
          <p:nvPr>
            <p:ph type="body" idx="1"/>
          </p:nvPr>
        </p:nvSpPr>
        <p:spPr>
          <a:xfrm>
            <a:off x="679450" y="4717415"/>
            <a:ext cx="5435600" cy="446913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dirty="0"/>
          </a:p>
        </p:txBody>
      </p:sp>
    </p:spTree>
    <p:extLst>
      <p:ext uri="{BB962C8B-B14F-4D97-AF65-F5344CB8AC3E}">
        <p14:creationId xmlns:p14="http://schemas.microsoft.com/office/powerpoint/2010/main" val="5070806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Shape 96"/>
          <p:cNvSpPr>
            <a:spLocks noGrp="1" noRot="1" noChangeAspect="1"/>
          </p:cNvSpPr>
          <p:nvPr>
            <p:ph type="sldImg" idx="2"/>
          </p:nvPr>
        </p:nvSpPr>
        <p:spPr>
          <a:xfrm>
            <a:off x="87313" y="744538"/>
            <a:ext cx="6619875" cy="3724275"/>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7" name="Shape 97"/>
          <p:cNvSpPr txBox="1">
            <a:spLocks noGrp="1"/>
          </p:cNvSpPr>
          <p:nvPr>
            <p:ph type="body" idx="1"/>
          </p:nvPr>
        </p:nvSpPr>
        <p:spPr>
          <a:xfrm>
            <a:off x="679450" y="4717415"/>
            <a:ext cx="5435600" cy="446913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dirty="0"/>
          </a:p>
        </p:txBody>
      </p:sp>
    </p:spTree>
    <p:extLst>
      <p:ext uri="{BB962C8B-B14F-4D97-AF65-F5344CB8AC3E}">
        <p14:creationId xmlns:p14="http://schemas.microsoft.com/office/powerpoint/2010/main" val="7806283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latin typeface="Calibri Light" panose="020F0302020204030204" pitchFamily="34" charset="0"/>
            </a:endParaRPr>
          </a:p>
        </p:txBody>
      </p:sp>
      <p:sp>
        <p:nvSpPr>
          <p:cNvPr id="153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600">
                <a:solidFill>
                  <a:schemeClr val="tx1"/>
                </a:solidFill>
                <a:latin typeface="Lato Light" charset="0"/>
                <a:ea typeface="MS PGothic" panose="020B0600070205080204" pitchFamily="34" charset="-128"/>
              </a:defRPr>
            </a:lvl1pPr>
            <a:lvl2pPr marL="742950" indent="-285750">
              <a:defRPr sz="3600">
                <a:solidFill>
                  <a:schemeClr val="tx1"/>
                </a:solidFill>
                <a:latin typeface="Lato Light" charset="0"/>
                <a:ea typeface="MS PGothic" panose="020B0600070205080204" pitchFamily="34" charset="-128"/>
              </a:defRPr>
            </a:lvl2pPr>
            <a:lvl3pPr marL="1143000" indent="-228600">
              <a:defRPr sz="3600">
                <a:solidFill>
                  <a:schemeClr val="tx1"/>
                </a:solidFill>
                <a:latin typeface="Lato Light" charset="0"/>
                <a:ea typeface="MS PGothic" panose="020B0600070205080204" pitchFamily="34" charset="-128"/>
              </a:defRPr>
            </a:lvl3pPr>
            <a:lvl4pPr marL="1600200" indent="-228600">
              <a:defRPr sz="3600">
                <a:solidFill>
                  <a:schemeClr val="tx1"/>
                </a:solidFill>
                <a:latin typeface="Lato Light" charset="0"/>
                <a:ea typeface="MS PGothic" panose="020B0600070205080204" pitchFamily="34" charset="-128"/>
              </a:defRPr>
            </a:lvl4pPr>
            <a:lvl5pPr marL="2057400" indent="-228600">
              <a:defRPr sz="3600">
                <a:solidFill>
                  <a:schemeClr val="tx1"/>
                </a:solidFill>
                <a:latin typeface="Lato Light" charset="0"/>
                <a:ea typeface="MS PGothic" panose="020B0600070205080204" pitchFamily="34" charset="-128"/>
              </a:defRPr>
            </a:lvl5pPr>
            <a:lvl6pPr marL="2514600" indent="-228600" defTabSz="1827213"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1827213"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1827213"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1827213"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fld id="{2B9F2DF5-D7EF-48C5-BF46-302E2AAF7FA3}" type="slidenum">
              <a:rPr lang="en-US" altLang="en-US" sz="1200" smtClean="0">
                <a:latin typeface="Calibri Light" panose="020F0302020204030204" pitchFamily="34" charset="0"/>
              </a:rPr>
              <a:pPr/>
              <a:t>6</a:t>
            </a:fld>
            <a:endParaRPr lang="en-US" altLang="en-US" sz="1200">
              <a:latin typeface="Calibri Light" panose="020F0302020204030204" pitchFamily="34" charset="0"/>
            </a:endParaRPr>
          </a:p>
        </p:txBody>
      </p:sp>
    </p:spTree>
    <p:extLst>
      <p:ext uri="{BB962C8B-B14F-4D97-AF65-F5344CB8AC3E}">
        <p14:creationId xmlns:p14="http://schemas.microsoft.com/office/powerpoint/2010/main" val="7909352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latin typeface="Calibri Light" panose="020F0302020204030204" pitchFamily="34" charset="0"/>
            </a:endParaRPr>
          </a:p>
        </p:txBody>
      </p:sp>
      <p:sp>
        <p:nvSpPr>
          <p:cNvPr id="133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E8E31DFA-D181-4D77-8A4F-D69CA8872AC3}" type="slidenum">
              <a:rPr kumimoji="0" lang="en-US"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7</a:t>
            </a:fld>
            <a:endParaRPr kumimoji="0" lang="en-US"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41253611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71B2B1D-9E87-4DF8-82ED-F9146451D8A7}" type="slidenum">
              <a:rPr lang="en-US" smtClean="0"/>
              <a:t>9</a:t>
            </a:fld>
            <a:endParaRPr lang="en-US"/>
          </a:p>
        </p:txBody>
      </p:sp>
    </p:spTree>
    <p:extLst>
      <p:ext uri="{BB962C8B-B14F-4D97-AF65-F5344CB8AC3E}">
        <p14:creationId xmlns:p14="http://schemas.microsoft.com/office/powerpoint/2010/main" val="10415954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2809875"/>
          </a:xfrm>
        </p:spPr>
        <p:txBody>
          <a:bodyPr/>
          <a:lstStyle/>
          <a:p>
            <a:pPr algn="just"/>
            <a:endParaRPr lang="en-US" dirty="0"/>
          </a:p>
        </p:txBody>
      </p:sp>
      <p:sp>
        <p:nvSpPr>
          <p:cNvPr id="4" name="Slide Number Placeholder 3"/>
          <p:cNvSpPr>
            <a:spLocks noGrp="1"/>
          </p:cNvSpPr>
          <p:nvPr>
            <p:ph type="sldNum" sz="quarter" idx="10"/>
          </p:nvPr>
        </p:nvSpPr>
        <p:spPr/>
        <p:txBody>
          <a:bodyPr/>
          <a:lstStyle/>
          <a:p>
            <a:fld id="{971B2B1D-9E87-4DF8-82ED-F9146451D8A7}" type="slidenum">
              <a:rPr lang="en-US" smtClean="0"/>
              <a:t>10</a:t>
            </a:fld>
            <a:endParaRPr lang="en-US"/>
          </a:p>
        </p:txBody>
      </p:sp>
    </p:spTree>
    <p:extLst>
      <p:ext uri="{BB962C8B-B14F-4D97-AF65-F5344CB8AC3E}">
        <p14:creationId xmlns:p14="http://schemas.microsoft.com/office/powerpoint/2010/main" val="39369460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71B2B1D-9E87-4DF8-82ED-F9146451D8A7}" type="slidenum">
              <a:rPr lang="en-US" smtClean="0"/>
              <a:t>11</a:t>
            </a:fld>
            <a:endParaRPr lang="en-US"/>
          </a:p>
        </p:txBody>
      </p:sp>
    </p:spTree>
    <p:extLst>
      <p:ext uri="{BB962C8B-B14F-4D97-AF65-F5344CB8AC3E}">
        <p14:creationId xmlns:p14="http://schemas.microsoft.com/office/powerpoint/2010/main" val="248451188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userDrawn="1">
  <p:cSld name="TITLE">
    <p:bg>
      <p:bgPr>
        <a:solidFill>
          <a:srgbClr val="F5F1E0"/>
        </a:solidFill>
        <a:effectLst/>
      </p:bgPr>
    </p:bg>
    <p:spTree>
      <p:nvGrpSpPr>
        <p:cNvPr id="1" name="Shape 8"/>
        <p:cNvGrpSpPr/>
        <p:nvPr/>
      </p:nvGrpSpPr>
      <p:grpSpPr>
        <a:xfrm>
          <a:off x="0" y="0"/>
          <a:ext cx="0" cy="0"/>
          <a:chOff x="0" y="0"/>
          <a:chExt cx="0" cy="0"/>
        </a:xfrm>
      </p:grpSpPr>
      <p:pic>
        <p:nvPicPr>
          <p:cNvPr id="2" name="Picture 1"/>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30480" y="-45720"/>
            <a:ext cx="12222480" cy="6926580"/>
          </a:xfrm>
          <a:prstGeom prst="rect">
            <a:avLst/>
          </a:prstGeom>
        </p:spPr>
      </p:pic>
      <p:sp>
        <p:nvSpPr>
          <p:cNvPr id="9" name="Shape 9"/>
          <p:cNvSpPr/>
          <p:nvPr/>
        </p:nvSpPr>
        <p:spPr>
          <a:xfrm>
            <a:off x="133" y="3440900"/>
            <a:ext cx="12192000" cy="3417000"/>
          </a:xfrm>
          <a:prstGeom prst="rect">
            <a:avLst/>
          </a:prstGeom>
          <a:solidFill>
            <a:srgbClr val="336600">
              <a:alpha val="69000"/>
            </a:srgbClr>
          </a:solidFill>
          <a:ln>
            <a:solidFill>
              <a:schemeClr val="bg1">
                <a:lumMod val="95000"/>
              </a:schemeClr>
            </a:solidFill>
          </a:ln>
        </p:spPr>
        <p:txBody>
          <a:bodyPr spcFirstLastPara="1" wrap="square" lIns="91425" tIns="91425" rIns="91425" bIns="91425" anchor="ctr" anchorCtr="0">
            <a:noAutofit/>
          </a:bodyPr>
          <a:lstStyle/>
          <a:p>
            <a:pPr marL="0" lvl="0" indent="0">
              <a:spcBef>
                <a:spcPts val="0"/>
              </a:spcBef>
              <a:spcAft>
                <a:spcPts val="0"/>
              </a:spcAft>
              <a:buNone/>
            </a:pPr>
            <a:endParaRPr sz="140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 2 columns" type="twoColTx">
  <p:cSld name="TITLE_AND_TWO_COLUMNS">
    <p:spTree>
      <p:nvGrpSpPr>
        <p:cNvPr id="1" name="Shape 28"/>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33" y="-14376"/>
            <a:ext cx="12192000" cy="1076326"/>
          </a:xfrm>
          <a:prstGeom prst="rect">
            <a:avLst/>
          </a:prstGeom>
        </p:spPr>
      </p:pic>
      <p:sp>
        <p:nvSpPr>
          <p:cNvPr id="31" name="Shape 31"/>
          <p:cNvSpPr/>
          <p:nvPr/>
        </p:nvSpPr>
        <p:spPr>
          <a:xfrm>
            <a:off x="-371608" y="-14376"/>
            <a:ext cx="12192000" cy="1062300"/>
          </a:xfrm>
          <a:prstGeom prst="rect">
            <a:avLst/>
          </a:prstGeom>
          <a:solidFill>
            <a:schemeClr val="accent3">
              <a:lumMod val="50000"/>
              <a:alpha val="12000"/>
            </a:schemeClr>
          </a:solidFill>
          <a:ln>
            <a:noFill/>
          </a:ln>
        </p:spPr>
        <p:txBody>
          <a:bodyPr spcFirstLastPara="1" wrap="square" lIns="91425" tIns="91425" rIns="91425" bIns="91425" anchor="ctr" anchorCtr="0">
            <a:noAutofit/>
          </a:bodyPr>
          <a:lstStyle/>
          <a:p>
            <a:pPr marL="0" lvl="0" indent="0">
              <a:spcBef>
                <a:spcPts val="0"/>
              </a:spcBef>
              <a:spcAft>
                <a:spcPts val="0"/>
              </a:spcAft>
              <a:buNone/>
            </a:pPr>
            <a:endParaRPr sz="1400"/>
          </a:p>
        </p:txBody>
      </p:sp>
      <p:sp>
        <p:nvSpPr>
          <p:cNvPr id="29" name="Shape 29"/>
          <p:cNvSpPr txBox="1">
            <a:spLocks noGrp="1"/>
          </p:cNvSpPr>
          <p:nvPr>
            <p:ph type="body" idx="1"/>
          </p:nvPr>
        </p:nvSpPr>
        <p:spPr>
          <a:xfrm>
            <a:off x="609600" y="1863150"/>
            <a:ext cx="5326000" cy="4704600"/>
          </a:xfrm>
          <a:prstGeom prst="rect">
            <a:avLst/>
          </a:prstGeom>
        </p:spPr>
        <p:txBody>
          <a:bodyPr spcFirstLastPara="1" wrap="square" lIns="91425" tIns="91425" rIns="91425" bIns="91425" anchor="t" anchorCtr="0"/>
          <a:lstStyle>
            <a:lvl1pPr marL="457200" lvl="0" indent="-381000">
              <a:spcBef>
                <a:spcPts val="600"/>
              </a:spcBef>
              <a:spcAft>
                <a:spcPts val="0"/>
              </a:spcAft>
              <a:buSzPts val="2400"/>
              <a:buChar char="◉"/>
              <a:defRPr sz="2400"/>
            </a:lvl1pPr>
            <a:lvl2pPr marL="914400" lvl="1" indent="-381000">
              <a:spcBef>
                <a:spcPts val="0"/>
              </a:spcBef>
              <a:spcAft>
                <a:spcPts val="0"/>
              </a:spcAft>
              <a:buSzPts val="2400"/>
              <a:buChar char="○"/>
              <a:defRPr sz="2400"/>
            </a:lvl2pPr>
            <a:lvl3pPr marL="1371600" lvl="2" indent="-381000">
              <a:spcBef>
                <a:spcPts val="0"/>
              </a:spcBef>
              <a:spcAft>
                <a:spcPts val="0"/>
              </a:spcAft>
              <a:buSzPts val="2400"/>
              <a:buChar char="■"/>
              <a:defRPr sz="2400"/>
            </a:lvl3pPr>
            <a:lvl4pPr marL="1828800" lvl="3" indent="-381000">
              <a:spcBef>
                <a:spcPts val="0"/>
              </a:spcBef>
              <a:spcAft>
                <a:spcPts val="0"/>
              </a:spcAft>
              <a:buSzPts val="2400"/>
              <a:buChar char="●"/>
              <a:defRPr sz="2400"/>
            </a:lvl4pPr>
            <a:lvl5pPr marL="2286000" lvl="4" indent="-381000">
              <a:spcBef>
                <a:spcPts val="0"/>
              </a:spcBef>
              <a:spcAft>
                <a:spcPts val="0"/>
              </a:spcAft>
              <a:buSzPts val="2400"/>
              <a:buChar char="○"/>
              <a:defRPr sz="2400"/>
            </a:lvl5pPr>
            <a:lvl6pPr marL="2743200" lvl="5" indent="-381000">
              <a:spcBef>
                <a:spcPts val="0"/>
              </a:spcBef>
              <a:spcAft>
                <a:spcPts val="0"/>
              </a:spcAft>
              <a:buSzPts val="2400"/>
              <a:buChar char="■"/>
              <a:defRPr sz="2400"/>
            </a:lvl6pPr>
            <a:lvl7pPr marL="3200400" lvl="6" indent="-381000">
              <a:spcBef>
                <a:spcPts val="0"/>
              </a:spcBef>
              <a:spcAft>
                <a:spcPts val="0"/>
              </a:spcAft>
              <a:buSzPts val="2400"/>
              <a:buChar char="●"/>
              <a:defRPr sz="2400"/>
            </a:lvl7pPr>
            <a:lvl8pPr marL="3657600" lvl="7" indent="-381000">
              <a:spcBef>
                <a:spcPts val="0"/>
              </a:spcBef>
              <a:spcAft>
                <a:spcPts val="0"/>
              </a:spcAft>
              <a:buSzPts val="2400"/>
              <a:buChar char="○"/>
              <a:defRPr sz="2400"/>
            </a:lvl8pPr>
            <a:lvl9pPr marL="4114800" lvl="8" indent="-381000">
              <a:spcBef>
                <a:spcPts val="0"/>
              </a:spcBef>
              <a:spcAft>
                <a:spcPts val="0"/>
              </a:spcAft>
              <a:buSzPts val="2400"/>
              <a:buChar char="■"/>
              <a:defRPr sz="2400"/>
            </a:lvl9pPr>
          </a:lstStyle>
          <a:p>
            <a:endParaRPr dirty="0"/>
          </a:p>
        </p:txBody>
      </p:sp>
      <p:sp>
        <p:nvSpPr>
          <p:cNvPr id="30" name="Shape 30"/>
          <p:cNvSpPr txBox="1">
            <a:spLocks noGrp="1"/>
          </p:cNvSpPr>
          <p:nvPr>
            <p:ph type="body" idx="2"/>
          </p:nvPr>
        </p:nvSpPr>
        <p:spPr>
          <a:xfrm>
            <a:off x="6256365" y="1863150"/>
            <a:ext cx="5326000" cy="4704600"/>
          </a:xfrm>
          <a:prstGeom prst="rect">
            <a:avLst/>
          </a:prstGeom>
        </p:spPr>
        <p:txBody>
          <a:bodyPr spcFirstLastPara="1" wrap="square" lIns="91425" tIns="91425" rIns="91425" bIns="91425" anchor="t" anchorCtr="0"/>
          <a:lstStyle>
            <a:lvl1pPr marL="457200" lvl="0" indent="-381000">
              <a:spcBef>
                <a:spcPts val="600"/>
              </a:spcBef>
              <a:spcAft>
                <a:spcPts val="0"/>
              </a:spcAft>
              <a:buSzPts val="2400"/>
              <a:buChar char="◉"/>
              <a:defRPr sz="2400"/>
            </a:lvl1pPr>
            <a:lvl2pPr marL="914400" lvl="1" indent="-381000">
              <a:spcBef>
                <a:spcPts val="0"/>
              </a:spcBef>
              <a:spcAft>
                <a:spcPts val="0"/>
              </a:spcAft>
              <a:buSzPts val="2400"/>
              <a:buChar char="○"/>
              <a:defRPr sz="2400"/>
            </a:lvl2pPr>
            <a:lvl3pPr marL="1371600" lvl="2" indent="-381000">
              <a:spcBef>
                <a:spcPts val="0"/>
              </a:spcBef>
              <a:spcAft>
                <a:spcPts val="0"/>
              </a:spcAft>
              <a:buSzPts val="2400"/>
              <a:buChar char="■"/>
              <a:defRPr sz="2400"/>
            </a:lvl3pPr>
            <a:lvl4pPr marL="1828800" lvl="3" indent="-381000">
              <a:spcBef>
                <a:spcPts val="0"/>
              </a:spcBef>
              <a:spcAft>
                <a:spcPts val="0"/>
              </a:spcAft>
              <a:buSzPts val="2400"/>
              <a:buChar char="●"/>
              <a:defRPr sz="2400"/>
            </a:lvl4pPr>
            <a:lvl5pPr marL="2286000" lvl="4" indent="-381000">
              <a:spcBef>
                <a:spcPts val="0"/>
              </a:spcBef>
              <a:spcAft>
                <a:spcPts val="0"/>
              </a:spcAft>
              <a:buSzPts val="2400"/>
              <a:buChar char="○"/>
              <a:defRPr sz="2400"/>
            </a:lvl5pPr>
            <a:lvl6pPr marL="2743200" lvl="5" indent="-381000">
              <a:spcBef>
                <a:spcPts val="0"/>
              </a:spcBef>
              <a:spcAft>
                <a:spcPts val="0"/>
              </a:spcAft>
              <a:buSzPts val="2400"/>
              <a:buChar char="■"/>
              <a:defRPr sz="2400"/>
            </a:lvl6pPr>
            <a:lvl7pPr marL="3200400" lvl="6" indent="-381000">
              <a:spcBef>
                <a:spcPts val="0"/>
              </a:spcBef>
              <a:spcAft>
                <a:spcPts val="0"/>
              </a:spcAft>
              <a:buSzPts val="2400"/>
              <a:buChar char="●"/>
              <a:defRPr sz="2400"/>
            </a:lvl7pPr>
            <a:lvl8pPr marL="3657600" lvl="7" indent="-381000">
              <a:spcBef>
                <a:spcPts val="0"/>
              </a:spcBef>
              <a:spcAft>
                <a:spcPts val="0"/>
              </a:spcAft>
              <a:buSzPts val="2400"/>
              <a:buChar char="○"/>
              <a:defRPr sz="2400"/>
            </a:lvl8pPr>
            <a:lvl9pPr marL="4114800" lvl="8" indent="-381000">
              <a:spcBef>
                <a:spcPts val="0"/>
              </a:spcBef>
              <a:spcAft>
                <a:spcPts val="0"/>
              </a:spcAft>
              <a:buSzPts val="2400"/>
              <a:buChar char="■"/>
              <a:defRPr sz="2400"/>
            </a:lvl9pPr>
          </a:lstStyle>
          <a:p>
            <a:endParaRPr/>
          </a:p>
        </p:txBody>
      </p:sp>
      <p:sp>
        <p:nvSpPr>
          <p:cNvPr id="33" name="Shape 33"/>
          <p:cNvSpPr txBox="1">
            <a:spLocks noGrp="1"/>
          </p:cNvSpPr>
          <p:nvPr>
            <p:ph type="title"/>
          </p:nvPr>
        </p:nvSpPr>
        <p:spPr>
          <a:xfrm>
            <a:off x="609600" y="743350"/>
            <a:ext cx="10972765" cy="637200"/>
          </a:xfrm>
          <a:prstGeom prst="rect">
            <a:avLst/>
          </a:prstGeom>
          <a:solidFill>
            <a:srgbClr val="003300"/>
          </a:solidFill>
          <a:ln>
            <a:solidFill>
              <a:schemeClr val="bg1"/>
            </a:solidFill>
          </a:ln>
          <a:effectLst>
            <a:outerShdw blurRad="50800" dist="38100" dir="5400000" algn="t" rotWithShape="0">
              <a:prstClr val="black">
                <a:alpha val="40000"/>
              </a:prstClr>
            </a:outerShdw>
          </a:effectLst>
        </p:spPr>
        <p:txBody>
          <a:bodyPr spcFirstLastPara="1" wrap="square" lIns="91425" tIns="91425" rIns="91425" bIns="91425" anchor="ctr" anchorCtr="0"/>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dirty="0"/>
          </a:p>
        </p:txBody>
      </p:sp>
      <p:sp>
        <p:nvSpPr>
          <p:cNvPr id="3" name="Rectangle 2"/>
          <p:cNvSpPr/>
          <p:nvPr userDrawn="1"/>
        </p:nvSpPr>
        <p:spPr>
          <a:xfrm>
            <a:off x="-17" y="6747388"/>
            <a:ext cx="12192017" cy="110613"/>
          </a:xfrm>
          <a:prstGeom prst="rect">
            <a:avLst/>
          </a:prstGeom>
          <a:solidFill>
            <a:srgbClr val="33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light" type="blank">
  <p:cSld name="Blank light">
    <p:bg>
      <p:bgPr>
        <a:solidFill>
          <a:srgbClr val="F5F1E0"/>
        </a:solidFill>
        <a:effectLst/>
      </p:bgPr>
    </p:bg>
    <p:spTree>
      <p:nvGrpSpPr>
        <p:cNvPr id="1" name="Shape 48"/>
        <p:cNvGrpSpPr/>
        <p:nvPr/>
      </p:nvGrpSpPr>
      <p:grpSpPr>
        <a:xfrm>
          <a:off x="0" y="0"/>
          <a:ext cx="0" cy="0"/>
          <a:chOff x="0" y="0"/>
          <a:chExt cx="0" cy="0"/>
        </a:xfrm>
      </p:grpSpPr>
      <p:sp>
        <p:nvSpPr>
          <p:cNvPr id="50" name="Shape 50"/>
          <p:cNvSpPr/>
          <p:nvPr userDrawn="1"/>
        </p:nvSpPr>
        <p:spPr>
          <a:xfrm>
            <a:off x="704800" y="519300"/>
            <a:ext cx="10782400" cy="5819400"/>
          </a:xfrm>
          <a:prstGeom prst="rect">
            <a:avLst/>
          </a:prstGeom>
          <a:solidFill>
            <a:srgbClr val="336600">
              <a:alpha val="90000"/>
            </a:srgbClr>
          </a:solidFill>
          <a:ln w="28575" cap="flat" cmpd="sng">
            <a:solidFill>
              <a:schemeClr val="bg1"/>
            </a:solidFill>
            <a:prstDash val="solid"/>
            <a:round/>
            <a:headEnd type="none" w="sm" len="sm"/>
            <a:tailEnd type="none" w="sm" len="sm"/>
          </a:ln>
          <a:effectLst>
            <a:outerShdw blurRad="50800" dist="38100" dir="5400000" algn="t" rotWithShape="0">
              <a:schemeClr val="tx1">
                <a:alpha val="40000"/>
              </a:schemeClr>
            </a:outerShdw>
          </a:effectLst>
        </p:spPr>
        <p:txBody>
          <a:bodyPr spcFirstLastPara="1" wrap="square" lIns="91425" tIns="91425" rIns="91425" bIns="91425" anchor="ctr" anchorCtr="0">
            <a:noAutofit/>
          </a:bodyPr>
          <a:lstStyle/>
          <a:p>
            <a:pPr marL="0" lvl="0" indent="0">
              <a:spcBef>
                <a:spcPts val="0"/>
              </a:spcBef>
              <a:spcAft>
                <a:spcPts val="0"/>
              </a:spcAft>
              <a:buNone/>
            </a:pPr>
            <a:endParaRPr sz="1400"/>
          </a:p>
        </p:txBody>
      </p:sp>
    </p:spTree>
    <p:extLst>
      <p:ext uri="{BB962C8B-B14F-4D97-AF65-F5344CB8AC3E}">
        <p14:creationId xmlns:p14="http://schemas.microsoft.com/office/powerpoint/2010/main" val="29870943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cSld name="Big Background">
    <p:spTree>
      <p:nvGrpSpPr>
        <p:cNvPr id="1" name=""/>
        <p:cNvGrpSpPr/>
        <p:nvPr/>
      </p:nvGrpSpPr>
      <p:grpSpPr>
        <a:xfrm>
          <a:off x="0" y="0"/>
          <a:ext cx="0" cy="0"/>
          <a:chOff x="0" y="0"/>
          <a:chExt cx="0" cy="0"/>
        </a:xfrm>
      </p:grpSpPr>
      <p:sp>
        <p:nvSpPr>
          <p:cNvPr id="3" name="TextBox 18"/>
          <p:cNvSpPr txBox="1">
            <a:spLocks noChangeArrowheads="1"/>
          </p:cNvSpPr>
          <p:nvPr userDrawn="1"/>
        </p:nvSpPr>
        <p:spPr bwMode="auto">
          <a:xfrm>
            <a:off x="5316724" y="6215777"/>
            <a:ext cx="1443024" cy="246221"/>
          </a:xfrm>
          <a:prstGeom prst="rect">
            <a:avLst/>
          </a:prstGeom>
          <a:noFill/>
          <a:ln>
            <a:noFill/>
          </a:ln>
          <a:extLst>
            <a:ext uri="{909E8E84-426E-40dd-AFC4-6F175D3DCCD1}"/>
            <a:ext uri="{91240B29-F687-4f45-9708-019B960494DF}"/>
          </a:extLst>
        </p:spPr>
        <p:txBody>
          <a:bodyPr wrap="none" anchor="ctr">
            <a:spAutoFit/>
          </a:bodyPr>
          <a:lstStyle>
            <a:lvl1pPr>
              <a:defRPr sz="3600">
                <a:solidFill>
                  <a:schemeClr val="tx1"/>
                </a:solidFill>
                <a:latin typeface="Lato Light" charset="0"/>
                <a:ea typeface="ＭＳ Ｐゴシック" charset="0"/>
              </a:defRPr>
            </a:lvl1pPr>
            <a:lvl2pPr marL="742950" indent="-285750">
              <a:defRPr sz="3600">
                <a:solidFill>
                  <a:schemeClr val="tx1"/>
                </a:solidFill>
                <a:latin typeface="Lato Light" charset="0"/>
                <a:ea typeface="ＭＳ Ｐゴシック" charset="0"/>
              </a:defRPr>
            </a:lvl2pPr>
            <a:lvl3pPr marL="1143000" indent="-228600">
              <a:defRPr sz="3600">
                <a:solidFill>
                  <a:schemeClr val="tx1"/>
                </a:solidFill>
                <a:latin typeface="Lato Light" charset="0"/>
                <a:ea typeface="ＭＳ Ｐゴシック" charset="0"/>
              </a:defRPr>
            </a:lvl3pPr>
            <a:lvl4pPr marL="1600200" indent="-228600">
              <a:defRPr sz="3600">
                <a:solidFill>
                  <a:schemeClr val="tx1"/>
                </a:solidFill>
                <a:latin typeface="Lato Light" charset="0"/>
                <a:ea typeface="ＭＳ Ｐゴシック" charset="0"/>
              </a:defRPr>
            </a:lvl4pPr>
            <a:lvl5pPr marL="2057400" indent="-228600">
              <a:defRPr sz="3600">
                <a:solidFill>
                  <a:schemeClr val="tx1"/>
                </a:solidFill>
                <a:latin typeface="Lato Light" charset="0"/>
                <a:ea typeface="ＭＳ Ｐゴシック" charset="0"/>
              </a:defRPr>
            </a:lvl5pPr>
            <a:lvl6pPr marL="2514600" indent="-228600" defTabSz="1827213" fontAlgn="base">
              <a:spcBef>
                <a:spcPct val="0"/>
              </a:spcBef>
              <a:spcAft>
                <a:spcPct val="0"/>
              </a:spcAft>
              <a:defRPr sz="3600">
                <a:solidFill>
                  <a:schemeClr val="tx1"/>
                </a:solidFill>
                <a:latin typeface="Lato Light" charset="0"/>
                <a:ea typeface="ＭＳ Ｐゴシック" charset="0"/>
              </a:defRPr>
            </a:lvl6pPr>
            <a:lvl7pPr marL="2971800" indent="-228600" defTabSz="1827213" fontAlgn="base">
              <a:spcBef>
                <a:spcPct val="0"/>
              </a:spcBef>
              <a:spcAft>
                <a:spcPct val="0"/>
              </a:spcAft>
              <a:defRPr sz="3600">
                <a:solidFill>
                  <a:schemeClr val="tx1"/>
                </a:solidFill>
                <a:latin typeface="Lato Light" charset="0"/>
                <a:ea typeface="ＭＳ Ｐゴシック" charset="0"/>
              </a:defRPr>
            </a:lvl7pPr>
            <a:lvl8pPr marL="3429000" indent="-228600" defTabSz="1827213" fontAlgn="base">
              <a:spcBef>
                <a:spcPct val="0"/>
              </a:spcBef>
              <a:spcAft>
                <a:spcPct val="0"/>
              </a:spcAft>
              <a:defRPr sz="3600">
                <a:solidFill>
                  <a:schemeClr val="tx1"/>
                </a:solidFill>
                <a:latin typeface="Lato Light" charset="0"/>
                <a:ea typeface="ＭＳ Ｐゴシック" charset="0"/>
              </a:defRPr>
            </a:lvl8pPr>
            <a:lvl9pPr marL="3886200" indent="-228600" defTabSz="1827213" fontAlgn="base">
              <a:spcBef>
                <a:spcPct val="0"/>
              </a:spcBef>
              <a:spcAft>
                <a:spcPct val="0"/>
              </a:spcAft>
              <a:defRPr sz="3600">
                <a:solidFill>
                  <a:schemeClr val="tx1"/>
                </a:solidFill>
                <a:latin typeface="Lato Light" charset="0"/>
                <a:ea typeface="ＭＳ Ｐゴシック" charset="0"/>
              </a:defRPr>
            </a:lvl9pPr>
          </a:lstStyle>
          <a:p>
            <a:pPr algn="r" eaLnBrk="1" hangingPunct="1">
              <a:defRPr/>
            </a:pPr>
            <a:r>
              <a:rPr lang="en-US" sz="1000" dirty="0">
                <a:solidFill>
                  <a:srgbClr val="CCCCCC"/>
                </a:solidFill>
                <a:latin typeface="Source Sans Pro" charset="0"/>
                <a:cs typeface="Source Sans Pro" charset="0"/>
              </a:rPr>
              <a:t>www.yourdomain.com</a:t>
            </a:r>
          </a:p>
        </p:txBody>
      </p:sp>
      <p:sp>
        <p:nvSpPr>
          <p:cNvPr id="5" name="Right Triangle 4"/>
          <p:cNvSpPr/>
          <p:nvPr userDrawn="1"/>
        </p:nvSpPr>
        <p:spPr>
          <a:xfrm rot="10800000">
            <a:off x="11500464" y="0"/>
            <a:ext cx="691536" cy="69135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900" dirty="0">
              <a:solidFill>
                <a:srgbClr val="FFFFFF"/>
              </a:solidFill>
              <a:latin typeface="Source Sans Pro Light" charset="0"/>
              <a:ea typeface="ＭＳ Ｐゴシック" charset="0"/>
            </a:endParaRPr>
          </a:p>
        </p:txBody>
      </p:sp>
      <p:sp>
        <p:nvSpPr>
          <p:cNvPr id="6" name="TextBox 21"/>
          <p:cNvSpPr txBox="1">
            <a:spLocks noChangeArrowheads="1"/>
          </p:cNvSpPr>
          <p:nvPr userDrawn="1"/>
        </p:nvSpPr>
        <p:spPr bwMode="auto">
          <a:xfrm>
            <a:off x="11808722" y="73025"/>
            <a:ext cx="433096" cy="261592"/>
          </a:xfrm>
          <a:prstGeom prst="rect">
            <a:avLst/>
          </a:prstGeom>
          <a:noFill/>
          <a:ln>
            <a:noFill/>
          </a:ln>
          <a:extLst>
            <a:ext uri="{909E8E84-426E-40dd-AFC4-6F175D3DCCD1}"/>
            <a:ext uri="{91240B29-F687-4f45-9708-019B960494DF}"/>
          </a:extLst>
        </p:spPr>
        <p:txBody>
          <a:bodyPr wrap="none" lIns="91422" tIns="45711" rIns="91422" bIns="45711">
            <a:spAutoFit/>
          </a:bodyPr>
          <a:lstStyle>
            <a:lvl1pPr>
              <a:defRPr sz="3600">
                <a:solidFill>
                  <a:schemeClr val="tx1"/>
                </a:solidFill>
                <a:latin typeface="Lato Light" charset="0"/>
                <a:ea typeface="MS PGothic" panose="020B0600070205080204" pitchFamily="34" charset="-128"/>
              </a:defRPr>
            </a:lvl1pPr>
            <a:lvl2pPr marL="742950" indent="-285750">
              <a:defRPr sz="3600">
                <a:solidFill>
                  <a:schemeClr val="tx1"/>
                </a:solidFill>
                <a:latin typeface="Lato Light" charset="0"/>
                <a:ea typeface="MS PGothic" panose="020B0600070205080204" pitchFamily="34" charset="-128"/>
              </a:defRPr>
            </a:lvl2pPr>
            <a:lvl3pPr marL="1143000" indent="-228600">
              <a:defRPr sz="3600">
                <a:solidFill>
                  <a:schemeClr val="tx1"/>
                </a:solidFill>
                <a:latin typeface="Lato Light" charset="0"/>
                <a:ea typeface="MS PGothic" panose="020B0600070205080204" pitchFamily="34" charset="-128"/>
              </a:defRPr>
            </a:lvl3pPr>
            <a:lvl4pPr marL="1600200" indent="-228600">
              <a:defRPr sz="3600">
                <a:solidFill>
                  <a:schemeClr val="tx1"/>
                </a:solidFill>
                <a:latin typeface="Lato Light" charset="0"/>
                <a:ea typeface="MS PGothic" panose="020B0600070205080204" pitchFamily="34" charset="-128"/>
              </a:defRPr>
            </a:lvl4pPr>
            <a:lvl5pPr marL="2057400" indent="-228600">
              <a:defRPr sz="3600">
                <a:solidFill>
                  <a:schemeClr val="tx1"/>
                </a:solidFill>
                <a:latin typeface="Lato Light" charset="0"/>
                <a:ea typeface="MS PGothic" panose="020B0600070205080204" pitchFamily="34" charset="-128"/>
              </a:defRPr>
            </a:lvl5pPr>
            <a:lvl6pPr marL="2514600" indent="-228600" defTabSz="1827213"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1827213"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1827213"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1827213"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algn="ctr" eaLnBrk="1" hangingPunct="1">
              <a:defRPr/>
            </a:pPr>
            <a:fld id="{4DA01BBA-BDB7-4670-BA6B-4A59C919CCE9}" type="slidenum">
              <a:rPr lang="id-ID" altLang="en-US" sz="1100" b="1" smtClean="0">
                <a:solidFill>
                  <a:schemeClr val="bg1"/>
                </a:solidFill>
                <a:latin typeface="Montserrat Hairline" charset="0"/>
              </a:rPr>
              <a:pPr algn="ctr" eaLnBrk="1" hangingPunct="1">
                <a:defRPr/>
              </a:pPr>
              <a:t>‹#›</a:t>
            </a:fld>
            <a:r>
              <a:rPr lang="id-ID" altLang="en-US" sz="1100" b="1">
                <a:solidFill>
                  <a:schemeClr val="bg1"/>
                </a:solidFill>
                <a:latin typeface="Montserrat Hairline" charset="0"/>
              </a:rPr>
              <a:t>  </a:t>
            </a:r>
          </a:p>
        </p:txBody>
      </p:sp>
      <p:sp>
        <p:nvSpPr>
          <p:cNvPr id="7" name="TextBox 23"/>
          <p:cNvSpPr txBox="1">
            <a:spLocks noChangeArrowheads="1"/>
          </p:cNvSpPr>
          <p:nvPr userDrawn="1"/>
        </p:nvSpPr>
        <p:spPr bwMode="auto">
          <a:xfrm>
            <a:off x="5316724" y="6215777"/>
            <a:ext cx="1443024" cy="246221"/>
          </a:xfrm>
          <a:prstGeom prst="rect">
            <a:avLst/>
          </a:prstGeom>
          <a:noFill/>
          <a:ln>
            <a:noFill/>
          </a:ln>
          <a:extLst>
            <a:ext uri="{909E8E84-426E-40dd-AFC4-6F175D3DCCD1}"/>
            <a:ext uri="{91240B29-F687-4f45-9708-019B960494DF}"/>
          </a:extLst>
        </p:spPr>
        <p:txBody>
          <a:bodyPr wrap="none" anchor="ctr">
            <a:spAutoFit/>
          </a:bodyPr>
          <a:lstStyle>
            <a:lvl1pPr>
              <a:defRPr sz="3600">
                <a:solidFill>
                  <a:schemeClr val="tx1"/>
                </a:solidFill>
                <a:latin typeface="Lato Light" charset="0"/>
                <a:ea typeface="ＭＳ Ｐゴシック" charset="0"/>
              </a:defRPr>
            </a:lvl1pPr>
            <a:lvl2pPr marL="742950" indent="-285750">
              <a:defRPr sz="3600">
                <a:solidFill>
                  <a:schemeClr val="tx1"/>
                </a:solidFill>
                <a:latin typeface="Lato Light" charset="0"/>
                <a:ea typeface="ＭＳ Ｐゴシック" charset="0"/>
              </a:defRPr>
            </a:lvl2pPr>
            <a:lvl3pPr marL="1143000" indent="-228600">
              <a:defRPr sz="3600">
                <a:solidFill>
                  <a:schemeClr val="tx1"/>
                </a:solidFill>
                <a:latin typeface="Lato Light" charset="0"/>
                <a:ea typeface="ＭＳ Ｐゴシック" charset="0"/>
              </a:defRPr>
            </a:lvl3pPr>
            <a:lvl4pPr marL="1600200" indent="-228600">
              <a:defRPr sz="3600">
                <a:solidFill>
                  <a:schemeClr val="tx1"/>
                </a:solidFill>
                <a:latin typeface="Lato Light" charset="0"/>
                <a:ea typeface="ＭＳ Ｐゴシック" charset="0"/>
              </a:defRPr>
            </a:lvl4pPr>
            <a:lvl5pPr marL="2057400" indent="-228600">
              <a:defRPr sz="3600">
                <a:solidFill>
                  <a:schemeClr val="tx1"/>
                </a:solidFill>
                <a:latin typeface="Lato Light" charset="0"/>
                <a:ea typeface="ＭＳ Ｐゴシック" charset="0"/>
              </a:defRPr>
            </a:lvl5pPr>
            <a:lvl6pPr marL="2514600" indent="-228600" defTabSz="1827213" fontAlgn="base">
              <a:spcBef>
                <a:spcPct val="0"/>
              </a:spcBef>
              <a:spcAft>
                <a:spcPct val="0"/>
              </a:spcAft>
              <a:defRPr sz="3600">
                <a:solidFill>
                  <a:schemeClr val="tx1"/>
                </a:solidFill>
                <a:latin typeface="Lato Light" charset="0"/>
                <a:ea typeface="ＭＳ Ｐゴシック" charset="0"/>
              </a:defRPr>
            </a:lvl6pPr>
            <a:lvl7pPr marL="2971800" indent="-228600" defTabSz="1827213" fontAlgn="base">
              <a:spcBef>
                <a:spcPct val="0"/>
              </a:spcBef>
              <a:spcAft>
                <a:spcPct val="0"/>
              </a:spcAft>
              <a:defRPr sz="3600">
                <a:solidFill>
                  <a:schemeClr val="tx1"/>
                </a:solidFill>
                <a:latin typeface="Lato Light" charset="0"/>
                <a:ea typeface="ＭＳ Ｐゴシック" charset="0"/>
              </a:defRPr>
            </a:lvl7pPr>
            <a:lvl8pPr marL="3429000" indent="-228600" defTabSz="1827213" fontAlgn="base">
              <a:spcBef>
                <a:spcPct val="0"/>
              </a:spcBef>
              <a:spcAft>
                <a:spcPct val="0"/>
              </a:spcAft>
              <a:defRPr sz="3600">
                <a:solidFill>
                  <a:schemeClr val="tx1"/>
                </a:solidFill>
                <a:latin typeface="Lato Light" charset="0"/>
                <a:ea typeface="ＭＳ Ｐゴシック" charset="0"/>
              </a:defRPr>
            </a:lvl8pPr>
            <a:lvl9pPr marL="3886200" indent="-228600" defTabSz="1827213" fontAlgn="base">
              <a:spcBef>
                <a:spcPct val="0"/>
              </a:spcBef>
              <a:spcAft>
                <a:spcPct val="0"/>
              </a:spcAft>
              <a:defRPr sz="3600">
                <a:solidFill>
                  <a:schemeClr val="tx1"/>
                </a:solidFill>
                <a:latin typeface="Lato Light" charset="0"/>
                <a:ea typeface="ＭＳ Ｐゴシック" charset="0"/>
              </a:defRPr>
            </a:lvl9pPr>
          </a:lstStyle>
          <a:p>
            <a:pPr algn="r" eaLnBrk="1" hangingPunct="1">
              <a:defRPr/>
            </a:pPr>
            <a:r>
              <a:rPr lang="en-US" sz="1000" dirty="0">
                <a:solidFill>
                  <a:srgbClr val="CCCCCC"/>
                </a:solidFill>
                <a:latin typeface="Source Sans Pro" charset="0"/>
                <a:cs typeface="Source Sans Pro" charset="0"/>
              </a:rPr>
              <a:t>www.yourdomain.com</a:t>
            </a:r>
          </a:p>
        </p:txBody>
      </p:sp>
      <p:sp>
        <p:nvSpPr>
          <p:cNvPr id="8" name="Right Triangle 7"/>
          <p:cNvSpPr/>
          <p:nvPr userDrawn="1"/>
        </p:nvSpPr>
        <p:spPr>
          <a:xfrm rot="10800000">
            <a:off x="11500464" y="0"/>
            <a:ext cx="691536" cy="691357"/>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900" dirty="0">
              <a:solidFill>
                <a:srgbClr val="FFFFFF"/>
              </a:solidFill>
              <a:latin typeface="Source Sans Pro Light" charset="0"/>
              <a:ea typeface="ＭＳ Ｐゴシック" charset="0"/>
            </a:endParaRPr>
          </a:p>
        </p:txBody>
      </p:sp>
      <p:sp>
        <p:nvSpPr>
          <p:cNvPr id="9" name="TextBox 26"/>
          <p:cNvSpPr txBox="1">
            <a:spLocks noChangeArrowheads="1"/>
          </p:cNvSpPr>
          <p:nvPr userDrawn="1"/>
        </p:nvSpPr>
        <p:spPr bwMode="auto">
          <a:xfrm>
            <a:off x="11808722" y="73025"/>
            <a:ext cx="433096" cy="261592"/>
          </a:xfrm>
          <a:prstGeom prst="rect">
            <a:avLst/>
          </a:prstGeom>
          <a:noFill/>
          <a:ln>
            <a:noFill/>
          </a:ln>
          <a:extLst>
            <a:ext uri="{909E8E84-426E-40dd-AFC4-6F175D3DCCD1}"/>
            <a:ext uri="{91240B29-F687-4f45-9708-019B960494DF}"/>
          </a:extLst>
        </p:spPr>
        <p:txBody>
          <a:bodyPr wrap="none" lIns="91422" tIns="45711" rIns="91422" bIns="45711">
            <a:spAutoFit/>
          </a:bodyPr>
          <a:lstStyle>
            <a:lvl1pPr>
              <a:defRPr sz="3600">
                <a:solidFill>
                  <a:schemeClr val="tx1"/>
                </a:solidFill>
                <a:latin typeface="Lato Light" charset="0"/>
                <a:ea typeface="MS PGothic" panose="020B0600070205080204" pitchFamily="34" charset="-128"/>
              </a:defRPr>
            </a:lvl1pPr>
            <a:lvl2pPr marL="742950" indent="-285750">
              <a:defRPr sz="3600">
                <a:solidFill>
                  <a:schemeClr val="tx1"/>
                </a:solidFill>
                <a:latin typeface="Lato Light" charset="0"/>
                <a:ea typeface="MS PGothic" panose="020B0600070205080204" pitchFamily="34" charset="-128"/>
              </a:defRPr>
            </a:lvl2pPr>
            <a:lvl3pPr marL="1143000" indent="-228600">
              <a:defRPr sz="3600">
                <a:solidFill>
                  <a:schemeClr val="tx1"/>
                </a:solidFill>
                <a:latin typeface="Lato Light" charset="0"/>
                <a:ea typeface="MS PGothic" panose="020B0600070205080204" pitchFamily="34" charset="-128"/>
              </a:defRPr>
            </a:lvl3pPr>
            <a:lvl4pPr marL="1600200" indent="-228600">
              <a:defRPr sz="3600">
                <a:solidFill>
                  <a:schemeClr val="tx1"/>
                </a:solidFill>
                <a:latin typeface="Lato Light" charset="0"/>
                <a:ea typeface="MS PGothic" panose="020B0600070205080204" pitchFamily="34" charset="-128"/>
              </a:defRPr>
            </a:lvl4pPr>
            <a:lvl5pPr marL="2057400" indent="-228600">
              <a:defRPr sz="3600">
                <a:solidFill>
                  <a:schemeClr val="tx1"/>
                </a:solidFill>
                <a:latin typeface="Lato Light" charset="0"/>
                <a:ea typeface="MS PGothic" panose="020B0600070205080204" pitchFamily="34" charset="-128"/>
              </a:defRPr>
            </a:lvl5pPr>
            <a:lvl6pPr marL="2514600" indent="-228600" defTabSz="1827213"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1827213"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1827213"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1827213"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algn="ctr" eaLnBrk="1" hangingPunct="1">
              <a:defRPr/>
            </a:pPr>
            <a:fld id="{98D666B8-A232-4505-82F6-73CE1F70321C}" type="slidenum">
              <a:rPr lang="id-ID" altLang="en-US" sz="1100" b="1" smtClean="0">
                <a:solidFill>
                  <a:schemeClr val="bg1"/>
                </a:solidFill>
                <a:latin typeface="Montserrat Hairline" charset="0"/>
              </a:rPr>
              <a:pPr algn="ctr" eaLnBrk="1" hangingPunct="1">
                <a:defRPr/>
              </a:pPr>
              <a:t>‹#›</a:t>
            </a:fld>
            <a:r>
              <a:rPr lang="id-ID" altLang="en-US" sz="1100" b="1">
                <a:solidFill>
                  <a:schemeClr val="bg1"/>
                </a:solidFill>
                <a:latin typeface="Montserrat Hairline" charset="0"/>
              </a:rPr>
              <a:t>  </a:t>
            </a:r>
          </a:p>
        </p:txBody>
      </p:sp>
      <p:grpSp>
        <p:nvGrpSpPr>
          <p:cNvPr id="10" name="Group 1"/>
          <p:cNvGrpSpPr>
            <a:grpSpLocks/>
          </p:cNvGrpSpPr>
          <p:nvPr userDrawn="1"/>
        </p:nvGrpSpPr>
        <p:grpSpPr bwMode="auto">
          <a:xfrm>
            <a:off x="444616" y="123032"/>
            <a:ext cx="1116303" cy="423863"/>
            <a:chOff x="534" y="1402"/>
            <a:chExt cx="5365" cy="2038"/>
          </a:xfrm>
        </p:grpSpPr>
        <p:sp>
          <p:nvSpPr>
            <p:cNvPr id="11" name="Freeform 2"/>
            <p:cNvSpPr>
              <a:spLocks noChangeArrowheads="1"/>
            </p:cNvSpPr>
            <p:nvPr/>
          </p:nvSpPr>
          <p:spPr bwMode="auto">
            <a:xfrm>
              <a:off x="3236" y="2410"/>
              <a:ext cx="214" cy="321"/>
            </a:xfrm>
            <a:custGeom>
              <a:avLst/>
              <a:gdLst>
                <a:gd name="T0" fmla="*/ 130 w 959"/>
                <a:gd name="T1" fmla="*/ 148 h 1430"/>
                <a:gd name="T2" fmla="*/ 216 w 959"/>
                <a:gd name="T3" fmla="*/ 148 h 1430"/>
                <a:gd name="T4" fmla="*/ 216 w 959"/>
                <a:gd name="T5" fmla="*/ 314 h 1430"/>
                <a:gd name="T6" fmla="*/ 116 w 959"/>
                <a:gd name="T7" fmla="*/ 323 h 1430"/>
                <a:gd name="T8" fmla="*/ 0 w 959"/>
                <a:gd name="T9" fmla="*/ 159 h 1430"/>
                <a:gd name="T10" fmla="*/ 120 w 959"/>
                <a:gd name="T11" fmla="*/ 0 h 1430"/>
                <a:gd name="T12" fmla="*/ 216 w 959"/>
                <a:gd name="T13" fmla="*/ 12 h 1430"/>
                <a:gd name="T14" fmla="*/ 214 w 959"/>
                <a:gd name="T15" fmla="*/ 51 h 1430"/>
                <a:gd name="T16" fmla="*/ 124 w 959"/>
                <a:gd name="T17" fmla="*/ 44 h 1430"/>
                <a:gd name="T18" fmla="*/ 53 w 959"/>
                <a:gd name="T19" fmla="*/ 159 h 1430"/>
                <a:gd name="T20" fmla="*/ 123 w 959"/>
                <a:gd name="T21" fmla="*/ 279 h 1430"/>
                <a:gd name="T22" fmla="*/ 165 w 959"/>
                <a:gd name="T23" fmla="*/ 274 h 1430"/>
                <a:gd name="T24" fmla="*/ 165 w 959"/>
                <a:gd name="T25" fmla="*/ 191 h 1430"/>
                <a:gd name="T26" fmla="*/ 130 w 959"/>
                <a:gd name="T27" fmla="*/ 191 h 1430"/>
                <a:gd name="T28" fmla="*/ 130 w 959"/>
                <a:gd name="T29" fmla="*/ 148 h 14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959" h="1430">
                  <a:moveTo>
                    <a:pt x="576" y="657"/>
                  </a:moveTo>
                  <a:lnTo>
                    <a:pt x="958" y="657"/>
                  </a:lnTo>
                  <a:lnTo>
                    <a:pt x="958" y="1388"/>
                  </a:lnTo>
                  <a:cubicBezTo>
                    <a:pt x="958" y="1388"/>
                    <a:pt x="669" y="1429"/>
                    <a:pt x="517" y="1429"/>
                  </a:cubicBezTo>
                  <a:cubicBezTo>
                    <a:pt x="117" y="1429"/>
                    <a:pt x="0" y="1119"/>
                    <a:pt x="0" y="704"/>
                  </a:cubicBezTo>
                  <a:cubicBezTo>
                    <a:pt x="0" y="251"/>
                    <a:pt x="132" y="0"/>
                    <a:pt x="532" y="0"/>
                  </a:cubicBezTo>
                  <a:cubicBezTo>
                    <a:pt x="757" y="0"/>
                    <a:pt x="958" y="53"/>
                    <a:pt x="958" y="53"/>
                  </a:cubicBezTo>
                  <a:lnTo>
                    <a:pt x="950" y="228"/>
                  </a:lnTo>
                  <a:cubicBezTo>
                    <a:pt x="950" y="228"/>
                    <a:pt x="713" y="196"/>
                    <a:pt x="552" y="196"/>
                  </a:cubicBezTo>
                  <a:cubicBezTo>
                    <a:pt x="278" y="196"/>
                    <a:pt x="234" y="412"/>
                    <a:pt x="234" y="704"/>
                  </a:cubicBezTo>
                  <a:cubicBezTo>
                    <a:pt x="234" y="1002"/>
                    <a:pt x="287" y="1233"/>
                    <a:pt x="547" y="1233"/>
                  </a:cubicBezTo>
                  <a:cubicBezTo>
                    <a:pt x="617" y="1233"/>
                    <a:pt x="733" y="1215"/>
                    <a:pt x="733" y="1215"/>
                  </a:cubicBezTo>
                  <a:lnTo>
                    <a:pt x="733" y="844"/>
                  </a:lnTo>
                  <a:lnTo>
                    <a:pt x="576" y="844"/>
                  </a:lnTo>
                  <a:lnTo>
                    <a:pt x="576" y="657"/>
                  </a:lnTo>
                </a:path>
              </a:pathLst>
            </a:custGeom>
            <a:solidFill>
              <a:srgbClr val="344F8E"/>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defRPr/>
              </a:pPr>
              <a:endParaRPr lang="en-US" sz="900" dirty="0"/>
            </a:p>
          </p:txBody>
        </p:sp>
        <p:sp>
          <p:nvSpPr>
            <p:cNvPr id="12" name="Freeform 3"/>
            <p:cNvSpPr>
              <a:spLocks noChangeArrowheads="1"/>
            </p:cNvSpPr>
            <p:nvPr/>
          </p:nvSpPr>
          <p:spPr bwMode="auto">
            <a:xfrm>
              <a:off x="3495" y="2494"/>
              <a:ext cx="179" cy="237"/>
            </a:xfrm>
            <a:custGeom>
              <a:avLst/>
              <a:gdLst>
                <a:gd name="T0" fmla="*/ 68 w 790"/>
                <a:gd name="T1" fmla="*/ 100 h 1053"/>
                <a:gd name="T2" fmla="*/ 129 w 790"/>
                <a:gd name="T3" fmla="*/ 68 h 1053"/>
                <a:gd name="T4" fmla="*/ 94 w 790"/>
                <a:gd name="T5" fmla="*/ 40 h 1053"/>
                <a:gd name="T6" fmla="*/ 50 w 790"/>
                <a:gd name="T7" fmla="*/ 100 h 1053"/>
                <a:gd name="T8" fmla="*/ 68 w 790"/>
                <a:gd name="T9" fmla="*/ 100 h 1053"/>
                <a:gd name="T10" fmla="*/ 169 w 790"/>
                <a:gd name="T11" fmla="*/ 224 h 1053"/>
                <a:gd name="T12" fmla="*/ 92 w 790"/>
                <a:gd name="T13" fmla="*/ 238 h 1053"/>
                <a:gd name="T14" fmla="*/ 0 w 790"/>
                <a:gd name="T15" fmla="*/ 125 h 1053"/>
                <a:gd name="T16" fmla="*/ 94 w 790"/>
                <a:gd name="T17" fmla="*/ 0 h 1053"/>
                <a:gd name="T18" fmla="*/ 178 w 790"/>
                <a:gd name="T19" fmla="*/ 68 h 1053"/>
                <a:gd name="T20" fmla="*/ 68 w 790"/>
                <a:gd name="T21" fmla="*/ 137 h 1053"/>
                <a:gd name="T22" fmla="*/ 49 w 790"/>
                <a:gd name="T23" fmla="*/ 137 h 1053"/>
                <a:gd name="T24" fmla="*/ 49 w 790"/>
                <a:gd name="T25" fmla="*/ 145 h 1053"/>
                <a:gd name="T26" fmla="*/ 96 w 790"/>
                <a:gd name="T27" fmla="*/ 196 h 1053"/>
                <a:gd name="T28" fmla="*/ 167 w 790"/>
                <a:gd name="T29" fmla="*/ 188 h 1053"/>
                <a:gd name="T30" fmla="*/ 169 w 790"/>
                <a:gd name="T31" fmla="*/ 224 h 105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790" h="1053">
                  <a:moveTo>
                    <a:pt x="304" y="444"/>
                  </a:moveTo>
                  <a:cubicBezTo>
                    <a:pt x="491" y="444"/>
                    <a:pt x="573" y="421"/>
                    <a:pt x="573" y="301"/>
                  </a:cubicBezTo>
                  <a:cubicBezTo>
                    <a:pt x="573" y="207"/>
                    <a:pt x="520" y="175"/>
                    <a:pt x="418" y="175"/>
                  </a:cubicBezTo>
                  <a:cubicBezTo>
                    <a:pt x="275" y="175"/>
                    <a:pt x="225" y="286"/>
                    <a:pt x="222" y="444"/>
                  </a:cubicBezTo>
                  <a:lnTo>
                    <a:pt x="304" y="444"/>
                  </a:lnTo>
                  <a:close/>
                  <a:moveTo>
                    <a:pt x="751" y="990"/>
                  </a:moveTo>
                  <a:cubicBezTo>
                    <a:pt x="751" y="990"/>
                    <a:pt x="599" y="1052"/>
                    <a:pt x="409" y="1052"/>
                  </a:cubicBezTo>
                  <a:cubicBezTo>
                    <a:pt x="126" y="1052"/>
                    <a:pt x="0" y="897"/>
                    <a:pt x="0" y="555"/>
                  </a:cubicBezTo>
                  <a:cubicBezTo>
                    <a:pt x="0" y="237"/>
                    <a:pt x="114" y="0"/>
                    <a:pt x="418" y="0"/>
                  </a:cubicBezTo>
                  <a:cubicBezTo>
                    <a:pt x="655" y="0"/>
                    <a:pt x="789" y="85"/>
                    <a:pt x="789" y="301"/>
                  </a:cubicBezTo>
                  <a:cubicBezTo>
                    <a:pt x="789" y="552"/>
                    <a:pt x="623" y="608"/>
                    <a:pt x="304" y="608"/>
                  </a:cubicBezTo>
                  <a:lnTo>
                    <a:pt x="219" y="608"/>
                  </a:lnTo>
                  <a:lnTo>
                    <a:pt x="219" y="640"/>
                  </a:lnTo>
                  <a:cubicBezTo>
                    <a:pt x="219" y="774"/>
                    <a:pt x="290" y="865"/>
                    <a:pt x="427" y="865"/>
                  </a:cubicBezTo>
                  <a:cubicBezTo>
                    <a:pt x="567" y="865"/>
                    <a:pt x="742" y="833"/>
                    <a:pt x="742" y="833"/>
                  </a:cubicBezTo>
                  <a:lnTo>
                    <a:pt x="751" y="990"/>
                  </a:lnTo>
                  <a:close/>
                </a:path>
              </a:pathLst>
            </a:custGeom>
            <a:solidFill>
              <a:srgbClr val="344F8E"/>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defRPr/>
              </a:pPr>
              <a:endParaRPr lang="en-US" sz="900" dirty="0"/>
            </a:p>
          </p:txBody>
        </p:sp>
        <p:sp>
          <p:nvSpPr>
            <p:cNvPr id="13" name="Freeform 4"/>
            <p:cNvSpPr>
              <a:spLocks noChangeArrowheads="1"/>
            </p:cNvSpPr>
            <p:nvPr/>
          </p:nvSpPr>
          <p:spPr bwMode="auto">
            <a:xfrm>
              <a:off x="3705" y="2494"/>
              <a:ext cx="187" cy="237"/>
            </a:xfrm>
            <a:custGeom>
              <a:avLst/>
              <a:gdLst>
                <a:gd name="T0" fmla="*/ 93 w 831"/>
                <a:gd name="T1" fmla="*/ 42 h 1056"/>
                <a:gd name="T2" fmla="*/ 47 w 831"/>
                <a:gd name="T3" fmla="*/ 118 h 1056"/>
                <a:gd name="T4" fmla="*/ 93 w 831"/>
                <a:gd name="T5" fmla="*/ 196 h 1056"/>
                <a:gd name="T6" fmla="*/ 140 w 831"/>
                <a:gd name="T7" fmla="*/ 118 h 1056"/>
                <a:gd name="T8" fmla="*/ 93 w 831"/>
                <a:gd name="T9" fmla="*/ 42 h 1056"/>
                <a:gd name="T10" fmla="*/ 93 w 831"/>
                <a:gd name="T11" fmla="*/ 238 h 1056"/>
                <a:gd name="T12" fmla="*/ 0 w 831"/>
                <a:gd name="T13" fmla="*/ 118 h 1056"/>
                <a:gd name="T14" fmla="*/ 93 w 831"/>
                <a:gd name="T15" fmla="*/ 0 h 1056"/>
                <a:gd name="T16" fmla="*/ 187 w 831"/>
                <a:gd name="T17" fmla="*/ 118 h 1056"/>
                <a:gd name="T18" fmla="*/ 93 w 831"/>
                <a:gd name="T19" fmla="*/ 238 h 105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31" h="1056">
                  <a:moveTo>
                    <a:pt x="415" y="187"/>
                  </a:moveTo>
                  <a:cubicBezTo>
                    <a:pt x="249" y="187"/>
                    <a:pt x="211" y="316"/>
                    <a:pt x="211" y="523"/>
                  </a:cubicBezTo>
                  <a:cubicBezTo>
                    <a:pt x="211" y="724"/>
                    <a:pt x="234" y="868"/>
                    <a:pt x="415" y="868"/>
                  </a:cubicBezTo>
                  <a:cubicBezTo>
                    <a:pt x="593" y="868"/>
                    <a:pt x="620" y="724"/>
                    <a:pt x="620" y="523"/>
                  </a:cubicBezTo>
                  <a:cubicBezTo>
                    <a:pt x="620" y="316"/>
                    <a:pt x="582" y="187"/>
                    <a:pt x="415" y="187"/>
                  </a:cubicBezTo>
                  <a:close/>
                  <a:moveTo>
                    <a:pt x="415" y="1055"/>
                  </a:moveTo>
                  <a:cubicBezTo>
                    <a:pt x="73" y="1055"/>
                    <a:pt x="0" y="824"/>
                    <a:pt x="0" y="523"/>
                  </a:cubicBezTo>
                  <a:cubicBezTo>
                    <a:pt x="0" y="216"/>
                    <a:pt x="91" y="0"/>
                    <a:pt x="415" y="0"/>
                  </a:cubicBezTo>
                  <a:cubicBezTo>
                    <a:pt x="739" y="0"/>
                    <a:pt x="830" y="216"/>
                    <a:pt x="830" y="523"/>
                  </a:cubicBezTo>
                  <a:cubicBezTo>
                    <a:pt x="830" y="824"/>
                    <a:pt x="757" y="1055"/>
                    <a:pt x="415" y="1055"/>
                  </a:cubicBezTo>
                  <a:close/>
                </a:path>
              </a:pathLst>
            </a:custGeom>
            <a:solidFill>
              <a:srgbClr val="344F8E"/>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defRPr/>
              </a:pPr>
              <a:endParaRPr lang="en-US" sz="900" dirty="0"/>
            </a:p>
          </p:txBody>
        </p:sp>
        <p:sp>
          <p:nvSpPr>
            <p:cNvPr id="14" name="Freeform 5"/>
            <p:cNvSpPr>
              <a:spLocks noChangeArrowheads="1"/>
            </p:cNvSpPr>
            <p:nvPr/>
          </p:nvSpPr>
          <p:spPr bwMode="auto">
            <a:xfrm>
              <a:off x="3938" y="2402"/>
              <a:ext cx="183" cy="324"/>
            </a:xfrm>
            <a:custGeom>
              <a:avLst/>
              <a:gdLst>
                <a:gd name="T0" fmla="*/ 0 w 801"/>
                <a:gd name="T1" fmla="*/ 324 h 1432"/>
                <a:gd name="T2" fmla="*/ 0 w 801"/>
                <a:gd name="T3" fmla="*/ 0 h 1432"/>
                <a:gd name="T4" fmla="*/ 49 w 801"/>
                <a:gd name="T5" fmla="*/ 0 h 1432"/>
                <a:gd name="T6" fmla="*/ 49 w 801"/>
                <a:gd name="T7" fmla="*/ 122 h 1432"/>
                <a:gd name="T8" fmla="*/ 108 w 801"/>
                <a:gd name="T9" fmla="*/ 91 h 1432"/>
                <a:gd name="T10" fmla="*/ 181 w 801"/>
                <a:gd name="T11" fmla="*/ 182 h 1432"/>
                <a:gd name="T12" fmla="*/ 181 w 801"/>
                <a:gd name="T13" fmla="*/ 324 h 1432"/>
                <a:gd name="T14" fmla="*/ 131 w 801"/>
                <a:gd name="T15" fmla="*/ 324 h 1432"/>
                <a:gd name="T16" fmla="*/ 131 w 801"/>
                <a:gd name="T17" fmla="*/ 195 h 1432"/>
                <a:gd name="T18" fmla="*/ 97 w 801"/>
                <a:gd name="T19" fmla="*/ 132 h 1432"/>
                <a:gd name="T20" fmla="*/ 49 w 801"/>
                <a:gd name="T21" fmla="*/ 164 h 1432"/>
                <a:gd name="T22" fmla="*/ 49 w 801"/>
                <a:gd name="T23" fmla="*/ 324 h 1432"/>
                <a:gd name="T24" fmla="*/ 0 w 801"/>
                <a:gd name="T25" fmla="*/ 324 h 14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01" h="1432">
                  <a:moveTo>
                    <a:pt x="0" y="1431"/>
                  </a:moveTo>
                  <a:lnTo>
                    <a:pt x="0" y="0"/>
                  </a:lnTo>
                  <a:lnTo>
                    <a:pt x="216" y="0"/>
                  </a:lnTo>
                  <a:lnTo>
                    <a:pt x="216" y="537"/>
                  </a:lnTo>
                  <a:cubicBezTo>
                    <a:pt x="216" y="537"/>
                    <a:pt x="321" y="400"/>
                    <a:pt x="479" y="400"/>
                  </a:cubicBezTo>
                  <a:cubicBezTo>
                    <a:pt x="715" y="400"/>
                    <a:pt x="800" y="575"/>
                    <a:pt x="800" y="803"/>
                  </a:cubicBezTo>
                  <a:lnTo>
                    <a:pt x="800" y="1431"/>
                  </a:lnTo>
                  <a:lnTo>
                    <a:pt x="581" y="1431"/>
                  </a:lnTo>
                  <a:lnTo>
                    <a:pt x="581" y="862"/>
                  </a:lnTo>
                  <a:cubicBezTo>
                    <a:pt x="581" y="666"/>
                    <a:pt x="543" y="584"/>
                    <a:pt x="429" y="584"/>
                  </a:cubicBezTo>
                  <a:cubicBezTo>
                    <a:pt x="318" y="584"/>
                    <a:pt x="216" y="727"/>
                    <a:pt x="216" y="727"/>
                  </a:cubicBezTo>
                  <a:lnTo>
                    <a:pt x="216" y="1431"/>
                  </a:lnTo>
                  <a:lnTo>
                    <a:pt x="0" y="1431"/>
                  </a:lnTo>
                </a:path>
              </a:pathLst>
            </a:custGeom>
            <a:solidFill>
              <a:srgbClr val="344F8E"/>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defRPr/>
              </a:pPr>
              <a:endParaRPr lang="en-US" sz="900" dirty="0"/>
            </a:p>
          </p:txBody>
        </p:sp>
        <p:sp>
          <p:nvSpPr>
            <p:cNvPr id="15" name="Freeform 6"/>
            <p:cNvSpPr>
              <a:spLocks noChangeArrowheads="1"/>
            </p:cNvSpPr>
            <p:nvPr/>
          </p:nvSpPr>
          <p:spPr bwMode="auto">
            <a:xfrm>
              <a:off x="4163" y="2494"/>
              <a:ext cx="187" cy="237"/>
            </a:xfrm>
            <a:custGeom>
              <a:avLst/>
              <a:gdLst>
                <a:gd name="T0" fmla="*/ 87 w 830"/>
                <a:gd name="T1" fmla="*/ 196 h 1056"/>
                <a:gd name="T2" fmla="*/ 136 w 830"/>
                <a:gd name="T3" fmla="*/ 157 h 1056"/>
                <a:gd name="T4" fmla="*/ 136 w 830"/>
                <a:gd name="T5" fmla="*/ 46 h 1056"/>
                <a:gd name="T6" fmla="*/ 97 w 830"/>
                <a:gd name="T7" fmla="*/ 41 h 1056"/>
                <a:gd name="T8" fmla="*/ 50 w 830"/>
                <a:gd name="T9" fmla="*/ 122 h 1056"/>
                <a:gd name="T10" fmla="*/ 87 w 830"/>
                <a:gd name="T11" fmla="*/ 196 h 1056"/>
                <a:gd name="T12" fmla="*/ 92 w 830"/>
                <a:gd name="T13" fmla="*/ 0 h 1056"/>
                <a:gd name="T14" fmla="*/ 184 w 830"/>
                <a:gd name="T15" fmla="*/ 8 h 1056"/>
                <a:gd name="T16" fmla="*/ 184 w 830"/>
                <a:gd name="T17" fmla="*/ 171 h 1056"/>
                <a:gd name="T18" fmla="*/ 187 w 830"/>
                <a:gd name="T19" fmla="*/ 232 h 1056"/>
                <a:gd name="T20" fmla="*/ 137 w 830"/>
                <a:gd name="T21" fmla="*/ 234 h 1056"/>
                <a:gd name="T22" fmla="*/ 136 w 830"/>
                <a:gd name="T23" fmla="*/ 201 h 1056"/>
                <a:gd name="T24" fmla="*/ 76 w 830"/>
                <a:gd name="T25" fmla="*/ 238 h 1056"/>
                <a:gd name="T26" fmla="*/ 0 w 830"/>
                <a:gd name="T27" fmla="*/ 122 h 1056"/>
                <a:gd name="T28" fmla="*/ 92 w 830"/>
                <a:gd name="T29" fmla="*/ 0 h 105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30" h="1056">
                  <a:moveTo>
                    <a:pt x="385" y="868"/>
                  </a:moveTo>
                  <a:cubicBezTo>
                    <a:pt x="511" y="868"/>
                    <a:pt x="602" y="695"/>
                    <a:pt x="602" y="695"/>
                  </a:cubicBezTo>
                  <a:lnTo>
                    <a:pt x="602" y="202"/>
                  </a:lnTo>
                  <a:cubicBezTo>
                    <a:pt x="602" y="202"/>
                    <a:pt x="479" y="184"/>
                    <a:pt x="429" y="184"/>
                  </a:cubicBezTo>
                  <a:cubicBezTo>
                    <a:pt x="269" y="184"/>
                    <a:pt x="222" y="307"/>
                    <a:pt x="222" y="543"/>
                  </a:cubicBezTo>
                  <a:cubicBezTo>
                    <a:pt x="222" y="736"/>
                    <a:pt x="251" y="868"/>
                    <a:pt x="385" y="868"/>
                  </a:cubicBezTo>
                  <a:close/>
                  <a:moveTo>
                    <a:pt x="409" y="0"/>
                  </a:moveTo>
                  <a:cubicBezTo>
                    <a:pt x="543" y="0"/>
                    <a:pt x="818" y="35"/>
                    <a:pt x="818" y="35"/>
                  </a:cubicBezTo>
                  <a:lnTo>
                    <a:pt x="818" y="760"/>
                  </a:lnTo>
                  <a:cubicBezTo>
                    <a:pt x="818" y="833"/>
                    <a:pt x="829" y="1028"/>
                    <a:pt x="829" y="1028"/>
                  </a:cubicBezTo>
                  <a:lnTo>
                    <a:pt x="610" y="1037"/>
                  </a:lnTo>
                  <a:cubicBezTo>
                    <a:pt x="610" y="1037"/>
                    <a:pt x="602" y="955"/>
                    <a:pt x="602" y="891"/>
                  </a:cubicBezTo>
                  <a:cubicBezTo>
                    <a:pt x="602" y="891"/>
                    <a:pt x="508" y="1055"/>
                    <a:pt x="336" y="1055"/>
                  </a:cubicBezTo>
                  <a:cubicBezTo>
                    <a:pt x="90" y="1055"/>
                    <a:pt x="0" y="879"/>
                    <a:pt x="0" y="543"/>
                  </a:cubicBezTo>
                  <a:cubicBezTo>
                    <a:pt x="0" y="231"/>
                    <a:pt x="79" y="0"/>
                    <a:pt x="409" y="0"/>
                  </a:cubicBezTo>
                  <a:close/>
                </a:path>
              </a:pathLst>
            </a:custGeom>
            <a:solidFill>
              <a:srgbClr val="344F8E"/>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defRPr/>
              </a:pPr>
              <a:endParaRPr lang="en-US" sz="900" dirty="0"/>
            </a:p>
          </p:txBody>
        </p:sp>
        <p:sp>
          <p:nvSpPr>
            <p:cNvPr id="16" name="Freeform 7"/>
            <p:cNvSpPr>
              <a:spLocks noChangeArrowheads="1"/>
            </p:cNvSpPr>
            <p:nvPr/>
          </p:nvSpPr>
          <p:spPr bwMode="auto">
            <a:xfrm>
              <a:off x="4392" y="2497"/>
              <a:ext cx="160" cy="229"/>
            </a:xfrm>
            <a:custGeom>
              <a:avLst/>
              <a:gdLst>
                <a:gd name="T0" fmla="*/ 0 w 702"/>
                <a:gd name="T1" fmla="*/ 0 h 1012"/>
                <a:gd name="T2" fmla="*/ 158 w 702"/>
                <a:gd name="T3" fmla="*/ 0 h 1012"/>
                <a:gd name="T4" fmla="*/ 158 w 702"/>
                <a:gd name="T5" fmla="*/ 41 h 1012"/>
                <a:gd name="T6" fmla="*/ 54 w 702"/>
                <a:gd name="T7" fmla="*/ 186 h 1012"/>
                <a:gd name="T8" fmla="*/ 158 w 702"/>
                <a:gd name="T9" fmla="*/ 186 h 1012"/>
                <a:gd name="T10" fmla="*/ 158 w 702"/>
                <a:gd name="T11" fmla="*/ 228 h 1012"/>
                <a:gd name="T12" fmla="*/ 0 w 702"/>
                <a:gd name="T13" fmla="*/ 228 h 1012"/>
                <a:gd name="T14" fmla="*/ 0 w 702"/>
                <a:gd name="T15" fmla="*/ 186 h 1012"/>
                <a:gd name="T16" fmla="*/ 104 w 702"/>
                <a:gd name="T17" fmla="*/ 42 h 1012"/>
                <a:gd name="T18" fmla="*/ 0 w 702"/>
                <a:gd name="T19" fmla="*/ 42 h 1012"/>
                <a:gd name="T20" fmla="*/ 0 w 702"/>
                <a:gd name="T21" fmla="*/ 0 h 10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02" h="1012">
                  <a:moveTo>
                    <a:pt x="0" y="0"/>
                  </a:moveTo>
                  <a:lnTo>
                    <a:pt x="701" y="0"/>
                  </a:lnTo>
                  <a:lnTo>
                    <a:pt x="701" y="182"/>
                  </a:lnTo>
                  <a:lnTo>
                    <a:pt x="242" y="824"/>
                  </a:lnTo>
                  <a:lnTo>
                    <a:pt x="701" y="824"/>
                  </a:lnTo>
                  <a:lnTo>
                    <a:pt x="701" y="1011"/>
                  </a:lnTo>
                  <a:lnTo>
                    <a:pt x="0" y="1011"/>
                  </a:lnTo>
                  <a:lnTo>
                    <a:pt x="0" y="827"/>
                  </a:lnTo>
                  <a:lnTo>
                    <a:pt x="464" y="187"/>
                  </a:lnTo>
                  <a:lnTo>
                    <a:pt x="0" y="187"/>
                  </a:lnTo>
                  <a:lnTo>
                    <a:pt x="0" y="0"/>
                  </a:lnTo>
                </a:path>
              </a:pathLst>
            </a:custGeom>
            <a:solidFill>
              <a:srgbClr val="344F8E"/>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defRPr/>
              </a:pPr>
              <a:endParaRPr lang="en-US" sz="900" dirty="0"/>
            </a:p>
          </p:txBody>
        </p:sp>
        <p:sp>
          <p:nvSpPr>
            <p:cNvPr id="17" name="Freeform 8"/>
            <p:cNvSpPr>
              <a:spLocks noChangeArrowheads="1"/>
            </p:cNvSpPr>
            <p:nvPr/>
          </p:nvSpPr>
          <p:spPr bwMode="auto">
            <a:xfrm>
              <a:off x="4586" y="2494"/>
              <a:ext cx="187" cy="237"/>
            </a:xfrm>
            <a:custGeom>
              <a:avLst/>
              <a:gdLst>
                <a:gd name="T0" fmla="*/ 86 w 827"/>
                <a:gd name="T1" fmla="*/ 196 h 1056"/>
                <a:gd name="T2" fmla="*/ 135 w 827"/>
                <a:gd name="T3" fmla="*/ 157 h 1056"/>
                <a:gd name="T4" fmla="*/ 135 w 827"/>
                <a:gd name="T5" fmla="*/ 46 h 1056"/>
                <a:gd name="T6" fmla="*/ 96 w 827"/>
                <a:gd name="T7" fmla="*/ 41 h 1056"/>
                <a:gd name="T8" fmla="*/ 50 w 827"/>
                <a:gd name="T9" fmla="*/ 122 h 1056"/>
                <a:gd name="T10" fmla="*/ 86 w 827"/>
                <a:gd name="T11" fmla="*/ 196 h 1056"/>
                <a:gd name="T12" fmla="*/ 92 w 827"/>
                <a:gd name="T13" fmla="*/ 0 h 1056"/>
                <a:gd name="T14" fmla="*/ 185 w 827"/>
                <a:gd name="T15" fmla="*/ 8 h 1056"/>
                <a:gd name="T16" fmla="*/ 185 w 827"/>
                <a:gd name="T17" fmla="*/ 171 h 1056"/>
                <a:gd name="T18" fmla="*/ 187 w 827"/>
                <a:gd name="T19" fmla="*/ 232 h 1056"/>
                <a:gd name="T20" fmla="*/ 138 w 827"/>
                <a:gd name="T21" fmla="*/ 234 h 1056"/>
                <a:gd name="T22" fmla="*/ 135 w 827"/>
                <a:gd name="T23" fmla="*/ 201 h 1056"/>
                <a:gd name="T24" fmla="*/ 76 w 827"/>
                <a:gd name="T25" fmla="*/ 238 h 1056"/>
                <a:gd name="T26" fmla="*/ 0 w 827"/>
                <a:gd name="T27" fmla="*/ 122 h 1056"/>
                <a:gd name="T28" fmla="*/ 92 w 827"/>
                <a:gd name="T29" fmla="*/ 0 h 105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27" h="1056">
                  <a:moveTo>
                    <a:pt x="382" y="868"/>
                  </a:moveTo>
                  <a:cubicBezTo>
                    <a:pt x="511" y="868"/>
                    <a:pt x="598" y="695"/>
                    <a:pt x="598" y="695"/>
                  </a:cubicBezTo>
                  <a:lnTo>
                    <a:pt x="598" y="202"/>
                  </a:lnTo>
                  <a:cubicBezTo>
                    <a:pt x="598" y="202"/>
                    <a:pt x="476" y="184"/>
                    <a:pt x="426" y="184"/>
                  </a:cubicBezTo>
                  <a:cubicBezTo>
                    <a:pt x="265" y="184"/>
                    <a:pt x="222" y="307"/>
                    <a:pt x="222" y="543"/>
                  </a:cubicBezTo>
                  <a:cubicBezTo>
                    <a:pt x="222" y="736"/>
                    <a:pt x="251" y="868"/>
                    <a:pt x="382" y="868"/>
                  </a:cubicBezTo>
                  <a:close/>
                  <a:moveTo>
                    <a:pt x="408" y="0"/>
                  </a:moveTo>
                  <a:cubicBezTo>
                    <a:pt x="543" y="0"/>
                    <a:pt x="817" y="35"/>
                    <a:pt x="817" y="35"/>
                  </a:cubicBezTo>
                  <a:lnTo>
                    <a:pt x="817" y="760"/>
                  </a:lnTo>
                  <a:cubicBezTo>
                    <a:pt x="817" y="833"/>
                    <a:pt x="826" y="1028"/>
                    <a:pt x="826" y="1028"/>
                  </a:cubicBezTo>
                  <a:lnTo>
                    <a:pt x="610" y="1037"/>
                  </a:lnTo>
                  <a:cubicBezTo>
                    <a:pt x="610" y="1037"/>
                    <a:pt x="598" y="955"/>
                    <a:pt x="598" y="891"/>
                  </a:cubicBezTo>
                  <a:cubicBezTo>
                    <a:pt x="598" y="891"/>
                    <a:pt x="505" y="1055"/>
                    <a:pt x="335" y="1055"/>
                  </a:cubicBezTo>
                  <a:cubicBezTo>
                    <a:pt x="87" y="1055"/>
                    <a:pt x="0" y="879"/>
                    <a:pt x="0" y="543"/>
                  </a:cubicBezTo>
                  <a:cubicBezTo>
                    <a:pt x="0" y="231"/>
                    <a:pt x="78" y="0"/>
                    <a:pt x="408" y="0"/>
                  </a:cubicBezTo>
                  <a:close/>
                </a:path>
              </a:pathLst>
            </a:custGeom>
            <a:solidFill>
              <a:srgbClr val="344F8E"/>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defRPr/>
              </a:pPr>
              <a:endParaRPr lang="en-US" sz="900" dirty="0"/>
            </a:p>
          </p:txBody>
        </p:sp>
        <p:sp>
          <p:nvSpPr>
            <p:cNvPr id="18" name="Freeform 9"/>
            <p:cNvSpPr>
              <a:spLocks noChangeArrowheads="1"/>
            </p:cNvSpPr>
            <p:nvPr/>
          </p:nvSpPr>
          <p:spPr bwMode="auto">
            <a:xfrm>
              <a:off x="4827" y="2494"/>
              <a:ext cx="114" cy="233"/>
            </a:xfrm>
            <a:custGeom>
              <a:avLst/>
              <a:gdLst>
                <a:gd name="T0" fmla="*/ 0 w 503"/>
                <a:gd name="T1" fmla="*/ 5 h 1032"/>
                <a:gd name="T2" fmla="*/ 49 w 503"/>
                <a:gd name="T3" fmla="*/ 5 h 1032"/>
                <a:gd name="T4" fmla="*/ 49 w 503"/>
                <a:gd name="T5" fmla="*/ 38 h 1032"/>
                <a:gd name="T6" fmla="*/ 113 w 503"/>
                <a:gd name="T7" fmla="*/ 0 h 1032"/>
                <a:gd name="T8" fmla="*/ 113 w 503"/>
                <a:gd name="T9" fmla="*/ 51 h 1032"/>
                <a:gd name="T10" fmla="*/ 49 w 503"/>
                <a:gd name="T11" fmla="*/ 80 h 1032"/>
                <a:gd name="T12" fmla="*/ 49 w 503"/>
                <a:gd name="T13" fmla="*/ 233 h 1032"/>
                <a:gd name="T14" fmla="*/ 0 w 503"/>
                <a:gd name="T15" fmla="*/ 233 h 1032"/>
                <a:gd name="T16" fmla="*/ 0 w 503"/>
                <a:gd name="T17" fmla="*/ 5 h 10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03" h="1032">
                  <a:moveTo>
                    <a:pt x="0" y="20"/>
                  </a:moveTo>
                  <a:lnTo>
                    <a:pt x="216" y="20"/>
                  </a:lnTo>
                  <a:lnTo>
                    <a:pt x="216" y="169"/>
                  </a:lnTo>
                  <a:cubicBezTo>
                    <a:pt x="216" y="169"/>
                    <a:pt x="345" y="38"/>
                    <a:pt x="502" y="0"/>
                  </a:cubicBezTo>
                  <a:lnTo>
                    <a:pt x="502" y="228"/>
                  </a:lnTo>
                  <a:cubicBezTo>
                    <a:pt x="368" y="260"/>
                    <a:pt x="219" y="353"/>
                    <a:pt x="219" y="353"/>
                  </a:cubicBezTo>
                  <a:lnTo>
                    <a:pt x="219" y="1031"/>
                  </a:lnTo>
                  <a:lnTo>
                    <a:pt x="0" y="1031"/>
                  </a:lnTo>
                  <a:lnTo>
                    <a:pt x="0" y="20"/>
                  </a:lnTo>
                </a:path>
              </a:pathLst>
            </a:custGeom>
            <a:solidFill>
              <a:srgbClr val="344F8E"/>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defRPr/>
              </a:pPr>
              <a:endParaRPr lang="en-US" sz="900" dirty="0"/>
            </a:p>
          </p:txBody>
        </p:sp>
        <p:sp>
          <p:nvSpPr>
            <p:cNvPr id="19" name="Freeform 10"/>
            <p:cNvSpPr>
              <a:spLocks noChangeArrowheads="1"/>
            </p:cNvSpPr>
            <p:nvPr/>
          </p:nvSpPr>
          <p:spPr bwMode="auto">
            <a:xfrm>
              <a:off x="4964" y="2402"/>
              <a:ext cx="183" cy="328"/>
            </a:xfrm>
            <a:custGeom>
              <a:avLst/>
              <a:gdLst>
                <a:gd name="T0" fmla="*/ 135 w 819"/>
                <a:gd name="T1" fmla="*/ 137 h 1456"/>
                <a:gd name="T2" fmla="*/ 94 w 819"/>
                <a:gd name="T3" fmla="*/ 133 h 1456"/>
                <a:gd name="T4" fmla="*/ 50 w 819"/>
                <a:gd name="T5" fmla="*/ 212 h 1456"/>
                <a:gd name="T6" fmla="*/ 88 w 819"/>
                <a:gd name="T7" fmla="*/ 287 h 1456"/>
                <a:gd name="T8" fmla="*/ 135 w 819"/>
                <a:gd name="T9" fmla="*/ 252 h 1456"/>
                <a:gd name="T10" fmla="*/ 135 w 819"/>
                <a:gd name="T11" fmla="*/ 137 h 1456"/>
                <a:gd name="T12" fmla="*/ 136 w 819"/>
                <a:gd name="T13" fmla="*/ 323 h 1456"/>
                <a:gd name="T14" fmla="*/ 135 w 819"/>
                <a:gd name="T15" fmla="*/ 298 h 1456"/>
                <a:gd name="T16" fmla="*/ 74 w 819"/>
                <a:gd name="T17" fmla="*/ 329 h 1456"/>
                <a:gd name="T18" fmla="*/ 0 w 819"/>
                <a:gd name="T19" fmla="*/ 212 h 1456"/>
                <a:gd name="T20" fmla="*/ 88 w 819"/>
                <a:gd name="T21" fmla="*/ 90 h 1456"/>
                <a:gd name="T22" fmla="*/ 135 w 819"/>
                <a:gd name="T23" fmla="*/ 96 h 1456"/>
                <a:gd name="T24" fmla="*/ 135 w 819"/>
                <a:gd name="T25" fmla="*/ 0 h 1456"/>
                <a:gd name="T26" fmla="*/ 185 w 819"/>
                <a:gd name="T27" fmla="*/ 0 h 1456"/>
                <a:gd name="T28" fmla="*/ 185 w 819"/>
                <a:gd name="T29" fmla="*/ 323 h 1456"/>
                <a:gd name="T30" fmla="*/ 136 w 819"/>
                <a:gd name="T31" fmla="*/ 323 h 145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819" h="1456">
                  <a:moveTo>
                    <a:pt x="599" y="607"/>
                  </a:moveTo>
                  <a:cubicBezTo>
                    <a:pt x="599" y="607"/>
                    <a:pt x="496" y="587"/>
                    <a:pt x="414" y="587"/>
                  </a:cubicBezTo>
                  <a:cubicBezTo>
                    <a:pt x="265" y="587"/>
                    <a:pt x="222" y="713"/>
                    <a:pt x="222" y="938"/>
                  </a:cubicBezTo>
                  <a:cubicBezTo>
                    <a:pt x="222" y="1136"/>
                    <a:pt x="251" y="1268"/>
                    <a:pt x="388" y="1268"/>
                  </a:cubicBezTo>
                  <a:cubicBezTo>
                    <a:pt x="508" y="1268"/>
                    <a:pt x="599" y="1116"/>
                    <a:pt x="599" y="1116"/>
                  </a:cubicBezTo>
                  <a:lnTo>
                    <a:pt x="599" y="607"/>
                  </a:lnTo>
                  <a:close/>
                  <a:moveTo>
                    <a:pt x="601" y="1431"/>
                  </a:moveTo>
                  <a:lnTo>
                    <a:pt x="599" y="1317"/>
                  </a:lnTo>
                  <a:cubicBezTo>
                    <a:pt x="599" y="1317"/>
                    <a:pt x="505" y="1455"/>
                    <a:pt x="327" y="1455"/>
                  </a:cubicBezTo>
                  <a:cubicBezTo>
                    <a:pt x="90" y="1455"/>
                    <a:pt x="0" y="1265"/>
                    <a:pt x="0" y="938"/>
                  </a:cubicBezTo>
                  <a:cubicBezTo>
                    <a:pt x="0" y="590"/>
                    <a:pt x="102" y="400"/>
                    <a:pt x="391" y="400"/>
                  </a:cubicBezTo>
                  <a:cubicBezTo>
                    <a:pt x="482" y="400"/>
                    <a:pt x="599" y="426"/>
                    <a:pt x="599" y="426"/>
                  </a:cubicBezTo>
                  <a:lnTo>
                    <a:pt x="599" y="0"/>
                  </a:lnTo>
                  <a:lnTo>
                    <a:pt x="818" y="0"/>
                  </a:lnTo>
                  <a:lnTo>
                    <a:pt x="818" y="1431"/>
                  </a:lnTo>
                  <a:lnTo>
                    <a:pt x="601" y="1431"/>
                  </a:lnTo>
                  <a:close/>
                </a:path>
              </a:pathLst>
            </a:custGeom>
            <a:solidFill>
              <a:srgbClr val="344F8E"/>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defRPr/>
              </a:pPr>
              <a:endParaRPr lang="en-US" sz="900" dirty="0"/>
            </a:p>
          </p:txBody>
        </p:sp>
        <p:sp>
          <p:nvSpPr>
            <p:cNvPr id="20" name="Freeform 11"/>
            <p:cNvSpPr>
              <a:spLocks noChangeArrowheads="1"/>
            </p:cNvSpPr>
            <p:nvPr/>
          </p:nvSpPr>
          <p:spPr bwMode="auto">
            <a:xfrm>
              <a:off x="1675" y="2806"/>
              <a:ext cx="214" cy="313"/>
            </a:xfrm>
            <a:custGeom>
              <a:avLst/>
              <a:gdLst>
                <a:gd name="T0" fmla="*/ 51 w 939"/>
                <a:gd name="T1" fmla="*/ 44 h 1386"/>
                <a:gd name="T2" fmla="*/ 51 w 939"/>
                <a:gd name="T3" fmla="*/ 158 h 1386"/>
                <a:gd name="T4" fmla="*/ 105 w 939"/>
                <a:gd name="T5" fmla="*/ 158 h 1386"/>
                <a:gd name="T6" fmla="*/ 152 w 939"/>
                <a:gd name="T7" fmla="*/ 100 h 1386"/>
                <a:gd name="T8" fmla="*/ 105 w 939"/>
                <a:gd name="T9" fmla="*/ 44 h 1386"/>
                <a:gd name="T10" fmla="*/ 51 w 939"/>
                <a:gd name="T11" fmla="*/ 44 h 1386"/>
                <a:gd name="T12" fmla="*/ 51 w 939"/>
                <a:gd name="T13" fmla="*/ 201 h 1386"/>
                <a:gd name="T14" fmla="*/ 51 w 939"/>
                <a:gd name="T15" fmla="*/ 313 h 1386"/>
                <a:gd name="T16" fmla="*/ 0 w 939"/>
                <a:gd name="T17" fmla="*/ 313 h 1386"/>
                <a:gd name="T18" fmla="*/ 0 w 939"/>
                <a:gd name="T19" fmla="*/ 0 h 1386"/>
                <a:gd name="T20" fmla="*/ 105 w 939"/>
                <a:gd name="T21" fmla="*/ 0 h 1386"/>
                <a:gd name="T22" fmla="*/ 204 w 939"/>
                <a:gd name="T23" fmla="*/ 100 h 1386"/>
                <a:gd name="T24" fmla="*/ 159 w 939"/>
                <a:gd name="T25" fmla="*/ 191 h 1386"/>
                <a:gd name="T26" fmla="*/ 212 w 939"/>
                <a:gd name="T27" fmla="*/ 313 h 1386"/>
                <a:gd name="T28" fmla="*/ 158 w 939"/>
                <a:gd name="T29" fmla="*/ 313 h 1386"/>
                <a:gd name="T30" fmla="*/ 112 w 939"/>
                <a:gd name="T31" fmla="*/ 201 h 1386"/>
                <a:gd name="T32" fmla="*/ 51 w 939"/>
                <a:gd name="T33" fmla="*/ 201 h 138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939" h="1386">
                  <a:moveTo>
                    <a:pt x="225" y="193"/>
                  </a:moveTo>
                  <a:lnTo>
                    <a:pt x="225" y="698"/>
                  </a:lnTo>
                  <a:lnTo>
                    <a:pt x="464" y="698"/>
                  </a:lnTo>
                  <a:cubicBezTo>
                    <a:pt x="610" y="698"/>
                    <a:pt x="675" y="616"/>
                    <a:pt x="675" y="441"/>
                  </a:cubicBezTo>
                  <a:cubicBezTo>
                    <a:pt x="675" y="269"/>
                    <a:pt x="610" y="193"/>
                    <a:pt x="464" y="193"/>
                  </a:cubicBezTo>
                  <a:lnTo>
                    <a:pt x="225" y="193"/>
                  </a:lnTo>
                  <a:close/>
                  <a:moveTo>
                    <a:pt x="225" y="891"/>
                  </a:moveTo>
                  <a:lnTo>
                    <a:pt x="225" y="1385"/>
                  </a:lnTo>
                  <a:lnTo>
                    <a:pt x="0" y="1385"/>
                  </a:lnTo>
                  <a:lnTo>
                    <a:pt x="0" y="0"/>
                  </a:lnTo>
                  <a:lnTo>
                    <a:pt x="464" y="0"/>
                  </a:lnTo>
                  <a:cubicBezTo>
                    <a:pt x="748" y="0"/>
                    <a:pt x="905" y="120"/>
                    <a:pt x="905" y="441"/>
                  </a:cubicBezTo>
                  <a:cubicBezTo>
                    <a:pt x="905" y="683"/>
                    <a:pt x="821" y="789"/>
                    <a:pt x="704" y="844"/>
                  </a:cubicBezTo>
                  <a:lnTo>
                    <a:pt x="938" y="1385"/>
                  </a:lnTo>
                  <a:lnTo>
                    <a:pt x="698" y="1385"/>
                  </a:lnTo>
                  <a:lnTo>
                    <a:pt x="494" y="891"/>
                  </a:lnTo>
                  <a:lnTo>
                    <a:pt x="225" y="891"/>
                  </a:lnTo>
                  <a:close/>
                </a:path>
              </a:pathLst>
            </a:custGeom>
            <a:solidFill>
              <a:srgbClr val="344F8E"/>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defRPr/>
              </a:pPr>
              <a:endParaRPr lang="en-US" sz="900" dirty="0"/>
            </a:p>
          </p:txBody>
        </p:sp>
        <p:sp>
          <p:nvSpPr>
            <p:cNvPr id="21" name="Freeform 12"/>
            <p:cNvSpPr>
              <a:spLocks noChangeArrowheads="1"/>
            </p:cNvSpPr>
            <p:nvPr/>
          </p:nvSpPr>
          <p:spPr bwMode="auto">
            <a:xfrm>
              <a:off x="1938" y="2803"/>
              <a:ext cx="53" cy="317"/>
            </a:xfrm>
            <a:custGeom>
              <a:avLst/>
              <a:gdLst>
                <a:gd name="T0" fmla="*/ 1 w 226"/>
                <a:gd name="T1" fmla="*/ 87 h 1398"/>
                <a:gd name="T2" fmla="*/ 49 w 226"/>
                <a:gd name="T3" fmla="*/ 87 h 1398"/>
                <a:gd name="T4" fmla="*/ 49 w 226"/>
                <a:gd name="T5" fmla="*/ 316 h 1398"/>
                <a:gd name="T6" fmla="*/ 1 w 226"/>
                <a:gd name="T7" fmla="*/ 316 h 1398"/>
                <a:gd name="T8" fmla="*/ 1 w 226"/>
                <a:gd name="T9" fmla="*/ 87 h 1398"/>
                <a:gd name="T10" fmla="*/ 0 w 226"/>
                <a:gd name="T11" fmla="*/ 0 h 1398"/>
                <a:gd name="T12" fmla="*/ 50 w 226"/>
                <a:gd name="T13" fmla="*/ 0 h 1398"/>
                <a:gd name="T14" fmla="*/ 50 w 226"/>
                <a:gd name="T15" fmla="*/ 53 h 1398"/>
                <a:gd name="T16" fmla="*/ 0 w 226"/>
                <a:gd name="T17" fmla="*/ 53 h 1398"/>
                <a:gd name="T18" fmla="*/ 0 w 226"/>
                <a:gd name="T19" fmla="*/ 0 h 139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26" h="1398">
                  <a:moveTo>
                    <a:pt x="3" y="386"/>
                  </a:moveTo>
                  <a:lnTo>
                    <a:pt x="222" y="386"/>
                  </a:lnTo>
                  <a:lnTo>
                    <a:pt x="222" y="1397"/>
                  </a:lnTo>
                  <a:lnTo>
                    <a:pt x="3" y="1397"/>
                  </a:lnTo>
                  <a:lnTo>
                    <a:pt x="3" y="386"/>
                  </a:lnTo>
                  <a:close/>
                  <a:moveTo>
                    <a:pt x="0" y="0"/>
                  </a:moveTo>
                  <a:lnTo>
                    <a:pt x="225" y="0"/>
                  </a:lnTo>
                  <a:lnTo>
                    <a:pt x="225" y="234"/>
                  </a:lnTo>
                  <a:lnTo>
                    <a:pt x="0" y="234"/>
                  </a:lnTo>
                  <a:lnTo>
                    <a:pt x="0" y="0"/>
                  </a:lnTo>
                  <a:close/>
                </a:path>
              </a:pathLst>
            </a:custGeom>
            <a:solidFill>
              <a:srgbClr val="344F8E"/>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defRPr/>
              </a:pPr>
              <a:endParaRPr lang="en-US" sz="900" dirty="0"/>
            </a:p>
          </p:txBody>
        </p:sp>
        <p:sp>
          <p:nvSpPr>
            <p:cNvPr id="22" name="Freeform 13"/>
            <p:cNvSpPr>
              <a:spLocks noChangeArrowheads="1"/>
            </p:cNvSpPr>
            <p:nvPr/>
          </p:nvSpPr>
          <p:spPr bwMode="auto">
            <a:xfrm>
              <a:off x="2045" y="2887"/>
              <a:ext cx="164" cy="237"/>
            </a:xfrm>
            <a:custGeom>
              <a:avLst/>
              <a:gdLst>
                <a:gd name="T0" fmla="*/ 155 w 731"/>
                <a:gd name="T1" fmla="*/ 48 h 1053"/>
                <a:gd name="T2" fmla="*/ 81 w 731"/>
                <a:gd name="T3" fmla="*/ 42 h 1053"/>
                <a:gd name="T4" fmla="*/ 50 w 731"/>
                <a:gd name="T5" fmla="*/ 67 h 1053"/>
                <a:gd name="T6" fmla="*/ 90 w 731"/>
                <a:gd name="T7" fmla="*/ 97 h 1053"/>
                <a:gd name="T8" fmla="*/ 165 w 731"/>
                <a:gd name="T9" fmla="*/ 165 h 1053"/>
                <a:gd name="T10" fmla="*/ 79 w 731"/>
                <a:gd name="T11" fmla="*/ 238 h 1053"/>
                <a:gd name="T12" fmla="*/ 0 w 731"/>
                <a:gd name="T13" fmla="*/ 226 h 1053"/>
                <a:gd name="T14" fmla="*/ 2 w 731"/>
                <a:gd name="T15" fmla="*/ 188 h 1053"/>
                <a:gd name="T16" fmla="*/ 74 w 731"/>
                <a:gd name="T17" fmla="*/ 196 h 1053"/>
                <a:gd name="T18" fmla="*/ 115 w 731"/>
                <a:gd name="T19" fmla="*/ 169 h 1053"/>
                <a:gd name="T20" fmla="*/ 75 w 731"/>
                <a:gd name="T21" fmla="*/ 141 h 1053"/>
                <a:gd name="T22" fmla="*/ 1 w 731"/>
                <a:gd name="T23" fmla="*/ 71 h 1053"/>
                <a:gd name="T24" fmla="*/ 78 w 731"/>
                <a:gd name="T25" fmla="*/ 0 h 1053"/>
                <a:gd name="T26" fmla="*/ 157 w 731"/>
                <a:gd name="T27" fmla="*/ 11 h 1053"/>
                <a:gd name="T28" fmla="*/ 155 w 731"/>
                <a:gd name="T29" fmla="*/ 48 h 105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31" h="1053">
                  <a:moveTo>
                    <a:pt x="686" y="214"/>
                  </a:moveTo>
                  <a:cubicBezTo>
                    <a:pt x="686" y="214"/>
                    <a:pt x="493" y="184"/>
                    <a:pt x="359" y="184"/>
                  </a:cubicBezTo>
                  <a:cubicBezTo>
                    <a:pt x="289" y="184"/>
                    <a:pt x="222" y="219"/>
                    <a:pt x="222" y="295"/>
                  </a:cubicBezTo>
                  <a:cubicBezTo>
                    <a:pt x="222" y="374"/>
                    <a:pt x="263" y="398"/>
                    <a:pt x="397" y="430"/>
                  </a:cubicBezTo>
                  <a:cubicBezTo>
                    <a:pt x="607" y="479"/>
                    <a:pt x="730" y="514"/>
                    <a:pt x="730" y="728"/>
                  </a:cubicBezTo>
                  <a:cubicBezTo>
                    <a:pt x="730" y="979"/>
                    <a:pt x="581" y="1052"/>
                    <a:pt x="350" y="1052"/>
                  </a:cubicBezTo>
                  <a:cubicBezTo>
                    <a:pt x="190" y="1052"/>
                    <a:pt x="0" y="1002"/>
                    <a:pt x="0" y="1002"/>
                  </a:cubicBezTo>
                  <a:lnTo>
                    <a:pt x="11" y="833"/>
                  </a:lnTo>
                  <a:cubicBezTo>
                    <a:pt x="11" y="833"/>
                    <a:pt x="233" y="868"/>
                    <a:pt x="330" y="868"/>
                  </a:cubicBezTo>
                  <a:cubicBezTo>
                    <a:pt x="458" y="868"/>
                    <a:pt x="511" y="836"/>
                    <a:pt x="511" y="748"/>
                  </a:cubicBezTo>
                  <a:cubicBezTo>
                    <a:pt x="511" y="666"/>
                    <a:pt x="458" y="652"/>
                    <a:pt x="333" y="625"/>
                  </a:cubicBezTo>
                  <a:cubicBezTo>
                    <a:pt x="122" y="579"/>
                    <a:pt x="3" y="520"/>
                    <a:pt x="3" y="316"/>
                  </a:cubicBezTo>
                  <a:cubicBezTo>
                    <a:pt x="3" y="88"/>
                    <a:pt x="175" y="0"/>
                    <a:pt x="347" y="0"/>
                  </a:cubicBezTo>
                  <a:cubicBezTo>
                    <a:pt x="531" y="0"/>
                    <a:pt x="695" y="47"/>
                    <a:pt x="695" y="47"/>
                  </a:cubicBezTo>
                  <a:lnTo>
                    <a:pt x="686" y="214"/>
                  </a:lnTo>
                </a:path>
              </a:pathLst>
            </a:custGeom>
            <a:solidFill>
              <a:srgbClr val="344F8E"/>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defRPr/>
              </a:pPr>
              <a:endParaRPr lang="en-US" sz="900" dirty="0"/>
            </a:p>
          </p:txBody>
        </p:sp>
        <p:sp>
          <p:nvSpPr>
            <p:cNvPr id="23" name="Freeform 14"/>
            <p:cNvSpPr>
              <a:spLocks noChangeArrowheads="1"/>
            </p:cNvSpPr>
            <p:nvPr/>
          </p:nvSpPr>
          <p:spPr bwMode="auto">
            <a:xfrm>
              <a:off x="2266" y="2795"/>
              <a:ext cx="179" cy="324"/>
            </a:xfrm>
            <a:custGeom>
              <a:avLst/>
              <a:gdLst>
                <a:gd name="T0" fmla="*/ 0 w 798"/>
                <a:gd name="T1" fmla="*/ 324 h 1433"/>
                <a:gd name="T2" fmla="*/ 0 w 798"/>
                <a:gd name="T3" fmla="*/ 0 h 1433"/>
                <a:gd name="T4" fmla="*/ 49 w 798"/>
                <a:gd name="T5" fmla="*/ 0 h 1433"/>
                <a:gd name="T6" fmla="*/ 49 w 798"/>
                <a:gd name="T7" fmla="*/ 187 h 1433"/>
                <a:gd name="T8" fmla="*/ 71 w 798"/>
                <a:gd name="T9" fmla="*/ 184 h 1433"/>
                <a:gd name="T10" fmla="*/ 124 w 798"/>
                <a:gd name="T11" fmla="*/ 95 h 1433"/>
                <a:gd name="T12" fmla="*/ 178 w 798"/>
                <a:gd name="T13" fmla="*/ 95 h 1433"/>
                <a:gd name="T14" fmla="*/ 113 w 798"/>
                <a:gd name="T15" fmla="*/ 201 h 1433"/>
                <a:gd name="T16" fmla="*/ 180 w 798"/>
                <a:gd name="T17" fmla="*/ 324 h 1433"/>
                <a:gd name="T18" fmla="*/ 125 w 798"/>
                <a:gd name="T19" fmla="*/ 324 h 1433"/>
                <a:gd name="T20" fmla="*/ 72 w 798"/>
                <a:gd name="T21" fmla="*/ 227 h 1433"/>
                <a:gd name="T22" fmla="*/ 49 w 798"/>
                <a:gd name="T23" fmla="*/ 229 h 1433"/>
                <a:gd name="T24" fmla="*/ 49 w 798"/>
                <a:gd name="T25" fmla="*/ 324 h 1433"/>
                <a:gd name="T26" fmla="*/ 0 w 798"/>
                <a:gd name="T27" fmla="*/ 324 h 143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98" h="1433">
                  <a:moveTo>
                    <a:pt x="0" y="1432"/>
                  </a:moveTo>
                  <a:lnTo>
                    <a:pt x="0" y="0"/>
                  </a:lnTo>
                  <a:lnTo>
                    <a:pt x="219" y="0"/>
                  </a:lnTo>
                  <a:lnTo>
                    <a:pt x="219" y="827"/>
                  </a:lnTo>
                  <a:lnTo>
                    <a:pt x="315" y="815"/>
                  </a:lnTo>
                  <a:lnTo>
                    <a:pt x="549" y="421"/>
                  </a:lnTo>
                  <a:lnTo>
                    <a:pt x="791" y="421"/>
                  </a:lnTo>
                  <a:lnTo>
                    <a:pt x="499" y="891"/>
                  </a:lnTo>
                  <a:lnTo>
                    <a:pt x="797" y="1432"/>
                  </a:lnTo>
                  <a:lnTo>
                    <a:pt x="555" y="1432"/>
                  </a:lnTo>
                  <a:lnTo>
                    <a:pt x="321" y="1002"/>
                  </a:lnTo>
                  <a:lnTo>
                    <a:pt x="219" y="1014"/>
                  </a:lnTo>
                  <a:lnTo>
                    <a:pt x="219" y="1432"/>
                  </a:lnTo>
                  <a:lnTo>
                    <a:pt x="0" y="1432"/>
                  </a:lnTo>
                </a:path>
              </a:pathLst>
            </a:custGeom>
            <a:solidFill>
              <a:srgbClr val="344F8E"/>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defRPr/>
              </a:pPr>
              <a:endParaRPr lang="en-US" sz="900" dirty="0"/>
            </a:p>
          </p:txBody>
        </p:sp>
        <p:sp>
          <p:nvSpPr>
            <p:cNvPr id="24" name="Freeform 15"/>
            <p:cNvSpPr>
              <a:spLocks noChangeArrowheads="1"/>
            </p:cNvSpPr>
            <p:nvPr/>
          </p:nvSpPr>
          <p:spPr bwMode="auto">
            <a:xfrm>
              <a:off x="2610" y="2806"/>
              <a:ext cx="294" cy="313"/>
            </a:xfrm>
            <a:custGeom>
              <a:avLst/>
              <a:gdLst>
                <a:gd name="T0" fmla="*/ 0 w 1301"/>
                <a:gd name="T1" fmla="*/ 0 h 1386"/>
                <a:gd name="T2" fmla="*/ 86 w 1301"/>
                <a:gd name="T3" fmla="*/ 0 h 1386"/>
                <a:gd name="T4" fmla="*/ 147 w 1301"/>
                <a:gd name="T5" fmla="*/ 251 h 1386"/>
                <a:gd name="T6" fmla="*/ 208 w 1301"/>
                <a:gd name="T7" fmla="*/ 0 h 1386"/>
                <a:gd name="T8" fmla="*/ 294 w 1301"/>
                <a:gd name="T9" fmla="*/ 0 h 1386"/>
                <a:gd name="T10" fmla="*/ 294 w 1301"/>
                <a:gd name="T11" fmla="*/ 313 h 1386"/>
                <a:gd name="T12" fmla="*/ 246 w 1301"/>
                <a:gd name="T13" fmla="*/ 313 h 1386"/>
                <a:gd name="T14" fmla="*/ 246 w 1301"/>
                <a:gd name="T15" fmla="*/ 44 h 1386"/>
                <a:gd name="T16" fmla="*/ 238 w 1301"/>
                <a:gd name="T17" fmla="*/ 44 h 1386"/>
                <a:gd name="T18" fmla="*/ 178 w 1301"/>
                <a:gd name="T19" fmla="*/ 299 h 1386"/>
                <a:gd name="T20" fmla="*/ 115 w 1301"/>
                <a:gd name="T21" fmla="*/ 299 h 1386"/>
                <a:gd name="T22" fmla="*/ 55 w 1301"/>
                <a:gd name="T23" fmla="*/ 44 h 1386"/>
                <a:gd name="T24" fmla="*/ 47 w 1301"/>
                <a:gd name="T25" fmla="*/ 44 h 1386"/>
                <a:gd name="T26" fmla="*/ 47 w 1301"/>
                <a:gd name="T27" fmla="*/ 313 h 1386"/>
                <a:gd name="T28" fmla="*/ 0 w 1301"/>
                <a:gd name="T29" fmla="*/ 313 h 1386"/>
                <a:gd name="T30" fmla="*/ 0 w 1301"/>
                <a:gd name="T31" fmla="*/ 0 h 138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301" h="1386">
                  <a:moveTo>
                    <a:pt x="0" y="0"/>
                  </a:moveTo>
                  <a:lnTo>
                    <a:pt x="380" y="0"/>
                  </a:lnTo>
                  <a:lnTo>
                    <a:pt x="651" y="1110"/>
                  </a:lnTo>
                  <a:lnTo>
                    <a:pt x="920" y="0"/>
                  </a:lnTo>
                  <a:lnTo>
                    <a:pt x="1300" y="0"/>
                  </a:lnTo>
                  <a:lnTo>
                    <a:pt x="1300" y="1385"/>
                  </a:lnTo>
                  <a:lnTo>
                    <a:pt x="1089" y="1385"/>
                  </a:lnTo>
                  <a:lnTo>
                    <a:pt x="1089" y="196"/>
                  </a:lnTo>
                  <a:lnTo>
                    <a:pt x="1054" y="196"/>
                  </a:lnTo>
                  <a:lnTo>
                    <a:pt x="789" y="1326"/>
                  </a:lnTo>
                  <a:lnTo>
                    <a:pt x="511" y="1326"/>
                  </a:lnTo>
                  <a:lnTo>
                    <a:pt x="242" y="196"/>
                  </a:lnTo>
                  <a:lnTo>
                    <a:pt x="210" y="196"/>
                  </a:lnTo>
                  <a:lnTo>
                    <a:pt x="210" y="1385"/>
                  </a:lnTo>
                  <a:lnTo>
                    <a:pt x="0" y="1385"/>
                  </a:lnTo>
                  <a:lnTo>
                    <a:pt x="0" y="0"/>
                  </a:lnTo>
                </a:path>
              </a:pathLst>
            </a:custGeom>
            <a:solidFill>
              <a:srgbClr val="344F8E"/>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defRPr/>
              </a:pPr>
              <a:endParaRPr lang="en-US" sz="900" dirty="0"/>
            </a:p>
          </p:txBody>
        </p:sp>
        <p:sp>
          <p:nvSpPr>
            <p:cNvPr id="25" name="Freeform 16"/>
            <p:cNvSpPr>
              <a:spLocks noChangeArrowheads="1"/>
            </p:cNvSpPr>
            <p:nvPr/>
          </p:nvSpPr>
          <p:spPr bwMode="auto">
            <a:xfrm>
              <a:off x="2965" y="2887"/>
              <a:ext cx="187" cy="237"/>
            </a:xfrm>
            <a:custGeom>
              <a:avLst/>
              <a:gdLst>
                <a:gd name="T0" fmla="*/ 87 w 830"/>
                <a:gd name="T1" fmla="*/ 196 h 1056"/>
                <a:gd name="T2" fmla="*/ 135 w 830"/>
                <a:gd name="T3" fmla="*/ 158 h 1056"/>
                <a:gd name="T4" fmla="*/ 135 w 830"/>
                <a:gd name="T5" fmla="*/ 46 h 1056"/>
                <a:gd name="T6" fmla="*/ 97 w 830"/>
                <a:gd name="T7" fmla="*/ 42 h 1056"/>
                <a:gd name="T8" fmla="*/ 50 w 830"/>
                <a:gd name="T9" fmla="*/ 123 h 1056"/>
                <a:gd name="T10" fmla="*/ 87 w 830"/>
                <a:gd name="T11" fmla="*/ 196 h 1056"/>
                <a:gd name="T12" fmla="*/ 92 w 830"/>
                <a:gd name="T13" fmla="*/ 0 h 1056"/>
                <a:gd name="T14" fmla="*/ 184 w 830"/>
                <a:gd name="T15" fmla="*/ 9 h 1056"/>
                <a:gd name="T16" fmla="*/ 184 w 830"/>
                <a:gd name="T17" fmla="*/ 172 h 1056"/>
                <a:gd name="T18" fmla="*/ 187 w 830"/>
                <a:gd name="T19" fmla="*/ 233 h 1056"/>
                <a:gd name="T20" fmla="*/ 137 w 830"/>
                <a:gd name="T21" fmla="*/ 234 h 1056"/>
                <a:gd name="T22" fmla="*/ 135 w 830"/>
                <a:gd name="T23" fmla="*/ 201 h 1056"/>
                <a:gd name="T24" fmla="*/ 76 w 830"/>
                <a:gd name="T25" fmla="*/ 238 h 1056"/>
                <a:gd name="T26" fmla="*/ 0 w 830"/>
                <a:gd name="T27" fmla="*/ 123 h 1056"/>
                <a:gd name="T28" fmla="*/ 92 w 830"/>
                <a:gd name="T29" fmla="*/ 0 h 105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30" h="1056">
                  <a:moveTo>
                    <a:pt x="385" y="871"/>
                  </a:moveTo>
                  <a:cubicBezTo>
                    <a:pt x="511" y="871"/>
                    <a:pt x="601" y="699"/>
                    <a:pt x="601" y="699"/>
                  </a:cubicBezTo>
                  <a:lnTo>
                    <a:pt x="601" y="202"/>
                  </a:lnTo>
                  <a:cubicBezTo>
                    <a:pt x="601" y="202"/>
                    <a:pt x="476" y="187"/>
                    <a:pt x="429" y="187"/>
                  </a:cubicBezTo>
                  <a:cubicBezTo>
                    <a:pt x="268" y="187"/>
                    <a:pt x="222" y="307"/>
                    <a:pt x="222" y="544"/>
                  </a:cubicBezTo>
                  <a:cubicBezTo>
                    <a:pt x="222" y="739"/>
                    <a:pt x="251" y="871"/>
                    <a:pt x="385" y="871"/>
                  </a:cubicBezTo>
                  <a:close/>
                  <a:moveTo>
                    <a:pt x="409" y="0"/>
                  </a:moveTo>
                  <a:cubicBezTo>
                    <a:pt x="543" y="0"/>
                    <a:pt x="817" y="38"/>
                    <a:pt x="817" y="38"/>
                  </a:cubicBezTo>
                  <a:lnTo>
                    <a:pt x="817" y="763"/>
                  </a:lnTo>
                  <a:cubicBezTo>
                    <a:pt x="817" y="833"/>
                    <a:pt x="829" y="1032"/>
                    <a:pt x="829" y="1032"/>
                  </a:cubicBezTo>
                  <a:lnTo>
                    <a:pt x="610" y="1040"/>
                  </a:lnTo>
                  <a:cubicBezTo>
                    <a:pt x="610" y="1040"/>
                    <a:pt x="601" y="959"/>
                    <a:pt x="601" y="891"/>
                  </a:cubicBezTo>
                  <a:cubicBezTo>
                    <a:pt x="601" y="891"/>
                    <a:pt x="508" y="1055"/>
                    <a:pt x="336" y="1055"/>
                  </a:cubicBezTo>
                  <a:cubicBezTo>
                    <a:pt x="90" y="1055"/>
                    <a:pt x="0" y="883"/>
                    <a:pt x="0" y="544"/>
                  </a:cubicBezTo>
                  <a:cubicBezTo>
                    <a:pt x="0" y="234"/>
                    <a:pt x="78" y="0"/>
                    <a:pt x="409" y="0"/>
                  </a:cubicBezTo>
                  <a:close/>
                </a:path>
              </a:pathLst>
            </a:custGeom>
            <a:solidFill>
              <a:srgbClr val="344F8E"/>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defRPr/>
              </a:pPr>
              <a:endParaRPr lang="en-US" sz="900" dirty="0"/>
            </a:p>
          </p:txBody>
        </p:sp>
        <p:sp>
          <p:nvSpPr>
            <p:cNvPr id="26" name="Freeform 17"/>
            <p:cNvSpPr>
              <a:spLocks noChangeArrowheads="1"/>
            </p:cNvSpPr>
            <p:nvPr/>
          </p:nvSpPr>
          <p:spPr bwMode="auto">
            <a:xfrm>
              <a:off x="3217" y="2887"/>
              <a:ext cx="179" cy="233"/>
            </a:xfrm>
            <a:custGeom>
              <a:avLst/>
              <a:gdLst>
                <a:gd name="T0" fmla="*/ 0 w 801"/>
                <a:gd name="T1" fmla="*/ 234 h 1036"/>
                <a:gd name="T2" fmla="*/ 0 w 801"/>
                <a:gd name="T3" fmla="*/ 5 h 1036"/>
                <a:gd name="T4" fmla="*/ 48 w 801"/>
                <a:gd name="T5" fmla="*/ 5 h 1036"/>
                <a:gd name="T6" fmla="*/ 49 w 801"/>
                <a:gd name="T7" fmla="*/ 33 h 1036"/>
                <a:gd name="T8" fmla="*/ 108 w 801"/>
                <a:gd name="T9" fmla="*/ 0 h 1036"/>
                <a:gd name="T10" fmla="*/ 181 w 801"/>
                <a:gd name="T11" fmla="*/ 92 h 1036"/>
                <a:gd name="T12" fmla="*/ 181 w 801"/>
                <a:gd name="T13" fmla="*/ 234 h 1036"/>
                <a:gd name="T14" fmla="*/ 132 w 801"/>
                <a:gd name="T15" fmla="*/ 234 h 1036"/>
                <a:gd name="T16" fmla="*/ 132 w 801"/>
                <a:gd name="T17" fmla="*/ 105 h 1036"/>
                <a:gd name="T18" fmla="*/ 96 w 801"/>
                <a:gd name="T19" fmla="*/ 42 h 1036"/>
                <a:gd name="T20" fmla="*/ 49 w 801"/>
                <a:gd name="T21" fmla="*/ 76 h 1036"/>
                <a:gd name="T22" fmla="*/ 49 w 801"/>
                <a:gd name="T23" fmla="*/ 234 h 1036"/>
                <a:gd name="T24" fmla="*/ 0 w 801"/>
                <a:gd name="T25" fmla="*/ 234 h 10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01" h="1036">
                  <a:moveTo>
                    <a:pt x="0" y="1035"/>
                  </a:moveTo>
                  <a:lnTo>
                    <a:pt x="0" y="24"/>
                  </a:lnTo>
                  <a:lnTo>
                    <a:pt x="213" y="24"/>
                  </a:lnTo>
                  <a:lnTo>
                    <a:pt x="216" y="144"/>
                  </a:lnTo>
                  <a:cubicBezTo>
                    <a:pt x="216" y="144"/>
                    <a:pt x="321" y="0"/>
                    <a:pt x="479" y="0"/>
                  </a:cubicBezTo>
                  <a:cubicBezTo>
                    <a:pt x="715" y="0"/>
                    <a:pt x="800" y="176"/>
                    <a:pt x="800" y="406"/>
                  </a:cubicBezTo>
                  <a:lnTo>
                    <a:pt x="800" y="1035"/>
                  </a:lnTo>
                  <a:lnTo>
                    <a:pt x="584" y="1035"/>
                  </a:lnTo>
                  <a:lnTo>
                    <a:pt x="584" y="465"/>
                  </a:lnTo>
                  <a:cubicBezTo>
                    <a:pt x="584" y="266"/>
                    <a:pt x="543" y="187"/>
                    <a:pt x="426" y="187"/>
                  </a:cubicBezTo>
                  <a:cubicBezTo>
                    <a:pt x="318" y="187"/>
                    <a:pt x="216" y="336"/>
                    <a:pt x="216" y="336"/>
                  </a:cubicBezTo>
                  <a:lnTo>
                    <a:pt x="216" y="1035"/>
                  </a:lnTo>
                  <a:lnTo>
                    <a:pt x="0" y="1035"/>
                  </a:lnTo>
                </a:path>
              </a:pathLst>
            </a:custGeom>
            <a:solidFill>
              <a:srgbClr val="344F8E"/>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defRPr/>
              </a:pPr>
              <a:endParaRPr lang="en-US" sz="900" dirty="0"/>
            </a:p>
          </p:txBody>
        </p:sp>
        <p:sp>
          <p:nvSpPr>
            <p:cNvPr id="27" name="Freeform 18"/>
            <p:cNvSpPr>
              <a:spLocks noChangeArrowheads="1"/>
            </p:cNvSpPr>
            <p:nvPr/>
          </p:nvSpPr>
          <p:spPr bwMode="auto">
            <a:xfrm>
              <a:off x="3453" y="2887"/>
              <a:ext cx="187" cy="237"/>
            </a:xfrm>
            <a:custGeom>
              <a:avLst/>
              <a:gdLst>
                <a:gd name="T0" fmla="*/ 86 w 828"/>
                <a:gd name="T1" fmla="*/ 196 h 1056"/>
                <a:gd name="T2" fmla="*/ 135 w 828"/>
                <a:gd name="T3" fmla="*/ 158 h 1056"/>
                <a:gd name="T4" fmla="*/ 135 w 828"/>
                <a:gd name="T5" fmla="*/ 46 h 1056"/>
                <a:gd name="T6" fmla="*/ 96 w 828"/>
                <a:gd name="T7" fmla="*/ 42 h 1056"/>
                <a:gd name="T8" fmla="*/ 50 w 828"/>
                <a:gd name="T9" fmla="*/ 123 h 1056"/>
                <a:gd name="T10" fmla="*/ 86 w 828"/>
                <a:gd name="T11" fmla="*/ 196 h 1056"/>
                <a:gd name="T12" fmla="*/ 92 w 828"/>
                <a:gd name="T13" fmla="*/ 0 h 1056"/>
                <a:gd name="T14" fmla="*/ 185 w 828"/>
                <a:gd name="T15" fmla="*/ 9 h 1056"/>
                <a:gd name="T16" fmla="*/ 185 w 828"/>
                <a:gd name="T17" fmla="*/ 172 h 1056"/>
                <a:gd name="T18" fmla="*/ 187 w 828"/>
                <a:gd name="T19" fmla="*/ 233 h 1056"/>
                <a:gd name="T20" fmla="*/ 138 w 828"/>
                <a:gd name="T21" fmla="*/ 234 h 1056"/>
                <a:gd name="T22" fmla="*/ 135 w 828"/>
                <a:gd name="T23" fmla="*/ 201 h 1056"/>
                <a:gd name="T24" fmla="*/ 76 w 828"/>
                <a:gd name="T25" fmla="*/ 238 h 1056"/>
                <a:gd name="T26" fmla="*/ 0 w 828"/>
                <a:gd name="T27" fmla="*/ 123 h 1056"/>
                <a:gd name="T28" fmla="*/ 92 w 828"/>
                <a:gd name="T29" fmla="*/ 0 h 105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28" h="1056">
                  <a:moveTo>
                    <a:pt x="383" y="871"/>
                  </a:moveTo>
                  <a:cubicBezTo>
                    <a:pt x="512" y="871"/>
                    <a:pt x="599" y="699"/>
                    <a:pt x="599" y="699"/>
                  </a:cubicBezTo>
                  <a:lnTo>
                    <a:pt x="599" y="202"/>
                  </a:lnTo>
                  <a:cubicBezTo>
                    <a:pt x="599" y="202"/>
                    <a:pt x="477" y="187"/>
                    <a:pt x="427" y="187"/>
                  </a:cubicBezTo>
                  <a:cubicBezTo>
                    <a:pt x="266" y="187"/>
                    <a:pt x="222" y="307"/>
                    <a:pt x="222" y="544"/>
                  </a:cubicBezTo>
                  <a:cubicBezTo>
                    <a:pt x="222" y="739"/>
                    <a:pt x="249" y="871"/>
                    <a:pt x="383" y="871"/>
                  </a:cubicBezTo>
                  <a:close/>
                  <a:moveTo>
                    <a:pt x="406" y="0"/>
                  </a:moveTo>
                  <a:cubicBezTo>
                    <a:pt x="544" y="0"/>
                    <a:pt x="818" y="38"/>
                    <a:pt x="818" y="38"/>
                  </a:cubicBezTo>
                  <a:lnTo>
                    <a:pt x="818" y="763"/>
                  </a:lnTo>
                  <a:cubicBezTo>
                    <a:pt x="818" y="833"/>
                    <a:pt x="827" y="1032"/>
                    <a:pt x="827" y="1032"/>
                  </a:cubicBezTo>
                  <a:lnTo>
                    <a:pt x="611" y="1040"/>
                  </a:lnTo>
                  <a:cubicBezTo>
                    <a:pt x="611" y="1040"/>
                    <a:pt x="599" y="959"/>
                    <a:pt x="599" y="891"/>
                  </a:cubicBezTo>
                  <a:cubicBezTo>
                    <a:pt x="599" y="891"/>
                    <a:pt x="506" y="1055"/>
                    <a:pt x="336" y="1055"/>
                  </a:cubicBezTo>
                  <a:cubicBezTo>
                    <a:pt x="88" y="1055"/>
                    <a:pt x="0" y="883"/>
                    <a:pt x="0" y="544"/>
                  </a:cubicBezTo>
                  <a:cubicBezTo>
                    <a:pt x="0" y="234"/>
                    <a:pt x="79" y="0"/>
                    <a:pt x="406" y="0"/>
                  </a:cubicBezTo>
                  <a:close/>
                </a:path>
              </a:pathLst>
            </a:custGeom>
            <a:solidFill>
              <a:srgbClr val="344F8E"/>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defRPr/>
              </a:pPr>
              <a:endParaRPr lang="en-US" sz="900" dirty="0"/>
            </a:p>
          </p:txBody>
        </p:sp>
        <p:sp>
          <p:nvSpPr>
            <p:cNvPr id="28" name="Freeform 19"/>
            <p:cNvSpPr>
              <a:spLocks noChangeArrowheads="1"/>
            </p:cNvSpPr>
            <p:nvPr/>
          </p:nvSpPr>
          <p:spPr bwMode="auto">
            <a:xfrm>
              <a:off x="3693" y="2887"/>
              <a:ext cx="191" cy="340"/>
            </a:xfrm>
            <a:custGeom>
              <a:avLst/>
              <a:gdLst>
                <a:gd name="T0" fmla="*/ 86 w 860"/>
                <a:gd name="T1" fmla="*/ 41 h 1503"/>
                <a:gd name="T2" fmla="*/ 49 w 860"/>
                <a:gd name="T3" fmla="*/ 81 h 1503"/>
                <a:gd name="T4" fmla="*/ 86 w 860"/>
                <a:gd name="T5" fmla="*/ 118 h 1503"/>
                <a:gd name="T6" fmla="*/ 125 w 860"/>
                <a:gd name="T7" fmla="*/ 81 h 1503"/>
                <a:gd name="T8" fmla="*/ 86 w 860"/>
                <a:gd name="T9" fmla="*/ 41 h 1503"/>
                <a:gd name="T10" fmla="*/ 46 w 860"/>
                <a:gd name="T11" fmla="*/ 269 h 1503"/>
                <a:gd name="T12" fmla="*/ 96 w 860"/>
                <a:gd name="T13" fmla="*/ 297 h 1503"/>
                <a:gd name="T14" fmla="*/ 148 w 860"/>
                <a:gd name="T15" fmla="*/ 262 h 1503"/>
                <a:gd name="T16" fmla="*/ 102 w 860"/>
                <a:gd name="T17" fmla="*/ 237 h 1503"/>
                <a:gd name="T18" fmla="*/ 65 w 860"/>
                <a:gd name="T19" fmla="*/ 235 h 1503"/>
                <a:gd name="T20" fmla="*/ 46 w 860"/>
                <a:gd name="T21" fmla="*/ 269 h 1503"/>
                <a:gd name="T22" fmla="*/ 39 w 860"/>
                <a:gd name="T23" fmla="*/ 218 h 1503"/>
                <a:gd name="T24" fmla="*/ 26 w 860"/>
                <a:gd name="T25" fmla="*/ 188 h 1503"/>
                <a:gd name="T26" fmla="*/ 44 w 860"/>
                <a:gd name="T27" fmla="*/ 151 h 1503"/>
                <a:gd name="T28" fmla="*/ 3 w 860"/>
                <a:gd name="T29" fmla="*/ 81 h 1503"/>
                <a:gd name="T30" fmla="*/ 86 w 860"/>
                <a:gd name="T31" fmla="*/ 0 h 1503"/>
                <a:gd name="T32" fmla="*/ 127 w 860"/>
                <a:gd name="T33" fmla="*/ 7 h 1503"/>
                <a:gd name="T34" fmla="*/ 192 w 860"/>
                <a:gd name="T35" fmla="*/ 5 h 1503"/>
                <a:gd name="T36" fmla="*/ 192 w 860"/>
                <a:gd name="T37" fmla="*/ 46 h 1503"/>
                <a:gd name="T38" fmla="*/ 160 w 860"/>
                <a:gd name="T39" fmla="*/ 46 h 1503"/>
                <a:gd name="T40" fmla="*/ 171 w 860"/>
                <a:gd name="T41" fmla="*/ 81 h 1503"/>
                <a:gd name="T42" fmla="*/ 86 w 860"/>
                <a:gd name="T43" fmla="*/ 160 h 1503"/>
                <a:gd name="T44" fmla="*/ 76 w 860"/>
                <a:gd name="T45" fmla="*/ 159 h 1503"/>
                <a:gd name="T46" fmla="*/ 71 w 860"/>
                <a:gd name="T47" fmla="*/ 180 h 1503"/>
                <a:gd name="T48" fmla="*/ 104 w 860"/>
                <a:gd name="T49" fmla="*/ 195 h 1503"/>
                <a:gd name="T50" fmla="*/ 194 w 860"/>
                <a:gd name="T51" fmla="*/ 262 h 1503"/>
                <a:gd name="T52" fmla="*/ 94 w 860"/>
                <a:gd name="T53" fmla="*/ 340 h 1503"/>
                <a:gd name="T54" fmla="*/ 0 w 860"/>
                <a:gd name="T55" fmla="*/ 278 h 1503"/>
                <a:gd name="T56" fmla="*/ 39 w 860"/>
                <a:gd name="T57" fmla="*/ 218 h 150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60" h="1503">
                  <a:moveTo>
                    <a:pt x="383" y="182"/>
                  </a:moveTo>
                  <a:cubicBezTo>
                    <a:pt x="272" y="182"/>
                    <a:pt x="219" y="240"/>
                    <a:pt x="219" y="357"/>
                  </a:cubicBezTo>
                  <a:cubicBezTo>
                    <a:pt x="219" y="465"/>
                    <a:pt x="272" y="523"/>
                    <a:pt x="380" y="523"/>
                  </a:cubicBezTo>
                  <a:cubicBezTo>
                    <a:pt x="499" y="523"/>
                    <a:pt x="555" y="465"/>
                    <a:pt x="555" y="357"/>
                  </a:cubicBezTo>
                  <a:cubicBezTo>
                    <a:pt x="555" y="240"/>
                    <a:pt x="499" y="182"/>
                    <a:pt x="383" y="182"/>
                  </a:cubicBezTo>
                  <a:close/>
                  <a:moveTo>
                    <a:pt x="202" y="1189"/>
                  </a:moveTo>
                  <a:cubicBezTo>
                    <a:pt x="202" y="1283"/>
                    <a:pt x="272" y="1315"/>
                    <a:pt x="426" y="1315"/>
                  </a:cubicBezTo>
                  <a:cubicBezTo>
                    <a:pt x="561" y="1315"/>
                    <a:pt x="654" y="1259"/>
                    <a:pt x="654" y="1157"/>
                  </a:cubicBezTo>
                  <a:cubicBezTo>
                    <a:pt x="654" y="1061"/>
                    <a:pt x="578" y="1049"/>
                    <a:pt x="453" y="1049"/>
                  </a:cubicBezTo>
                  <a:cubicBezTo>
                    <a:pt x="400" y="1049"/>
                    <a:pt x="324" y="1043"/>
                    <a:pt x="289" y="1037"/>
                  </a:cubicBezTo>
                  <a:cubicBezTo>
                    <a:pt x="251" y="1067"/>
                    <a:pt x="202" y="1125"/>
                    <a:pt x="202" y="1189"/>
                  </a:cubicBezTo>
                  <a:close/>
                  <a:moveTo>
                    <a:pt x="172" y="964"/>
                  </a:moveTo>
                  <a:cubicBezTo>
                    <a:pt x="140" y="935"/>
                    <a:pt x="117" y="897"/>
                    <a:pt x="117" y="830"/>
                  </a:cubicBezTo>
                  <a:cubicBezTo>
                    <a:pt x="117" y="757"/>
                    <a:pt x="193" y="666"/>
                    <a:pt x="193" y="666"/>
                  </a:cubicBezTo>
                  <a:cubicBezTo>
                    <a:pt x="61" y="605"/>
                    <a:pt x="15" y="491"/>
                    <a:pt x="15" y="357"/>
                  </a:cubicBezTo>
                  <a:cubicBezTo>
                    <a:pt x="15" y="123"/>
                    <a:pt x="149" y="0"/>
                    <a:pt x="383" y="0"/>
                  </a:cubicBezTo>
                  <a:cubicBezTo>
                    <a:pt x="453" y="0"/>
                    <a:pt x="561" y="30"/>
                    <a:pt x="561" y="30"/>
                  </a:cubicBezTo>
                  <a:lnTo>
                    <a:pt x="853" y="24"/>
                  </a:lnTo>
                  <a:lnTo>
                    <a:pt x="853" y="202"/>
                  </a:lnTo>
                  <a:lnTo>
                    <a:pt x="710" y="202"/>
                  </a:lnTo>
                  <a:cubicBezTo>
                    <a:pt x="739" y="234"/>
                    <a:pt x="757" y="295"/>
                    <a:pt x="757" y="357"/>
                  </a:cubicBezTo>
                  <a:cubicBezTo>
                    <a:pt x="757" y="585"/>
                    <a:pt x="625" y="707"/>
                    <a:pt x="380" y="707"/>
                  </a:cubicBezTo>
                  <a:cubicBezTo>
                    <a:pt x="356" y="707"/>
                    <a:pt x="336" y="704"/>
                    <a:pt x="336" y="704"/>
                  </a:cubicBezTo>
                  <a:cubicBezTo>
                    <a:pt x="336" y="704"/>
                    <a:pt x="315" y="763"/>
                    <a:pt x="315" y="795"/>
                  </a:cubicBezTo>
                  <a:cubicBezTo>
                    <a:pt x="315" y="827"/>
                    <a:pt x="321" y="862"/>
                    <a:pt x="462" y="862"/>
                  </a:cubicBezTo>
                  <a:cubicBezTo>
                    <a:pt x="701" y="862"/>
                    <a:pt x="859" y="900"/>
                    <a:pt x="859" y="1157"/>
                  </a:cubicBezTo>
                  <a:cubicBezTo>
                    <a:pt x="859" y="1368"/>
                    <a:pt x="663" y="1502"/>
                    <a:pt x="415" y="1502"/>
                  </a:cubicBezTo>
                  <a:cubicBezTo>
                    <a:pt x="158" y="1502"/>
                    <a:pt x="0" y="1443"/>
                    <a:pt x="0" y="1230"/>
                  </a:cubicBezTo>
                  <a:cubicBezTo>
                    <a:pt x="0" y="1113"/>
                    <a:pt x="79" y="1029"/>
                    <a:pt x="172" y="964"/>
                  </a:cubicBezTo>
                  <a:close/>
                </a:path>
              </a:pathLst>
            </a:custGeom>
            <a:solidFill>
              <a:srgbClr val="344F8E"/>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defRPr/>
              </a:pPr>
              <a:endParaRPr lang="en-US" sz="900" dirty="0"/>
            </a:p>
          </p:txBody>
        </p:sp>
        <p:sp>
          <p:nvSpPr>
            <p:cNvPr id="29" name="Freeform 20"/>
            <p:cNvSpPr>
              <a:spLocks noChangeArrowheads="1"/>
            </p:cNvSpPr>
            <p:nvPr/>
          </p:nvSpPr>
          <p:spPr bwMode="auto">
            <a:xfrm>
              <a:off x="3922" y="2887"/>
              <a:ext cx="179" cy="237"/>
            </a:xfrm>
            <a:custGeom>
              <a:avLst/>
              <a:gdLst>
                <a:gd name="T0" fmla="*/ 68 w 790"/>
                <a:gd name="T1" fmla="*/ 100 h 1050"/>
                <a:gd name="T2" fmla="*/ 129 w 790"/>
                <a:gd name="T3" fmla="*/ 68 h 1050"/>
                <a:gd name="T4" fmla="*/ 94 w 790"/>
                <a:gd name="T5" fmla="*/ 40 h 1050"/>
                <a:gd name="T6" fmla="*/ 50 w 790"/>
                <a:gd name="T7" fmla="*/ 100 h 1050"/>
                <a:gd name="T8" fmla="*/ 68 w 790"/>
                <a:gd name="T9" fmla="*/ 100 h 1050"/>
                <a:gd name="T10" fmla="*/ 169 w 790"/>
                <a:gd name="T11" fmla="*/ 224 h 1050"/>
                <a:gd name="T12" fmla="*/ 92 w 790"/>
                <a:gd name="T13" fmla="*/ 237 h 1050"/>
                <a:gd name="T14" fmla="*/ 0 w 790"/>
                <a:gd name="T15" fmla="*/ 125 h 1050"/>
                <a:gd name="T16" fmla="*/ 94 w 790"/>
                <a:gd name="T17" fmla="*/ 0 h 1050"/>
                <a:gd name="T18" fmla="*/ 178 w 790"/>
                <a:gd name="T19" fmla="*/ 67 h 1050"/>
                <a:gd name="T20" fmla="*/ 68 w 790"/>
                <a:gd name="T21" fmla="*/ 137 h 1050"/>
                <a:gd name="T22" fmla="*/ 49 w 790"/>
                <a:gd name="T23" fmla="*/ 137 h 1050"/>
                <a:gd name="T24" fmla="*/ 49 w 790"/>
                <a:gd name="T25" fmla="*/ 144 h 1050"/>
                <a:gd name="T26" fmla="*/ 96 w 790"/>
                <a:gd name="T27" fmla="*/ 195 h 1050"/>
                <a:gd name="T28" fmla="*/ 167 w 790"/>
                <a:gd name="T29" fmla="*/ 188 h 1050"/>
                <a:gd name="T30" fmla="*/ 169 w 790"/>
                <a:gd name="T31" fmla="*/ 224 h 10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790" h="1050">
                  <a:moveTo>
                    <a:pt x="304" y="441"/>
                  </a:moveTo>
                  <a:cubicBezTo>
                    <a:pt x="491" y="441"/>
                    <a:pt x="573" y="421"/>
                    <a:pt x="573" y="301"/>
                  </a:cubicBezTo>
                  <a:cubicBezTo>
                    <a:pt x="573" y="205"/>
                    <a:pt x="520" y="176"/>
                    <a:pt x="418" y="176"/>
                  </a:cubicBezTo>
                  <a:cubicBezTo>
                    <a:pt x="275" y="176"/>
                    <a:pt x="225" y="284"/>
                    <a:pt x="222" y="441"/>
                  </a:cubicBezTo>
                  <a:lnTo>
                    <a:pt x="304" y="441"/>
                  </a:lnTo>
                  <a:close/>
                  <a:moveTo>
                    <a:pt x="748" y="991"/>
                  </a:moveTo>
                  <a:cubicBezTo>
                    <a:pt x="748" y="991"/>
                    <a:pt x="599" y="1049"/>
                    <a:pt x="409" y="1049"/>
                  </a:cubicBezTo>
                  <a:cubicBezTo>
                    <a:pt x="126" y="1049"/>
                    <a:pt x="0" y="894"/>
                    <a:pt x="0" y="552"/>
                  </a:cubicBezTo>
                  <a:cubicBezTo>
                    <a:pt x="0" y="237"/>
                    <a:pt x="114" y="0"/>
                    <a:pt x="418" y="0"/>
                  </a:cubicBezTo>
                  <a:cubicBezTo>
                    <a:pt x="655" y="0"/>
                    <a:pt x="789" y="85"/>
                    <a:pt x="789" y="298"/>
                  </a:cubicBezTo>
                  <a:cubicBezTo>
                    <a:pt x="789" y="552"/>
                    <a:pt x="623" y="605"/>
                    <a:pt x="304" y="605"/>
                  </a:cubicBezTo>
                  <a:lnTo>
                    <a:pt x="219" y="605"/>
                  </a:lnTo>
                  <a:lnTo>
                    <a:pt x="219" y="637"/>
                  </a:lnTo>
                  <a:cubicBezTo>
                    <a:pt x="219" y="774"/>
                    <a:pt x="290" y="862"/>
                    <a:pt x="427" y="862"/>
                  </a:cubicBezTo>
                  <a:cubicBezTo>
                    <a:pt x="567" y="862"/>
                    <a:pt x="742" y="833"/>
                    <a:pt x="742" y="833"/>
                  </a:cubicBezTo>
                  <a:lnTo>
                    <a:pt x="748" y="991"/>
                  </a:lnTo>
                  <a:close/>
                </a:path>
              </a:pathLst>
            </a:custGeom>
            <a:solidFill>
              <a:srgbClr val="344F8E"/>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defRPr/>
              </a:pPr>
              <a:endParaRPr lang="en-US" sz="900" dirty="0"/>
            </a:p>
          </p:txBody>
        </p:sp>
        <p:sp>
          <p:nvSpPr>
            <p:cNvPr id="30" name="Freeform 21"/>
            <p:cNvSpPr>
              <a:spLocks noChangeArrowheads="1"/>
            </p:cNvSpPr>
            <p:nvPr/>
          </p:nvSpPr>
          <p:spPr bwMode="auto">
            <a:xfrm>
              <a:off x="4155" y="2887"/>
              <a:ext cx="305" cy="233"/>
            </a:xfrm>
            <a:custGeom>
              <a:avLst/>
              <a:gdLst>
                <a:gd name="T0" fmla="*/ 130 w 1353"/>
                <a:gd name="T1" fmla="*/ 234 h 1036"/>
                <a:gd name="T2" fmla="*/ 130 w 1353"/>
                <a:gd name="T3" fmla="*/ 109 h 1036"/>
                <a:gd name="T4" fmla="*/ 96 w 1353"/>
                <a:gd name="T5" fmla="*/ 42 h 1036"/>
                <a:gd name="T6" fmla="*/ 49 w 1353"/>
                <a:gd name="T7" fmla="*/ 76 h 1036"/>
                <a:gd name="T8" fmla="*/ 49 w 1353"/>
                <a:gd name="T9" fmla="*/ 234 h 1036"/>
                <a:gd name="T10" fmla="*/ 0 w 1353"/>
                <a:gd name="T11" fmla="*/ 234 h 1036"/>
                <a:gd name="T12" fmla="*/ 0 w 1353"/>
                <a:gd name="T13" fmla="*/ 5 h 1036"/>
                <a:gd name="T14" fmla="*/ 48 w 1353"/>
                <a:gd name="T15" fmla="*/ 5 h 1036"/>
                <a:gd name="T16" fmla="*/ 49 w 1353"/>
                <a:gd name="T17" fmla="*/ 33 h 1036"/>
                <a:gd name="T18" fmla="*/ 108 w 1353"/>
                <a:gd name="T19" fmla="*/ 0 h 1036"/>
                <a:gd name="T20" fmla="*/ 168 w 1353"/>
                <a:gd name="T21" fmla="*/ 36 h 1036"/>
                <a:gd name="T22" fmla="*/ 233 w 1353"/>
                <a:gd name="T23" fmla="*/ 0 h 1036"/>
                <a:gd name="T24" fmla="*/ 306 w 1353"/>
                <a:gd name="T25" fmla="*/ 98 h 1036"/>
                <a:gd name="T26" fmla="*/ 306 w 1353"/>
                <a:gd name="T27" fmla="*/ 234 h 1036"/>
                <a:gd name="T28" fmla="*/ 256 w 1353"/>
                <a:gd name="T29" fmla="*/ 234 h 1036"/>
                <a:gd name="T30" fmla="*/ 256 w 1353"/>
                <a:gd name="T31" fmla="*/ 105 h 1036"/>
                <a:gd name="T32" fmla="*/ 221 w 1353"/>
                <a:gd name="T33" fmla="*/ 42 h 1036"/>
                <a:gd name="T34" fmla="*/ 178 w 1353"/>
                <a:gd name="T35" fmla="*/ 72 h 1036"/>
                <a:gd name="T36" fmla="*/ 180 w 1353"/>
                <a:gd name="T37" fmla="*/ 103 h 1036"/>
                <a:gd name="T38" fmla="*/ 180 w 1353"/>
                <a:gd name="T39" fmla="*/ 234 h 1036"/>
                <a:gd name="T40" fmla="*/ 130 w 1353"/>
                <a:gd name="T41" fmla="*/ 234 h 10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353" h="1036">
                  <a:moveTo>
                    <a:pt x="575" y="1035"/>
                  </a:moveTo>
                  <a:lnTo>
                    <a:pt x="575" y="482"/>
                  </a:lnTo>
                  <a:cubicBezTo>
                    <a:pt x="575" y="266"/>
                    <a:pt x="537" y="187"/>
                    <a:pt x="426" y="187"/>
                  </a:cubicBezTo>
                  <a:cubicBezTo>
                    <a:pt x="321" y="187"/>
                    <a:pt x="216" y="336"/>
                    <a:pt x="216" y="336"/>
                  </a:cubicBezTo>
                  <a:lnTo>
                    <a:pt x="216" y="1035"/>
                  </a:lnTo>
                  <a:lnTo>
                    <a:pt x="0" y="1035"/>
                  </a:lnTo>
                  <a:lnTo>
                    <a:pt x="0" y="24"/>
                  </a:lnTo>
                  <a:lnTo>
                    <a:pt x="213" y="24"/>
                  </a:lnTo>
                  <a:lnTo>
                    <a:pt x="216" y="144"/>
                  </a:lnTo>
                  <a:cubicBezTo>
                    <a:pt x="216" y="144"/>
                    <a:pt x="324" y="0"/>
                    <a:pt x="479" y="0"/>
                  </a:cubicBezTo>
                  <a:cubicBezTo>
                    <a:pt x="680" y="0"/>
                    <a:pt x="742" y="158"/>
                    <a:pt x="742" y="158"/>
                  </a:cubicBezTo>
                  <a:cubicBezTo>
                    <a:pt x="742" y="158"/>
                    <a:pt x="876" y="0"/>
                    <a:pt x="1031" y="0"/>
                  </a:cubicBezTo>
                  <a:cubicBezTo>
                    <a:pt x="1259" y="0"/>
                    <a:pt x="1352" y="176"/>
                    <a:pt x="1352" y="433"/>
                  </a:cubicBezTo>
                  <a:lnTo>
                    <a:pt x="1352" y="1035"/>
                  </a:lnTo>
                  <a:lnTo>
                    <a:pt x="1133" y="1035"/>
                  </a:lnTo>
                  <a:lnTo>
                    <a:pt x="1133" y="465"/>
                  </a:lnTo>
                  <a:cubicBezTo>
                    <a:pt x="1133" y="266"/>
                    <a:pt x="1095" y="187"/>
                    <a:pt x="978" y="187"/>
                  </a:cubicBezTo>
                  <a:cubicBezTo>
                    <a:pt x="870" y="187"/>
                    <a:pt x="786" y="319"/>
                    <a:pt x="786" y="319"/>
                  </a:cubicBezTo>
                  <a:cubicBezTo>
                    <a:pt x="786" y="319"/>
                    <a:pt x="794" y="392"/>
                    <a:pt x="794" y="456"/>
                  </a:cubicBezTo>
                  <a:lnTo>
                    <a:pt x="794" y="1035"/>
                  </a:lnTo>
                  <a:lnTo>
                    <a:pt x="575" y="1035"/>
                  </a:lnTo>
                </a:path>
              </a:pathLst>
            </a:custGeom>
            <a:solidFill>
              <a:srgbClr val="344F8E"/>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defRPr/>
              </a:pPr>
              <a:endParaRPr lang="en-US" sz="900" dirty="0"/>
            </a:p>
          </p:txBody>
        </p:sp>
        <p:sp>
          <p:nvSpPr>
            <p:cNvPr id="31" name="Freeform 22"/>
            <p:cNvSpPr>
              <a:spLocks noChangeArrowheads="1"/>
            </p:cNvSpPr>
            <p:nvPr/>
          </p:nvSpPr>
          <p:spPr bwMode="auto">
            <a:xfrm>
              <a:off x="4518" y="2887"/>
              <a:ext cx="176" cy="237"/>
            </a:xfrm>
            <a:custGeom>
              <a:avLst/>
              <a:gdLst>
                <a:gd name="T0" fmla="*/ 68 w 790"/>
                <a:gd name="T1" fmla="*/ 100 h 1050"/>
                <a:gd name="T2" fmla="*/ 129 w 790"/>
                <a:gd name="T3" fmla="*/ 68 h 1050"/>
                <a:gd name="T4" fmla="*/ 94 w 790"/>
                <a:gd name="T5" fmla="*/ 40 h 1050"/>
                <a:gd name="T6" fmla="*/ 50 w 790"/>
                <a:gd name="T7" fmla="*/ 100 h 1050"/>
                <a:gd name="T8" fmla="*/ 68 w 790"/>
                <a:gd name="T9" fmla="*/ 100 h 1050"/>
                <a:gd name="T10" fmla="*/ 169 w 790"/>
                <a:gd name="T11" fmla="*/ 224 h 1050"/>
                <a:gd name="T12" fmla="*/ 92 w 790"/>
                <a:gd name="T13" fmla="*/ 237 h 1050"/>
                <a:gd name="T14" fmla="*/ 0 w 790"/>
                <a:gd name="T15" fmla="*/ 125 h 1050"/>
                <a:gd name="T16" fmla="*/ 94 w 790"/>
                <a:gd name="T17" fmla="*/ 0 h 1050"/>
                <a:gd name="T18" fmla="*/ 178 w 790"/>
                <a:gd name="T19" fmla="*/ 67 h 1050"/>
                <a:gd name="T20" fmla="*/ 68 w 790"/>
                <a:gd name="T21" fmla="*/ 137 h 1050"/>
                <a:gd name="T22" fmla="*/ 49 w 790"/>
                <a:gd name="T23" fmla="*/ 137 h 1050"/>
                <a:gd name="T24" fmla="*/ 49 w 790"/>
                <a:gd name="T25" fmla="*/ 144 h 1050"/>
                <a:gd name="T26" fmla="*/ 96 w 790"/>
                <a:gd name="T27" fmla="*/ 195 h 1050"/>
                <a:gd name="T28" fmla="*/ 167 w 790"/>
                <a:gd name="T29" fmla="*/ 188 h 1050"/>
                <a:gd name="T30" fmla="*/ 169 w 790"/>
                <a:gd name="T31" fmla="*/ 224 h 10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790" h="1050">
                  <a:moveTo>
                    <a:pt x="304" y="441"/>
                  </a:moveTo>
                  <a:cubicBezTo>
                    <a:pt x="491" y="441"/>
                    <a:pt x="572" y="421"/>
                    <a:pt x="572" y="301"/>
                  </a:cubicBezTo>
                  <a:cubicBezTo>
                    <a:pt x="572" y="205"/>
                    <a:pt x="520" y="176"/>
                    <a:pt x="418" y="176"/>
                  </a:cubicBezTo>
                  <a:cubicBezTo>
                    <a:pt x="274" y="176"/>
                    <a:pt x="225" y="284"/>
                    <a:pt x="222" y="441"/>
                  </a:cubicBezTo>
                  <a:lnTo>
                    <a:pt x="304" y="441"/>
                  </a:lnTo>
                  <a:close/>
                  <a:moveTo>
                    <a:pt x="748" y="991"/>
                  </a:moveTo>
                  <a:cubicBezTo>
                    <a:pt x="748" y="991"/>
                    <a:pt x="599" y="1049"/>
                    <a:pt x="409" y="1049"/>
                  </a:cubicBezTo>
                  <a:cubicBezTo>
                    <a:pt x="125" y="1049"/>
                    <a:pt x="0" y="894"/>
                    <a:pt x="0" y="552"/>
                  </a:cubicBezTo>
                  <a:cubicBezTo>
                    <a:pt x="0" y="237"/>
                    <a:pt x="114" y="0"/>
                    <a:pt x="418" y="0"/>
                  </a:cubicBezTo>
                  <a:cubicBezTo>
                    <a:pt x="654" y="0"/>
                    <a:pt x="789" y="85"/>
                    <a:pt x="789" y="298"/>
                  </a:cubicBezTo>
                  <a:cubicBezTo>
                    <a:pt x="789" y="552"/>
                    <a:pt x="622" y="605"/>
                    <a:pt x="304" y="605"/>
                  </a:cubicBezTo>
                  <a:lnTo>
                    <a:pt x="219" y="605"/>
                  </a:lnTo>
                  <a:lnTo>
                    <a:pt x="219" y="637"/>
                  </a:lnTo>
                  <a:cubicBezTo>
                    <a:pt x="219" y="774"/>
                    <a:pt x="289" y="862"/>
                    <a:pt x="426" y="862"/>
                  </a:cubicBezTo>
                  <a:cubicBezTo>
                    <a:pt x="564" y="862"/>
                    <a:pt x="742" y="833"/>
                    <a:pt x="742" y="833"/>
                  </a:cubicBezTo>
                  <a:lnTo>
                    <a:pt x="748" y="991"/>
                  </a:lnTo>
                  <a:close/>
                </a:path>
              </a:pathLst>
            </a:custGeom>
            <a:solidFill>
              <a:srgbClr val="344F8E"/>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defRPr/>
              </a:pPr>
              <a:endParaRPr lang="en-US" sz="900" dirty="0"/>
            </a:p>
          </p:txBody>
        </p:sp>
        <p:sp>
          <p:nvSpPr>
            <p:cNvPr id="32" name="Freeform 23"/>
            <p:cNvSpPr>
              <a:spLocks noChangeArrowheads="1"/>
            </p:cNvSpPr>
            <p:nvPr/>
          </p:nvSpPr>
          <p:spPr bwMode="auto">
            <a:xfrm>
              <a:off x="4750" y="2887"/>
              <a:ext cx="179" cy="233"/>
            </a:xfrm>
            <a:custGeom>
              <a:avLst/>
              <a:gdLst>
                <a:gd name="T0" fmla="*/ 0 w 802"/>
                <a:gd name="T1" fmla="*/ 234 h 1036"/>
                <a:gd name="T2" fmla="*/ 0 w 802"/>
                <a:gd name="T3" fmla="*/ 5 h 1036"/>
                <a:gd name="T4" fmla="*/ 48 w 802"/>
                <a:gd name="T5" fmla="*/ 5 h 1036"/>
                <a:gd name="T6" fmla="*/ 49 w 802"/>
                <a:gd name="T7" fmla="*/ 33 h 1036"/>
                <a:gd name="T8" fmla="*/ 108 w 802"/>
                <a:gd name="T9" fmla="*/ 0 h 1036"/>
                <a:gd name="T10" fmla="*/ 181 w 802"/>
                <a:gd name="T11" fmla="*/ 92 h 1036"/>
                <a:gd name="T12" fmla="*/ 181 w 802"/>
                <a:gd name="T13" fmla="*/ 234 h 1036"/>
                <a:gd name="T14" fmla="*/ 131 w 802"/>
                <a:gd name="T15" fmla="*/ 234 h 1036"/>
                <a:gd name="T16" fmla="*/ 131 w 802"/>
                <a:gd name="T17" fmla="*/ 105 h 1036"/>
                <a:gd name="T18" fmla="*/ 96 w 802"/>
                <a:gd name="T19" fmla="*/ 42 h 1036"/>
                <a:gd name="T20" fmla="*/ 49 w 802"/>
                <a:gd name="T21" fmla="*/ 76 h 1036"/>
                <a:gd name="T22" fmla="*/ 49 w 802"/>
                <a:gd name="T23" fmla="*/ 234 h 1036"/>
                <a:gd name="T24" fmla="*/ 0 w 802"/>
                <a:gd name="T25" fmla="*/ 234 h 10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02" h="1036">
                  <a:moveTo>
                    <a:pt x="0" y="1035"/>
                  </a:moveTo>
                  <a:lnTo>
                    <a:pt x="0" y="24"/>
                  </a:lnTo>
                  <a:lnTo>
                    <a:pt x="213" y="24"/>
                  </a:lnTo>
                  <a:lnTo>
                    <a:pt x="216" y="144"/>
                  </a:lnTo>
                  <a:cubicBezTo>
                    <a:pt x="216" y="144"/>
                    <a:pt x="321" y="0"/>
                    <a:pt x="479" y="0"/>
                  </a:cubicBezTo>
                  <a:cubicBezTo>
                    <a:pt x="713" y="0"/>
                    <a:pt x="801" y="176"/>
                    <a:pt x="801" y="406"/>
                  </a:cubicBezTo>
                  <a:lnTo>
                    <a:pt x="801" y="1035"/>
                  </a:lnTo>
                  <a:lnTo>
                    <a:pt x="581" y="1035"/>
                  </a:lnTo>
                  <a:lnTo>
                    <a:pt x="581" y="465"/>
                  </a:lnTo>
                  <a:cubicBezTo>
                    <a:pt x="581" y="266"/>
                    <a:pt x="543" y="187"/>
                    <a:pt x="427" y="187"/>
                  </a:cubicBezTo>
                  <a:cubicBezTo>
                    <a:pt x="319" y="187"/>
                    <a:pt x="216" y="336"/>
                    <a:pt x="216" y="336"/>
                  </a:cubicBezTo>
                  <a:lnTo>
                    <a:pt x="216" y="1035"/>
                  </a:lnTo>
                  <a:lnTo>
                    <a:pt x="0" y="1035"/>
                  </a:lnTo>
                </a:path>
              </a:pathLst>
            </a:custGeom>
            <a:solidFill>
              <a:srgbClr val="344F8E"/>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defRPr/>
              </a:pPr>
              <a:endParaRPr lang="en-US" sz="900" dirty="0"/>
            </a:p>
          </p:txBody>
        </p:sp>
        <p:sp>
          <p:nvSpPr>
            <p:cNvPr id="33" name="Freeform 24"/>
            <p:cNvSpPr>
              <a:spLocks noChangeArrowheads="1"/>
            </p:cNvSpPr>
            <p:nvPr/>
          </p:nvSpPr>
          <p:spPr bwMode="auto">
            <a:xfrm>
              <a:off x="4979" y="2826"/>
              <a:ext cx="130" cy="298"/>
            </a:xfrm>
            <a:custGeom>
              <a:avLst/>
              <a:gdLst>
                <a:gd name="T0" fmla="*/ 75 w 588"/>
                <a:gd name="T1" fmla="*/ 105 h 1310"/>
                <a:gd name="T2" fmla="*/ 75 w 588"/>
                <a:gd name="T3" fmla="*/ 221 h 1310"/>
                <a:gd name="T4" fmla="*/ 96 w 588"/>
                <a:gd name="T5" fmla="*/ 254 h 1310"/>
                <a:gd name="T6" fmla="*/ 130 w 588"/>
                <a:gd name="T7" fmla="*/ 251 h 1310"/>
                <a:gd name="T8" fmla="*/ 132 w 588"/>
                <a:gd name="T9" fmla="*/ 289 h 1310"/>
                <a:gd name="T10" fmla="*/ 88 w 588"/>
                <a:gd name="T11" fmla="*/ 296 h 1310"/>
                <a:gd name="T12" fmla="*/ 26 w 588"/>
                <a:gd name="T13" fmla="*/ 223 h 1310"/>
                <a:gd name="T14" fmla="*/ 26 w 588"/>
                <a:gd name="T15" fmla="*/ 105 h 1310"/>
                <a:gd name="T16" fmla="*/ 0 w 588"/>
                <a:gd name="T17" fmla="*/ 105 h 1310"/>
                <a:gd name="T18" fmla="*/ 0 w 588"/>
                <a:gd name="T19" fmla="*/ 63 h 1310"/>
                <a:gd name="T20" fmla="*/ 26 w 588"/>
                <a:gd name="T21" fmla="*/ 63 h 1310"/>
                <a:gd name="T22" fmla="*/ 26 w 588"/>
                <a:gd name="T23" fmla="*/ 0 h 1310"/>
                <a:gd name="T24" fmla="*/ 75 w 588"/>
                <a:gd name="T25" fmla="*/ 0 h 1310"/>
                <a:gd name="T26" fmla="*/ 75 w 588"/>
                <a:gd name="T27" fmla="*/ 63 h 1310"/>
                <a:gd name="T28" fmla="*/ 130 w 588"/>
                <a:gd name="T29" fmla="*/ 63 h 1310"/>
                <a:gd name="T30" fmla="*/ 130 w 588"/>
                <a:gd name="T31" fmla="*/ 105 h 1310"/>
                <a:gd name="T32" fmla="*/ 75 w 588"/>
                <a:gd name="T33" fmla="*/ 105 h 131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88" h="1310">
                  <a:moveTo>
                    <a:pt x="333" y="465"/>
                  </a:moveTo>
                  <a:lnTo>
                    <a:pt x="333" y="976"/>
                  </a:lnTo>
                  <a:cubicBezTo>
                    <a:pt x="333" y="1064"/>
                    <a:pt x="350" y="1125"/>
                    <a:pt x="426" y="1125"/>
                  </a:cubicBezTo>
                  <a:cubicBezTo>
                    <a:pt x="491" y="1125"/>
                    <a:pt x="578" y="1110"/>
                    <a:pt x="578" y="1110"/>
                  </a:cubicBezTo>
                  <a:lnTo>
                    <a:pt x="587" y="1280"/>
                  </a:lnTo>
                  <a:cubicBezTo>
                    <a:pt x="587" y="1280"/>
                    <a:pt x="464" y="1309"/>
                    <a:pt x="394" y="1309"/>
                  </a:cubicBezTo>
                  <a:cubicBezTo>
                    <a:pt x="169" y="1309"/>
                    <a:pt x="114" y="1195"/>
                    <a:pt x="114" y="988"/>
                  </a:cubicBezTo>
                  <a:lnTo>
                    <a:pt x="114" y="465"/>
                  </a:lnTo>
                  <a:lnTo>
                    <a:pt x="0" y="465"/>
                  </a:lnTo>
                  <a:lnTo>
                    <a:pt x="0" y="278"/>
                  </a:lnTo>
                  <a:lnTo>
                    <a:pt x="114" y="278"/>
                  </a:lnTo>
                  <a:lnTo>
                    <a:pt x="114" y="0"/>
                  </a:lnTo>
                  <a:lnTo>
                    <a:pt x="333" y="0"/>
                  </a:lnTo>
                  <a:lnTo>
                    <a:pt x="333" y="278"/>
                  </a:lnTo>
                  <a:lnTo>
                    <a:pt x="578" y="278"/>
                  </a:lnTo>
                  <a:lnTo>
                    <a:pt x="578" y="465"/>
                  </a:lnTo>
                  <a:lnTo>
                    <a:pt x="333" y="465"/>
                  </a:lnTo>
                </a:path>
              </a:pathLst>
            </a:custGeom>
            <a:solidFill>
              <a:srgbClr val="344F8E"/>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defRPr/>
              </a:pPr>
              <a:endParaRPr lang="en-US" sz="900" dirty="0"/>
            </a:p>
          </p:txBody>
        </p:sp>
        <p:sp>
          <p:nvSpPr>
            <p:cNvPr id="34" name="Freeform 25"/>
            <p:cNvSpPr>
              <a:spLocks noChangeArrowheads="1"/>
            </p:cNvSpPr>
            <p:nvPr/>
          </p:nvSpPr>
          <p:spPr bwMode="auto">
            <a:xfrm>
              <a:off x="2282" y="1574"/>
              <a:ext cx="1595" cy="485"/>
            </a:xfrm>
            <a:custGeom>
              <a:avLst/>
              <a:gdLst>
                <a:gd name="T0" fmla="*/ 0 w 7043"/>
                <a:gd name="T1" fmla="*/ 356 h 2128"/>
                <a:gd name="T2" fmla="*/ 1596 w 7043"/>
                <a:gd name="T3" fmla="*/ 0 h 2128"/>
                <a:gd name="T4" fmla="*/ 1559 w 7043"/>
                <a:gd name="T5" fmla="*/ 185 h 2128"/>
                <a:gd name="T6" fmla="*/ 14 w 7043"/>
                <a:gd name="T7" fmla="*/ 482 h 2128"/>
                <a:gd name="T8" fmla="*/ 0 w 7043"/>
                <a:gd name="T9" fmla="*/ 357 h 2128"/>
                <a:gd name="T10" fmla="*/ 0 w 7043"/>
                <a:gd name="T11" fmla="*/ 356 h 212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043" h="2128">
                  <a:moveTo>
                    <a:pt x="0" y="1571"/>
                  </a:moveTo>
                  <a:cubicBezTo>
                    <a:pt x="2307" y="672"/>
                    <a:pt x="4577" y="167"/>
                    <a:pt x="7042" y="0"/>
                  </a:cubicBezTo>
                  <a:cubicBezTo>
                    <a:pt x="6978" y="327"/>
                    <a:pt x="6945" y="491"/>
                    <a:pt x="6878" y="818"/>
                  </a:cubicBezTo>
                  <a:cubicBezTo>
                    <a:pt x="4503" y="906"/>
                    <a:pt x="2307" y="1329"/>
                    <a:pt x="63" y="2127"/>
                  </a:cubicBezTo>
                  <a:cubicBezTo>
                    <a:pt x="37" y="1907"/>
                    <a:pt x="25" y="1796"/>
                    <a:pt x="0" y="1578"/>
                  </a:cubicBezTo>
                  <a:lnTo>
                    <a:pt x="0" y="1571"/>
                  </a:lnTo>
                </a:path>
              </a:pathLst>
            </a:custGeom>
            <a:solidFill>
              <a:srgbClr val="384A8E"/>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defRPr/>
              </a:pPr>
              <a:endParaRPr lang="en-US" sz="900" dirty="0"/>
            </a:p>
          </p:txBody>
        </p:sp>
        <p:sp>
          <p:nvSpPr>
            <p:cNvPr id="35" name="Freeform 26"/>
            <p:cNvSpPr>
              <a:spLocks noChangeArrowheads="1"/>
            </p:cNvSpPr>
            <p:nvPr/>
          </p:nvSpPr>
          <p:spPr bwMode="auto">
            <a:xfrm>
              <a:off x="622" y="2196"/>
              <a:ext cx="2164" cy="1156"/>
            </a:xfrm>
            <a:custGeom>
              <a:avLst/>
              <a:gdLst>
                <a:gd name="T0" fmla="*/ 2163 w 9541"/>
                <a:gd name="T1" fmla="*/ 67 h 5108"/>
                <a:gd name="T2" fmla="*/ 12 w 9541"/>
                <a:gd name="T3" fmla="*/ 1157 h 5108"/>
                <a:gd name="T4" fmla="*/ 0 w 9541"/>
                <a:gd name="T5" fmla="*/ 1143 h 5108"/>
                <a:gd name="T6" fmla="*/ 2162 w 9541"/>
                <a:gd name="T7" fmla="*/ 0 h 5108"/>
                <a:gd name="T8" fmla="*/ 2163 w 9541"/>
                <a:gd name="T9" fmla="*/ 57 h 5108"/>
                <a:gd name="T10" fmla="*/ 2163 w 9541"/>
                <a:gd name="T11" fmla="*/ 67 h 510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541" h="5108">
                  <a:moveTo>
                    <a:pt x="9540" y="295"/>
                  </a:moveTo>
                  <a:cubicBezTo>
                    <a:pt x="5845" y="1029"/>
                    <a:pt x="2772" y="2603"/>
                    <a:pt x="53" y="5107"/>
                  </a:cubicBezTo>
                  <a:cubicBezTo>
                    <a:pt x="32" y="5083"/>
                    <a:pt x="20" y="5069"/>
                    <a:pt x="0" y="5045"/>
                  </a:cubicBezTo>
                  <a:cubicBezTo>
                    <a:pt x="2708" y="2454"/>
                    <a:pt x="5799" y="806"/>
                    <a:pt x="9538" y="0"/>
                  </a:cubicBezTo>
                  <a:cubicBezTo>
                    <a:pt x="9538" y="102"/>
                    <a:pt x="9538" y="159"/>
                    <a:pt x="9540" y="252"/>
                  </a:cubicBezTo>
                  <a:lnTo>
                    <a:pt x="9540" y="295"/>
                  </a:lnTo>
                </a:path>
              </a:pathLst>
            </a:custGeom>
            <a:solidFill>
              <a:srgbClr val="47B7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defRPr/>
              </a:pPr>
              <a:endParaRPr lang="en-US" sz="900" dirty="0"/>
            </a:p>
          </p:txBody>
        </p:sp>
        <p:sp>
          <p:nvSpPr>
            <p:cNvPr id="36" name="Freeform 27"/>
            <p:cNvSpPr>
              <a:spLocks noChangeArrowheads="1"/>
            </p:cNvSpPr>
            <p:nvPr/>
          </p:nvSpPr>
          <p:spPr bwMode="auto">
            <a:xfrm>
              <a:off x="996" y="2024"/>
              <a:ext cx="1740" cy="927"/>
            </a:xfrm>
            <a:custGeom>
              <a:avLst/>
              <a:gdLst>
                <a:gd name="T0" fmla="*/ 34 w 7688"/>
                <a:gd name="T1" fmla="*/ 928 h 4096"/>
                <a:gd name="T2" fmla="*/ 0 w 7688"/>
                <a:gd name="T3" fmla="*/ 862 h 4096"/>
                <a:gd name="T4" fmla="*/ 0 w 7688"/>
                <a:gd name="T5" fmla="*/ 861 h 4096"/>
                <a:gd name="T6" fmla="*/ 1741 w 7688"/>
                <a:gd name="T7" fmla="*/ 0 h 4096"/>
                <a:gd name="T8" fmla="*/ 1742 w 7688"/>
                <a:gd name="T9" fmla="*/ 161 h 4096"/>
                <a:gd name="T10" fmla="*/ 34 w 7688"/>
                <a:gd name="T11" fmla="*/ 928 h 4096"/>
                <a:gd name="T12" fmla="*/ 34 w 7688"/>
                <a:gd name="T13" fmla="*/ 928 h 409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688" h="4096">
                  <a:moveTo>
                    <a:pt x="148" y="4095"/>
                  </a:moveTo>
                  <a:cubicBezTo>
                    <a:pt x="90" y="3979"/>
                    <a:pt x="57" y="3920"/>
                    <a:pt x="0" y="3805"/>
                  </a:cubicBezTo>
                  <a:lnTo>
                    <a:pt x="0" y="3802"/>
                  </a:lnTo>
                  <a:cubicBezTo>
                    <a:pt x="2319" y="1986"/>
                    <a:pt x="4796" y="762"/>
                    <a:pt x="7682" y="0"/>
                  </a:cubicBezTo>
                  <a:cubicBezTo>
                    <a:pt x="7685" y="283"/>
                    <a:pt x="7687" y="426"/>
                    <a:pt x="7687" y="712"/>
                  </a:cubicBezTo>
                  <a:cubicBezTo>
                    <a:pt x="4883" y="1340"/>
                    <a:pt x="2453" y="2433"/>
                    <a:pt x="148" y="4095"/>
                  </a:cubicBezTo>
                </a:path>
              </a:pathLst>
            </a:custGeom>
            <a:solidFill>
              <a:srgbClr val="7A563B"/>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defRPr/>
              </a:pPr>
              <a:endParaRPr lang="en-US" sz="900" dirty="0"/>
            </a:p>
          </p:txBody>
        </p:sp>
        <p:sp>
          <p:nvSpPr>
            <p:cNvPr id="37" name="Freeform 28"/>
            <p:cNvSpPr>
              <a:spLocks noChangeArrowheads="1"/>
            </p:cNvSpPr>
            <p:nvPr/>
          </p:nvSpPr>
          <p:spPr bwMode="auto">
            <a:xfrm>
              <a:off x="2602" y="1860"/>
              <a:ext cx="2293" cy="385"/>
            </a:xfrm>
            <a:custGeom>
              <a:avLst/>
              <a:gdLst>
                <a:gd name="T0" fmla="*/ 2208 w 10109"/>
                <a:gd name="T1" fmla="*/ 387 h 1710"/>
                <a:gd name="T2" fmla="*/ 6 w 10109"/>
                <a:gd name="T3" fmla="*/ 321 h 1710"/>
                <a:gd name="T4" fmla="*/ 0 w 10109"/>
                <a:gd name="T5" fmla="*/ 197 h 1710"/>
                <a:gd name="T6" fmla="*/ 2291 w 10109"/>
                <a:gd name="T7" fmla="*/ 194 h 1710"/>
                <a:gd name="T8" fmla="*/ 2208 w 10109"/>
                <a:gd name="T9" fmla="*/ 387 h 17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109" h="1710">
                  <a:moveTo>
                    <a:pt x="9743" y="1709"/>
                  </a:moveTo>
                  <a:cubicBezTo>
                    <a:pt x="6506" y="780"/>
                    <a:pt x="3377" y="693"/>
                    <a:pt x="27" y="1417"/>
                  </a:cubicBezTo>
                  <a:cubicBezTo>
                    <a:pt x="15" y="1198"/>
                    <a:pt x="9" y="1090"/>
                    <a:pt x="0" y="871"/>
                  </a:cubicBezTo>
                  <a:cubicBezTo>
                    <a:pt x="3439" y="6"/>
                    <a:pt x="6725" y="0"/>
                    <a:pt x="10108" y="856"/>
                  </a:cubicBezTo>
                  <a:cubicBezTo>
                    <a:pt x="9962" y="1198"/>
                    <a:pt x="9889" y="1368"/>
                    <a:pt x="9743" y="1709"/>
                  </a:cubicBezTo>
                </a:path>
              </a:pathLst>
            </a:custGeom>
            <a:solidFill>
              <a:srgbClr val="337ABE"/>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defRPr/>
              </a:pPr>
              <a:endParaRPr lang="en-US" sz="900" dirty="0"/>
            </a:p>
          </p:txBody>
        </p:sp>
        <p:sp>
          <p:nvSpPr>
            <p:cNvPr id="38" name="Freeform 29"/>
            <p:cNvSpPr>
              <a:spLocks noChangeArrowheads="1"/>
            </p:cNvSpPr>
            <p:nvPr/>
          </p:nvSpPr>
          <p:spPr bwMode="auto">
            <a:xfrm>
              <a:off x="1442" y="1658"/>
              <a:ext cx="2679" cy="859"/>
            </a:xfrm>
            <a:custGeom>
              <a:avLst/>
              <a:gdLst>
                <a:gd name="T0" fmla="*/ 2635 w 11820"/>
                <a:gd name="T1" fmla="*/ 175 h 3796"/>
                <a:gd name="T2" fmla="*/ 25 w 11820"/>
                <a:gd name="T3" fmla="*/ 860 h 3796"/>
                <a:gd name="T4" fmla="*/ 0 w 11820"/>
                <a:gd name="T5" fmla="*/ 784 h 3796"/>
                <a:gd name="T6" fmla="*/ 2679 w 11820"/>
                <a:gd name="T7" fmla="*/ 2 h 3796"/>
                <a:gd name="T8" fmla="*/ 2635 w 11820"/>
                <a:gd name="T9" fmla="*/ 175 h 379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820" h="3796">
                  <a:moveTo>
                    <a:pt x="11626" y="771"/>
                  </a:moveTo>
                  <a:cubicBezTo>
                    <a:pt x="7452" y="643"/>
                    <a:pt x="3672" y="1633"/>
                    <a:pt x="111" y="3795"/>
                  </a:cubicBezTo>
                  <a:cubicBezTo>
                    <a:pt x="67" y="3663"/>
                    <a:pt x="43" y="3596"/>
                    <a:pt x="0" y="3462"/>
                  </a:cubicBezTo>
                  <a:cubicBezTo>
                    <a:pt x="3610" y="1122"/>
                    <a:pt x="7493" y="0"/>
                    <a:pt x="11819" y="9"/>
                  </a:cubicBezTo>
                  <a:cubicBezTo>
                    <a:pt x="11740" y="316"/>
                    <a:pt x="11702" y="468"/>
                    <a:pt x="11626" y="771"/>
                  </a:cubicBezTo>
                </a:path>
              </a:pathLst>
            </a:custGeom>
            <a:solidFill>
              <a:srgbClr val="337ABE"/>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defRPr/>
              </a:pPr>
              <a:endParaRPr lang="en-US" sz="900" dirty="0"/>
            </a:p>
          </p:txBody>
        </p:sp>
        <p:sp>
          <p:nvSpPr>
            <p:cNvPr id="39" name="Freeform 30"/>
            <p:cNvSpPr>
              <a:spLocks noChangeArrowheads="1"/>
            </p:cNvSpPr>
            <p:nvPr/>
          </p:nvSpPr>
          <p:spPr bwMode="auto">
            <a:xfrm>
              <a:off x="664" y="1822"/>
              <a:ext cx="1564" cy="1214"/>
            </a:xfrm>
            <a:custGeom>
              <a:avLst/>
              <a:gdLst>
                <a:gd name="T0" fmla="*/ 1564 w 6901"/>
                <a:gd name="T1" fmla="*/ 41 h 5350"/>
                <a:gd name="T2" fmla="*/ 9 w 6901"/>
                <a:gd name="T3" fmla="*/ 1212 h 5350"/>
                <a:gd name="T4" fmla="*/ 0 w 6901"/>
                <a:gd name="T5" fmla="*/ 1198 h 5350"/>
                <a:gd name="T6" fmla="*/ 1559 w 6901"/>
                <a:gd name="T7" fmla="*/ 0 h 5350"/>
                <a:gd name="T8" fmla="*/ 1564 w 6901"/>
                <a:gd name="T9" fmla="*/ 41 h 53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901" h="5350">
                  <a:moveTo>
                    <a:pt x="6900" y="181"/>
                  </a:moveTo>
                  <a:cubicBezTo>
                    <a:pt x="4204" y="1490"/>
                    <a:pt x="1986" y="3152"/>
                    <a:pt x="41" y="5349"/>
                  </a:cubicBezTo>
                  <a:cubicBezTo>
                    <a:pt x="26" y="5325"/>
                    <a:pt x="18" y="5314"/>
                    <a:pt x="0" y="5287"/>
                  </a:cubicBezTo>
                  <a:cubicBezTo>
                    <a:pt x="1940" y="3050"/>
                    <a:pt x="4166" y="1347"/>
                    <a:pt x="6880" y="0"/>
                  </a:cubicBezTo>
                  <a:cubicBezTo>
                    <a:pt x="6888" y="73"/>
                    <a:pt x="6891" y="108"/>
                    <a:pt x="6900" y="181"/>
                  </a:cubicBezTo>
                </a:path>
              </a:pathLst>
            </a:custGeom>
            <a:solidFill>
              <a:srgbClr val="FBB24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defRPr/>
              </a:pPr>
              <a:endParaRPr lang="en-US" sz="900" dirty="0"/>
            </a:p>
          </p:txBody>
        </p:sp>
        <p:sp>
          <p:nvSpPr>
            <p:cNvPr id="40" name="Freeform 31"/>
            <p:cNvSpPr>
              <a:spLocks noChangeArrowheads="1"/>
            </p:cNvSpPr>
            <p:nvPr/>
          </p:nvSpPr>
          <p:spPr bwMode="auto">
            <a:xfrm>
              <a:off x="874" y="1536"/>
              <a:ext cx="2572" cy="1328"/>
            </a:xfrm>
            <a:custGeom>
              <a:avLst/>
              <a:gdLst>
                <a:gd name="T0" fmla="*/ 2574 w 11355"/>
                <a:gd name="T1" fmla="*/ 0 h 5863"/>
                <a:gd name="T2" fmla="*/ 2562 w 11355"/>
                <a:gd name="T3" fmla="*/ 95 h 5863"/>
                <a:gd name="T4" fmla="*/ 17 w 11355"/>
                <a:gd name="T5" fmla="*/ 1329 h 5863"/>
                <a:gd name="T6" fmla="*/ 16 w 11355"/>
                <a:gd name="T7" fmla="*/ 1329 h 5863"/>
                <a:gd name="T8" fmla="*/ 0 w 11355"/>
                <a:gd name="T9" fmla="*/ 1299 h 5863"/>
                <a:gd name="T10" fmla="*/ 0 w 11355"/>
                <a:gd name="T11" fmla="*/ 1299 h 5863"/>
                <a:gd name="T12" fmla="*/ 2573 w 11355"/>
                <a:gd name="T13" fmla="*/ 0 h 5863"/>
                <a:gd name="T14" fmla="*/ 2574 w 11355"/>
                <a:gd name="T15" fmla="*/ 0 h 58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355" h="5863">
                  <a:moveTo>
                    <a:pt x="11354" y="0"/>
                  </a:moveTo>
                  <a:cubicBezTo>
                    <a:pt x="11337" y="169"/>
                    <a:pt x="11325" y="250"/>
                    <a:pt x="11304" y="420"/>
                  </a:cubicBezTo>
                  <a:cubicBezTo>
                    <a:pt x="6940" y="1126"/>
                    <a:pt x="3248" y="2900"/>
                    <a:pt x="73" y="5862"/>
                  </a:cubicBezTo>
                  <a:lnTo>
                    <a:pt x="72" y="5862"/>
                  </a:lnTo>
                  <a:lnTo>
                    <a:pt x="0" y="5731"/>
                  </a:lnTo>
                  <a:lnTo>
                    <a:pt x="0" y="5730"/>
                  </a:lnTo>
                  <a:cubicBezTo>
                    <a:pt x="3168" y="2652"/>
                    <a:pt x="6921" y="786"/>
                    <a:pt x="11351" y="0"/>
                  </a:cubicBezTo>
                  <a:lnTo>
                    <a:pt x="11354" y="0"/>
                  </a:lnTo>
                </a:path>
              </a:pathLst>
            </a:custGeom>
            <a:solidFill>
              <a:srgbClr val="8F6548"/>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defRPr/>
              </a:pPr>
              <a:endParaRPr lang="en-US" sz="900" dirty="0"/>
            </a:p>
          </p:txBody>
        </p:sp>
        <p:sp>
          <p:nvSpPr>
            <p:cNvPr id="41" name="Freeform 32"/>
            <p:cNvSpPr>
              <a:spLocks noChangeArrowheads="1"/>
            </p:cNvSpPr>
            <p:nvPr/>
          </p:nvSpPr>
          <p:spPr bwMode="auto">
            <a:xfrm>
              <a:off x="1934" y="1448"/>
              <a:ext cx="2877" cy="687"/>
            </a:xfrm>
            <a:custGeom>
              <a:avLst/>
              <a:gdLst>
                <a:gd name="T0" fmla="*/ 2823 w 12688"/>
                <a:gd name="T1" fmla="*/ 267 h 3045"/>
                <a:gd name="T2" fmla="*/ 14 w 12688"/>
                <a:gd name="T3" fmla="*/ 690 h 3045"/>
                <a:gd name="T4" fmla="*/ 0 w 12688"/>
                <a:gd name="T5" fmla="*/ 616 h 3045"/>
                <a:gd name="T6" fmla="*/ 2876 w 12688"/>
                <a:gd name="T7" fmla="*/ 126 h 3045"/>
                <a:gd name="T8" fmla="*/ 2823 w 12688"/>
                <a:gd name="T9" fmla="*/ 267 h 304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688" h="3045">
                  <a:moveTo>
                    <a:pt x="12453" y="1178"/>
                  </a:moveTo>
                  <a:cubicBezTo>
                    <a:pt x="8118" y="556"/>
                    <a:pt x="4049" y="1160"/>
                    <a:pt x="61" y="3044"/>
                  </a:cubicBezTo>
                  <a:cubicBezTo>
                    <a:pt x="38" y="2913"/>
                    <a:pt x="26" y="2849"/>
                    <a:pt x="0" y="2717"/>
                  </a:cubicBezTo>
                  <a:cubicBezTo>
                    <a:pt x="4043" y="696"/>
                    <a:pt x="8229" y="0"/>
                    <a:pt x="12687" y="556"/>
                  </a:cubicBezTo>
                  <a:cubicBezTo>
                    <a:pt x="12593" y="804"/>
                    <a:pt x="12546" y="929"/>
                    <a:pt x="12453" y="1178"/>
                  </a:cubicBezTo>
                </a:path>
              </a:pathLst>
            </a:custGeom>
            <a:solidFill>
              <a:srgbClr val="F8973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defRPr/>
              </a:pPr>
              <a:endParaRPr lang="en-US" sz="900" dirty="0"/>
            </a:p>
          </p:txBody>
        </p:sp>
        <p:sp>
          <p:nvSpPr>
            <p:cNvPr id="42" name="Freeform 33"/>
            <p:cNvSpPr>
              <a:spLocks noChangeArrowheads="1"/>
            </p:cNvSpPr>
            <p:nvPr/>
          </p:nvSpPr>
          <p:spPr bwMode="auto">
            <a:xfrm>
              <a:off x="534" y="2036"/>
              <a:ext cx="2251" cy="1351"/>
            </a:xfrm>
            <a:custGeom>
              <a:avLst/>
              <a:gdLst>
                <a:gd name="T0" fmla="*/ 2251 w 9930"/>
                <a:gd name="T1" fmla="*/ 64 h 5958"/>
                <a:gd name="T2" fmla="*/ 11 w 9930"/>
                <a:gd name="T3" fmla="*/ 1350 h 5958"/>
                <a:gd name="T4" fmla="*/ 0 w 9930"/>
                <a:gd name="T5" fmla="*/ 1338 h 5958"/>
                <a:gd name="T6" fmla="*/ 2250 w 9930"/>
                <a:gd name="T7" fmla="*/ 0 h 5958"/>
                <a:gd name="T8" fmla="*/ 2251 w 9930"/>
                <a:gd name="T9" fmla="*/ 64 h 59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930" h="5958">
                  <a:moveTo>
                    <a:pt x="9929" y="281"/>
                  </a:moveTo>
                  <a:cubicBezTo>
                    <a:pt x="5994" y="1224"/>
                    <a:pt x="2766" y="3085"/>
                    <a:pt x="49" y="5957"/>
                  </a:cubicBezTo>
                  <a:cubicBezTo>
                    <a:pt x="29" y="5936"/>
                    <a:pt x="20" y="5925"/>
                    <a:pt x="0" y="5904"/>
                  </a:cubicBezTo>
                  <a:cubicBezTo>
                    <a:pt x="2705" y="2948"/>
                    <a:pt x="5950" y="1014"/>
                    <a:pt x="9926" y="0"/>
                  </a:cubicBezTo>
                  <a:cubicBezTo>
                    <a:pt x="9926" y="111"/>
                    <a:pt x="9926" y="170"/>
                    <a:pt x="9929" y="281"/>
                  </a:cubicBezTo>
                </a:path>
              </a:pathLst>
            </a:custGeom>
            <a:solidFill>
              <a:srgbClr val="66BD5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defRPr/>
              </a:pPr>
              <a:endParaRPr lang="en-US" sz="900" dirty="0"/>
            </a:p>
          </p:txBody>
        </p:sp>
        <p:sp>
          <p:nvSpPr>
            <p:cNvPr id="43" name="Freeform 34"/>
            <p:cNvSpPr>
              <a:spLocks noChangeArrowheads="1"/>
            </p:cNvSpPr>
            <p:nvPr/>
          </p:nvSpPr>
          <p:spPr bwMode="auto">
            <a:xfrm>
              <a:off x="652" y="1242"/>
              <a:ext cx="5247" cy="1897"/>
            </a:xfrm>
            <a:custGeom>
              <a:avLst/>
              <a:gdLst>
                <a:gd name="T0" fmla="*/ 10 w 23132"/>
                <a:gd name="T1" fmla="*/ 1900 h 8381"/>
                <a:gd name="T2" fmla="*/ 0 w 23132"/>
                <a:gd name="T3" fmla="*/ 1887 h 8381"/>
                <a:gd name="T4" fmla="*/ 0 w 23132"/>
                <a:gd name="T5" fmla="*/ 1886 h 8381"/>
                <a:gd name="T6" fmla="*/ 5245 w 23132"/>
                <a:gd name="T7" fmla="*/ 751 h 8381"/>
                <a:gd name="T8" fmla="*/ 5196 w 23132"/>
                <a:gd name="T9" fmla="*/ 828 h 8381"/>
                <a:gd name="T10" fmla="*/ 10 w 23132"/>
                <a:gd name="T11" fmla="*/ 1900 h 8381"/>
                <a:gd name="T12" fmla="*/ 10 w 23132"/>
                <a:gd name="T13" fmla="*/ 1900 h 838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132" h="8381">
                  <a:moveTo>
                    <a:pt x="42" y="8380"/>
                  </a:moveTo>
                  <a:cubicBezTo>
                    <a:pt x="25" y="8358"/>
                    <a:pt x="16" y="8346"/>
                    <a:pt x="0" y="8322"/>
                  </a:cubicBezTo>
                  <a:lnTo>
                    <a:pt x="0" y="8318"/>
                  </a:lnTo>
                  <a:cubicBezTo>
                    <a:pt x="5924" y="1823"/>
                    <a:pt x="15078" y="0"/>
                    <a:pt x="23131" y="3313"/>
                  </a:cubicBezTo>
                  <a:cubicBezTo>
                    <a:pt x="23047" y="3450"/>
                    <a:pt x="23003" y="3517"/>
                    <a:pt x="22918" y="3654"/>
                  </a:cubicBezTo>
                  <a:cubicBezTo>
                    <a:pt x="14996" y="298"/>
                    <a:pt x="5973" y="2033"/>
                    <a:pt x="43" y="8380"/>
                  </a:cubicBezTo>
                  <a:lnTo>
                    <a:pt x="42" y="8380"/>
                  </a:lnTo>
                </a:path>
              </a:pathLst>
            </a:custGeom>
            <a:solidFill>
              <a:srgbClr val="7A563B"/>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defRPr/>
              </a:pPr>
              <a:endParaRPr lang="en-US" sz="900" dirty="0"/>
            </a:p>
          </p:txBody>
        </p:sp>
        <p:sp>
          <p:nvSpPr>
            <p:cNvPr id="44" name="Freeform 35"/>
            <p:cNvSpPr>
              <a:spLocks noChangeArrowheads="1"/>
            </p:cNvSpPr>
            <p:nvPr/>
          </p:nvSpPr>
          <p:spPr bwMode="auto">
            <a:xfrm>
              <a:off x="1332" y="1402"/>
              <a:ext cx="2961" cy="1023"/>
            </a:xfrm>
            <a:custGeom>
              <a:avLst/>
              <a:gdLst>
                <a:gd name="T0" fmla="*/ 2958 w 13049"/>
                <a:gd name="T1" fmla="*/ 1 h 4514"/>
                <a:gd name="T2" fmla="*/ 2930 w 13049"/>
                <a:gd name="T3" fmla="*/ 103 h 4514"/>
                <a:gd name="T4" fmla="*/ 15 w 13049"/>
                <a:gd name="T5" fmla="*/ 1023 h 4514"/>
                <a:gd name="T6" fmla="*/ 0 w 13049"/>
                <a:gd name="T7" fmla="*/ 980 h 4514"/>
                <a:gd name="T8" fmla="*/ 2958 w 13049"/>
                <a:gd name="T9" fmla="*/ 0 h 4514"/>
                <a:gd name="T10" fmla="*/ 2958 w 13049"/>
                <a:gd name="T11" fmla="*/ 1 h 451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049" h="4514">
                  <a:moveTo>
                    <a:pt x="13048" y="5"/>
                  </a:moveTo>
                  <a:cubicBezTo>
                    <a:pt x="12999" y="183"/>
                    <a:pt x="12973" y="273"/>
                    <a:pt x="12924" y="455"/>
                  </a:cubicBezTo>
                  <a:cubicBezTo>
                    <a:pt x="8171" y="450"/>
                    <a:pt x="3915" y="1770"/>
                    <a:pt x="68" y="4513"/>
                  </a:cubicBezTo>
                  <a:cubicBezTo>
                    <a:pt x="41" y="4440"/>
                    <a:pt x="27" y="4402"/>
                    <a:pt x="0" y="4326"/>
                  </a:cubicBezTo>
                  <a:cubicBezTo>
                    <a:pt x="3853" y="1475"/>
                    <a:pt x="8220" y="58"/>
                    <a:pt x="13048" y="0"/>
                  </a:cubicBezTo>
                  <a:lnTo>
                    <a:pt x="13048" y="5"/>
                  </a:lnTo>
                </a:path>
              </a:pathLst>
            </a:custGeom>
            <a:solidFill>
              <a:srgbClr val="F8973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defRPr/>
              </a:pPr>
              <a:endParaRPr lang="en-US" sz="900" dirty="0"/>
            </a:p>
          </p:txBody>
        </p:sp>
        <p:sp>
          <p:nvSpPr>
            <p:cNvPr id="45" name="Freeform 36"/>
            <p:cNvSpPr>
              <a:spLocks noChangeArrowheads="1"/>
            </p:cNvSpPr>
            <p:nvPr/>
          </p:nvSpPr>
          <p:spPr bwMode="auto">
            <a:xfrm>
              <a:off x="1248" y="1787"/>
              <a:ext cx="3011" cy="901"/>
            </a:xfrm>
            <a:custGeom>
              <a:avLst/>
              <a:gdLst>
                <a:gd name="T0" fmla="*/ 0 w 13274"/>
                <a:gd name="T1" fmla="*/ 860 h 3985"/>
                <a:gd name="T2" fmla="*/ 3009 w 13274"/>
                <a:gd name="T3" fmla="*/ 49 h 3985"/>
                <a:gd name="T4" fmla="*/ 2975 w 13274"/>
                <a:gd name="T5" fmla="*/ 150 h 3985"/>
                <a:gd name="T6" fmla="*/ 13 w 13274"/>
                <a:gd name="T7" fmla="*/ 903 h 3985"/>
                <a:gd name="T8" fmla="*/ 0 w 13274"/>
                <a:gd name="T9" fmla="*/ 861 h 3985"/>
                <a:gd name="T10" fmla="*/ 0 w 13274"/>
                <a:gd name="T11" fmla="*/ 860 h 39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274" h="3985">
                  <a:moveTo>
                    <a:pt x="0" y="3794"/>
                  </a:moveTo>
                  <a:cubicBezTo>
                    <a:pt x="4013" y="1165"/>
                    <a:pt x="8450" y="0"/>
                    <a:pt x="13273" y="216"/>
                  </a:cubicBezTo>
                  <a:cubicBezTo>
                    <a:pt x="13214" y="394"/>
                    <a:pt x="13185" y="485"/>
                    <a:pt x="13124" y="663"/>
                  </a:cubicBezTo>
                  <a:cubicBezTo>
                    <a:pt x="8377" y="388"/>
                    <a:pt x="4053" y="1463"/>
                    <a:pt x="57" y="3984"/>
                  </a:cubicBezTo>
                  <a:lnTo>
                    <a:pt x="0" y="3798"/>
                  </a:lnTo>
                  <a:lnTo>
                    <a:pt x="0" y="3794"/>
                  </a:lnTo>
                </a:path>
              </a:pathLst>
            </a:custGeom>
            <a:solidFill>
              <a:srgbClr val="47B7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defRPr/>
              </a:pPr>
              <a:endParaRPr lang="en-US" sz="900" dirty="0"/>
            </a:p>
          </p:txBody>
        </p:sp>
        <p:sp>
          <p:nvSpPr>
            <p:cNvPr id="46" name="Freeform 37"/>
            <p:cNvSpPr>
              <a:spLocks noChangeArrowheads="1"/>
            </p:cNvSpPr>
            <p:nvPr/>
          </p:nvSpPr>
          <p:spPr bwMode="auto">
            <a:xfrm>
              <a:off x="1820" y="1707"/>
              <a:ext cx="607" cy="210"/>
            </a:xfrm>
            <a:custGeom>
              <a:avLst/>
              <a:gdLst>
                <a:gd name="T0" fmla="*/ 0 w 2679"/>
                <a:gd name="T1" fmla="*/ 210 h 930"/>
                <a:gd name="T2" fmla="*/ 607 w 2679"/>
                <a:gd name="T3" fmla="*/ 0 h 930"/>
                <a:gd name="T4" fmla="*/ 32 w 2679"/>
                <a:gd name="T5" fmla="*/ 210 h 930"/>
                <a:gd name="T6" fmla="*/ 0 w 2679"/>
                <a:gd name="T7" fmla="*/ 210 h 9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79" h="930">
                  <a:moveTo>
                    <a:pt x="0" y="929"/>
                  </a:moveTo>
                  <a:cubicBezTo>
                    <a:pt x="336" y="474"/>
                    <a:pt x="1151" y="132"/>
                    <a:pt x="2678" y="0"/>
                  </a:cubicBezTo>
                  <a:cubicBezTo>
                    <a:pt x="1253" y="155"/>
                    <a:pt x="473" y="488"/>
                    <a:pt x="140" y="929"/>
                  </a:cubicBezTo>
                  <a:lnTo>
                    <a:pt x="0" y="929"/>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defRPr/>
              </a:pPr>
              <a:endParaRPr lang="en-US" sz="900" dirty="0"/>
            </a:p>
          </p:txBody>
        </p:sp>
        <p:sp>
          <p:nvSpPr>
            <p:cNvPr id="47" name="Freeform 38"/>
            <p:cNvSpPr>
              <a:spLocks noChangeArrowheads="1"/>
            </p:cNvSpPr>
            <p:nvPr/>
          </p:nvSpPr>
          <p:spPr bwMode="auto">
            <a:xfrm>
              <a:off x="1767" y="1952"/>
              <a:ext cx="65" cy="198"/>
            </a:xfrm>
            <a:custGeom>
              <a:avLst/>
              <a:gdLst>
                <a:gd name="T0" fmla="*/ 31 w 278"/>
                <a:gd name="T1" fmla="*/ 0 h 892"/>
                <a:gd name="T2" fmla="*/ 62 w 278"/>
                <a:gd name="T3" fmla="*/ 0 h 892"/>
                <a:gd name="T4" fmla="*/ 57 w 278"/>
                <a:gd name="T5" fmla="*/ 201 h 892"/>
                <a:gd name="T6" fmla="*/ 25 w 278"/>
                <a:gd name="T7" fmla="*/ 201 h 892"/>
                <a:gd name="T8" fmla="*/ 31 w 278"/>
                <a:gd name="T9" fmla="*/ 0 h 8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8" h="892">
                  <a:moveTo>
                    <a:pt x="137" y="0"/>
                  </a:moveTo>
                  <a:lnTo>
                    <a:pt x="277" y="0"/>
                  </a:lnTo>
                  <a:cubicBezTo>
                    <a:pt x="137" y="268"/>
                    <a:pt x="143" y="569"/>
                    <a:pt x="257" y="891"/>
                  </a:cubicBezTo>
                  <a:lnTo>
                    <a:pt x="111" y="891"/>
                  </a:lnTo>
                  <a:cubicBezTo>
                    <a:pt x="6" y="569"/>
                    <a:pt x="0" y="268"/>
                    <a:pt x="137" y="0"/>
                  </a:cubicBez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defRPr/>
              </a:pPr>
              <a:endParaRPr lang="en-US" sz="900" dirty="0"/>
            </a:p>
          </p:txBody>
        </p:sp>
        <p:sp>
          <p:nvSpPr>
            <p:cNvPr id="48" name="Freeform 39"/>
            <p:cNvSpPr>
              <a:spLocks noChangeArrowheads="1"/>
            </p:cNvSpPr>
            <p:nvPr/>
          </p:nvSpPr>
          <p:spPr bwMode="auto">
            <a:xfrm>
              <a:off x="2144" y="2612"/>
              <a:ext cx="191" cy="103"/>
            </a:xfrm>
            <a:custGeom>
              <a:avLst/>
              <a:gdLst>
                <a:gd name="T0" fmla="*/ 0 w 842"/>
                <a:gd name="T1" fmla="*/ 0 h 462"/>
                <a:gd name="T2" fmla="*/ 62 w 842"/>
                <a:gd name="T3" fmla="*/ 0 h 462"/>
                <a:gd name="T4" fmla="*/ 190 w 842"/>
                <a:gd name="T5" fmla="*/ 103 h 462"/>
                <a:gd name="T6" fmla="*/ 166 w 842"/>
                <a:gd name="T7" fmla="*/ 104 h 462"/>
                <a:gd name="T8" fmla="*/ 113 w 842"/>
                <a:gd name="T9" fmla="*/ 101 h 462"/>
                <a:gd name="T10" fmla="*/ 0 w 842"/>
                <a:gd name="T11" fmla="*/ 0 h 46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2" h="462">
                  <a:moveTo>
                    <a:pt x="0" y="0"/>
                  </a:moveTo>
                  <a:lnTo>
                    <a:pt x="275" y="0"/>
                  </a:lnTo>
                  <a:cubicBezTo>
                    <a:pt x="459" y="155"/>
                    <a:pt x="648" y="310"/>
                    <a:pt x="841" y="458"/>
                  </a:cubicBezTo>
                  <a:cubicBezTo>
                    <a:pt x="806" y="458"/>
                    <a:pt x="771" y="461"/>
                    <a:pt x="736" y="461"/>
                  </a:cubicBezTo>
                  <a:cubicBezTo>
                    <a:pt x="654" y="461"/>
                    <a:pt x="575" y="456"/>
                    <a:pt x="499" y="450"/>
                  </a:cubicBezTo>
                  <a:cubicBezTo>
                    <a:pt x="333" y="304"/>
                    <a:pt x="164" y="155"/>
                    <a:pt x="0" y="0"/>
                  </a:cubicBez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defRPr/>
              </a:pPr>
              <a:endParaRPr lang="en-US" sz="900" dirty="0"/>
            </a:p>
          </p:txBody>
        </p:sp>
        <p:sp>
          <p:nvSpPr>
            <p:cNvPr id="49" name="Freeform 40"/>
            <p:cNvSpPr>
              <a:spLocks noChangeArrowheads="1"/>
            </p:cNvSpPr>
            <p:nvPr/>
          </p:nvSpPr>
          <p:spPr bwMode="auto">
            <a:xfrm>
              <a:off x="1805" y="2184"/>
              <a:ext cx="176" cy="206"/>
            </a:xfrm>
            <a:custGeom>
              <a:avLst/>
              <a:gdLst>
                <a:gd name="T0" fmla="*/ 0 w 770"/>
                <a:gd name="T1" fmla="*/ 0 h 918"/>
                <a:gd name="T2" fmla="*/ 34 w 770"/>
                <a:gd name="T3" fmla="*/ 0 h 918"/>
                <a:gd name="T4" fmla="*/ 174 w 770"/>
                <a:gd name="T5" fmla="*/ 207 h 918"/>
                <a:gd name="T6" fmla="*/ 131 w 770"/>
                <a:gd name="T7" fmla="*/ 207 h 918"/>
                <a:gd name="T8" fmla="*/ 0 w 770"/>
                <a:gd name="T9" fmla="*/ 0 h 9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70" h="918">
                  <a:moveTo>
                    <a:pt x="0" y="0"/>
                  </a:moveTo>
                  <a:lnTo>
                    <a:pt x="149" y="0"/>
                  </a:lnTo>
                  <a:cubicBezTo>
                    <a:pt x="281" y="295"/>
                    <a:pt x="497" y="605"/>
                    <a:pt x="769" y="917"/>
                  </a:cubicBezTo>
                  <a:lnTo>
                    <a:pt x="579" y="917"/>
                  </a:lnTo>
                  <a:cubicBezTo>
                    <a:pt x="328" y="605"/>
                    <a:pt x="126" y="295"/>
                    <a:pt x="0" y="0"/>
                  </a:cubicBez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defRPr/>
              </a:pPr>
              <a:endParaRPr lang="en-US" sz="900" dirty="0"/>
            </a:p>
          </p:txBody>
        </p:sp>
        <p:sp>
          <p:nvSpPr>
            <p:cNvPr id="50" name="Freeform 41"/>
            <p:cNvSpPr>
              <a:spLocks noChangeArrowheads="1"/>
            </p:cNvSpPr>
            <p:nvPr/>
          </p:nvSpPr>
          <p:spPr bwMode="auto">
            <a:xfrm>
              <a:off x="1961" y="2425"/>
              <a:ext cx="210" cy="153"/>
            </a:xfrm>
            <a:custGeom>
              <a:avLst/>
              <a:gdLst>
                <a:gd name="T0" fmla="*/ 0 w 918"/>
                <a:gd name="T1" fmla="*/ 0 h 694"/>
                <a:gd name="T2" fmla="*/ 45 w 918"/>
                <a:gd name="T3" fmla="*/ 0 h 694"/>
                <a:gd name="T4" fmla="*/ 207 w 918"/>
                <a:gd name="T5" fmla="*/ 156 h 694"/>
                <a:gd name="T6" fmla="*/ 148 w 918"/>
                <a:gd name="T7" fmla="*/ 156 h 694"/>
                <a:gd name="T8" fmla="*/ 0 w 918"/>
                <a:gd name="T9" fmla="*/ 0 h 69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18" h="694">
                  <a:moveTo>
                    <a:pt x="0" y="0"/>
                  </a:moveTo>
                  <a:lnTo>
                    <a:pt x="198" y="0"/>
                  </a:lnTo>
                  <a:cubicBezTo>
                    <a:pt x="412" y="231"/>
                    <a:pt x="657" y="465"/>
                    <a:pt x="917" y="693"/>
                  </a:cubicBezTo>
                  <a:lnTo>
                    <a:pt x="657" y="693"/>
                  </a:lnTo>
                  <a:cubicBezTo>
                    <a:pt x="423" y="465"/>
                    <a:pt x="198" y="234"/>
                    <a:pt x="0" y="0"/>
                  </a:cubicBez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defRPr/>
              </a:pPr>
              <a:endParaRPr lang="en-US" sz="900" dirty="0"/>
            </a:p>
          </p:txBody>
        </p:sp>
        <p:sp>
          <p:nvSpPr>
            <p:cNvPr id="51" name="Freeform 42"/>
            <p:cNvSpPr>
              <a:spLocks noChangeArrowheads="1"/>
            </p:cNvSpPr>
            <p:nvPr/>
          </p:nvSpPr>
          <p:spPr bwMode="auto">
            <a:xfrm>
              <a:off x="1373" y="1688"/>
              <a:ext cx="1751" cy="1027"/>
            </a:xfrm>
            <a:custGeom>
              <a:avLst/>
              <a:gdLst>
                <a:gd name="T0" fmla="*/ 738 w 7724"/>
                <a:gd name="T1" fmla="*/ 891 h 4531"/>
                <a:gd name="T2" fmla="*/ 797 w 7724"/>
                <a:gd name="T3" fmla="*/ 891 h 4531"/>
                <a:gd name="T4" fmla="*/ 634 w 7724"/>
                <a:gd name="T5" fmla="*/ 733 h 4531"/>
                <a:gd name="T6" fmla="*/ 589 w 7724"/>
                <a:gd name="T7" fmla="*/ 733 h 4531"/>
                <a:gd name="T8" fmla="*/ 738 w 7724"/>
                <a:gd name="T9" fmla="*/ 891 h 4531"/>
                <a:gd name="T10" fmla="*/ 457 w 7724"/>
                <a:gd name="T11" fmla="*/ 260 h 4531"/>
                <a:gd name="T12" fmla="*/ 426 w 7724"/>
                <a:gd name="T13" fmla="*/ 260 h 4531"/>
                <a:gd name="T14" fmla="*/ 420 w 7724"/>
                <a:gd name="T15" fmla="*/ 462 h 4531"/>
                <a:gd name="T16" fmla="*/ 453 w 7724"/>
                <a:gd name="T17" fmla="*/ 462 h 4531"/>
                <a:gd name="T18" fmla="*/ 457 w 7724"/>
                <a:gd name="T19" fmla="*/ 260 h 4531"/>
                <a:gd name="T20" fmla="*/ 477 w 7724"/>
                <a:gd name="T21" fmla="*/ 228 h 4531"/>
                <a:gd name="T22" fmla="*/ 1053 w 7724"/>
                <a:gd name="T23" fmla="*/ 18 h 4531"/>
                <a:gd name="T24" fmla="*/ 446 w 7724"/>
                <a:gd name="T25" fmla="*/ 228 h 4531"/>
                <a:gd name="T26" fmla="*/ 477 w 7724"/>
                <a:gd name="T27" fmla="*/ 228 h 4531"/>
                <a:gd name="T28" fmla="*/ 563 w 7724"/>
                <a:gd name="T29" fmla="*/ 702 h 4531"/>
                <a:gd name="T30" fmla="*/ 606 w 7724"/>
                <a:gd name="T31" fmla="*/ 702 h 4531"/>
                <a:gd name="T32" fmla="*/ 465 w 7724"/>
                <a:gd name="T33" fmla="*/ 494 h 4531"/>
                <a:gd name="T34" fmla="*/ 432 w 7724"/>
                <a:gd name="T35" fmla="*/ 494 h 4531"/>
                <a:gd name="T36" fmla="*/ 563 w 7724"/>
                <a:gd name="T37" fmla="*/ 702 h 4531"/>
                <a:gd name="T38" fmla="*/ 1281 w 7724"/>
                <a:gd name="T39" fmla="*/ 2 h 4531"/>
                <a:gd name="T40" fmla="*/ 1357 w 7724"/>
                <a:gd name="T41" fmla="*/ 863 h 4531"/>
                <a:gd name="T42" fmla="*/ 1751 w 7724"/>
                <a:gd name="T43" fmla="*/ 1027 h 4531"/>
                <a:gd name="T44" fmla="*/ 963 w 7724"/>
                <a:gd name="T45" fmla="*/ 1027 h 4531"/>
                <a:gd name="T46" fmla="*/ 962 w 7724"/>
                <a:gd name="T47" fmla="*/ 1026 h 4531"/>
                <a:gd name="T48" fmla="*/ 834 w 7724"/>
                <a:gd name="T49" fmla="*/ 922 h 4531"/>
                <a:gd name="T50" fmla="*/ 771 w 7724"/>
                <a:gd name="T51" fmla="*/ 922 h 4531"/>
                <a:gd name="T52" fmla="*/ 885 w 7724"/>
                <a:gd name="T53" fmla="*/ 1024 h 4531"/>
                <a:gd name="T54" fmla="*/ 887 w 7724"/>
                <a:gd name="T55" fmla="*/ 1027 h 4531"/>
                <a:gd name="T56" fmla="*/ 305 w 7724"/>
                <a:gd name="T57" fmla="*/ 1027 h 4531"/>
                <a:gd name="T58" fmla="*/ 199 w 7724"/>
                <a:gd name="T59" fmla="*/ 288 h 4531"/>
                <a:gd name="T60" fmla="*/ 1281 w 7724"/>
                <a:gd name="T61" fmla="*/ 2 h 453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7724" h="4531">
                  <a:moveTo>
                    <a:pt x="3257" y="3929"/>
                  </a:moveTo>
                  <a:lnTo>
                    <a:pt x="3517" y="3929"/>
                  </a:lnTo>
                  <a:cubicBezTo>
                    <a:pt x="3257" y="3701"/>
                    <a:pt x="3012" y="3467"/>
                    <a:pt x="2798" y="3236"/>
                  </a:cubicBezTo>
                  <a:lnTo>
                    <a:pt x="2600" y="3236"/>
                  </a:lnTo>
                  <a:cubicBezTo>
                    <a:pt x="2798" y="3470"/>
                    <a:pt x="3023" y="3701"/>
                    <a:pt x="3257" y="3929"/>
                  </a:cubicBezTo>
                  <a:close/>
                  <a:moveTo>
                    <a:pt x="2018" y="1148"/>
                  </a:moveTo>
                  <a:lnTo>
                    <a:pt x="1878" y="1148"/>
                  </a:lnTo>
                  <a:cubicBezTo>
                    <a:pt x="1741" y="1416"/>
                    <a:pt x="1747" y="1717"/>
                    <a:pt x="1852" y="2039"/>
                  </a:cubicBezTo>
                  <a:lnTo>
                    <a:pt x="1998" y="2039"/>
                  </a:lnTo>
                  <a:cubicBezTo>
                    <a:pt x="1884" y="1717"/>
                    <a:pt x="1878" y="1416"/>
                    <a:pt x="2018" y="1148"/>
                  </a:cubicBezTo>
                  <a:close/>
                  <a:moveTo>
                    <a:pt x="2106" y="1007"/>
                  </a:moveTo>
                  <a:cubicBezTo>
                    <a:pt x="2439" y="566"/>
                    <a:pt x="3219" y="233"/>
                    <a:pt x="4644" y="78"/>
                  </a:cubicBezTo>
                  <a:cubicBezTo>
                    <a:pt x="3117" y="210"/>
                    <a:pt x="2302" y="552"/>
                    <a:pt x="1966" y="1007"/>
                  </a:cubicBezTo>
                  <a:lnTo>
                    <a:pt x="2106" y="1007"/>
                  </a:lnTo>
                  <a:close/>
                  <a:moveTo>
                    <a:pt x="2483" y="3096"/>
                  </a:moveTo>
                  <a:lnTo>
                    <a:pt x="2673" y="3096"/>
                  </a:lnTo>
                  <a:cubicBezTo>
                    <a:pt x="2401" y="2784"/>
                    <a:pt x="2185" y="2474"/>
                    <a:pt x="2053" y="2179"/>
                  </a:cubicBezTo>
                  <a:lnTo>
                    <a:pt x="1904" y="2179"/>
                  </a:lnTo>
                  <a:cubicBezTo>
                    <a:pt x="2030" y="2474"/>
                    <a:pt x="2232" y="2784"/>
                    <a:pt x="2483" y="3096"/>
                  </a:cubicBezTo>
                  <a:close/>
                  <a:moveTo>
                    <a:pt x="5649" y="8"/>
                  </a:moveTo>
                  <a:cubicBezTo>
                    <a:pt x="908" y="496"/>
                    <a:pt x="2404" y="2188"/>
                    <a:pt x="5985" y="3809"/>
                  </a:cubicBezTo>
                  <a:cubicBezTo>
                    <a:pt x="6523" y="4051"/>
                    <a:pt x="7107" y="4294"/>
                    <a:pt x="7723" y="4530"/>
                  </a:cubicBezTo>
                  <a:lnTo>
                    <a:pt x="4250" y="4530"/>
                  </a:lnTo>
                  <a:cubicBezTo>
                    <a:pt x="4247" y="4527"/>
                    <a:pt x="4247" y="4527"/>
                    <a:pt x="4244" y="4527"/>
                  </a:cubicBezTo>
                  <a:cubicBezTo>
                    <a:pt x="4051" y="4379"/>
                    <a:pt x="3862" y="4224"/>
                    <a:pt x="3678" y="4069"/>
                  </a:cubicBezTo>
                  <a:lnTo>
                    <a:pt x="3403" y="4069"/>
                  </a:lnTo>
                  <a:cubicBezTo>
                    <a:pt x="3567" y="4224"/>
                    <a:pt x="3736" y="4373"/>
                    <a:pt x="3902" y="4519"/>
                  </a:cubicBezTo>
                  <a:cubicBezTo>
                    <a:pt x="3905" y="4522"/>
                    <a:pt x="3911" y="4525"/>
                    <a:pt x="3914" y="4530"/>
                  </a:cubicBezTo>
                  <a:lnTo>
                    <a:pt x="1344" y="4530"/>
                  </a:lnTo>
                  <a:cubicBezTo>
                    <a:pt x="263" y="3426"/>
                    <a:pt x="0" y="2176"/>
                    <a:pt x="876" y="1270"/>
                  </a:cubicBezTo>
                  <a:cubicBezTo>
                    <a:pt x="1609" y="514"/>
                    <a:pt x="3137" y="0"/>
                    <a:pt x="5649" y="8"/>
                  </a:cubicBezTo>
                  <a:close/>
                </a:path>
              </a:pathLst>
            </a:custGeom>
            <a:solidFill>
              <a:srgbClr val="606163"/>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defRPr/>
              </a:pPr>
              <a:endParaRPr lang="en-US" sz="900" dirty="0"/>
            </a:p>
          </p:txBody>
        </p:sp>
        <p:sp>
          <p:nvSpPr>
            <p:cNvPr id="52" name="Freeform 43"/>
            <p:cNvSpPr>
              <a:spLocks noChangeArrowheads="1"/>
            </p:cNvSpPr>
            <p:nvPr/>
          </p:nvSpPr>
          <p:spPr bwMode="auto">
            <a:xfrm>
              <a:off x="3945" y="3215"/>
              <a:ext cx="15" cy="172"/>
            </a:xfrm>
            <a:custGeom>
              <a:avLst/>
              <a:gdLst>
                <a:gd name="T0" fmla="*/ 0 w 65"/>
                <a:gd name="T1" fmla="*/ 49 h 758"/>
                <a:gd name="T2" fmla="*/ 14 w 65"/>
                <a:gd name="T3" fmla="*/ 49 h 758"/>
                <a:gd name="T4" fmla="*/ 14 w 65"/>
                <a:gd name="T5" fmla="*/ 171 h 758"/>
                <a:gd name="T6" fmla="*/ 0 w 65"/>
                <a:gd name="T7" fmla="*/ 171 h 758"/>
                <a:gd name="T8" fmla="*/ 0 w 65"/>
                <a:gd name="T9" fmla="*/ 49 h 758"/>
                <a:gd name="T10" fmla="*/ 0 w 65"/>
                <a:gd name="T11" fmla="*/ 0 h 758"/>
                <a:gd name="T12" fmla="*/ 14 w 65"/>
                <a:gd name="T13" fmla="*/ 0 h 758"/>
                <a:gd name="T14" fmla="*/ 14 w 65"/>
                <a:gd name="T15" fmla="*/ 18 h 758"/>
                <a:gd name="T16" fmla="*/ 0 w 65"/>
                <a:gd name="T17" fmla="*/ 18 h 758"/>
                <a:gd name="T18" fmla="*/ 0 w 65"/>
                <a:gd name="T19" fmla="*/ 0 h 75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5" h="758">
                  <a:moveTo>
                    <a:pt x="0" y="216"/>
                  </a:moveTo>
                  <a:lnTo>
                    <a:pt x="64" y="216"/>
                  </a:lnTo>
                  <a:lnTo>
                    <a:pt x="64" y="757"/>
                  </a:lnTo>
                  <a:lnTo>
                    <a:pt x="0" y="757"/>
                  </a:lnTo>
                  <a:lnTo>
                    <a:pt x="0" y="216"/>
                  </a:lnTo>
                  <a:close/>
                  <a:moveTo>
                    <a:pt x="0" y="0"/>
                  </a:moveTo>
                  <a:lnTo>
                    <a:pt x="64" y="0"/>
                  </a:lnTo>
                  <a:lnTo>
                    <a:pt x="64" y="82"/>
                  </a:lnTo>
                  <a:lnTo>
                    <a:pt x="0" y="82"/>
                  </a:lnTo>
                  <a:lnTo>
                    <a:pt x="0" y="0"/>
                  </a:lnTo>
                  <a:close/>
                </a:path>
              </a:pathLst>
            </a:custGeom>
            <a:solidFill>
              <a:srgbClr val="344F8E"/>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defRPr/>
              </a:pPr>
              <a:endParaRPr lang="en-US" sz="900" dirty="0"/>
            </a:p>
          </p:txBody>
        </p:sp>
        <p:sp>
          <p:nvSpPr>
            <p:cNvPr id="53" name="Freeform 44"/>
            <p:cNvSpPr>
              <a:spLocks noChangeArrowheads="1"/>
            </p:cNvSpPr>
            <p:nvPr/>
          </p:nvSpPr>
          <p:spPr bwMode="auto">
            <a:xfrm>
              <a:off x="3999" y="3261"/>
              <a:ext cx="92" cy="126"/>
            </a:xfrm>
            <a:custGeom>
              <a:avLst/>
              <a:gdLst>
                <a:gd name="T0" fmla="*/ 0 w 421"/>
                <a:gd name="T1" fmla="*/ 124 h 553"/>
                <a:gd name="T2" fmla="*/ 0 w 421"/>
                <a:gd name="T3" fmla="*/ 2 h 553"/>
                <a:gd name="T4" fmla="*/ 14 w 421"/>
                <a:gd name="T5" fmla="*/ 2 h 553"/>
                <a:gd name="T6" fmla="*/ 14 w 421"/>
                <a:gd name="T7" fmla="*/ 12 h 553"/>
                <a:gd name="T8" fmla="*/ 53 w 421"/>
                <a:gd name="T9" fmla="*/ 0 h 553"/>
                <a:gd name="T10" fmla="*/ 94 w 421"/>
                <a:gd name="T11" fmla="*/ 60 h 553"/>
                <a:gd name="T12" fmla="*/ 94 w 421"/>
                <a:gd name="T13" fmla="*/ 124 h 553"/>
                <a:gd name="T14" fmla="*/ 79 w 421"/>
                <a:gd name="T15" fmla="*/ 124 h 553"/>
                <a:gd name="T16" fmla="*/ 79 w 421"/>
                <a:gd name="T17" fmla="*/ 61 h 553"/>
                <a:gd name="T18" fmla="*/ 51 w 421"/>
                <a:gd name="T19" fmla="*/ 13 h 553"/>
                <a:gd name="T20" fmla="*/ 14 w 421"/>
                <a:gd name="T21" fmla="*/ 24 h 553"/>
                <a:gd name="T22" fmla="*/ 14 w 421"/>
                <a:gd name="T23" fmla="*/ 124 h 553"/>
                <a:gd name="T24" fmla="*/ 0 w 421"/>
                <a:gd name="T25" fmla="*/ 124 h 55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21" h="553">
                  <a:moveTo>
                    <a:pt x="0" y="552"/>
                  </a:moveTo>
                  <a:lnTo>
                    <a:pt x="0" y="11"/>
                  </a:lnTo>
                  <a:lnTo>
                    <a:pt x="61" y="11"/>
                  </a:lnTo>
                  <a:lnTo>
                    <a:pt x="61" y="52"/>
                  </a:lnTo>
                  <a:cubicBezTo>
                    <a:pt x="61" y="52"/>
                    <a:pt x="154" y="0"/>
                    <a:pt x="239" y="0"/>
                  </a:cubicBezTo>
                  <a:cubicBezTo>
                    <a:pt x="385" y="0"/>
                    <a:pt x="420" y="70"/>
                    <a:pt x="420" y="268"/>
                  </a:cubicBezTo>
                  <a:lnTo>
                    <a:pt x="420" y="552"/>
                  </a:lnTo>
                  <a:lnTo>
                    <a:pt x="353" y="552"/>
                  </a:lnTo>
                  <a:lnTo>
                    <a:pt x="353" y="271"/>
                  </a:lnTo>
                  <a:cubicBezTo>
                    <a:pt x="353" y="111"/>
                    <a:pt x="336" y="58"/>
                    <a:pt x="227" y="58"/>
                  </a:cubicBezTo>
                  <a:cubicBezTo>
                    <a:pt x="146" y="58"/>
                    <a:pt x="61" y="105"/>
                    <a:pt x="61" y="105"/>
                  </a:cubicBezTo>
                  <a:lnTo>
                    <a:pt x="61" y="552"/>
                  </a:lnTo>
                  <a:lnTo>
                    <a:pt x="0" y="552"/>
                  </a:lnTo>
                </a:path>
              </a:pathLst>
            </a:custGeom>
            <a:solidFill>
              <a:srgbClr val="344F8E"/>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defRPr/>
              </a:pPr>
              <a:endParaRPr lang="en-US" sz="900" dirty="0"/>
            </a:p>
          </p:txBody>
        </p:sp>
        <p:sp>
          <p:nvSpPr>
            <p:cNvPr id="54" name="Freeform 45"/>
            <p:cNvSpPr>
              <a:spLocks noChangeArrowheads="1"/>
            </p:cNvSpPr>
            <p:nvPr/>
          </p:nvSpPr>
          <p:spPr bwMode="auto">
            <a:xfrm>
              <a:off x="4167" y="3215"/>
              <a:ext cx="122" cy="172"/>
            </a:xfrm>
            <a:custGeom>
              <a:avLst/>
              <a:gdLst>
                <a:gd name="T0" fmla="*/ 0 w 542"/>
                <a:gd name="T1" fmla="*/ 0 h 752"/>
                <a:gd name="T2" fmla="*/ 122 w 542"/>
                <a:gd name="T3" fmla="*/ 0 h 752"/>
                <a:gd name="T4" fmla="*/ 122 w 542"/>
                <a:gd name="T5" fmla="*/ 13 h 752"/>
                <a:gd name="T6" fmla="*/ 68 w 542"/>
                <a:gd name="T7" fmla="*/ 13 h 752"/>
                <a:gd name="T8" fmla="*/ 68 w 542"/>
                <a:gd name="T9" fmla="*/ 170 h 752"/>
                <a:gd name="T10" fmla="*/ 53 w 542"/>
                <a:gd name="T11" fmla="*/ 170 h 752"/>
                <a:gd name="T12" fmla="*/ 53 w 542"/>
                <a:gd name="T13" fmla="*/ 13 h 752"/>
                <a:gd name="T14" fmla="*/ 0 w 542"/>
                <a:gd name="T15" fmla="*/ 13 h 752"/>
                <a:gd name="T16" fmla="*/ 0 w 542"/>
                <a:gd name="T17" fmla="*/ 0 h 7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42" h="752">
                  <a:moveTo>
                    <a:pt x="0" y="0"/>
                  </a:moveTo>
                  <a:lnTo>
                    <a:pt x="541" y="0"/>
                  </a:lnTo>
                  <a:lnTo>
                    <a:pt x="541" y="58"/>
                  </a:lnTo>
                  <a:lnTo>
                    <a:pt x="304" y="58"/>
                  </a:lnTo>
                  <a:lnTo>
                    <a:pt x="304" y="751"/>
                  </a:lnTo>
                  <a:lnTo>
                    <a:pt x="237" y="751"/>
                  </a:lnTo>
                  <a:lnTo>
                    <a:pt x="237" y="58"/>
                  </a:lnTo>
                  <a:lnTo>
                    <a:pt x="0" y="58"/>
                  </a:lnTo>
                  <a:lnTo>
                    <a:pt x="0" y="0"/>
                  </a:lnTo>
                </a:path>
              </a:pathLst>
            </a:custGeom>
            <a:solidFill>
              <a:srgbClr val="344F8E"/>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defRPr/>
              </a:pPr>
              <a:endParaRPr lang="en-US" sz="900" dirty="0"/>
            </a:p>
          </p:txBody>
        </p:sp>
        <p:sp>
          <p:nvSpPr>
            <p:cNvPr id="55" name="Freeform 46"/>
            <p:cNvSpPr>
              <a:spLocks noChangeArrowheads="1"/>
            </p:cNvSpPr>
            <p:nvPr/>
          </p:nvSpPr>
          <p:spPr bwMode="auto">
            <a:xfrm>
              <a:off x="4289" y="3261"/>
              <a:ext cx="57" cy="126"/>
            </a:xfrm>
            <a:custGeom>
              <a:avLst/>
              <a:gdLst>
                <a:gd name="T0" fmla="*/ 0 w 270"/>
                <a:gd name="T1" fmla="*/ 2 h 553"/>
                <a:gd name="T2" fmla="*/ 14 w 270"/>
                <a:gd name="T3" fmla="*/ 2 h 553"/>
                <a:gd name="T4" fmla="*/ 14 w 270"/>
                <a:gd name="T5" fmla="*/ 20 h 553"/>
                <a:gd name="T6" fmla="*/ 60 w 270"/>
                <a:gd name="T7" fmla="*/ 0 h 553"/>
                <a:gd name="T8" fmla="*/ 60 w 270"/>
                <a:gd name="T9" fmla="*/ 14 h 553"/>
                <a:gd name="T10" fmla="*/ 14 w 270"/>
                <a:gd name="T11" fmla="*/ 33 h 553"/>
                <a:gd name="T12" fmla="*/ 14 w 270"/>
                <a:gd name="T13" fmla="*/ 124 h 553"/>
                <a:gd name="T14" fmla="*/ 0 w 270"/>
                <a:gd name="T15" fmla="*/ 124 h 553"/>
                <a:gd name="T16" fmla="*/ 0 w 270"/>
                <a:gd name="T17" fmla="*/ 2 h 5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0" h="553">
                  <a:moveTo>
                    <a:pt x="0" y="11"/>
                  </a:moveTo>
                  <a:lnTo>
                    <a:pt x="64" y="11"/>
                  </a:lnTo>
                  <a:lnTo>
                    <a:pt x="64" y="87"/>
                  </a:lnTo>
                  <a:cubicBezTo>
                    <a:pt x="64" y="87"/>
                    <a:pt x="158" y="20"/>
                    <a:pt x="269" y="0"/>
                  </a:cubicBezTo>
                  <a:lnTo>
                    <a:pt x="269" y="64"/>
                  </a:lnTo>
                  <a:cubicBezTo>
                    <a:pt x="167" y="87"/>
                    <a:pt x="64" y="146"/>
                    <a:pt x="64" y="146"/>
                  </a:cubicBezTo>
                  <a:lnTo>
                    <a:pt x="64" y="552"/>
                  </a:lnTo>
                  <a:lnTo>
                    <a:pt x="0" y="552"/>
                  </a:lnTo>
                  <a:lnTo>
                    <a:pt x="0" y="11"/>
                  </a:lnTo>
                </a:path>
              </a:pathLst>
            </a:custGeom>
            <a:solidFill>
              <a:srgbClr val="344F8E"/>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defRPr/>
              </a:pPr>
              <a:endParaRPr lang="en-US" sz="900" dirty="0"/>
            </a:p>
          </p:txBody>
        </p:sp>
        <p:sp>
          <p:nvSpPr>
            <p:cNvPr id="56" name="Freeform 47"/>
            <p:cNvSpPr>
              <a:spLocks noChangeArrowheads="1"/>
            </p:cNvSpPr>
            <p:nvPr/>
          </p:nvSpPr>
          <p:spPr bwMode="auto">
            <a:xfrm>
              <a:off x="4361" y="3261"/>
              <a:ext cx="111" cy="126"/>
            </a:xfrm>
            <a:custGeom>
              <a:avLst/>
              <a:gdLst>
                <a:gd name="T0" fmla="*/ 37 w 477"/>
                <a:gd name="T1" fmla="*/ 66 h 564"/>
                <a:gd name="T2" fmla="*/ 15 w 477"/>
                <a:gd name="T3" fmla="*/ 89 h 564"/>
                <a:gd name="T4" fmla="*/ 35 w 477"/>
                <a:gd name="T5" fmla="*/ 114 h 564"/>
                <a:gd name="T6" fmla="*/ 77 w 477"/>
                <a:gd name="T7" fmla="*/ 106 h 564"/>
                <a:gd name="T8" fmla="*/ 77 w 477"/>
                <a:gd name="T9" fmla="*/ 62 h 564"/>
                <a:gd name="T10" fmla="*/ 37 w 477"/>
                <a:gd name="T11" fmla="*/ 66 h 564"/>
                <a:gd name="T12" fmla="*/ 107 w 477"/>
                <a:gd name="T13" fmla="*/ 115 h 564"/>
                <a:gd name="T14" fmla="*/ 106 w 477"/>
                <a:gd name="T15" fmla="*/ 126 h 564"/>
                <a:gd name="T16" fmla="*/ 79 w 477"/>
                <a:gd name="T17" fmla="*/ 116 h 564"/>
                <a:gd name="T18" fmla="*/ 33 w 477"/>
                <a:gd name="T19" fmla="*/ 127 h 564"/>
                <a:gd name="T20" fmla="*/ 0 w 477"/>
                <a:gd name="T21" fmla="*/ 90 h 564"/>
                <a:gd name="T22" fmla="*/ 36 w 477"/>
                <a:gd name="T23" fmla="*/ 54 h 564"/>
                <a:gd name="T24" fmla="*/ 77 w 477"/>
                <a:gd name="T25" fmla="*/ 50 h 564"/>
                <a:gd name="T26" fmla="*/ 77 w 477"/>
                <a:gd name="T27" fmla="*/ 39 h 564"/>
                <a:gd name="T28" fmla="*/ 53 w 477"/>
                <a:gd name="T29" fmla="*/ 13 h 564"/>
                <a:gd name="T30" fmla="*/ 7 w 477"/>
                <a:gd name="T31" fmla="*/ 17 h 564"/>
                <a:gd name="T32" fmla="*/ 7 w 477"/>
                <a:gd name="T33" fmla="*/ 5 h 564"/>
                <a:gd name="T34" fmla="*/ 54 w 477"/>
                <a:gd name="T35" fmla="*/ 0 h 564"/>
                <a:gd name="T36" fmla="*/ 91 w 477"/>
                <a:gd name="T37" fmla="*/ 39 h 564"/>
                <a:gd name="T38" fmla="*/ 91 w 477"/>
                <a:gd name="T39" fmla="*/ 104 h 564"/>
                <a:gd name="T40" fmla="*/ 107 w 477"/>
                <a:gd name="T41" fmla="*/ 115 h 5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77" h="564">
                  <a:moveTo>
                    <a:pt x="167" y="292"/>
                  </a:moveTo>
                  <a:cubicBezTo>
                    <a:pt x="94" y="298"/>
                    <a:pt x="67" y="333"/>
                    <a:pt x="67" y="397"/>
                  </a:cubicBezTo>
                  <a:cubicBezTo>
                    <a:pt x="67" y="467"/>
                    <a:pt x="97" y="508"/>
                    <a:pt x="158" y="508"/>
                  </a:cubicBezTo>
                  <a:cubicBezTo>
                    <a:pt x="246" y="508"/>
                    <a:pt x="342" y="470"/>
                    <a:pt x="342" y="470"/>
                  </a:cubicBezTo>
                  <a:lnTo>
                    <a:pt x="342" y="274"/>
                  </a:lnTo>
                  <a:lnTo>
                    <a:pt x="167" y="292"/>
                  </a:lnTo>
                  <a:close/>
                  <a:moveTo>
                    <a:pt x="476" y="511"/>
                  </a:moveTo>
                  <a:lnTo>
                    <a:pt x="473" y="561"/>
                  </a:lnTo>
                  <a:cubicBezTo>
                    <a:pt x="421" y="561"/>
                    <a:pt x="380" y="552"/>
                    <a:pt x="351" y="517"/>
                  </a:cubicBezTo>
                  <a:cubicBezTo>
                    <a:pt x="351" y="517"/>
                    <a:pt x="251" y="563"/>
                    <a:pt x="149" y="563"/>
                  </a:cubicBezTo>
                  <a:cubicBezTo>
                    <a:pt x="53" y="563"/>
                    <a:pt x="0" y="508"/>
                    <a:pt x="0" y="400"/>
                  </a:cubicBezTo>
                  <a:cubicBezTo>
                    <a:pt x="0" y="301"/>
                    <a:pt x="50" y="251"/>
                    <a:pt x="161" y="242"/>
                  </a:cubicBezTo>
                  <a:lnTo>
                    <a:pt x="342" y="222"/>
                  </a:lnTo>
                  <a:lnTo>
                    <a:pt x="342" y="172"/>
                  </a:lnTo>
                  <a:cubicBezTo>
                    <a:pt x="342" y="90"/>
                    <a:pt x="307" y="58"/>
                    <a:pt x="237" y="58"/>
                  </a:cubicBezTo>
                  <a:cubicBezTo>
                    <a:pt x="161" y="58"/>
                    <a:pt x="32" y="76"/>
                    <a:pt x="32" y="76"/>
                  </a:cubicBezTo>
                  <a:lnTo>
                    <a:pt x="29" y="23"/>
                  </a:lnTo>
                  <a:cubicBezTo>
                    <a:pt x="29" y="23"/>
                    <a:pt x="149" y="0"/>
                    <a:pt x="240" y="0"/>
                  </a:cubicBezTo>
                  <a:cubicBezTo>
                    <a:pt x="357" y="0"/>
                    <a:pt x="406" y="58"/>
                    <a:pt x="406" y="172"/>
                  </a:cubicBezTo>
                  <a:lnTo>
                    <a:pt x="406" y="461"/>
                  </a:lnTo>
                  <a:cubicBezTo>
                    <a:pt x="409" y="493"/>
                    <a:pt x="441" y="505"/>
                    <a:pt x="476" y="511"/>
                  </a:cubicBezTo>
                  <a:close/>
                </a:path>
              </a:pathLst>
            </a:custGeom>
            <a:solidFill>
              <a:srgbClr val="344F8E"/>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defRPr/>
              </a:pPr>
              <a:endParaRPr lang="en-US" sz="900" dirty="0"/>
            </a:p>
          </p:txBody>
        </p:sp>
        <p:sp>
          <p:nvSpPr>
            <p:cNvPr id="57" name="Freeform 48"/>
            <p:cNvSpPr>
              <a:spLocks noChangeArrowheads="1"/>
            </p:cNvSpPr>
            <p:nvPr/>
          </p:nvSpPr>
          <p:spPr bwMode="auto">
            <a:xfrm>
              <a:off x="4495" y="3261"/>
              <a:ext cx="92" cy="126"/>
            </a:xfrm>
            <a:custGeom>
              <a:avLst/>
              <a:gdLst>
                <a:gd name="T0" fmla="*/ 0 w 421"/>
                <a:gd name="T1" fmla="*/ 124 h 553"/>
                <a:gd name="T2" fmla="*/ 0 w 421"/>
                <a:gd name="T3" fmla="*/ 2 h 553"/>
                <a:gd name="T4" fmla="*/ 14 w 421"/>
                <a:gd name="T5" fmla="*/ 2 h 553"/>
                <a:gd name="T6" fmla="*/ 14 w 421"/>
                <a:gd name="T7" fmla="*/ 12 h 553"/>
                <a:gd name="T8" fmla="*/ 53 w 421"/>
                <a:gd name="T9" fmla="*/ 0 h 553"/>
                <a:gd name="T10" fmla="*/ 94 w 421"/>
                <a:gd name="T11" fmla="*/ 60 h 553"/>
                <a:gd name="T12" fmla="*/ 94 w 421"/>
                <a:gd name="T13" fmla="*/ 124 h 553"/>
                <a:gd name="T14" fmla="*/ 79 w 421"/>
                <a:gd name="T15" fmla="*/ 124 h 553"/>
                <a:gd name="T16" fmla="*/ 79 w 421"/>
                <a:gd name="T17" fmla="*/ 61 h 553"/>
                <a:gd name="T18" fmla="*/ 51 w 421"/>
                <a:gd name="T19" fmla="*/ 13 h 553"/>
                <a:gd name="T20" fmla="*/ 14 w 421"/>
                <a:gd name="T21" fmla="*/ 24 h 553"/>
                <a:gd name="T22" fmla="*/ 14 w 421"/>
                <a:gd name="T23" fmla="*/ 124 h 553"/>
                <a:gd name="T24" fmla="*/ 0 w 421"/>
                <a:gd name="T25" fmla="*/ 124 h 55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21" h="553">
                  <a:moveTo>
                    <a:pt x="0" y="552"/>
                  </a:moveTo>
                  <a:lnTo>
                    <a:pt x="0" y="11"/>
                  </a:lnTo>
                  <a:lnTo>
                    <a:pt x="64" y="11"/>
                  </a:lnTo>
                  <a:lnTo>
                    <a:pt x="64" y="52"/>
                  </a:lnTo>
                  <a:cubicBezTo>
                    <a:pt x="64" y="52"/>
                    <a:pt x="154" y="0"/>
                    <a:pt x="239" y="0"/>
                  </a:cubicBezTo>
                  <a:cubicBezTo>
                    <a:pt x="388" y="0"/>
                    <a:pt x="420" y="70"/>
                    <a:pt x="420" y="268"/>
                  </a:cubicBezTo>
                  <a:lnTo>
                    <a:pt x="420" y="552"/>
                  </a:lnTo>
                  <a:lnTo>
                    <a:pt x="356" y="552"/>
                  </a:lnTo>
                  <a:lnTo>
                    <a:pt x="356" y="271"/>
                  </a:lnTo>
                  <a:cubicBezTo>
                    <a:pt x="356" y="111"/>
                    <a:pt x="338" y="58"/>
                    <a:pt x="230" y="58"/>
                  </a:cubicBezTo>
                  <a:cubicBezTo>
                    <a:pt x="146" y="58"/>
                    <a:pt x="64" y="105"/>
                    <a:pt x="64" y="105"/>
                  </a:cubicBezTo>
                  <a:lnTo>
                    <a:pt x="64" y="552"/>
                  </a:lnTo>
                  <a:lnTo>
                    <a:pt x="0" y="552"/>
                  </a:lnTo>
                </a:path>
              </a:pathLst>
            </a:custGeom>
            <a:solidFill>
              <a:srgbClr val="344F8E"/>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defRPr/>
              </a:pPr>
              <a:endParaRPr lang="en-US" sz="900" dirty="0"/>
            </a:p>
          </p:txBody>
        </p:sp>
        <p:sp>
          <p:nvSpPr>
            <p:cNvPr id="58" name="Freeform 49"/>
            <p:cNvSpPr>
              <a:spLocks noChangeArrowheads="1"/>
            </p:cNvSpPr>
            <p:nvPr/>
          </p:nvSpPr>
          <p:spPr bwMode="auto">
            <a:xfrm>
              <a:off x="4617" y="3261"/>
              <a:ext cx="92" cy="126"/>
            </a:xfrm>
            <a:custGeom>
              <a:avLst/>
              <a:gdLst>
                <a:gd name="T0" fmla="*/ 85 w 401"/>
                <a:gd name="T1" fmla="*/ 17 h 564"/>
                <a:gd name="T2" fmla="*/ 43 w 401"/>
                <a:gd name="T3" fmla="*/ 13 h 564"/>
                <a:gd name="T4" fmla="*/ 14 w 401"/>
                <a:gd name="T5" fmla="*/ 34 h 564"/>
                <a:gd name="T6" fmla="*/ 47 w 401"/>
                <a:gd name="T7" fmla="*/ 54 h 564"/>
                <a:gd name="T8" fmla="*/ 90 w 401"/>
                <a:gd name="T9" fmla="*/ 89 h 564"/>
                <a:gd name="T10" fmla="*/ 43 w 401"/>
                <a:gd name="T11" fmla="*/ 127 h 564"/>
                <a:gd name="T12" fmla="*/ 1 w 401"/>
                <a:gd name="T13" fmla="*/ 122 h 564"/>
                <a:gd name="T14" fmla="*/ 3 w 401"/>
                <a:gd name="T15" fmla="*/ 109 h 564"/>
                <a:gd name="T16" fmla="*/ 42 w 401"/>
                <a:gd name="T17" fmla="*/ 114 h 564"/>
                <a:gd name="T18" fmla="*/ 75 w 401"/>
                <a:gd name="T19" fmla="*/ 89 h 564"/>
                <a:gd name="T20" fmla="*/ 41 w 401"/>
                <a:gd name="T21" fmla="*/ 68 h 564"/>
                <a:gd name="T22" fmla="*/ 0 w 401"/>
                <a:gd name="T23" fmla="*/ 35 h 564"/>
                <a:gd name="T24" fmla="*/ 43 w 401"/>
                <a:gd name="T25" fmla="*/ 0 h 564"/>
                <a:gd name="T26" fmla="*/ 86 w 401"/>
                <a:gd name="T27" fmla="*/ 5 h 564"/>
                <a:gd name="T28" fmla="*/ 85 w 401"/>
                <a:gd name="T29" fmla="*/ 17 h 5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01" h="564">
                  <a:moveTo>
                    <a:pt x="380" y="76"/>
                  </a:moveTo>
                  <a:cubicBezTo>
                    <a:pt x="380" y="76"/>
                    <a:pt x="263" y="58"/>
                    <a:pt x="193" y="58"/>
                  </a:cubicBezTo>
                  <a:cubicBezTo>
                    <a:pt x="125" y="58"/>
                    <a:pt x="64" y="79"/>
                    <a:pt x="64" y="152"/>
                  </a:cubicBezTo>
                  <a:cubicBezTo>
                    <a:pt x="64" y="207"/>
                    <a:pt x="93" y="225"/>
                    <a:pt x="210" y="242"/>
                  </a:cubicBezTo>
                  <a:cubicBezTo>
                    <a:pt x="348" y="265"/>
                    <a:pt x="400" y="292"/>
                    <a:pt x="400" y="394"/>
                  </a:cubicBezTo>
                  <a:cubicBezTo>
                    <a:pt x="400" y="523"/>
                    <a:pt x="321" y="563"/>
                    <a:pt x="193" y="563"/>
                  </a:cubicBezTo>
                  <a:cubicBezTo>
                    <a:pt x="125" y="563"/>
                    <a:pt x="6" y="543"/>
                    <a:pt x="6" y="543"/>
                  </a:cubicBezTo>
                  <a:lnTo>
                    <a:pt x="12" y="485"/>
                  </a:lnTo>
                  <a:cubicBezTo>
                    <a:pt x="12" y="485"/>
                    <a:pt x="131" y="505"/>
                    <a:pt x="187" y="505"/>
                  </a:cubicBezTo>
                  <a:cubicBezTo>
                    <a:pt x="280" y="505"/>
                    <a:pt x="336" y="482"/>
                    <a:pt x="336" y="397"/>
                  </a:cubicBezTo>
                  <a:cubicBezTo>
                    <a:pt x="336" y="333"/>
                    <a:pt x="301" y="318"/>
                    <a:pt x="181" y="301"/>
                  </a:cubicBezTo>
                  <a:cubicBezTo>
                    <a:pt x="55" y="280"/>
                    <a:pt x="0" y="260"/>
                    <a:pt x="0" y="154"/>
                  </a:cubicBezTo>
                  <a:cubicBezTo>
                    <a:pt x="0" y="35"/>
                    <a:pt x="96" y="0"/>
                    <a:pt x="190" y="0"/>
                  </a:cubicBezTo>
                  <a:cubicBezTo>
                    <a:pt x="272" y="0"/>
                    <a:pt x="383" y="20"/>
                    <a:pt x="383" y="20"/>
                  </a:cubicBezTo>
                  <a:lnTo>
                    <a:pt x="380" y="76"/>
                  </a:lnTo>
                </a:path>
              </a:pathLst>
            </a:custGeom>
            <a:solidFill>
              <a:srgbClr val="344F8E"/>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defRPr/>
              </a:pPr>
              <a:endParaRPr lang="en-US" sz="900" dirty="0"/>
            </a:p>
          </p:txBody>
        </p:sp>
        <p:sp>
          <p:nvSpPr>
            <p:cNvPr id="59" name="Freeform 50"/>
            <p:cNvSpPr>
              <a:spLocks noChangeArrowheads="1"/>
            </p:cNvSpPr>
            <p:nvPr/>
          </p:nvSpPr>
          <p:spPr bwMode="auto">
            <a:xfrm>
              <a:off x="4739" y="3261"/>
              <a:ext cx="95" cy="179"/>
            </a:xfrm>
            <a:custGeom>
              <a:avLst/>
              <a:gdLst>
                <a:gd name="T0" fmla="*/ 14 w 427"/>
                <a:gd name="T1" fmla="*/ 111 h 795"/>
                <a:gd name="T2" fmla="*/ 42 w 427"/>
                <a:gd name="T3" fmla="*/ 114 h 795"/>
                <a:gd name="T4" fmla="*/ 81 w 427"/>
                <a:gd name="T5" fmla="*/ 62 h 795"/>
                <a:gd name="T6" fmla="*/ 51 w 427"/>
                <a:gd name="T7" fmla="*/ 13 h 795"/>
                <a:gd name="T8" fmla="*/ 14 w 427"/>
                <a:gd name="T9" fmla="*/ 24 h 795"/>
                <a:gd name="T10" fmla="*/ 14 w 427"/>
                <a:gd name="T11" fmla="*/ 111 h 795"/>
                <a:gd name="T12" fmla="*/ 14 w 427"/>
                <a:gd name="T13" fmla="*/ 2 h 795"/>
                <a:gd name="T14" fmla="*/ 14 w 427"/>
                <a:gd name="T15" fmla="*/ 12 h 795"/>
                <a:gd name="T16" fmla="*/ 52 w 427"/>
                <a:gd name="T17" fmla="*/ 0 h 795"/>
                <a:gd name="T18" fmla="*/ 96 w 427"/>
                <a:gd name="T19" fmla="*/ 62 h 795"/>
                <a:gd name="T20" fmla="*/ 43 w 427"/>
                <a:gd name="T21" fmla="*/ 127 h 795"/>
                <a:gd name="T22" fmla="*/ 14 w 427"/>
                <a:gd name="T23" fmla="*/ 124 h 795"/>
                <a:gd name="T24" fmla="*/ 14 w 427"/>
                <a:gd name="T25" fmla="*/ 179 h 795"/>
                <a:gd name="T26" fmla="*/ 0 w 427"/>
                <a:gd name="T27" fmla="*/ 179 h 795"/>
                <a:gd name="T28" fmla="*/ 0 w 427"/>
                <a:gd name="T29" fmla="*/ 2 h 795"/>
                <a:gd name="T30" fmla="*/ 14 w 427"/>
                <a:gd name="T31" fmla="*/ 2 h 79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27" h="795">
                  <a:moveTo>
                    <a:pt x="64" y="493"/>
                  </a:moveTo>
                  <a:cubicBezTo>
                    <a:pt x="81" y="496"/>
                    <a:pt x="140" y="505"/>
                    <a:pt x="189" y="505"/>
                  </a:cubicBezTo>
                  <a:cubicBezTo>
                    <a:pt x="315" y="505"/>
                    <a:pt x="359" y="441"/>
                    <a:pt x="359" y="274"/>
                  </a:cubicBezTo>
                  <a:cubicBezTo>
                    <a:pt x="359" y="117"/>
                    <a:pt x="312" y="58"/>
                    <a:pt x="227" y="58"/>
                  </a:cubicBezTo>
                  <a:cubicBezTo>
                    <a:pt x="146" y="58"/>
                    <a:pt x="64" y="108"/>
                    <a:pt x="64" y="108"/>
                  </a:cubicBezTo>
                  <a:lnTo>
                    <a:pt x="64" y="493"/>
                  </a:lnTo>
                  <a:close/>
                  <a:moveTo>
                    <a:pt x="64" y="11"/>
                  </a:moveTo>
                  <a:lnTo>
                    <a:pt x="64" y="52"/>
                  </a:lnTo>
                  <a:cubicBezTo>
                    <a:pt x="64" y="52"/>
                    <a:pt x="149" y="0"/>
                    <a:pt x="233" y="0"/>
                  </a:cubicBezTo>
                  <a:cubicBezTo>
                    <a:pt x="371" y="0"/>
                    <a:pt x="426" y="84"/>
                    <a:pt x="426" y="274"/>
                  </a:cubicBezTo>
                  <a:cubicBezTo>
                    <a:pt x="426" y="482"/>
                    <a:pt x="362" y="563"/>
                    <a:pt x="192" y="563"/>
                  </a:cubicBezTo>
                  <a:cubicBezTo>
                    <a:pt x="140" y="563"/>
                    <a:pt x="81" y="552"/>
                    <a:pt x="64" y="549"/>
                  </a:cubicBezTo>
                  <a:lnTo>
                    <a:pt x="64" y="794"/>
                  </a:lnTo>
                  <a:lnTo>
                    <a:pt x="0" y="794"/>
                  </a:lnTo>
                  <a:lnTo>
                    <a:pt x="0" y="11"/>
                  </a:lnTo>
                  <a:lnTo>
                    <a:pt x="64" y="11"/>
                  </a:lnTo>
                  <a:close/>
                </a:path>
              </a:pathLst>
            </a:custGeom>
            <a:solidFill>
              <a:srgbClr val="344F8E"/>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defRPr/>
              </a:pPr>
              <a:endParaRPr lang="en-US" sz="900" dirty="0"/>
            </a:p>
          </p:txBody>
        </p:sp>
        <p:sp>
          <p:nvSpPr>
            <p:cNvPr id="60" name="Freeform 51"/>
            <p:cNvSpPr>
              <a:spLocks noChangeArrowheads="1"/>
            </p:cNvSpPr>
            <p:nvPr/>
          </p:nvSpPr>
          <p:spPr bwMode="auto">
            <a:xfrm>
              <a:off x="4861" y="3261"/>
              <a:ext cx="103" cy="126"/>
            </a:xfrm>
            <a:custGeom>
              <a:avLst/>
              <a:gdLst>
                <a:gd name="T0" fmla="*/ 51 w 454"/>
                <a:gd name="T1" fmla="*/ 13 h 564"/>
                <a:gd name="T2" fmla="*/ 15 w 454"/>
                <a:gd name="T3" fmla="*/ 62 h 564"/>
                <a:gd name="T4" fmla="*/ 51 w 454"/>
                <a:gd name="T5" fmla="*/ 114 h 564"/>
                <a:gd name="T6" fmla="*/ 86 w 454"/>
                <a:gd name="T7" fmla="*/ 62 h 564"/>
                <a:gd name="T8" fmla="*/ 51 w 454"/>
                <a:gd name="T9" fmla="*/ 13 h 564"/>
                <a:gd name="T10" fmla="*/ 51 w 454"/>
                <a:gd name="T11" fmla="*/ 127 h 564"/>
                <a:gd name="T12" fmla="*/ 0 w 454"/>
                <a:gd name="T13" fmla="*/ 62 h 564"/>
                <a:gd name="T14" fmla="*/ 51 w 454"/>
                <a:gd name="T15" fmla="*/ 0 h 564"/>
                <a:gd name="T16" fmla="*/ 102 w 454"/>
                <a:gd name="T17" fmla="*/ 62 h 564"/>
                <a:gd name="T18" fmla="*/ 51 w 454"/>
                <a:gd name="T19" fmla="*/ 127 h 56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54" h="564">
                  <a:moveTo>
                    <a:pt x="228" y="58"/>
                  </a:moveTo>
                  <a:cubicBezTo>
                    <a:pt x="102" y="58"/>
                    <a:pt x="67" y="111"/>
                    <a:pt x="67" y="274"/>
                  </a:cubicBezTo>
                  <a:cubicBezTo>
                    <a:pt x="67" y="438"/>
                    <a:pt x="88" y="505"/>
                    <a:pt x="228" y="505"/>
                  </a:cubicBezTo>
                  <a:cubicBezTo>
                    <a:pt x="365" y="505"/>
                    <a:pt x="385" y="438"/>
                    <a:pt x="385" y="274"/>
                  </a:cubicBezTo>
                  <a:cubicBezTo>
                    <a:pt x="385" y="111"/>
                    <a:pt x="350" y="58"/>
                    <a:pt x="228" y="58"/>
                  </a:cubicBezTo>
                  <a:close/>
                  <a:moveTo>
                    <a:pt x="228" y="563"/>
                  </a:moveTo>
                  <a:cubicBezTo>
                    <a:pt x="44" y="563"/>
                    <a:pt x="0" y="479"/>
                    <a:pt x="0" y="274"/>
                  </a:cubicBezTo>
                  <a:cubicBezTo>
                    <a:pt x="0" y="81"/>
                    <a:pt x="58" y="0"/>
                    <a:pt x="228" y="0"/>
                  </a:cubicBezTo>
                  <a:cubicBezTo>
                    <a:pt x="394" y="0"/>
                    <a:pt x="453" y="81"/>
                    <a:pt x="453" y="274"/>
                  </a:cubicBezTo>
                  <a:cubicBezTo>
                    <a:pt x="453" y="479"/>
                    <a:pt x="406" y="563"/>
                    <a:pt x="228" y="563"/>
                  </a:cubicBezTo>
                  <a:close/>
                </a:path>
              </a:pathLst>
            </a:custGeom>
            <a:solidFill>
              <a:srgbClr val="344F8E"/>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defRPr/>
              </a:pPr>
              <a:endParaRPr lang="en-US" sz="900" dirty="0"/>
            </a:p>
          </p:txBody>
        </p:sp>
        <p:sp>
          <p:nvSpPr>
            <p:cNvPr id="61" name="Freeform 52"/>
            <p:cNvSpPr>
              <a:spLocks noChangeArrowheads="1"/>
            </p:cNvSpPr>
            <p:nvPr/>
          </p:nvSpPr>
          <p:spPr bwMode="auto">
            <a:xfrm>
              <a:off x="4995" y="3261"/>
              <a:ext cx="61" cy="126"/>
            </a:xfrm>
            <a:custGeom>
              <a:avLst/>
              <a:gdLst>
                <a:gd name="T0" fmla="*/ 0 w 270"/>
                <a:gd name="T1" fmla="*/ 2 h 553"/>
                <a:gd name="T2" fmla="*/ 14 w 270"/>
                <a:gd name="T3" fmla="*/ 2 h 553"/>
                <a:gd name="T4" fmla="*/ 14 w 270"/>
                <a:gd name="T5" fmla="*/ 20 h 553"/>
                <a:gd name="T6" fmla="*/ 60 w 270"/>
                <a:gd name="T7" fmla="*/ 0 h 553"/>
                <a:gd name="T8" fmla="*/ 60 w 270"/>
                <a:gd name="T9" fmla="*/ 14 h 553"/>
                <a:gd name="T10" fmla="*/ 14 w 270"/>
                <a:gd name="T11" fmla="*/ 33 h 553"/>
                <a:gd name="T12" fmla="*/ 14 w 270"/>
                <a:gd name="T13" fmla="*/ 124 h 553"/>
                <a:gd name="T14" fmla="*/ 0 w 270"/>
                <a:gd name="T15" fmla="*/ 124 h 553"/>
                <a:gd name="T16" fmla="*/ 0 w 270"/>
                <a:gd name="T17" fmla="*/ 2 h 5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0" h="553">
                  <a:moveTo>
                    <a:pt x="0" y="11"/>
                  </a:moveTo>
                  <a:lnTo>
                    <a:pt x="64" y="11"/>
                  </a:lnTo>
                  <a:lnTo>
                    <a:pt x="64" y="87"/>
                  </a:lnTo>
                  <a:cubicBezTo>
                    <a:pt x="64" y="87"/>
                    <a:pt x="158" y="20"/>
                    <a:pt x="269" y="0"/>
                  </a:cubicBezTo>
                  <a:lnTo>
                    <a:pt x="269" y="64"/>
                  </a:lnTo>
                  <a:cubicBezTo>
                    <a:pt x="163" y="87"/>
                    <a:pt x="64" y="146"/>
                    <a:pt x="64" y="146"/>
                  </a:cubicBezTo>
                  <a:lnTo>
                    <a:pt x="64" y="552"/>
                  </a:lnTo>
                  <a:lnTo>
                    <a:pt x="0" y="552"/>
                  </a:lnTo>
                  <a:lnTo>
                    <a:pt x="0" y="11"/>
                  </a:lnTo>
                </a:path>
              </a:pathLst>
            </a:custGeom>
            <a:solidFill>
              <a:srgbClr val="344F8E"/>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defRPr/>
              </a:pPr>
              <a:endParaRPr lang="en-US" sz="900" dirty="0"/>
            </a:p>
          </p:txBody>
        </p:sp>
        <p:sp>
          <p:nvSpPr>
            <p:cNvPr id="62" name="Freeform 53"/>
            <p:cNvSpPr>
              <a:spLocks noChangeArrowheads="1"/>
            </p:cNvSpPr>
            <p:nvPr/>
          </p:nvSpPr>
          <p:spPr bwMode="auto">
            <a:xfrm>
              <a:off x="5067" y="3226"/>
              <a:ext cx="76" cy="160"/>
            </a:xfrm>
            <a:custGeom>
              <a:avLst/>
              <a:gdLst>
                <a:gd name="T0" fmla="*/ 32 w 334"/>
                <a:gd name="T1" fmla="*/ 51 h 722"/>
                <a:gd name="T2" fmla="*/ 32 w 334"/>
                <a:gd name="T3" fmla="*/ 112 h 722"/>
                <a:gd name="T4" fmla="*/ 52 w 334"/>
                <a:gd name="T5" fmla="*/ 150 h 722"/>
                <a:gd name="T6" fmla="*/ 74 w 334"/>
                <a:gd name="T7" fmla="*/ 148 h 722"/>
                <a:gd name="T8" fmla="*/ 75 w 334"/>
                <a:gd name="T9" fmla="*/ 160 h 722"/>
                <a:gd name="T10" fmla="*/ 51 w 334"/>
                <a:gd name="T11" fmla="*/ 163 h 722"/>
                <a:gd name="T12" fmla="*/ 18 w 334"/>
                <a:gd name="T13" fmla="*/ 119 h 722"/>
                <a:gd name="T14" fmla="*/ 18 w 334"/>
                <a:gd name="T15" fmla="*/ 51 h 722"/>
                <a:gd name="T16" fmla="*/ 0 w 334"/>
                <a:gd name="T17" fmla="*/ 51 h 722"/>
                <a:gd name="T18" fmla="*/ 0 w 334"/>
                <a:gd name="T19" fmla="*/ 38 h 722"/>
                <a:gd name="T20" fmla="*/ 18 w 334"/>
                <a:gd name="T21" fmla="*/ 38 h 722"/>
                <a:gd name="T22" fmla="*/ 18 w 334"/>
                <a:gd name="T23" fmla="*/ 0 h 722"/>
                <a:gd name="T24" fmla="*/ 32 w 334"/>
                <a:gd name="T25" fmla="*/ 0 h 722"/>
                <a:gd name="T26" fmla="*/ 32 w 334"/>
                <a:gd name="T27" fmla="*/ 38 h 722"/>
                <a:gd name="T28" fmla="*/ 73 w 334"/>
                <a:gd name="T29" fmla="*/ 38 h 722"/>
                <a:gd name="T30" fmla="*/ 73 w 334"/>
                <a:gd name="T31" fmla="*/ 51 h 722"/>
                <a:gd name="T32" fmla="*/ 32 w 334"/>
                <a:gd name="T33" fmla="*/ 51 h 72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34" h="722">
                  <a:moveTo>
                    <a:pt x="144" y="225"/>
                  </a:moveTo>
                  <a:lnTo>
                    <a:pt x="144" y="494"/>
                  </a:lnTo>
                  <a:cubicBezTo>
                    <a:pt x="144" y="628"/>
                    <a:pt x="152" y="663"/>
                    <a:pt x="231" y="663"/>
                  </a:cubicBezTo>
                  <a:cubicBezTo>
                    <a:pt x="260" y="663"/>
                    <a:pt x="330" y="654"/>
                    <a:pt x="330" y="654"/>
                  </a:cubicBezTo>
                  <a:lnTo>
                    <a:pt x="333" y="710"/>
                  </a:lnTo>
                  <a:cubicBezTo>
                    <a:pt x="333" y="710"/>
                    <a:pt x="263" y="721"/>
                    <a:pt x="225" y="721"/>
                  </a:cubicBezTo>
                  <a:cubicBezTo>
                    <a:pt x="117" y="721"/>
                    <a:pt x="79" y="681"/>
                    <a:pt x="79" y="526"/>
                  </a:cubicBezTo>
                  <a:lnTo>
                    <a:pt x="79" y="225"/>
                  </a:lnTo>
                  <a:lnTo>
                    <a:pt x="0" y="225"/>
                  </a:lnTo>
                  <a:lnTo>
                    <a:pt x="0" y="169"/>
                  </a:lnTo>
                  <a:lnTo>
                    <a:pt x="79" y="169"/>
                  </a:lnTo>
                  <a:lnTo>
                    <a:pt x="79" y="0"/>
                  </a:lnTo>
                  <a:lnTo>
                    <a:pt x="144" y="0"/>
                  </a:lnTo>
                  <a:lnTo>
                    <a:pt x="144" y="169"/>
                  </a:lnTo>
                  <a:lnTo>
                    <a:pt x="325" y="169"/>
                  </a:lnTo>
                  <a:lnTo>
                    <a:pt x="325" y="225"/>
                  </a:lnTo>
                  <a:lnTo>
                    <a:pt x="144" y="225"/>
                  </a:lnTo>
                </a:path>
              </a:pathLst>
            </a:custGeom>
            <a:solidFill>
              <a:srgbClr val="344F8E"/>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defRPr/>
              </a:pPr>
              <a:endParaRPr lang="en-US" sz="900" dirty="0"/>
            </a:p>
          </p:txBody>
        </p:sp>
        <p:sp>
          <p:nvSpPr>
            <p:cNvPr id="63" name="Freeform 54"/>
            <p:cNvSpPr>
              <a:spLocks noChangeArrowheads="1"/>
            </p:cNvSpPr>
            <p:nvPr/>
          </p:nvSpPr>
          <p:spPr bwMode="auto">
            <a:xfrm>
              <a:off x="5212" y="3215"/>
              <a:ext cx="107" cy="172"/>
            </a:xfrm>
            <a:custGeom>
              <a:avLst/>
              <a:gdLst>
                <a:gd name="T0" fmla="*/ 102 w 477"/>
                <a:gd name="T1" fmla="*/ 17 h 773"/>
                <a:gd name="T2" fmla="*/ 55 w 477"/>
                <a:gd name="T3" fmla="*/ 13 h 773"/>
                <a:gd name="T4" fmla="*/ 16 w 477"/>
                <a:gd name="T5" fmla="*/ 43 h 773"/>
                <a:gd name="T6" fmla="*/ 58 w 477"/>
                <a:gd name="T7" fmla="*/ 78 h 773"/>
                <a:gd name="T8" fmla="*/ 107 w 477"/>
                <a:gd name="T9" fmla="*/ 122 h 773"/>
                <a:gd name="T10" fmla="*/ 55 w 477"/>
                <a:gd name="T11" fmla="*/ 174 h 773"/>
                <a:gd name="T12" fmla="*/ 1 w 477"/>
                <a:gd name="T13" fmla="*/ 169 h 773"/>
                <a:gd name="T14" fmla="*/ 3 w 477"/>
                <a:gd name="T15" fmla="*/ 156 h 773"/>
                <a:gd name="T16" fmla="*/ 54 w 477"/>
                <a:gd name="T17" fmla="*/ 160 h 773"/>
                <a:gd name="T18" fmla="*/ 92 w 477"/>
                <a:gd name="T19" fmla="*/ 123 h 773"/>
                <a:gd name="T20" fmla="*/ 52 w 477"/>
                <a:gd name="T21" fmla="*/ 91 h 773"/>
                <a:gd name="T22" fmla="*/ 0 w 477"/>
                <a:gd name="T23" fmla="*/ 44 h 773"/>
                <a:gd name="T24" fmla="*/ 54 w 477"/>
                <a:gd name="T25" fmla="*/ 0 h 773"/>
                <a:gd name="T26" fmla="*/ 104 w 477"/>
                <a:gd name="T27" fmla="*/ 5 h 773"/>
                <a:gd name="T28" fmla="*/ 102 w 477"/>
                <a:gd name="T29" fmla="*/ 17 h 77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77" h="773">
                  <a:moveTo>
                    <a:pt x="456" y="76"/>
                  </a:moveTo>
                  <a:cubicBezTo>
                    <a:pt x="456" y="76"/>
                    <a:pt x="307" y="59"/>
                    <a:pt x="243" y="59"/>
                  </a:cubicBezTo>
                  <a:cubicBezTo>
                    <a:pt x="132" y="59"/>
                    <a:pt x="70" y="100"/>
                    <a:pt x="70" y="190"/>
                  </a:cubicBezTo>
                  <a:cubicBezTo>
                    <a:pt x="70" y="304"/>
                    <a:pt x="126" y="319"/>
                    <a:pt x="260" y="345"/>
                  </a:cubicBezTo>
                  <a:cubicBezTo>
                    <a:pt x="406" y="374"/>
                    <a:pt x="476" y="409"/>
                    <a:pt x="476" y="544"/>
                  </a:cubicBezTo>
                  <a:cubicBezTo>
                    <a:pt x="476" y="710"/>
                    <a:pt x="389" y="772"/>
                    <a:pt x="243" y="772"/>
                  </a:cubicBezTo>
                  <a:cubicBezTo>
                    <a:pt x="155" y="772"/>
                    <a:pt x="6" y="751"/>
                    <a:pt x="6" y="751"/>
                  </a:cubicBezTo>
                  <a:lnTo>
                    <a:pt x="15" y="693"/>
                  </a:lnTo>
                  <a:cubicBezTo>
                    <a:pt x="15" y="693"/>
                    <a:pt x="164" y="713"/>
                    <a:pt x="240" y="713"/>
                  </a:cubicBezTo>
                  <a:cubicBezTo>
                    <a:pt x="351" y="713"/>
                    <a:pt x="409" y="663"/>
                    <a:pt x="409" y="547"/>
                  </a:cubicBezTo>
                  <a:cubicBezTo>
                    <a:pt x="409" y="453"/>
                    <a:pt x="360" y="430"/>
                    <a:pt x="234" y="406"/>
                  </a:cubicBezTo>
                  <a:cubicBezTo>
                    <a:pt x="82" y="377"/>
                    <a:pt x="0" y="345"/>
                    <a:pt x="0" y="196"/>
                  </a:cubicBezTo>
                  <a:cubicBezTo>
                    <a:pt x="0" y="53"/>
                    <a:pt x="94" y="0"/>
                    <a:pt x="240" y="0"/>
                  </a:cubicBezTo>
                  <a:cubicBezTo>
                    <a:pt x="327" y="0"/>
                    <a:pt x="462" y="21"/>
                    <a:pt x="462" y="21"/>
                  </a:cubicBezTo>
                  <a:lnTo>
                    <a:pt x="456" y="76"/>
                  </a:lnTo>
                </a:path>
              </a:pathLst>
            </a:custGeom>
            <a:solidFill>
              <a:srgbClr val="344F8E"/>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defRPr/>
              </a:pPr>
              <a:endParaRPr lang="en-US" sz="900" dirty="0"/>
            </a:p>
          </p:txBody>
        </p:sp>
        <p:sp>
          <p:nvSpPr>
            <p:cNvPr id="64" name="Freeform 55"/>
            <p:cNvSpPr>
              <a:spLocks noChangeArrowheads="1"/>
            </p:cNvSpPr>
            <p:nvPr/>
          </p:nvSpPr>
          <p:spPr bwMode="auto">
            <a:xfrm>
              <a:off x="5346" y="3261"/>
              <a:ext cx="95" cy="126"/>
            </a:xfrm>
            <a:custGeom>
              <a:avLst/>
              <a:gdLst>
                <a:gd name="T0" fmla="*/ 83 w 437"/>
                <a:gd name="T1" fmla="*/ 57 h 564"/>
                <a:gd name="T2" fmla="*/ 50 w 437"/>
                <a:gd name="T3" fmla="*/ 12 h 564"/>
                <a:gd name="T4" fmla="*/ 15 w 437"/>
                <a:gd name="T5" fmla="*/ 57 h 564"/>
                <a:gd name="T6" fmla="*/ 83 w 437"/>
                <a:gd name="T7" fmla="*/ 57 h 564"/>
                <a:gd name="T8" fmla="*/ 93 w 437"/>
                <a:gd name="T9" fmla="*/ 123 h 564"/>
                <a:gd name="T10" fmla="*/ 47 w 437"/>
                <a:gd name="T11" fmla="*/ 127 h 564"/>
                <a:gd name="T12" fmla="*/ 0 w 437"/>
                <a:gd name="T13" fmla="*/ 64 h 564"/>
                <a:gd name="T14" fmla="*/ 50 w 437"/>
                <a:gd name="T15" fmla="*/ 0 h 564"/>
                <a:gd name="T16" fmla="*/ 98 w 437"/>
                <a:gd name="T17" fmla="*/ 58 h 564"/>
                <a:gd name="T18" fmla="*/ 97 w 437"/>
                <a:gd name="T19" fmla="*/ 70 h 564"/>
                <a:gd name="T20" fmla="*/ 15 w 437"/>
                <a:gd name="T21" fmla="*/ 70 h 564"/>
                <a:gd name="T22" fmla="*/ 48 w 437"/>
                <a:gd name="T23" fmla="*/ 114 h 564"/>
                <a:gd name="T24" fmla="*/ 92 w 437"/>
                <a:gd name="T25" fmla="*/ 111 h 564"/>
                <a:gd name="T26" fmla="*/ 93 w 437"/>
                <a:gd name="T27" fmla="*/ 123 h 56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37" h="564">
                  <a:moveTo>
                    <a:pt x="368" y="254"/>
                  </a:moveTo>
                  <a:cubicBezTo>
                    <a:pt x="368" y="108"/>
                    <a:pt x="325" y="55"/>
                    <a:pt x="222" y="55"/>
                  </a:cubicBezTo>
                  <a:cubicBezTo>
                    <a:pt x="123" y="55"/>
                    <a:pt x="65" y="111"/>
                    <a:pt x="65" y="254"/>
                  </a:cubicBezTo>
                  <a:lnTo>
                    <a:pt x="368" y="254"/>
                  </a:lnTo>
                  <a:close/>
                  <a:moveTo>
                    <a:pt x="415" y="546"/>
                  </a:moveTo>
                  <a:cubicBezTo>
                    <a:pt x="415" y="546"/>
                    <a:pt x="292" y="563"/>
                    <a:pt x="208" y="563"/>
                  </a:cubicBezTo>
                  <a:cubicBezTo>
                    <a:pt x="47" y="561"/>
                    <a:pt x="0" y="464"/>
                    <a:pt x="0" y="283"/>
                  </a:cubicBezTo>
                  <a:cubicBezTo>
                    <a:pt x="0" y="76"/>
                    <a:pt x="91" y="0"/>
                    <a:pt x="222" y="0"/>
                  </a:cubicBezTo>
                  <a:cubicBezTo>
                    <a:pt x="363" y="0"/>
                    <a:pt x="436" y="76"/>
                    <a:pt x="436" y="257"/>
                  </a:cubicBezTo>
                  <a:lnTo>
                    <a:pt x="433" y="309"/>
                  </a:lnTo>
                  <a:lnTo>
                    <a:pt x="65" y="309"/>
                  </a:lnTo>
                  <a:cubicBezTo>
                    <a:pt x="65" y="435"/>
                    <a:pt x="103" y="505"/>
                    <a:pt x="216" y="505"/>
                  </a:cubicBezTo>
                  <a:cubicBezTo>
                    <a:pt x="295" y="505"/>
                    <a:pt x="412" y="493"/>
                    <a:pt x="412" y="493"/>
                  </a:cubicBezTo>
                  <a:lnTo>
                    <a:pt x="415" y="546"/>
                  </a:lnTo>
                  <a:close/>
                </a:path>
              </a:pathLst>
            </a:custGeom>
            <a:solidFill>
              <a:srgbClr val="344F8E"/>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defRPr/>
              </a:pPr>
              <a:endParaRPr lang="en-US" sz="900" dirty="0"/>
            </a:p>
          </p:txBody>
        </p:sp>
        <p:sp>
          <p:nvSpPr>
            <p:cNvPr id="65" name="Freeform 56"/>
            <p:cNvSpPr>
              <a:spLocks noChangeArrowheads="1"/>
            </p:cNvSpPr>
            <p:nvPr/>
          </p:nvSpPr>
          <p:spPr bwMode="auto">
            <a:xfrm>
              <a:off x="5468" y="3261"/>
              <a:ext cx="84" cy="126"/>
            </a:xfrm>
            <a:custGeom>
              <a:avLst/>
              <a:gdLst>
                <a:gd name="T0" fmla="*/ 80 w 366"/>
                <a:gd name="T1" fmla="*/ 16 h 564"/>
                <a:gd name="T2" fmla="*/ 52 w 366"/>
                <a:gd name="T3" fmla="*/ 13 h 564"/>
                <a:gd name="T4" fmla="*/ 14 w 366"/>
                <a:gd name="T5" fmla="*/ 61 h 564"/>
                <a:gd name="T6" fmla="*/ 52 w 366"/>
                <a:gd name="T7" fmla="*/ 114 h 564"/>
                <a:gd name="T8" fmla="*/ 81 w 366"/>
                <a:gd name="T9" fmla="*/ 111 h 564"/>
                <a:gd name="T10" fmla="*/ 82 w 366"/>
                <a:gd name="T11" fmla="*/ 124 h 564"/>
                <a:gd name="T12" fmla="*/ 50 w 366"/>
                <a:gd name="T13" fmla="*/ 127 h 564"/>
                <a:gd name="T14" fmla="*/ 0 w 366"/>
                <a:gd name="T15" fmla="*/ 61 h 564"/>
                <a:gd name="T16" fmla="*/ 50 w 366"/>
                <a:gd name="T17" fmla="*/ 0 h 564"/>
                <a:gd name="T18" fmla="*/ 81 w 366"/>
                <a:gd name="T19" fmla="*/ 3 h 564"/>
                <a:gd name="T20" fmla="*/ 80 w 366"/>
                <a:gd name="T21" fmla="*/ 16 h 5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66" h="564">
                  <a:moveTo>
                    <a:pt x="359" y="70"/>
                  </a:moveTo>
                  <a:cubicBezTo>
                    <a:pt x="359" y="70"/>
                    <a:pt x="274" y="58"/>
                    <a:pt x="233" y="58"/>
                  </a:cubicBezTo>
                  <a:cubicBezTo>
                    <a:pt x="102" y="58"/>
                    <a:pt x="64" y="117"/>
                    <a:pt x="64" y="271"/>
                  </a:cubicBezTo>
                  <a:cubicBezTo>
                    <a:pt x="64" y="441"/>
                    <a:pt x="90" y="505"/>
                    <a:pt x="233" y="505"/>
                  </a:cubicBezTo>
                  <a:cubicBezTo>
                    <a:pt x="274" y="505"/>
                    <a:pt x="362" y="493"/>
                    <a:pt x="362" y="493"/>
                  </a:cubicBezTo>
                  <a:lnTo>
                    <a:pt x="365" y="549"/>
                  </a:lnTo>
                  <a:cubicBezTo>
                    <a:pt x="365" y="549"/>
                    <a:pt x="268" y="563"/>
                    <a:pt x="222" y="563"/>
                  </a:cubicBezTo>
                  <a:cubicBezTo>
                    <a:pt x="46" y="563"/>
                    <a:pt x="0" y="485"/>
                    <a:pt x="0" y="271"/>
                  </a:cubicBezTo>
                  <a:cubicBezTo>
                    <a:pt x="0" y="73"/>
                    <a:pt x="61" y="0"/>
                    <a:pt x="222" y="0"/>
                  </a:cubicBezTo>
                  <a:cubicBezTo>
                    <a:pt x="268" y="0"/>
                    <a:pt x="362" y="14"/>
                    <a:pt x="362" y="14"/>
                  </a:cubicBezTo>
                  <a:lnTo>
                    <a:pt x="359" y="70"/>
                  </a:lnTo>
                </a:path>
              </a:pathLst>
            </a:custGeom>
            <a:solidFill>
              <a:srgbClr val="344F8E"/>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defRPr/>
              </a:pPr>
              <a:endParaRPr lang="en-US" sz="900" dirty="0"/>
            </a:p>
          </p:txBody>
        </p:sp>
        <p:sp>
          <p:nvSpPr>
            <p:cNvPr id="66" name="Freeform 57"/>
            <p:cNvSpPr>
              <a:spLocks noChangeArrowheads="1"/>
            </p:cNvSpPr>
            <p:nvPr/>
          </p:nvSpPr>
          <p:spPr bwMode="auto">
            <a:xfrm>
              <a:off x="5571" y="3226"/>
              <a:ext cx="73" cy="160"/>
            </a:xfrm>
            <a:custGeom>
              <a:avLst/>
              <a:gdLst>
                <a:gd name="T0" fmla="*/ 32 w 337"/>
                <a:gd name="T1" fmla="*/ 51 h 722"/>
                <a:gd name="T2" fmla="*/ 32 w 337"/>
                <a:gd name="T3" fmla="*/ 112 h 722"/>
                <a:gd name="T4" fmla="*/ 51 w 337"/>
                <a:gd name="T5" fmla="*/ 150 h 722"/>
                <a:gd name="T6" fmla="*/ 73 w 337"/>
                <a:gd name="T7" fmla="*/ 148 h 722"/>
                <a:gd name="T8" fmla="*/ 75 w 337"/>
                <a:gd name="T9" fmla="*/ 160 h 722"/>
                <a:gd name="T10" fmla="*/ 50 w 337"/>
                <a:gd name="T11" fmla="*/ 163 h 722"/>
                <a:gd name="T12" fmla="*/ 18 w 337"/>
                <a:gd name="T13" fmla="*/ 119 h 722"/>
                <a:gd name="T14" fmla="*/ 18 w 337"/>
                <a:gd name="T15" fmla="*/ 51 h 722"/>
                <a:gd name="T16" fmla="*/ 0 w 337"/>
                <a:gd name="T17" fmla="*/ 51 h 722"/>
                <a:gd name="T18" fmla="*/ 0 w 337"/>
                <a:gd name="T19" fmla="*/ 38 h 722"/>
                <a:gd name="T20" fmla="*/ 18 w 337"/>
                <a:gd name="T21" fmla="*/ 38 h 722"/>
                <a:gd name="T22" fmla="*/ 18 w 337"/>
                <a:gd name="T23" fmla="*/ 0 h 722"/>
                <a:gd name="T24" fmla="*/ 32 w 337"/>
                <a:gd name="T25" fmla="*/ 0 h 722"/>
                <a:gd name="T26" fmla="*/ 32 w 337"/>
                <a:gd name="T27" fmla="*/ 38 h 722"/>
                <a:gd name="T28" fmla="*/ 72 w 337"/>
                <a:gd name="T29" fmla="*/ 38 h 722"/>
                <a:gd name="T30" fmla="*/ 72 w 337"/>
                <a:gd name="T31" fmla="*/ 51 h 722"/>
                <a:gd name="T32" fmla="*/ 32 w 337"/>
                <a:gd name="T33" fmla="*/ 51 h 72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37" h="722">
                  <a:moveTo>
                    <a:pt x="143" y="225"/>
                  </a:moveTo>
                  <a:lnTo>
                    <a:pt x="143" y="494"/>
                  </a:lnTo>
                  <a:cubicBezTo>
                    <a:pt x="143" y="628"/>
                    <a:pt x="152" y="663"/>
                    <a:pt x="230" y="663"/>
                  </a:cubicBezTo>
                  <a:cubicBezTo>
                    <a:pt x="260" y="663"/>
                    <a:pt x="330" y="654"/>
                    <a:pt x="330" y="654"/>
                  </a:cubicBezTo>
                  <a:lnTo>
                    <a:pt x="336" y="710"/>
                  </a:lnTo>
                  <a:cubicBezTo>
                    <a:pt x="336" y="710"/>
                    <a:pt x="263" y="721"/>
                    <a:pt x="225" y="721"/>
                  </a:cubicBezTo>
                  <a:cubicBezTo>
                    <a:pt x="119" y="721"/>
                    <a:pt x="79" y="681"/>
                    <a:pt x="79" y="526"/>
                  </a:cubicBezTo>
                  <a:lnTo>
                    <a:pt x="79" y="225"/>
                  </a:lnTo>
                  <a:lnTo>
                    <a:pt x="0" y="225"/>
                  </a:lnTo>
                  <a:lnTo>
                    <a:pt x="0" y="169"/>
                  </a:lnTo>
                  <a:lnTo>
                    <a:pt x="79" y="169"/>
                  </a:lnTo>
                  <a:lnTo>
                    <a:pt x="79" y="0"/>
                  </a:lnTo>
                  <a:lnTo>
                    <a:pt x="143" y="0"/>
                  </a:lnTo>
                  <a:lnTo>
                    <a:pt x="143" y="169"/>
                  </a:lnTo>
                  <a:lnTo>
                    <a:pt x="324" y="169"/>
                  </a:lnTo>
                  <a:lnTo>
                    <a:pt x="324" y="225"/>
                  </a:lnTo>
                  <a:lnTo>
                    <a:pt x="143" y="225"/>
                  </a:lnTo>
                </a:path>
              </a:pathLst>
            </a:custGeom>
            <a:solidFill>
              <a:srgbClr val="344F8E"/>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defRPr/>
              </a:pPr>
              <a:endParaRPr lang="en-US" sz="900" dirty="0"/>
            </a:p>
          </p:txBody>
        </p:sp>
        <p:sp>
          <p:nvSpPr>
            <p:cNvPr id="67" name="Freeform 58"/>
            <p:cNvSpPr>
              <a:spLocks noChangeArrowheads="1"/>
            </p:cNvSpPr>
            <p:nvPr/>
          </p:nvSpPr>
          <p:spPr bwMode="auto">
            <a:xfrm>
              <a:off x="5659" y="3261"/>
              <a:ext cx="103" cy="126"/>
            </a:xfrm>
            <a:custGeom>
              <a:avLst/>
              <a:gdLst>
                <a:gd name="T0" fmla="*/ 51 w 454"/>
                <a:gd name="T1" fmla="*/ 13 h 564"/>
                <a:gd name="T2" fmla="*/ 15 w 454"/>
                <a:gd name="T3" fmla="*/ 62 h 564"/>
                <a:gd name="T4" fmla="*/ 51 w 454"/>
                <a:gd name="T5" fmla="*/ 114 h 564"/>
                <a:gd name="T6" fmla="*/ 87 w 454"/>
                <a:gd name="T7" fmla="*/ 62 h 564"/>
                <a:gd name="T8" fmla="*/ 51 w 454"/>
                <a:gd name="T9" fmla="*/ 13 h 564"/>
                <a:gd name="T10" fmla="*/ 51 w 454"/>
                <a:gd name="T11" fmla="*/ 127 h 564"/>
                <a:gd name="T12" fmla="*/ 0 w 454"/>
                <a:gd name="T13" fmla="*/ 62 h 564"/>
                <a:gd name="T14" fmla="*/ 51 w 454"/>
                <a:gd name="T15" fmla="*/ 0 h 564"/>
                <a:gd name="T16" fmla="*/ 102 w 454"/>
                <a:gd name="T17" fmla="*/ 62 h 564"/>
                <a:gd name="T18" fmla="*/ 51 w 454"/>
                <a:gd name="T19" fmla="*/ 127 h 56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54" h="564">
                  <a:moveTo>
                    <a:pt x="228" y="58"/>
                  </a:moveTo>
                  <a:cubicBezTo>
                    <a:pt x="105" y="58"/>
                    <a:pt x="67" y="111"/>
                    <a:pt x="67" y="274"/>
                  </a:cubicBezTo>
                  <a:cubicBezTo>
                    <a:pt x="67" y="438"/>
                    <a:pt x="87" y="505"/>
                    <a:pt x="228" y="505"/>
                  </a:cubicBezTo>
                  <a:cubicBezTo>
                    <a:pt x="368" y="505"/>
                    <a:pt x="388" y="438"/>
                    <a:pt x="388" y="274"/>
                  </a:cubicBezTo>
                  <a:cubicBezTo>
                    <a:pt x="388" y="111"/>
                    <a:pt x="350" y="58"/>
                    <a:pt x="228" y="58"/>
                  </a:cubicBezTo>
                  <a:close/>
                  <a:moveTo>
                    <a:pt x="228" y="563"/>
                  </a:moveTo>
                  <a:cubicBezTo>
                    <a:pt x="47" y="563"/>
                    <a:pt x="0" y="479"/>
                    <a:pt x="0" y="274"/>
                  </a:cubicBezTo>
                  <a:cubicBezTo>
                    <a:pt x="0" y="81"/>
                    <a:pt x="61" y="0"/>
                    <a:pt x="228" y="0"/>
                  </a:cubicBezTo>
                  <a:cubicBezTo>
                    <a:pt x="394" y="0"/>
                    <a:pt x="453" y="81"/>
                    <a:pt x="453" y="274"/>
                  </a:cubicBezTo>
                  <a:cubicBezTo>
                    <a:pt x="453" y="479"/>
                    <a:pt x="409" y="563"/>
                    <a:pt x="228" y="563"/>
                  </a:cubicBezTo>
                  <a:close/>
                </a:path>
              </a:pathLst>
            </a:custGeom>
            <a:solidFill>
              <a:srgbClr val="344F8E"/>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defRPr/>
              </a:pPr>
              <a:endParaRPr lang="en-US" sz="900" dirty="0"/>
            </a:p>
          </p:txBody>
        </p:sp>
        <p:sp>
          <p:nvSpPr>
            <p:cNvPr id="68" name="Freeform 59"/>
            <p:cNvSpPr>
              <a:spLocks noChangeArrowheads="1"/>
            </p:cNvSpPr>
            <p:nvPr/>
          </p:nvSpPr>
          <p:spPr bwMode="auto">
            <a:xfrm>
              <a:off x="5792" y="3261"/>
              <a:ext cx="61" cy="126"/>
            </a:xfrm>
            <a:custGeom>
              <a:avLst/>
              <a:gdLst>
                <a:gd name="T0" fmla="*/ 0 w 270"/>
                <a:gd name="T1" fmla="*/ 2 h 553"/>
                <a:gd name="T2" fmla="*/ 14 w 270"/>
                <a:gd name="T3" fmla="*/ 2 h 553"/>
                <a:gd name="T4" fmla="*/ 14 w 270"/>
                <a:gd name="T5" fmla="*/ 20 h 553"/>
                <a:gd name="T6" fmla="*/ 60 w 270"/>
                <a:gd name="T7" fmla="*/ 0 h 553"/>
                <a:gd name="T8" fmla="*/ 60 w 270"/>
                <a:gd name="T9" fmla="*/ 14 h 553"/>
                <a:gd name="T10" fmla="*/ 14 w 270"/>
                <a:gd name="T11" fmla="*/ 33 h 553"/>
                <a:gd name="T12" fmla="*/ 14 w 270"/>
                <a:gd name="T13" fmla="*/ 124 h 553"/>
                <a:gd name="T14" fmla="*/ 0 w 270"/>
                <a:gd name="T15" fmla="*/ 124 h 553"/>
                <a:gd name="T16" fmla="*/ 0 w 270"/>
                <a:gd name="T17" fmla="*/ 2 h 5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0" h="553">
                  <a:moveTo>
                    <a:pt x="0" y="11"/>
                  </a:moveTo>
                  <a:lnTo>
                    <a:pt x="64" y="11"/>
                  </a:lnTo>
                  <a:lnTo>
                    <a:pt x="64" y="87"/>
                  </a:lnTo>
                  <a:cubicBezTo>
                    <a:pt x="64" y="87"/>
                    <a:pt x="158" y="20"/>
                    <a:pt x="269" y="0"/>
                  </a:cubicBezTo>
                  <a:lnTo>
                    <a:pt x="269" y="64"/>
                  </a:lnTo>
                  <a:cubicBezTo>
                    <a:pt x="166" y="87"/>
                    <a:pt x="64" y="146"/>
                    <a:pt x="64" y="146"/>
                  </a:cubicBezTo>
                  <a:lnTo>
                    <a:pt x="64" y="552"/>
                  </a:lnTo>
                  <a:lnTo>
                    <a:pt x="0" y="552"/>
                  </a:lnTo>
                  <a:lnTo>
                    <a:pt x="0" y="11"/>
                  </a:lnTo>
                </a:path>
              </a:pathLst>
            </a:custGeom>
            <a:solidFill>
              <a:srgbClr val="344F8E"/>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defRPr/>
              </a:pPr>
              <a:endParaRPr lang="en-US" sz="900" dirty="0"/>
            </a:p>
          </p:txBody>
        </p:sp>
      </p:grpSp>
      <p:sp>
        <p:nvSpPr>
          <p:cNvPr id="4" name="Picture Placeholder 13"/>
          <p:cNvSpPr>
            <a:spLocks noGrp="1"/>
          </p:cNvSpPr>
          <p:nvPr>
            <p:ph type="pic" sz="quarter" idx="26"/>
          </p:nvPr>
        </p:nvSpPr>
        <p:spPr>
          <a:xfrm>
            <a:off x="1" y="-3964"/>
            <a:ext cx="12191999" cy="6861964"/>
          </a:xfrm>
          <a:prstGeom prst="rect">
            <a:avLst/>
          </a:prstGeom>
          <a:effectLst/>
        </p:spPr>
        <p:txBody>
          <a:bodyPr rtlCol="0">
            <a:normAutofit/>
          </a:bodyPr>
          <a:lstStyle>
            <a:lvl1pPr marL="0" indent="0">
              <a:buNone/>
              <a:defRPr sz="2100">
                <a:ln>
                  <a:noFill/>
                </a:ln>
                <a:solidFill>
                  <a:schemeClr val="bg1">
                    <a:lumMod val="85000"/>
                  </a:schemeClr>
                </a:solidFill>
              </a:defRPr>
            </a:lvl1pPr>
          </a:lstStyle>
          <a:p>
            <a:pPr lvl="0"/>
            <a:r>
              <a:rPr lang="en-US" noProof="0" dirty="0"/>
              <a:t>Drag picture to placeholder or click icon to add</a:t>
            </a:r>
          </a:p>
        </p:txBody>
      </p:sp>
    </p:spTree>
    <p:extLst>
      <p:ext uri="{BB962C8B-B14F-4D97-AF65-F5344CB8AC3E}">
        <p14:creationId xmlns:p14="http://schemas.microsoft.com/office/powerpoint/2010/main" val="27370309"/>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Title and Content">
    <p:bg>
      <p:bgPr>
        <a:blipFill dpi="0" rotWithShape="1">
          <a:blip r:embed="rId2">
            <a:alphaModFix amt="63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90146"/>
          </a:xfrm>
          <a:solidFill>
            <a:srgbClr val="22482E"/>
          </a:solidFill>
        </p:spPr>
        <p:txBody>
          <a:bodyPr>
            <a:normAutofit/>
          </a:bodyPr>
          <a:lstStyle>
            <a:lvl1pPr algn="ctr">
              <a:defRPr sz="4000" spc="200" baseline="0">
                <a:solidFill>
                  <a:schemeClr val="bg1"/>
                </a:solidFill>
                <a:latin typeface="Quicksand Bold"/>
              </a:defRPr>
            </a:lvl1pPr>
          </a:lstStyle>
          <a:p>
            <a:r>
              <a:rPr lang="en-US" dirty="0"/>
              <a:t>Click to edit Master title style</a:t>
            </a:r>
          </a:p>
        </p:txBody>
      </p:sp>
      <p:sp>
        <p:nvSpPr>
          <p:cNvPr id="3" name="Content Placeholder 2"/>
          <p:cNvSpPr>
            <a:spLocks noGrp="1"/>
          </p:cNvSpPr>
          <p:nvPr>
            <p:ph idx="1"/>
          </p:nvPr>
        </p:nvSpPr>
        <p:spPr/>
        <p:txBody>
          <a:bodyPr/>
          <a:lstStyle>
            <a:lvl1pPr>
              <a:defRPr>
                <a:solidFill>
                  <a:srgbClr val="22482E"/>
                </a:solidFill>
              </a:defRPr>
            </a:lvl1pPr>
            <a:lvl2pPr>
              <a:defRPr>
                <a:solidFill>
                  <a:srgbClr val="22482E"/>
                </a:solidFill>
              </a:defRPr>
            </a:lvl2pPr>
            <a:lvl3pPr>
              <a:defRPr>
                <a:solidFill>
                  <a:srgbClr val="22482E"/>
                </a:solidFill>
              </a:defRPr>
            </a:lvl3pPr>
            <a:lvl4pPr>
              <a:defRPr>
                <a:solidFill>
                  <a:srgbClr val="22482E"/>
                </a:solidFill>
              </a:defRPr>
            </a:lvl4pPr>
            <a:lvl5pPr>
              <a:defRPr>
                <a:solidFill>
                  <a:srgbClr val="22482E"/>
                </a:solidFill>
              </a:defRPr>
            </a:lvl5pPr>
          </a:lstStyle>
          <a:p>
            <a:pPr lvl="0"/>
            <a:r>
              <a:rPr lang="en-US"/>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a:xfrm>
            <a:off x="9359900" y="6356350"/>
            <a:ext cx="2743200" cy="365125"/>
          </a:xfrm>
        </p:spPr>
        <p:txBody>
          <a:bodyPr/>
          <a:lstStyle>
            <a:lvl1pPr>
              <a:defRPr sz="1600" b="1">
                <a:solidFill>
                  <a:schemeClr val="tx1"/>
                </a:solidFill>
                <a:latin typeface="Quicksand Bold"/>
              </a:defRPr>
            </a:lvl1pPr>
          </a:lstStyle>
          <a:p>
            <a:fld id="{330EA680-D336-4FF7-8B7A-9848BB0A1C32}" type="slidenum">
              <a:rPr lang="en-US" smtClean="0"/>
              <a:pPr/>
              <a:t>‹#›</a:t>
            </a:fld>
            <a:endParaRPr lang="en-US"/>
          </a:p>
        </p:txBody>
      </p:sp>
    </p:spTree>
    <p:extLst>
      <p:ext uri="{BB962C8B-B14F-4D97-AF65-F5344CB8AC3E}">
        <p14:creationId xmlns:p14="http://schemas.microsoft.com/office/powerpoint/2010/main" val="346611585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381EAC3D-77E4-43D2-A946-890BEAB2FAB4}" type="datetimeFigureOut">
              <a:rPr lang="en-US" smtClean="0"/>
              <a:t>7/11/2019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A175FA-D988-43AE-A684-7127A375FB40}" type="slidenum">
              <a:rPr lang="en-US" smtClean="0"/>
              <a:t>‹#›</a:t>
            </a:fld>
            <a:endParaRPr lang="en-US"/>
          </a:p>
        </p:txBody>
      </p:sp>
    </p:spTree>
    <p:extLst>
      <p:ext uri="{BB962C8B-B14F-4D97-AF65-F5344CB8AC3E}">
        <p14:creationId xmlns:p14="http://schemas.microsoft.com/office/powerpoint/2010/main" val="110548230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solidFill>
          <a:srgbClr val="FFFFFF"/>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2413733" y="742400"/>
            <a:ext cx="7364800" cy="637200"/>
          </a:xfrm>
          <a:prstGeom prst="rect">
            <a:avLst/>
          </a:prstGeom>
          <a:solidFill>
            <a:srgbClr val="222222"/>
          </a:solidFill>
          <a:ln>
            <a:noFill/>
          </a:ln>
        </p:spPr>
        <p:txBody>
          <a:bodyPr spcFirstLastPara="1" wrap="square" lIns="91425" tIns="91425" rIns="91425" bIns="91425" anchor="ctr" anchorCtr="0"/>
          <a:lstStyle>
            <a:lvl1pPr lvl="0" algn="ctr">
              <a:spcBef>
                <a:spcPts val="0"/>
              </a:spcBef>
              <a:spcAft>
                <a:spcPts val="0"/>
              </a:spcAft>
              <a:buClr>
                <a:srgbClr val="FFFFFF"/>
              </a:buClr>
              <a:buSzPts val="1600"/>
              <a:buFont typeface="Merriweather"/>
              <a:buNone/>
              <a:defRPr sz="1600">
                <a:solidFill>
                  <a:srgbClr val="FFFFFF"/>
                </a:solidFill>
                <a:latin typeface="Merriweather"/>
                <a:ea typeface="Merriweather"/>
                <a:cs typeface="Merriweather"/>
                <a:sym typeface="Merriweather"/>
              </a:defRPr>
            </a:lvl1pPr>
            <a:lvl2pPr lvl="1" algn="ctr">
              <a:spcBef>
                <a:spcPts val="0"/>
              </a:spcBef>
              <a:spcAft>
                <a:spcPts val="0"/>
              </a:spcAft>
              <a:buClr>
                <a:srgbClr val="FFFFFF"/>
              </a:buClr>
              <a:buSzPts val="1600"/>
              <a:buFont typeface="Merriweather"/>
              <a:buNone/>
              <a:defRPr sz="1600">
                <a:solidFill>
                  <a:srgbClr val="FFFFFF"/>
                </a:solidFill>
                <a:latin typeface="Merriweather"/>
                <a:ea typeface="Merriweather"/>
                <a:cs typeface="Merriweather"/>
                <a:sym typeface="Merriweather"/>
              </a:defRPr>
            </a:lvl2pPr>
            <a:lvl3pPr lvl="2" algn="ctr">
              <a:spcBef>
                <a:spcPts val="0"/>
              </a:spcBef>
              <a:spcAft>
                <a:spcPts val="0"/>
              </a:spcAft>
              <a:buClr>
                <a:srgbClr val="FFFFFF"/>
              </a:buClr>
              <a:buSzPts val="1600"/>
              <a:buFont typeface="Merriweather"/>
              <a:buNone/>
              <a:defRPr sz="1600">
                <a:solidFill>
                  <a:srgbClr val="FFFFFF"/>
                </a:solidFill>
                <a:latin typeface="Merriweather"/>
                <a:ea typeface="Merriweather"/>
                <a:cs typeface="Merriweather"/>
                <a:sym typeface="Merriweather"/>
              </a:defRPr>
            </a:lvl3pPr>
            <a:lvl4pPr lvl="3" algn="ctr">
              <a:spcBef>
                <a:spcPts val="0"/>
              </a:spcBef>
              <a:spcAft>
                <a:spcPts val="0"/>
              </a:spcAft>
              <a:buClr>
                <a:srgbClr val="FFFFFF"/>
              </a:buClr>
              <a:buSzPts val="1600"/>
              <a:buFont typeface="Merriweather"/>
              <a:buNone/>
              <a:defRPr sz="1600">
                <a:solidFill>
                  <a:srgbClr val="FFFFFF"/>
                </a:solidFill>
                <a:latin typeface="Merriweather"/>
                <a:ea typeface="Merriweather"/>
                <a:cs typeface="Merriweather"/>
                <a:sym typeface="Merriweather"/>
              </a:defRPr>
            </a:lvl4pPr>
            <a:lvl5pPr lvl="4" algn="ctr">
              <a:spcBef>
                <a:spcPts val="0"/>
              </a:spcBef>
              <a:spcAft>
                <a:spcPts val="0"/>
              </a:spcAft>
              <a:buClr>
                <a:srgbClr val="FFFFFF"/>
              </a:buClr>
              <a:buSzPts val="1600"/>
              <a:buFont typeface="Merriweather"/>
              <a:buNone/>
              <a:defRPr sz="1600">
                <a:solidFill>
                  <a:srgbClr val="FFFFFF"/>
                </a:solidFill>
                <a:latin typeface="Merriweather"/>
                <a:ea typeface="Merriweather"/>
                <a:cs typeface="Merriweather"/>
                <a:sym typeface="Merriweather"/>
              </a:defRPr>
            </a:lvl5pPr>
            <a:lvl6pPr lvl="5" algn="ctr">
              <a:spcBef>
                <a:spcPts val="0"/>
              </a:spcBef>
              <a:spcAft>
                <a:spcPts val="0"/>
              </a:spcAft>
              <a:buClr>
                <a:srgbClr val="FFFFFF"/>
              </a:buClr>
              <a:buSzPts val="1600"/>
              <a:buFont typeface="Merriweather"/>
              <a:buNone/>
              <a:defRPr sz="1600">
                <a:solidFill>
                  <a:srgbClr val="FFFFFF"/>
                </a:solidFill>
                <a:latin typeface="Merriweather"/>
                <a:ea typeface="Merriweather"/>
                <a:cs typeface="Merriweather"/>
                <a:sym typeface="Merriweather"/>
              </a:defRPr>
            </a:lvl6pPr>
            <a:lvl7pPr lvl="6" algn="ctr">
              <a:spcBef>
                <a:spcPts val="0"/>
              </a:spcBef>
              <a:spcAft>
                <a:spcPts val="0"/>
              </a:spcAft>
              <a:buClr>
                <a:srgbClr val="FFFFFF"/>
              </a:buClr>
              <a:buSzPts val="1600"/>
              <a:buFont typeface="Merriweather"/>
              <a:buNone/>
              <a:defRPr sz="1600">
                <a:solidFill>
                  <a:srgbClr val="FFFFFF"/>
                </a:solidFill>
                <a:latin typeface="Merriweather"/>
                <a:ea typeface="Merriweather"/>
                <a:cs typeface="Merriweather"/>
                <a:sym typeface="Merriweather"/>
              </a:defRPr>
            </a:lvl7pPr>
            <a:lvl8pPr lvl="7" algn="ctr">
              <a:spcBef>
                <a:spcPts val="0"/>
              </a:spcBef>
              <a:spcAft>
                <a:spcPts val="0"/>
              </a:spcAft>
              <a:buClr>
                <a:srgbClr val="FFFFFF"/>
              </a:buClr>
              <a:buSzPts val="1600"/>
              <a:buFont typeface="Merriweather"/>
              <a:buNone/>
              <a:defRPr sz="1600">
                <a:solidFill>
                  <a:srgbClr val="FFFFFF"/>
                </a:solidFill>
                <a:latin typeface="Merriweather"/>
                <a:ea typeface="Merriweather"/>
                <a:cs typeface="Merriweather"/>
                <a:sym typeface="Merriweather"/>
              </a:defRPr>
            </a:lvl8pPr>
            <a:lvl9pPr lvl="8" algn="ctr">
              <a:spcBef>
                <a:spcPts val="0"/>
              </a:spcBef>
              <a:spcAft>
                <a:spcPts val="0"/>
              </a:spcAft>
              <a:buClr>
                <a:srgbClr val="FFFFFF"/>
              </a:buClr>
              <a:buSzPts val="1600"/>
              <a:buFont typeface="Merriweather"/>
              <a:buNone/>
              <a:defRPr sz="1600">
                <a:solidFill>
                  <a:srgbClr val="FFFFFF"/>
                </a:solidFill>
                <a:latin typeface="Merriweather"/>
                <a:ea typeface="Merriweather"/>
                <a:cs typeface="Merriweather"/>
                <a:sym typeface="Merriweather"/>
              </a:defRPr>
            </a:lvl9pPr>
          </a:lstStyle>
          <a:p>
            <a:endParaRPr/>
          </a:p>
        </p:txBody>
      </p:sp>
      <p:sp>
        <p:nvSpPr>
          <p:cNvPr id="7" name="Shape 7"/>
          <p:cNvSpPr txBox="1">
            <a:spLocks noGrp="1"/>
          </p:cNvSpPr>
          <p:nvPr>
            <p:ph type="body" idx="1"/>
          </p:nvPr>
        </p:nvSpPr>
        <p:spPr>
          <a:xfrm>
            <a:off x="609600" y="1600200"/>
            <a:ext cx="10972800" cy="4967700"/>
          </a:xfrm>
          <a:prstGeom prst="rect">
            <a:avLst/>
          </a:prstGeom>
          <a:noFill/>
          <a:ln>
            <a:noFill/>
          </a:ln>
        </p:spPr>
        <p:txBody>
          <a:bodyPr spcFirstLastPara="1" wrap="square" lIns="91425" tIns="91425" rIns="91425" bIns="91425" anchor="t" anchorCtr="0"/>
          <a:lstStyle>
            <a:lvl1pPr marL="457200" lvl="0" indent="-393700">
              <a:spcBef>
                <a:spcPts val="600"/>
              </a:spcBef>
              <a:spcAft>
                <a:spcPts val="0"/>
              </a:spcAft>
              <a:buClr>
                <a:srgbClr val="222222"/>
              </a:buClr>
              <a:buSzPts val="2600"/>
              <a:buFont typeface="Raleway"/>
              <a:buChar char="◉"/>
              <a:defRPr sz="2600">
                <a:solidFill>
                  <a:srgbClr val="222222"/>
                </a:solidFill>
                <a:latin typeface="Raleway"/>
                <a:ea typeface="Raleway"/>
                <a:cs typeface="Raleway"/>
                <a:sym typeface="Raleway"/>
              </a:defRPr>
            </a:lvl1pPr>
            <a:lvl2pPr marL="914400" lvl="1" indent="-355600">
              <a:spcBef>
                <a:spcPts val="0"/>
              </a:spcBef>
              <a:spcAft>
                <a:spcPts val="0"/>
              </a:spcAft>
              <a:buClr>
                <a:srgbClr val="222222"/>
              </a:buClr>
              <a:buSzPts val="2000"/>
              <a:buFont typeface="Raleway"/>
              <a:buChar char="○"/>
              <a:defRPr sz="2000">
                <a:solidFill>
                  <a:srgbClr val="222222"/>
                </a:solidFill>
                <a:latin typeface="Raleway"/>
                <a:ea typeface="Raleway"/>
                <a:cs typeface="Raleway"/>
                <a:sym typeface="Raleway"/>
              </a:defRPr>
            </a:lvl2pPr>
            <a:lvl3pPr marL="1371600" lvl="2" indent="-355600">
              <a:spcBef>
                <a:spcPts val="0"/>
              </a:spcBef>
              <a:spcAft>
                <a:spcPts val="0"/>
              </a:spcAft>
              <a:buClr>
                <a:srgbClr val="222222"/>
              </a:buClr>
              <a:buSzPts val="2000"/>
              <a:buFont typeface="Raleway"/>
              <a:buChar char="■"/>
              <a:defRPr sz="2000">
                <a:solidFill>
                  <a:srgbClr val="222222"/>
                </a:solidFill>
                <a:latin typeface="Raleway"/>
                <a:ea typeface="Raleway"/>
                <a:cs typeface="Raleway"/>
                <a:sym typeface="Raleway"/>
              </a:defRPr>
            </a:lvl3pPr>
            <a:lvl4pPr marL="1828800" lvl="3" indent="-330200">
              <a:spcBef>
                <a:spcPts val="0"/>
              </a:spcBef>
              <a:spcAft>
                <a:spcPts val="0"/>
              </a:spcAft>
              <a:buClr>
                <a:srgbClr val="222222"/>
              </a:buClr>
              <a:buSzPts val="1600"/>
              <a:buFont typeface="Raleway"/>
              <a:buChar char="●"/>
              <a:defRPr sz="1600">
                <a:solidFill>
                  <a:srgbClr val="222222"/>
                </a:solidFill>
                <a:latin typeface="Raleway"/>
                <a:ea typeface="Raleway"/>
                <a:cs typeface="Raleway"/>
                <a:sym typeface="Raleway"/>
              </a:defRPr>
            </a:lvl4pPr>
            <a:lvl5pPr marL="2286000" lvl="4" indent="-330200">
              <a:spcBef>
                <a:spcPts val="0"/>
              </a:spcBef>
              <a:spcAft>
                <a:spcPts val="0"/>
              </a:spcAft>
              <a:buClr>
                <a:srgbClr val="222222"/>
              </a:buClr>
              <a:buSzPts val="1600"/>
              <a:buFont typeface="Raleway"/>
              <a:buChar char="○"/>
              <a:defRPr sz="1600">
                <a:solidFill>
                  <a:srgbClr val="222222"/>
                </a:solidFill>
                <a:latin typeface="Raleway"/>
                <a:ea typeface="Raleway"/>
                <a:cs typeface="Raleway"/>
                <a:sym typeface="Raleway"/>
              </a:defRPr>
            </a:lvl5pPr>
            <a:lvl6pPr marL="2743200" lvl="5" indent="-330200">
              <a:spcBef>
                <a:spcPts val="0"/>
              </a:spcBef>
              <a:spcAft>
                <a:spcPts val="0"/>
              </a:spcAft>
              <a:buClr>
                <a:srgbClr val="222222"/>
              </a:buClr>
              <a:buSzPts val="1600"/>
              <a:buFont typeface="Raleway"/>
              <a:buChar char="■"/>
              <a:defRPr sz="1600">
                <a:solidFill>
                  <a:srgbClr val="222222"/>
                </a:solidFill>
                <a:latin typeface="Raleway"/>
                <a:ea typeface="Raleway"/>
                <a:cs typeface="Raleway"/>
                <a:sym typeface="Raleway"/>
              </a:defRPr>
            </a:lvl6pPr>
            <a:lvl7pPr marL="3200400" lvl="6" indent="-330200">
              <a:spcBef>
                <a:spcPts val="0"/>
              </a:spcBef>
              <a:spcAft>
                <a:spcPts val="0"/>
              </a:spcAft>
              <a:buClr>
                <a:srgbClr val="222222"/>
              </a:buClr>
              <a:buSzPts val="1600"/>
              <a:buFont typeface="Raleway"/>
              <a:buChar char="●"/>
              <a:defRPr sz="1600">
                <a:solidFill>
                  <a:srgbClr val="222222"/>
                </a:solidFill>
                <a:latin typeface="Raleway"/>
                <a:ea typeface="Raleway"/>
                <a:cs typeface="Raleway"/>
                <a:sym typeface="Raleway"/>
              </a:defRPr>
            </a:lvl7pPr>
            <a:lvl8pPr marL="3657600" lvl="7" indent="-330200">
              <a:spcBef>
                <a:spcPts val="0"/>
              </a:spcBef>
              <a:spcAft>
                <a:spcPts val="0"/>
              </a:spcAft>
              <a:buClr>
                <a:srgbClr val="222222"/>
              </a:buClr>
              <a:buSzPts val="1600"/>
              <a:buFont typeface="Raleway"/>
              <a:buChar char="○"/>
              <a:defRPr sz="1600">
                <a:solidFill>
                  <a:srgbClr val="222222"/>
                </a:solidFill>
                <a:latin typeface="Raleway"/>
                <a:ea typeface="Raleway"/>
                <a:cs typeface="Raleway"/>
                <a:sym typeface="Raleway"/>
              </a:defRPr>
            </a:lvl8pPr>
            <a:lvl9pPr marL="4114800" lvl="8" indent="-330200">
              <a:spcBef>
                <a:spcPts val="0"/>
              </a:spcBef>
              <a:spcAft>
                <a:spcPts val="0"/>
              </a:spcAft>
              <a:buClr>
                <a:srgbClr val="222222"/>
              </a:buClr>
              <a:buSzPts val="1600"/>
              <a:buFont typeface="Raleway"/>
              <a:buChar char="■"/>
              <a:defRPr sz="1600">
                <a:solidFill>
                  <a:srgbClr val="222222"/>
                </a:solidFill>
                <a:latin typeface="Raleway"/>
                <a:ea typeface="Raleway"/>
                <a:cs typeface="Raleway"/>
                <a:sym typeface="Raleway"/>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52" r:id="rId2"/>
    <p:sldLayoutId id="2147483659" r:id="rId3"/>
    <p:sldLayoutId id="2147483660" r:id="rId4"/>
    <p:sldLayoutId id="2147483661" r:id="rId5"/>
    <p:sldLayoutId id="2147483662" r:id="rId6"/>
  </p:sldLayoutIdLst>
  <p:transition>
    <p:fade thruBlk="1"/>
  </p:transition>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6.tiff"/><Relationship Id="rId4" Type="http://schemas.openxmlformats.org/officeDocument/2006/relationships/image" Target="../media/image5.emf"/></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5.xml"/><Relationship Id="rId5" Type="http://schemas.openxmlformats.org/officeDocument/2006/relationships/image" Target="../media/image15.jpeg"/><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8" Type="http://schemas.openxmlformats.org/officeDocument/2006/relationships/diagramColors" Target="../diagrams/colors4.xml"/><Relationship Id="rId13" Type="http://schemas.openxmlformats.org/officeDocument/2006/relationships/image" Target="../media/image23.png"/><Relationship Id="rId18" Type="http://schemas.openxmlformats.org/officeDocument/2006/relationships/diagramLayout" Target="../diagrams/layout5.xml"/><Relationship Id="rId3" Type="http://schemas.openxmlformats.org/officeDocument/2006/relationships/image" Target="../media/image18.jpeg"/><Relationship Id="rId21" Type="http://schemas.microsoft.com/office/2007/relationships/diagramDrawing" Target="../diagrams/drawing5.xml"/><Relationship Id="rId7" Type="http://schemas.openxmlformats.org/officeDocument/2006/relationships/diagramQuickStyle" Target="../diagrams/quickStyle4.xml"/><Relationship Id="rId12" Type="http://schemas.openxmlformats.org/officeDocument/2006/relationships/image" Target="../media/image22.jpg"/><Relationship Id="rId17" Type="http://schemas.openxmlformats.org/officeDocument/2006/relationships/diagramData" Target="../diagrams/data5.xml"/><Relationship Id="rId2" Type="http://schemas.openxmlformats.org/officeDocument/2006/relationships/image" Target="../media/image17.png"/><Relationship Id="rId16" Type="http://schemas.openxmlformats.org/officeDocument/2006/relationships/image" Target="../media/image26.png"/><Relationship Id="rId20" Type="http://schemas.openxmlformats.org/officeDocument/2006/relationships/diagramColors" Target="../diagrams/colors5.xml"/><Relationship Id="rId1" Type="http://schemas.openxmlformats.org/officeDocument/2006/relationships/slideLayout" Target="../slideLayouts/slideLayout6.xml"/><Relationship Id="rId6" Type="http://schemas.openxmlformats.org/officeDocument/2006/relationships/diagramLayout" Target="../diagrams/layout4.xml"/><Relationship Id="rId11" Type="http://schemas.openxmlformats.org/officeDocument/2006/relationships/image" Target="../media/image21.png"/><Relationship Id="rId5" Type="http://schemas.openxmlformats.org/officeDocument/2006/relationships/diagramData" Target="../diagrams/data4.xml"/><Relationship Id="rId15" Type="http://schemas.openxmlformats.org/officeDocument/2006/relationships/image" Target="../media/image25.png"/><Relationship Id="rId10" Type="http://schemas.openxmlformats.org/officeDocument/2006/relationships/image" Target="../media/image20.png"/><Relationship Id="rId19" Type="http://schemas.openxmlformats.org/officeDocument/2006/relationships/diagramQuickStyle" Target="../diagrams/quickStyle5.xml"/><Relationship Id="rId4" Type="http://schemas.openxmlformats.org/officeDocument/2006/relationships/image" Target="../media/image19.jpeg"/><Relationship Id="rId9" Type="http://schemas.microsoft.com/office/2007/relationships/diagramDrawing" Target="../diagrams/drawing4.xml"/><Relationship Id="rId14" Type="http://schemas.openxmlformats.org/officeDocument/2006/relationships/image" Target="../media/image24.png"/></Relationships>
</file>

<file path=ppt/slides/_rels/slide1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6.tiff"/></Relationships>
</file>

<file path=ppt/slides/_rels/slide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6.tiff"/></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6.tiff"/></Relationships>
</file>

<file path=ppt/slides/_rels/slide5.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Shape 57"/>
        <p:cNvGrpSpPr/>
        <p:nvPr/>
      </p:nvGrpSpPr>
      <p:grpSpPr>
        <a:xfrm>
          <a:off x="0" y="0"/>
          <a:ext cx="0" cy="0"/>
          <a:chOff x="0" y="0"/>
          <a:chExt cx="0" cy="0"/>
        </a:xfrm>
      </p:grpSpPr>
      <p:sp>
        <p:nvSpPr>
          <p:cNvPr id="58" name="Shape 58"/>
          <p:cNvSpPr txBox="1">
            <a:spLocks noGrp="1"/>
          </p:cNvSpPr>
          <p:nvPr>
            <p:ph type="ctrTitle" idx="4294967295"/>
          </p:nvPr>
        </p:nvSpPr>
        <p:spPr>
          <a:xfrm>
            <a:off x="3468450" y="1184032"/>
            <a:ext cx="5255100" cy="2989384"/>
          </a:xfrm>
          <a:prstGeom prst="rect">
            <a:avLst/>
          </a:prstGeom>
          <a:solidFill>
            <a:srgbClr val="003300"/>
          </a:solidFill>
          <a:ln>
            <a:solidFill>
              <a:schemeClr val="bg1">
                <a:lumMod val="95000"/>
              </a:schemeClr>
            </a:solidFill>
          </a:ln>
          <a:effectLst>
            <a:outerShdw blurRad="50800" dist="38100" dir="5400000" algn="t" rotWithShape="0">
              <a:prstClr val="black">
                <a:alpha val="40000"/>
              </a:prstClr>
            </a:outerShdw>
          </a:effectLst>
        </p:spPr>
        <p:txBody>
          <a:bodyPr spcFirstLastPara="1" wrap="square" lIns="91425" tIns="91425" rIns="91425" bIns="91425" anchor="ctr" anchorCtr="0">
            <a:noAutofit/>
          </a:bodyPr>
          <a:lstStyle/>
          <a:p>
            <a:r>
              <a:rPr lang="en" sz="3200" b="1" dirty="0" smtClean="0"/>
              <a:t>Resilient Mountain Development</a:t>
            </a:r>
            <a:endParaRPr sz="3200" b="1" i="1" dirty="0"/>
          </a:p>
        </p:txBody>
      </p:sp>
      <p:pic>
        <p:nvPicPr>
          <p:cNvPr id="2" name="Picture 1"/>
          <p:cNvPicPr>
            <a:picLocks noChangeAspect="1"/>
          </p:cNvPicPr>
          <p:nvPr/>
        </p:nvPicPr>
        <p:blipFill>
          <a:blip r:embed="rId4"/>
          <a:stretch>
            <a:fillRect/>
          </a:stretch>
        </p:blipFill>
        <p:spPr>
          <a:xfrm>
            <a:off x="357268" y="266969"/>
            <a:ext cx="2000199" cy="564159"/>
          </a:xfrm>
          <a:prstGeom prst="rect">
            <a:avLst/>
          </a:prstGeom>
        </p:spPr>
      </p:pic>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83600" y="5879159"/>
            <a:ext cx="1536667" cy="702203"/>
          </a:xfrm>
          <a:prstGeom prst="rect">
            <a:avLst/>
          </a:prstGeom>
        </p:spPr>
      </p:pic>
      <p:sp>
        <p:nvSpPr>
          <p:cNvPr id="6" name="Subtitle 2">
            <a:extLst>
              <a:ext uri="{FF2B5EF4-FFF2-40B4-BE49-F238E27FC236}">
                <a16:creationId xmlns:a16="http://schemas.microsoft.com/office/drawing/2014/main" id="{D4B254D8-B4A2-4AEF-BCF4-A905A4ADABEE}"/>
              </a:ext>
            </a:extLst>
          </p:cNvPr>
          <p:cNvSpPr txBox="1">
            <a:spLocks/>
          </p:cNvSpPr>
          <p:nvPr/>
        </p:nvSpPr>
        <p:spPr>
          <a:xfrm>
            <a:off x="-85866" y="4257586"/>
            <a:ext cx="12192000" cy="1621573"/>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3200" dirty="0">
                <a:solidFill>
                  <a:srgbClr val="FFFFFF"/>
                </a:solidFill>
                <a:latin typeface="Merriweather"/>
                <a:ea typeface="Merriweather"/>
                <a:cs typeface="Merriweather"/>
                <a:sym typeface="Merriweather"/>
              </a:rPr>
              <a:t>Yuka </a:t>
            </a:r>
            <a:r>
              <a:rPr lang="en-US" sz="3200" dirty="0" smtClean="0">
                <a:solidFill>
                  <a:srgbClr val="FFFFFF"/>
                </a:solidFill>
                <a:latin typeface="Merriweather"/>
                <a:ea typeface="Merriweather"/>
                <a:cs typeface="Merriweather"/>
                <a:sym typeface="Merriweather"/>
              </a:rPr>
              <a:t>Makino</a:t>
            </a:r>
          </a:p>
          <a:p>
            <a:pPr algn="ctr"/>
            <a:r>
              <a:rPr lang="en" sz="3200" dirty="0" smtClean="0">
                <a:solidFill>
                  <a:schemeClr val="bg1"/>
                </a:solidFill>
              </a:rPr>
              <a:t>Team Leader </a:t>
            </a:r>
            <a:r>
              <a:rPr lang="en" sz="3200" dirty="0">
                <a:solidFill>
                  <a:schemeClr val="bg1"/>
                </a:solidFill>
              </a:rPr>
              <a:t/>
            </a:r>
            <a:br>
              <a:rPr lang="en" sz="3200" dirty="0">
                <a:solidFill>
                  <a:schemeClr val="bg1"/>
                </a:solidFill>
              </a:rPr>
            </a:br>
            <a:r>
              <a:rPr lang="en" sz="3200" dirty="0">
                <a:solidFill>
                  <a:schemeClr val="bg1"/>
                </a:solidFill>
              </a:rPr>
              <a:t>Water and Mountains Team, Forestry Department, FAO</a:t>
            </a:r>
            <a:br>
              <a:rPr lang="en" sz="3200" dirty="0">
                <a:solidFill>
                  <a:schemeClr val="bg1"/>
                </a:solidFill>
              </a:rPr>
            </a:br>
            <a:endParaRPr lang="en-US" sz="3200" dirty="0">
              <a:solidFill>
                <a:srgbClr val="FFFFFF"/>
              </a:solidFill>
              <a:latin typeface="Merriweather"/>
              <a:ea typeface="Merriweather"/>
              <a:cs typeface="Merriweather"/>
              <a:sym typeface="Merriweather"/>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E4151A-AFB1-416A-8B85-47431B0A1608}"/>
              </a:ext>
            </a:extLst>
          </p:cNvPr>
          <p:cNvSpPr>
            <a:spLocks noGrp="1"/>
          </p:cNvSpPr>
          <p:nvPr>
            <p:ph type="title"/>
          </p:nvPr>
        </p:nvSpPr>
        <p:spPr>
          <a:xfrm>
            <a:off x="208085" y="159237"/>
            <a:ext cx="3431227" cy="1687851"/>
          </a:xfrm>
        </p:spPr>
        <p:txBody>
          <a:bodyPr>
            <a:normAutofit fontScale="90000"/>
          </a:bodyPr>
          <a:lstStyle/>
          <a:p>
            <a:r>
              <a:rPr lang="en-US" sz="3600" dirty="0" smtClean="0">
                <a:cs typeface="Calibri Light"/>
              </a:rPr>
              <a:t>Resilient Watershed Management</a:t>
            </a:r>
            <a:endParaRPr lang="en-US" sz="3600" dirty="0"/>
          </a:p>
        </p:txBody>
      </p:sp>
      <p:graphicFrame>
        <p:nvGraphicFramePr>
          <p:cNvPr id="6" name="Diagram 5"/>
          <p:cNvGraphicFramePr/>
          <p:nvPr>
            <p:extLst/>
          </p:nvPr>
        </p:nvGraphicFramePr>
        <p:xfrm>
          <a:off x="2725615" y="159237"/>
          <a:ext cx="10319276" cy="591353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Slide Number Placeholder 2"/>
          <p:cNvSpPr>
            <a:spLocks noGrp="1"/>
          </p:cNvSpPr>
          <p:nvPr>
            <p:ph type="sldNum" sz="quarter" idx="12"/>
          </p:nvPr>
        </p:nvSpPr>
        <p:spPr>
          <a:xfrm>
            <a:off x="9375775" y="6534439"/>
            <a:ext cx="2743200" cy="365125"/>
          </a:xfrm>
        </p:spPr>
        <p:txBody>
          <a:bodyPr/>
          <a:lstStyle/>
          <a:p>
            <a:fld id="{330EA680-D336-4FF7-8B7A-9848BB0A1C32}" type="slidenum">
              <a:rPr lang="en-US" smtClean="0"/>
              <a:pPr/>
              <a:t>10</a:t>
            </a:fld>
            <a:endParaRPr lang="en-US" dirty="0"/>
          </a:p>
        </p:txBody>
      </p:sp>
      <p:sp>
        <p:nvSpPr>
          <p:cNvPr id="10" name="TextBox 9"/>
          <p:cNvSpPr txBox="1"/>
          <p:nvPr/>
        </p:nvSpPr>
        <p:spPr>
          <a:xfrm>
            <a:off x="4750875" y="6072772"/>
            <a:ext cx="1776192" cy="307777"/>
          </a:xfrm>
          <a:prstGeom prst="rect">
            <a:avLst/>
          </a:prstGeom>
          <a:solidFill>
            <a:srgbClr val="FBFBF4"/>
          </a:solidFill>
        </p:spPr>
        <p:txBody>
          <a:bodyPr wrap="none" rtlCol="0">
            <a:spAutoFit/>
          </a:bodyPr>
          <a:lstStyle/>
          <a:p>
            <a:r>
              <a:rPr lang="en-GB" sz="1400" dirty="0" smtClean="0">
                <a:latin typeface="Quicksand Bold"/>
              </a:rPr>
              <a:t>Source: FAO (2019)</a:t>
            </a:r>
            <a:endParaRPr lang="en-US" sz="1400" dirty="0">
              <a:latin typeface="Quicksand Bold"/>
            </a:endParaRPr>
          </a:p>
        </p:txBody>
      </p:sp>
    </p:spTree>
    <p:extLst>
      <p:ext uri="{BB962C8B-B14F-4D97-AF65-F5344CB8AC3E}">
        <p14:creationId xmlns:p14="http://schemas.microsoft.com/office/powerpoint/2010/main" val="76711723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30EA680-D336-4FF7-8B7A-9848BB0A1C32}" type="slidenum">
              <a:rPr lang="en-US" smtClean="0"/>
              <a:t>11</a:t>
            </a:fld>
            <a:endParaRPr lang="en-US"/>
          </a:p>
        </p:txBody>
      </p:sp>
      <p:graphicFrame>
        <p:nvGraphicFramePr>
          <p:cNvPr id="27" name="Diagram 26"/>
          <p:cNvGraphicFramePr/>
          <p:nvPr>
            <p:extLst/>
          </p:nvPr>
        </p:nvGraphicFramePr>
        <p:xfrm>
          <a:off x="3299412" y="1675231"/>
          <a:ext cx="6281689" cy="31097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2" name="Rectangle 31"/>
          <p:cNvSpPr/>
          <p:nvPr/>
        </p:nvSpPr>
        <p:spPr>
          <a:xfrm>
            <a:off x="8267164" y="1406114"/>
            <a:ext cx="3729764" cy="1754326"/>
          </a:xfrm>
          <a:prstGeom prst="rect">
            <a:avLst/>
          </a:prstGeom>
          <a:noFill/>
          <a:ln>
            <a:solidFill>
              <a:srgbClr val="50C7A5"/>
            </a:solidFill>
          </a:ln>
        </p:spPr>
        <p:txBody>
          <a:bodyPr wrap="square">
            <a:spAutoFit/>
          </a:bodyPr>
          <a:lstStyle/>
          <a:p>
            <a:pPr marL="342900" lvl="0" indent="-342900">
              <a:buFont typeface="+mj-lt"/>
              <a:buAutoNum type="arabicPeriod"/>
            </a:pPr>
            <a:r>
              <a:rPr lang="nl-NL" dirty="0" smtClean="0"/>
              <a:t>Identify </a:t>
            </a:r>
            <a:r>
              <a:rPr lang="nl-NL" dirty="0"/>
              <a:t>stakeholders and recognize </a:t>
            </a:r>
            <a:r>
              <a:rPr lang="nl-NL" dirty="0" smtClean="0"/>
              <a:t>diversity</a:t>
            </a:r>
          </a:p>
          <a:p>
            <a:pPr marL="342900" lvl="0" indent="-342900">
              <a:buFont typeface="+mj-lt"/>
              <a:buAutoNum type="arabicPeriod"/>
            </a:pPr>
            <a:r>
              <a:rPr lang="nl-NL" dirty="0" smtClean="0"/>
              <a:t>Develop </a:t>
            </a:r>
            <a:r>
              <a:rPr lang="nl-NL" dirty="0"/>
              <a:t>a participatory </a:t>
            </a:r>
            <a:r>
              <a:rPr lang="nl-NL" dirty="0" smtClean="0"/>
              <a:t>process</a:t>
            </a:r>
          </a:p>
          <a:p>
            <a:pPr marL="342900" lvl="0" indent="-342900">
              <a:buFont typeface="+mj-lt"/>
              <a:buAutoNum type="arabicPeriod"/>
            </a:pPr>
            <a:r>
              <a:rPr lang="nl-NL" dirty="0" smtClean="0"/>
              <a:t>Ensure </a:t>
            </a:r>
            <a:r>
              <a:rPr lang="nl-NL" dirty="0"/>
              <a:t>capacity </a:t>
            </a:r>
            <a:r>
              <a:rPr lang="nl-NL" dirty="0" smtClean="0"/>
              <a:t>development</a:t>
            </a:r>
          </a:p>
          <a:p>
            <a:pPr marL="342900" lvl="0" indent="-342900">
              <a:buFont typeface="+mj-lt"/>
              <a:buAutoNum type="arabicPeriod"/>
            </a:pPr>
            <a:r>
              <a:rPr lang="nl-NL" dirty="0" smtClean="0"/>
              <a:t>Develop </a:t>
            </a:r>
            <a:r>
              <a:rPr lang="nl-NL" dirty="0"/>
              <a:t>risk communication </a:t>
            </a:r>
            <a:r>
              <a:rPr lang="nl-NL" dirty="0" smtClean="0"/>
              <a:t>strategy</a:t>
            </a:r>
            <a:endParaRPr lang="nl-NL" dirty="0"/>
          </a:p>
        </p:txBody>
      </p:sp>
      <p:sp>
        <p:nvSpPr>
          <p:cNvPr id="43" name="Rectangle 42"/>
          <p:cNvSpPr/>
          <p:nvPr/>
        </p:nvSpPr>
        <p:spPr>
          <a:xfrm>
            <a:off x="1252731" y="1717225"/>
            <a:ext cx="3303984" cy="646331"/>
          </a:xfrm>
          <a:prstGeom prst="rect">
            <a:avLst/>
          </a:prstGeom>
          <a:noFill/>
          <a:ln>
            <a:solidFill>
              <a:srgbClr val="70AB46"/>
            </a:solidFill>
          </a:ln>
        </p:spPr>
        <p:txBody>
          <a:bodyPr wrap="square">
            <a:spAutoFit/>
          </a:bodyPr>
          <a:lstStyle/>
          <a:p>
            <a:pPr marL="115888" marR="0" lvl="1" indent="-115888" algn="ctr">
              <a:buFont typeface="+mj-lt"/>
              <a:buAutoNum type="arabicPeriod"/>
            </a:pPr>
            <a:r>
              <a:rPr lang="en-US" dirty="0" smtClean="0">
                <a:ea typeface="Times New Roman" panose="02020603050405020304" pitchFamily="18" charset="0"/>
                <a:cs typeface="Times New Roman" panose="02020603050405020304" pitchFamily="18" charset="0"/>
              </a:rPr>
              <a:t> Data collection and analysis</a:t>
            </a:r>
          </a:p>
          <a:p>
            <a:pPr marL="115888" lvl="1" indent="-115888" algn="ctr">
              <a:buFont typeface="+mj-lt"/>
              <a:buAutoNum type="arabicPeriod"/>
            </a:pPr>
            <a:r>
              <a:rPr lang="en-US" dirty="0" smtClean="0">
                <a:ea typeface="Times New Roman" panose="02020603050405020304" pitchFamily="18" charset="0"/>
                <a:cs typeface="Times New Roman" panose="02020603050405020304" pitchFamily="18" charset="0"/>
              </a:rPr>
              <a:t> Assessment </a:t>
            </a:r>
            <a:r>
              <a:rPr lang="en-US" dirty="0">
                <a:ea typeface="Times New Roman" panose="02020603050405020304" pitchFamily="18" charset="0"/>
                <a:cs typeface="Times New Roman" panose="02020603050405020304" pitchFamily="18" charset="0"/>
              </a:rPr>
              <a:t>and </a:t>
            </a:r>
            <a:r>
              <a:rPr lang="en-US" dirty="0" smtClean="0">
                <a:ea typeface="Times New Roman" panose="02020603050405020304" pitchFamily="18" charset="0"/>
                <a:cs typeface="Times New Roman" panose="02020603050405020304" pitchFamily="18" charset="0"/>
              </a:rPr>
              <a:t>evaluation</a:t>
            </a:r>
            <a:endParaRPr lang="en-US" dirty="0">
              <a:ea typeface="Times New Roman" panose="02020603050405020304" pitchFamily="18" charset="0"/>
              <a:cs typeface="Times New Roman" panose="02020603050405020304" pitchFamily="18" charset="0"/>
            </a:endParaRPr>
          </a:p>
        </p:txBody>
      </p:sp>
      <p:sp>
        <p:nvSpPr>
          <p:cNvPr id="49" name="Right Arrow 4"/>
          <p:cNvSpPr txBox="1"/>
          <p:nvPr/>
        </p:nvSpPr>
        <p:spPr>
          <a:xfrm>
            <a:off x="360217" y="3230093"/>
            <a:ext cx="3900497" cy="1925927"/>
          </a:xfrm>
          <a:prstGeom prst="rect">
            <a:avLst/>
          </a:prstGeom>
          <a:noFill/>
          <a:ln>
            <a:solidFill>
              <a:srgbClr val="4AB946"/>
            </a:solid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620" tIns="7620" rIns="7620" bIns="7620" numCol="1" spcCol="1270" anchor="t" anchorCtr="0">
            <a:noAutofit/>
          </a:bodyPr>
          <a:lstStyle/>
          <a:p>
            <a:pPr marL="342900" lvl="1" indent="-342900" algn="just" defTabSz="546735">
              <a:lnSpc>
                <a:spcPct val="90000"/>
              </a:lnSpc>
              <a:spcBef>
                <a:spcPct val="0"/>
              </a:spcBef>
              <a:spcAft>
                <a:spcPct val="15000"/>
              </a:spcAft>
              <a:buFont typeface="+mj-lt"/>
              <a:buAutoNum type="arabicPeriod"/>
            </a:pPr>
            <a:r>
              <a:rPr lang="nl-NL" sz="1600" kern="1200" dirty="0" smtClean="0"/>
              <a:t>General context and delineation of the plan</a:t>
            </a:r>
          </a:p>
          <a:p>
            <a:pPr marL="342900" lvl="1" indent="-342900" algn="just" defTabSz="546735">
              <a:lnSpc>
                <a:spcPct val="90000"/>
              </a:lnSpc>
              <a:spcBef>
                <a:spcPct val="0"/>
              </a:spcBef>
              <a:spcAft>
                <a:spcPct val="15000"/>
              </a:spcAft>
              <a:buFont typeface="+mj-lt"/>
              <a:buAutoNum type="arabicPeriod"/>
            </a:pPr>
            <a:r>
              <a:rPr lang="en-GB" sz="1600" kern="1200" dirty="0" smtClean="0"/>
              <a:t>Objectives of the plan</a:t>
            </a:r>
            <a:endParaRPr lang="nl-NL" sz="1600" kern="1200" dirty="0" smtClean="0"/>
          </a:p>
          <a:p>
            <a:pPr marL="342900" lvl="1" indent="-342900" algn="just" defTabSz="546735">
              <a:lnSpc>
                <a:spcPct val="90000"/>
              </a:lnSpc>
              <a:spcBef>
                <a:spcPct val="0"/>
              </a:spcBef>
              <a:spcAft>
                <a:spcPct val="15000"/>
              </a:spcAft>
              <a:buFont typeface="+mj-lt"/>
              <a:buAutoNum type="arabicPeriod"/>
            </a:pPr>
            <a:r>
              <a:rPr lang="en-GB" sz="1600" kern="1200" dirty="0" smtClean="0"/>
              <a:t>Baseline </a:t>
            </a:r>
          </a:p>
          <a:p>
            <a:pPr marL="342900" lvl="1" indent="-342900" algn="just" defTabSz="546735">
              <a:lnSpc>
                <a:spcPct val="90000"/>
              </a:lnSpc>
              <a:spcBef>
                <a:spcPct val="0"/>
              </a:spcBef>
              <a:spcAft>
                <a:spcPct val="15000"/>
              </a:spcAft>
              <a:buFont typeface="+mj-lt"/>
              <a:buAutoNum type="arabicPeriod"/>
            </a:pPr>
            <a:r>
              <a:rPr lang="nl-NL" sz="1600" i="0" kern="1200" dirty="0" smtClean="0"/>
              <a:t>Overview </a:t>
            </a:r>
            <a:r>
              <a:rPr lang="nl-NL" sz="1600" i="0" kern="1200" dirty="0"/>
              <a:t>of measures as identified</a:t>
            </a:r>
          </a:p>
          <a:p>
            <a:pPr marL="342900" lvl="1" indent="-342900" algn="just" defTabSz="546735">
              <a:lnSpc>
                <a:spcPct val="90000"/>
              </a:lnSpc>
              <a:spcBef>
                <a:spcPct val="0"/>
              </a:spcBef>
              <a:spcAft>
                <a:spcPct val="15000"/>
              </a:spcAft>
              <a:buFont typeface="+mj-lt"/>
              <a:buAutoNum type="arabicPeriod"/>
            </a:pPr>
            <a:r>
              <a:rPr lang="nl-NL" sz="1600" i="0" kern="1200" dirty="0"/>
              <a:t>Implementation plan</a:t>
            </a:r>
          </a:p>
          <a:p>
            <a:pPr marL="342900" lvl="1" indent="-342900" algn="just" defTabSz="546735">
              <a:lnSpc>
                <a:spcPct val="90000"/>
              </a:lnSpc>
              <a:spcBef>
                <a:spcPct val="0"/>
              </a:spcBef>
              <a:spcAft>
                <a:spcPct val="15000"/>
              </a:spcAft>
              <a:buFont typeface="+mj-lt"/>
              <a:buAutoNum type="arabicPeriod"/>
            </a:pPr>
            <a:r>
              <a:rPr lang="nl-NL" sz="1600" i="0" kern="1200" dirty="0"/>
              <a:t>Implementation </a:t>
            </a:r>
            <a:r>
              <a:rPr lang="nl-NL" sz="1600" i="0" kern="1200" dirty="0" smtClean="0"/>
              <a:t>arrangements</a:t>
            </a:r>
            <a:endParaRPr lang="nl-NL" sz="1600" i="0" kern="1200" dirty="0"/>
          </a:p>
        </p:txBody>
      </p:sp>
      <p:sp>
        <p:nvSpPr>
          <p:cNvPr id="2" name="TextBox 1"/>
          <p:cNvSpPr txBox="1"/>
          <p:nvPr/>
        </p:nvSpPr>
        <p:spPr>
          <a:xfrm>
            <a:off x="5353035" y="403861"/>
            <a:ext cx="2174445" cy="923330"/>
          </a:xfrm>
          <a:prstGeom prst="rect">
            <a:avLst/>
          </a:prstGeom>
          <a:noFill/>
          <a:ln>
            <a:solidFill>
              <a:srgbClr val="5A9AD4"/>
            </a:solidFill>
          </a:ln>
        </p:spPr>
        <p:txBody>
          <a:bodyPr wrap="square" rtlCol="0">
            <a:spAutoFit/>
          </a:bodyPr>
          <a:lstStyle/>
          <a:p>
            <a:r>
              <a:rPr lang="en-GB" dirty="0" smtClean="0"/>
              <a:t>Policies, Legislation, Institutions, Finance, Information</a:t>
            </a:r>
            <a:endParaRPr lang="en-US" dirty="0"/>
          </a:p>
        </p:txBody>
      </p:sp>
      <p:sp>
        <p:nvSpPr>
          <p:cNvPr id="3" name="TextBox 2"/>
          <p:cNvSpPr txBox="1"/>
          <p:nvPr/>
        </p:nvSpPr>
        <p:spPr>
          <a:xfrm>
            <a:off x="8267164" y="4223412"/>
            <a:ext cx="3729764" cy="646331"/>
          </a:xfrm>
          <a:prstGeom prst="rect">
            <a:avLst/>
          </a:prstGeom>
          <a:noFill/>
          <a:ln>
            <a:solidFill>
              <a:srgbClr val="50C7A5"/>
            </a:solidFill>
          </a:ln>
        </p:spPr>
        <p:txBody>
          <a:bodyPr wrap="square" rtlCol="0">
            <a:spAutoFit/>
          </a:bodyPr>
          <a:lstStyle/>
          <a:p>
            <a:pPr marL="566738" indent="-566738"/>
            <a:r>
              <a:rPr lang="en-GB" dirty="0" smtClean="0"/>
              <a:t>Risk = (Hazard x Exposure x </a:t>
            </a:r>
            <a:r>
              <a:rPr lang="en-GB" dirty="0"/>
              <a:t> </a:t>
            </a:r>
            <a:r>
              <a:rPr lang="en-GB" dirty="0" smtClean="0"/>
              <a:t> Vulnerability)/ Coping Capacity</a:t>
            </a:r>
            <a:endParaRPr lang="en-US" dirty="0"/>
          </a:p>
        </p:txBody>
      </p:sp>
      <p:sp>
        <p:nvSpPr>
          <p:cNvPr id="5" name="TextBox 4"/>
          <p:cNvSpPr txBox="1"/>
          <p:nvPr/>
        </p:nvSpPr>
        <p:spPr>
          <a:xfrm>
            <a:off x="4990335" y="5156021"/>
            <a:ext cx="2899844" cy="1200329"/>
          </a:xfrm>
          <a:prstGeom prst="rect">
            <a:avLst/>
          </a:prstGeom>
          <a:noFill/>
          <a:ln>
            <a:solidFill>
              <a:srgbClr val="4ABF74"/>
            </a:solidFill>
          </a:ln>
        </p:spPr>
        <p:txBody>
          <a:bodyPr wrap="square" rtlCol="0">
            <a:spAutoFit/>
          </a:bodyPr>
          <a:lstStyle/>
          <a:p>
            <a:pPr marL="342900" indent="-342900">
              <a:buAutoNum type="arabicPeriod"/>
            </a:pPr>
            <a:r>
              <a:rPr lang="en-GB" dirty="0" smtClean="0"/>
              <a:t>Developing measures</a:t>
            </a:r>
          </a:p>
          <a:p>
            <a:pPr marL="342900" indent="-342900">
              <a:buAutoNum type="arabicPeriod"/>
            </a:pPr>
            <a:r>
              <a:rPr lang="en-GB" dirty="0" smtClean="0"/>
              <a:t>Identify risk phase</a:t>
            </a:r>
          </a:p>
          <a:p>
            <a:pPr marL="342900" indent="-342900">
              <a:buAutoNum type="arabicPeriod"/>
            </a:pPr>
            <a:r>
              <a:rPr lang="en-GB" dirty="0" smtClean="0"/>
              <a:t>Identify measures</a:t>
            </a:r>
          </a:p>
          <a:p>
            <a:pPr marL="342900" indent="-342900">
              <a:buAutoNum type="arabicPeriod"/>
            </a:pPr>
            <a:r>
              <a:rPr lang="en-GB" dirty="0" smtClean="0"/>
              <a:t>Prioritise measures</a:t>
            </a:r>
            <a:endParaRPr lang="en-US" dirty="0"/>
          </a:p>
        </p:txBody>
      </p:sp>
    </p:spTree>
    <p:extLst>
      <p:ext uri="{BB962C8B-B14F-4D97-AF65-F5344CB8AC3E}">
        <p14:creationId xmlns:p14="http://schemas.microsoft.com/office/powerpoint/2010/main" val="583612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43" grpId="0" animBg="1"/>
      <p:bldP spid="49" grpId="0" animBg="1"/>
      <p:bldP spid="2" grpId="0" animBg="1"/>
      <p:bldP spid="3" grpId="0" animBg="1"/>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14C0D1-F8AD-4EC3-9307-FC4429236F0B}"/>
              </a:ext>
            </a:extLst>
          </p:cNvPr>
          <p:cNvSpPr>
            <a:spLocks noGrp="1"/>
          </p:cNvSpPr>
          <p:nvPr>
            <p:ph type="title"/>
          </p:nvPr>
        </p:nvSpPr>
        <p:spPr>
          <a:xfrm>
            <a:off x="94344" y="178320"/>
            <a:ext cx="11788548" cy="993087"/>
          </a:xfrm>
        </p:spPr>
        <p:txBody>
          <a:bodyPr>
            <a:noAutofit/>
          </a:bodyPr>
          <a:lstStyle/>
          <a:p>
            <a:pPr algn="ctr"/>
            <a:r>
              <a:rPr lang="en-US" sz="3600" dirty="0" smtClean="0">
                <a:cs typeface="Calibri Light"/>
              </a:rPr>
              <a:t>Example 1: Morocco </a:t>
            </a:r>
            <a:r>
              <a:rPr lang="en-US" sz="3000" dirty="0" smtClean="0">
                <a:cs typeface="Calibri Light"/>
              </a:rPr>
              <a:t/>
            </a:r>
            <a:br>
              <a:rPr lang="en-US" sz="3000" dirty="0" smtClean="0">
                <a:cs typeface="Calibri Light"/>
              </a:rPr>
            </a:br>
            <a:r>
              <a:rPr lang="en-US" sz="3000" dirty="0" smtClean="0">
                <a:cs typeface="Calibri Light"/>
              </a:rPr>
              <a:t>Integrated Watershed Management to Combat Soil Erosion</a:t>
            </a:r>
            <a:endParaRPr lang="en-US" sz="3000" dirty="0"/>
          </a:p>
        </p:txBody>
      </p:sp>
      <p:sp>
        <p:nvSpPr>
          <p:cNvPr id="6" name="Rectangle 5"/>
          <p:cNvSpPr/>
          <p:nvPr/>
        </p:nvSpPr>
        <p:spPr>
          <a:xfrm>
            <a:off x="2676637" y="3184800"/>
            <a:ext cx="5949277" cy="2862322"/>
          </a:xfrm>
          <a:prstGeom prst="rect">
            <a:avLst/>
          </a:prstGeom>
        </p:spPr>
        <p:txBody>
          <a:bodyPr wrap="square">
            <a:spAutoFit/>
          </a:bodyPr>
          <a:lstStyle/>
          <a:p>
            <a:r>
              <a:rPr lang="en-US" sz="1800" b="1" dirty="0" smtClean="0">
                <a:solidFill>
                  <a:srgbClr val="22482E"/>
                </a:solidFill>
                <a:latin typeface="CooperBlack"/>
              </a:rPr>
              <a:t>Nature-Based Solutions:</a:t>
            </a:r>
          </a:p>
          <a:p>
            <a:endParaRPr lang="en-US" sz="1800" dirty="0" smtClean="0">
              <a:solidFill>
                <a:srgbClr val="22482E"/>
              </a:solidFill>
              <a:latin typeface="CooperBlack"/>
            </a:endParaRPr>
          </a:p>
          <a:p>
            <a:pPr marL="285750" indent="-285750">
              <a:buFont typeface="Wingdings" panose="05000000000000000000" pitchFamily="2" charset="2"/>
              <a:buChar char="Ø"/>
            </a:pPr>
            <a:r>
              <a:rPr lang="en-US" sz="1800" dirty="0" smtClean="0">
                <a:solidFill>
                  <a:srgbClr val="22482E"/>
                </a:solidFill>
                <a:latin typeface="CooperBlack"/>
              </a:rPr>
              <a:t>Resilient </a:t>
            </a:r>
            <a:r>
              <a:rPr lang="en-US" sz="1800" dirty="0">
                <a:solidFill>
                  <a:srgbClr val="22482E"/>
                </a:solidFill>
                <a:latin typeface="CooperBlack"/>
              </a:rPr>
              <a:t>watershed management - </a:t>
            </a:r>
            <a:r>
              <a:rPr lang="en-US" sz="1800" b="1" dirty="0" smtClean="0">
                <a:solidFill>
                  <a:srgbClr val="22482E"/>
                </a:solidFill>
                <a:latin typeface="CooperBlack"/>
              </a:rPr>
              <a:t>risk map and risk-based watershed management plans</a:t>
            </a:r>
          </a:p>
          <a:p>
            <a:pPr marL="285750" indent="-285750">
              <a:buFont typeface="Wingdings" panose="05000000000000000000" pitchFamily="2" charset="2"/>
              <a:buChar char="Ø"/>
            </a:pPr>
            <a:endParaRPr lang="en-US" sz="1800" b="1" dirty="0" smtClean="0">
              <a:solidFill>
                <a:srgbClr val="22482E"/>
              </a:solidFill>
              <a:latin typeface="CooperBlack"/>
            </a:endParaRPr>
          </a:p>
          <a:p>
            <a:pPr marL="285750" indent="-285750">
              <a:buFont typeface="Wingdings" panose="05000000000000000000" pitchFamily="2" charset="2"/>
              <a:buChar char="Ø"/>
            </a:pPr>
            <a:r>
              <a:rPr lang="en-US" sz="1800" dirty="0" smtClean="0">
                <a:solidFill>
                  <a:srgbClr val="22482E"/>
                </a:solidFill>
                <a:latin typeface="CooperBlack"/>
              </a:rPr>
              <a:t>Erosion and gully control </a:t>
            </a:r>
            <a:r>
              <a:rPr lang="en-US" sz="1800" dirty="0">
                <a:solidFill>
                  <a:srgbClr val="22482E"/>
                </a:solidFill>
                <a:latin typeface="CooperBlack"/>
              </a:rPr>
              <a:t>works </a:t>
            </a:r>
            <a:r>
              <a:rPr lang="en-US" sz="1800" dirty="0" smtClean="0">
                <a:solidFill>
                  <a:srgbClr val="22482E"/>
                </a:solidFill>
                <a:latin typeface="CooperBlack"/>
              </a:rPr>
              <a:t>– Reforestation, restoration and revegetation</a:t>
            </a:r>
          </a:p>
          <a:p>
            <a:pPr marL="285750" indent="-285750">
              <a:buFont typeface="Wingdings" panose="05000000000000000000" pitchFamily="2" charset="2"/>
              <a:buChar char="Ø"/>
            </a:pPr>
            <a:endParaRPr lang="en-US" sz="1800" dirty="0" smtClean="0">
              <a:solidFill>
                <a:srgbClr val="22482E"/>
              </a:solidFill>
              <a:latin typeface="CooperBlack"/>
            </a:endParaRPr>
          </a:p>
          <a:p>
            <a:pPr marL="285750" marR="0" lvl="0" indent="-285750">
              <a:spcBef>
                <a:spcPts val="0"/>
              </a:spcBef>
              <a:spcAft>
                <a:spcPts val="0"/>
              </a:spcAft>
              <a:buFont typeface="Wingdings" panose="05000000000000000000" pitchFamily="2" charset="2"/>
              <a:buChar char="Ø"/>
            </a:pPr>
            <a:r>
              <a:rPr lang="en-US" sz="1800" dirty="0" smtClean="0">
                <a:solidFill>
                  <a:srgbClr val="22482E"/>
                </a:solidFill>
                <a:latin typeface="CooperBlack"/>
              </a:rPr>
              <a:t>Alternative </a:t>
            </a:r>
            <a:r>
              <a:rPr lang="en-US" sz="1800" dirty="0">
                <a:solidFill>
                  <a:srgbClr val="22482E"/>
                </a:solidFill>
                <a:latin typeface="CooperBlack"/>
              </a:rPr>
              <a:t>Livelihoods </a:t>
            </a:r>
            <a:r>
              <a:rPr lang="en-US" sz="1800" dirty="0" smtClean="0">
                <a:solidFill>
                  <a:srgbClr val="22482E"/>
                </a:solidFill>
                <a:latin typeface="CooperBlack"/>
              </a:rPr>
              <a:t>- Bee keeping, Apple vinegar, Herbal </a:t>
            </a:r>
            <a:r>
              <a:rPr lang="en-US" sz="1800" dirty="0">
                <a:solidFill>
                  <a:srgbClr val="22482E"/>
                </a:solidFill>
                <a:latin typeface="CooperBlack"/>
              </a:rPr>
              <a:t>and medicinal </a:t>
            </a:r>
            <a:r>
              <a:rPr lang="en-US" sz="1800" dirty="0" smtClean="0">
                <a:solidFill>
                  <a:srgbClr val="22482E"/>
                </a:solidFill>
                <a:latin typeface="CooperBlack"/>
              </a:rPr>
              <a:t>plants</a:t>
            </a:r>
            <a:endParaRPr lang="en-US" sz="1800" dirty="0">
              <a:solidFill>
                <a:srgbClr val="22482E"/>
              </a:solidFill>
              <a:latin typeface="CooperBlack"/>
            </a:endParaRPr>
          </a:p>
        </p:txBody>
      </p:sp>
      <p:sp>
        <p:nvSpPr>
          <p:cNvPr id="7" name="Rectangle 6"/>
          <p:cNvSpPr/>
          <p:nvPr/>
        </p:nvSpPr>
        <p:spPr>
          <a:xfrm>
            <a:off x="2724678" y="2436089"/>
            <a:ext cx="5481638" cy="584775"/>
          </a:xfrm>
          <a:prstGeom prst="rect">
            <a:avLst/>
          </a:prstGeom>
        </p:spPr>
        <p:txBody>
          <a:bodyPr wrap="square">
            <a:spAutoFit/>
          </a:bodyPr>
          <a:lstStyle/>
          <a:p>
            <a:pPr marR="0" lvl="0">
              <a:spcBef>
                <a:spcPts val="0"/>
              </a:spcBef>
              <a:spcAft>
                <a:spcPts val="0"/>
              </a:spcAft>
            </a:pPr>
            <a:r>
              <a:rPr lang="en-US" sz="1600" b="1" dirty="0">
                <a:solidFill>
                  <a:srgbClr val="22482E"/>
                </a:solidFill>
                <a:latin typeface="CooperBlack"/>
              </a:rPr>
              <a:t>Key risks</a:t>
            </a:r>
            <a:r>
              <a:rPr lang="en-US" sz="1600" dirty="0">
                <a:solidFill>
                  <a:srgbClr val="22482E"/>
                </a:solidFill>
                <a:latin typeface="CooperBlack"/>
              </a:rPr>
              <a:t>: erosion, flooding, poverty and land degradation due to </a:t>
            </a:r>
            <a:r>
              <a:rPr lang="en-US" sz="1600" dirty="0" err="1">
                <a:solidFill>
                  <a:srgbClr val="22482E"/>
                </a:solidFill>
                <a:latin typeface="CooperBlack"/>
              </a:rPr>
              <a:t>silvopastoral</a:t>
            </a:r>
            <a:r>
              <a:rPr lang="en-US" sz="1600" dirty="0">
                <a:solidFill>
                  <a:srgbClr val="22482E"/>
                </a:solidFill>
                <a:latin typeface="CooperBlack"/>
              </a:rPr>
              <a:t> activities.</a:t>
            </a:r>
          </a:p>
        </p:txBody>
      </p:sp>
      <p:sp>
        <p:nvSpPr>
          <p:cNvPr id="21" name="Rectangle 20"/>
          <p:cNvSpPr/>
          <p:nvPr/>
        </p:nvSpPr>
        <p:spPr>
          <a:xfrm>
            <a:off x="2724678" y="1364738"/>
            <a:ext cx="6023296" cy="830997"/>
          </a:xfrm>
          <a:prstGeom prst="rect">
            <a:avLst/>
          </a:prstGeom>
        </p:spPr>
        <p:txBody>
          <a:bodyPr wrap="square">
            <a:spAutoFit/>
          </a:bodyPr>
          <a:lstStyle/>
          <a:p>
            <a:r>
              <a:rPr lang="en-US" sz="1600" b="1" dirty="0" smtClean="0">
                <a:solidFill>
                  <a:srgbClr val="22482E"/>
                </a:solidFill>
                <a:latin typeface="CooperBlack"/>
              </a:rPr>
              <a:t>Project duration</a:t>
            </a:r>
            <a:r>
              <a:rPr lang="en-US" sz="1600" dirty="0" smtClean="0">
                <a:solidFill>
                  <a:srgbClr val="22482E"/>
                </a:solidFill>
                <a:latin typeface="CooperBlack"/>
              </a:rPr>
              <a:t>: 2011 – 2019</a:t>
            </a:r>
          </a:p>
          <a:p>
            <a:r>
              <a:rPr lang="en-US" sz="1600" b="1" dirty="0" smtClean="0">
                <a:solidFill>
                  <a:srgbClr val="22482E"/>
                </a:solidFill>
                <a:latin typeface="CooperBlack"/>
              </a:rPr>
              <a:t>Project location</a:t>
            </a:r>
            <a:r>
              <a:rPr lang="en-US" sz="1600" dirty="0" smtClean="0">
                <a:solidFill>
                  <a:srgbClr val="22482E"/>
                </a:solidFill>
                <a:latin typeface="CooperBlack"/>
              </a:rPr>
              <a:t>: Watersheds </a:t>
            </a:r>
            <a:r>
              <a:rPr lang="en-US" sz="1600" dirty="0" err="1" smtClean="0">
                <a:solidFill>
                  <a:srgbClr val="22482E"/>
                </a:solidFill>
                <a:latin typeface="CooperBlack"/>
              </a:rPr>
              <a:t>Oued</a:t>
            </a:r>
            <a:r>
              <a:rPr lang="en-US" sz="1600" dirty="0" smtClean="0">
                <a:solidFill>
                  <a:srgbClr val="22482E"/>
                </a:solidFill>
                <a:latin typeface="CooperBlack"/>
              </a:rPr>
              <a:t> </a:t>
            </a:r>
            <a:r>
              <a:rPr lang="en-US" sz="1600" dirty="0" err="1">
                <a:solidFill>
                  <a:srgbClr val="22482E"/>
                </a:solidFill>
                <a:latin typeface="CooperBlack"/>
              </a:rPr>
              <a:t>Outat</a:t>
            </a:r>
            <a:r>
              <a:rPr lang="en-US" sz="1600" dirty="0">
                <a:solidFill>
                  <a:srgbClr val="22482E"/>
                </a:solidFill>
                <a:latin typeface="CooperBlack"/>
              </a:rPr>
              <a:t> and </a:t>
            </a:r>
            <a:r>
              <a:rPr lang="en-US" sz="1600" dirty="0" err="1" smtClean="0">
                <a:solidFill>
                  <a:srgbClr val="22482E"/>
                </a:solidFill>
                <a:latin typeface="CooperBlack"/>
              </a:rPr>
              <a:t>Ansagmir</a:t>
            </a:r>
            <a:r>
              <a:rPr lang="en-US" sz="1600" dirty="0" smtClean="0">
                <a:solidFill>
                  <a:srgbClr val="22482E"/>
                </a:solidFill>
                <a:latin typeface="CooperBlack"/>
              </a:rPr>
              <a:t>, </a:t>
            </a:r>
            <a:r>
              <a:rPr lang="en-US" sz="1600" dirty="0">
                <a:solidFill>
                  <a:srgbClr val="22482E"/>
                </a:solidFill>
                <a:latin typeface="CooperBlack"/>
              </a:rPr>
              <a:t>surrounding </a:t>
            </a:r>
            <a:r>
              <a:rPr lang="en-US" sz="1600" dirty="0" err="1" smtClean="0">
                <a:solidFill>
                  <a:srgbClr val="22482E"/>
                </a:solidFill>
                <a:latin typeface="CooperBlack"/>
              </a:rPr>
              <a:t>Midelt</a:t>
            </a:r>
            <a:endParaRPr lang="en-US" sz="1600" dirty="0">
              <a:solidFill>
                <a:srgbClr val="22482E"/>
              </a:solidFill>
            </a:endParaRPr>
          </a:p>
        </p:txBody>
      </p:sp>
      <p:sp>
        <p:nvSpPr>
          <p:cNvPr id="13" name="Slide Number Placeholder 12"/>
          <p:cNvSpPr>
            <a:spLocks noGrp="1"/>
          </p:cNvSpPr>
          <p:nvPr>
            <p:ph type="sldNum" sz="quarter" idx="12"/>
          </p:nvPr>
        </p:nvSpPr>
        <p:spPr/>
        <p:txBody>
          <a:bodyPr/>
          <a:lstStyle/>
          <a:p>
            <a:fld id="{330EA680-D336-4FF7-8B7A-9848BB0A1C32}" type="slidenum">
              <a:rPr lang="en-US" smtClean="0"/>
              <a:pPr/>
              <a:t>12</a:t>
            </a:fld>
            <a:endParaRPr lang="en-US"/>
          </a:p>
        </p:txBody>
      </p:sp>
      <p:sp>
        <p:nvSpPr>
          <p:cNvPr id="14" name="Rectangle 13"/>
          <p:cNvSpPr/>
          <p:nvPr/>
        </p:nvSpPr>
        <p:spPr>
          <a:xfrm>
            <a:off x="133516" y="6261913"/>
            <a:ext cx="6070602" cy="553998"/>
          </a:xfrm>
          <a:prstGeom prst="rect">
            <a:avLst/>
          </a:prstGeom>
          <a:solidFill>
            <a:srgbClr val="FBFBF4"/>
          </a:solidFill>
          <a:ln>
            <a:solidFill>
              <a:schemeClr val="tx1"/>
            </a:solidFill>
          </a:ln>
        </p:spPr>
        <p:txBody>
          <a:bodyPr wrap="square">
            <a:spAutoFit/>
          </a:bodyPr>
          <a:lstStyle/>
          <a:p>
            <a:pPr marR="0" lvl="0" algn="ctr">
              <a:spcBef>
                <a:spcPts val="0"/>
              </a:spcBef>
              <a:spcAft>
                <a:spcPts val="0"/>
              </a:spcAft>
            </a:pPr>
            <a:r>
              <a:rPr lang="en-US" sz="1500" b="1" dirty="0" smtClean="0">
                <a:solidFill>
                  <a:srgbClr val="22482E"/>
                </a:solidFill>
                <a:latin typeface="Quicksand Bold"/>
              </a:rPr>
              <a:t>For more information: </a:t>
            </a:r>
            <a:r>
              <a:rPr lang="en-US" sz="1500" dirty="0" smtClean="0">
                <a:solidFill>
                  <a:srgbClr val="22482E"/>
                </a:solidFill>
                <a:latin typeface="Quicksand Bold"/>
              </a:rPr>
              <a:t>www.fao.org/forestry/watershedmanagementandmountains</a:t>
            </a:r>
            <a:endParaRPr lang="en-US" sz="1500" dirty="0">
              <a:solidFill>
                <a:srgbClr val="22482E"/>
              </a:solidFill>
              <a:latin typeface="Quicksand Bold"/>
            </a:endParaRP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l="17484" r="18365" b="8234"/>
          <a:stretch/>
        </p:blipFill>
        <p:spPr>
          <a:xfrm>
            <a:off x="325599" y="2379797"/>
            <a:ext cx="2241358" cy="2404651"/>
          </a:xfrm>
          <a:prstGeom prst="rect">
            <a:avLst/>
          </a:prstGeom>
        </p:spPr>
      </p:pic>
      <p:sp>
        <p:nvSpPr>
          <p:cNvPr id="11" name="Rectangle 1"/>
          <p:cNvSpPr>
            <a:spLocks noChangeArrowheads="1"/>
          </p:cNvSpPr>
          <p:nvPr/>
        </p:nvSpPr>
        <p:spPr bwMode="auto">
          <a:xfrm rot="16200000">
            <a:off x="637663" y="1779403"/>
            <a:ext cx="3690231" cy="19999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112" tIns="914112" rIns="914112" bIns="914112"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smtClean="0">
                <a:ln>
                  <a:noFill/>
                </a:ln>
                <a:solidFill>
                  <a:schemeClr val="bg1"/>
                </a:solidFill>
                <a:effectLst/>
                <a:latin typeface="Times New Roman" panose="02020603050405020304" pitchFamily="18" charset="0"/>
                <a:cs typeface="Times New Roman" panose="02020603050405020304" pitchFamily="18" charset="0"/>
              </a:rPr>
              <a:t>©FAO/Yuka</a:t>
            </a:r>
            <a:r>
              <a:rPr kumimoji="0" lang="en-US" altLang="en-US" sz="1000" b="0" i="0" u="none" strike="noStrike" cap="none" normalizeH="0" dirty="0" smtClean="0">
                <a:ln>
                  <a:noFill/>
                </a:ln>
                <a:solidFill>
                  <a:schemeClr val="bg1"/>
                </a:solidFill>
                <a:effectLst/>
                <a:latin typeface="Times New Roman" panose="02020603050405020304" pitchFamily="18" charset="0"/>
                <a:cs typeface="Times New Roman" panose="02020603050405020304" pitchFamily="18" charset="0"/>
              </a:rPr>
              <a:t> Makino</a:t>
            </a:r>
            <a:endParaRPr kumimoji="0" lang="en-US" altLang="en-US" sz="1800" b="0" i="0" u="none" strike="noStrike" cap="none" normalizeH="0" baseline="0" dirty="0" smtClean="0">
              <a:ln>
                <a:noFill/>
              </a:ln>
              <a:solidFill>
                <a:schemeClr val="bg1"/>
              </a:solidFill>
              <a:effectLst/>
              <a:latin typeface="Arial" panose="020B0604020202020204" pitchFamily="34" charset="0"/>
            </a:endParaRPr>
          </a:p>
        </p:txBody>
      </p:sp>
      <p:grpSp>
        <p:nvGrpSpPr>
          <p:cNvPr id="5" name="Group 4"/>
          <p:cNvGrpSpPr/>
          <p:nvPr/>
        </p:nvGrpSpPr>
        <p:grpSpPr>
          <a:xfrm>
            <a:off x="7964618" y="803174"/>
            <a:ext cx="3918274" cy="3720004"/>
            <a:chOff x="6966236" y="2848680"/>
            <a:chExt cx="4319498" cy="3690231"/>
          </a:xfrm>
        </p:grpSpPr>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94401" y="3359400"/>
              <a:ext cx="3491333" cy="2327555"/>
            </a:xfrm>
            <a:prstGeom prst="rect">
              <a:avLst/>
            </a:prstGeom>
          </p:spPr>
        </p:pic>
        <p:sp>
          <p:nvSpPr>
            <p:cNvPr id="12" name="Rectangle 1"/>
            <p:cNvSpPr>
              <a:spLocks noChangeArrowheads="1"/>
            </p:cNvSpPr>
            <p:nvPr/>
          </p:nvSpPr>
          <p:spPr bwMode="auto">
            <a:xfrm rot="16200000">
              <a:off x="6121103" y="3693813"/>
              <a:ext cx="3690231" cy="19999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112" tIns="914112" rIns="914112" bIns="914112"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smtClean="0">
                  <a:ln>
                    <a:noFill/>
                  </a:ln>
                  <a:solidFill>
                    <a:schemeClr val="bg1"/>
                  </a:solidFill>
                  <a:effectLst/>
                  <a:latin typeface="Times New Roman" panose="02020603050405020304" pitchFamily="18" charset="0"/>
                  <a:cs typeface="Times New Roman" panose="02020603050405020304" pitchFamily="18" charset="0"/>
                </a:rPr>
                <a:t>©FAO/Thomas Hofer</a:t>
              </a:r>
              <a:r>
                <a:rPr kumimoji="0" lang="en-US" altLang="en-US" sz="1000" b="0" i="0" u="none" strike="noStrike" cap="none" normalizeH="0" baseline="0" dirty="0" smtClean="0">
                  <a:ln>
                    <a:noFill/>
                  </a:ln>
                  <a:solidFill>
                    <a:schemeClr val="bg1"/>
                  </a:solidFill>
                  <a:effectLst/>
                  <a:latin typeface="Segoe UI" panose="020B0502040204020203" pitchFamily="34" charset="0"/>
                  <a:cs typeface="Segoe UI" panose="020B0502040204020203" pitchFamily="34" charset="0"/>
                </a:rPr>
                <a:t> </a:t>
              </a:r>
              <a:endParaRPr kumimoji="0" lang="en-US" altLang="en-US" sz="1800" b="0" i="0" u="none" strike="noStrike" cap="none" normalizeH="0" baseline="0" dirty="0" smtClean="0">
                <a:ln>
                  <a:noFill/>
                </a:ln>
                <a:solidFill>
                  <a:schemeClr val="bg1"/>
                </a:solidFill>
                <a:effectLst/>
                <a:latin typeface="Arial" panose="020B0604020202020204" pitchFamily="34" charset="0"/>
              </a:endParaRPr>
            </a:p>
          </p:txBody>
        </p:sp>
      </p:grpSp>
      <p:pic>
        <p:nvPicPr>
          <p:cNvPr id="10" name="Picture 9"/>
          <p:cNvPicPr>
            <a:picLocks noChangeAspect="1"/>
          </p:cNvPicPr>
          <p:nvPr/>
        </p:nvPicPr>
        <p:blipFill rotWithShape="1">
          <a:blip r:embed="rId5" cstate="print">
            <a:extLst>
              <a:ext uri="{28A0092B-C50C-407E-A947-70E740481C1C}">
                <a14:useLocalDpi xmlns:a14="http://schemas.microsoft.com/office/drawing/2010/main" val="0"/>
              </a:ext>
            </a:extLst>
          </a:blip>
          <a:srcRect l="11875" r="13333" b="10000"/>
          <a:stretch/>
        </p:blipFill>
        <p:spPr>
          <a:xfrm>
            <a:off x="8715857" y="3738503"/>
            <a:ext cx="3167035" cy="2705973"/>
          </a:xfrm>
          <a:prstGeom prst="rect">
            <a:avLst/>
          </a:prstGeom>
        </p:spPr>
      </p:pic>
      <p:sp>
        <p:nvSpPr>
          <p:cNvPr id="16" name="Rectangle 1"/>
          <p:cNvSpPr>
            <a:spLocks noChangeArrowheads="1"/>
          </p:cNvSpPr>
          <p:nvPr/>
        </p:nvSpPr>
        <p:spPr bwMode="auto">
          <a:xfrm>
            <a:off x="9778813" y="5261930"/>
            <a:ext cx="3690231" cy="19999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112" tIns="914112" rIns="914112" bIns="914112"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smtClean="0">
                <a:ln>
                  <a:noFill/>
                </a:ln>
                <a:solidFill>
                  <a:schemeClr val="bg1"/>
                </a:solidFill>
                <a:effectLst/>
                <a:latin typeface="Times New Roman" panose="02020603050405020304" pitchFamily="18" charset="0"/>
                <a:cs typeface="Times New Roman" panose="02020603050405020304" pitchFamily="18" charset="0"/>
              </a:rPr>
              <a:t>©FAO/Yuka</a:t>
            </a:r>
            <a:r>
              <a:rPr kumimoji="0" lang="en-US" altLang="en-US" sz="1000" b="0" i="0" u="none" strike="noStrike" cap="none" normalizeH="0" dirty="0" smtClean="0">
                <a:ln>
                  <a:noFill/>
                </a:ln>
                <a:solidFill>
                  <a:schemeClr val="bg1"/>
                </a:solidFill>
                <a:effectLst/>
                <a:latin typeface="Times New Roman" panose="02020603050405020304" pitchFamily="18" charset="0"/>
                <a:cs typeface="Times New Roman" panose="02020603050405020304" pitchFamily="18" charset="0"/>
              </a:rPr>
              <a:t> Makino</a:t>
            </a:r>
            <a:endParaRPr kumimoji="0" lang="en-US" altLang="en-US" sz="1800" b="0" i="0" u="none" strike="noStrike" cap="none" normalizeH="0" baseline="0" dirty="0" smtClean="0">
              <a:ln>
                <a:noFill/>
              </a:ln>
              <a:solidFill>
                <a:schemeClr val="bg1"/>
              </a:solidFill>
              <a:effectLst/>
              <a:latin typeface="Arial" panose="020B0604020202020204" pitchFamily="34" charset="0"/>
            </a:endParaRPr>
          </a:p>
        </p:txBody>
      </p:sp>
    </p:spTree>
    <p:extLst>
      <p:ext uri="{BB962C8B-B14F-4D97-AF65-F5344CB8AC3E}">
        <p14:creationId xmlns:p14="http://schemas.microsoft.com/office/powerpoint/2010/main" val="259812000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9911" y="0"/>
            <a:ext cx="12192000" cy="5257800"/>
          </a:xfrm>
          <a:prstGeom prst="rect">
            <a:avLst/>
          </a:prstGeom>
          <a:solidFill>
            <a:schemeClr val="bg1"/>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Rectangle 5"/>
          <p:cNvSpPr/>
          <p:nvPr/>
        </p:nvSpPr>
        <p:spPr>
          <a:xfrm>
            <a:off x="0" y="5257800"/>
            <a:ext cx="4292778" cy="135421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Challenge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Sea level rise due to climate change has caused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saline water intrusion in the SW Bangladesh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requiring communities to explore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new opportunities available for growth.</a:t>
            </a:r>
          </a:p>
        </p:txBody>
      </p:sp>
      <p:sp>
        <p:nvSpPr>
          <p:cNvPr id="21" name="Rectangle 20"/>
          <p:cNvSpPr/>
          <p:nvPr/>
        </p:nvSpPr>
        <p:spPr>
          <a:xfrm>
            <a:off x="0" y="5257800"/>
            <a:ext cx="4059936" cy="1600200"/>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p:cNvSpPr/>
          <p:nvPr/>
        </p:nvSpPr>
        <p:spPr>
          <a:xfrm>
            <a:off x="4059936" y="5257800"/>
            <a:ext cx="4059936" cy="1600200"/>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Rectangle 22"/>
          <p:cNvSpPr/>
          <p:nvPr/>
        </p:nvSpPr>
        <p:spPr>
          <a:xfrm>
            <a:off x="8119872" y="5257800"/>
            <a:ext cx="4059936" cy="1600200"/>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Rectangle 23"/>
          <p:cNvSpPr/>
          <p:nvPr/>
        </p:nvSpPr>
        <p:spPr>
          <a:xfrm>
            <a:off x="4059936" y="5257799"/>
            <a:ext cx="3501023" cy="1107996"/>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Geospatial Solution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Geospatial and temporal analysis of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agricultural value-chain along transport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corridors</a:t>
            </a:r>
          </a:p>
        </p:txBody>
      </p:sp>
      <p:sp>
        <p:nvSpPr>
          <p:cNvPr id="25" name="Rectangle 24"/>
          <p:cNvSpPr/>
          <p:nvPr/>
        </p:nvSpPr>
        <p:spPr>
          <a:xfrm>
            <a:off x="8138378" y="5257799"/>
            <a:ext cx="4090287" cy="1107996"/>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Impact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Analysis of human and infrastructural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capacities along the transport corridor allows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Identification of location specific interventions.</a:t>
            </a:r>
          </a:p>
        </p:txBody>
      </p:sp>
      <p:sp>
        <p:nvSpPr>
          <p:cNvPr id="29" name="Rectangle 28"/>
          <p:cNvSpPr/>
          <p:nvPr/>
        </p:nvSpPr>
        <p:spPr>
          <a:xfrm>
            <a:off x="252550" y="9526"/>
            <a:ext cx="11948976" cy="4607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solidFill>
                  <a:prstClr val="black"/>
                </a:solidFill>
                <a:latin typeface="Calibri" panose="020F0502020204030204"/>
              </a:rPr>
              <a:t>Example 2</a:t>
            </a:r>
            <a:r>
              <a:rPr kumimoji="0" lang="en-US" sz="1800" b="1" i="0" u="none" strike="noStrike" kern="1200" cap="none" spc="0" normalizeH="0" baseline="0" noProof="0" dirty="0" smtClean="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Economic Empowerment of Women Through Resilient Agricultural Supply Chain Development in South Asia</a:t>
            </a:r>
            <a:endPar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1" name="Picture 2" descr="GA_WB_Infographic_smallpsd"/>
          <p:cNvPicPr>
            <a:picLocks noChangeAspect="1"/>
          </p:cNvPicPr>
          <p:nvPr/>
        </p:nvPicPr>
        <p:blipFill>
          <a:blip r:embed="rId2">
            <a:extLst>
              <a:ext uri="{28A0092B-C50C-407E-A947-70E740481C1C}">
                <a14:useLocalDpi xmlns:a14="http://schemas.microsoft.com/office/drawing/2010/main" val="0"/>
              </a:ext>
            </a:extLst>
          </a:blip>
          <a:srcRect l="1195" r="278" b="6853"/>
          <a:stretch>
            <a:fillRect/>
          </a:stretch>
        </p:blipFill>
        <p:spPr bwMode="auto">
          <a:xfrm>
            <a:off x="1807356" y="392706"/>
            <a:ext cx="8797938" cy="4874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1350917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2994" y="36548"/>
            <a:ext cx="12192000" cy="5257800"/>
          </a:xfrm>
          <a:prstGeom prst="rect">
            <a:avLst/>
          </a:prstGeom>
          <a:solidFill>
            <a:schemeClr val="bg1"/>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Rectangle 5"/>
          <p:cNvSpPr/>
          <p:nvPr/>
        </p:nvSpPr>
        <p:spPr>
          <a:xfrm>
            <a:off x="0" y="5257800"/>
            <a:ext cx="4000500" cy="147732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Challenge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Albania’s primary road network is prone to climate hazards such as river and coastal floods, and geological hazards such as earthquakes and landslides </a:t>
            </a:r>
            <a:endPar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1" name="Rectangle 20"/>
          <p:cNvSpPr/>
          <p:nvPr/>
        </p:nvSpPr>
        <p:spPr>
          <a:xfrm>
            <a:off x="0" y="5257800"/>
            <a:ext cx="4059936" cy="1600200"/>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p:cNvSpPr/>
          <p:nvPr/>
        </p:nvSpPr>
        <p:spPr>
          <a:xfrm>
            <a:off x="4059936" y="5257800"/>
            <a:ext cx="4059936" cy="1600200"/>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Rectangle 22"/>
          <p:cNvSpPr/>
          <p:nvPr/>
        </p:nvSpPr>
        <p:spPr>
          <a:xfrm>
            <a:off x="8119872" y="5257800"/>
            <a:ext cx="4059936" cy="1600200"/>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Rectangle 23"/>
          <p:cNvSpPr/>
          <p:nvPr/>
        </p:nvSpPr>
        <p:spPr>
          <a:xfrm>
            <a:off x="4059936" y="5257799"/>
            <a:ext cx="3941064" cy="120032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Geospatial Solution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The study will use a geospatial climate and seismic vulnerability assessment on national road network in Albania </a:t>
            </a:r>
            <a:endPar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5" name="Rectangle 24"/>
          <p:cNvSpPr/>
          <p:nvPr/>
        </p:nvSpPr>
        <p:spPr>
          <a:xfrm>
            <a:off x="8138378" y="5257799"/>
            <a:ext cx="3860334" cy="160043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Impact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The study will propose mitigation measures and will improve climate and seismic resilient design, construction and maintenance standards for national roads and local roads </a:t>
            </a:r>
          </a:p>
        </p:txBody>
      </p:sp>
      <p:sp>
        <p:nvSpPr>
          <p:cNvPr id="29" name="Rectangle 28"/>
          <p:cNvSpPr/>
          <p:nvPr/>
        </p:nvSpPr>
        <p:spPr>
          <a:xfrm>
            <a:off x="1660634" y="260775"/>
            <a:ext cx="9967277" cy="4476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200" b="1" dirty="0" smtClean="0">
                <a:solidFill>
                  <a:prstClr val="black"/>
                </a:solidFill>
                <a:latin typeface="Calibri" panose="020F0502020204030204"/>
              </a:rPr>
              <a:t>Example 3</a:t>
            </a:r>
            <a:r>
              <a:rPr kumimoji="0" lang="en-US" sz="3200" b="1" i="0" u="none" strike="noStrike" kern="1200" cap="none" spc="0" normalizeH="0" baseline="0" noProof="0" dirty="0" smtClean="0">
                <a:ln>
                  <a:noFill/>
                </a:ln>
                <a:solidFill>
                  <a:prstClr val="black"/>
                </a:solidFill>
                <a:effectLst/>
                <a:uLnTx/>
                <a:uFillTx/>
                <a:latin typeface="Calibri" panose="020F0502020204030204"/>
              </a:rPr>
              <a:t>: </a:t>
            </a:r>
            <a:r>
              <a:rPr kumimoji="0" lang="en-US" sz="3200" b="0" i="0" u="none" strike="noStrike" kern="1200" cap="none" spc="0" normalizeH="0" baseline="0" noProof="0" dirty="0" smtClean="0">
                <a:ln>
                  <a:noFill/>
                </a:ln>
                <a:solidFill>
                  <a:prstClr val="black"/>
                </a:solidFill>
                <a:effectLst/>
                <a:uLnTx/>
                <a:uFillTx/>
                <a:latin typeface="Calibri" panose="020F0502020204030204"/>
              </a:rPr>
              <a:t>Climate </a:t>
            </a:r>
            <a:r>
              <a:rPr kumimoji="0" lang="en-US" sz="3200" b="0" i="0" u="none" strike="noStrike" kern="1200" cap="none" spc="0" normalizeH="0" baseline="0" noProof="0" dirty="0">
                <a:ln>
                  <a:noFill/>
                </a:ln>
                <a:solidFill>
                  <a:prstClr val="black"/>
                </a:solidFill>
                <a:effectLst/>
                <a:uLnTx/>
                <a:uFillTx/>
                <a:latin typeface="Calibri" panose="020F0502020204030204"/>
              </a:rPr>
              <a:t>resilient roads asset in Albania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3" name="Picture 2"/>
          <p:cNvPicPr>
            <a:picLocks noChangeAspect="1"/>
          </p:cNvPicPr>
          <p:nvPr/>
        </p:nvPicPr>
        <p:blipFill>
          <a:blip r:embed="rId2"/>
          <a:stretch>
            <a:fillRect/>
          </a:stretch>
        </p:blipFill>
        <p:spPr>
          <a:xfrm>
            <a:off x="2349334" y="929344"/>
            <a:ext cx="3059721" cy="3142416"/>
          </a:xfrm>
          <a:prstGeom prst="rect">
            <a:avLst/>
          </a:prstGeom>
        </p:spPr>
      </p:pic>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16481" y="2929210"/>
            <a:ext cx="3747701" cy="1202393"/>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76707" y="985994"/>
            <a:ext cx="2099605" cy="1744313"/>
          </a:xfrm>
          <a:prstGeom prst="rect">
            <a:avLst/>
          </a:prstGeom>
        </p:spPr>
      </p:pic>
      <p:graphicFrame>
        <p:nvGraphicFramePr>
          <p:cNvPr id="13" name="Diagram 12"/>
          <p:cNvGraphicFramePr/>
          <p:nvPr>
            <p:extLst/>
          </p:nvPr>
        </p:nvGraphicFramePr>
        <p:xfrm>
          <a:off x="262261" y="4670352"/>
          <a:ext cx="9820142" cy="493449"/>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4" name="Rectangle 1"/>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28600" eaLnBrk="0" fontAlgn="base" hangingPunct="0">
              <a:spcBef>
                <a:spcPct val="0"/>
              </a:spcBef>
              <a:spcAft>
                <a:spcPct val="0"/>
              </a:spcAft>
              <a:tabLst>
                <a:tab pos="311150" algn="l"/>
              </a:tabLst>
              <a:defRPr>
                <a:solidFill>
                  <a:schemeClr val="tx1"/>
                </a:solidFill>
                <a:latin typeface="Arial" panose="020B0604020202020204" pitchFamily="34" charset="0"/>
              </a:defRPr>
            </a:lvl1pPr>
            <a:lvl2pPr eaLnBrk="0" fontAlgn="base" hangingPunct="0">
              <a:spcBef>
                <a:spcPct val="0"/>
              </a:spcBef>
              <a:spcAft>
                <a:spcPct val="0"/>
              </a:spcAft>
              <a:tabLst>
                <a:tab pos="311150" algn="l"/>
              </a:tabLst>
              <a:defRPr>
                <a:solidFill>
                  <a:schemeClr val="tx1"/>
                </a:solidFill>
                <a:latin typeface="Arial" panose="020B0604020202020204" pitchFamily="34" charset="0"/>
              </a:defRPr>
            </a:lvl2pPr>
            <a:lvl3pPr eaLnBrk="0" fontAlgn="base" hangingPunct="0">
              <a:spcBef>
                <a:spcPct val="0"/>
              </a:spcBef>
              <a:spcAft>
                <a:spcPct val="0"/>
              </a:spcAft>
              <a:tabLst>
                <a:tab pos="311150" algn="l"/>
              </a:tabLst>
              <a:defRPr>
                <a:solidFill>
                  <a:schemeClr val="tx1"/>
                </a:solidFill>
                <a:latin typeface="Arial" panose="020B0604020202020204" pitchFamily="34" charset="0"/>
              </a:defRPr>
            </a:lvl3pPr>
            <a:lvl4pPr eaLnBrk="0" fontAlgn="base" hangingPunct="0">
              <a:spcBef>
                <a:spcPct val="0"/>
              </a:spcBef>
              <a:spcAft>
                <a:spcPct val="0"/>
              </a:spcAft>
              <a:tabLst>
                <a:tab pos="311150" algn="l"/>
              </a:tabLst>
              <a:defRPr>
                <a:solidFill>
                  <a:schemeClr val="tx1"/>
                </a:solidFill>
                <a:latin typeface="Arial" panose="020B0604020202020204" pitchFamily="34" charset="0"/>
              </a:defRPr>
            </a:lvl4pPr>
            <a:lvl5pPr eaLnBrk="0" fontAlgn="base" hangingPunct="0">
              <a:spcBef>
                <a:spcPct val="0"/>
              </a:spcBef>
              <a:spcAft>
                <a:spcPct val="0"/>
              </a:spcAft>
              <a:tabLst>
                <a:tab pos="311150" algn="l"/>
              </a:tabLst>
              <a:defRPr>
                <a:solidFill>
                  <a:schemeClr val="tx1"/>
                </a:solidFill>
                <a:latin typeface="Arial" panose="020B0604020202020204" pitchFamily="34" charset="0"/>
              </a:defRPr>
            </a:lvl5pPr>
            <a:lvl6pPr eaLnBrk="0" fontAlgn="base" hangingPunct="0">
              <a:spcBef>
                <a:spcPct val="0"/>
              </a:spcBef>
              <a:spcAft>
                <a:spcPct val="0"/>
              </a:spcAft>
              <a:tabLst>
                <a:tab pos="311150" algn="l"/>
              </a:tabLst>
              <a:defRPr>
                <a:solidFill>
                  <a:schemeClr val="tx1"/>
                </a:solidFill>
                <a:latin typeface="Arial" panose="020B0604020202020204" pitchFamily="34" charset="0"/>
              </a:defRPr>
            </a:lvl6pPr>
            <a:lvl7pPr eaLnBrk="0" fontAlgn="base" hangingPunct="0">
              <a:spcBef>
                <a:spcPct val="0"/>
              </a:spcBef>
              <a:spcAft>
                <a:spcPct val="0"/>
              </a:spcAft>
              <a:tabLst>
                <a:tab pos="311150" algn="l"/>
              </a:tabLst>
              <a:defRPr>
                <a:solidFill>
                  <a:schemeClr val="tx1"/>
                </a:solidFill>
                <a:latin typeface="Arial" panose="020B0604020202020204" pitchFamily="34" charset="0"/>
              </a:defRPr>
            </a:lvl7pPr>
            <a:lvl8pPr eaLnBrk="0" fontAlgn="base" hangingPunct="0">
              <a:spcBef>
                <a:spcPct val="0"/>
              </a:spcBef>
              <a:spcAft>
                <a:spcPct val="0"/>
              </a:spcAft>
              <a:tabLst>
                <a:tab pos="311150" algn="l"/>
              </a:tabLst>
              <a:defRPr>
                <a:solidFill>
                  <a:schemeClr val="tx1"/>
                </a:solidFill>
                <a:latin typeface="Arial" panose="020B0604020202020204" pitchFamily="34" charset="0"/>
              </a:defRPr>
            </a:lvl8pPr>
            <a:lvl9pPr eaLnBrk="0" fontAlgn="base" hangingPunct="0">
              <a:spcBef>
                <a:spcPct val="0"/>
              </a:spcBef>
              <a:spcAft>
                <a:spcPct val="0"/>
              </a:spcAft>
              <a:tabLst>
                <a:tab pos="311150" algn="l"/>
              </a:tabLst>
              <a:defRPr>
                <a:solidFill>
                  <a:schemeClr val="tx1"/>
                </a:solidFill>
                <a:latin typeface="Arial" panose="020B0604020202020204" pitchFamily="34" charset="0"/>
              </a:defRPr>
            </a:lvl9pPr>
          </a:lstStyle>
          <a:p>
            <a:pPr marL="0" marR="0" lvl="0" indent="228600" algn="just" defTabSz="914400" rtl="0" eaLnBrk="0" fontAlgn="base" latinLnBrk="0" hangingPunct="0">
              <a:lnSpc>
                <a:spcPct val="100000"/>
              </a:lnSpc>
              <a:spcBef>
                <a:spcPct val="0"/>
              </a:spcBef>
              <a:spcAft>
                <a:spcPct val="0"/>
              </a:spcAft>
              <a:buClrTx/>
              <a:buSzTx/>
              <a:buFontTx/>
              <a:buNone/>
              <a:tabLst>
                <a:tab pos="311150" algn="l"/>
              </a:tabLst>
              <a:defRPr/>
            </a:pPr>
            <a:r>
              <a:rPr kumimoji="0" lang="en-US" altLang="en-US" sz="11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mn-cs"/>
              </a:rPr>
              <a:t> </a:t>
            </a:r>
            <a:r>
              <a:rPr kumimoji="0" lang="en-US" altLang="zh-CN" sz="11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mn-cs"/>
              </a:rPr>
              <a:t> </a:t>
            </a:r>
            <a:endParaRPr kumimoji="0" lang="en-US" altLang="zh-CN" sz="5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a:p>
            <a:pPr marL="0" marR="0" lvl="0" indent="228600" algn="just" defTabSz="914400" rtl="0" eaLnBrk="0" fontAlgn="base" latinLnBrk="0" hangingPunct="0">
              <a:lnSpc>
                <a:spcPct val="100000"/>
              </a:lnSpc>
              <a:spcBef>
                <a:spcPct val="0"/>
              </a:spcBef>
              <a:spcAft>
                <a:spcPct val="0"/>
              </a:spcAft>
              <a:buClrTx/>
              <a:buSzTx/>
              <a:buFontTx/>
              <a:buNone/>
              <a:tabLst>
                <a:tab pos="311150" algn="l"/>
              </a:tabLst>
              <a:defRPr/>
            </a:pPr>
            <a:r>
              <a:rPr kumimoji="0" lang="en-US" altLang="zh-CN" sz="11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mn-cs"/>
              </a:rPr>
              <a:t> </a:t>
            </a:r>
            <a:endParaRPr kumimoji="0" lang="en-US" altLang="zh-CN" sz="5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a:p>
            <a:pPr marL="0" marR="0" lvl="0" indent="228600" algn="just" defTabSz="914400" rtl="0" eaLnBrk="0" fontAlgn="base" latinLnBrk="0" hangingPunct="0">
              <a:lnSpc>
                <a:spcPct val="100000"/>
              </a:lnSpc>
              <a:spcBef>
                <a:spcPct val="0"/>
              </a:spcBef>
              <a:spcAft>
                <a:spcPct val="0"/>
              </a:spcAft>
              <a:buClrTx/>
              <a:buSzTx/>
              <a:buFontTx/>
              <a:buNone/>
              <a:tabLst>
                <a:tab pos="311150" algn="l"/>
              </a:tabLst>
              <a:defRPr/>
            </a:pPr>
            <a:r>
              <a:rPr kumimoji="0" lang="en-US" altLang="zh-CN" sz="11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mn-cs"/>
              </a:rPr>
              <a:t>  </a:t>
            </a:r>
            <a:endParaRPr kumimoji="0" lang="en-US" altLang="zh-CN" sz="18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pic>
        <p:nvPicPr>
          <p:cNvPr id="17" name="Picture 1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307064" y="3794042"/>
            <a:ext cx="1497951" cy="393155"/>
          </a:xfrm>
          <a:prstGeom prst="rect">
            <a:avLst/>
          </a:prstGeom>
        </p:spPr>
      </p:pic>
      <p:pic>
        <p:nvPicPr>
          <p:cNvPr id="20" name="Picture 19"/>
          <p:cNvPicPr>
            <a:picLocks noChangeAspect="1"/>
          </p:cNvPicPr>
          <p:nvPr/>
        </p:nvPicPr>
        <p:blipFill rotWithShape="1">
          <a:blip r:embed="rId11"/>
          <a:srcRect l="27835" t="20402" r="14743" b="13591"/>
          <a:stretch/>
        </p:blipFill>
        <p:spPr>
          <a:xfrm>
            <a:off x="10596580" y="4320449"/>
            <a:ext cx="1031331" cy="666847"/>
          </a:xfrm>
          <a:prstGeom prst="rect">
            <a:avLst/>
          </a:prstGeom>
        </p:spPr>
      </p:pic>
      <p:pic>
        <p:nvPicPr>
          <p:cNvPr id="31" name="Picture 30"/>
          <p:cNvPicPr>
            <a:picLocks noChangeAspect="1"/>
          </p:cNvPicPr>
          <p:nvPr/>
        </p:nvPicPr>
        <p:blipFill>
          <a:blip r:embed="rId2"/>
          <a:stretch>
            <a:fillRect/>
          </a:stretch>
        </p:blipFill>
        <p:spPr>
          <a:xfrm>
            <a:off x="2480753" y="921078"/>
            <a:ext cx="3059721" cy="3142416"/>
          </a:xfrm>
          <a:prstGeom prst="rect">
            <a:avLst/>
          </a:prstGeom>
        </p:spPr>
      </p:pic>
      <p:pic>
        <p:nvPicPr>
          <p:cNvPr id="32" name="Picture 31"/>
          <p:cNvPicPr>
            <a:picLocks noChangeAspect="1"/>
          </p:cNvPicPr>
          <p:nvPr/>
        </p:nvPicPr>
        <p:blipFill rotWithShape="1">
          <a:blip r:embed="rId12" cstate="print">
            <a:extLst>
              <a:ext uri="{28A0092B-C50C-407E-A947-70E740481C1C}">
                <a14:useLocalDpi xmlns:a14="http://schemas.microsoft.com/office/drawing/2010/main" val="0"/>
              </a:ext>
            </a:extLst>
          </a:blip>
          <a:srcRect l="4973"/>
          <a:stretch/>
        </p:blipFill>
        <p:spPr>
          <a:xfrm>
            <a:off x="4996851" y="982125"/>
            <a:ext cx="2753880" cy="1744313"/>
          </a:xfrm>
          <a:prstGeom prst="rect">
            <a:avLst/>
          </a:prstGeom>
        </p:spPr>
      </p:pic>
      <p:pic>
        <p:nvPicPr>
          <p:cNvPr id="33" name="Picture 19"/>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357756" y="1012972"/>
            <a:ext cx="1188720" cy="1449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21"/>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37898" y="1270665"/>
            <a:ext cx="1188720" cy="1419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28"/>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373302" y="2481205"/>
            <a:ext cx="1188720" cy="1452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12"/>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134594" y="2728491"/>
            <a:ext cx="1188720" cy="1486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25"/>
          <p:cNvSpPr txBox="1"/>
          <p:nvPr/>
        </p:nvSpPr>
        <p:spPr>
          <a:xfrm>
            <a:off x="6188994" y="3916992"/>
            <a:ext cx="3303814"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1" u="none" strike="noStrike" kern="1200" cap="none" spc="0" normalizeH="0" baseline="0" noProof="0" dirty="0">
                <a:ln>
                  <a:noFill/>
                </a:ln>
                <a:solidFill>
                  <a:prstClr val="white"/>
                </a:solidFill>
                <a:effectLst/>
                <a:uLnTx/>
                <a:uFillTx/>
                <a:latin typeface="Calibri" panose="020F0502020204030204"/>
                <a:ea typeface="+mn-ea"/>
                <a:cs typeface="+mn-cs"/>
              </a:rPr>
              <a:t>Photo credit: Yuka Makino</a:t>
            </a:r>
          </a:p>
        </p:txBody>
      </p:sp>
      <p:graphicFrame>
        <p:nvGraphicFramePr>
          <p:cNvPr id="42" name="Diagram 41"/>
          <p:cNvGraphicFramePr/>
          <p:nvPr>
            <p:extLst/>
          </p:nvPr>
        </p:nvGraphicFramePr>
        <p:xfrm>
          <a:off x="262261" y="4242407"/>
          <a:ext cx="9820142" cy="381795"/>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spTree>
    <p:extLst>
      <p:ext uri="{BB962C8B-B14F-4D97-AF65-F5344CB8AC3E}">
        <p14:creationId xmlns:p14="http://schemas.microsoft.com/office/powerpoint/2010/main" val="395100151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58" name="Shape 58"/>
          <p:cNvSpPr txBox="1">
            <a:spLocks noGrp="1"/>
          </p:cNvSpPr>
          <p:nvPr>
            <p:ph type="ctrTitle" idx="4294967295"/>
          </p:nvPr>
        </p:nvSpPr>
        <p:spPr>
          <a:xfrm>
            <a:off x="1650124" y="3379316"/>
            <a:ext cx="9238593" cy="2149125"/>
          </a:xfrm>
          <a:prstGeom prst="rect">
            <a:avLst/>
          </a:prstGeom>
          <a:solidFill>
            <a:srgbClr val="003300"/>
          </a:solidFill>
          <a:ln>
            <a:solidFill>
              <a:schemeClr val="bg1">
                <a:lumMod val="95000"/>
              </a:schemeClr>
            </a:solidFill>
          </a:ln>
          <a:effectLst>
            <a:outerShdw blurRad="50800" dist="38100" dir="5400000" algn="t" rotWithShape="0">
              <a:prstClr val="black">
                <a:alpha val="40000"/>
              </a:prstClr>
            </a:outerShdw>
          </a:effectLst>
        </p:spPr>
        <p:txBody>
          <a:bodyPr spcFirstLastPara="1" wrap="square" lIns="91425" tIns="91425" rIns="91425" bIns="91425" anchor="ctr" anchorCtr="0">
            <a:noAutofit/>
          </a:bodyPr>
          <a:lstStyle/>
          <a:p>
            <a:pPr algn="ctr"/>
            <a:r>
              <a:rPr lang="en" sz="3200" dirty="0" smtClean="0">
                <a:solidFill>
                  <a:schemeClr val="bg1"/>
                </a:solidFill>
              </a:rPr>
              <a:t>Contact:</a:t>
            </a:r>
            <a:br>
              <a:rPr lang="en" sz="3200" dirty="0" smtClean="0">
                <a:solidFill>
                  <a:schemeClr val="bg1"/>
                </a:solidFill>
              </a:rPr>
            </a:br>
            <a:r>
              <a:rPr lang="en" sz="3200" dirty="0" smtClean="0">
                <a:solidFill>
                  <a:schemeClr val="bg1"/>
                </a:solidFill>
              </a:rPr>
              <a:t/>
            </a:r>
            <a:br>
              <a:rPr lang="en" sz="3200" dirty="0" smtClean="0">
                <a:solidFill>
                  <a:schemeClr val="bg1"/>
                </a:solidFill>
              </a:rPr>
            </a:br>
            <a:r>
              <a:rPr lang="en" sz="3200" dirty="0" smtClean="0">
                <a:solidFill>
                  <a:schemeClr val="bg1"/>
                </a:solidFill>
              </a:rPr>
              <a:t>Yuka Makino</a:t>
            </a:r>
            <a:br>
              <a:rPr lang="en" sz="3200" dirty="0" smtClean="0">
                <a:solidFill>
                  <a:schemeClr val="bg1"/>
                </a:solidFill>
              </a:rPr>
            </a:br>
            <a:r>
              <a:rPr lang="en" sz="3200" dirty="0" smtClean="0">
                <a:solidFill>
                  <a:schemeClr val="bg1"/>
                </a:solidFill>
              </a:rPr>
              <a:t>yuka.makino@fao.org</a:t>
            </a:r>
            <a:endParaRPr sz="3200" i="1" dirty="0">
              <a:solidFill>
                <a:schemeClr val="bg1"/>
              </a:solidFill>
            </a:endParaRPr>
          </a:p>
        </p:txBody>
      </p:sp>
      <p:pic>
        <p:nvPicPr>
          <p:cNvPr id="2" name="Picture 1"/>
          <p:cNvPicPr>
            <a:picLocks noChangeAspect="1"/>
          </p:cNvPicPr>
          <p:nvPr/>
        </p:nvPicPr>
        <p:blipFill>
          <a:blip r:embed="rId3"/>
          <a:stretch>
            <a:fillRect/>
          </a:stretch>
        </p:blipFill>
        <p:spPr>
          <a:xfrm>
            <a:off x="357268" y="266969"/>
            <a:ext cx="2000199" cy="564159"/>
          </a:xfrm>
          <a:prstGeom prst="rect">
            <a:avLst/>
          </a:prstGeom>
        </p:spPr>
      </p:pic>
    </p:spTree>
    <p:extLst>
      <p:ext uri="{BB962C8B-B14F-4D97-AF65-F5344CB8AC3E}">
        <p14:creationId xmlns:p14="http://schemas.microsoft.com/office/powerpoint/2010/main" val="333922086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Shape 99"/>
          <p:cNvSpPr txBox="1">
            <a:spLocks noGrp="1"/>
          </p:cNvSpPr>
          <p:nvPr>
            <p:ph type="ctrTitle" idx="4294967295"/>
          </p:nvPr>
        </p:nvSpPr>
        <p:spPr>
          <a:xfrm>
            <a:off x="1433518" y="691663"/>
            <a:ext cx="9586174" cy="3493324"/>
          </a:xfrm>
          <a:prstGeom prst="rect">
            <a:avLst/>
          </a:prstGeom>
          <a:noFill/>
        </p:spPr>
        <p:txBody>
          <a:bodyPr spcFirstLastPara="1" wrap="square" lIns="91425" tIns="91425" rIns="91425" bIns="91425" anchor="ctr" anchorCtr="0">
            <a:noAutofit/>
          </a:bodyPr>
          <a:lstStyle/>
          <a:p>
            <a:pPr>
              <a:lnSpc>
                <a:spcPct val="150000"/>
              </a:lnSpc>
              <a:buClr>
                <a:schemeClr val="accent2"/>
              </a:buClr>
              <a:buSzPct val="60000"/>
            </a:pPr>
            <a:r>
              <a:rPr lang="en-US" sz="2400" dirty="0" smtClean="0"/>
              <a:t/>
            </a:r>
            <a:br>
              <a:rPr lang="en-US" sz="2400" dirty="0" smtClean="0"/>
            </a:br>
            <a:r>
              <a:rPr lang="en-US" sz="2400" dirty="0"/>
              <a:t/>
            </a:r>
            <a:br>
              <a:rPr lang="en-US" sz="2400" dirty="0"/>
            </a:br>
            <a:r>
              <a:rPr lang="en-US" sz="3200" b="1" dirty="0">
                <a:solidFill>
                  <a:srgbClr val="FF9900"/>
                </a:solidFill>
                <a:ea typeface="Arial"/>
                <a:cs typeface="Arial"/>
              </a:rPr>
              <a:t>1 billion </a:t>
            </a:r>
            <a:r>
              <a:rPr lang="en-US" sz="2800" dirty="0" smtClean="0">
                <a:latin typeface="Raleway" panose="020B0604020202020204" charset="0"/>
              </a:rPr>
              <a:t>people</a:t>
            </a:r>
            <a:r>
              <a:rPr lang="en-GB" sz="2800" b="1" dirty="0">
                <a:solidFill>
                  <a:srgbClr val="FF9900"/>
                </a:solidFill>
                <a:latin typeface="Raleway" panose="020B0604020202020204" charset="0"/>
              </a:rPr>
              <a:t/>
            </a:r>
            <a:br>
              <a:rPr lang="en-GB" sz="2800" b="1" dirty="0">
                <a:solidFill>
                  <a:srgbClr val="FF9900"/>
                </a:solidFill>
                <a:latin typeface="Raleway" panose="020B0604020202020204" charset="0"/>
              </a:rPr>
            </a:br>
            <a:r>
              <a:rPr lang="en-GB" sz="3200" b="1" dirty="0">
                <a:solidFill>
                  <a:srgbClr val="FF9900"/>
                </a:solidFill>
                <a:ea typeface="Arial"/>
                <a:cs typeface="Arial"/>
              </a:rPr>
              <a:t>1 in 3 facing food insecurity</a:t>
            </a:r>
            <a:r>
              <a:rPr lang="en-US" sz="2800" dirty="0">
                <a:latin typeface="Raleway" panose="020B0604020202020204" charset="0"/>
              </a:rPr>
              <a:t/>
            </a:r>
            <a:br>
              <a:rPr lang="en-US" sz="2800" dirty="0">
                <a:latin typeface="Raleway" panose="020B0604020202020204" charset="0"/>
              </a:rPr>
            </a:br>
            <a:r>
              <a:rPr lang="en-US" sz="2800" dirty="0" smtClean="0">
                <a:latin typeface="Raleway" panose="020B0604020202020204" charset="0"/>
              </a:rPr>
              <a:t>Fatalities of landslides has increased by </a:t>
            </a:r>
            <a:r>
              <a:rPr lang="en-US" sz="3200" b="1" dirty="0">
                <a:solidFill>
                  <a:srgbClr val="FF9900"/>
                </a:solidFill>
                <a:ea typeface="Arial"/>
                <a:cs typeface="Arial"/>
                <a:sym typeface="Arial"/>
              </a:rPr>
              <a:t>125%</a:t>
            </a:r>
            <a:r>
              <a:rPr lang="en-US" sz="2800" dirty="0" smtClean="0">
                <a:latin typeface="Raleway" panose="020B0604020202020204" charset="0"/>
              </a:rPr>
              <a:t> in 5 years</a:t>
            </a:r>
            <a:br>
              <a:rPr lang="en-US" sz="2800" dirty="0" smtClean="0">
                <a:latin typeface="Raleway" panose="020B0604020202020204" charset="0"/>
              </a:rPr>
            </a:br>
            <a:r>
              <a:rPr lang="en-US" sz="3200" b="1" dirty="0">
                <a:solidFill>
                  <a:srgbClr val="FF9900"/>
                </a:solidFill>
                <a:ea typeface="Arial"/>
                <a:cs typeface="Arial"/>
              </a:rPr>
              <a:t>60-80%</a:t>
            </a:r>
            <a:r>
              <a:rPr lang="en-US" sz="2800" dirty="0" smtClean="0">
                <a:latin typeface="Raleway" panose="020B0604020202020204" charset="0"/>
              </a:rPr>
              <a:t> freshwater for our planet</a:t>
            </a:r>
            <a:br>
              <a:rPr lang="en-US" sz="2800" dirty="0" smtClean="0">
                <a:latin typeface="Raleway" panose="020B0604020202020204" charset="0"/>
              </a:rPr>
            </a:br>
            <a:r>
              <a:rPr lang="en-US" sz="3200" b="1" dirty="0">
                <a:solidFill>
                  <a:srgbClr val="FF9900"/>
                </a:solidFill>
                <a:ea typeface="Arial"/>
                <a:cs typeface="Arial"/>
              </a:rPr>
              <a:t>15-20%</a:t>
            </a:r>
            <a:r>
              <a:rPr lang="en-US" sz="2800" dirty="0" smtClean="0">
                <a:latin typeface="Raleway" panose="020B0604020202020204" charset="0"/>
              </a:rPr>
              <a:t> of global touris</a:t>
            </a:r>
            <a:r>
              <a:rPr lang="en-US" sz="2800" dirty="0">
                <a:latin typeface="Raleway" panose="020B0604020202020204" charset="0"/>
              </a:rPr>
              <a:t>m</a:t>
            </a:r>
            <a:r>
              <a:rPr lang="en-US" sz="2800" dirty="0" smtClean="0">
                <a:latin typeface="Raleway" panose="020B0604020202020204" charset="0"/>
              </a:rPr>
              <a:t/>
            </a:r>
            <a:br>
              <a:rPr lang="en-US" sz="2800" dirty="0" smtClean="0">
                <a:latin typeface="Raleway" panose="020B0604020202020204" charset="0"/>
              </a:rPr>
            </a:br>
            <a:r>
              <a:rPr lang="en-US" sz="2400" dirty="0"/>
              <a:t/>
            </a:r>
            <a:br>
              <a:rPr lang="en-US" sz="2400" dirty="0"/>
            </a:br>
            <a:r>
              <a:rPr lang="en-US" sz="3200" dirty="0" smtClean="0"/>
              <a:t> </a:t>
            </a:r>
            <a:endParaRPr sz="3200" b="1" dirty="0">
              <a:solidFill>
                <a:schemeClr val="bg1"/>
              </a:solidFill>
              <a:latin typeface="Raleway"/>
              <a:ea typeface="Raleway"/>
              <a:cs typeface="Raleway"/>
              <a:sym typeface="Raleway"/>
            </a:endParaRPr>
          </a:p>
        </p:txBody>
      </p:sp>
      <p:pic>
        <p:nvPicPr>
          <p:cNvPr id="4" name="Immagine 5">
            <a:extLst>
              <a:ext uri="{FF2B5EF4-FFF2-40B4-BE49-F238E27FC236}">
                <a16:creationId xmlns:a16="http://schemas.microsoft.com/office/drawing/2014/main" id="{10F762E1-296B-C44B-9EE4-1682CC437FE6}"/>
              </a:ext>
            </a:extLst>
          </p:cNvPr>
          <p:cNvPicPr>
            <a:picLocks noChangeAspect="1"/>
          </p:cNvPicPr>
          <p:nvPr/>
        </p:nvPicPr>
        <p:blipFill>
          <a:blip r:embed="rId3" cstate="print"/>
          <a:srcRect/>
          <a:stretch>
            <a:fillRect/>
          </a:stretch>
        </p:blipFill>
        <p:spPr bwMode="auto">
          <a:xfrm>
            <a:off x="-709965" y="3112477"/>
            <a:ext cx="14249400" cy="4867275"/>
          </a:xfrm>
          <a:prstGeom prst="rect">
            <a:avLst/>
          </a:prstGeom>
          <a:noFill/>
          <a:ln w="9525">
            <a:noFill/>
            <a:miter lim="800000"/>
            <a:headEnd/>
            <a:tailEnd/>
          </a:ln>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383600" y="5879159"/>
            <a:ext cx="1536667" cy="702203"/>
          </a:xfrm>
          <a:prstGeom prst="rect">
            <a:avLst/>
          </a:prstGeom>
        </p:spPr>
      </p:pic>
    </p:spTree>
    <p:extLst>
      <p:ext uri="{BB962C8B-B14F-4D97-AF65-F5344CB8AC3E}">
        <p14:creationId xmlns:p14="http://schemas.microsoft.com/office/powerpoint/2010/main" val="293334525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4" name="Rectangle 3">
            <a:extLst>
              <a:ext uri="{FF2B5EF4-FFF2-40B4-BE49-F238E27FC236}">
                <a16:creationId xmlns:a16="http://schemas.microsoft.com/office/drawing/2014/main" id="{F0351D55-1B5A-3A4B-AF8E-FA608BAF5790}"/>
              </a:ext>
            </a:extLst>
          </p:cNvPr>
          <p:cNvSpPr/>
          <p:nvPr/>
        </p:nvSpPr>
        <p:spPr>
          <a:xfrm>
            <a:off x="2257610" y="2917924"/>
            <a:ext cx="8217649" cy="120032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600" b="0" i="0" u="none" strike="noStrike" kern="0" cap="none" spc="0" normalizeH="0" baseline="0" noProof="0" dirty="0">
                <a:ln>
                  <a:noFill/>
                </a:ln>
                <a:solidFill>
                  <a:srgbClr val="FFFFFF"/>
                </a:solidFill>
                <a:effectLst/>
                <a:uLnTx/>
                <a:uFillTx/>
                <a:latin typeface="Arial"/>
                <a:cs typeface="Arial"/>
                <a:sym typeface="Arial"/>
              </a:rPr>
              <a:t>Insert photo of snow leopard or other mountain forest wildlife</a:t>
            </a:r>
            <a:endParaRPr kumimoji="0" lang="en-US" sz="1400" b="0" i="0" u="none" strike="noStrike" kern="0" cap="none" spc="0" normalizeH="0" baseline="0" noProof="0" dirty="0">
              <a:ln>
                <a:noFill/>
              </a:ln>
              <a:solidFill>
                <a:srgbClr val="000000"/>
              </a:solidFill>
              <a:effectLst/>
              <a:uLnTx/>
              <a:uFillTx/>
              <a:latin typeface="Arial"/>
              <a:cs typeface="Arial"/>
              <a:sym typeface="Arial"/>
            </a:endParaRPr>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1626" t="29506" r="16870" b="3608"/>
          <a:stretch/>
        </p:blipFill>
        <p:spPr>
          <a:xfrm>
            <a:off x="733425" y="551050"/>
            <a:ext cx="10725292" cy="5800725"/>
          </a:xfrm>
          <a:prstGeom prst="rect">
            <a:avLst/>
          </a:prstGeom>
          <a:ln w="34925">
            <a:solidFill>
              <a:schemeClr val="bg1"/>
            </a:solidFill>
          </a:ln>
        </p:spPr>
      </p:pic>
      <p:sp>
        <p:nvSpPr>
          <p:cNvPr id="5" name="Shape 100">
            <a:extLst>
              <a:ext uri="{FF2B5EF4-FFF2-40B4-BE49-F238E27FC236}">
                <a16:creationId xmlns:a16="http://schemas.microsoft.com/office/drawing/2014/main" id="{4C5E137E-616C-CE4B-B0BE-70CF73D6540C}"/>
              </a:ext>
            </a:extLst>
          </p:cNvPr>
          <p:cNvSpPr txBox="1">
            <a:spLocks/>
          </p:cNvSpPr>
          <p:nvPr/>
        </p:nvSpPr>
        <p:spPr>
          <a:xfrm>
            <a:off x="870030" y="2482515"/>
            <a:ext cx="7373637" cy="2071146"/>
          </a:xfrm>
          <a:prstGeom prst="rect">
            <a:avLst/>
          </a:prstGeom>
          <a:solidFill>
            <a:schemeClr val="bg1">
              <a:lumMod val="85000"/>
              <a:alpha val="56000"/>
            </a:schemeClr>
          </a:solidFill>
          <a:ln>
            <a:noFill/>
          </a:ln>
        </p:spPr>
        <p:txBody>
          <a:bodyPr spcFirstLastPara="1" wrap="square" lIns="360000" tIns="91425" rIns="91425" bIns="91425" anchor="t" anchorCtr="0">
            <a:noAutofit/>
          </a:bodyPr>
          <a:lstStyle>
            <a:defPPr marR="0" lvl="0" algn="l" rtl="0">
              <a:lnSpc>
                <a:spcPct val="100000"/>
              </a:lnSpc>
              <a:spcBef>
                <a:spcPts val="0"/>
              </a:spcBef>
              <a:spcAft>
                <a:spcPts val="0"/>
              </a:spcAft>
            </a:defPPr>
            <a:lvl1pPr marL="457200" marR="0" lvl="0" indent="-393700" algn="l" rtl="0">
              <a:lnSpc>
                <a:spcPct val="100000"/>
              </a:lnSpc>
              <a:spcBef>
                <a:spcPts val="600"/>
              </a:spcBef>
              <a:spcAft>
                <a:spcPts val="0"/>
              </a:spcAft>
              <a:buClr>
                <a:srgbClr val="222222"/>
              </a:buClr>
              <a:buSzPts val="2600"/>
              <a:buFont typeface="Raleway"/>
              <a:buChar char="◉"/>
              <a:defRPr sz="2600" b="0" i="0" u="none" strike="noStrike" cap="none">
                <a:solidFill>
                  <a:srgbClr val="222222"/>
                </a:solidFill>
                <a:latin typeface="Raleway"/>
                <a:ea typeface="Raleway"/>
                <a:cs typeface="Raleway"/>
                <a:sym typeface="Raleway"/>
              </a:defRPr>
            </a:lvl1pPr>
            <a:lvl2pPr marL="914400" marR="0" lvl="1" indent="-355600" algn="l" rtl="0">
              <a:lnSpc>
                <a:spcPct val="100000"/>
              </a:lnSpc>
              <a:spcBef>
                <a:spcPts val="0"/>
              </a:spcBef>
              <a:spcAft>
                <a:spcPts val="0"/>
              </a:spcAft>
              <a:buClr>
                <a:srgbClr val="222222"/>
              </a:buClr>
              <a:buSzPts val="2000"/>
              <a:buFont typeface="Raleway"/>
              <a:buChar char="○"/>
              <a:defRPr sz="2000" b="0" i="0" u="none" strike="noStrike" cap="none">
                <a:solidFill>
                  <a:srgbClr val="222222"/>
                </a:solidFill>
                <a:latin typeface="Raleway"/>
                <a:ea typeface="Raleway"/>
                <a:cs typeface="Raleway"/>
                <a:sym typeface="Raleway"/>
              </a:defRPr>
            </a:lvl2pPr>
            <a:lvl3pPr marL="1371600" marR="0" lvl="2" indent="-355600" algn="l" rtl="0">
              <a:lnSpc>
                <a:spcPct val="100000"/>
              </a:lnSpc>
              <a:spcBef>
                <a:spcPts val="0"/>
              </a:spcBef>
              <a:spcAft>
                <a:spcPts val="0"/>
              </a:spcAft>
              <a:buClr>
                <a:srgbClr val="222222"/>
              </a:buClr>
              <a:buSzPts val="2000"/>
              <a:buFont typeface="Raleway"/>
              <a:buChar char="■"/>
              <a:defRPr sz="2000" b="0" i="0" u="none" strike="noStrike" cap="none">
                <a:solidFill>
                  <a:srgbClr val="222222"/>
                </a:solidFill>
                <a:latin typeface="Raleway"/>
                <a:ea typeface="Raleway"/>
                <a:cs typeface="Raleway"/>
                <a:sym typeface="Raleway"/>
              </a:defRPr>
            </a:lvl3pPr>
            <a:lvl4pPr marL="1828800" marR="0" lvl="3" indent="-330200" algn="l" rtl="0">
              <a:lnSpc>
                <a:spcPct val="100000"/>
              </a:lnSpc>
              <a:spcBef>
                <a:spcPts val="0"/>
              </a:spcBef>
              <a:spcAft>
                <a:spcPts val="0"/>
              </a:spcAft>
              <a:buClr>
                <a:srgbClr val="222222"/>
              </a:buClr>
              <a:buSzPts val="1600"/>
              <a:buFont typeface="Raleway"/>
              <a:buChar char="●"/>
              <a:defRPr sz="1600" b="0" i="0" u="none" strike="noStrike" cap="none">
                <a:solidFill>
                  <a:srgbClr val="222222"/>
                </a:solidFill>
                <a:latin typeface="Raleway"/>
                <a:ea typeface="Raleway"/>
                <a:cs typeface="Raleway"/>
                <a:sym typeface="Raleway"/>
              </a:defRPr>
            </a:lvl4pPr>
            <a:lvl5pPr marL="2286000" marR="0" lvl="4" indent="-330200" algn="l" rtl="0">
              <a:lnSpc>
                <a:spcPct val="100000"/>
              </a:lnSpc>
              <a:spcBef>
                <a:spcPts val="0"/>
              </a:spcBef>
              <a:spcAft>
                <a:spcPts val="0"/>
              </a:spcAft>
              <a:buClr>
                <a:srgbClr val="222222"/>
              </a:buClr>
              <a:buSzPts val="1600"/>
              <a:buFont typeface="Raleway"/>
              <a:buChar char="○"/>
              <a:defRPr sz="1600" b="0" i="0" u="none" strike="noStrike" cap="none">
                <a:solidFill>
                  <a:srgbClr val="222222"/>
                </a:solidFill>
                <a:latin typeface="Raleway"/>
                <a:ea typeface="Raleway"/>
                <a:cs typeface="Raleway"/>
                <a:sym typeface="Raleway"/>
              </a:defRPr>
            </a:lvl5pPr>
            <a:lvl6pPr marL="2743200" marR="0" lvl="5" indent="-330200" algn="l" rtl="0">
              <a:lnSpc>
                <a:spcPct val="100000"/>
              </a:lnSpc>
              <a:spcBef>
                <a:spcPts val="0"/>
              </a:spcBef>
              <a:spcAft>
                <a:spcPts val="0"/>
              </a:spcAft>
              <a:buClr>
                <a:srgbClr val="222222"/>
              </a:buClr>
              <a:buSzPts val="1600"/>
              <a:buFont typeface="Raleway"/>
              <a:buChar char="■"/>
              <a:defRPr sz="1600" b="0" i="0" u="none" strike="noStrike" cap="none">
                <a:solidFill>
                  <a:srgbClr val="222222"/>
                </a:solidFill>
                <a:latin typeface="Raleway"/>
                <a:ea typeface="Raleway"/>
                <a:cs typeface="Raleway"/>
                <a:sym typeface="Raleway"/>
              </a:defRPr>
            </a:lvl6pPr>
            <a:lvl7pPr marL="3200400" marR="0" lvl="6" indent="-330200" algn="l" rtl="0">
              <a:lnSpc>
                <a:spcPct val="100000"/>
              </a:lnSpc>
              <a:spcBef>
                <a:spcPts val="0"/>
              </a:spcBef>
              <a:spcAft>
                <a:spcPts val="0"/>
              </a:spcAft>
              <a:buClr>
                <a:srgbClr val="222222"/>
              </a:buClr>
              <a:buSzPts val="1600"/>
              <a:buFont typeface="Raleway"/>
              <a:buChar char="●"/>
              <a:defRPr sz="1600" b="0" i="0" u="none" strike="noStrike" cap="none">
                <a:solidFill>
                  <a:srgbClr val="222222"/>
                </a:solidFill>
                <a:latin typeface="Raleway"/>
                <a:ea typeface="Raleway"/>
                <a:cs typeface="Raleway"/>
                <a:sym typeface="Raleway"/>
              </a:defRPr>
            </a:lvl7pPr>
            <a:lvl8pPr marL="3657600" marR="0" lvl="7" indent="-330200" algn="l" rtl="0">
              <a:lnSpc>
                <a:spcPct val="100000"/>
              </a:lnSpc>
              <a:spcBef>
                <a:spcPts val="0"/>
              </a:spcBef>
              <a:spcAft>
                <a:spcPts val="0"/>
              </a:spcAft>
              <a:buClr>
                <a:srgbClr val="222222"/>
              </a:buClr>
              <a:buSzPts val="1600"/>
              <a:buFont typeface="Raleway"/>
              <a:buChar char="○"/>
              <a:defRPr sz="1600" b="0" i="0" u="none" strike="noStrike" cap="none">
                <a:solidFill>
                  <a:srgbClr val="222222"/>
                </a:solidFill>
                <a:latin typeface="Raleway"/>
                <a:ea typeface="Raleway"/>
                <a:cs typeface="Raleway"/>
                <a:sym typeface="Raleway"/>
              </a:defRPr>
            </a:lvl8pPr>
            <a:lvl9pPr marL="4114800" marR="0" lvl="8" indent="-330200" algn="l" rtl="0">
              <a:lnSpc>
                <a:spcPct val="100000"/>
              </a:lnSpc>
              <a:spcBef>
                <a:spcPts val="0"/>
              </a:spcBef>
              <a:spcAft>
                <a:spcPts val="0"/>
              </a:spcAft>
              <a:buClr>
                <a:srgbClr val="222222"/>
              </a:buClr>
              <a:buSzPts val="1600"/>
              <a:buFont typeface="Raleway"/>
              <a:buChar char="■"/>
              <a:defRPr sz="1600" b="0" i="0" u="none" strike="noStrike" cap="none">
                <a:solidFill>
                  <a:srgbClr val="222222"/>
                </a:solidFill>
                <a:latin typeface="Raleway"/>
                <a:ea typeface="Raleway"/>
                <a:cs typeface="Raleway"/>
                <a:sym typeface="Raleway"/>
              </a:defRPr>
            </a:lvl9pPr>
          </a:lstStyle>
          <a:p>
            <a:pPr marL="0" lvl="1" indent="0">
              <a:spcBef>
                <a:spcPts val="600"/>
              </a:spcBef>
              <a:buSzPts val="2600"/>
              <a:buFont typeface="Raleway"/>
              <a:buNone/>
            </a:pPr>
            <a:r>
              <a:rPr lang="en-US" sz="3600" b="1" dirty="0">
                <a:solidFill>
                  <a:srgbClr val="FF9900"/>
                </a:solidFill>
                <a:effectLst>
                  <a:outerShdw blurRad="38100" dist="38100" dir="2700000" algn="tl">
                    <a:srgbClr val="000000">
                      <a:alpha val="43137"/>
                    </a:srgbClr>
                  </a:outerShdw>
                </a:effectLst>
                <a:latin typeface="Merriweather"/>
                <a:sym typeface="Merriweather"/>
              </a:rPr>
              <a:t>25%</a:t>
            </a:r>
            <a:r>
              <a:rPr lang="en-US" sz="2400" b="1" dirty="0">
                <a:solidFill>
                  <a:schemeClr val="bg1"/>
                </a:solidFill>
                <a:effectLst>
                  <a:outerShdw blurRad="38100" dist="38100" dir="2700000" algn="tl">
                    <a:srgbClr val="000000">
                      <a:alpha val="43137"/>
                    </a:srgbClr>
                  </a:outerShdw>
                </a:effectLst>
                <a:latin typeface="Merriweather"/>
                <a:ea typeface="Merriweather"/>
                <a:cs typeface="Merriweather"/>
                <a:sym typeface="Merriweather"/>
              </a:rPr>
              <a:t> </a:t>
            </a:r>
            <a:r>
              <a:rPr lang="en-US" sz="2800" b="1" dirty="0">
                <a:solidFill>
                  <a:schemeClr val="tx1"/>
                </a:solidFill>
                <a:latin typeface="Raleway" panose="020B0604020202020204" charset="0"/>
                <a:ea typeface="Merriweather"/>
                <a:cs typeface="Merriweather"/>
                <a:sym typeface="Merriweather"/>
              </a:rPr>
              <a:t>of terrestrial biodiversity</a:t>
            </a:r>
          </a:p>
          <a:p>
            <a:pPr marL="0" lvl="1" indent="0">
              <a:spcBef>
                <a:spcPts val="600"/>
              </a:spcBef>
              <a:buSzPts val="2600"/>
              <a:buFont typeface="Raleway"/>
              <a:buNone/>
            </a:pPr>
            <a:r>
              <a:rPr lang="en-US" sz="3600" b="1" dirty="0">
                <a:solidFill>
                  <a:srgbClr val="FF9900"/>
                </a:solidFill>
                <a:effectLst>
                  <a:outerShdw blurRad="38100" dist="38100" dir="2700000" algn="tl">
                    <a:srgbClr val="000000">
                      <a:alpha val="43137"/>
                    </a:srgbClr>
                  </a:outerShdw>
                </a:effectLst>
                <a:latin typeface="Merriweather"/>
                <a:sym typeface="Merriweather"/>
              </a:rPr>
              <a:t>60%</a:t>
            </a:r>
            <a:r>
              <a:rPr lang="en-US" sz="2400" b="1" dirty="0">
                <a:solidFill>
                  <a:schemeClr val="bg1"/>
                </a:solidFill>
                <a:effectLst>
                  <a:outerShdw blurRad="38100" dist="38100" dir="2700000" algn="tl">
                    <a:srgbClr val="000000">
                      <a:alpha val="43137"/>
                    </a:srgbClr>
                  </a:outerShdw>
                </a:effectLst>
                <a:latin typeface="Merriweather"/>
                <a:ea typeface="Merriweather"/>
                <a:cs typeface="Merriweather"/>
                <a:sym typeface="Merriweather"/>
              </a:rPr>
              <a:t> </a:t>
            </a:r>
            <a:r>
              <a:rPr lang="en-US" sz="2800" b="1" dirty="0">
                <a:solidFill>
                  <a:schemeClr val="tx1"/>
                </a:solidFill>
                <a:latin typeface="Raleway" panose="020B0604020202020204" charset="0"/>
                <a:ea typeface="Merriweather"/>
                <a:cs typeface="Merriweather"/>
                <a:sym typeface="Merriweather"/>
              </a:rPr>
              <a:t>of all biosphere reserves</a:t>
            </a:r>
          </a:p>
          <a:p>
            <a:pPr marL="0" lvl="1" indent="0">
              <a:spcBef>
                <a:spcPts val="600"/>
              </a:spcBef>
              <a:buSzPts val="2600"/>
              <a:buFont typeface="Raleway"/>
              <a:buNone/>
            </a:pPr>
            <a:r>
              <a:rPr lang="en-US" sz="3600" b="1" dirty="0">
                <a:solidFill>
                  <a:srgbClr val="FF9900"/>
                </a:solidFill>
                <a:effectLst>
                  <a:outerShdw blurRad="38100" dist="38100" dir="2700000" algn="tl">
                    <a:srgbClr val="000000">
                      <a:alpha val="43137"/>
                    </a:srgbClr>
                  </a:outerShdw>
                </a:effectLst>
                <a:latin typeface="Merriweather"/>
                <a:sym typeface="Merriweather"/>
              </a:rPr>
              <a:t>H</a:t>
            </a:r>
            <a:r>
              <a:rPr lang="en-US" sz="3600" b="1" dirty="0" smtClean="0">
                <a:solidFill>
                  <a:srgbClr val="FF9900"/>
                </a:solidFill>
                <a:effectLst>
                  <a:outerShdw blurRad="38100" dist="38100" dir="2700000" algn="tl">
                    <a:srgbClr val="000000">
                      <a:alpha val="43137"/>
                    </a:srgbClr>
                  </a:outerShdw>
                </a:effectLst>
                <a:latin typeface="Merriweather"/>
                <a:sym typeface="Merriweather"/>
              </a:rPr>
              <a:t>alf</a:t>
            </a:r>
            <a:r>
              <a:rPr lang="en-US" sz="2400" b="1" dirty="0" smtClean="0">
                <a:solidFill>
                  <a:schemeClr val="bg1"/>
                </a:solidFill>
                <a:latin typeface="Merriweather"/>
                <a:ea typeface="Merriweather"/>
                <a:cs typeface="Merriweather"/>
                <a:sym typeface="Merriweather"/>
              </a:rPr>
              <a:t> </a:t>
            </a:r>
            <a:r>
              <a:rPr lang="en-US" sz="2800" b="1" dirty="0">
                <a:solidFill>
                  <a:schemeClr val="tx1">
                    <a:lumMod val="85000"/>
                    <a:lumOff val="15000"/>
                  </a:schemeClr>
                </a:solidFill>
                <a:latin typeface="Raleway" panose="020B0604020202020204" charset="0"/>
                <a:ea typeface="Merriweather"/>
                <a:cs typeface="Merriweather"/>
                <a:sym typeface="Merriweather"/>
              </a:rPr>
              <a:t>the world’s biodiversity hotspots</a:t>
            </a:r>
          </a:p>
          <a:p>
            <a:pPr marL="0" lvl="1" indent="0" algn="ctr">
              <a:spcBef>
                <a:spcPts val="600"/>
              </a:spcBef>
              <a:buSzPts val="2600"/>
              <a:buFont typeface="Raleway"/>
              <a:buNone/>
            </a:pPr>
            <a:endParaRPr lang="en-US" sz="3200" b="1" dirty="0">
              <a:solidFill>
                <a:schemeClr val="bg1"/>
              </a:solidFill>
              <a:latin typeface="Merriweather"/>
              <a:ea typeface="Merriweather"/>
              <a:cs typeface="Merriweather"/>
              <a:sym typeface="Merriweather"/>
            </a:endParaRP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383600" y="5879159"/>
            <a:ext cx="1536667" cy="702203"/>
          </a:xfrm>
          <a:prstGeom prst="rect">
            <a:avLst/>
          </a:prstGeom>
        </p:spPr>
      </p:pic>
    </p:spTree>
    <p:extLst>
      <p:ext uri="{BB962C8B-B14F-4D97-AF65-F5344CB8AC3E}">
        <p14:creationId xmlns:p14="http://schemas.microsoft.com/office/powerpoint/2010/main" val="857769071"/>
      </p:ext>
    </p:extLst>
  </p:cSld>
  <p:clrMapOvr>
    <a:masterClrMapping/>
  </p:clrMapOvr>
  <p:transition spd="slow">
    <p:strips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4" name="Rectangle 3">
            <a:extLst>
              <a:ext uri="{FF2B5EF4-FFF2-40B4-BE49-F238E27FC236}">
                <a16:creationId xmlns:a16="http://schemas.microsoft.com/office/drawing/2014/main" id="{F0351D55-1B5A-3A4B-AF8E-FA608BAF5790}"/>
              </a:ext>
            </a:extLst>
          </p:cNvPr>
          <p:cNvSpPr/>
          <p:nvPr/>
        </p:nvSpPr>
        <p:spPr>
          <a:xfrm>
            <a:off x="2257610" y="2917924"/>
            <a:ext cx="7571303" cy="646331"/>
          </a:xfrm>
          <a:prstGeom prst="rect">
            <a:avLst/>
          </a:prstGeom>
        </p:spPr>
        <p:txBody>
          <a:bodyPr wrap="none">
            <a:spAutoFit/>
          </a:bodyPr>
          <a:lstStyle/>
          <a:p>
            <a:r>
              <a:rPr lang="en-US" sz="3600" dirty="0">
                <a:solidFill>
                  <a:srgbClr val="FFFFFF"/>
                </a:solidFill>
              </a:rPr>
              <a:t>Insert photo of cloud forest (tropical)</a:t>
            </a:r>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94072" y="559022"/>
            <a:ext cx="7698377" cy="5773783"/>
          </a:xfrm>
          <a:prstGeom prst="rect">
            <a:avLst/>
          </a:prstGeom>
          <a:ln w="34925">
            <a:solidFill>
              <a:schemeClr val="bg1"/>
            </a:solidFill>
          </a:ln>
        </p:spPr>
      </p:pic>
      <p:sp>
        <p:nvSpPr>
          <p:cNvPr id="5" name="Shape 100">
            <a:extLst>
              <a:ext uri="{FF2B5EF4-FFF2-40B4-BE49-F238E27FC236}">
                <a16:creationId xmlns:a16="http://schemas.microsoft.com/office/drawing/2014/main" id="{78ACAA6B-4F25-134B-BE25-FC23AE26CF6E}"/>
              </a:ext>
            </a:extLst>
          </p:cNvPr>
          <p:cNvSpPr txBox="1">
            <a:spLocks/>
          </p:cNvSpPr>
          <p:nvPr/>
        </p:nvSpPr>
        <p:spPr>
          <a:xfrm>
            <a:off x="1300778" y="559022"/>
            <a:ext cx="9484963" cy="1710968"/>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93700" algn="l" rtl="0">
              <a:lnSpc>
                <a:spcPct val="100000"/>
              </a:lnSpc>
              <a:spcBef>
                <a:spcPts val="600"/>
              </a:spcBef>
              <a:spcAft>
                <a:spcPts val="0"/>
              </a:spcAft>
              <a:buClr>
                <a:srgbClr val="222222"/>
              </a:buClr>
              <a:buSzPts val="2600"/>
              <a:buFont typeface="Raleway"/>
              <a:buChar char="◉"/>
              <a:defRPr sz="2600" b="0" i="0" u="none" strike="noStrike" cap="none">
                <a:solidFill>
                  <a:srgbClr val="222222"/>
                </a:solidFill>
                <a:latin typeface="Raleway"/>
                <a:ea typeface="Raleway"/>
                <a:cs typeface="Raleway"/>
                <a:sym typeface="Raleway"/>
              </a:defRPr>
            </a:lvl1pPr>
            <a:lvl2pPr marL="914400" marR="0" lvl="1" indent="-355600" algn="l" rtl="0">
              <a:lnSpc>
                <a:spcPct val="100000"/>
              </a:lnSpc>
              <a:spcBef>
                <a:spcPts val="0"/>
              </a:spcBef>
              <a:spcAft>
                <a:spcPts val="0"/>
              </a:spcAft>
              <a:buClr>
                <a:srgbClr val="222222"/>
              </a:buClr>
              <a:buSzPts val="2000"/>
              <a:buFont typeface="Raleway"/>
              <a:buChar char="○"/>
              <a:defRPr sz="2000" b="0" i="0" u="none" strike="noStrike" cap="none">
                <a:solidFill>
                  <a:srgbClr val="222222"/>
                </a:solidFill>
                <a:latin typeface="Raleway"/>
                <a:ea typeface="Raleway"/>
                <a:cs typeface="Raleway"/>
                <a:sym typeface="Raleway"/>
              </a:defRPr>
            </a:lvl2pPr>
            <a:lvl3pPr marL="1371600" marR="0" lvl="2" indent="-355600" algn="l" rtl="0">
              <a:lnSpc>
                <a:spcPct val="100000"/>
              </a:lnSpc>
              <a:spcBef>
                <a:spcPts val="0"/>
              </a:spcBef>
              <a:spcAft>
                <a:spcPts val="0"/>
              </a:spcAft>
              <a:buClr>
                <a:srgbClr val="222222"/>
              </a:buClr>
              <a:buSzPts val="2000"/>
              <a:buFont typeface="Raleway"/>
              <a:buChar char="■"/>
              <a:defRPr sz="2000" b="0" i="0" u="none" strike="noStrike" cap="none">
                <a:solidFill>
                  <a:srgbClr val="222222"/>
                </a:solidFill>
                <a:latin typeface="Raleway"/>
                <a:ea typeface="Raleway"/>
                <a:cs typeface="Raleway"/>
                <a:sym typeface="Raleway"/>
              </a:defRPr>
            </a:lvl3pPr>
            <a:lvl4pPr marL="1828800" marR="0" lvl="3" indent="-330200" algn="l" rtl="0">
              <a:lnSpc>
                <a:spcPct val="100000"/>
              </a:lnSpc>
              <a:spcBef>
                <a:spcPts val="0"/>
              </a:spcBef>
              <a:spcAft>
                <a:spcPts val="0"/>
              </a:spcAft>
              <a:buClr>
                <a:srgbClr val="222222"/>
              </a:buClr>
              <a:buSzPts val="1600"/>
              <a:buFont typeface="Raleway"/>
              <a:buChar char="●"/>
              <a:defRPr sz="1600" b="0" i="0" u="none" strike="noStrike" cap="none">
                <a:solidFill>
                  <a:srgbClr val="222222"/>
                </a:solidFill>
                <a:latin typeface="Raleway"/>
                <a:ea typeface="Raleway"/>
                <a:cs typeface="Raleway"/>
                <a:sym typeface="Raleway"/>
              </a:defRPr>
            </a:lvl4pPr>
            <a:lvl5pPr marL="2286000" marR="0" lvl="4" indent="-330200" algn="l" rtl="0">
              <a:lnSpc>
                <a:spcPct val="100000"/>
              </a:lnSpc>
              <a:spcBef>
                <a:spcPts val="0"/>
              </a:spcBef>
              <a:spcAft>
                <a:spcPts val="0"/>
              </a:spcAft>
              <a:buClr>
                <a:srgbClr val="222222"/>
              </a:buClr>
              <a:buSzPts val="1600"/>
              <a:buFont typeface="Raleway"/>
              <a:buChar char="○"/>
              <a:defRPr sz="1600" b="0" i="0" u="none" strike="noStrike" cap="none">
                <a:solidFill>
                  <a:srgbClr val="222222"/>
                </a:solidFill>
                <a:latin typeface="Raleway"/>
                <a:ea typeface="Raleway"/>
                <a:cs typeface="Raleway"/>
                <a:sym typeface="Raleway"/>
              </a:defRPr>
            </a:lvl5pPr>
            <a:lvl6pPr marL="2743200" marR="0" lvl="5" indent="-330200" algn="l" rtl="0">
              <a:lnSpc>
                <a:spcPct val="100000"/>
              </a:lnSpc>
              <a:spcBef>
                <a:spcPts val="0"/>
              </a:spcBef>
              <a:spcAft>
                <a:spcPts val="0"/>
              </a:spcAft>
              <a:buClr>
                <a:srgbClr val="222222"/>
              </a:buClr>
              <a:buSzPts val="1600"/>
              <a:buFont typeface="Raleway"/>
              <a:buChar char="■"/>
              <a:defRPr sz="1600" b="0" i="0" u="none" strike="noStrike" cap="none">
                <a:solidFill>
                  <a:srgbClr val="222222"/>
                </a:solidFill>
                <a:latin typeface="Raleway"/>
                <a:ea typeface="Raleway"/>
                <a:cs typeface="Raleway"/>
                <a:sym typeface="Raleway"/>
              </a:defRPr>
            </a:lvl6pPr>
            <a:lvl7pPr marL="3200400" marR="0" lvl="6" indent="-330200" algn="l" rtl="0">
              <a:lnSpc>
                <a:spcPct val="100000"/>
              </a:lnSpc>
              <a:spcBef>
                <a:spcPts val="0"/>
              </a:spcBef>
              <a:spcAft>
                <a:spcPts val="0"/>
              </a:spcAft>
              <a:buClr>
                <a:srgbClr val="222222"/>
              </a:buClr>
              <a:buSzPts val="1600"/>
              <a:buFont typeface="Raleway"/>
              <a:buChar char="●"/>
              <a:defRPr sz="1600" b="0" i="0" u="none" strike="noStrike" cap="none">
                <a:solidFill>
                  <a:srgbClr val="222222"/>
                </a:solidFill>
                <a:latin typeface="Raleway"/>
                <a:ea typeface="Raleway"/>
                <a:cs typeface="Raleway"/>
                <a:sym typeface="Raleway"/>
              </a:defRPr>
            </a:lvl7pPr>
            <a:lvl8pPr marL="3657600" marR="0" lvl="7" indent="-330200" algn="l" rtl="0">
              <a:lnSpc>
                <a:spcPct val="100000"/>
              </a:lnSpc>
              <a:spcBef>
                <a:spcPts val="0"/>
              </a:spcBef>
              <a:spcAft>
                <a:spcPts val="0"/>
              </a:spcAft>
              <a:buClr>
                <a:srgbClr val="222222"/>
              </a:buClr>
              <a:buSzPts val="1600"/>
              <a:buFont typeface="Raleway"/>
              <a:buChar char="○"/>
              <a:defRPr sz="1600" b="0" i="0" u="none" strike="noStrike" cap="none">
                <a:solidFill>
                  <a:srgbClr val="222222"/>
                </a:solidFill>
                <a:latin typeface="Raleway"/>
                <a:ea typeface="Raleway"/>
                <a:cs typeface="Raleway"/>
                <a:sym typeface="Raleway"/>
              </a:defRPr>
            </a:lvl8pPr>
            <a:lvl9pPr marL="4114800" marR="0" lvl="8" indent="-330200" algn="l" rtl="0">
              <a:lnSpc>
                <a:spcPct val="100000"/>
              </a:lnSpc>
              <a:spcBef>
                <a:spcPts val="0"/>
              </a:spcBef>
              <a:spcAft>
                <a:spcPts val="0"/>
              </a:spcAft>
              <a:buClr>
                <a:srgbClr val="222222"/>
              </a:buClr>
              <a:buSzPts val="1600"/>
              <a:buFont typeface="Raleway"/>
              <a:buChar char="■"/>
              <a:defRPr sz="1600" b="0" i="0" u="none" strike="noStrike" cap="none">
                <a:solidFill>
                  <a:srgbClr val="222222"/>
                </a:solidFill>
                <a:latin typeface="Raleway"/>
                <a:ea typeface="Raleway"/>
                <a:cs typeface="Raleway"/>
                <a:sym typeface="Raleway"/>
              </a:defRPr>
            </a:lvl9pPr>
          </a:lstStyle>
          <a:p>
            <a:pPr marL="0" indent="0" algn="ctr">
              <a:buFont typeface="Raleway"/>
              <a:buNone/>
            </a:pPr>
            <a:r>
              <a:rPr lang="en-US" sz="4000" b="1" dirty="0" smtClean="0">
                <a:solidFill>
                  <a:srgbClr val="FF9900"/>
                </a:solidFill>
                <a:effectLst>
                  <a:outerShdw blurRad="38100" dist="38100" dir="2700000" algn="tl">
                    <a:srgbClr val="000000">
                      <a:alpha val="43137"/>
                    </a:srgbClr>
                  </a:outerShdw>
                </a:effectLst>
                <a:latin typeface="Merriweather"/>
                <a:sym typeface="Merriweather"/>
              </a:rPr>
              <a:t>15-20% </a:t>
            </a:r>
            <a:r>
              <a:rPr lang="en-US" sz="4000" dirty="0">
                <a:solidFill>
                  <a:srgbClr val="FF9900"/>
                </a:solidFill>
                <a:effectLst>
                  <a:outerShdw blurRad="38100" dist="38100" dir="2700000" algn="tl">
                    <a:srgbClr val="000000">
                      <a:alpha val="43137"/>
                    </a:srgbClr>
                  </a:outerShdw>
                </a:effectLst>
                <a:latin typeface="Merriweather"/>
                <a:sym typeface="Merriweather"/>
              </a:rPr>
              <a:t>Global Tourism</a:t>
            </a:r>
          </a:p>
          <a:p>
            <a:pPr marL="0" indent="0" algn="ctr">
              <a:buFont typeface="Raleway"/>
              <a:buNone/>
            </a:pPr>
            <a:r>
              <a:rPr lang="en-US" sz="4000" dirty="0">
                <a:solidFill>
                  <a:srgbClr val="FF9900"/>
                </a:solidFill>
                <a:effectLst>
                  <a:outerShdw blurRad="38100" dist="38100" dir="2700000" algn="tl">
                    <a:srgbClr val="000000">
                      <a:alpha val="43137"/>
                    </a:srgbClr>
                  </a:outerShdw>
                </a:effectLst>
                <a:latin typeface="Merriweather"/>
                <a:sym typeface="Merriweather"/>
              </a:rPr>
              <a:t>Mountain Products</a:t>
            </a:r>
          </a:p>
          <a:p>
            <a:pPr marL="0" indent="0" algn="ctr">
              <a:buFont typeface="Raleway"/>
              <a:buNone/>
            </a:pPr>
            <a:r>
              <a:rPr lang="en-US" sz="4400" b="1" dirty="0" smtClean="0">
                <a:solidFill>
                  <a:srgbClr val="FF9900"/>
                </a:solidFill>
                <a:effectLst>
                  <a:outerShdw blurRad="38100" dist="38100" dir="2700000" algn="tl">
                    <a:srgbClr val="000000">
                      <a:alpha val="43137"/>
                    </a:srgbClr>
                  </a:outerShdw>
                </a:effectLst>
                <a:latin typeface="Merriweather"/>
                <a:sym typeface="Merriweather"/>
              </a:rPr>
              <a:t>  </a:t>
            </a:r>
            <a:endParaRPr lang="en-US" sz="4400" b="1" dirty="0">
              <a:solidFill>
                <a:schemeClr val="bg1"/>
              </a:solidFill>
              <a:latin typeface="Merriweather"/>
              <a:ea typeface="Merriweather"/>
              <a:cs typeface="Merriweather"/>
              <a:sym typeface="Merriweather"/>
            </a:endParaRP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383600" y="5879159"/>
            <a:ext cx="1536667" cy="702203"/>
          </a:xfrm>
          <a:prstGeom prst="rect">
            <a:avLst/>
          </a:prstGeom>
        </p:spPr>
      </p:pic>
    </p:spTree>
    <p:extLst>
      <p:ext uri="{BB962C8B-B14F-4D97-AF65-F5344CB8AC3E}">
        <p14:creationId xmlns:p14="http://schemas.microsoft.com/office/powerpoint/2010/main" val="720304785"/>
      </p:ext>
    </p:extLst>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609600" y="1575973"/>
            <a:ext cx="5326000" cy="4602032"/>
          </a:xfrm>
        </p:spPr>
        <p:txBody>
          <a:bodyPr/>
          <a:lstStyle/>
          <a:p>
            <a:r>
              <a:rPr lang="en-US" dirty="0"/>
              <a:t>The occurrence of fatal landslides has </a:t>
            </a:r>
            <a:r>
              <a:rPr lang="en-US" b="1" dirty="0"/>
              <a:t>increased by 125%</a:t>
            </a:r>
            <a:r>
              <a:rPr lang="en-US" dirty="0"/>
              <a:t> from 2003 to 2017</a:t>
            </a:r>
          </a:p>
          <a:p>
            <a:endParaRPr lang="en-US" dirty="0"/>
          </a:p>
        </p:txBody>
      </p:sp>
      <p:sp>
        <p:nvSpPr>
          <p:cNvPr id="3" name="Text Placeholder 2"/>
          <p:cNvSpPr>
            <a:spLocks noGrp="1"/>
          </p:cNvSpPr>
          <p:nvPr>
            <p:ph type="body" idx="2"/>
          </p:nvPr>
        </p:nvSpPr>
        <p:spPr>
          <a:xfrm>
            <a:off x="5565427" y="1492614"/>
            <a:ext cx="6251400" cy="4737646"/>
          </a:xfrm>
        </p:spPr>
        <p:txBody>
          <a:bodyPr/>
          <a:lstStyle/>
          <a:p>
            <a:r>
              <a:rPr lang="en-US" b="1" dirty="0" smtClean="0"/>
              <a:t>Extreme events: </a:t>
            </a:r>
            <a:r>
              <a:rPr lang="en-US" dirty="0"/>
              <a:t>glacial lake outbursts, landslides, avalanches, earthquakes, volcanic eruptions, floods, </a:t>
            </a:r>
            <a:r>
              <a:rPr lang="en-US" dirty="0" smtClean="0"/>
              <a:t>droughts</a:t>
            </a:r>
          </a:p>
          <a:p>
            <a:pPr marL="76200" indent="0">
              <a:buNone/>
            </a:pPr>
            <a:endParaRPr lang="en-US" dirty="0"/>
          </a:p>
          <a:p>
            <a:r>
              <a:rPr lang="en-US" b="1" dirty="0" smtClean="0"/>
              <a:t>Economies</a:t>
            </a:r>
            <a:r>
              <a:rPr lang="en-US" dirty="0"/>
              <a:t> </a:t>
            </a:r>
            <a:r>
              <a:rPr lang="en-US" dirty="0" smtClean="0"/>
              <a:t>– long value chains, lack of access to markets, low volume production</a:t>
            </a:r>
          </a:p>
          <a:p>
            <a:r>
              <a:rPr lang="en-US" b="1" dirty="0" smtClean="0"/>
              <a:t>Food insecurity and poverty – </a:t>
            </a:r>
            <a:r>
              <a:rPr lang="en-US" dirty="0" smtClean="0"/>
              <a:t>30%increase  over </a:t>
            </a:r>
            <a:r>
              <a:rPr lang="en-US" smtClean="0"/>
              <a:t>past decade</a:t>
            </a:r>
          </a:p>
          <a:p>
            <a:pPr marL="76200" indent="0">
              <a:buNone/>
            </a:pPr>
            <a:endParaRPr lang="en-US" b="1" dirty="0" smtClean="0"/>
          </a:p>
          <a:p>
            <a:r>
              <a:rPr lang="en-US" b="1" dirty="0" smtClean="0"/>
              <a:t>Outmigration </a:t>
            </a:r>
            <a:endParaRPr lang="en-US" b="1" dirty="0"/>
          </a:p>
          <a:p>
            <a:endParaRPr lang="en-US" dirty="0"/>
          </a:p>
          <a:p>
            <a:endParaRPr lang="en-US" dirty="0"/>
          </a:p>
        </p:txBody>
      </p:sp>
      <p:sp>
        <p:nvSpPr>
          <p:cNvPr id="4" name="Title 3"/>
          <p:cNvSpPr>
            <a:spLocks noGrp="1"/>
          </p:cNvSpPr>
          <p:nvPr>
            <p:ph type="title"/>
          </p:nvPr>
        </p:nvSpPr>
        <p:spPr/>
        <p:txBody>
          <a:bodyPr/>
          <a:lstStyle/>
          <a:p>
            <a:r>
              <a:rPr lang="en-US" sz="2800" b="1" dirty="0" smtClean="0"/>
              <a:t>Challenges</a:t>
            </a:r>
            <a:endParaRPr lang="en-US" sz="2800" b="1" dirty="0"/>
          </a:p>
        </p:txBody>
      </p:sp>
      <p:pic>
        <p:nvPicPr>
          <p:cNvPr id="5" name="Picture 4" descr="C:\Users\sheibani\Downloads\imageedit_1_8070119768.pn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9600" y="3361047"/>
            <a:ext cx="4721365" cy="2518112"/>
          </a:xfrm>
          <a:prstGeom prst="rect">
            <a:avLst/>
          </a:prstGeom>
          <a:noFill/>
          <a:ln>
            <a:noFill/>
          </a:ln>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83600" y="5879159"/>
            <a:ext cx="1536667" cy="702203"/>
          </a:xfrm>
          <a:prstGeom prst="rect">
            <a:avLst/>
          </a:prstGeom>
        </p:spPr>
      </p:pic>
    </p:spTree>
    <p:extLst>
      <p:ext uri="{BB962C8B-B14F-4D97-AF65-F5344CB8AC3E}">
        <p14:creationId xmlns:p14="http://schemas.microsoft.com/office/powerpoint/2010/main" val="1598861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up)">
                                      <p:cBhvr>
                                        <p:cTn id="7" dur="500"/>
                                        <p:tgtEl>
                                          <p:spTgt spid="2">
                                            <p:txEl>
                                              <p:pRg st="0" end="0"/>
                                            </p:txEl>
                                          </p:spTgt>
                                        </p:tgtEl>
                                      </p:cBhvr>
                                    </p:animEffect>
                                  </p:childTnLst>
                                </p:cTn>
                              </p:par>
                              <p:par>
                                <p:cTn id="8" presetID="22" presetClass="entr" presetSubtype="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wipe(up)">
                                      <p:cBhvr>
                                        <p:cTn id="15" dur="500"/>
                                        <p:tgtEl>
                                          <p:spTgt spid="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wipe(up)">
                                      <p:cBhvr>
                                        <p:cTn id="25" dur="500"/>
                                        <p:tgtEl>
                                          <p:spTgt spid="3">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nodeType="click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wipe(up)">
                                      <p:cBhvr>
                                        <p:cTn id="30"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a:xfrm>
            <a:off x="0" y="0"/>
            <a:ext cx="12188825" cy="6873082"/>
          </a:xfrm>
          <a:prstGeom prst="rect">
            <a:avLst/>
          </a:prstGeom>
          <a:solidFill>
            <a:schemeClr val="accent3">
              <a:lumMod val="50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900" dirty="0">
              <a:solidFill>
                <a:srgbClr val="FFFFFF"/>
              </a:solidFill>
              <a:latin typeface="Source Sans Pro Light" charset="0"/>
              <a:ea typeface="ＭＳ Ｐゴシック" charset="0"/>
            </a:endParaRPr>
          </a:p>
        </p:txBody>
      </p:sp>
      <p:sp>
        <p:nvSpPr>
          <p:cNvPr id="14339" name="Rectangle 38"/>
          <p:cNvSpPr>
            <a:spLocks/>
          </p:cNvSpPr>
          <p:nvPr/>
        </p:nvSpPr>
        <p:spPr bwMode="auto">
          <a:xfrm>
            <a:off x="3175" y="392346"/>
            <a:ext cx="12188825" cy="474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4572000">
              <a:defRPr sz="3600">
                <a:solidFill>
                  <a:schemeClr val="tx1"/>
                </a:solidFill>
                <a:latin typeface="Lato Light" charset="0"/>
                <a:ea typeface="MS PGothic" panose="020B0600070205080204" pitchFamily="34" charset="-128"/>
              </a:defRPr>
            </a:lvl1pPr>
            <a:lvl2pPr defTabSz="4572000">
              <a:defRPr sz="3600">
                <a:solidFill>
                  <a:schemeClr val="tx1"/>
                </a:solidFill>
                <a:latin typeface="Lato Light" charset="0"/>
                <a:ea typeface="MS PGothic" panose="020B0600070205080204" pitchFamily="34" charset="-128"/>
              </a:defRPr>
            </a:lvl2pPr>
            <a:lvl3pPr defTabSz="4572000">
              <a:defRPr sz="3600">
                <a:solidFill>
                  <a:schemeClr val="tx1"/>
                </a:solidFill>
                <a:latin typeface="Lato Light" charset="0"/>
                <a:ea typeface="MS PGothic" panose="020B0600070205080204" pitchFamily="34" charset="-128"/>
              </a:defRPr>
            </a:lvl3pPr>
            <a:lvl4pPr defTabSz="4572000">
              <a:defRPr sz="3600">
                <a:solidFill>
                  <a:schemeClr val="tx1"/>
                </a:solidFill>
                <a:latin typeface="Lato Light" charset="0"/>
                <a:ea typeface="MS PGothic" panose="020B0600070205080204" pitchFamily="34" charset="-128"/>
              </a:defRPr>
            </a:lvl4pPr>
            <a:lvl5pPr defTabSz="4572000">
              <a:defRPr sz="3600">
                <a:solidFill>
                  <a:schemeClr val="tx1"/>
                </a:solidFill>
                <a:latin typeface="Lato Light" charset="0"/>
                <a:ea typeface="MS PGothic" panose="020B0600070205080204" pitchFamily="34" charset="-128"/>
              </a:defRPr>
            </a:lvl5pPr>
            <a:lvl6pPr marL="4113213" indent="-1827213" defTabSz="4572000"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4570413" indent="-1827213" defTabSz="4572000"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5027613" indent="-1827213" defTabSz="4572000"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5484813" indent="-1827213" defTabSz="4572000"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algn="ctr">
              <a:lnSpc>
                <a:spcPts val="3700"/>
              </a:lnSpc>
            </a:pPr>
            <a:r>
              <a:rPr lang="en-US" altLang="en-US" sz="2700" b="1" dirty="0">
                <a:solidFill>
                  <a:schemeClr val="bg1"/>
                </a:solidFill>
              </a:rPr>
              <a:t>Resilient </a:t>
            </a:r>
            <a:r>
              <a:rPr lang="en-US" altLang="en-US" sz="2700" b="1" dirty="0" smtClean="0">
                <a:solidFill>
                  <a:schemeClr val="bg1"/>
                </a:solidFill>
              </a:rPr>
              <a:t>Mountain Development </a:t>
            </a:r>
            <a:r>
              <a:rPr lang="en-US" altLang="en-US" sz="2700" b="1" dirty="0">
                <a:solidFill>
                  <a:schemeClr val="bg1"/>
                </a:solidFill>
              </a:rPr>
              <a:t>Objectives</a:t>
            </a:r>
            <a:endParaRPr lang="en-US" altLang="en-US" sz="2700" b="1" dirty="0">
              <a:solidFill>
                <a:schemeClr val="bg1"/>
              </a:solidFill>
              <a:latin typeface="Lato" charset="0"/>
              <a:sym typeface="Bebas Neue" charset="0"/>
            </a:endParaRPr>
          </a:p>
        </p:txBody>
      </p:sp>
      <p:grpSp>
        <p:nvGrpSpPr>
          <p:cNvPr id="14340" name="Group 7"/>
          <p:cNvGrpSpPr>
            <a:grpSpLocks/>
          </p:cNvGrpSpPr>
          <p:nvPr/>
        </p:nvGrpSpPr>
        <p:grpSpPr bwMode="auto">
          <a:xfrm>
            <a:off x="159544" y="1047750"/>
            <a:ext cx="3344863" cy="3414953"/>
            <a:chOff x="182990" y="1952483"/>
            <a:chExt cx="6689603" cy="6829694"/>
          </a:xfrm>
        </p:grpSpPr>
        <p:sp>
          <p:nvSpPr>
            <p:cNvPr id="25608" name="Subtitle 2"/>
            <p:cNvSpPr txBox="1">
              <a:spLocks/>
            </p:cNvSpPr>
            <p:nvPr/>
          </p:nvSpPr>
          <p:spPr bwMode="auto">
            <a:xfrm>
              <a:off x="182990" y="4038392"/>
              <a:ext cx="6689603" cy="4743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745" tIns="54373" rIns="108745" bIns="54373">
              <a:spAutoFit/>
            </a:bodyPr>
            <a:lstStyle>
              <a:lvl1pPr defTabSz="1087438">
                <a:defRPr sz="3600">
                  <a:solidFill>
                    <a:schemeClr val="tx1"/>
                  </a:solidFill>
                  <a:latin typeface="Lato Light" charset="0"/>
                  <a:ea typeface="MS PGothic" panose="020B0600070205080204" pitchFamily="34" charset="-128"/>
                </a:defRPr>
              </a:lvl1pPr>
              <a:lvl2pPr marL="742950" indent="-285750" defTabSz="1087438">
                <a:defRPr sz="3600">
                  <a:solidFill>
                    <a:schemeClr val="tx1"/>
                  </a:solidFill>
                  <a:latin typeface="Lato Light" charset="0"/>
                  <a:ea typeface="MS PGothic" panose="020B0600070205080204" pitchFamily="34" charset="-128"/>
                </a:defRPr>
              </a:lvl2pPr>
              <a:lvl3pPr marL="1143000" indent="-228600" defTabSz="1087438">
                <a:defRPr sz="3600">
                  <a:solidFill>
                    <a:schemeClr val="tx1"/>
                  </a:solidFill>
                  <a:latin typeface="Lato Light" charset="0"/>
                  <a:ea typeface="MS PGothic" panose="020B0600070205080204" pitchFamily="34" charset="-128"/>
                </a:defRPr>
              </a:lvl3pPr>
              <a:lvl4pPr marL="1600200" indent="-228600" defTabSz="1087438">
                <a:defRPr sz="3600">
                  <a:solidFill>
                    <a:schemeClr val="tx1"/>
                  </a:solidFill>
                  <a:latin typeface="Lato Light" charset="0"/>
                  <a:ea typeface="MS PGothic" panose="020B0600070205080204" pitchFamily="34" charset="-128"/>
                </a:defRPr>
              </a:lvl4pPr>
              <a:lvl5pPr marL="2057400" indent="-228600" defTabSz="1087438">
                <a:defRPr sz="3600">
                  <a:solidFill>
                    <a:schemeClr val="tx1"/>
                  </a:solidFill>
                  <a:latin typeface="Lato Light" charset="0"/>
                  <a:ea typeface="MS PGothic" panose="020B0600070205080204" pitchFamily="34" charset="-128"/>
                </a:defRPr>
              </a:lvl5pPr>
              <a:lvl6pPr marL="2514600" indent="-228600" defTabSz="1087438"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1087438"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1087438"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1087438"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a:spcAft>
                  <a:spcPts val="600"/>
                </a:spcAft>
                <a:defRPr/>
              </a:pPr>
              <a:r>
                <a:rPr lang="en-US" sz="2200" b="1" kern="100" dirty="0">
                  <a:solidFill>
                    <a:srgbClr val="FFC000"/>
                  </a:solidFill>
                  <a:latin typeface="Calibri" panose="020F0502020204030204" pitchFamily="34" charset="0"/>
                  <a:ea typeface="MS Mincho" panose="02020609040205080304" pitchFamily="49" charset="-128"/>
                  <a:cs typeface="Mangal" panose="02040503050203030202" pitchFamily="18" charset="0"/>
                </a:rPr>
                <a:t>reduce risk on: </a:t>
              </a:r>
            </a:p>
            <a:p>
              <a:pPr marL="285750" indent="-285750">
                <a:spcAft>
                  <a:spcPts val="600"/>
                </a:spcAft>
                <a:buFont typeface="Wingdings" panose="05000000000000000000" pitchFamily="2" charset="2"/>
                <a:buChar char="ü"/>
                <a:defRPr/>
              </a:pPr>
              <a:r>
                <a:rPr lang="en-US" sz="2200" b="1" kern="100" dirty="0">
                  <a:solidFill>
                    <a:srgbClr val="FFC000"/>
                  </a:solidFill>
                  <a:latin typeface="Calibri" panose="020F0502020204030204" pitchFamily="34" charset="0"/>
                  <a:ea typeface="MS Mincho" panose="02020609040205080304" pitchFamily="49" charset="-128"/>
                  <a:cs typeface="Mangal" panose="02040503050203030202" pitchFamily="18" charset="0"/>
                </a:rPr>
                <a:t>livelihoods </a:t>
              </a:r>
            </a:p>
            <a:p>
              <a:pPr marL="285750" indent="-285750">
                <a:spcAft>
                  <a:spcPts val="600"/>
                </a:spcAft>
                <a:buFont typeface="Wingdings" panose="05000000000000000000" pitchFamily="2" charset="2"/>
                <a:buChar char="ü"/>
                <a:defRPr/>
              </a:pPr>
              <a:r>
                <a:rPr lang="en-US" sz="2200" b="1" kern="100" dirty="0">
                  <a:solidFill>
                    <a:srgbClr val="FFC000"/>
                  </a:solidFill>
                  <a:latin typeface="Calibri" panose="020F0502020204030204" pitchFamily="34" charset="0"/>
                  <a:ea typeface="MS Mincho" panose="02020609040205080304" pitchFamily="49" charset="-128"/>
                  <a:cs typeface="Mangal" panose="02040503050203030202" pitchFamily="18" charset="0"/>
                </a:rPr>
                <a:t>Watersheds &amp; mountains</a:t>
              </a:r>
            </a:p>
            <a:p>
              <a:pPr marL="285750" indent="-285750">
                <a:spcAft>
                  <a:spcPts val="600"/>
                </a:spcAft>
                <a:buFont typeface="Wingdings" panose="05000000000000000000" pitchFamily="2" charset="2"/>
                <a:buChar char="ü"/>
                <a:defRPr/>
              </a:pPr>
              <a:r>
                <a:rPr lang="en-US" sz="2200" b="1" kern="100" dirty="0">
                  <a:solidFill>
                    <a:srgbClr val="FFC000"/>
                  </a:solidFill>
                  <a:latin typeface="Calibri" panose="020F0502020204030204" pitchFamily="34" charset="0"/>
                  <a:ea typeface="MS Mincho" panose="02020609040205080304" pitchFamily="49" charset="-128"/>
                  <a:cs typeface="Mangal" panose="02040503050203030202" pitchFamily="18" charset="0"/>
                </a:rPr>
                <a:t>local </a:t>
              </a:r>
              <a:r>
                <a:rPr lang="en-US" sz="2200" b="1" kern="100" dirty="0" smtClean="0">
                  <a:solidFill>
                    <a:srgbClr val="FFC000"/>
                  </a:solidFill>
                  <a:latin typeface="Calibri" panose="020F0502020204030204" pitchFamily="34" charset="0"/>
                  <a:ea typeface="MS Mincho" panose="02020609040205080304" pitchFamily="49" charset="-128"/>
                  <a:cs typeface="Mangal" panose="02040503050203030202" pitchFamily="18" charset="0"/>
                </a:rPr>
                <a:t>inhabitant’s  </a:t>
              </a:r>
              <a:r>
                <a:rPr lang="en-US" sz="2200" b="1" kern="100" dirty="0">
                  <a:solidFill>
                    <a:srgbClr val="FFC000"/>
                  </a:solidFill>
                  <a:latin typeface="Calibri" panose="020F0502020204030204" pitchFamily="34" charset="0"/>
                  <a:ea typeface="MS Mincho" panose="02020609040205080304" pitchFamily="49" charset="-128"/>
                  <a:cs typeface="Mangal" panose="02040503050203030202" pitchFamily="18" charset="0"/>
                </a:rPr>
                <a:t>environment </a:t>
              </a:r>
              <a:endParaRPr lang="en-GB" sz="2200" b="1" kern="100" dirty="0">
                <a:solidFill>
                  <a:srgbClr val="FFC000"/>
                </a:solidFill>
                <a:latin typeface="Calibri" panose="020F0502020204030204" pitchFamily="34" charset="0"/>
                <a:ea typeface="MS Mincho" panose="02020609040205080304" pitchFamily="49" charset="-128"/>
                <a:cs typeface="Mangal" panose="02040503050203030202" pitchFamily="18" charset="0"/>
              </a:endParaRPr>
            </a:p>
          </p:txBody>
        </p:sp>
        <p:sp>
          <p:nvSpPr>
            <p:cNvPr id="14354" name="TextBox 18"/>
            <p:cNvSpPr txBox="1">
              <a:spLocks noChangeArrowheads="1"/>
            </p:cNvSpPr>
            <p:nvPr/>
          </p:nvSpPr>
          <p:spPr bwMode="auto">
            <a:xfrm>
              <a:off x="3638402" y="3323932"/>
              <a:ext cx="850216" cy="492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3600">
                  <a:solidFill>
                    <a:schemeClr val="tx1"/>
                  </a:solidFill>
                  <a:latin typeface="Lato Light" charset="0"/>
                  <a:ea typeface="MS PGothic" panose="020B0600070205080204" pitchFamily="34" charset="-128"/>
                </a:defRPr>
              </a:lvl1pPr>
              <a:lvl2pPr marL="742950" indent="-285750">
                <a:defRPr sz="3600">
                  <a:solidFill>
                    <a:schemeClr val="tx1"/>
                  </a:solidFill>
                  <a:latin typeface="Lato Light" charset="0"/>
                  <a:ea typeface="MS PGothic" panose="020B0600070205080204" pitchFamily="34" charset="-128"/>
                </a:defRPr>
              </a:lvl2pPr>
              <a:lvl3pPr marL="1143000" indent="-228600">
                <a:defRPr sz="3600">
                  <a:solidFill>
                    <a:schemeClr val="tx1"/>
                  </a:solidFill>
                  <a:latin typeface="Lato Light" charset="0"/>
                  <a:ea typeface="MS PGothic" panose="020B0600070205080204" pitchFamily="34" charset="-128"/>
                </a:defRPr>
              </a:lvl3pPr>
              <a:lvl4pPr marL="1600200" indent="-228600">
                <a:defRPr sz="3600">
                  <a:solidFill>
                    <a:schemeClr val="tx1"/>
                  </a:solidFill>
                  <a:latin typeface="Lato Light" charset="0"/>
                  <a:ea typeface="MS PGothic" panose="020B0600070205080204" pitchFamily="34" charset="-128"/>
                </a:defRPr>
              </a:lvl4pPr>
              <a:lvl5pPr marL="2057400" indent="-228600">
                <a:defRPr sz="3600">
                  <a:solidFill>
                    <a:schemeClr val="tx1"/>
                  </a:solidFill>
                  <a:latin typeface="Lato Light" charset="0"/>
                  <a:ea typeface="MS PGothic" panose="020B0600070205080204" pitchFamily="34" charset="-128"/>
                </a:defRPr>
              </a:lvl5pPr>
              <a:lvl6pPr marL="2514600" indent="-228600" defTabSz="1827213"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1827213"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1827213"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1827213"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algn="ctr" eaLnBrk="1" hangingPunct="1"/>
              <a:r>
                <a:rPr lang="en-US" altLang="en-US" sz="1000">
                  <a:solidFill>
                    <a:schemeClr val="bg1"/>
                  </a:solidFill>
                  <a:latin typeface="Montserrat" charset="0"/>
                </a:rPr>
                <a:t>One</a:t>
              </a:r>
            </a:p>
          </p:txBody>
        </p:sp>
        <p:sp>
          <p:nvSpPr>
            <p:cNvPr id="18" name="Shape 2937"/>
            <p:cNvSpPr/>
            <p:nvPr/>
          </p:nvSpPr>
          <p:spPr>
            <a:xfrm>
              <a:off x="3729400" y="1952483"/>
              <a:ext cx="1025506" cy="1025493"/>
            </a:xfrm>
            <a:custGeom>
              <a:avLst/>
              <a:gdLst/>
              <a:ahLst/>
              <a:cxnLst>
                <a:cxn ang="0">
                  <a:pos x="wd2" y="hd2"/>
                </a:cxn>
                <a:cxn ang="5400000">
                  <a:pos x="wd2" y="hd2"/>
                </a:cxn>
                <a:cxn ang="10800000">
                  <a:pos x="wd2" y="hd2"/>
                </a:cxn>
                <a:cxn ang="16200000">
                  <a:pos x="wd2" y="hd2"/>
                </a:cxn>
              </a:cxnLst>
              <a:rect l="0" t="0" r="r" b="b"/>
              <a:pathLst>
                <a:path w="21600" h="21600" extrusionOk="0">
                  <a:moveTo>
                    <a:pt x="11291" y="20593"/>
                  </a:moveTo>
                  <a:lnTo>
                    <a:pt x="11291" y="19145"/>
                  </a:lnTo>
                  <a:cubicBezTo>
                    <a:pt x="11291" y="18875"/>
                    <a:pt x="11071" y="18655"/>
                    <a:pt x="10800" y="18655"/>
                  </a:cubicBezTo>
                  <a:cubicBezTo>
                    <a:pt x="10529" y="18655"/>
                    <a:pt x="10309" y="18875"/>
                    <a:pt x="10309" y="19145"/>
                  </a:cubicBezTo>
                  <a:lnTo>
                    <a:pt x="10309" y="20593"/>
                  </a:lnTo>
                  <a:cubicBezTo>
                    <a:pt x="5280" y="20344"/>
                    <a:pt x="1255" y="16319"/>
                    <a:pt x="1006" y="11291"/>
                  </a:cubicBezTo>
                  <a:lnTo>
                    <a:pt x="2455" y="11291"/>
                  </a:lnTo>
                  <a:cubicBezTo>
                    <a:pt x="2725" y="11291"/>
                    <a:pt x="2945" y="11071"/>
                    <a:pt x="2945" y="10800"/>
                  </a:cubicBezTo>
                  <a:cubicBezTo>
                    <a:pt x="2945" y="10529"/>
                    <a:pt x="2725" y="10309"/>
                    <a:pt x="2455" y="10309"/>
                  </a:cubicBezTo>
                  <a:lnTo>
                    <a:pt x="1006" y="10309"/>
                  </a:lnTo>
                  <a:cubicBezTo>
                    <a:pt x="1255" y="5281"/>
                    <a:pt x="5280" y="1256"/>
                    <a:pt x="10309" y="1007"/>
                  </a:cubicBezTo>
                  <a:lnTo>
                    <a:pt x="10309" y="2455"/>
                  </a:lnTo>
                  <a:cubicBezTo>
                    <a:pt x="10309" y="2726"/>
                    <a:pt x="10529" y="2945"/>
                    <a:pt x="10800" y="2945"/>
                  </a:cubicBezTo>
                  <a:cubicBezTo>
                    <a:pt x="11071" y="2945"/>
                    <a:pt x="11291" y="2726"/>
                    <a:pt x="11291" y="2455"/>
                  </a:cubicBezTo>
                  <a:lnTo>
                    <a:pt x="11291" y="1007"/>
                  </a:lnTo>
                  <a:cubicBezTo>
                    <a:pt x="16320" y="1256"/>
                    <a:pt x="20345" y="5281"/>
                    <a:pt x="20594" y="10309"/>
                  </a:cubicBezTo>
                  <a:lnTo>
                    <a:pt x="19145" y="10309"/>
                  </a:lnTo>
                  <a:cubicBezTo>
                    <a:pt x="18875" y="10309"/>
                    <a:pt x="18655" y="10529"/>
                    <a:pt x="18655" y="10800"/>
                  </a:cubicBezTo>
                  <a:cubicBezTo>
                    <a:pt x="18655" y="11071"/>
                    <a:pt x="18875" y="11291"/>
                    <a:pt x="19145" y="11291"/>
                  </a:cubicBezTo>
                  <a:lnTo>
                    <a:pt x="20594" y="11291"/>
                  </a:lnTo>
                  <a:cubicBezTo>
                    <a:pt x="20345" y="16319"/>
                    <a:pt x="16320" y="20344"/>
                    <a:pt x="11291" y="20593"/>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4965" y="6634"/>
                  </a:moveTo>
                  <a:lnTo>
                    <a:pt x="12189" y="12188"/>
                  </a:lnTo>
                  <a:lnTo>
                    <a:pt x="6635" y="14966"/>
                  </a:lnTo>
                  <a:lnTo>
                    <a:pt x="9411" y="9412"/>
                  </a:lnTo>
                  <a:cubicBezTo>
                    <a:pt x="9411" y="9412"/>
                    <a:pt x="14965" y="6634"/>
                    <a:pt x="14965" y="6634"/>
                  </a:cubicBezTo>
                  <a:close/>
                  <a:moveTo>
                    <a:pt x="4552" y="17048"/>
                  </a:moveTo>
                  <a:lnTo>
                    <a:pt x="12883" y="12883"/>
                  </a:lnTo>
                  <a:lnTo>
                    <a:pt x="17048" y="4551"/>
                  </a:lnTo>
                  <a:lnTo>
                    <a:pt x="8717" y="8717"/>
                  </a:lnTo>
                  <a:cubicBezTo>
                    <a:pt x="8717" y="8717"/>
                    <a:pt x="4552" y="17048"/>
                    <a:pt x="4552" y="17048"/>
                  </a:cubicBezTo>
                  <a:close/>
                  <a:moveTo>
                    <a:pt x="11494" y="11494"/>
                  </a:moveTo>
                  <a:cubicBezTo>
                    <a:pt x="11877" y="11111"/>
                    <a:pt x="11877" y="10489"/>
                    <a:pt x="11494" y="10106"/>
                  </a:cubicBezTo>
                  <a:cubicBezTo>
                    <a:pt x="11111" y="9722"/>
                    <a:pt x="10489" y="9722"/>
                    <a:pt x="10106" y="10106"/>
                  </a:cubicBezTo>
                  <a:cubicBezTo>
                    <a:pt x="9723" y="10489"/>
                    <a:pt x="9723" y="11111"/>
                    <a:pt x="10106" y="11494"/>
                  </a:cubicBezTo>
                  <a:cubicBezTo>
                    <a:pt x="10489" y="11878"/>
                    <a:pt x="11111" y="11878"/>
                    <a:pt x="11494" y="11494"/>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dirty="0">
                <a:solidFill>
                  <a:srgbClr val="FFFFFF"/>
                </a:solidFill>
                <a:effectLst>
                  <a:outerShdw blurRad="38100" dist="12700" dir="5400000" rotWithShape="0">
                    <a:srgbClr val="000000">
                      <a:alpha val="50000"/>
                    </a:srgbClr>
                  </a:outerShdw>
                </a:effectLst>
                <a:latin typeface="Source Sans Pro Light" charset="0"/>
                <a:ea typeface="Source Sans Pro Light" charset="0"/>
                <a:cs typeface="Source Sans Pro Light" charset="0"/>
                <a:sym typeface="Gill Sans"/>
              </a:endParaRPr>
            </a:p>
          </p:txBody>
        </p:sp>
      </p:grpSp>
      <p:grpSp>
        <p:nvGrpSpPr>
          <p:cNvPr id="14341" name="Group 5"/>
          <p:cNvGrpSpPr>
            <a:grpSpLocks/>
          </p:cNvGrpSpPr>
          <p:nvPr/>
        </p:nvGrpSpPr>
        <p:grpSpPr bwMode="auto">
          <a:xfrm>
            <a:off x="6096000" y="1190625"/>
            <a:ext cx="2773363" cy="3676563"/>
            <a:chOff x="11797680" y="3878263"/>
            <a:chExt cx="5546725" cy="7351913"/>
          </a:xfrm>
        </p:grpSpPr>
        <p:sp>
          <p:nvSpPr>
            <p:cNvPr id="25606" name="Subtitle 2"/>
            <p:cNvSpPr txBox="1">
              <a:spLocks/>
            </p:cNvSpPr>
            <p:nvPr/>
          </p:nvSpPr>
          <p:spPr bwMode="auto">
            <a:xfrm>
              <a:off x="11797680" y="5963893"/>
              <a:ext cx="5546725" cy="5266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745" tIns="54373" rIns="108745" bIns="54373">
              <a:spAutoFit/>
            </a:bodyPr>
            <a:lstStyle>
              <a:lvl1pPr defTabSz="1087438">
                <a:defRPr sz="3600">
                  <a:solidFill>
                    <a:schemeClr val="tx1"/>
                  </a:solidFill>
                  <a:latin typeface="Lato Light" charset="0"/>
                  <a:ea typeface="MS PGothic" panose="020B0600070205080204" pitchFamily="34" charset="-128"/>
                </a:defRPr>
              </a:lvl1pPr>
              <a:lvl2pPr marL="742950" indent="-285750" defTabSz="1087438">
                <a:defRPr sz="3600">
                  <a:solidFill>
                    <a:schemeClr val="tx1"/>
                  </a:solidFill>
                  <a:latin typeface="Lato Light" charset="0"/>
                  <a:ea typeface="MS PGothic" panose="020B0600070205080204" pitchFamily="34" charset="-128"/>
                </a:defRPr>
              </a:lvl2pPr>
              <a:lvl3pPr marL="1143000" indent="-228600" defTabSz="1087438">
                <a:defRPr sz="3600">
                  <a:solidFill>
                    <a:schemeClr val="tx1"/>
                  </a:solidFill>
                  <a:latin typeface="Lato Light" charset="0"/>
                  <a:ea typeface="MS PGothic" panose="020B0600070205080204" pitchFamily="34" charset="-128"/>
                </a:defRPr>
              </a:lvl3pPr>
              <a:lvl4pPr marL="1600200" indent="-228600" defTabSz="1087438">
                <a:defRPr sz="3600">
                  <a:solidFill>
                    <a:schemeClr val="tx1"/>
                  </a:solidFill>
                  <a:latin typeface="Lato Light" charset="0"/>
                  <a:ea typeface="MS PGothic" panose="020B0600070205080204" pitchFamily="34" charset="-128"/>
                </a:defRPr>
              </a:lvl4pPr>
              <a:lvl5pPr marL="2057400" indent="-228600" defTabSz="1087438">
                <a:defRPr sz="3600">
                  <a:solidFill>
                    <a:schemeClr val="tx1"/>
                  </a:solidFill>
                  <a:latin typeface="Lato Light" charset="0"/>
                  <a:ea typeface="MS PGothic" panose="020B0600070205080204" pitchFamily="34" charset="-128"/>
                </a:defRPr>
              </a:lvl5pPr>
              <a:lvl6pPr marL="2514600" indent="-228600" defTabSz="1087438"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1087438"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1087438"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1087438"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a:spcAft>
                  <a:spcPts val="600"/>
                </a:spcAft>
                <a:defRPr/>
              </a:pPr>
              <a:r>
                <a:rPr lang="en-US" sz="2200" b="1" kern="100" dirty="0">
                  <a:solidFill>
                    <a:srgbClr val="FFC000"/>
                  </a:solidFill>
                  <a:latin typeface="Calibri" panose="020F0502020204030204" pitchFamily="34" charset="0"/>
                  <a:ea typeface="MS Mincho" panose="02020609040205080304" pitchFamily="49" charset="-128"/>
                  <a:cs typeface="Mangal" panose="02040503050203030202" pitchFamily="18" charset="0"/>
                </a:rPr>
                <a:t>Protect people &amp; property through:</a:t>
              </a:r>
            </a:p>
            <a:p>
              <a:pPr marL="285750" indent="-285750">
                <a:spcAft>
                  <a:spcPts val="600"/>
                </a:spcAft>
                <a:buFont typeface="Wingdings" panose="05000000000000000000" pitchFamily="2" charset="2"/>
                <a:buChar char="ü"/>
                <a:defRPr/>
              </a:pPr>
              <a:r>
                <a:rPr lang="en-US" sz="2200" b="1" kern="100" dirty="0">
                  <a:solidFill>
                    <a:srgbClr val="FFC000"/>
                  </a:solidFill>
                  <a:latin typeface="Calibri" panose="020F0502020204030204" pitchFamily="34" charset="0"/>
                  <a:ea typeface="MS Mincho" panose="02020609040205080304" pitchFamily="49" charset="-128"/>
                  <a:cs typeface="Mangal" panose="02040503050203030202" pitchFamily="18" charset="0"/>
                </a:rPr>
                <a:t>evidence based early warning system</a:t>
              </a:r>
            </a:p>
            <a:p>
              <a:pPr marL="285750" indent="-285750">
                <a:spcAft>
                  <a:spcPts val="600"/>
                </a:spcAft>
                <a:buFont typeface="Wingdings" panose="05000000000000000000" pitchFamily="2" charset="2"/>
                <a:buChar char="ü"/>
                <a:defRPr/>
              </a:pPr>
              <a:r>
                <a:rPr lang="en-US" sz="2200" b="1" kern="100" dirty="0">
                  <a:solidFill>
                    <a:srgbClr val="FFC000"/>
                  </a:solidFill>
                  <a:latin typeface="Calibri" panose="020F0502020204030204" pitchFamily="34" charset="0"/>
                  <a:ea typeface="MS Mincho" panose="02020609040205080304" pitchFamily="49" charset="-128"/>
                  <a:cs typeface="Mangal" panose="02040503050203030202" pitchFamily="18" charset="0"/>
                </a:rPr>
                <a:t>Precautionary planning</a:t>
              </a:r>
              <a:endParaRPr lang="en-GB" sz="2200" b="1" kern="100" dirty="0">
                <a:solidFill>
                  <a:srgbClr val="FFC000"/>
                </a:solidFill>
                <a:latin typeface="Calibri" panose="020F0502020204030204" pitchFamily="34" charset="0"/>
                <a:ea typeface="MS Mincho" panose="02020609040205080304" pitchFamily="49" charset="-128"/>
                <a:cs typeface="Mangal" panose="02040503050203030202" pitchFamily="18" charset="0"/>
              </a:endParaRPr>
            </a:p>
          </p:txBody>
        </p:sp>
        <p:sp>
          <p:nvSpPr>
            <p:cNvPr id="14351" name="TextBox 16"/>
            <p:cNvSpPr txBox="1">
              <a:spLocks noChangeArrowheads="1"/>
            </p:cNvSpPr>
            <p:nvPr/>
          </p:nvSpPr>
          <p:spPr bwMode="auto">
            <a:xfrm>
              <a:off x="14017234" y="5249745"/>
              <a:ext cx="1036182" cy="492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3600">
                  <a:solidFill>
                    <a:schemeClr val="tx1"/>
                  </a:solidFill>
                  <a:latin typeface="Lato Light" charset="0"/>
                  <a:ea typeface="MS PGothic" panose="020B0600070205080204" pitchFamily="34" charset="-128"/>
                </a:defRPr>
              </a:lvl1pPr>
              <a:lvl2pPr marL="742950" indent="-285750">
                <a:defRPr sz="3600">
                  <a:solidFill>
                    <a:schemeClr val="tx1"/>
                  </a:solidFill>
                  <a:latin typeface="Lato Light" charset="0"/>
                  <a:ea typeface="MS PGothic" panose="020B0600070205080204" pitchFamily="34" charset="-128"/>
                </a:defRPr>
              </a:lvl2pPr>
              <a:lvl3pPr marL="1143000" indent="-228600">
                <a:defRPr sz="3600">
                  <a:solidFill>
                    <a:schemeClr val="tx1"/>
                  </a:solidFill>
                  <a:latin typeface="Lato Light" charset="0"/>
                  <a:ea typeface="MS PGothic" panose="020B0600070205080204" pitchFamily="34" charset="-128"/>
                </a:defRPr>
              </a:lvl3pPr>
              <a:lvl4pPr marL="1600200" indent="-228600">
                <a:defRPr sz="3600">
                  <a:solidFill>
                    <a:schemeClr val="tx1"/>
                  </a:solidFill>
                  <a:latin typeface="Lato Light" charset="0"/>
                  <a:ea typeface="MS PGothic" panose="020B0600070205080204" pitchFamily="34" charset="-128"/>
                </a:defRPr>
              </a:lvl4pPr>
              <a:lvl5pPr marL="2057400" indent="-228600">
                <a:defRPr sz="3600">
                  <a:solidFill>
                    <a:schemeClr val="tx1"/>
                  </a:solidFill>
                  <a:latin typeface="Lato Light" charset="0"/>
                  <a:ea typeface="MS PGothic" panose="020B0600070205080204" pitchFamily="34" charset="-128"/>
                </a:defRPr>
              </a:lvl5pPr>
              <a:lvl6pPr marL="2514600" indent="-228600" defTabSz="1827213"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1827213"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1827213"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1827213"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algn="ctr" eaLnBrk="1" hangingPunct="1"/>
              <a:r>
                <a:rPr lang="en-US" altLang="en-US" sz="1000">
                  <a:solidFill>
                    <a:schemeClr val="bg1"/>
                  </a:solidFill>
                  <a:latin typeface="Montserrat" charset="0"/>
                </a:rPr>
                <a:t>Three</a:t>
              </a:r>
            </a:p>
          </p:txBody>
        </p:sp>
        <p:sp>
          <p:nvSpPr>
            <p:cNvPr id="19" name="Shape 2941"/>
            <p:cNvSpPr/>
            <p:nvPr/>
          </p:nvSpPr>
          <p:spPr>
            <a:xfrm>
              <a:off x="14050343" y="3878263"/>
              <a:ext cx="1022350" cy="1025356"/>
            </a:xfrm>
            <a:custGeom>
              <a:avLst/>
              <a:gdLst/>
              <a:ahLst/>
              <a:cxnLst>
                <a:cxn ang="0">
                  <a:pos x="wd2" y="hd2"/>
                </a:cxn>
                <a:cxn ang="5400000">
                  <a:pos x="wd2" y="hd2"/>
                </a:cxn>
                <a:cxn ang="10800000">
                  <a:pos x="wd2" y="hd2"/>
                </a:cxn>
                <a:cxn ang="16200000">
                  <a:pos x="wd2" y="hd2"/>
                </a:cxn>
              </a:cxnLst>
              <a:rect l="0" t="0" r="r" b="b"/>
              <a:pathLst>
                <a:path w="21600" h="21600" extrusionOk="0">
                  <a:moveTo>
                    <a:pt x="11291" y="20593"/>
                  </a:moveTo>
                  <a:lnTo>
                    <a:pt x="11291" y="17648"/>
                  </a:lnTo>
                  <a:cubicBezTo>
                    <a:pt x="14694" y="17407"/>
                    <a:pt x="17408" y="14693"/>
                    <a:pt x="17649" y="11291"/>
                  </a:cubicBezTo>
                  <a:lnTo>
                    <a:pt x="20594" y="11291"/>
                  </a:lnTo>
                  <a:cubicBezTo>
                    <a:pt x="20345" y="16319"/>
                    <a:pt x="16320" y="20344"/>
                    <a:pt x="11291" y="20593"/>
                  </a:cubicBezTo>
                  <a:moveTo>
                    <a:pt x="11291" y="13205"/>
                  </a:moveTo>
                  <a:cubicBezTo>
                    <a:pt x="12252" y="13010"/>
                    <a:pt x="13005" y="12252"/>
                    <a:pt x="13201" y="11291"/>
                  </a:cubicBezTo>
                  <a:lnTo>
                    <a:pt x="16667" y="11291"/>
                  </a:lnTo>
                  <a:cubicBezTo>
                    <a:pt x="16431" y="14152"/>
                    <a:pt x="14152" y="16429"/>
                    <a:pt x="11291" y="16666"/>
                  </a:cubicBezTo>
                  <a:cubicBezTo>
                    <a:pt x="11291" y="16666"/>
                    <a:pt x="11291" y="13205"/>
                    <a:pt x="11291" y="13205"/>
                  </a:cubicBezTo>
                  <a:close/>
                  <a:moveTo>
                    <a:pt x="11291" y="4934"/>
                  </a:moveTo>
                  <a:cubicBezTo>
                    <a:pt x="12233" y="5012"/>
                    <a:pt x="13111" y="5315"/>
                    <a:pt x="13875" y="5784"/>
                  </a:cubicBezTo>
                  <a:cubicBezTo>
                    <a:pt x="13793" y="5967"/>
                    <a:pt x="13745" y="6168"/>
                    <a:pt x="13745" y="6382"/>
                  </a:cubicBezTo>
                  <a:cubicBezTo>
                    <a:pt x="13745" y="7195"/>
                    <a:pt x="14405" y="7855"/>
                    <a:pt x="15218" y="7855"/>
                  </a:cubicBezTo>
                  <a:cubicBezTo>
                    <a:pt x="15432" y="7855"/>
                    <a:pt x="15633" y="7807"/>
                    <a:pt x="15816" y="7725"/>
                  </a:cubicBezTo>
                  <a:cubicBezTo>
                    <a:pt x="16286" y="8489"/>
                    <a:pt x="16589" y="9367"/>
                    <a:pt x="16667" y="10309"/>
                  </a:cubicBezTo>
                  <a:lnTo>
                    <a:pt x="13201" y="10309"/>
                  </a:lnTo>
                  <a:cubicBezTo>
                    <a:pt x="13005" y="9348"/>
                    <a:pt x="12252" y="8590"/>
                    <a:pt x="11291" y="8395"/>
                  </a:cubicBezTo>
                  <a:cubicBezTo>
                    <a:pt x="11291" y="8395"/>
                    <a:pt x="11291" y="4934"/>
                    <a:pt x="11291" y="4934"/>
                  </a:cubicBezTo>
                  <a:close/>
                  <a:moveTo>
                    <a:pt x="11291" y="1007"/>
                  </a:moveTo>
                  <a:cubicBezTo>
                    <a:pt x="16320" y="1256"/>
                    <a:pt x="20345" y="5281"/>
                    <a:pt x="20594" y="10309"/>
                  </a:cubicBezTo>
                  <a:lnTo>
                    <a:pt x="17649" y="10309"/>
                  </a:lnTo>
                  <a:cubicBezTo>
                    <a:pt x="17563" y="9102"/>
                    <a:pt x="17162" y="7985"/>
                    <a:pt x="16534" y="7031"/>
                  </a:cubicBezTo>
                  <a:cubicBezTo>
                    <a:pt x="16631" y="6835"/>
                    <a:pt x="16691" y="6616"/>
                    <a:pt x="16691" y="6382"/>
                  </a:cubicBezTo>
                  <a:cubicBezTo>
                    <a:pt x="16691" y="5569"/>
                    <a:pt x="16032" y="4909"/>
                    <a:pt x="15218" y="4909"/>
                  </a:cubicBezTo>
                  <a:cubicBezTo>
                    <a:pt x="14984" y="4909"/>
                    <a:pt x="14765" y="4969"/>
                    <a:pt x="14568" y="5066"/>
                  </a:cubicBezTo>
                  <a:cubicBezTo>
                    <a:pt x="13614" y="4439"/>
                    <a:pt x="12498" y="4038"/>
                    <a:pt x="11291" y="3952"/>
                  </a:cubicBezTo>
                  <a:cubicBezTo>
                    <a:pt x="11291" y="3952"/>
                    <a:pt x="11291" y="1007"/>
                    <a:pt x="11291" y="1007"/>
                  </a:cubicBezTo>
                  <a:close/>
                  <a:moveTo>
                    <a:pt x="10309" y="3949"/>
                  </a:moveTo>
                  <a:cubicBezTo>
                    <a:pt x="7225" y="4167"/>
                    <a:pt x="4703" y="6417"/>
                    <a:pt x="4078" y="9370"/>
                  </a:cubicBezTo>
                  <a:cubicBezTo>
                    <a:pt x="3590" y="9486"/>
                    <a:pt x="3196" y="9843"/>
                    <a:pt x="3030" y="10309"/>
                  </a:cubicBezTo>
                  <a:lnTo>
                    <a:pt x="1006" y="10309"/>
                  </a:lnTo>
                  <a:cubicBezTo>
                    <a:pt x="1255" y="5281"/>
                    <a:pt x="5280" y="1256"/>
                    <a:pt x="10309" y="1007"/>
                  </a:cubicBezTo>
                  <a:cubicBezTo>
                    <a:pt x="10309" y="1007"/>
                    <a:pt x="10309" y="3949"/>
                    <a:pt x="10309" y="3949"/>
                  </a:cubicBezTo>
                  <a:close/>
                  <a:moveTo>
                    <a:pt x="10309" y="8395"/>
                  </a:moveTo>
                  <a:cubicBezTo>
                    <a:pt x="9348" y="8590"/>
                    <a:pt x="8595" y="9348"/>
                    <a:pt x="8399" y="10309"/>
                  </a:cubicBezTo>
                  <a:lnTo>
                    <a:pt x="5796" y="10309"/>
                  </a:lnTo>
                  <a:cubicBezTo>
                    <a:pt x="5666" y="9948"/>
                    <a:pt x="5405" y="9649"/>
                    <a:pt x="5062" y="9482"/>
                  </a:cubicBezTo>
                  <a:cubicBezTo>
                    <a:pt x="5626" y="7018"/>
                    <a:pt x="7730" y="5144"/>
                    <a:pt x="10309" y="4930"/>
                  </a:cubicBezTo>
                  <a:cubicBezTo>
                    <a:pt x="10309" y="4930"/>
                    <a:pt x="10309" y="8395"/>
                    <a:pt x="10309" y="8395"/>
                  </a:cubicBezTo>
                  <a:close/>
                  <a:moveTo>
                    <a:pt x="10309" y="16670"/>
                  </a:moveTo>
                  <a:cubicBezTo>
                    <a:pt x="7730" y="16456"/>
                    <a:pt x="5626" y="14582"/>
                    <a:pt x="5062" y="12118"/>
                  </a:cubicBezTo>
                  <a:cubicBezTo>
                    <a:pt x="5405" y="11951"/>
                    <a:pt x="5666" y="11652"/>
                    <a:pt x="5796" y="11291"/>
                  </a:cubicBezTo>
                  <a:lnTo>
                    <a:pt x="8399" y="11291"/>
                  </a:lnTo>
                  <a:cubicBezTo>
                    <a:pt x="8595" y="12252"/>
                    <a:pt x="9348" y="13010"/>
                    <a:pt x="10309" y="13205"/>
                  </a:cubicBezTo>
                  <a:cubicBezTo>
                    <a:pt x="10309" y="13205"/>
                    <a:pt x="10309" y="16670"/>
                    <a:pt x="10309" y="16670"/>
                  </a:cubicBezTo>
                  <a:close/>
                  <a:moveTo>
                    <a:pt x="10309" y="20593"/>
                  </a:moveTo>
                  <a:cubicBezTo>
                    <a:pt x="5280" y="20344"/>
                    <a:pt x="1255" y="16319"/>
                    <a:pt x="1006" y="11291"/>
                  </a:cubicBezTo>
                  <a:lnTo>
                    <a:pt x="3030" y="11291"/>
                  </a:lnTo>
                  <a:cubicBezTo>
                    <a:pt x="3196" y="11757"/>
                    <a:pt x="3590" y="12114"/>
                    <a:pt x="4078" y="12230"/>
                  </a:cubicBezTo>
                  <a:cubicBezTo>
                    <a:pt x="4703" y="15183"/>
                    <a:pt x="7225" y="17434"/>
                    <a:pt x="10309" y="17651"/>
                  </a:cubicBezTo>
                  <a:cubicBezTo>
                    <a:pt x="10309" y="17651"/>
                    <a:pt x="10309" y="20593"/>
                    <a:pt x="10309" y="20593"/>
                  </a:cubicBezTo>
                  <a:close/>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dirty="0">
                <a:solidFill>
                  <a:srgbClr val="FFFFFF"/>
                </a:solidFill>
                <a:effectLst>
                  <a:outerShdw blurRad="38100" dist="12700" dir="5400000" rotWithShape="0">
                    <a:srgbClr val="000000">
                      <a:alpha val="50000"/>
                    </a:srgbClr>
                  </a:outerShdw>
                </a:effectLst>
                <a:latin typeface="Source Sans Pro Light" charset="0"/>
                <a:ea typeface="Source Sans Pro Light" charset="0"/>
                <a:cs typeface="Source Sans Pro Light" charset="0"/>
                <a:sym typeface="Gill Sans"/>
              </a:endParaRPr>
            </a:p>
          </p:txBody>
        </p:sp>
      </p:grpSp>
      <p:grpSp>
        <p:nvGrpSpPr>
          <p:cNvPr id="14342" name="Group 6"/>
          <p:cNvGrpSpPr>
            <a:grpSpLocks/>
          </p:cNvGrpSpPr>
          <p:nvPr/>
        </p:nvGrpSpPr>
        <p:grpSpPr bwMode="auto">
          <a:xfrm>
            <a:off x="2782888" y="3028950"/>
            <a:ext cx="3487738" cy="3251441"/>
            <a:chOff x="4731959" y="6350004"/>
            <a:chExt cx="6975109" cy="6502272"/>
          </a:xfrm>
        </p:grpSpPr>
        <p:sp>
          <p:nvSpPr>
            <p:cNvPr id="25604" name="Subtitle 2"/>
            <p:cNvSpPr txBox="1">
              <a:spLocks/>
            </p:cNvSpPr>
            <p:nvPr/>
          </p:nvSpPr>
          <p:spPr bwMode="auto">
            <a:xfrm>
              <a:off x="4731959" y="8108789"/>
              <a:ext cx="6975109" cy="4743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745" tIns="54373" rIns="108745" bIns="54373">
              <a:spAutoFit/>
            </a:bodyPr>
            <a:lstStyle>
              <a:lvl1pPr defTabSz="1087438">
                <a:defRPr sz="3600">
                  <a:solidFill>
                    <a:schemeClr val="tx1"/>
                  </a:solidFill>
                  <a:latin typeface="Lato Light" charset="0"/>
                  <a:ea typeface="MS PGothic" panose="020B0600070205080204" pitchFamily="34" charset="-128"/>
                </a:defRPr>
              </a:lvl1pPr>
              <a:lvl2pPr marL="742950" indent="-285750" defTabSz="1087438">
                <a:defRPr sz="3600">
                  <a:solidFill>
                    <a:schemeClr val="tx1"/>
                  </a:solidFill>
                  <a:latin typeface="Lato Light" charset="0"/>
                  <a:ea typeface="MS PGothic" panose="020B0600070205080204" pitchFamily="34" charset="-128"/>
                </a:defRPr>
              </a:lvl2pPr>
              <a:lvl3pPr marL="1143000" indent="-228600" defTabSz="1087438">
                <a:defRPr sz="3600">
                  <a:solidFill>
                    <a:schemeClr val="tx1"/>
                  </a:solidFill>
                  <a:latin typeface="Lato Light" charset="0"/>
                  <a:ea typeface="MS PGothic" panose="020B0600070205080204" pitchFamily="34" charset="-128"/>
                </a:defRPr>
              </a:lvl3pPr>
              <a:lvl4pPr marL="1600200" indent="-228600" defTabSz="1087438">
                <a:defRPr sz="3600">
                  <a:solidFill>
                    <a:schemeClr val="tx1"/>
                  </a:solidFill>
                  <a:latin typeface="Lato Light" charset="0"/>
                  <a:ea typeface="MS PGothic" panose="020B0600070205080204" pitchFamily="34" charset="-128"/>
                </a:defRPr>
              </a:lvl4pPr>
              <a:lvl5pPr marL="2057400" indent="-228600" defTabSz="1087438">
                <a:defRPr sz="3600">
                  <a:solidFill>
                    <a:schemeClr val="tx1"/>
                  </a:solidFill>
                  <a:latin typeface="Lato Light" charset="0"/>
                  <a:ea typeface="MS PGothic" panose="020B0600070205080204" pitchFamily="34" charset="-128"/>
                </a:defRPr>
              </a:lvl5pPr>
              <a:lvl6pPr marL="2514600" indent="-228600" defTabSz="1087438"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1087438"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1087438"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1087438"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a:spcAft>
                  <a:spcPts val="600"/>
                </a:spcAft>
                <a:defRPr/>
              </a:pPr>
              <a:r>
                <a:rPr lang="en-US" sz="2200" b="1" kern="100" dirty="0">
                  <a:solidFill>
                    <a:srgbClr val="FFC000"/>
                  </a:solidFill>
                  <a:latin typeface="Calibri" panose="020F0502020204030204" pitchFamily="34" charset="0"/>
                  <a:ea typeface="MS Mincho" panose="02020609040205080304" pitchFamily="49" charset="-128"/>
                  <a:cs typeface="Mangal" panose="02040503050203030202" pitchFamily="18" charset="0"/>
                </a:rPr>
                <a:t>Risk management in: </a:t>
              </a:r>
            </a:p>
            <a:p>
              <a:pPr marL="285750" indent="-285750">
                <a:spcAft>
                  <a:spcPts val="600"/>
                </a:spcAft>
                <a:buFont typeface="Wingdings" panose="05000000000000000000" pitchFamily="2" charset="2"/>
                <a:buChar char="ü"/>
                <a:defRPr/>
              </a:pPr>
              <a:r>
                <a:rPr lang="en-US" sz="2200" b="1" kern="100" dirty="0">
                  <a:solidFill>
                    <a:srgbClr val="FFC000"/>
                  </a:solidFill>
                  <a:latin typeface="Calibri" panose="020F0502020204030204" pitchFamily="34" charset="0"/>
                  <a:ea typeface="MS Mincho" panose="02020609040205080304" pitchFamily="49" charset="-128"/>
                  <a:cs typeface="Mangal" panose="02040503050203030202" pitchFamily="18" charset="0"/>
                </a:rPr>
                <a:t>Land-use planning</a:t>
              </a:r>
            </a:p>
            <a:p>
              <a:pPr marL="285750" indent="-285750">
                <a:spcAft>
                  <a:spcPts val="600"/>
                </a:spcAft>
                <a:buFont typeface="Wingdings" panose="05000000000000000000" pitchFamily="2" charset="2"/>
                <a:buChar char="ü"/>
                <a:defRPr/>
              </a:pPr>
              <a:r>
                <a:rPr lang="en-US" sz="2200" b="1" kern="100" dirty="0">
                  <a:solidFill>
                    <a:srgbClr val="FFC000"/>
                  </a:solidFill>
                  <a:latin typeface="Calibri" panose="020F0502020204030204" pitchFamily="34" charset="0"/>
                  <a:ea typeface="MS Mincho" panose="02020609040205080304" pitchFamily="49" charset="-128"/>
                  <a:cs typeface="Mangal" panose="02040503050203030202" pitchFamily="18" charset="0"/>
                </a:rPr>
                <a:t>reduce loss of lives and livelihoods</a:t>
              </a:r>
            </a:p>
            <a:p>
              <a:pPr marL="285750" indent="-285750">
                <a:spcAft>
                  <a:spcPts val="600"/>
                </a:spcAft>
                <a:buFont typeface="Wingdings" panose="05000000000000000000" pitchFamily="2" charset="2"/>
                <a:buChar char="ü"/>
                <a:defRPr/>
              </a:pPr>
              <a:r>
                <a:rPr lang="en-US" sz="2200" b="1" kern="100" dirty="0">
                  <a:solidFill>
                    <a:srgbClr val="FFC000"/>
                  </a:solidFill>
                  <a:latin typeface="Calibri" panose="020F0502020204030204" pitchFamily="34" charset="0"/>
                  <a:ea typeface="MS Mincho" panose="02020609040205080304" pitchFamily="49" charset="-128"/>
                  <a:cs typeface="Mangal" panose="02040503050203030202" pitchFamily="18" charset="0"/>
                </a:rPr>
                <a:t>Reduce reconstruction and rehabilitation costs</a:t>
              </a:r>
              <a:endParaRPr lang="en-GB" sz="2200" b="1" kern="100" dirty="0">
                <a:solidFill>
                  <a:srgbClr val="FFC000"/>
                </a:solidFill>
                <a:latin typeface="Calibri" panose="020F0502020204030204" pitchFamily="34" charset="0"/>
                <a:ea typeface="MS Mincho" panose="02020609040205080304" pitchFamily="49" charset="-128"/>
                <a:cs typeface="Mangal" panose="02040503050203030202" pitchFamily="18" charset="0"/>
              </a:endParaRPr>
            </a:p>
          </p:txBody>
        </p:sp>
        <p:sp>
          <p:nvSpPr>
            <p:cNvPr id="14348" name="TextBox 14"/>
            <p:cNvSpPr txBox="1">
              <a:spLocks noChangeArrowheads="1"/>
            </p:cNvSpPr>
            <p:nvPr/>
          </p:nvSpPr>
          <p:spPr bwMode="auto">
            <a:xfrm>
              <a:off x="8471288" y="7535731"/>
              <a:ext cx="853395" cy="492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3600">
                  <a:solidFill>
                    <a:schemeClr val="tx1"/>
                  </a:solidFill>
                  <a:latin typeface="Lato Light" charset="0"/>
                  <a:ea typeface="MS PGothic" panose="020B0600070205080204" pitchFamily="34" charset="-128"/>
                </a:defRPr>
              </a:lvl1pPr>
              <a:lvl2pPr marL="742950" indent="-285750">
                <a:defRPr sz="3600">
                  <a:solidFill>
                    <a:schemeClr val="tx1"/>
                  </a:solidFill>
                  <a:latin typeface="Lato Light" charset="0"/>
                  <a:ea typeface="MS PGothic" panose="020B0600070205080204" pitchFamily="34" charset="-128"/>
                </a:defRPr>
              </a:lvl2pPr>
              <a:lvl3pPr marL="1143000" indent="-228600">
                <a:defRPr sz="3600">
                  <a:solidFill>
                    <a:schemeClr val="tx1"/>
                  </a:solidFill>
                  <a:latin typeface="Lato Light" charset="0"/>
                  <a:ea typeface="MS PGothic" panose="020B0600070205080204" pitchFamily="34" charset="-128"/>
                </a:defRPr>
              </a:lvl3pPr>
              <a:lvl4pPr marL="1600200" indent="-228600">
                <a:defRPr sz="3600">
                  <a:solidFill>
                    <a:schemeClr val="tx1"/>
                  </a:solidFill>
                  <a:latin typeface="Lato Light" charset="0"/>
                  <a:ea typeface="MS PGothic" panose="020B0600070205080204" pitchFamily="34" charset="-128"/>
                </a:defRPr>
              </a:lvl4pPr>
              <a:lvl5pPr marL="2057400" indent="-228600">
                <a:defRPr sz="3600">
                  <a:solidFill>
                    <a:schemeClr val="tx1"/>
                  </a:solidFill>
                  <a:latin typeface="Lato Light" charset="0"/>
                  <a:ea typeface="MS PGothic" panose="020B0600070205080204" pitchFamily="34" charset="-128"/>
                </a:defRPr>
              </a:lvl5pPr>
              <a:lvl6pPr marL="2514600" indent="-228600" defTabSz="1827213"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1827213"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1827213"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1827213"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algn="ctr" eaLnBrk="1" hangingPunct="1"/>
              <a:r>
                <a:rPr lang="en-US" altLang="en-US" sz="1000">
                  <a:solidFill>
                    <a:schemeClr val="bg1"/>
                  </a:solidFill>
                  <a:latin typeface="Montserrat" charset="0"/>
                </a:rPr>
                <a:t>Two</a:t>
              </a:r>
            </a:p>
          </p:txBody>
        </p:sp>
        <p:sp>
          <p:nvSpPr>
            <p:cNvPr id="20" name="Shape 2951"/>
            <p:cNvSpPr/>
            <p:nvPr/>
          </p:nvSpPr>
          <p:spPr>
            <a:xfrm>
              <a:off x="8410004" y="6350004"/>
              <a:ext cx="1025471" cy="839709"/>
            </a:xfrm>
            <a:custGeom>
              <a:avLst/>
              <a:gdLst/>
              <a:ahLst/>
              <a:cxnLst>
                <a:cxn ang="0">
                  <a:pos x="wd2" y="hd2"/>
                </a:cxn>
                <a:cxn ang="5400000">
                  <a:pos x="wd2" y="hd2"/>
                </a:cxn>
                <a:cxn ang="10800000">
                  <a:pos x="wd2" y="hd2"/>
                </a:cxn>
                <a:cxn ang="16200000">
                  <a:pos x="wd2" y="hd2"/>
                </a:cxn>
              </a:cxnLst>
              <a:rect l="0" t="0" r="r" b="b"/>
              <a:pathLst>
                <a:path w="21600" h="21600" extrusionOk="0">
                  <a:moveTo>
                    <a:pt x="19636" y="20400"/>
                  </a:moveTo>
                  <a:lnTo>
                    <a:pt x="1964" y="20400"/>
                  </a:lnTo>
                  <a:cubicBezTo>
                    <a:pt x="1422" y="20400"/>
                    <a:pt x="982" y="19862"/>
                    <a:pt x="982" y="19200"/>
                  </a:cubicBezTo>
                  <a:cubicBezTo>
                    <a:pt x="982" y="18949"/>
                    <a:pt x="1026" y="18796"/>
                    <a:pt x="1048" y="18735"/>
                  </a:cubicBezTo>
                  <a:cubicBezTo>
                    <a:pt x="1065" y="18712"/>
                    <a:pt x="1048" y="18729"/>
                    <a:pt x="1078" y="18673"/>
                  </a:cubicBezTo>
                  <a:lnTo>
                    <a:pt x="9915" y="1873"/>
                  </a:lnTo>
                  <a:cubicBezTo>
                    <a:pt x="9929" y="1843"/>
                    <a:pt x="9944" y="1813"/>
                    <a:pt x="9957" y="1783"/>
                  </a:cubicBezTo>
                  <a:cubicBezTo>
                    <a:pt x="9960" y="1778"/>
                    <a:pt x="10234" y="1200"/>
                    <a:pt x="10800" y="1200"/>
                  </a:cubicBezTo>
                  <a:cubicBezTo>
                    <a:pt x="11366" y="1200"/>
                    <a:pt x="11588" y="1654"/>
                    <a:pt x="11617" y="1719"/>
                  </a:cubicBezTo>
                  <a:cubicBezTo>
                    <a:pt x="11641" y="1792"/>
                    <a:pt x="11650" y="1806"/>
                    <a:pt x="11685" y="1873"/>
                  </a:cubicBezTo>
                  <a:lnTo>
                    <a:pt x="20522" y="18673"/>
                  </a:lnTo>
                  <a:cubicBezTo>
                    <a:pt x="20535" y="18697"/>
                    <a:pt x="20548" y="18720"/>
                    <a:pt x="20562" y="18743"/>
                  </a:cubicBezTo>
                  <a:cubicBezTo>
                    <a:pt x="20576" y="18785"/>
                    <a:pt x="20618" y="18928"/>
                    <a:pt x="20618" y="19200"/>
                  </a:cubicBezTo>
                  <a:cubicBezTo>
                    <a:pt x="20618" y="19862"/>
                    <a:pt x="20178" y="20400"/>
                    <a:pt x="19636" y="20400"/>
                  </a:cubicBezTo>
                  <a:moveTo>
                    <a:pt x="21348" y="18023"/>
                  </a:moveTo>
                  <a:lnTo>
                    <a:pt x="12511" y="1223"/>
                  </a:lnTo>
                  <a:cubicBezTo>
                    <a:pt x="12511" y="1223"/>
                    <a:pt x="12057" y="0"/>
                    <a:pt x="10800" y="0"/>
                  </a:cubicBezTo>
                  <a:cubicBezTo>
                    <a:pt x="9616" y="0"/>
                    <a:pt x="9089" y="1223"/>
                    <a:pt x="9089" y="1223"/>
                  </a:cubicBezTo>
                  <a:lnTo>
                    <a:pt x="252" y="18023"/>
                  </a:lnTo>
                  <a:cubicBezTo>
                    <a:pt x="252" y="18023"/>
                    <a:pt x="0" y="18421"/>
                    <a:pt x="0" y="19200"/>
                  </a:cubicBezTo>
                  <a:cubicBezTo>
                    <a:pt x="0" y="20525"/>
                    <a:pt x="879" y="21600"/>
                    <a:pt x="1964" y="21600"/>
                  </a:cubicBezTo>
                  <a:lnTo>
                    <a:pt x="19636" y="21600"/>
                  </a:lnTo>
                  <a:cubicBezTo>
                    <a:pt x="20721" y="21600"/>
                    <a:pt x="21600" y="20525"/>
                    <a:pt x="21600" y="19200"/>
                  </a:cubicBezTo>
                  <a:cubicBezTo>
                    <a:pt x="21600" y="18362"/>
                    <a:pt x="21348" y="18023"/>
                    <a:pt x="21348" y="18023"/>
                  </a:cubicBezTo>
                  <a:moveTo>
                    <a:pt x="13255" y="8400"/>
                  </a:moveTo>
                  <a:lnTo>
                    <a:pt x="10309" y="8400"/>
                  </a:lnTo>
                  <a:cubicBezTo>
                    <a:pt x="10038" y="8400"/>
                    <a:pt x="9818" y="8668"/>
                    <a:pt x="9818" y="9000"/>
                  </a:cubicBezTo>
                  <a:cubicBezTo>
                    <a:pt x="9818" y="9332"/>
                    <a:pt x="10038" y="9600"/>
                    <a:pt x="10309" y="9600"/>
                  </a:cubicBezTo>
                  <a:lnTo>
                    <a:pt x="11821" y="9600"/>
                  </a:lnTo>
                  <a:cubicBezTo>
                    <a:pt x="10310" y="11177"/>
                    <a:pt x="7852" y="14224"/>
                    <a:pt x="7852" y="17384"/>
                  </a:cubicBezTo>
                  <a:lnTo>
                    <a:pt x="7857" y="17384"/>
                  </a:lnTo>
                  <a:cubicBezTo>
                    <a:pt x="7857" y="17389"/>
                    <a:pt x="7855" y="17394"/>
                    <a:pt x="7855" y="17400"/>
                  </a:cubicBezTo>
                  <a:cubicBezTo>
                    <a:pt x="7855" y="17732"/>
                    <a:pt x="8074" y="18000"/>
                    <a:pt x="8345" y="18000"/>
                  </a:cubicBezTo>
                  <a:cubicBezTo>
                    <a:pt x="8617" y="18000"/>
                    <a:pt x="8836" y="17732"/>
                    <a:pt x="8836" y="17400"/>
                  </a:cubicBezTo>
                  <a:cubicBezTo>
                    <a:pt x="8836" y="17394"/>
                    <a:pt x="8833" y="17389"/>
                    <a:pt x="8833" y="17384"/>
                  </a:cubicBezTo>
                  <a:cubicBezTo>
                    <a:pt x="8833" y="14516"/>
                    <a:pt x="11431" y="11542"/>
                    <a:pt x="12764" y="10204"/>
                  </a:cubicBezTo>
                  <a:lnTo>
                    <a:pt x="12764" y="12600"/>
                  </a:lnTo>
                  <a:cubicBezTo>
                    <a:pt x="12764" y="12932"/>
                    <a:pt x="12983" y="13200"/>
                    <a:pt x="13255" y="13200"/>
                  </a:cubicBezTo>
                  <a:cubicBezTo>
                    <a:pt x="13526" y="13200"/>
                    <a:pt x="13745" y="12932"/>
                    <a:pt x="13745" y="12600"/>
                  </a:cubicBezTo>
                  <a:lnTo>
                    <a:pt x="13745" y="9000"/>
                  </a:lnTo>
                  <a:cubicBezTo>
                    <a:pt x="13745" y="8668"/>
                    <a:pt x="13526" y="8400"/>
                    <a:pt x="13255" y="8400"/>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dirty="0">
                <a:solidFill>
                  <a:srgbClr val="FFFFFF"/>
                </a:solidFill>
                <a:effectLst>
                  <a:outerShdw blurRad="38100" dist="12700" dir="5400000" rotWithShape="0">
                    <a:srgbClr val="000000">
                      <a:alpha val="50000"/>
                    </a:srgbClr>
                  </a:outerShdw>
                </a:effectLst>
                <a:latin typeface="Source Sans Pro Light" charset="0"/>
                <a:ea typeface="Source Sans Pro Light" charset="0"/>
                <a:cs typeface="Source Sans Pro Light" charset="0"/>
                <a:sym typeface="Gill Sans"/>
              </a:endParaRPr>
            </a:p>
          </p:txBody>
        </p:sp>
      </p:grpSp>
      <p:grpSp>
        <p:nvGrpSpPr>
          <p:cNvPr id="14343" name="Group 1"/>
          <p:cNvGrpSpPr>
            <a:grpSpLocks/>
          </p:cNvGrpSpPr>
          <p:nvPr/>
        </p:nvGrpSpPr>
        <p:grpSpPr bwMode="auto">
          <a:xfrm>
            <a:off x="9086850" y="3107532"/>
            <a:ext cx="2773363" cy="2999455"/>
            <a:chOff x="18805210" y="2975205"/>
            <a:chExt cx="5546725" cy="5998064"/>
          </a:xfrm>
        </p:grpSpPr>
        <p:sp>
          <p:nvSpPr>
            <p:cNvPr id="17" name="Subtitle 2"/>
            <p:cNvSpPr txBox="1">
              <a:spLocks/>
            </p:cNvSpPr>
            <p:nvPr/>
          </p:nvSpPr>
          <p:spPr bwMode="auto">
            <a:xfrm>
              <a:off x="18805210" y="5060887"/>
              <a:ext cx="5546725" cy="3912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745" tIns="54373" rIns="108745" bIns="54373">
              <a:spAutoFit/>
            </a:bodyPr>
            <a:lstStyle>
              <a:lvl1pPr defTabSz="1087438">
                <a:defRPr sz="3600">
                  <a:solidFill>
                    <a:schemeClr val="tx1"/>
                  </a:solidFill>
                  <a:latin typeface="Lato Light" charset="0"/>
                  <a:ea typeface="MS PGothic" panose="020B0600070205080204" pitchFamily="34" charset="-128"/>
                </a:defRPr>
              </a:lvl1pPr>
              <a:lvl2pPr marL="742950" indent="-285750" defTabSz="1087438">
                <a:defRPr sz="3600">
                  <a:solidFill>
                    <a:schemeClr val="tx1"/>
                  </a:solidFill>
                  <a:latin typeface="Lato Light" charset="0"/>
                  <a:ea typeface="MS PGothic" panose="020B0600070205080204" pitchFamily="34" charset="-128"/>
                </a:defRPr>
              </a:lvl2pPr>
              <a:lvl3pPr marL="1143000" indent="-228600" defTabSz="1087438">
                <a:defRPr sz="3600">
                  <a:solidFill>
                    <a:schemeClr val="tx1"/>
                  </a:solidFill>
                  <a:latin typeface="Lato Light" charset="0"/>
                  <a:ea typeface="MS PGothic" panose="020B0600070205080204" pitchFamily="34" charset="-128"/>
                </a:defRPr>
              </a:lvl3pPr>
              <a:lvl4pPr marL="1600200" indent="-228600" defTabSz="1087438">
                <a:defRPr sz="3600">
                  <a:solidFill>
                    <a:schemeClr val="tx1"/>
                  </a:solidFill>
                  <a:latin typeface="Lato Light" charset="0"/>
                  <a:ea typeface="MS PGothic" panose="020B0600070205080204" pitchFamily="34" charset="-128"/>
                </a:defRPr>
              </a:lvl4pPr>
              <a:lvl5pPr marL="2057400" indent="-228600" defTabSz="1087438">
                <a:defRPr sz="3600">
                  <a:solidFill>
                    <a:schemeClr val="tx1"/>
                  </a:solidFill>
                  <a:latin typeface="Lato Light" charset="0"/>
                  <a:ea typeface="MS PGothic" panose="020B0600070205080204" pitchFamily="34" charset="-128"/>
                </a:defRPr>
              </a:lvl5pPr>
              <a:lvl6pPr marL="2514600" indent="-228600" defTabSz="1087438"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1087438"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1087438"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1087438"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a:spcAft>
                  <a:spcPts val="600"/>
                </a:spcAft>
                <a:defRPr/>
              </a:pPr>
              <a:r>
                <a:rPr lang="en-US" sz="2200" b="1" kern="100" dirty="0">
                  <a:solidFill>
                    <a:srgbClr val="FFC000"/>
                  </a:solidFill>
                  <a:latin typeface="Calibri" panose="020F0502020204030204" pitchFamily="34" charset="0"/>
                  <a:ea typeface="MS Mincho" panose="02020609040205080304" pitchFamily="49" charset="-128"/>
                  <a:cs typeface="Mangal" panose="02040503050203030202" pitchFamily="18" charset="0"/>
                </a:rPr>
                <a:t>Planning for:</a:t>
              </a:r>
            </a:p>
            <a:p>
              <a:pPr marL="285750" indent="-285750">
                <a:spcAft>
                  <a:spcPts val="600"/>
                </a:spcAft>
                <a:buFont typeface="Wingdings" panose="05000000000000000000" pitchFamily="2" charset="2"/>
                <a:buChar char="ü"/>
                <a:defRPr/>
              </a:pPr>
              <a:r>
                <a:rPr lang="en-US" sz="2200" b="1" kern="100" dirty="0">
                  <a:solidFill>
                    <a:srgbClr val="FFC000"/>
                  </a:solidFill>
                  <a:latin typeface="Calibri" panose="020F0502020204030204" pitchFamily="34" charset="0"/>
                  <a:ea typeface="MS Mincho" panose="02020609040205080304" pitchFamily="49" charset="-128"/>
                  <a:cs typeface="Mangal" panose="02040503050203030202" pitchFamily="18" charset="0"/>
                </a:rPr>
                <a:t>efficient recovery and reconstruction</a:t>
              </a:r>
            </a:p>
            <a:p>
              <a:pPr marL="285750" indent="-285750">
                <a:spcAft>
                  <a:spcPts val="600"/>
                </a:spcAft>
                <a:buFont typeface="Wingdings" panose="05000000000000000000" pitchFamily="2" charset="2"/>
                <a:buChar char="ü"/>
                <a:defRPr/>
              </a:pPr>
              <a:r>
                <a:rPr lang="en-US" sz="2200" b="1" kern="100" dirty="0">
                  <a:solidFill>
                    <a:srgbClr val="FFC000"/>
                  </a:solidFill>
                  <a:latin typeface="Calibri" panose="020F0502020204030204" pitchFamily="34" charset="0"/>
                  <a:ea typeface="MS Mincho" panose="02020609040205080304" pitchFamily="49" charset="-128"/>
                  <a:cs typeface="Mangal" panose="02040503050203030202" pitchFamily="18" charset="0"/>
                </a:rPr>
                <a:t>mitigating future disaster events</a:t>
              </a:r>
              <a:endParaRPr lang="en-GB" sz="2200" b="1" kern="100" dirty="0">
                <a:solidFill>
                  <a:srgbClr val="FFC000"/>
                </a:solidFill>
                <a:latin typeface="Calibri" panose="020F0502020204030204" pitchFamily="34" charset="0"/>
                <a:ea typeface="MS Mincho" panose="02020609040205080304" pitchFamily="49" charset="-128"/>
                <a:cs typeface="Mangal" panose="02040503050203030202" pitchFamily="18" charset="0"/>
              </a:endParaRPr>
            </a:p>
          </p:txBody>
        </p:sp>
        <p:sp>
          <p:nvSpPr>
            <p:cNvPr id="14345" name="TextBox 16"/>
            <p:cNvSpPr txBox="1">
              <a:spLocks noChangeArrowheads="1"/>
            </p:cNvSpPr>
            <p:nvPr/>
          </p:nvSpPr>
          <p:spPr bwMode="auto">
            <a:xfrm>
              <a:off x="21095294" y="4346682"/>
              <a:ext cx="895118" cy="492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3600">
                  <a:solidFill>
                    <a:schemeClr val="tx1"/>
                  </a:solidFill>
                  <a:latin typeface="Lato Light" charset="0"/>
                  <a:ea typeface="MS PGothic" panose="020B0600070205080204" pitchFamily="34" charset="-128"/>
                </a:defRPr>
              </a:lvl1pPr>
              <a:lvl2pPr marL="742950" indent="-285750">
                <a:defRPr sz="3600">
                  <a:solidFill>
                    <a:schemeClr val="tx1"/>
                  </a:solidFill>
                  <a:latin typeface="Lato Light" charset="0"/>
                  <a:ea typeface="MS PGothic" panose="020B0600070205080204" pitchFamily="34" charset="-128"/>
                </a:defRPr>
              </a:lvl2pPr>
              <a:lvl3pPr marL="1143000" indent="-228600">
                <a:defRPr sz="3600">
                  <a:solidFill>
                    <a:schemeClr val="tx1"/>
                  </a:solidFill>
                  <a:latin typeface="Lato Light" charset="0"/>
                  <a:ea typeface="MS PGothic" panose="020B0600070205080204" pitchFamily="34" charset="-128"/>
                </a:defRPr>
              </a:lvl3pPr>
              <a:lvl4pPr marL="1600200" indent="-228600">
                <a:defRPr sz="3600">
                  <a:solidFill>
                    <a:schemeClr val="tx1"/>
                  </a:solidFill>
                  <a:latin typeface="Lato Light" charset="0"/>
                  <a:ea typeface="MS PGothic" panose="020B0600070205080204" pitchFamily="34" charset="-128"/>
                </a:defRPr>
              </a:lvl4pPr>
              <a:lvl5pPr marL="2057400" indent="-228600">
                <a:defRPr sz="3600">
                  <a:solidFill>
                    <a:schemeClr val="tx1"/>
                  </a:solidFill>
                  <a:latin typeface="Lato Light" charset="0"/>
                  <a:ea typeface="MS PGothic" panose="020B0600070205080204" pitchFamily="34" charset="-128"/>
                </a:defRPr>
              </a:lvl5pPr>
              <a:lvl6pPr marL="2514600" indent="-228600" defTabSz="1827213"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1827213"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1827213"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1827213"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algn="ctr" eaLnBrk="1" hangingPunct="1"/>
              <a:r>
                <a:rPr lang="en-US" altLang="en-US" sz="1000">
                  <a:solidFill>
                    <a:schemeClr val="bg1"/>
                  </a:solidFill>
                  <a:latin typeface="Montserrat" charset="0"/>
                </a:rPr>
                <a:t>Four</a:t>
              </a:r>
            </a:p>
          </p:txBody>
        </p:sp>
        <p:sp>
          <p:nvSpPr>
            <p:cNvPr id="22" name="Shape 2941"/>
            <p:cNvSpPr/>
            <p:nvPr/>
          </p:nvSpPr>
          <p:spPr>
            <a:xfrm>
              <a:off x="21057873" y="2975205"/>
              <a:ext cx="1022350" cy="1025381"/>
            </a:xfrm>
            <a:custGeom>
              <a:avLst/>
              <a:gdLst/>
              <a:ahLst/>
              <a:cxnLst>
                <a:cxn ang="0">
                  <a:pos x="wd2" y="hd2"/>
                </a:cxn>
                <a:cxn ang="5400000">
                  <a:pos x="wd2" y="hd2"/>
                </a:cxn>
                <a:cxn ang="10800000">
                  <a:pos x="wd2" y="hd2"/>
                </a:cxn>
                <a:cxn ang="16200000">
                  <a:pos x="wd2" y="hd2"/>
                </a:cxn>
              </a:cxnLst>
              <a:rect l="0" t="0" r="r" b="b"/>
              <a:pathLst>
                <a:path w="21600" h="21600" extrusionOk="0">
                  <a:moveTo>
                    <a:pt x="11291" y="20593"/>
                  </a:moveTo>
                  <a:lnTo>
                    <a:pt x="11291" y="17648"/>
                  </a:lnTo>
                  <a:cubicBezTo>
                    <a:pt x="14694" y="17407"/>
                    <a:pt x="17408" y="14693"/>
                    <a:pt x="17649" y="11291"/>
                  </a:cubicBezTo>
                  <a:lnTo>
                    <a:pt x="20594" y="11291"/>
                  </a:lnTo>
                  <a:cubicBezTo>
                    <a:pt x="20345" y="16319"/>
                    <a:pt x="16320" y="20344"/>
                    <a:pt x="11291" y="20593"/>
                  </a:cubicBezTo>
                  <a:moveTo>
                    <a:pt x="11291" y="13205"/>
                  </a:moveTo>
                  <a:cubicBezTo>
                    <a:pt x="12252" y="13010"/>
                    <a:pt x="13005" y="12252"/>
                    <a:pt x="13201" y="11291"/>
                  </a:cubicBezTo>
                  <a:lnTo>
                    <a:pt x="16667" y="11291"/>
                  </a:lnTo>
                  <a:cubicBezTo>
                    <a:pt x="16431" y="14152"/>
                    <a:pt x="14152" y="16429"/>
                    <a:pt x="11291" y="16666"/>
                  </a:cubicBezTo>
                  <a:cubicBezTo>
                    <a:pt x="11291" y="16666"/>
                    <a:pt x="11291" y="13205"/>
                    <a:pt x="11291" y="13205"/>
                  </a:cubicBezTo>
                  <a:close/>
                  <a:moveTo>
                    <a:pt x="11291" y="4934"/>
                  </a:moveTo>
                  <a:cubicBezTo>
                    <a:pt x="12233" y="5012"/>
                    <a:pt x="13111" y="5315"/>
                    <a:pt x="13875" y="5784"/>
                  </a:cubicBezTo>
                  <a:cubicBezTo>
                    <a:pt x="13793" y="5967"/>
                    <a:pt x="13745" y="6168"/>
                    <a:pt x="13745" y="6382"/>
                  </a:cubicBezTo>
                  <a:cubicBezTo>
                    <a:pt x="13745" y="7195"/>
                    <a:pt x="14405" y="7855"/>
                    <a:pt x="15218" y="7855"/>
                  </a:cubicBezTo>
                  <a:cubicBezTo>
                    <a:pt x="15432" y="7855"/>
                    <a:pt x="15633" y="7807"/>
                    <a:pt x="15816" y="7725"/>
                  </a:cubicBezTo>
                  <a:cubicBezTo>
                    <a:pt x="16286" y="8489"/>
                    <a:pt x="16589" y="9367"/>
                    <a:pt x="16667" y="10309"/>
                  </a:cubicBezTo>
                  <a:lnTo>
                    <a:pt x="13201" y="10309"/>
                  </a:lnTo>
                  <a:cubicBezTo>
                    <a:pt x="13005" y="9348"/>
                    <a:pt x="12252" y="8590"/>
                    <a:pt x="11291" y="8395"/>
                  </a:cubicBezTo>
                  <a:cubicBezTo>
                    <a:pt x="11291" y="8395"/>
                    <a:pt x="11291" y="4934"/>
                    <a:pt x="11291" y="4934"/>
                  </a:cubicBezTo>
                  <a:close/>
                  <a:moveTo>
                    <a:pt x="11291" y="1007"/>
                  </a:moveTo>
                  <a:cubicBezTo>
                    <a:pt x="16320" y="1256"/>
                    <a:pt x="20345" y="5281"/>
                    <a:pt x="20594" y="10309"/>
                  </a:cubicBezTo>
                  <a:lnTo>
                    <a:pt x="17649" y="10309"/>
                  </a:lnTo>
                  <a:cubicBezTo>
                    <a:pt x="17563" y="9102"/>
                    <a:pt x="17162" y="7985"/>
                    <a:pt x="16534" y="7031"/>
                  </a:cubicBezTo>
                  <a:cubicBezTo>
                    <a:pt x="16631" y="6835"/>
                    <a:pt x="16691" y="6616"/>
                    <a:pt x="16691" y="6382"/>
                  </a:cubicBezTo>
                  <a:cubicBezTo>
                    <a:pt x="16691" y="5569"/>
                    <a:pt x="16032" y="4909"/>
                    <a:pt x="15218" y="4909"/>
                  </a:cubicBezTo>
                  <a:cubicBezTo>
                    <a:pt x="14984" y="4909"/>
                    <a:pt x="14765" y="4969"/>
                    <a:pt x="14568" y="5066"/>
                  </a:cubicBezTo>
                  <a:cubicBezTo>
                    <a:pt x="13614" y="4439"/>
                    <a:pt x="12498" y="4038"/>
                    <a:pt x="11291" y="3952"/>
                  </a:cubicBezTo>
                  <a:cubicBezTo>
                    <a:pt x="11291" y="3952"/>
                    <a:pt x="11291" y="1007"/>
                    <a:pt x="11291" y="1007"/>
                  </a:cubicBezTo>
                  <a:close/>
                  <a:moveTo>
                    <a:pt x="10309" y="3949"/>
                  </a:moveTo>
                  <a:cubicBezTo>
                    <a:pt x="7225" y="4167"/>
                    <a:pt x="4703" y="6417"/>
                    <a:pt x="4078" y="9370"/>
                  </a:cubicBezTo>
                  <a:cubicBezTo>
                    <a:pt x="3590" y="9486"/>
                    <a:pt x="3196" y="9843"/>
                    <a:pt x="3030" y="10309"/>
                  </a:cubicBezTo>
                  <a:lnTo>
                    <a:pt x="1006" y="10309"/>
                  </a:lnTo>
                  <a:cubicBezTo>
                    <a:pt x="1255" y="5281"/>
                    <a:pt x="5280" y="1256"/>
                    <a:pt x="10309" y="1007"/>
                  </a:cubicBezTo>
                  <a:cubicBezTo>
                    <a:pt x="10309" y="1007"/>
                    <a:pt x="10309" y="3949"/>
                    <a:pt x="10309" y="3949"/>
                  </a:cubicBezTo>
                  <a:close/>
                  <a:moveTo>
                    <a:pt x="10309" y="8395"/>
                  </a:moveTo>
                  <a:cubicBezTo>
                    <a:pt x="9348" y="8590"/>
                    <a:pt x="8595" y="9348"/>
                    <a:pt x="8399" y="10309"/>
                  </a:cubicBezTo>
                  <a:lnTo>
                    <a:pt x="5796" y="10309"/>
                  </a:lnTo>
                  <a:cubicBezTo>
                    <a:pt x="5666" y="9948"/>
                    <a:pt x="5405" y="9649"/>
                    <a:pt x="5062" y="9482"/>
                  </a:cubicBezTo>
                  <a:cubicBezTo>
                    <a:pt x="5626" y="7018"/>
                    <a:pt x="7730" y="5144"/>
                    <a:pt x="10309" y="4930"/>
                  </a:cubicBezTo>
                  <a:cubicBezTo>
                    <a:pt x="10309" y="4930"/>
                    <a:pt x="10309" y="8395"/>
                    <a:pt x="10309" y="8395"/>
                  </a:cubicBezTo>
                  <a:close/>
                  <a:moveTo>
                    <a:pt x="10309" y="16670"/>
                  </a:moveTo>
                  <a:cubicBezTo>
                    <a:pt x="7730" y="16456"/>
                    <a:pt x="5626" y="14582"/>
                    <a:pt x="5062" y="12118"/>
                  </a:cubicBezTo>
                  <a:cubicBezTo>
                    <a:pt x="5405" y="11951"/>
                    <a:pt x="5666" y="11652"/>
                    <a:pt x="5796" y="11291"/>
                  </a:cubicBezTo>
                  <a:lnTo>
                    <a:pt x="8399" y="11291"/>
                  </a:lnTo>
                  <a:cubicBezTo>
                    <a:pt x="8595" y="12252"/>
                    <a:pt x="9348" y="13010"/>
                    <a:pt x="10309" y="13205"/>
                  </a:cubicBezTo>
                  <a:cubicBezTo>
                    <a:pt x="10309" y="13205"/>
                    <a:pt x="10309" y="16670"/>
                    <a:pt x="10309" y="16670"/>
                  </a:cubicBezTo>
                  <a:close/>
                  <a:moveTo>
                    <a:pt x="10309" y="20593"/>
                  </a:moveTo>
                  <a:cubicBezTo>
                    <a:pt x="5280" y="20344"/>
                    <a:pt x="1255" y="16319"/>
                    <a:pt x="1006" y="11291"/>
                  </a:cubicBezTo>
                  <a:lnTo>
                    <a:pt x="3030" y="11291"/>
                  </a:lnTo>
                  <a:cubicBezTo>
                    <a:pt x="3196" y="11757"/>
                    <a:pt x="3590" y="12114"/>
                    <a:pt x="4078" y="12230"/>
                  </a:cubicBezTo>
                  <a:cubicBezTo>
                    <a:pt x="4703" y="15183"/>
                    <a:pt x="7225" y="17434"/>
                    <a:pt x="10309" y="17651"/>
                  </a:cubicBezTo>
                  <a:cubicBezTo>
                    <a:pt x="10309" y="17651"/>
                    <a:pt x="10309" y="20593"/>
                    <a:pt x="10309" y="20593"/>
                  </a:cubicBezTo>
                  <a:close/>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dirty="0">
                <a:solidFill>
                  <a:srgbClr val="FFFFFF"/>
                </a:solidFill>
                <a:effectLst>
                  <a:outerShdw blurRad="38100" dist="12700" dir="5400000" rotWithShape="0">
                    <a:srgbClr val="000000">
                      <a:alpha val="50000"/>
                    </a:srgbClr>
                  </a:outerShdw>
                </a:effectLst>
                <a:latin typeface="Source Sans Pro Light" charset="0"/>
                <a:ea typeface="Source Sans Pro Light" charset="0"/>
                <a:cs typeface="Source Sans Pro Light" charset="0"/>
                <a:sym typeface="Gill Sans"/>
              </a:endParaRPr>
            </a:p>
          </p:txBody>
        </p:sp>
      </p:grpSp>
    </p:spTree>
    <p:extLst>
      <p:ext uri="{BB962C8B-B14F-4D97-AF65-F5344CB8AC3E}">
        <p14:creationId xmlns:p14="http://schemas.microsoft.com/office/powerpoint/2010/main" val="3529833092"/>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638121" y="127447"/>
            <a:ext cx="10512425" cy="813841"/>
          </a:xfrm>
        </p:spPr>
        <p:txBody>
          <a:bodyPr>
            <a:normAutofit fontScale="90000"/>
          </a:bodyPr>
          <a:lstStyle/>
          <a:p>
            <a:r>
              <a:rPr lang="en-GB" altLang="en-US" sz="2700" b="1" dirty="0" smtClean="0"/>
              <a:t/>
            </a:r>
            <a:br>
              <a:rPr lang="en-GB" altLang="en-US" sz="2700" b="1" dirty="0" smtClean="0"/>
            </a:br>
            <a:r>
              <a:rPr lang="en-GB" altLang="en-US" sz="2700" b="1" dirty="0"/>
              <a:t/>
            </a:r>
            <a:br>
              <a:rPr lang="en-GB" altLang="en-US" sz="2700" b="1" dirty="0"/>
            </a:br>
            <a:r>
              <a:rPr altLang="en-US" sz="2700" b="1" dirty="0" smtClean="0"/>
              <a:t>Multi-dimensional </a:t>
            </a:r>
            <a:r>
              <a:rPr altLang="en-US" sz="2700" b="1" dirty="0"/>
              <a:t>approach to </a:t>
            </a:r>
            <a:r>
              <a:rPr lang="en-US" altLang="en-US" sz="2700" b="1" dirty="0"/>
              <a:t>watershed and mountain</a:t>
            </a:r>
            <a:r>
              <a:rPr altLang="en-US" sz="2700" b="1" dirty="0"/>
              <a:t> risk management: Landscape Perspective</a:t>
            </a:r>
            <a:r>
              <a:rPr altLang="en-US" sz="2700" dirty="0"/>
              <a:t/>
            </a:r>
            <a:br>
              <a:rPr altLang="en-US" sz="2700" dirty="0"/>
            </a:br>
            <a:r>
              <a:rPr altLang="en-US" sz="2700" b="1" dirty="0"/>
              <a:t/>
            </a:r>
            <a:br>
              <a:rPr altLang="en-US" sz="2700" b="1" dirty="0"/>
            </a:br>
            <a:endParaRPr altLang="en-US" sz="2700" b="1" dirty="0"/>
          </a:p>
        </p:txBody>
      </p:sp>
      <p:sp>
        <p:nvSpPr>
          <p:cNvPr id="12291"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7200"/>
            <a:fld id="{91E2F02E-7AA0-4098-9C2A-988FCB80F6DC}" type="slidenum">
              <a:rPr kumimoji="0" lang="ja-JP" altLang="en-US" sz="900" kern="0">
                <a:solidFill>
                  <a:sysClr val="windowText" lastClr="000000"/>
                </a:solidFill>
              </a:rPr>
              <a:pPr defTabSz="457200"/>
              <a:t>7</a:t>
            </a:fld>
            <a:endParaRPr kumimoji="0" lang="ja-JP" altLang="en-US" sz="900" kern="0">
              <a:solidFill>
                <a:sysClr val="windowText" lastClr="000000"/>
              </a:solidFill>
            </a:endParaRPr>
          </a:p>
        </p:txBody>
      </p:sp>
      <p:pic>
        <p:nvPicPr>
          <p:cNvPr id="12292" name="Content Placeholder 8"/>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561183" y="1049337"/>
            <a:ext cx="4885531" cy="5489575"/>
          </a:xfrm>
        </p:spPr>
      </p:pic>
      <p:sp>
        <p:nvSpPr>
          <p:cNvPr id="12293" name="TextBox 9"/>
          <p:cNvSpPr txBox="1">
            <a:spLocks noChangeArrowheads="1"/>
          </p:cNvSpPr>
          <p:nvPr/>
        </p:nvSpPr>
        <p:spPr bwMode="auto">
          <a:xfrm>
            <a:off x="5569527" y="1346138"/>
            <a:ext cx="6202220" cy="440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457200"/>
            <a:r>
              <a:rPr lang="en-US" altLang="en-US" sz="2000" kern="0" dirty="0">
                <a:solidFill>
                  <a:sysClr val="windowText" lastClr="000000"/>
                </a:solidFill>
                <a:latin typeface="Arial" panose="020B0604020202020204" pitchFamily="34" charset="0"/>
                <a:cs typeface="Arial" panose="020B0604020202020204" pitchFamily="34" charset="0"/>
              </a:rPr>
              <a:t>Traditional approach: </a:t>
            </a:r>
          </a:p>
          <a:p>
            <a:pPr defTabSz="457200"/>
            <a:r>
              <a:rPr lang="en-US" altLang="en-US" sz="2000" kern="0" dirty="0">
                <a:solidFill>
                  <a:sysClr val="windowText" lastClr="000000"/>
                </a:solidFill>
                <a:latin typeface="Arial" panose="020B0604020202020204" pitchFamily="34" charset="0"/>
                <a:cs typeface="Arial" panose="020B0604020202020204" pitchFamily="34" charset="0"/>
              </a:rPr>
              <a:t>	Reactive and remediates hazards as </a:t>
            </a:r>
            <a:r>
              <a:rPr lang="en-US" altLang="en-US" sz="2000" kern="0" dirty="0" smtClean="0">
                <a:solidFill>
                  <a:sysClr val="windowText" lastClr="000000"/>
                </a:solidFill>
                <a:latin typeface="Arial" panose="020B0604020202020204" pitchFamily="34" charset="0"/>
                <a:cs typeface="Arial" panose="020B0604020202020204" pitchFamily="34" charset="0"/>
              </a:rPr>
              <a:t>they </a:t>
            </a:r>
            <a:r>
              <a:rPr lang="en-US" altLang="en-US" sz="2000" kern="0" dirty="0">
                <a:solidFill>
                  <a:sysClr val="windowText" lastClr="000000"/>
                </a:solidFill>
                <a:latin typeface="Arial" panose="020B0604020202020204" pitchFamily="34" charset="0"/>
                <a:cs typeface="Arial" panose="020B0604020202020204" pitchFamily="34" charset="0"/>
              </a:rPr>
              <a:t>occur</a:t>
            </a:r>
          </a:p>
          <a:p>
            <a:pPr defTabSz="457200"/>
            <a:endParaRPr lang="en-US" altLang="en-US" sz="2000" kern="0" dirty="0">
              <a:solidFill>
                <a:sysClr val="windowText" lastClr="000000"/>
              </a:solidFill>
              <a:latin typeface="Arial" panose="020B0604020202020204" pitchFamily="34" charset="0"/>
              <a:cs typeface="Arial" panose="020B0604020202020204" pitchFamily="34" charset="0"/>
            </a:endParaRPr>
          </a:p>
          <a:p>
            <a:pPr defTabSz="457200"/>
            <a:r>
              <a:rPr lang="en-US" altLang="en-US" sz="2000" kern="0" dirty="0">
                <a:solidFill>
                  <a:sysClr val="windowText" lastClr="000000"/>
                </a:solidFill>
                <a:latin typeface="Arial" panose="020B0604020202020204" pitchFamily="34" charset="0"/>
                <a:cs typeface="Arial" panose="020B0604020202020204" pitchFamily="34" charset="0"/>
              </a:rPr>
              <a:t>A proactive approach:</a:t>
            </a:r>
          </a:p>
          <a:p>
            <a:pPr defTabSz="457200"/>
            <a:r>
              <a:rPr lang="en-US" altLang="en-US" sz="2000" kern="0" dirty="0">
                <a:solidFill>
                  <a:sysClr val="windowText" lastClr="000000"/>
                </a:solidFill>
                <a:latin typeface="Arial" panose="020B0604020202020204" pitchFamily="34" charset="0"/>
                <a:cs typeface="Arial" panose="020B0604020202020204" pitchFamily="34" charset="0"/>
              </a:rPr>
              <a:t>	evaluates hazards, </a:t>
            </a:r>
          </a:p>
          <a:p>
            <a:pPr defTabSz="457200"/>
            <a:r>
              <a:rPr lang="en-US" altLang="en-US" sz="2000" kern="0" dirty="0">
                <a:solidFill>
                  <a:sysClr val="windowText" lastClr="000000"/>
                </a:solidFill>
                <a:latin typeface="Arial" panose="020B0604020202020204" pitchFamily="34" charset="0"/>
                <a:cs typeface="Arial" panose="020B0604020202020204" pitchFamily="34" charset="0"/>
              </a:rPr>
              <a:t>	monitors the watershed</a:t>
            </a:r>
          </a:p>
          <a:p>
            <a:pPr defTabSz="457200"/>
            <a:r>
              <a:rPr lang="en-US" altLang="en-US" sz="2000" kern="0" dirty="0">
                <a:solidFill>
                  <a:sysClr val="windowText" lastClr="000000"/>
                </a:solidFill>
                <a:latin typeface="Arial" panose="020B0604020202020204" pitchFamily="34" charset="0"/>
                <a:cs typeface="Arial" panose="020B0604020202020204" pitchFamily="34" charset="0"/>
              </a:rPr>
              <a:t>	manages the infrastructure </a:t>
            </a:r>
          </a:p>
          <a:p>
            <a:pPr defTabSz="457200"/>
            <a:endParaRPr lang="en-US" altLang="en-US" sz="2000" kern="0" dirty="0">
              <a:solidFill>
                <a:sysClr val="windowText" lastClr="000000"/>
              </a:solidFill>
              <a:latin typeface="Arial" panose="020B0604020202020204" pitchFamily="34" charset="0"/>
              <a:cs typeface="Arial" panose="020B0604020202020204" pitchFamily="34" charset="0"/>
            </a:endParaRPr>
          </a:p>
          <a:p>
            <a:pPr defTabSz="457200"/>
            <a:r>
              <a:rPr lang="en-US" altLang="en-US" sz="2000" kern="0" dirty="0">
                <a:solidFill>
                  <a:sysClr val="windowText" lastClr="000000"/>
                </a:solidFill>
                <a:latin typeface="Arial" panose="020B0604020202020204" pitchFamily="34" charset="0"/>
                <a:cs typeface="Arial" panose="020B0604020202020204" pitchFamily="34" charset="0"/>
              </a:rPr>
              <a:t>Building a resilient watershed by incorporating: 	</a:t>
            </a:r>
          </a:p>
          <a:p>
            <a:pPr defTabSz="457200"/>
            <a:r>
              <a:rPr lang="en-US" altLang="en-US" sz="2000" kern="0" dirty="0">
                <a:solidFill>
                  <a:sysClr val="windowText" lastClr="000000"/>
                </a:solidFill>
                <a:latin typeface="Arial" panose="020B0604020202020204" pitchFamily="34" charset="0"/>
                <a:cs typeface="Arial" panose="020B0604020202020204" pitchFamily="34" charset="0"/>
              </a:rPr>
              <a:t>	people</a:t>
            </a:r>
          </a:p>
          <a:p>
            <a:pPr defTabSz="457200"/>
            <a:r>
              <a:rPr lang="en-US" altLang="en-US" sz="2000" kern="0" dirty="0">
                <a:solidFill>
                  <a:sysClr val="windowText" lastClr="000000"/>
                </a:solidFill>
                <a:latin typeface="Arial" panose="020B0604020202020204" pitchFamily="34" charset="0"/>
                <a:cs typeface="Arial" panose="020B0604020202020204" pitchFamily="34" charset="0"/>
              </a:rPr>
              <a:t>	environment </a:t>
            </a:r>
          </a:p>
          <a:p>
            <a:pPr defTabSz="457200"/>
            <a:r>
              <a:rPr lang="en-US" altLang="en-US" sz="2000" kern="0" dirty="0">
                <a:solidFill>
                  <a:sysClr val="windowText" lastClr="000000"/>
                </a:solidFill>
                <a:latin typeface="Arial" panose="020B0604020202020204" pitchFamily="34" charset="0"/>
                <a:cs typeface="Arial" panose="020B0604020202020204" pitchFamily="34" charset="0"/>
              </a:rPr>
              <a:t>	hydrology </a:t>
            </a:r>
          </a:p>
          <a:p>
            <a:pPr defTabSz="457200"/>
            <a:r>
              <a:rPr lang="en-US" altLang="en-US" sz="2000" kern="0" dirty="0">
                <a:solidFill>
                  <a:sysClr val="windowText" lastClr="000000"/>
                </a:solidFill>
                <a:latin typeface="Arial" panose="020B0604020202020204" pitchFamily="34" charset="0"/>
                <a:cs typeface="Arial" panose="020B0604020202020204" pitchFamily="34" charset="0"/>
              </a:rPr>
              <a:t>	geology </a:t>
            </a:r>
          </a:p>
          <a:p>
            <a:pPr defTabSz="457200"/>
            <a:r>
              <a:rPr lang="en-US" altLang="en-US" sz="2000" kern="0" dirty="0">
                <a:solidFill>
                  <a:sysClr val="windowText" lastClr="000000"/>
                </a:solidFill>
                <a:latin typeface="Arial" panose="020B0604020202020204" pitchFamily="34" charset="0"/>
                <a:cs typeface="Arial" panose="020B0604020202020204" pitchFamily="34" charset="0"/>
              </a:rPr>
              <a:t>	</a:t>
            </a:r>
            <a:r>
              <a:rPr lang="en-US" altLang="en-US" sz="2000" kern="0" dirty="0" smtClean="0">
                <a:solidFill>
                  <a:sysClr val="windowText" lastClr="000000"/>
                </a:solidFill>
                <a:latin typeface="Arial" panose="020B0604020202020204" pitchFamily="34" charset="0"/>
                <a:cs typeface="Arial" panose="020B0604020202020204" pitchFamily="34" charset="0"/>
              </a:rPr>
              <a:t>infrastructure</a:t>
            </a:r>
            <a:endParaRPr lang="en-US" altLang="en-US" sz="2000" kern="0" dirty="0">
              <a:solidFill>
                <a:sysClr val="windowText" lastClr="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44020242"/>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851337" y="105104"/>
            <a:ext cx="10510345" cy="664042"/>
          </a:xfrm>
        </p:spPr>
        <p:txBody>
          <a:bodyPr>
            <a:normAutofit fontScale="90000"/>
          </a:bodyPr>
          <a:lstStyle/>
          <a:p>
            <a:r>
              <a:rPr altLang="en-US" sz="2700" b="1" dirty="0"/>
              <a:t>Resilient </a:t>
            </a:r>
            <a:r>
              <a:rPr lang="en-US" altLang="en-US" sz="2700" b="1" dirty="0"/>
              <a:t>Watershed and </a:t>
            </a:r>
            <a:r>
              <a:rPr lang="en-US" altLang="en-US" sz="2700" b="1" dirty="0" smtClean="0"/>
              <a:t>Mountain Management </a:t>
            </a:r>
            <a:r>
              <a:rPr lang="en-US" altLang="en-US" sz="2700" b="1" dirty="0"/>
              <a:t>includes </a:t>
            </a:r>
            <a:r>
              <a:rPr altLang="en-US" sz="2700" b="1" dirty="0"/>
              <a:t>:</a:t>
            </a:r>
          </a:p>
        </p:txBody>
      </p:sp>
      <p:pic>
        <p:nvPicPr>
          <p:cNvPr id="16387"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324933" y="891212"/>
            <a:ext cx="6028531" cy="5943600"/>
          </a:xfrm>
        </p:spPr>
      </p:pic>
      <p:sp>
        <p:nvSpPr>
          <p:cNvPr id="1638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DF831B5B-1D9C-4CB8-9019-D8E848184BCD}" type="slidenum">
              <a:rPr lang="ja-JP" altLang="en-US" smtClean="0"/>
              <a:pPr/>
              <a:t>8</a:t>
            </a:fld>
            <a:endParaRPr lang="ja-JP" altLang="en-US"/>
          </a:p>
        </p:txBody>
      </p:sp>
      <p:sp>
        <p:nvSpPr>
          <p:cNvPr id="6" name="TextBox 5"/>
          <p:cNvSpPr txBox="1"/>
          <p:nvPr/>
        </p:nvSpPr>
        <p:spPr>
          <a:xfrm>
            <a:off x="6525492" y="891212"/>
            <a:ext cx="5577608" cy="5647700"/>
          </a:xfrm>
          <a:prstGeom prst="rect">
            <a:avLst/>
          </a:prstGeom>
          <a:noFill/>
        </p:spPr>
        <p:txBody>
          <a:bodyPr wrap="square">
            <a:spAutoFit/>
          </a:bodyPr>
          <a:lstStyle/>
          <a:p>
            <a:pPr marL="285750" indent="-285750">
              <a:buFont typeface="Wingdings" panose="05000000000000000000" pitchFamily="2" charset="2"/>
              <a:buChar char="Ø"/>
              <a:defRPr/>
            </a:pPr>
            <a:r>
              <a:rPr lang="en-US" sz="2200" dirty="0" smtClean="0"/>
              <a:t>H</a:t>
            </a:r>
            <a:r>
              <a:rPr lang="en-US" sz="2200" dirty="0" smtClean="0"/>
              <a:t>azard </a:t>
            </a:r>
            <a:r>
              <a:rPr lang="en-US" sz="2200" dirty="0"/>
              <a:t>risk assessment from landscape perspective</a:t>
            </a:r>
          </a:p>
          <a:p>
            <a:pPr marL="285750" indent="-285750">
              <a:buFont typeface="Wingdings" panose="05000000000000000000" pitchFamily="2" charset="2"/>
              <a:buChar char="Ø"/>
              <a:defRPr/>
            </a:pPr>
            <a:endParaRPr lang="en-US" sz="2200" dirty="0"/>
          </a:p>
          <a:p>
            <a:pPr marL="285750" indent="-285750">
              <a:buFont typeface="Wingdings" panose="05000000000000000000" pitchFamily="2" charset="2"/>
              <a:buChar char="Ø"/>
              <a:defRPr/>
            </a:pPr>
            <a:r>
              <a:rPr lang="en-US" sz="2200" dirty="0"/>
              <a:t>Hazard monitoring</a:t>
            </a:r>
          </a:p>
          <a:p>
            <a:pPr marL="285750" indent="-285750">
              <a:buFont typeface="Wingdings" panose="05000000000000000000" pitchFamily="2" charset="2"/>
              <a:buChar char="Ø"/>
              <a:defRPr/>
            </a:pPr>
            <a:endParaRPr lang="en-US" sz="2200" dirty="0"/>
          </a:p>
          <a:p>
            <a:pPr marL="285750" indent="-285750">
              <a:buFont typeface="Wingdings" panose="05000000000000000000" pitchFamily="2" charset="2"/>
              <a:buChar char="Ø"/>
              <a:defRPr/>
            </a:pPr>
            <a:r>
              <a:rPr lang="en-US" sz="2200" dirty="0"/>
              <a:t>Early warning system</a:t>
            </a:r>
          </a:p>
          <a:p>
            <a:pPr marL="285750" indent="-285750">
              <a:buFont typeface="Wingdings" panose="05000000000000000000" pitchFamily="2" charset="2"/>
              <a:buChar char="Ø"/>
              <a:defRPr/>
            </a:pPr>
            <a:endParaRPr lang="en-US" sz="2200" dirty="0"/>
          </a:p>
          <a:p>
            <a:pPr marL="285750" indent="-285750">
              <a:buFont typeface="Wingdings" panose="05000000000000000000" pitchFamily="2" charset="2"/>
              <a:buChar char="Ø"/>
              <a:defRPr/>
            </a:pPr>
            <a:r>
              <a:rPr lang="en-US" sz="2200" dirty="0" smtClean="0"/>
              <a:t>Prevention and mitigation </a:t>
            </a:r>
            <a:r>
              <a:rPr lang="en-US" sz="2200" dirty="0" smtClean="0"/>
              <a:t>measures - agricultural practices, saving/credit schemes, education, structural measures</a:t>
            </a:r>
            <a:endParaRPr lang="en-US" sz="2200" dirty="0"/>
          </a:p>
          <a:p>
            <a:pPr marL="285750" indent="-285750">
              <a:buFont typeface="Wingdings" panose="05000000000000000000" pitchFamily="2" charset="2"/>
              <a:buChar char="Ø"/>
              <a:defRPr/>
            </a:pPr>
            <a:endParaRPr lang="en-US" sz="2200" dirty="0"/>
          </a:p>
          <a:p>
            <a:pPr marL="285750" indent="-285750">
              <a:buFont typeface="Wingdings" panose="05000000000000000000" pitchFamily="2" charset="2"/>
              <a:buChar char="Ø"/>
              <a:defRPr/>
            </a:pPr>
            <a:r>
              <a:rPr lang="en-US" sz="2200" dirty="0"/>
              <a:t>Emergency preparedness and response plan</a:t>
            </a:r>
          </a:p>
          <a:p>
            <a:pPr marL="285750" indent="-285750">
              <a:buFont typeface="Wingdings" panose="05000000000000000000" pitchFamily="2" charset="2"/>
              <a:buChar char="Ø"/>
              <a:defRPr/>
            </a:pPr>
            <a:endParaRPr lang="en-US" sz="2200" dirty="0"/>
          </a:p>
          <a:p>
            <a:pPr marL="285750" indent="-285750">
              <a:buFont typeface="Wingdings" panose="05000000000000000000" pitchFamily="2" charset="2"/>
              <a:buChar char="Ø"/>
              <a:defRPr/>
            </a:pPr>
            <a:r>
              <a:rPr lang="en-US" sz="2200" dirty="0"/>
              <a:t>Institutional coordination and management</a:t>
            </a:r>
          </a:p>
          <a:p>
            <a:pPr>
              <a:defRPr/>
            </a:pPr>
            <a:endParaRPr lang="en-US" sz="900" dirty="0"/>
          </a:p>
        </p:txBody>
      </p:sp>
    </p:spTree>
    <p:extLst>
      <p:ext uri="{BB962C8B-B14F-4D97-AF65-F5344CB8AC3E}">
        <p14:creationId xmlns:p14="http://schemas.microsoft.com/office/powerpoint/2010/main" val="2133520229"/>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30EA680-D336-4FF7-8B7A-9848BB0A1C32}" type="slidenum">
              <a:rPr lang="en-US" smtClean="0"/>
              <a:pPr/>
              <a:t>9</a:t>
            </a:fld>
            <a:endParaRPr lang="en-US"/>
          </a:p>
        </p:txBody>
      </p:sp>
      <p:graphicFrame>
        <p:nvGraphicFramePr>
          <p:cNvPr id="6" name="Diagram 5"/>
          <p:cNvGraphicFramePr/>
          <p:nvPr>
            <p:extLst/>
          </p:nvPr>
        </p:nvGraphicFramePr>
        <p:xfrm>
          <a:off x="-1277346" y="1105266"/>
          <a:ext cx="8686799" cy="543364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Rectangle 9"/>
          <p:cNvSpPr/>
          <p:nvPr/>
        </p:nvSpPr>
        <p:spPr>
          <a:xfrm>
            <a:off x="6096000" y="1883814"/>
            <a:ext cx="5864351" cy="3477875"/>
          </a:xfrm>
          <a:prstGeom prst="rect">
            <a:avLst/>
          </a:prstGeom>
        </p:spPr>
        <p:txBody>
          <a:bodyPr wrap="square">
            <a:spAutoFit/>
          </a:bodyPr>
          <a:lstStyle/>
          <a:p>
            <a:r>
              <a:rPr lang="en-GB" sz="2000" b="1" dirty="0" smtClean="0">
                <a:solidFill>
                  <a:srgbClr val="000000"/>
                </a:solidFill>
                <a:latin typeface="Times New Roman" panose="02020603050405020304" pitchFamily="18" charset="0"/>
              </a:rPr>
              <a:t>Key principles:</a:t>
            </a:r>
          </a:p>
          <a:p>
            <a:endParaRPr lang="en-US" sz="2000" b="1" dirty="0" smtClean="0">
              <a:solidFill>
                <a:srgbClr val="000000"/>
              </a:solidFill>
              <a:latin typeface="Times New Roman" panose="02020603050405020304" pitchFamily="18" charset="0"/>
            </a:endParaRPr>
          </a:p>
          <a:p>
            <a:pPr marL="342900" indent="-342900">
              <a:buFont typeface="Wingdings" panose="05000000000000000000" pitchFamily="2" charset="2"/>
              <a:buChar char="Ø"/>
            </a:pPr>
            <a:r>
              <a:rPr lang="en-US" sz="2000" dirty="0" smtClean="0">
                <a:solidFill>
                  <a:srgbClr val="000000"/>
                </a:solidFill>
                <a:latin typeface="Times New Roman" panose="02020603050405020304" pitchFamily="18" charset="0"/>
              </a:rPr>
              <a:t>Decision-making</a:t>
            </a:r>
            <a:r>
              <a:rPr lang="en-US" sz="2000" dirty="0">
                <a:solidFill>
                  <a:srgbClr val="000000"/>
                </a:solidFill>
                <a:latin typeface="Times New Roman" panose="02020603050405020304" pitchFamily="18" charset="0"/>
              </a:rPr>
              <a:t> in an </a:t>
            </a:r>
            <a:r>
              <a:rPr lang="en-US" sz="2000" b="1" dirty="0">
                <a:solidFill>
                  <a:srgbClr val="000000"/>
                </a:solidFill>
                <a:latin typeface="Times New Roman" panose="02020603050405020304" pitchFamily="18" charset="0"/>
              </a:rPr>
              <a:t>integrated and multidisciplinary </a:t>
            </a:r>
            <a:r>
              <a:rPr lang="en-US" sz="2000" b="1" dirty="0" smtClean="0">
                <a:solidFill>
                  <a:srgbClr val="000000"/>
                </a:solidFill>
                <a:latin typeface="Times New Roman" panose="02020603050405020304" pitchFamily="18" charset="0"/>
              </a:rPr>
              <a:t>manner </a:t>
            </a:r>
            <a:r>
              <a:rPr lang="en-US" sz="2000" dirty="0">
                <a:solidFill>
                  <a:srgbClr val="000000"/>
                </a:solidFill>
                <a:latin typeface="Times New Roman" panose="02020603050405020304" pitchFamily="18" charset="0"/>
              </a:rPr>
              <a:t>-</a:t>
            </a:r>
            <a:r>
              <a:rPr lang="en-US" sz="2000" dirty="0" smtClean="0">
                <a:solidFill>
                  <a:srgbClr val="000000"/>
                </a:solidFill>
                <a:latin typeface="Times New Roman" panose="02020603050405020304" pitchFamily="18" charset="0"/>
              </a:rPr>
              <a:t> natural </a:t>
            </a:r>
            <a:r>
              <a:rPr lang="en-US" sz="2000" dirty="0">
                <a:solidFill>
                  <a:srgbClr val="000000"/>
                </a:solidFill>
                <a:latin typeface="Times New Roman" panose="02020603050405020304" pitchFamily="18" charset="0"/>
              </a:rPr>
              <a:t>resource </a:t>
            </a:r>
            <a:r>
              <a:rPr lang="en-US" sz="2000" dirty="0" smtClean="0">
                <a:solidFill>
                  <a:srgbClr val="000000"/>
                </a:solidFill>
                <a:latin typeface="Times New Roman" panose="02020603050405020304" pitchFamily="18" charset="0"/>
              </a:rPr>
              <a:t>management </a:t>
            </a:r>
            <a:r>
              <a:rPr lang="en-US" sz="2000" dirty="0">
                <a:solidFill>
                  <a:srgbClr val="000000"/>
                </a:solidFill>
                <a:latin typeface="Times New Roman" panose="02020603050405020304" pitchFamily="18" charset="0"/>
              </a:rPr>
              <a:t>with environmental and livelihood considerations. </a:t>
            </a:r>
            <a:endParaRPr lang="en-US" sz="2000" dirty="0" smtClean="0">
              <a:solidFill>
                <a:srgbClr val="000000"/>
              </a:solidFill>
              <a:latin typeface="Times New Roman" panose="02020603050405020304" pitchFamily="18" charset="0"/>
            </a:endParaRPr>
          </a:p>
          <a:p>
            <a:endParaRPr lang="en-US" sz="2000" dirty="0">
              <a:solidFill>
                <a:srgbClr val="000000"/>
              </a:solidFill>
              <a:latin typeface="Times New Roman" panose="02020603050405020304" pitchFamily="18" charset="0"/>
            </a:endParaRPr>
          </a:p>
          <a:p>
            <a:pPr marL="342900" indent="-342900">
              <a:buFont typeface="Wingdings" panose="05000000000000000000" pitchFamily="2" charset="2"/>
              <a:buChar char="Ø"/>
            </a:pPr>
            <a:r>
              <a:rPr lang="en-US" sz="2000" b="1" dirty="0" smtClean="0">
                <a:solidFill>
                  <a:srgbClr val="000000"/>
                </a:solidFill>
                <a:latin typeface="Times New Roman" panose="02020603050405020304" pitchFamily="18" charset="0"/>
              </a:rPr>
              <a:t>Landscape </a:t>
            </a:r>
            <a:r>
              <a:rPr lang="en-US" sz="2000" b="1" dirty="0">
                <a:solidFill>
                  <a:srgbClr val="000000"/>
                </a:solidFill>
                <a:latin typeface="Times New Roman" panose="02020603050405020304" pitchFamily="18" charset="0"/>
              </a:rPr>
              <a:t>approach </a:t>
            </a:r>
            <a:r>
              <a:rPr lang="en-US" sz="2000" dirty="0" smtClean="0">
                <a:solidFill>
                  <a:srgbClr val="000000"/>
                </a:solidFill>
                <a:latin typeface="Times New Roman" panose="02020603050405020304" pitchFamily="18" charset="0"/>
              </a:rPr>
              <a:t>factors </a:t>
            </a:r>
            <a:r>
              <a:rPr lang="en-US" sz="2000" dirty="0">
                <a:solidFill>
                  <a:srgbClr val="000000"/>
                </a:solidFill>
                <a:latin typeface="Times New Roman" panose="02020603050405020304" pitchFamily="18" charset="0"/>
              </a:rPr>
              <a:t>in human </a:t>
            </a:r>
            <a:r>
              <a:rPr lang="en-US" sz="2000" b="1" dirty="0">
                <a:solidFill>
                  <a:srgbClr val="000000"/>
                </a:solidFill>
                <a:latin typeface="Times New Roman" panose="02020603050405020304" pitchFamily="18" charset="0"/>
              </a:rPr>
              <a:t>activities and social institutions </a:t>
            </a:r>
            <a:r>
              <a:rPr lang="en-US" sz="2000" dirty="0">
                <a:solidFill>
                  <a:srgbClr val="000000"/>
                </a:solidFill>
                <a:latin typeface="Times New Roman" panose="02020603050405020304" pitchFamily="18" charset="0"/>
              </a:rPr>
              <a:t>as an integral part of the </a:t>
            </a:r>
            <a:r>
              <a:rPr lang="en-US" sz="2000" dirty="0" smtClean="0">
                <a:solidFill>
                  <a:srgbClr val="000000"/>
                </a:solidFill>
                <a:latin typeface="Times New Roman" panose="02020603050405020304" pitchFamily="18" charset="0"/>
              </a:rPr>
              <a:t>system.</a:t>
            </a:r>
            <a:r>
              <a:rPr lang="en-US" sz="2000" dirty="0">
                <a:solidFill>
                  <a:srgbClr val="000000"/>
                </a:solidFill>
                <a:latin typeface="Times New Roman" panose="02020603050405020304" pitchFamily="18" charset="0"/>
              </a:rPr>
              <a:t> </a:t>
            </a:r>
            <a:r>
              <a:rPr lang="en-US" sz="2000" dirty="0" smtClean="0">
                <a:solidFill>
                  <a:srgbClr val="000000"/>
                </a:solidFill>
                <a:latin typeface="Times New Roman" panose="02020603050405020304" pitchFamily="18" charset="0"/>
              </a:rPr>
              <a:t>There </a:t>
            </a:r>
            <a:r>
              <a:rPr lang="en-US" sz="2000" dirty="0">
                <a:solidFill>
                  <a:srgbClr val="000000"/>
                </a:solidFill>
                <a:latin typeface="Times New Roman" panose="02020603050405020304" pitchFamily="18" charset="0"/>
              </a:rPr>
              <a:t>is no precise limit to its geographical </a:t>
            </a:r>
            <a:r>
              <a:rPr lang="en-US" sz="2000" dirty="0" smtClean="0">
                <a:solidFill>
                  <a:srgbClr val="000000"/>
                </a:solidFill>
                <a:latin typeface="Times New Roman" panose="02020603050405020304" pitchFamily="18" charset="0"/>
              </a:rPr>
              <a:t>coverage</a:t>
            </a:r>
            <a:endParaRPr lang="en-US" sz="2000" dirty="0"/>
          </a:p>
        </p:txBody>
      </p:sp>
      <p:sp>
        <p:nvSpPr>
          <p:cNvPr id="12" name="Title 1">
            <a:extLst>
              <a:ext uri="{FF2B5EF4-FFF2-40B4-BE49-F238E27FC236}">
                <a16:creationId xmlns:a16="http://schemas.microsoft.com/office/drawing/2014/main" id="{D2E4151A-AFB1-416A-8B85-47431B0A1608}"/>
              </a:ext>
            </a:extLst>
          </p:cNvPr>
          <p:cNvSpPr>
            <a:spLocks noGrp="1"/>
          </p:cNvSpPr>
          <p:nvPr>
            <p:ph type="title"/>
          </p:nvPr>
        </p:nvSpPr>
        <p:spPr>
          <a:xfrm>
            <a:off x="371856" y="75497"/>
            <a:ext cx="11448287" cy="946029"/>
          </a:xfrm>
        </p:spPr>
        <p:txBody>
          <a:bodyPr>
            <a:normAutofit/>
          </a:bodyPr>
          <a:lstStyle/>
          <a:p>
            <a:r>
              <a:rPr lang="en-US" sz="3600" dirty="0" smtClean="0">
                <a:cs typeface="Calibri Light"/>
              </a:rPr>
              <a:t>Resilient Watershed Management</a:t>
            </a:r>
            <a:endParaRPr lang="en-US" sz="3600" dirty="0"/>
          </a:p>
        </p:txBody>
      </p:sp>
    </p:spTree>
    <p:extLst>
      <p:ext uri="{BB962C8B-B14F-4D97-AF65-F5344CB8AC3E}">
        <p14:creationId xmlns:p14="http://schemas.microsoft.com/office/powerpoint/2010/main" val="604577479"/>
      </p:ext>
    </p:extLst>
  </p:cSld>
  <p:clrMapOvr>
    <a:masterClrMapping/>
  </p:clrMapOvr>
  <p:timing>
    <p:tnLst>
      <p:par>
        <p:cTn id="1" dur="indefinite" restart="never" nodeType="tmRoot"/>
      </p:par>
    </p:tnLst>
  </p:timing>
</p:sld>
</file>

<file path=ppt/theme/theme1.xml><?xml version="1.0" encoding="utf-8"?>
<a:theme xmlns:a="http://schemas.openxmlformats.org/drawingml/2006/main" name="Othello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6252</TotalTime>
  <Words>900</Words>
  <Application>Microsoft Office PowerPoint</Application>
  <PresentationFormat>Widescreen</PresentationFormat>
  <Paragraphs>184</Paragraphs>
  <Slides>15</Slides>
  <Notes>11</Notes>
  <HiddenSlides>0</HiddenSlides>
  <MMClips>0</MMClips>
  <ScaleCrop>false</ScaleCrop>
  <HeadingPairs>
    <vt:vector size="6" baseType="variant">
      <vt:variant>
        <vt:lpstr>Fonts Used</vt:lpstr>
      </vt:variant>
      <vt:variant>
        <vt:i4>23</vt:i4>
      </vt:variant>
      <vt:variant>
        <vt:lpstr>Theme</vt:lpstr>
      </vt:variant>
      <vt:variant>
        <vt:i4>1</vt:i4>
      </vt:variant>
      <vt:variant>
        <vt:lpstr>Slide Titles</vt:lpstr>
      </vt:variant>
      <vt:variant>
        <vt:i4>15</vt:i4>
      </vt:variant>
    </vt:vector>
  </HeadingPairs>
  <TitlesOfParts>
    <vt:vector size="39" baseType="lpstr">
      <vt:lpstr>Segoe UI</vt:lpstr>
      <vt:lpstr>Lato Light</vt:lpstr>
      <vt:lpstr>CooperBlack</vt:lpstr>
      <vt:lpstr>宋体</vt:lpstr>
      <vt:lpstr>Arial</vt:lpstr>
      <vt:lpstr>Raleway</vt:lpstr>
      <vt:lpstr>Mangal</vt:lpstr>
      <vt:lpstr>Wingdings</vt:lpstr>
      <vt:lpstr>Montserrat</vt:lpstr>
      <vt:lpstr>Calibri</vt:lpstr>
      <vt:lpstr>Lato</vt:lpstr>
      <vt:lpstr>Gill Sans</vt:lpstr>
      <vt:lpstr>Source Sans Pro Light</vt:lpstr>
      <vt:lpstr>Calibri Light</vt:lpstr>
      <vt:lpstr>Merriweather</vt:lpstr>
      <vt:lpstr>Montserrat Hairline</vt:lpstr>
      <vt:lpstr>Quicksand Bold</vt:lpstr>
      <vt:lpstr>Source Sans Pro</vt:lpstr>
      <vt:lpstr>MS Mincho</vt:lpstr>
      <vt:lpstr>Times New Roman</vt:lpstr>
      <vt:lpstr>ＭＳ Ｐゴシック</vt:lpstr>
      <vt:lpstr>Bebas Neue</vt:lpstr>
      <vt:lpstr>ＭＳ Ｐゴシック</vt:lpstr>
      <vt:lpstr>Othello template</vt:lpstr>
      <vt:lpstr>Resilient Mountain Development</vt:lpstr>
      <vt:lpstr>  1 billion people 1 in 3 facing food insecurity Fatalities of landslides has increased by 125% in 5 years 60-80% freshwater for our planet 15-20% of global tourism   </vt:lpstr>
      <vt:lpstr>PowerPoint Presentation</vt:lpstr>
      <vt:lpstr>PowerPoint Presentation</vt:lpstr>
      <vt:lpstr>Challenges</vt:lpstr>
      <vt:lpstr>PowerPoint Presentation</vt:lpstr>
      <vt:lpstr>  Multi-dimensional approach to watershed and mountain risk management: Landscape Perspective  </vt:lpstr>
      <vt:lpstr>Resilient Watershed and Mountain Management includes :</vt:lpstr>
      <vt:lpstr>Resilient Watershed Management</vt:lpstr>
      <vt:lpstr>Resilient Watershed Management</vt:lpstr>
      <vt:lpstr>PowerPoint Presentation</vt:lpstr>
      <vt:lpstr>Example 1: Morocco  Integrated Watershed Management to Combat Soil Erosion</vt:lpstr>
      <vt:lpstr>PowerPoint Presentation</vt:lpstr>
      <vt:lpstr>PowerPoint Presentation</vt:lpstr>
      <vt:lpstr>Contact:  Yuka Makino yuka.makino@fao.org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This is your presentation title</dc:title>
  <dc:creator>Perri, Marco (FODI)</dc:creator>
  <cp:lastModifiedBy>Makino, Yuka (FOA)</cp:lastModifiedBy>
  <cp:revision>182</cp:revision>
  <cp:lastPrinted>2018-04-09T11:58:26Z</cp:lastPrinted>
  <dcterms:modified xsi:type="dcterms:W3CDTF">2019-07-11T16:06:23Z</dcterms:modified>
</cp:coreProperties>
</file>