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91" r:id="rId2"/>
    <p:sldId id="951" r:id="rId3"/>
    <p:sldId id="947" r:id="rId4"/>
    <p:sldId id="2447" r:id="rId5"/>
    <p:sldId id="2448" r:id="rId6"/>
    <p:sldId id="2449" r:id="rId7"/>
    <p:sldId id="273" r:id="rId8"/>
    <p:sldId id="2451" r:id="rId9"/>
    <p:sldId id="2445" r:id="rId10"/>
    <p:sldId id="2450" r:id="rId11"/>
    <p:sldId id="2364" r:id="rId12"/>
    <p:sldId id="2365" r:id="rId13"/>
    <p:sldId id="955" r:id="rId14"/>
    <p:sldId id="312" r:id="rId15"/>
    <p:sldId id="957" r:id="rId16"/>
    <p:sldId id="2444" r:id="rId17"/>
    <p:sldId id="2362" r:id="rId18"/>
    <p:sldId id="310" r:id="rId19"/>
    <p:sldId id="267" r:id="rId20"/>
    <p:sldId id="959" r:id="rId21"/>
    <p:sldId id="274" r:id="rId22"/>
    <p:sldId id="269" r:id="rId23"/>
    <p:sldId id="270" r:id="rId24"/>
    <p:sldId id="271" r:id="rId25"/>
    <p:sldId id="415" r:id="rId26"/>
    <p:sldId id="2446" r:id="rId27"/>
    <p:sldId id="2369" r:id="rId28"/>
    <p:sldId id="590" r:id="rId29"/>
    <p:sldId id="332" r:id="rId30"/>
  </p:sldIdLst>
  <p:sldSz cx="10693400" cy="7556500"/>
  <p:notesSz cx="10693400" cy="75565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1"/>
    <p:restoredTop sz="86557"/>
  </p:normalViewPr>
  <p:slideViewPr>
    <p:cSldViewPr>
      <p:cViewPr varScale="1">
        <p:scale>
          <a:sx n="54" d="100"/>
          <a:sy n="54" d="100"/>
        </p:scale>
        <p:origin x="304" y="208"/>
      </p:cViewPr>
      <p:guideLst>
        <p:guide orient="horz" pos="2880"/>
        <p:guide pos="2160"/>
      </p:guideLst>
    </p:cSldViewPr>
  </p:slideViewPr>
  <p:outlineViewPr>
    <p:cViewPr>
      <p:scale>
        <a:sx n="33" d="100"/>
        <a:sy n="33" d="100"/>
      </p:scale>
      <p:origin x="0" y="-1408"/>
    </p:cViewPr>
  </p:outlineViewPr>
  <p:notesTextViewPr>
    <p:cViewPr>
      <p:scale>
        <a:sx n="100" d="100"/>
        <a:sy n="100" d="100"/>
      </p:scale>
      <p:origin x="0" y="0"/>
    </p:cViewPr>
  </p:notesTextViewPr>
  <p:sorterViewPr>
    <p:cViewPr>
      <p:scale>
        <a:sx n="20" d="100"/>
        <a:sy n="2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AD1A84C-1E4B-40DB-BD6B-DAC11FF35826}" type="doc">
      <dgm:prSet loTypeId="urn:microsoft.com/office/officeart/2005/8/layout/arrow3" loCatId="relationship" qsTypeId="urn:microsoft.com/office/officeart/2005/8/quickstyle/3d3" qsCatId="3D" csTypeId="urn:microsoft.com/office/officeart/2005/8/colors/accent3_5" csCatId="accent3" phldr="1"/>
      <dgm:spPr/>
      <dgm:t>
        <a:bodyPr/>
        <a:lstStyle/>
        <a:p>
          <a:endParaRPr lang="en-PH"/>
        </a:p>
      </dgm:t>
    </dgm:pt>
    <dgm:pt modelId="{56CFB4D5-84D6-4E1A-89D9-83D6F5F3B793}">
      <dgm:prSet phldrT="[Text]" custT="1"/>
      <dgm:spPr/>
      <dgm:t>
        <a:bodyPr/>
        <a:lstStyle/>
        <a:p>
          <a:r>
            <a:rPr lang="en-PH" sz="3200" b="1" dirty="0"/>
            <a:t>Non-structural</a:t>
          </a:r>
          <a:endParaRPr lang="en-PH" sz="3200" dirty="0"/>
        </a:p>
      </dgm:t>
    </dgm:pt>
    <dgm:pt modelId="{D3A069D8-456A-48C0-99CF-05E1AC4369BB}" type="parTrans" cxnId="{57FEB684-9C10-4BD9-ABFC-104289B80559}">
      <dgm:prSet/>
      <dgm:spPr/>
      <dgm:t>
        <a:bodyPr/>
        <a:lstStyle/>
        <a:p>
          <a:endParaRPr lang="en-PH" sz="2000"/>
        </a:p>
      </dgm:t>
    </dgm:pt>
    <dgm:pt modelId="{76C38872-1B53-4141-BFFF-91CB909BCA74}" type="sibTrans" cxnId="{57FEB684-9C10-4BD9-ABFC-104289B80559}">
      <dgm:prSet/>
      <dgm:spPr/>
      <dgm:t>
        <a:bodyPr/>
        <a:lstStyle/>
        <a:p>
          <a:endParaRPr lang="en-PH" sz="2000"/>
        </a:p>
      </dgm:t>
    </dgm:pt>
    <dgm:pt modelId="{696B8637-23CB-462B-81B3-15BE125638CC}">
      <dgm:prSet phldrT="[Text]" custT="1"/>
      <dgm:spPr/>
      <dgm:t>
        <a:bodyPr/>
        <a:lstStyle/>
        <a:p>
          <a:r>
            <a:rPr lang="en-PH" sz="3200" b="1" dirty="0"/>
            <a:t>Structural</a:t>
          </a:r>
          <a:endParaRPr lang="en-PH" sz="2400" dirty="0"/>
        </a:p>
      </dgm:t>
    </dgm:pt>
    <dgm:pt modelId="{642AE364-2F5C-482D-953B-8467C8126D68}" type="parTrans" cxnId="{C1FA104C-71AB-4AB8-AFF7-8B22E176D59B}">
      <dgm:prSet/>
      <dgm:spPr/>
      <dgm:t>
        <a:bodyPr/>
        <a:lstStyle/>
        <a:p>
          <a:endParaRPr lang="en-PH" sz="2000"/>
        </a:p>
      </dgm:t>
    </dgm:pt>
    <dgm:pt modelId="{A7FDB6BE-D771-4CF0-8EEA-170B06733AE0}" type="sibTrans" cxnId="{C1FA104C-71AB-4AB8-AFF7-8B22E176D59B}">
      <dgm:prSet/>
      <dgm:spPr/>
      <dgm:t>
        <a:bodyPr/>
        <a:lstStyle/>
        <a:p>
          <a:endParaRPr lang="en-PH" sz="2000"/>
        </a:p>
      </dgm:t>
    </dgm:pt>
    <dgm:pt modelId="{734084D4-8C80-4902-82C5-F4DE338D2969}" type="pres">
      <dgm:prSet presAssocID="{0AD1A84C-1E4B-40DB-BD6B-DAC11FF35826}" presName="compositeShape" presStyleCnt="0">
        <dgm:presLayoutVars>
          <dgm:chMax val="2"/>
          <dgm:dir/>
          <dgm:resizeHandles val="exact"/>
        </dgm:presLayoutVars>
      </dgm:prSet>
      <dgm:spPr/>
    </dgm:pt>
    <dgm:pt modelId="{8981462B-1C17-4CE8-8C83-5576B57407FC}" type="pres">
      <dgm:prSet presAssocID="{0AD1A84C-1E4B-40DB-BD6B-DAC11FF35826}" presName="divider" presStyleLbl="fgShp" presStyleIdx="0" presStyleCnt="1"/>
      <dgm:spPr/>
    </dgm:pt>
    <dgm:pt modelId="{7002ECB2-FEC5-46A4-9D34-1AAF50DDBDBC}" type="pres">
      <dgm:prSet presAssocID="{56CFB4D5-84D6-4E1A-89D9-83D6F5F3B793}" presName="downArrow" presStyleLbl="node1" presStyleIdx="0" presStyleCnt="2" custScaleX="37433"/>
      <dgm:spPr/>
    </dgm:pt>
    <dgm:pt modelId="{3703252A-11CF-4DC4-8267-18C9133C44B7}" type="pres">
      <dgm:prSet presAssocID="{56CFB4D5-84D6-4E1A-89D9-83D6F5F3B793}" presName="downArrowText" presStyleLbl="revTx" presStyleIdx="0" presStyleCnt="2" custScaleX="213839" custLinFactNeighborX="-21495">
        <dgm:presLayoutVars>
          <dgm:bulletEnabled val="1"/>
        </dgm:presLayoutVars>
      </dgm:prSet>
      <dgm:spPr/>
    </dgm:pt>
    <dgm:pt modelId="{951CF0E1-3677-41C7-9F24-8EA6D184C1F5}" type="pres">
      <dgm:prSet presAssocID="{696B8637-23CB-462B-81B3-15BE125638CC}" presName="upArrow" presStyleLbl="node1" presStyleIdx="1" presStyleCnt="2" custScaleX="37433"/>
      <dgm:spPr/>
    </dgm:pt>
    <dgm:pt modelId="{65E84243-58AD-420B-97FA-D70B1B410710}" type="pres">
      <dgm:prSet presAssocID="{696B8637-23CB-462B-81B3-15BE125638CC}" presName="upArrowText" presStyleLbl="revTx" presStyleIdx="1" presStyleCnt="2" custScaleX="178423" custLinFactNeighborX="17196">
        <dgm:presLayoutVars>
          <dgm:bulletEnabled val="1"/>
        </dgm:presLayoutVars>
      </dgm:prSet>
      <dgm:spPr/>
    </dgm:pt>
  </dgm:ptLst>
  <dgm:cxnLst>
    <dgm:cxn modelId="{42DFF234-B443-4C70-BE20-7FFB9F552785}" type="presOf" srcId="{696B8637-23CB-462B-81B3-15BE125638CC}" destId="{65E84243-58AD-420B-97FA-D70B1B410710}" srcOrd="0" destOrd="0" presId="urn:microsoft.com/office/officeart/2005/8/layout/arrow3"/>
    <dgm:cxn modelId="{C1FA104C-71AB-4AB8-AFF7-8B22E176D59B}" srcId="{0AD1A84C-1E4B-40DB-BD6B-DAC11FF35826}" destId="{696B8637-23CB-462B-81B3-15BE125638CC}" srcOrd="1" destOrd="0" parTransId="{642AE364-2F5C-482D-953B-8467C8126D68}" sibTransId="{A7FDB6BE-D771-4CF0-8EEA-170B06733AE0}"/>
    <dgm:cxn modelId="{E9FED074-FFD9-458A-8A24-DE3631B4748A}" type="presOf" srcId="{56CFB4D5-84D6-4E1A-89D9-83D6F5F3B793}" destId="{3703252A-11CF-4DC4-8267-18C9133C44B7}" srcOrd="0" destOrd="0" presId="urn:microsoft.com/office/officeart/2005/8/layout/arrow3"/>
    <dgm:cxn modelId="{57FEB684-9C10-4BD9-ABFC-104289B80559}" srcId="{0AD1A84C-1E4B-40DB-BD6B-DAC11FF35826}" destId="{56CFB4D5-84D6-4E1A-89D9-83D6F5F3B793}" srcOrd="0" destOrd="0" parTransId="{D3A069D8-456A-48C0-99CF-05E1AC4369BB}" sibTransId="{76C38872-1B53-4141-BFFF-91CB909BCA74}"/>
    <dgm:cxn modelId="{20A7E2CD-0CB8-4878-900D-82A4449B06F8}" type="presOf" srcId="{0AD1A84C-1E4B-40DB-BD6B-DAC11FF35826}" destId="{734084D4-8C80-4902-82C5-F4DE338D2969}" srcOrd="0" destOrd="0" presId="urn:microsoft.com/office/officeart/2005/8/layout/arrow3"/>
    <dgm:cxn modelId="{DADC7756-073C-4FC5-A987-F4E79E2288D8}" type="presParOf" srcId="{734084D4-8C80-4902-82C5-F4DE338D2969}" destId="{8981462B-1C17-4CE8-8C83-5576B57407FC}" srcOrd="0" destOrd="0" presId="urn:microsoft.com/office/officeart/2005/8/layout/arrow3"/>
    <dgm:cxn modelId="{F4BFDAA4-A6CC-4CF7-8F6F-7C1F16FF6CB6}" type="presParOf" srcId="{734084D4-8C80-4902-82C5-F4DE338D2969}" destId="{7002ECB2-FEC5-46A4-9D34-1AAF50DDBDBC}" srcOrd="1" destOrd="0" presId="urn:microsoft.com/office/officeart/2005/8/layout/arrow3"/>
    <dgm:cxn modelId="{CA6A652D-5129-46D3-BEAB-719EDE196CEC}" type="presParOf" srcId="{734084D4-8C80-4902-82C5-F4DE338D2969}" destId="{3703252A-11CF-4DC4-8267-18C9133C44B7}" srcOrd="2" destOrd="0" presId="urn:microsoft.com/office/officeart/2005/8/layout/arrow3"/>
    <dgm:cxn modelId="{4F8FC04C-7826-42C1-B70C-ED6EDD1B605F}" type="presParOf" srcId="{734084D4-8C80-4902-82C5-F4DE338D2969}" destId="{951CF0E1-3677-41C7-9F24-8EA6D184C1F5}" srcOrd="3" destOrd="0" presId="urn:microsoft.com/office/officeart/2005/8/layout/arrow3"/>
    <dgm:cxn modelId="{FC7BB553-7B40-4D03-B8DC-1F4286FA2A05}" type="presParOf" srcId="{734084D4-8C80-4902-82C5-F4DE338D2969}" destId="{65E84243-58AD-420B-97FA-D70B1B410710}" srcOrd="4" destOrd="0" presId="urn:microsoft.com/office/officeart/2005/8/layout/arrow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81462B-1C17-4CE8-8C83-5576B57407FC}">
      <dsp:nvSpPr>
        <dsp:cNvPr id="0" name=""/>
        <dsp:cNvSpPr/>
      </dsp:nvSpPr>
      <dsp:spPr>
        <a:xfrm rot="21300000">
          <a:off x="17203" y="1619948"/>
          <a:ext cx="5571800" cy="638055"/>
        </a:xfrm>
        <a:prstGeom prst="mathMinus">
          <a:avLst/>
        </a:prstGeom>
        <a:solidFill>
          <a:schemeClr val="accent3">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7002ECB2-FEC5-46A4-9D34-1AAF50DDBDBC}">
      <dsp:nvSpPr>
        <dsp:cNvPr id="0" name=""/>
        <dsp:cNvSpPr/>
      </dsp:nvSpPr>
      <dsp:spPr>
        <a:xfrm>
          <a:off x="1198890" y="193897"/>
          <a:ext cx="629571" cy="1551181"/>
        </a:xfrm>
        <a:prstGeom prst="downArrow">
          <a:avLst/>
        </a:prstGeom>
        <a:solidFill>
          <a:schemeClr val="accent3">
            <a:alpha val="9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3703252A-11CF-4DC4-8267-18C9133C44B7}">
      <dsp:nvSpPr>
        <dsp:cNvPr id="0" name=""/>
        <dsp:cNvSpPr/>
      </dsp:nvSpPr>
      <dsp:spPr>
        <a:xfrm>
          <a:off x="1564544" y="0"/>
          <a:ext cx="3836242" cy="162874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PH" sz="3200" b="1" kern="1200" dirty="0"/>
            <a:t>Non-structural</a:t>
          </a:r>
          <a:endParaRPr lang="en-PH" sz="3200" kern="1200" dirty="0"/>
        </a:p>
      </dsp:txBody>
      <dsp:txXfrm>
        <a:off x="1564544" y="0"/>
        <a:ext cx="3836242" cy="1628740"/>
      </dsp:txXfrm>
    </dsp:sp>
    <dsp:sp modelId="{951CF0E1-3677-41C7-9F24-8EA6D184C1F5}">
      <dsp:nvSpPr>
        <dsp:cNvPr id="0" name=""/>
        <dsp:cNvSpPr/>
      </dsp:nvSpPr>
      <dsp:spPr>
        <a:xfrm>
          <a:off x="3777746" y="2132874"/>
          <a:ext cx="629571" cy="1551181"/>
        </a:xfrm>
        <a:prstGeom prst="upArrow">
          <a:avLst/>
        </a:prstGeom>
        <a:solidFill>
          <a:schemeClr val="accent3">
            <a:alpha val="90000"/>
            <a:hueOff val="0"/>
            <a:satOff val="0"/>
            <a:lumOff val="0"/>
            <a:alpha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5E84243-58AD-420B-97FA-D70B1B410710}">
      <dsp:nvSpPr>
        <dsp:cNvPr id="0" name=""/>
        <dsp:cNvSpPr/>
      </dsp:nvSpPr>
      <dsp:spPr>
        <a:xfrm>
          <a:off x="445976" y="2249212"/>
          <a:ext cx="3200884" cy="1628740"/>
        </a:xfrm>
        <a:prstGeom prst="rect">
          <a:avLst/>
        </a:prstGeom>
        <a:noFill/>
        <a:ln w="9525" cap="flat"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27584" tIns="227584" rIns="227584" bIns="227584" numCol="1" spcCol="1270" anchor="ctr" anchorCtr="0">
          <a:noAutofit/>
        </a:bodyPr>
        <a:lstStyle/>
        <a:p>
          <a:pPr marL="0" lvl="0" indent="0" algn="ctr" defTabSz="1422400">
            <a:lnSpc>
              <a:spcPct val="90000"/>
            </a:lnSpc>
            <a:spcBef>
              <a:spcPct val="0"/>
            </a:spcBef>
            <a:spcAft>
              <a:spcPct val="35000"/>
            </a:spcAft>
            <a:buNone/>
          </a:pPr>
          <a:r>
            <a:rPr lang="en-PH" sz="3200" b="1" kern="1200" dirty="0"/>
            <a:t>Structural</a:t>
          </a:r>
          <a:endParaRPr lang="en-PH" sz="2400" kern="1200" dirty="0"/>
        </a:p>
      </dsp:txBody>
      <dsp:txXfrm>
        <a:off x="445976" y="2249212"/>
        <a:ext cx="3200884" cy="1628740"/>
      </dsp:txXfrm>
    </dsp:sp>
  </dsp:spTree>
</dsp:drawing>
</file>

<file path=ppt/diagrams/layout1.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70B04AF0-E506-F748-965E-960318DA1849}" type="datetimeFigureOut">
              <a:rPr lang="en-US" smtClean="0"/>
              <a:t>7/12/19</a:t>
            </a:fld>
            <a:endParaRPr lang="en-US"/>
          </a:p>
        </p:txBody>
      </p:sp>
      <p:sp>
        <p:nvSpPr>
          <p:cNvPr id="4" name="Slide Image Placeholder 3"/>
          <p:cNvSpPr>
            <a:spLocks noGrp="1" noRot="1" noChangeAspect="1"/>
          </p:cNvSpPr>
          <p:nvPr>
            <p:ph type="sldImg" idx="2"/>
          </p:nvPr>
        </p:nvSpPr>
        <p:spPr>
          <a:xfrm>
            <a:off x="3541713" y="944563"/>
            <a:ext cx="3609975" cy="255111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69975" y="3636963"/>
            <a:ext cx="8553450" cy="297497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7177088"/>
            <a:ext cx="4633913" cy="3794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057900" y="7177088"/>
            <a:ext cx="4632325" cy="379412"/>
          </a:xfrm>
          <a:prstGeom prst="rect">
            <a:avLst/>
          </a:prstGeom>
        </p:spPr>
        <p:txBody>
          <a:bodyPr vert="horz" lIns="91440" tIns="45720" rIns="91440" bIns="45720" rtlCol="0" anchor="b"/>
          <a:lstStyle>
            <a:lvl1pPr algn="r">
              <a:defRPr sz="1200"/>
            </a:lvl1pPr>
          </a:lstStyle>
          <a:p>
            <a:fld id="{FE3E74A3-1FF4-8043-9B58-655008B29F06}" type="slidenum">
              <a:rPr lang="en-US" smtClean="0"/>
              <a:t>‹#›</a:t>
            </a:fld>
            <a:endParaRPr lang="en-US"/>
          </a:p>
        </p:txBody>
      </p:sp>
    </p:spTree>
    <p:extLst>
      <p:ext uri="{BB962C8B-B14F-4D97-AF65-F5344CB8AC3E}">
        <p14:creationId xmlns:p14="http://schemas.microsoft.com/office/powerpoint/2010/main" val="4074157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PH" dirty="0"/>
              <a:t>Source: </a:t>
            </a:r>
          </a:p>
          <a:p>
            <a:r>
              <a:rPr lang="en-PH" dirty="0"/>
              <a:t>&gt;06 JICA DRRM CEP – YOLANDA.ppt (DSWD)</a:t>
            </a:r>
          </a:p>
          <a:p>
            <a:pPr marL="0" marR="0" indent="0" algn="l" defTabSz="457200" rtl="0" eaLnBrk="0" fontAlgn="base" latinLnBrk="0" hangingPunct="0">
              <a:lnSpc>
                <a:spcPct val="100000"/>
              </a:lnSpc>
              <a:spcBef>
                <a:spcPct val="30000"/>
              </a:spcBef>
              <a:spcAft>
                <a:spcPct val="0"/>
              </a:spcAft>
              <a:buClrTx/>
              <a:buSzTx/>
              <a:buFontTx/>
              <a:buNone/>
              <a:tabLst/>
              <a:defRPr/>
            </a:pPr>
            <a:r>
              <a:rPr lang="en-PH" dirty="0"/>
              <a:t>&gt; </a:t>
            </a:r>
            <a:r>
              <a:rPr lang="en-US" sz="1200" b="1" dirty="0">
                <a:effectLst/>
              </a:rPr>
              <a:t>PD 1067, Water Code of the Philippines, Article 51, Utilization of Waters</a:t>
            </a:r>
          </a:p>
        </p:txBody>
      </p:sp>
      <p:sp>
        <p:nvSpPr>
          <p:cNvPr id="4" name="Slide Number Placeholder 3"/>
          <p:cNvSpPr>
            <a:spLocks noGrp="1"/>
          </p:cNvSpPr>
          <p:nvPr>
            <p:ph type="sldNum" sz="quarter" idx="10"/>
          </p:nvPr>
        </p:nvSpPr>
        <p:spPr/>
        <p:txBody>
          <a:bodyPr/>
          <a:lstStyle/>
          <a:p>
            <a:fld id="{E37259EB-3B75-469F-8A7E-41C4491BDED6}" type="slidenum">
              <a:rPr lang="en-US" smtClean="0"/>
              <a:pPr/>
              <a:t>21</a:t>
            </a:fld>
            <a:endParaRPr lang="en-US"/>
          </a:p>
        </p:txBody>
      </p:sp>
    </p:spTree>
    <p:extLst>
      <p:ext uri="{BB962C8B-B14F-4D97-AF65-F5344CB8AC3E}">
        <p14:creationId xmlns:p14="http://schemas.microsoft.com/office/powerpoint/2010/main" val="2989697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3300" y="685800"/>
            <a:ext cx="4851400"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EE87A29-88CD-4475-A343-5ABC654230AE}" type="slidenum">
              <a:rPr lang="th-TH" smtClean="0"/>
              <a:t>27</a:t>
            </a:fld>
            <a:endParaRPr lang="th-TH"/>
          </a:p>
        </p:txBody>
      </p:sp>
    </p:spTree>
    <p:extLst>
      <p:ext uri="{BB962C8B-B14F-4D97-AF65-F5344CB8AC3E}">
        <p14:creationId xmlns:p14="http://schemas.microsoft.com/office/powerpoint/2010/main" val="4162788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E3E74A3-1FF4-8043-9B58-655008B29F06}" type="slidenum">
              <a:rPr lang="en-US" smtClean="0"/>
              <a:t>29</a:t>
            </a:fld>
            <a:endParaRPr lang="en-US"/>
          </a:p>
        </p:txBody>
      </p:sp>
    </p:spTree>
    <p:extLst>
      <p:ext uri="{BB962C8B-B14F-4D97-AF65-F5344CB8AC3E}">
        <p14:creationId xmlns:p14="http://schemas.microsoft.com/office/powerpoint/2010/main" val="505907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2515"/>
            <a:ext cx="9089390" cy="1586864"/>
          </a:xfrm>
          <a:prstGeom prst="rect">
            <a:avLst/>
          </a:prstGeom>
        </p:spPr>
        <p:txBody>
          <a:bodyPr wrap="square" lIns="0" tIns="0" rIns="0" bIns="0">
            <a:noAutofit/>
          </a:bodyPr>
          <a:lstStyle/>
          <a:p>
            <a:endParaRPr/>
          </a:p>
        </p:txBody>
      </p:sp>
      <p:sp>
        <p:nvSpPr>
          <p:cNvPr id="3" name="Holder 3"/>
          <p:cNvSpPr>
            <a:spLocks noGrp="1"/>
          </p:cNvSpPr>
          <p:nvPr>
            <p:ph type="subTitle" idx="4"/>
          </p:nvPr>
        </p:nvSpPr>
        <p:spPr>
          <a:xfrm>
            <a:off x="1604010" y="4231640"/>
            <a:ext cx="7485379" cy="1889125"/>
          </a:xfrm>
          <a:prstGeom prst="rect">
            <a:avLst/>
          </a:prstGeom>
        </p:spPr>
        <p:txBody>
          <a:bodyPr wrap="square" lIns="0" tIns="0" rIns="0" bIns="0">
            <a:noAutofit/>
          </a:body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type="body" idx="1"/>
          </p:nvPr>
        </p:nvSpPr>
        <p:spPr/>
        <p:txBody>
          <a:bodyPr lIns="0" tIns="0" rIns="0" bIns="0"/>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p>
            <a:endParaRPr/>
          </a:p>
        </p:txBody>
      </p:sp>
      <p:sp>
        <p:nvSpPr>
          <p:cNvPr id="3" name="Holder 3"/>
          <p:cNvSpPr>
            <a:spLocks noGrp="1"/>
          </p:cNvSpPr>
          <p:nvPr>
            <p:ph sz="half" idx="2"/>
          </p:nvPr>
        </p:nvSpPr>
        <p:spPr>
          <a:xfrm>
            <a:off x="534670" y="1737995"/>
            <a:ext cx="4651629" cy="4987290"/>
          </a:xfrm>
          <a:prstGeom prst="rect">
            <a:avLst/>
          </a:prstGeom>
        </p:spPr>
        <p:txBody>
          <a:bodyPr wrap="square" lIns="0" tIns="0" rIns="0" bIns="0">
            <a:noAutofit/>
          </a:bodyPr>
          <a:lstStyle/>
          <a:p>
            <a:endParaRPr/>
          </a:p>
        </p:txBody>
      </p:sp>
      <p:sp>
        <p:nvSpPr>
          <p:cNvPr id="4" name="Holder 4"/>
          <p:cNvSpPr>
            <a:spLocks noGrp="1"/>
          </p:cNvSpPr>
          <p:nvPr>
            <p:ph sz="half" idx="3"/>
          </p:nvPr>
        </p:nvSpPr>
        <p:spPr>
          <a:xfrm>
            <a:off x="5507100" y="1737995"/>
            <a:ext cx="4651629" cy="4987290"/>
          </a:xfrm>
          <a:prstGeom prst="rect">
            <a:avLst/>
          </a:prstGeom>
        </p:spPr>
        <p:txBody>
          <a:bodyPr wrap="square" lIns="0" tIns="0" rIns="0" bIns="0">
            <a:noAutofit/>
          </a:body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768095" y="1097280"/>
            <a:ext cx="9156192" cy="6144768"/>
          </a:xfrm>
          <a:prstGeom prst="rect">
            <a:avLst/>
          </a:prstGeom>
          <a:blipFill>
            <a:blip r:embed="rId2" cstate="print"/>
            <a:stretch>
              <a:fillRect/>
            </a:stretch>
          </a:blipFill>
        </p:spPr>
        <p:txBody>
          <a:bodyPr wrap="square" lIns="0" tIns="0" rIns="0" bIns="0" rtlCol="0">
            <a:noAutofit/>
          </a:bodyPr>
          <a:lstStyle/>
          <a:p>
            <a:endParaRPr/>
          </a:p>
        </p:txBody>
      </p:sp>
      <p:sp>
        <p:nvSpPr>
          <p:cNvPr id="2" name="Holder 2"/>
          <p:cNvSpPr>
            <a:spLocks noGrp="1"/>
          </p:cNvSpPr>
          <p:nvPr>
            <p:ph type="title"/>
          </p:nvPr>
        </p:nvSpPr>
        <p:spPr/>
        <p:txBody>
          <a:bodyPr lIns="0" tIns="0" rIns="0" bIns="0"/>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7413"/>
            <a:ext cx="9089390" cy="1619750"/>
          </a:xfrm>
        </p:spPr>
        <p:txBody>
          <a:bodyPr/>
          <a:lstStyle/>
          <a:p>
            <a:r>
              <a:rPr lang="en-US"/>
              <a:t>Click to edit Master title style</a:t>
            </a:r>
          </a:p>
        </p:txBody>
      </p:sp>
      <p:sp>
        <p:nvSpPr>
          <p:cNvPr id="3" name="Subtitle 2"/>
          <p:cNvSpPr>
            <a:spLocks noGrp="1"/>
          </p:cNvSpPr>
          <p:nvPr>
            <p:ph type="subTitle" idx="1"/>
          </p:nvPr>
        </p:nvSpPr>
        <p:spPr>
          <a:xfrm>
            <a:off x="1604010" y="4282016"/>
            <a:ext cx="7485380" cy="1931106"/>
          </a:xfrm>
        </p:spPr>
        <p:txBody>
          <a:bodyPr/>
          <a:lstStyle>
            <a:lvl1pPr marL="0" indent="0" algn="ctr">
              <a:buNone/>
              <a:defRPr>
                <a:solidFill>
                  <a:schemeClr val="tx1">
                    <a:tint val="75000"/>
                  </a:schemeClr>
                </a:solidFill>
              </a:defRPr>
            </a:lvl1pPr>
            <a:lvl2pPr marL="503789" indent="0" algn="ctr">
              <a:buNone/>
              <a:defRPr>
                <a:solidFill>
                  <a:schemeClr val="tx1">
                    <a:tint val="75000"/>
                  </a:schemeClr>
                </a:solidFill>
              </a:defRPr>
            </a:lvl2pPr>
            <a:lvl3pPr marL="1007577" indent="0" algn="ctr">
              <a:buNone/>
              <a:defRPr>
                <a:solidFill>
                  <a:schemeClr val="tx1">
                    <a:tint val="75000"/>
                  </a:schemeClr>
                </a:solidFill>
              </a:defRPr>
            </a:lvl3pPr>
            <a:lvl4pPr marL="1511366" indent="0" algn="ctr">
              <a:buNone/>
              <a:defRPr>
                <a:solidFill>
                  <a:schemeClr val="tx1">
                    <a:tint val="75000"/>
                  </a:schemeClr>
                </a:solidFill>
              </a:defRPr>
            </a:lvl4pPr>
            <a:lvl5pPr marL="2015155" indent="0" algn="ctr">
              <a:buNone/>
              <a:defRPr>
                <a:solidFill>
                  <a:schemeClr val="tx1">
                    <a:tint val="75000"/>
                  </a:schemeClr>
                </a:solidFill>
              </a:defRPr>
            </a:lvl5pPr>
            <a:lvl6pPr marL="2518943" indent="0" algn="ctr">
              <a:buNone/>
              <a:defRPr>
                <a:solidFill>
                  <a:schemeClr val="tx1">
                    <a:tint val="75000"/>
                  </a:schemeClr>
                </a:solidFill>
              </a:defRPr>
            </a:lvl6pPr>
            <a:lvl7pPr marL="3022732" indent="0" algn="ctr">
              <a:buNone/>
              <a:defRPr>
                <a:solidFill>
                  <a:schemeClr val="tx1">
                    <a:tint val="75000"/>
                  </a:schemeClr>
                </a:solidFill>
              </a:defRPr>
            </a:lvl7pPr>
            <a:lvl8pPr marL="3526521" indent="0" algn="ctr">
              <a:buNone/>
              <a:defRPr>
                <a:solidFill>
                  <a:schemeClr val="tx1">
                    <a:tint val="75000"/>
                  </a:schemeClr>
                </a:solidFill>
              </a:defRPr>
            </a:lvl8pPr>
            <a:lvl9pPr marL="40303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fld id="{CCA76B87-1ACF-47C0-96BD-E6472A5A7124}" type="datetimeFigureOut">
              <a:rPr lang="en-US"/>
              <a:pPr/>
              <a:t>7/12/19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53761D24-D582-4A30-A9A5-ED4397214E33}" type="slidenum">
              <a:rPr lang="en-US"/>
              <a:pPr/>
              <a:t>‹#›</a:t>
            </a:fld>
            <a:endParaRPr lang="en-US"/>
          </a:p>
        </p:txBody>
      </p:sp>
    </p:spTree>
    <p:extLst>
      <p:ext uri="{BB962C8B-B14F-4D97-AF65-F5344CB8AC3E}">
        <p14:creationId xmlns:p14="http://schemas.microsoft.com/office/powerpoint/2010/main" val="2376834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graphique 1">
    <p:spTree>
      <p:nvGrpSpPr>
        <p:cNvPr id="1" name=""/>
        <p:cNvGrpSpPr/>
        <p:nvPr/>
      </p:nvGrpSpPr>
      <p:grpSpPr>
        <a:xfrm>
          <a:off x="0" y="0"/>
          <a:ext cx="0" cy="0"/>
          <a:chOff x="0" y="0"/>
          <a:chExt cx="0" cy="0"/>
        </a:xfrm>
      </p:grpSpPr>
      <p:sp>
        <p:nvSpPr>
          <p:cNvPr id="2" name="Titre 1"/>
          <p:cNvSpPr>
            <a:spLocks noGrp="1"/>
          </p:cNvSpPr>
          <p:nvPr>
            <p:ph type="title"/>
          </p:nvPr>
        </p:nvSpPr>
        <p:spPr>
          <a:xfrm>
            <a:off x="5292004" y="971707"/>
            <a:ext cx="4884039" cy="503737"/>
          </a:xfrm>
          <a:prstGeom prst="rect">
            <a:avLst/>
          </a:prstGeom>
        </p:spPr>
        <p:txBody>
          <a:bodyPr lIns="71528" tIns="35764" rIns="71528" bIns="35764"/>
          <a:lstStyle>
            <a:lvl1pPr>
              <a:defRPr/>
            </a:lvl1pPr>
          </a:lstStyle>
          <a:p>
            <a:r>
              <a:rPr lang="fr-FR"/>
              <a:t>Cliquez pour modifier le style du titre</a:t>
            </a:r>
            <a:endParaRPr lang="fr-FR" dirty="0"/>
          </a:p>
        </p:txBody>
      </p:sp>
      <p:sp>
        <p:nvSpPr>
          <p:cNvPr id="3" name="Espace réservé du contenu 2"/>
          <p:cNvSpPr>
            <a:spLocks noGrp="1"/>
          </p:cNvSpPr>
          <p:nvPr>
            <p:ph idx="1"/>
          </p:nvPr>
        </p:nvSpPr>
        <p:spPr>
          <a:xfrm>
            <a:off x="5292004" y="2051146"/>
            <a:ext cx="4896545" cy="4389722"/>
          </a:xfrm>
          <a:prstGeom prst="rect">
            <a:avLst/>
          </a:prstGeom>
        </p:spPr>
        <p:txBody>
          <a:bodyPr lIns="71528" tIns="35764" rIns="71528" bIns="35764"/>
          <a:lstStyle>
            <a:lvl1pPr>
              <a:defRPr/>
            </a:lvl1pPr>
            <a:lvl2pPr marL="0" indent="0">
              <a:defRPr/>
            </a:lvl2pPr>
            <a:lvl3pPr marL="0" indent="0">
              <a:defRPr/>
            </a:lvl3pPr>
          </a:lstStyle>
          <a:p>
            <a:pPr lvl="0"/>
            <a:r>
              <a:rPr lang="fr-FR"/>
              <a:t>Cliquez pour modifier les styles du texte du masque</a:t>
            </a:r>
          </a:p>
          <a:p>
            <a:pPr lvl="1"/>
            <a:r>
              <a:rPr lang="fr-FR"/>
              <a:t>Deuxième niveau</a:t>
            </a:r>
          </a:p>
          <a:p>
            <a:pPr lvl="2"/>
            <a:r>
              <a:rPr lang="fr-FR"/>
              <a:t>Troisième niveau</a:t>
            </a:r>
          </a:p>
        </p:txBody>
      </p:sp>
      <p:sp>
        <p:nvSpPr>
          <p:cNvPr id="8" name="Espace réservé du graphique 7"/>
          <p:cNvSpPr>
            <a:spLocks noGrp="1"/>
          </p:cNvSpPr>
          <p:nvPr>
            <p:ph type="chart" sz="quarter" idx="10"/>
          </p:nvPr>
        </p:nvSpPr>
        <p:spPr>
          <a:xfrm>
            <a:off x="1243018" y="3345930"/>
            <a:ext cx="3743325" cy="3095261"/>
          </a:xfrm>
          <a:prstGeom prst="rect">
            <a:avLst/>
          </a:prstGeom>
        </p:spPr>
        <p:txBody>
          <a:bodyPr lIns="71528" tIns="35764" rIns="71528" bIns="35764" rtlCol="0">
            <a:normAutofit/>
          </a:bodyPr>
          <a:lstStyle/>
          <a:p>
            <a:pPr lvl="0"/>
            <a:endParaRPr lang="fr-FR" noProof="0"/>
          </a:p>
        </p:txBody>
      </p:sp>
    </p:spTree>
    <p:extLst>
      <p:ext uri="{BB962C8B-B14F-4D97-AF65-F5344CB8AC3E}">
        <p14:creationId xmlns:p14="http://schemas.microsoft.com/office/powerpoint/2010/main" val="2639262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645442" y="409188"/>
            <a:ext cx="3402514" cy="711199"/>
          </a:xfrm>
          <a:prstGeom prst="rect">
            <a:avLst/>
          </a:prstGeom>
        </p:spPr>
        <p:txBody>
          <a:bodyPr wrap="square" lIns="0" tIns="0" rIns="0" bIns="0">
            <a:noAutofit/>
          </a:bodyPr>
          <a:lstStyle/>
          <a:p>
            <a:endParaRPr/>
          </a:p>
        </p:txBody>
      </p:sp>
      <p:sp>
        <p:nvSpPr>
          <p:cNvPr id="3" name="Holder 3"/>
          <p:cNvSpPr>
            <a:spLocks noGrp="1"/>
          </p:cNvSpPr>
          <p:nvPr>
            <p:ph type="body" idx="1"/>
          </p:nvPr>
        </p:nvSpPr>
        <p:spPr>
          <a:xfrm>
            <a:off x="1372561" y="1540713"/>
            <a:ext cx="7948277" cy="2735579"/>
          </a:xfrm>
          <a:prstGeom prst="rect">
            <a:avLst/>
          </a:prstGeom>
        </p:spPr>
        <p:txBody>
          <a:bodyPr wrap="square" lIns="0" tIns="0" rIns="0" bIns="0">
            <a:noAutofit/>
          </a:bodyPr>
          <a:lstStyle/>
          <a:p>
            <a:endParaRPr/>
          </a:p>
        </p:txBody>
      </p:sp>
      <p:sp>
        <p:nvSpPr>
          <p:cNvPr id="4" name="Holder 4"/>
          <p:cNvSpPr>
            <a:spLocks noGrp="1"/>
          </p:cNvSpPr>
          <p:nvPr>
            <p:ph type="ftr" sz="quarter" idx="5"/>
          </p:nvPr>
        </p:nvSpPr>
        <p:spPr>
          <a:xfrm>
            <a:off x="3635756" y="7027545"/>
            <a:ext cx="3421887" cy="377825"/>
          </a:xfrm>
          <a:prstGeom prst="rect">
            <a:avLst/>
          </a:prstGeom>
        </p:spPr>
        <p:txBody>
          <a:bodyPr wrap="square" lIns="0" tIns="0" rIns="0" bIns="0">
            <a:no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27545"/>
            <a:ext cx="2459482" cy="377825"/>
          </a:xfrm>
          <a:prstGeom prst="rect">
            <a:avLst/>
          </a:prstGeom>
        </p:spPr>
        <p:txBody>
          <a:bodyPr wrap="square" lIns="0" tIns="0" rIns="0" bIns="0">
            <a:noAutofit/>
          </a:bodyPr>
          <a:lstStyle>
            <a:lvl1pPr algn="l">
              <a:defRPr>
                <a:solidFill>
                  <a:schemeClr val="tx1">
                    <a:tint val="75000"/>
                  </a:schemeClr>
                </a:solidFill>
              </a:defRPr>
            </a:lvl1pPr>
          </a:lstStyle>
          <a:p>
            <a:fld id="{1D8BD707-D9CF-40AE-B4C6-C98DA3205C09}" type="datetimeFigureOut">
              <a:rPr lang="en-US" smtClean="0"/>
              <a:t>7/12/19</a:t>
            </a:fld>
            <a:endParaRPr lang="en-US"/>
          </a:p>
        </p:txBody>
      </p:sp>
      <p:sp>
        <p:nvSpPr>
          <p:cNvPr id="6" name="Holder 6"/>
          <p:cNvSpPr>
            <a:spLocks noGrp="1"/>
          </p:cNvSpPr>
          <p:nvPr>
            <p:ph type="sldNum" sz="quarter" idx="7"/>
          </p:nvPr>
        </p:nvSpPr>
        <p:spPr>
          <a:xfrm>
            <a:off x="7699248" y="7027545"/>
            <a:ext cx="2459482" cy="377825"/>
          </a:xfrm>
          <a:prstGeom prst="rect">
            <a:avLst/>
          </a:prstGeom>
        </p:spPr>
        <p:txBody>
          <a:bodyPr wrap="square" lIns="0" tIns="0" rIns="0" bIns="0">
            <a:noAutofit/>
          </a:bodyPr>
          <a:lstStyle>
            <a:lvl1pPr algn="r">
              <a:defRPr>
                <a:solidFill>
                  <a:schemeClr val="tx1">
                    <a:tint val="75000"/>
                  </a:schemeClr>
                </a:solidFill>
              </a:defRPr>
            </a:lvl1pPr>
          </a:lstStyle>
          <a:p>
            <a:fld id="{B6F15528-21DE-4FAA-801E-634DDDAF4B2B}" type="slidenum">
              <a:r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8" r:id="rId6"/>
    <p:sldLayoutId id="2147483670"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8.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hyperlink" Target="https://en.wikipedia.org/wiki/Atmosphere_of_Earth"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3" Type="http://schemas.openxmlformats.org/officeDocument/2006/relationships/image" Target="../media/image14.png"/><Relationship Id="rId18" Type="http://schemas.openxmlformats.org/officeDocument/2006/relationships/image" Target="../media/image19.png"/><Relationship Id="rId26" Type="http://schemas.openxmlformats.org/officeDocument/2006/relationships/image" Target="../media/image27.png"/><Relationship Id="rId3" Type="http://schemas.openxmlformats.org/officeDocument/2006/relationships/image" Target="../media/image4.png"/><Relationship Id="rId21" Type="http://schemas.openxmlformats.org/officeDocument/2006/relationships/image" Target="../media/image22.gif"/><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5" Type="http://schemas.openxmlformats.org/officeDocument/2006/relationships/image" Target="../media/image26.gif"/><Relationship Id="rId33" Type="http://schemas.openxmlformats.org/officeDocument/2006/relationships/image" Target="../media/image34.gif"/><Relationship Id="rId2" Type="http://schemas.openxmlformats.org/officeDocument/2006/relationships/image" Target="../media/image3.png"/><Relationship Id="rId16" Type="http://schemas.openxmlformats.org/officeDocument/2006/relationships/image" Target="../media/image17.png"/><Relationship Id="rId20" Type="http://schemas.openxmlformats.org/officeDocument/2006/relationships/image" Target="../media/image21.png"/><Relationship Id="rId29"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24" Type="http://schemas.openxmlformats.org/officeDocument/2006/relationships/image" Target="../media/image25.png"/><Relationship Id="rId32" Type="http://schemas.openxmlformats.org/officeDocument/2006/relationships/image" Target="../media/image33.jpeg"/><Relationship Id="rId5" Type="http://schemas.openxmlformats.org/officeDocument/2006/relationships/image" Target="../media/image6.gif"/><Relationship Id="rId15" Type="http://schemas.openxmlformats.org/officeDocument/2006/relationships/image" Target="../media/image16.png"/><Relationship Id="rId23" Type="http://schemas.openxmlformats.org/officeDocument/2006/relationships/image" Target="../media/image24.png"/><Relationship Id="rId28" Type="http://schemas.openxmlformats.org/officeDocument/2006/relationships/image" Target="../media/image29.png"/><Relationship Id="rId10" Type="http://schemas.openxmlformats.org/officeDocument/2006/relationships/image" Target="../media/image11.gif"/><Relationship Id="rId19" Type="http://schemas.openxmlformats.org/officeDocument/2006/relationships/image" Target="../media/image20.png"/><Relationship Id="rId31" Type="http://schemas.openxmlformats.org/officeDocument/2006/relationships/image" Target="../media/image32.png"/><Relationship Id="rId4" Type="http://schemas.openxmlformats.org/officeDocument/2006/relationships/image" Target="../media/image5.png"/><Relationship Id="rId9" Type="http://schemas.openxmlformats.org/officeDocument/2006/relationships/image" Target="../media/image10.gif"/><Relationship Id="rId14" Type="http://schemas.openxmlformats.org/officeDocument/2006/relationships/image" Target="../media/image15.png"/><Relationship Id="rId22" Type="http://schemas.openxmlformats.org/officeDocument/2006/relationships/image" Target="../media/image23.gif"/><Relationship Id="rId27" Type="http://schemas.openxmlformats.org/officeDocument/2006/relationships/image" Target="../media/image28.png"/><Relationship Id="rId30" Type="http://schemas.openxmlformats.org/officeDocument/2006/relationships/image" Target="../media/image31.png"/><Relationship Id="rId8" Type="http://schemas.openxmlformats.org/officeDocument/2006/relationships/image" Target="../media/image9.gif"/></Relationships>
</file>

<file path=ppt/slides/_rels/slide8.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69900" y="1492250"/>
            <a:ext cx="9539472" cy="3711280"/>
          </a:xfrm>
          <a:prstGeom prst="rect">
            <a:avLst/>
          </a:prstGeom>
        </p:spPr>
        <p:txBody>
          <a:bodyPr vert="horz" wrap="square" lIns="0" tIns="0" rIns="0" bIns="0" rtlCol="0">
            <a:noAutofit/>
          </a:bodyPr>
          <a:lstStyle/>
          <a:p>
            <a:pPr marL="12700" marR="12700">
              <a:lnSpc>
                <a:spcPts val="4300"/>
              </a:lnSpc>
            </a:pPr>
            <a:r>
              <a:rPr lang="en-US" sz="3600" b="1" spc="0" dirty="0">
                <a:solidFill>
                  <a:srgbClr val="002060"/>
                </a:solidFill>
                <a:latin typeface="Times New Roman"/>
                <a:cs typeface="Times New Roman"/>
              </a:rPr>
              <a:t>    </a:t>
            </a:r>
          </a:p>
          <a:p>
            <a:pPr marL="12700" marR="12700">
              <a:lnSpc>
                <a:spcPts val="4300"/>
              </a:lnSpc>
            </a:pPr>
            <a:r>
              <a:rPr lang="en-US" sz="3600" b="1" dirty="0"/>
              <a:t>		       Landscape approach</a:t>
            </a:r>
          </a:p>
          <a:p>
            <a:pPr marL="12700" marR="12700">
              <a:lnSpc>
                <a:spcPts val="4300"/>
              </a:lnSpc>
            </a:pPr>
            <a:r>
              <a:rPr lang="en-US" sz="3600" b="1" dirty="0"/>
              <a:t>              for enhancing mountain resilience</a:t>
            </a:r>
            <a:endParaRPr lang="en-PH" sz="3600" dirty="0"/>
          </a:p>
          <a:p>
            <a:pPr marL="12700" marR="12700">
              <a:lnSpc>
                <a:spcPts val="4300"/>
              </a:lnSpc>
            </a:pPr>
            <a:endParaRPr lang="en-US" sz="3600" b="1" spc="0" dirty="0">
              <a:solidFill>
                <a:srgbClr val="002060"/>
              </a:solidFill>
              <a:latin typeface="Times New Roman"/>
              <a:cs typeface="Times New Roman"/>
            </a:endParaRPr>
          </a:p>
          <a:p>
            <a:pPr marL="12700" marR="12700">
              <a:lnSpc>
                <a:spcPts val="4300"/>
              </a:lnSpc>
            </a:pPr>
            <a:r>
              <a:rPr lang="en-US" sz="3600" b="1" dirty="0">
                <a:solidFill>
                  <a:srgbClr val="00B050"/>
                </a:solidFill>
                <a:cs typeface="Times New Roman"/>
              </a:rPr>
              <a:t>	Disaster Risk Reduction &amp; Management</a:t>
            </a:r>
          </a:p>
          <a:p>
            <a:pPr marL="12700" marR="12700">
              <a:lnSpc>
                <a:spcPts val="4300"/>
              </a:lnSpc>
            </a:pPr>
            <a:endParaRPr lang="en-US" sz="3600" b="1" dirty="0">
              <a:solidFill>
                <a:srgbClr val="00B050"/>
              </a:solidFill>
              <a:cs typeface="Times New Roman"/>
            </a:endParaRPr>
          </a:p>
          <a:p>
            <a:pPr marL="12700" marR="12700">
              <a:lnSpc>
                <a:spcPts val="4300"/>
              </a:lnSpc>
            </a:pPr>
            <a:endParaRPr lang="en-US" sz="3600" b="1" dirty="0">
              <a:solidFill>
                <a:srgbClr val="00B050"/>
              </a:solidFill>
              <a:cs typeface="Times New Roman"/>
            </a:endParaRPr>
          </a:p>
          <a:p>
            <a:pPr marL="12700" marR="12700">
              <a:lnSpc>
                <a:spcPts val="4300"/>
              </a:lnSpc>
            </a:pPr>
            <a:r>
              <a:rPr lang="en-US" sz="3600" b="1" dirty="0">
                <a:solidFill>
                  <a:srgbClr val="00B050"/>
                </a:solidFill>
                <a:cs typeface="Times New Roman"/>
              </a:rPr>
              <a:t>		            </a:t>
            </a:r>
            <a:r>
              <a:rPr lang="en-US" sz="2800" b="1" dirty="0">
                <a:cs typeface="Times New Roman"/>
              </a:rPr>
              <a:t>Zenaida </a:t>
            </a:r>
            <a:r>
              <a:rPr lang="en-US" sz="2800" b="1" dirty="0" err="1">
                <a:cs typeface="Times New Roman"/>
              </a:rPr>
              <a:t>Delica</a:t>
            </a:r>
            <a:r>
              <a:rPr lang="en-US" sz="2800" b="1" dirty="0">
                <a:cs typeface="Times New Roman"/>
              </a:rPr>
              <a:t>- Willison</a:t>
            </a:r>
          </a:p>
          <a:p>
            <a:pPr marL="12700" marR="12700">
              <a:lnSpc>
                <a:spcPts val="4300"/>
              </a:lnSpc>
            </a:pPr>
            <a:endParaRPr lang="en-US" sz="3600" b="1" spc="0" dirty="0">
              <a:solidFill>
                <a:srgbClr val="002060"/>
              </a:solidFill>
              <a:latin typeface="Times New Roman"/>
              <a:cs typeface="Times New Roman"/>
            </a:endParaRPr>
          </a:p>
          <a:p>
            <a:pPr marL="12700" marR="12700">
              <a:lnSpc>
                <a:spcPts val="4300"/>
              </a:lnSpc>
            </a:pPr>
            <a:endParaRPr sz="3600" dirty="0">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7653522" y="225720"/>
            <a:ext cx="2660650" cy="1365250"/>
          </a:xfrm>
          <a:prstGeom prst="rect">
            <a:avLst/>
          </a:prstGeom>
        </p:spPr>
      </p:pic>
    </p:spTree>
    <p:extLst>
      <p:ext uri="{BB962C8B-B14F-4D97-AF65-F5344CB8AC3E}">
        <p14:creationId xmlns:p14="http://schemas.microsoft.com/office/powerpoint/2010/main" val="37890036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51974" y="997193"/>
            <a:ext cx="9906000" cy="6559307"/>
          </a:xfrm>
          <a:prstGeom prst="rect">
            <a:avLst/>
          </a:prstGeom>
        </p:spPr>
        <p:txBody>
          <a:bodyPr vert="horz" wrap="square" lIns="0" tIns="0" rIns="0" bIns="0" rtlCol="0">
            <a:noAutofit/>
          </a:bodyPr>
          <a:lstStyle/>
          <a:p>
            <a:pPr marL="12700" marR="12700">
              <a:lnSpc>
                <a:spcPts val="4300"/>
              </a:lnSpc>
            </a:pPr>
            <a:r>
              <a:rPr lang="en-US" altLang="en-US" sz="3600" b="1" dirty="0">
                <a:ea typeface="Times New Roman" panose="02020603050405020304" pitchFamily="18" charset="0"/>
              </a:rPr>
              <a:t> ---maintaining &amp; restoring ecosystems to an optimal ecological state</a:t>
            </a:r>
          </a:p>
          <a:p>
            <a:pPr marL="12700" marR="12700">
              <a:lnSpc>
                <a:spcPts val="4300"/>
              </a:lnSpc>
            </a:pPr>
            <a:endParaRPr lang="en-US" altLang="en-US" sz="3600" b="1" dirty="0">
              <a:ea typeface="Times New Roman" panose="02020603050405020304" pitchFamily="18" charset="0"/>
            </a:endParaRPr>
          </a:p>
          <a:p>
            <a:pPr marL="12700" marR="12700">
              <a:lnSpc>
                <a:spcPts val="4300"/>
              </a:lnSpc>
            </a:pPr>
            <a:r>
              <a:rPr lang="en-US" altLang="en-US" sz="3600" b="1" dirty="0">
                <a:ea typeface="Times New Roman" panose="02020603050405020304" pitchFamily="18" charset="0"/>
              </a:rPr>
              <a:t>--- protecting ecosystems from being damaged by hazards.</a:t>
            </a:r>
          </a:p>
          <a:p>
            <a:pPr marL="12700" marR="12700">
              <a:lnSpc>
                <a:spcPts val="4300"/>
              </a:lnSpc>
            </a:pPr>
            <a:endParaRPr lang="en-US" altLang="en-US" sz="3600" b="1" dirty="0">
              <a:ea typeface="Times New Roman" panose="02020603050405020304" pitchFamily="18" charset="0"/>
            </a:endParaRPr>
          </a:p>
          <a:p>
            <a:pPr marL="12700" marR="12700">
              <a:lnSpc>
                <a:spcPts val="4300"/>
              </a:lnSpc>
            </a:pPr>
            <a:r>
              <a:rPr lang="en-US" altLang="en-US" sz="3600" b="1" dirty="0">
                <a:ea typeface="Times New Roman" panose="02020603050405020304" pitchFamily="18" charset="0"/>
              </a:rPr>
              <a:t>--- using ecosystems as naturally ‘engineered’ landscapes. </a:t>
            </a:r>
          </a:p>
          <a:p>
            <a:pPr marL="12700" marR="12700">
              <a:lnSpc>
                <a:spcPts val="4300"/>
              </a:lnSpc>
            </a:pPr>
            <a:endParaRPr lang="en-US" altLang="en-US" sz="3600" b="1" dirty="0">
              <a:ea typeface="Times New Roman" panose="02020603050405020304" pitchFamily="18" charset="0"/>
            </a:endParaRPr>
          </a:p>
          <a:p>
            <a:pPr marL="12700" marR="12700">
              <a:lnSpc>
                <a:spcPts val="4300"/>
              </a:lnSpc>
            </a:pPr>
            <a:r>
              <a:rPr lang="en-US" altLang="en-US" sz="3600" b="1" dirty="0">
                <a:ea typeface="Times New Roman" panose="02020603050405020304" pitchFamily="18" charset="0"/>
              </a:rPr>
              <a:t>--- a proactive approach </a:t>
            </a:r>
          </a:p>
          <a:p>
            <a:pPr marL="12700" marR="12700">
              <a:lnSpc>
                <a:spcPts val="4300"/>
              </a:lnSpc>
            </a:pPr>
            <a:endParaRPr lang="en-US" altLang="en-US" sz="3600" b="1" dirty="0">
              <a:ea typeface="Times New Roman" panose="02020603050405020304" pitchFamily="18" charset="0"/>
            </a:endParaRPr>
          </a:p>
          <a:p>
            <a:pPr marL="12700" marR="12700">
              <a:lnSpc>
                <a:spcPts val="4300"/>
              </a:lnSpc>
            </a:pPr>
            <a:r>
              <a:rPr lang="en-US" altLang="en-US" sz="3600" b="1" dirty="0">
                <a:ea typeface="Times New Roman" panose="02020603050405020304" pitchFamily="18" charset="0"/>
              </a:rPr>
              <a:t>---a “win-win” solution to  DRR and SD.</a:t>
            </a:r>
          </a:p>
          <a:p>
            <a:pPr marL="12700" marR="12700">
              <a:lnSpc>
                <a:spcPts val="4300"/>
              </a:lnSpc>
            </a:pPr>
            <a:r>
              <a:rPr lang="en-US" sz="3600" b="1" dirty="0">
                <a:solidFill>
                  <a:srgbClr val="00B050"/>
                </a:solidFill>
                <a:cs typeface="Times New Roman"/>
              </a:rPr>
              <a:t>	</a:t>
            </a:r>
            <a:endParaRPr lang="en-US" sz="3600" b="1" spc="0" dirty="0">
              <a:solidFill>
                <a:srgbClr val="002060"/>
              </a:solidFill>
              <a:latin typeface="Times New Roman"/>
              <a:cs typeface="Times New Roman"/>
            </a:endParaRPr>
          </a:p>
          <a:p>
            <a:pPr marL="12700" marR="12700">
              <a:lnSpc>
                <a:spcPts val="4300"/>
              </a:lnSpc>
            </a:pPr>
            <a:r>
              <a:rPr lang="en-US" altLang="en-US" sz="3600" b="1" dirty="0">
                <a:ea typeface="Times New Roman" panose="02020603050405020304" pitchFamily="18" charset="0"/>
              </a:rPr>
              <a:t> </a:t>
            </a:r>
            <a:endParaRPr sz="3600" dirty="0">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9461500" y="1"/>
            <a:ext cx="1517650" cy="783052"/>
          </a:xfrm>
          <a:prstGeom prst="rect">
            <a:avLst/>
          </a:prstGeom>
        </p:spPr>
      </p:pic>
      <p:sp>
        <p:nvSpPr>
          <p:cNvPr id="5" name="Rectangle 2">
            <a:extLst>
              <a:ext uri="{FF2B5EF4-FFF2-40B4-BE49-F238E27FC236}">
                <a16:creationId xmlns:a16="http://schemas.microsoft.com/office/drawing/2014/main" id="{DECDC4E6-4E59-4548-8F10-7436C8C7A31A}"/>
              </a:ext>
            </a:extLst>
          </p:cNvPr>
          <p:cNvSpPr>
            <a:spLocks noChangeArrowheads="1"/>
          </p:cNvSpPr>
          <p:nvPr/>
        </p:nvSpPr>
        <p:spPr bwMode="auto">
          <a:xfrm>
            <a:off x="0" y="276503"/>
            <a:ext cx="184731" cy="369332"/>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389C0D21-5C98-DC43-84BB-7273B16C1A02}"/>
              </a:ext>
            </a:extLst>
          </p:cNvPr>
          <p:cNvSpPr/>
          <p:nvPr/>
        </p:nvSpPr>
        <p:spPr>
          <a:xfrm>
            <a:off x="2070100" y="139286"/>
            <a:ext cx="5925340" cy="643766"/>
          </a:xfrm>
          <a:prstGeom prst="rect">
            <a:avLst/>
          </a:prstGeom>
        </p:spPr>
        <p:txBody>
          <a:bodyPr wrap="none">
            <a:spAutoFit/>
          </a:bodyPr>
          <a:lstStyle/>
          <a:p>
            <a:pPr marL="12700" marR="12700">
              <a:lnSpc>
                <a:spcPts val="4300"/>
              </a:lnSpc>
            </a:pPr>
            <a:r>
              <a:rPr lang="en-US" sz="4000" b="1" dirty="0">
                <a:solidFill>
                  <a:srgbClr val="00B050"/>
                </a:solidFill>
                <a:cs typeface="Times New Roman"/>
              </a:rPr>
              <a:t>Ecosystem based approach</a:t>
            </a:r>
          </a:p>
        </p:txBody>
      </p:sp>
    </p:spTree>
    <p:extLst>
      <p:ext uri="{BB962C8B-B14F-4D97-AF65-F5344CB8AC3E}">
        <p14:creationId xmlns:p14="http://schemas.microsoft.com/office/powerpoint/2010/main" val="662650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4700" y="1873250"/>
            <a:ext cx="9753600" cy="4092280"/>
          </a:xfrm>
          <a:prstGeom prst="rect">
            <a:avLst/>
          </a:prstGeom>
        </p:spPr>
        <p:txBody>
          <a:bodyPr vert="horz" wrap="square" lIns="0" tIns="0" rIns="0" bIns="0" rtlCol="0">
            <a:noAutofit/>
          </a:bodyPr>
          <a:lstStyle/>
          <a:p>
            <a:pPr marL="12700" marR="12700">
              <a:lnSpc>
                <a:spcPts val="4300"/>
              </a:lnSpc>
            </a:pPr>
            <a:r>
              <a:rPr lang="en-US" sz="3600" b="1" spc="0" dirty="0">
                <a:solidFill>
                  <a:srgbClr val="00B050"/>
                </a:solidFill>
                <a:cs typeface="Times New Roman"/>
              </a:rPr>
              <a:t>    </a:t>
            </a:r>
          </a:p>
          <a:p>
            <a:pPr marL="12700" marR="12700">
              <a:lnSpc>
                <a:spcPts val="4300"/>
              </a:lnSpc>
            </a:pPr>
            <a:r>
              <a:rPr lang="en-US" sz="3600" b="1" dirty="0">
                <a:solidFill>
                  <a:srgbClr val="00B050"/>
                </a:solidFill>
                <a:cs typeface="Times New Roman"/>
              </a:rPr>
              <a:t>	</a:t>
            </a: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9033933" y="70435"/>
            <a:ext cx="1524000" cy="888415"/>
          </a:xfrm>
          <a:prstGeom prst="rect">
            <a:avLst/>
          </a:prstGeom>
        </p:spPr>
      </p:pic>
      <p:sp>
        <p:nvSpPr>
          <p:cNvPr id="5" name="Rectangle 4">
            <a:extLst>
              <a:ext uri="{FF2B5EF4-FFF2-40B4-BE49-F238E27FC236}">
                <a16:creationId xmlns:a16="http://schemas.microsoft.com/office/drawing/2014/main" id="{3FE75F5D-ECD4-174D-8A8C-83099B9B0CBD}"/>
              </a:ext>
            </a:extLst>
          </p:cNvPr>
          <p:cNvSpPr/>
          <p:nvPr/>
        </p:nvSpPr>
        <p:spPr>
          <a:xfrm>
            <a:off x="241300" y="944033"/>
            <a:ext cx="10287000" cy="6186309"/>
          </a:xfrm>
          <a:prstGeom prst="rect">
            <a:avLst/>
          </a:prstGeom>
        </p:spPr>
        <p:txBody>
          <a:bodyPr wrap="square">
            <a:spAutoFit/>
          </a:bodyPr>
          <a:lstStyle/>
          <a:p>
            <a:r>
              <a:rPr lang="en-PH" sz="3600" b="1" dirty="0">
                <a:solidFill>
                  <a:schemeClr val="accent6"/>
                </a:solidFill>
              </a:rPr>
              <a:t>Protection forests  shield people &amp; settlements</a:t>
            </a:r>
          </a:p>
          <a:p>
            <a:r>
              <a:rPr lang="en-PH" sz="3600" b="1" dirty="0"/>
              <a:t>-</a:t>
            </a:r>
            <a:r>
              <a:rPr lang="en-PH" sz="3600" b="1" dirty="0">
                <a:solidFill>
                  <a:srgbClr val="0070C0"/>
                </a:solidFill>
              </a:rPr>
              <a:t>-Japan </a:t>
            </a:r>
            <a:r>
              <a:rPr lang="en-PH" sz="3600" b="1" dirty="0"/>
              <a:t>- institutionalization of forest protection as early as 17th century </a:t>
            </a:r>
          </a:p>
          <a:p>
            <a:r>
              <a:rPr lang="en-PH" sz="3600" b="1" dirty="0">
                <a:solidFill>
                  <a:srgbClr val="0070C0"/>
                </a:solidFill>
              </a:rPr>
              <a:t>--Taiwan </a:t>
            </a:r>
            <a:r>
              <a:rPr lang="en-PH" sz="3600" b="1" dirty="0"/>
              <a:t>-watershed management for landslide prevention, 50 years ago </a:t>
            </a:r>
          </a:p>
          <a:p>
            <a:r>
              <a:rPr lang="en-PH" sz="3600" b="1" dirty="0"/>
              <a:t>-- </a:t>
            </a:r>
            <a:r>
              <a:rPr lang="en-PH" sz="3600" b="1" dirty="0">
                <a:solidFill>
                  <a:srgbClr val="0070C0"/>
                </a:solidFill>
              </a:rPr>
              <a:t>Switzerland - </a:t>
            </a:r>
            <a:r>
              <a:rPr lang="en-PH" sz="3600" b="1" dirty="0"/>
              <a:t>“Letters of Ban”, late 13th century. </a:t>
            </a:r>
          </a:p>
          <a:p>
            <a:r>
              <a:rPr lang="en-PH" sz="3600" b="1" dirty="0">
                <a:solidFill>
                  <a:srgbClr val="0070C0"/>
                </a:solidFill>
              </a:rPr>
              <a:t>-- Alpine countries </a:t>
            </a:r>
            <a:r>
              <a:rPr lang="en-PH" sz="3600" b="1" dirty="0">
                <a:solidFill>
                  <a:schemeClr val="accent6"/>
                </a:solidFill>
              </a:rPr>
              <a:t>- </a:t>
            </a:r>
            <a:r>
              <a:rPr lang="en-PH" sz="3600" b="1" dirty="0"/>
              <a:t>institutionalize the management of mountain/forests </a:t>
            </a:r>
          </a:p>
          <a:p>
            <a:r>
              <a:rPr lang="en-PH" sz="3600" b="1" dirty="0"/>
              <a:t>-- </a:t>
            </a:r>
            <a:r>
              <a:rPr lang="en-PH" sz="3600" b="1" dirty="0">
                <a:solidFill>
                  <a:srgbClr val="0070C0"/>
                </a:solidFill>
              </a:rPr>
              <a:t>Swiss federal railways </a:t>
            </a:r>
            <a:r>
              <a:rPr lang="en-PH" sz="3600" b="1" dirty="0"/>
              <a:t>estimate the economic value of forests protecting their rail network  as 2 billion US$ per year.</a:t>
            </a:r>
            <a:endParaRPr lang="en-PH" sz="3600" b="1" dirty="0">
              <a:effectLst/>
            </a:endParaRPr>
          </a:p>
        </p:txBody>
      </p:sp>
      <p:sp>
        <p:nvSpPr>
          <p:cNvPr id="4" name="Rectangle 3">
            <a:extLst>
              <a:ext uri="{FF2B5EF4-FFF2-40B4-BE49-F238E27FC236}">
                <a16:creationId xmlns:a16="http://schemas.microsoft.com/office/drawing/2014/main" id="{B5E6A863-5536-7140-B976-9ABF961B900F}"/>
              </a:ext>
            </a:extLst>
          </p:cNvPr>
          <p:cNvSpPr/>
          <p:nvPr/>
        </p:nvSpPr>
        <p:spPr>
          <a:xfrm>
            <a:off x="762000" y="250964"/>
            <a:ext cx="4566507" cy="707886"/>
          </a:xfrm>
          <a:prstGeom prst="rect">
            <a:avLst/>
          </a:prstGeom>
        </p:spPr>
        <p:txBody>
          <a:bodyPr wrap="none">
            <a:spAutoFit/>
          </a:bodyPr>
          <a:lstStyle/>
          <a:p>
            <a:r>
              <a:rPr lang="en-PH" sz="4000" b="1" dirty="0">
                <a:solidFill>
                  <a:srgbClr val="00B050"/>
                </a:solidFill>
              </a:rPr>
              <a:t>Example of Eco-DRR </a:t>
            </a:r>
            <a:endParaRPr lang="en-US" sz="4000" b="1" dirty="0">
              <a:solidFill>
                <a:srgbClr val="00B050"/>
              </a:solidFill>
            </a:endParaRPr>
          </a:p>
        </p:txBody>
      </p:sp>
    </p:spTree>
    <p:extLst>
      <p:ext uri="{BB962C8B-B14F-4D97-AF65-F5344CB8AC3E}">
        <p14:creationId xmlns:p14="http://schemas.microsoft.com/office/powerpoint/2010/main" val="72559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4700" y="5464308"/>
            <a:ext cx="9753600" cy="501221"/>
          </a:xfrm>
          <a:prstGeom prst="rect">
            <a:avLst/>
          </a:prstGeom>
        </p:spPr>
        <p:txBody>
          <a:bodyPr vert="horz" wrap="square" lIns="0" tIns="0" rIns="0" bIns="0" rtlCol="0">
            <a:noAutofit/>
          </a:bodyPr>
          <a:lstStyle/>
          <a:p>
            <a:r>
              <a:rPr lang="en-PH" dirty="0"/>
              <a:t>Before 1975,&gt; 30 snow avalanches were released on average per year at </a:t>
            </a:r>
            <a:r>
              <a:rPr lang="en-PH" dirty="0" err="1"/>
              <a:t>Stillberg</a:t>
            </a:r>
            <a:r>
              <a:rPr lang="en-PH" dirty="0"/>
              <a:t> in Davos (Switzerland) (left). Some 35 years after the reforestation of the slope (right), hardly</a:t>
            </a:r>
          </a:p>
          <a:p>
            <a:r>
              <a:rPr lang="en-PH" dirty="0"/>
              <a:t>any avalanche has been observed any more (</a:t>
            </a:r>
            <a:r>
              <a:rPr lang="en-PH" dirty="0" err="1"/>
              <a:t>Foto</a:t>
            </a:r>
            <a:r>
              <a:rPr lang="en-PH" dirty="0"/>
              <a:t> SLF/WSL, M. Giger).</a:t>
            </a: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7653522" y="225720"/>
            <a:ext cx="2660650" cy="1365250"/>
          </a:xfrm>
          <a:prstGeom prst="rect">
            <a:avLst/>
          </a:prstGeom>
        </p:spPr>
      </p:pic>
      <p:pic>
        <p:nvPicPr>
          <p:cNvPr id="4" name="Picture 3">
            <a:extLst>
              <a:ext uri="{FF2B5EF4-FFF2-40B4-BE49-F238E27FC236}">
                <a16:creationId xmlns:a16="http://schemas.microsoft.com/office/drawing/2014/main" id="{F52F1B81-A70A-344F-8C83-22A467BC14A7}"/>
              </a:ext>
            </a:extLst>
          </p:cNvPr>
          <p:cNvPicPr>
            <a:picLocks noChangeAspect="1"/>
          </p:cNvPicPr>
          <p:nvPr/>
        </p:nvPicPr>
        <p:blipFill>
          <a:blip r:embed="rId3"/>
          <a:stretch>
            <a:fillRect/>
          </a:stretch>
        </p:blipFill>
        <p:spPr>
          <a:xfrm>
            <a:off x="0" y="2092191"/>
            <a:ext cx="10693400" cy="3372118"/>
          </a:xfrm>
          <a:prstGeom prst="rect">
            <a:avLst/>
          </a:prstGeom>
        </p:spPr>
      </p:pic>
    </p:spTree>
    <p:extLst>
      <p:ext uri="{BB962C8B-B14F-4D97-AF65-F5344CB8AC3E}">
        <p14:creationId xmlns:p14="http://schemas.microsoft.com/office/powerpoint/2010/main" val="13093767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1071" y="1187450"/>
            <a:ext cx="9539472" cy="4267200"/>
          </a:xfrm>
          <a:prstGeom prst="rect">
            <a:avLst/>
          </a:prstGeom>
        </p:spPr>
        <p:txBody>
          <a:bodyPr vert="horz" wrap="square" lIns="0" tIns="0" rIns="0" bIns="0" rtlCol="0">
            <a:noAutofit/>
          </a:bodyPr>
          <a:lstStyle/>
          <a:p>
            <a:pPr marL="12700" marR="12700">
              <a:lnSpc>
                <a:spcPts val="4300"/>
              </a:lnSpc>
            </a:pPr>
            <a:endParaRPr lang="en-US" sz="3600" b="1" dirty="0">
              <a:ea typeface="Times New Roman" panose="02020603050405020304" pitchFamily="18" charset="0"/>
            </a:endParaRPr>
          </a:p>
          <a:p>
            <a:pPr marL="12700" marR="12700">
              <a:lnSpc>
                <a:spcPts val="4300"/>
              </a:lnSpc>
            </a:pPr>
            <a:r>
              <a:rPr lang="en-US" sz="3600" b="1" dirty="0">
                <a:solidFill>
                  <a:schemeClr val="accent6">
                    <a:lumMod val="75000"/>
                  </a:schemeClr>
                </a:solidFill>
                <a:ea typeface="Times New Roman" panose="02020603050405020304" pitchFamily="18" charset="0"/>
              </a:rPr>
              <a:t>landscape covers a larger scale and integrate a diversity of land use activities</a:t>
            </a:r>
            <a:r>
              <a:rPr lang="en-US" sz="3600" b="1" dirty="0">
                <a:ea typeface="Times New Roman" panose="02020603050405020304" pitchFamily="18" charset="0"/>
              </a:rPr>
              <a:t>, from urban spaces to rural communities, from pastures to forest management, from mountain slopes to river basins</a:t>
            </a:r>
          </a:p>
          <a:p>
            <a:pPr marL="12700" marR="12700">
              <a:lnSpc>
                <a:spcPts val="4300"/>
              </a:lnSpc>
            </a:pPr>
            <a:r>
              <a:rPr lang="en-US" sz="2800" b="1" dirty="0">
                <a:ea typeface="Times New Roman" panose="02020603050405020304" pitchFamily="18" charset="0"/>
              </a:rPr>
              <a:t>(Session tomorrow)</a:t>
            </a:r>
          </a:p>
          <a:p>
            <a:pPr marL="12700" marR="12700">
              <a:lnSpc>
                <a:spcPts val="4300"/>
              </a:lnSpc>
            </a:pPr>
            <a:endParaRPr lang="en-PH" sz="3600" dirty="0">
              <a:ea typeface="Times New Roman" panose="02020603050405020304" pitchFamily="18" charset="0"/>
            </a:endParaRPr>
          </a:p>
          <a:p>
            <a:pPr marL="12700" marR="12700">
              <a:lnSpc>
                <a:spcPts val="4300"/>
              </a:lnSpc>
            </a:pPr>
            <a:endParaRPr lang="en-US" sz="3600" b="1" dirty="0">
              <a:solidFill>
                <a:srgbClr val="00B050"/>
              </a:solidFill>
              <a:cs typeface="Times New Roman"/>
            </a:endParaRPr>
          </a:p>
          <a:p>
            <a:pPr marL="12700" marR="12700">
              <a:lnSpc>
                <a:spcPts val="4300"/>
              </a:lnSpc>
            </a:pPr>
            <a:endParaRPr lang="en-US" sz="3600" b="1" dirty="0">
              <a:solidFill>
                <a:srgbClr val="00B050"/>
              </a:solidFill>
              <a:cs typeface="Times New Roman"/>
            </a:endParaRPr>
          </a:p>
          <a:p>
            <a:pPr marL="12700" marR="12700">
              <a:lnSpc>
                <a:spcPts val="4300"/>
              </a:lnSpc>
            </a:pPr>
            <a:endParaRPr lang="en-US" sz="3600" b="1" spc="0" dirty="0">
              <a:solidFill>
                <a:srgbClr val="002060"/>
              </a:solidFill>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9383528" y="0"/>
            <a:ext cx="1309872" cy="945135"/>
          </a:xfrm>
          <a:prstGeom prst="rect">
            <a:avLst/>
          </a:prstGeom>
        </p:spPr>
      </p:pic>
      <p:sp>
        <p:nvSpPr>
          <p:cNvPr id="5" name="Rectangle 2">
            <a:extLst>
              <a:ext uri="{FF2B5EF4-FFF2-40B4-BE49-F238E27FC236}">
                <a16:creationId xmlns:a16="http://schemas.microsoft.com/office/drawing/2014/main" id="{DECDC4E6-4E59-4548-8F10-7436C8C7A31A}"/>
              </a:ext>
            </a:extLst>
          </p:cNvPr>
          <p:cNvSpPr>
            <a:spLocks noChangeArrowheads="1"/>
          </p:cNvSpPr>
          <p:nvPr/>
        </p:nvSpPr>
        <p:spPr bwMode="auto">
          <a:xfrm>
            <a:off x="0" y="276503"/>
            <a:ext cx="184731" cy="369332"/>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190F2919-AB61-A04B-83F9-BAEB4CBACCC0}"/>
              </a:ext>
            </a:extLst>
          </p:cNvPr>
          <p:cNvSpPr/>
          <p:nvPr/>
        </p:nvSpPr>
        <p:spPr>
          <a:xfrm>
            <a:off x="771071" y="323952"/>
            <a:ext cx="5501506" cy="643766"/>
          </a:xfrm>
          <a:prstGeom prst="rect">
            <a:avLst/>
          </a:prstGeom>
        </p:spPr>
        <p:txBody>
          <a:bodyPr wrap="none">
            <a:spAutoFit/>
          </a:bodyPr>
          <a:lstStyle/>
          <a:p>
            <a:pPr marL="12700" marR="12700">
              <a:lnSpc>
                <a:spcPts val="4300"/>
              </a:lnSpc>
            </a:pPr>
            <a:r>
              <a:rPr lang="en-US" sz="3600" b="1" dirty="0">
                <a:solidFill>
                  <a:srgbClr val="00B050"/>
                </a:solidFill>
                <a:cs typeface="Times New Roman"/>
              </a:rPr>
              <a:t>Landscape approach in DRR</a:t>
            </a:r>
          </a:p>
        </p:txBody>
      </p:sp>
    </p:spTree>
    <p:extLst>
      <p:ext uri="{BB962C8B-B14F-4D97-AF65-F5344CB8AC3E}">
        <p14:creationId xmlns:p14="http://schemas.microsoft.com/office/powerpoint/2010/main" val="3304844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8851900" y="38100"/>
            <a:ext cx="1841500" cy="1092200"/>
          </a:xfrm>
          <a:prstGeom prst="rect">
            <a:avLst/>
          </a:prstGeom>
        </p:spPr>
      </p:pic>
      <p:sp>
        <p:nvSpPr>
          <p:cNvPr id="5" name="Rectangle 4">
            <a:extLst>
              <a:ext uri="{FF2B5EF4-FFF2-40B4-BE49-F238E27FC236}">
                <a16:creationId xmlns:a16="http://schemas.microsoft.com/office/drawing/2014/main" id="{259792EB-0695-2044-9846-586AE5655234}"/>
              </a:ext>
            </a:extLst>
          </p:cNvPr>
          <p:cNvSpPr/>
          <p:nvPr/>
        </p:nvSpPr>
        <p:spPr>
          <a:xfrm>
            <a:off x="774700" y="1339850"/>
            <a:ext cx="9314736" cy="5247590"/>
          </a:xfrm>
          <a:prstGeom prst="rect">
            <a:avLst/>
          </a:prstGeom>
        </p:spPr>
        <p:txBody>
          <a:bodyPr wrap="square">
            <a:spAutoFit/>
          </a:bodyPr>
          <a:lstStyle/>
          <a:p>
            <a:pPr>
              <a:spcAft>
                <a:spcPts val="600"/>
              </a:spcAft>
            </a:pPr>
            <a:r>
              <a:rPr lang="en-US" sz="3600" b="1" dirty="0">
                <a:ea typeface="Times New Roman" panose="02020603050405020304" pitchFamily="18" charset="0"/>
              </a:rPr>
              <a:t>Addresses the complex problems of  climate change, natural hazards, population growth, urbanization, water scarcity, food security, poverty, environmental degradation, biodiversity loss, migration, gender inequality and social inequity.</a:t>
            </a:r>
            <a:endParaRPr lang="en-PH" sz="3600" b="1" dirty="0">
              <a:ea typeface="Times New Roman" panose="02020603050405020304" pitchFamily="18" charset="0"/>
            </a:endParaRPr>
          </a:p>
          <a:p>
            <a:pPr>
              <a:spcAft>
                <a:spcPts val="600"/>
              </a:spcAft>
            </a:pPr>
            <a:r>
              <a:rPr lang="en-US" sz="3600" b="1" dirty="0">
                <a:ea typeface="Times New Roman" panose="02020603050405020304" pitchFamily="18" charset="0"/>
              </a:rPr>
              <a:t> </a:t>
            </a:r>
          </a:p>
          <a:p>
            <a:pPr>
              <a:spcAft>
                <a:spcPts val="600"/>
              </a:spcAft>
            </a:pPr>
            <a:r>
              <a:rPr lang="en-US" sz="3600" b="1" dirty="0">
                <a:solidFill>
                  <a:schemeClr val="accent6"/>
                </a:solidFill>
                <a:ea typeface="Times New Roman" panose="02020603050405020304" pitchFamily="18" charset="0"/>
              </a:rPr>
              <a:t>Part of 2030 SD Agenda</a:t>
            </a:r>
          </a:p>
          <a:p>
            <a:pPr>
              <a:spcAft>
                <a:spcPts val="600"/>
              </a:spcAft>
            </a:pPr>
            <a:endParaRPr lang="en-US" sz="3200" dirty="0">
              <a:ea typeface="Times New Roman" panose="02020603050405020304" pitchFamily="18" charset="0"/>
            </a:endParaRPr>
          </a:p>
        </p:txBody>
      </p:sp>
      <p:sp>
        <p:nvSpPr>
          <p:cNvPr id="3" name="Rectangle 2">
            <a:extLst>
              <a:ext uri="{FF2B5EF4-FFF2-40B4-BE49-F238E27FC236}">
                <a16:creationId xmlns:a16="http://schemas.microsoft.com/office/drawing/2014/main" id="{EA9E823B-A1C8-1C4D-9444-A945C4CAF171}"/>
              </a:ext>
            </a:extLst>
          </p:cNvPr>
          <p:cNvSpPr/>
          <p:nvPr/>
        </p:nvSpPr>
        <p:spPr>
          <a:xfrm>
            <a:off x="774700" y="42333"/>
            <a:ext cx="7567649" cy="707886"/>
          </a:xfrm>
          <a:prstGeom prst="rect">
            <a:avLst/>
          </a:prstGeom>
        </p:spPr>
        <p:txBody>
          <a:bodyPr wrap="none">
            <a:spAutoFit/>
          </a:bodyPr>
          <a:lstStyle/>
          <a:p>
            <a:pPr>
              <a:spcAft>
                <a:spcPts val="600"/>
              </a:spcAft>
            </a:pPr>
            <a:r>
              <a:rPr lang="en-US" sz="4000" b="1" dirty="0">
                <a:solidFill>
                  <a:srgbClr val="00B050"/>
                </a:solidFill>
                <a:ea typeface="Times New Roman" panose="02020603050405020304" pitchFamily="18" charset="0"/>
              </a:rPr>
              <a:t>Resilient watershed management: </a:t>
            </a:r>
            <a:endParaRPr lang="en-PH" sz="4000" b="1" dirty="0">
              <a:solidFill>
                <a:srgbClr val="00B050"/>
              </a:solidFill>
              <a:ea typeface="Times New Roman" panose="02020603050405020304" pitchFamily="18" charset="0"/>
            </a:endParaRPr>
          </a:p>
        </p:txBody>
      </p:sp>
    </p:spTree>
    <p:extLst>
      <p:ext uri="{BB962C8B-B14F-4D97-AF65-F5344CB8AC3E}">
        <p14:creationId xmlns:p14="http://schemas.microsoft.com/office/powerpoint/2010/main" val="3373269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74133" y="1590970"/>
            <a:ext cx="9844272" cy="3711280"/>
          </a:xfrm>
          <a:prstGeom prst="rect">
            <a:avLst/>
          </a:prstGeom>
        </p:spPr>
        <p:txBody>
          <a:bodyPr vert="horz" wrap="square" lIns="0" tIns="0" rIns="0" bIns="0" rtlCol="0">
            <a:noAutofit/>
          </a:bodyPr>
          <a:lstStyle/>
          <a:p>
            <a:pPr marL="12700" marR="12700">
              <a:lnSpc>
                <a:spcPts val="4300"/>
              </a:lnSpc>
            </a:pPr>
            <a:r>
              <a:rPr lang="en-US" sz="3600" b="1" spc="0" dirty="0">
                <a:solidFill>
                  <a:srgbClr val="002060"/>
                </a:solidFill>
                <a:latin typeface="Times New Roman"/>
                <a:cs typeface="Times New Roman"/>
              </a:rPr>
              <a:t>   </a:t>
            </a:r>
            <a:r>
              <a:rPr lang="en-US" sz="3600" b="1" dirty="0">
                <a:ea typeface="Times New Roman" panose="02020603050405020304" pitchFamily="18" charset="0"/>
              </a:rPr>
              <a:t> </a:t>
            </a:r>
            <a:r>
              <a:rPr lang="en-US" sz="3600" b="1" dirty="0">
                <a:solidFill>
                  <a:schemeClr val="accent6"/>
                </a:solidFill>
                <a:ea typeface="Times New Roman" panose="02020603050405020304" pitchFamily="18" charset="0"/>
              </a:rPr>
              <a:t>A method to pursue an integrated  and</a:t>
            </a:r>
          </a:p>
          <a:p>
            <a:pPr marL="12700" marR="12700">
              <a:lnSpc>
                <a:spcPts val="4300"/>
              </a:lnSpc>
            </a:pPr>
            <a:r>
              <a:rPr lang="en-US" sz="3600" b="1" dirty="0">
                <a:solidFill>
                  <a:schemeClr val="accent6"/>
                </a:solidFill>
                <a:ea typeface="Times New Roman" panose="02020603050405020304" pitchFamily="18" charset="0"/>
              </a:rPr>
              <a:t>       comprehensive approach. </a:t>
            </a:r>
          </a:p>
          <a:p>
            <a:pPr marL="12700" marR="12700">
              <a:lnSpc>
                <a:spcPts val="4300"/>
              </a:lnSpc>
            </a:pPr>
            <a:endParaRPr lang="en-US" sz="3600" b="1" dirty="0">
              <a:solidFill>
                <a:schemeClr val="accent6"/>
              </a:solidFill>
              <a:ea typeface="Times New Roman" panose="02020603050405020304" pitchFamily="18" charset="0"/>
            </a:endParaRPr>
          </a:p>
          <a:p>
            <a:pPr marL="12700" marR="12700">
              <a:lnSpc>
                <a:spcPts val="4300"/>
              </a:lnSpc>
            </a:pPr>
            <a:r>
              <a:rPr lang="en-US" sz="3600" b="1" dirty="0">
                <a:solidFill>
                  <a:schemeClr val="accent6"/>
                </a:solidFill>
                <a:ea typeface="Times New Roman" panose="02020603050405020304" pitchFamily="18" charset="0"/>
              </a:rPr>
              <a:t>Collaboration &amp; integrated approaches </a:t>
            </a:r>
            <a:r>
              <a:rPr lang="en-US" sz="3600" b="1" dirty="0">
                <a:ea typeface="Times New Roman" panose="02020603050405020304" pitchFamily="18" charset="0"/>
              </a:rPr>
              <a:t>are required to ensure coherence in policies and actions across institutions, sectors, disciplines and scales.</a:t>
            </a:r>
            <a:endParaRPr lang="en-PH" sz="3600" b="1" dirty="0">
              <a:ea typeface="Times New Roman" panose="02020603050405020304" pitchFamily="18" charset="0"/>
            </a:endParaRPr>
          </a:p>
          <a:p>
            <a:pPr marL="12700" marR="12700">
              <a:lnSpc>
                <a:spcPts val="4300"/>
              </a:lnSpc>
            </a:pPr>
            <a:endParaRPr lang="en-US" sz="3600" b="1" dirty="0">
              <a:solidFill>
                <a:srgbClr val="00B050"/>
              </a:solidFill>
              <a:cs typeface="Times New Roman"/>
            </a:endParaRPr>
          </a:p>
          <a:p>
            <a:pPr marL="12700" marR="12700">
              <a:lnSpc>
                <a:spcPts val="4300"/>
              </a:lnSpc>
            </a:pPr>
            <a:endParaRPr lang="en-US" sz="3600" b="1" dirty="0">
              <a:solidFill>
                <a:srgbClr val="00B050"/>
              </a:solidFill>
              <a:cs typeface="Times New Roman"/>
            </a:endParaRPr>
          </a:p>
          <a:p>
            <a:pPr marL="12700" marR="12700">
              <a:lnSpc>
                <a:spcPts val="4300"/>
              </a:lnSpc>
            </a:pPr>
            <a:endParaRPr lang="en-US" sz="3600" b="1" dirty="0">
              <a:solidFill>
                <a:srgbClr val="00B050"/>
              </a:solidFill>
              <a:cs typeface="Times New Roman"/>
            </a:endParaRPr>
          </a:p>
          <a:p>
            <a:pPr marL="12700" marR="12700">
              <a:lnSpc>
                <a:spcPts val="4300"/>
              </a:lnSpc>
            </a:pPr>
            <a:r>
              <a:rPr lang="en-US" sz="3600" b="1" dirty="0">
                <a:solidFill>
                  <a:srgbClr val="00B050"/>
                </a:solidFill>
                <a:cs typeface="Times New Roman"/>
              </a:rPr>
              <a:t>		</a:t>
            </a:r>
            <a:endParaRPr lang="en-US" sz="3600" b="1" spc="0" dirty="0">
              <a:solidFill>
                <a:srgbClr val="002060"/>
              </a:solidFill>
              <a:latin typeface="Times New Roman"/>
              <a:cs typeface="Times New Roman"/>
            </a:endParaRPr>
          </a:p>
          <a:p>
            <a:pPr marL="12700" marR="12700">
              <a:lnSpc>
                <a:spcPts val="4300"/>
              </a:lnSpc>
            </a:pPr>
            <a:endParaRPr sz="3600" dirty="0">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7653522" y="225720"/>
            <a:ext cx="2660650" cy="1365250"/>
          </a:xfrm>
          <a:prstGeom prst="rect">
            <a:avLst/>
          </a:prstGeom>
        </p:spPr>
      </p:pic>
      <p:sp>
        <p:nvSpPr>
          <p:cNvPr id="5" name="Rectangle 2">
            <a:extLst>
              <a:ext uri="{FF2B5EF4-FFF2-40B4-BE49-F238E27FC236}">
                <a16:creationId xmlns:a16="http://schemas.microsoft.com/office/drawing/2014/main" id="{DECDC4E6-4E59-4548-8F10-7436C8C7A31A}"/>
              </a:ext>
            </a:extLst>
          </p:cNvPr>
          <p:cNvSpPr>
            <a:spLocks noChangeArrowheads="1"/>
          </p:cNvSpPr>
          <p:nvPr/>
        </p:nvSpPr>
        <p:spPr bwMode="auto">
          <a:xfrm>
            <a:off x="0" y="276503"/>
            <a:ext cx="184731" cy="369332"/>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BE526EB9-28C7-854C-A4F0-7A64EF485A21}"/>
              </a:ext>
            </a:extLst>
          </p:cNvPr>
          <p:cNvSpPr/>
          <p:nvPr/>
        </p:nvSpPr>
        <p:spPr>
          <a:xfrm>
            <a:off x="1308100" y="276503"/>
            <a:ext cx="3626249" cy="643766"/>
          </a:xfrm>
          <a:prstGeom prst="rect">
            <a:avLst/>
          </a:prstGeom>
        </p:spPr>
        <p:txBody>
          <a:bodyPr wrap="none">
            <a:spAutoFit/>
          </a:bodyPr>
          <a:lstStyle/>
          <a:p>
            <a:pPr marL="12700" marR="12700">
              <a:lnSpc>
                <a:spcPts val="4300"/>
              </a:lnSpc>
            </a:pPr>
            <a:r>
              <a:rPr lang="en-US" sz="4000" b="1" dirty="0">
                <a:solidFill>
                  <a:srgbClr val="00B050"/>
                </a:solidFill>
                <a:cs typeface="Times New Roman"/>
              </a:rPr>
              <a:t>Nexus approach</a:t>
            </a:r>
          </a:p>
        </p:txBody>
      </p:sp>
    </p:spTree>
    <p:extLst>
      <p:ext uri="{BB962C8B-B14F-4D97-AF65-F5344CB8AC3E}">
        <p14:creationId xmlns:p14="http://schemas.microsoft.com/office/powerpoint/2010/main" val="4121239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49508" y="1864049"/>
            <a:ext cx="2975604" cy="9243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9518" tIns="29518" rIns="29518" bIns="29518" numCol="1" spcCol="38100" rtlCol="0" anchor="ctr">
            <a:spAutoFit/>
          </a:bodyPr>
          <a:lstStyle/>
          <a:p>
            <a:pPr defTabSz="339413"/>
            <a:r>
              <a:rPr lang="en-US" sz="5619" dirty="0">
                <a:solidFill>
                  <a:schemeClr val="accent1"/>
                </a:solidFill>
                <a:latin typeface="+mj-lt"/>
                <a:sym typeface="Helvetica Light"/>
              </a:rPr>
              <a:t>Resilience</a:t>
            </a:r>
          </a:p>
        </p:txBody>
      </p:sp>
      <p:sp>
        <p:nvSpPr>
          <p:cNvPr id="3" name="Striped Right Arrow 2"/>
          <p:cNvSpPr/>
          <p:nvPr/>
        </p:nvSpPr>
        <p:spPr>
          <a:xfrm>
            <a:off x="1741854" y="3491019"/>
            <a:ext cx="2909253" cy="1027854"/>
          </a:xfrm>
          <a:prstGeom prst="stripedRightArrow">
            <a:avLst/>
          </a:prstGeom>
          <a:ln/>
        </p:spPr>
        <p:style>
          <a:lnRef idx="2">
            <a:schemeClr val="accent4">
              <a:shade val="50000"/>
            </a:schemeClr>
          </a:lnRef>
          <a:fillRef idx="1">
            <a:schemeClr val="accent4"/>
          </a:fillRef>
          <a:effectRef idx="0">
            <a:schemeClr val="accent4"/>
          </a:effectRef>
          <a:fontRef idx="minor">
            <a:schemeClr val="lt1"/>
          </a:fontRef>
        </p:style>
        <p:txBody>
          <a:bodyPr rot="0" spcFirstLastPara="1" vertOverflow="overflow" horzOverflow="overflow" vert="horz" wrap="square" lIns="29518" tIns="29518" rIns="29518" bIns="29518" numCol="1" spcCol="38100" rtlCol="0" anchor="ctr">
            <a:spAutoFit/>
          </a:bodyPr>
          <a:lstStyle/>
          <a:p>
            <a:pPr defTabSz="339413"/>
            <a:r>
              <a:rPr lang="en-US" sz="2975" dirty="0">
                <a:solidFill>
                  <a:srgbClr val="FFFFFF"/>
                </a:solidFill>
                <a:latin typeface="+mj-lt"/>
                <a:ea typeface="Helvetica Light"/>
                <a:cs typeface="Helvetica Light"/>
                <a:sym typeface="Helvetica Light"/>
              </a:rPr>
              <a:t>DRRM</a:t>
            </a:r>
          </a:p>
        </p:txBody>
      </p:sp>
      <p:sp>
        <p:nvSpPr>
          <p:cNvPr id="4" name="Striped Right Arrow 3"/>
          <p:cNvSpPr/>
          <p:nvPr/>
        </p:nvSpPr>
        <p:spPr>
          <a:xfrm rot="10800000">
            <a:off x="6033350" y="3507348"/>
            <a:ext cx="2909253" cy="1027854"/>
          </a:xfrm>
          <a:prstGeom prst="stripedRightArrow">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1" vertOverflow="overflow" horzOverflow="overflow" vert="horz" wrap="square" lIns="29518" tIns="29518" rIns="29518" bIns="29518" numCol="1" spcCol="38100" rtlCol="0" anchor="ctr">
            <a:spAutoFit/>
            <a:scene3d>
              <a:camera prst="orthographicFront">
                <a:rot lat="0" lon="0" rev="10799999"/>
              </a:camera>
              <a:lightRig rig="threePt" dir="t"/>
            </a:scene3d>
          </a:bodyPr>
          <a:lstStyle/>
          <a:p>
            <a:pPr defTabSz="339413"/>
            <a:r>
              <a:rPr lang="en-US" sz="2975" dirty="0">
                <a:solidFill>
                  <a:srgbClr val="FFFFFF"/>
                </a:solidFill>
                <a:latin typeface="+mj-lt"/>
                <a:ea typeface="Helvetica Light"/>
                <a:cs typeface="Helvetica Light"/>
                <a:sym typeface="Helvetica Light"/>
              </a:rPr>
              <a:t>CCAM</a:t>
            </a:r>
          </a:p>
        </p:txBody>
      </p:sp>
      <p:sp>
        <p:nvSpPr>
          <p:cNvPr id="5" name="TextBox 4"/>
          <p:cNvSpPr txBox="1"/>
          <p:nvPr/>
        </p:nvSpPr>
        <p:spPr>
          <a:xfrm>
            <a:off x="4152968" y="4720250"/>
            <a:ext cx="474791" cy="9370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9518" tIns="29518" rIns="29518" bIns="29518" numCol="1" spcCol="38100" rtlCol="0" anchor="ctr">
            <a:spAutoFit/>
          </a:bodyPr>
          <a:lstStyle/>
          <a:p>
            <a:pPr defTabSz="339413"/>
            <a:r>
              <a:rPr lang="en-US" sz="5702" dirty="0">
                <a:latin typeface="+mj-lt"/>
                <a:ea typeface="Helvetica Light"/>
                <a:cs typeface="Helvetica Light"/>
                <a:sym typeface="Helvetica Light"/>
              </a:rPr>
              <a:t>V</a:t>
            </a:r>
          </a:p>
        </p:txBody>
      </p:sp>
      <p:sp>
        <p:nvSpPr>
          <p:cNvPr id="7" name="Rectangle 6"/>
          <p:cNvSpPr/>
          <p:nvPr/>
        </p:nvSpPr>
        <p:spPr>
          <a:xfrm>
            <a:off x="5986762" y="4741711"/>
            <a:ext cx="574196" cy="969817"/>
          </a:xfrm>
          <a:prstGeom prst="rect">
            <a:avLst/>
          </a:prstGeom>
        </p:spPr>
        <p:txBody>
          <a:bodyPr wrap="none">
            <a:spAutoFit/>
          </a:bodyPr>
          <a:lstStyle/>
          <a:p>
            <a:r>
              <a:rPr lang="en-US" sz="5702" dirty="0">
                <a:latin typeface="+mj-lt"/>
              </a:rPr>
              <a:t>C</a:t>
            </a:r>
          </a:p>
        </p:txBody>
      </p:sp>
      <p:sp>
        <p:nvSpPr>
          <p:cNvPr id="10" name="Up Arrow 9"/>
          <p:cNvSpPr/>
          <p:nvPr/>
        </p:nvSpPr>
        <p:spPr>
          <a:xfrm>
            <a:off x="5496754" y="4937864"/>
            <a:ext cx="490626" cy="349568"/>
          </a:xfrm>
          <a:prstGeom prst="upArrow">
            <a:avLst/>
          </a:prstGeom>
          <a:ln/>
        </p:spPr>
        <p:style>
          <a:lnRef idx="1">
            <a:schemeClr val="accent1"/>
          </a:lnRef>
          <a:fillRef idx="3">
            <a:schemeClr val="accent1"/>
          </a:fillRef>
          <a:effectRef idx="2">
            <a:schemeClr val="accent1"/>
          </a:effectRef>
          <a:fontRef idx="minor">
            <a:schemeClr val="lt1"/>
          </a:fontRef>
        </p:style>
        <p:txBody>
          <a:bodyPr rot="0" spcFirstLastPara="1" vertOverflow="overflow" horzOverflow="overflow" vert="horz" wrap="square" lIns="29518" tIns="29518" rIns="29518" bIns="29518" numCol="1" spcCol="38100" rtlCol="0" anchor="ctr">
            <a:spAutoFit/>
          </a:bodyPr>
          <a:lstStyle/>
          <a:p>
            <a:pPr defTabSz="339413"/>
            <a:endParaRPr lang="en-US" sz="1322">
              <a:solidFill>
                <a:srgbClr val="FFFFFF"/>
              </a:solidFill>
              <a:latin typeface="Helvetica Light"/>
              <a:ea typeface="Helvetica Light"/>
              <a:cs typeface="Helvetica Light"/>
              <a:sym typeface="Helvetica Light"/>
            </a:endParaRPr>
          </a:p>
        </p:txBody>
      </p:sp>
      <p:sp>
        <p:nvSpPr>
          <p:cNvPr id="11" name="Up Arrow 10"/>
          <p:cNvSpPr/>
          <p:nvPr/>
        </p:nvSpPr>
        <p:spPr>
          <a:xfrm rot="10800000">
            <a:off x="4828618" y="4937864"/>
            <a:ext cx="490626" cy="349568"/>
          </a:xfrm>
          <a:prstGeom prst="upArrow">
            <a:avLst/>
          </a:prstGeom>
          <a:ln/>
        </p:spPr>
        <p:style>
          <a:lnRef idx="1">
            <a:schemeClr val="accent1"/>
          </a:lnRef>
          <a:fillRef idx="3">
            <a:schemeClr val="accent1"/>
          </a:fillRef>
          <a:effectRef idx="2">
            <a:schemeClr val="accent1"/>
          </a:effectRef>
          <a:fontRef idx="minor">
            <a:schemeClr val="lt1"/>
          </a:fontRef>
        </p:style>
        <p:txBody>
          <a:bodyPr rot="0" spcFirstLastPara="1" vertOverflow="overflow" horzOverflow="overflow" vert="horz" wrap="square" lIns="29518" tIns="29518" rIns="29518" bIns="29518" numCol="1" spcCol="38100" rtlCol="0" anchor="ctr">
            <a:spAutoFit/>
          </a:bodyPr>
          <a:lstStyle/>
          <a:p>
            <a:pPr defTabSz="339413"/>
            <a:endParaRPr lang="en-US" sz="1322">
              <a:solidFill>
                <a:srgbClr val="FFFFFF"/>
              </a:solidFill>
              <a:latin typeface="Helvetica Light"/>
              <a:ea typeface="Helvetica Light"/>
              <a:cs typeface="Helvetica Light"/>
              <a:sym typeface="Helvetica Light"/>
            </a:endParaRPr>
          </a:p>
        </p:txBody>
      </p:sp>
      <p:grpSp>
        <p:nvGrpSpPr>
          <p:cNvPr id="6" name="Group 11"/>
          <p:cNvGrpSpPr>
            <a:grpSpLocks/>
          </p:cNvGrpSpPr>
          <p:nvPr/>
        </p:nvGrpSpPr>
        <p:grpSpPr bwMode="auto">
          <a:xfrm rot="10800000">
            <a:off x="4726675" y="3132768"/>
            <a:ext cx="1231107" cy="1188775"/>
            <a:chOff x="1016033" y="2081776"/>
            <a:chExt cx="602618" cy="614197"/>
          </a:xfrm>
        </p:grpSpPr>
        <p:sp>
          <p:nvSpPr>
            <p:cNvPr id="13" name="Chevron 12"/>
            <p:cNvSpPr/>
            <p:nvPr/>
          </p:nvSpPr>
          <p:spPr>
            <a:xfrm rot="5400000">
              <a:off x="1141176" y="1956633"/>
              <a:ext cx="352330" cy="602618"/>
            </a:xfrm>
            <a:prstGeom prst="chevron">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PH" sz="1487">
                <a:solidFill>
                  <a:schemeClr val="tx1"/>
                </a:solidFill>
              </a:endParaRPr>
            </a:p>
          </p:txBody>
        </p:sp>
        <p:sp>
          <p:nvSpPr>
            <p:cNvPr id="14" name="Chevron 13"/>
            <p:cNvSpPr/>
            <p:nvPr/>
          </p:nvSpPr>
          <p:spPr>
            <a:xfrm rot="5400000">
              <a:off x="1141176" y="2218499"/>
              <a:ext cx="352330" cy="602618"/>
            </a:xfrm>
            <a:prstGeom prst="chevron">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PH" sz="1487">
                <a:solidFill>
                  <a:schemeClr val="tx1"/>
                </a:solidFill>
              </a:endParaRPr>
            </a:p>
          </p:txBody>
        </p:sp>
      </p:grpSp>
      <p:sp>
        <p:nvSpPr>
          <p:cNvPr id="15" name="TextBox 14"/>
          <p:cNvSpPr txBox="1"/>
          <p:nvPr/>
        </p:nvSpPr>
        <p:spPr>
          <a:xfrm>
            <a:off x="1100065" y="4429960"/>
            <a:ext cx="2771893" cy="6699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9518" tIns="29518" rIns="29518" bIns="29518" numCol="1" spcCol="38100" rtlCol="0" anchor="ctr">
            <a:spAutoFit/>
          </a:bodyPr>
          <a:lstStyle/>
          <a:p>
            <a:pPr defTabSz="339413"/>
            <a:r>
              <a:rPr lang="en-US" sz="1983" dirty="0">
                <a:latin typeface="Fira Sans" charset="0"/>
                <a:ea typeface="Fira Sans" charset="0"/>
                <a:cs typeface="Fira Sans" charset="0"/>
                <a:sym typeface="Helvetica Light"/>
              </a:rPr>
              <a:t>Disaster Risk Reduction</a:t>
            </a:r>
          </a:p>
          <a:p>
            <a:pPr defTabSz="339413"/>
            <a:r>
              <a:rPr lang="en-US" sz="1983" dirty="0">
                <a:latin typeface="Fira Sans" charset="0"/>
                <a:ea typeface="Fira Sans" charset="0"/>
                <a:cs typeface="Fira Sans" charset="0"/>
                <a:sym typeface="Helvetica Light"/>
              </a:rPr>
              <a:t>and Management</a:t>
            </a:r>
          </a:p>
        </p:txBody>
      </p:sp>
      <p:sp>
        <p:nvSpPr>
          <p:cNvPr id="16" name="TextBox 15"/>
          <p:cNvSpPr txBox="1"/>
          <p:nvPr/>
        </p:nvSpPr>
        <p:spPr>
          <a:xfrm>
            <a:off x="6611757" y="4518936"/>
            <a:ext cx="3188674" cy="6699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9518" tIns="29518" rIns="29518" bIns="29518" numCol="1" spcCol="38100" rtlCol="0" anchor="ctr">
            <a:spAutoFit/>
          </a:bodyPr>
          <a:lstStyle/>
          <a:p>
            <a:pPr defTabSz="339413"/>
            <a:r>
              <a:rPr lang="en-US" sz="1983" dirty="0">
                <a:latin typeface="Fira Sans" charset="0"/>
                <a:ea typeface="Fira Sans" charset="0"/>
                <a:cs typeface="Fira Sans" charset="0"/>
                <a:sym typeface="Helvetica Light"/>
              </a:rPr>
              <a:t>Climate Change Adaptation</a:t>
            </a:r>
          </a:p>
          <a:p>
            <a:pPr defTabSz="339413"/>
            <a:r>
              <a:rPr lang="en-US" sz="1983" dirty="0">
                <a:latin typeface="Fira Sans" charset="0"/>
                <a:ea typeface="Fira Sans" charset="0"/>
                <a:cs typeface="Fira Sans" charset="0"/>
              </a:rPr>
              <a:t>And Mitigation</a:t>
            </a:r>
            <a:endParaRPr lang="en-US" sz="1983" dirty="0">
              <a:latin typeface="Fira Sans" charset="0"/>
              <a:ea typeface="Fira Sans" charset="0"/>
              <a:cs typeface="Fira Sans" charset="0"/>
              <a:sym typeface="Helvetica Light"/>
            </a:endParaRPr>
          </a:p>
        </p:txBody>
      </p:sp>
      <p:sp>
        <p:nvSpPr>
          <p:cNvPr id="17" name="TextBox 16"/>
          <p:cNvSpPr txBox="1"/>
          <p:nvPr/>
        </p:nvSpPr>
        <p:spPr>
          <a:xfrm>
            <a:off x="3115320" y="5574386"/>
            <a:ext cx="1524757" cy="3647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9518" tIns="29518" rIns="29518" bIns="29518" numCol="1" spcCol="38100" rtlCol="0" anchor="ctr">
            <a:spAutoFit/>
          </a:bodyPr>
          <a:lstStyle/>
          <a:p>
            <a:pPr defTabSz="339413"/>
            <a:r>
              <a:rPr lang="en-US" sz="1983" dirty="0">
                <a:latin typeface="Fira Sans" charset="0"/>
                <a:ea typeface="Fira Sans" charset="0"/>
                <a:cs typeface="Fira Sans" charset="0"/>
                <a:sym typeface="Helvetica Light"/>
              </a:rPr>
              <a:t>Vulnerability</a:t>
            </a:r>
          </a:p>
        </p:txBody>
      </p:sp>
      <p:sp>
        <p:nvSpPr>
          <p:cNvPr id="18" name="TextBox 17"/>
          <p:cNvSpPr txBox="1"/>
          <p:nvPr/>
        </p:nvSpPr>
        <p:spPr>
          <a:xfrm>
            <a:off x="6210776" y="5574386"/>
            <a:ext cx="1034238" cy="36476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9518" tIns="29518" rIns="29518" bIns="29518" numCol="1" spcCol="38100" rtlCol="0" anchor="ctr">
            <a:spAutoFit/>
          </a:bodyPr>
          <a:lstStyle/>
          <a:p>
            <a:pPr defTabSz="339413"/>
            <a:r>
              <a:rPr lang="en-US" sz="1983" dirty="0">
                <a:latin typeface="Fira Sans" charset="0"/>
                <a:ea typeface="Fira Sans" charset="0"/>
                <a:cs typeface="Fira Sans" charset="0"/>
                <a:sym typeface="Helvetica Light"/>
              </a:rPr>
              <a:t>Capacity</a:t>
            </a:r>
          </a:p>
        </p:txBody>
      </p:sp>
    </p:spTree>
    <p:extLst>
      <p:ext uri="{BB962C8B-B14F-4D97-AF65-F5344CB8AC3E}">
        <p14:creationId xmlns:p14="http://schemas.microsoft.com/office/powerpoint/2010/main" val="376601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4700" y="1873250"/>
            <a:ext cx="9753600" cy="4092280"/>
          </a:xfrm>
          <a:prstGeom prst="rect">
            <a:avLst/>
          </a:prstGeom>
        </p:spPr>
        <p:txBody>
          <a:bodyPr vert="horz" wrap="square" lIns="0" tIns="0" rIns="0" bIns="0" rtlCol="0">
            <a:noAutofit/>
          </a:bodyPr>
          <a:lstStyle/>
          <a:p>
            <a:pPr marL="12700" marR="12700">
              <a:lnSpc>
                <a:spcPts val="4300"/>
              </a:lnSpc>
            </a:pPr>
            <a:r>
              <a:rPr lang="en-US" sz="3600" b="1" spc="0" dirty="0">
                <a:solidFill>
                  <a:srgbClr val="00B050"/>
                </a:solidFill>
                <a:cs typeface="Times New Roman"/>
              </a:rPr>
              <a:t>    </a:t>
            </a:r>
          </a:p>
          <a:p>
            <a:pPr marL="12700" marR="12700">
              <a:lnSpc>
                <a:spcPts val="4300"/>
              </a:lnSpc>
            </a:pPr>
            <a:r>
              <a:rPr lang="en-US" sz="3600" b="1" dirty="0">
                <a:solidFill>
                  <a:srgbClr val="00B050"/>
                </a:solidFill>
                <a:cs typeface="Times New Roman"/>
              </a:rPr>
              <a:t>	</a:t>
            </a: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8928100" y="225720"/>
            <a:ext cx="1386072" cy="885530"/>
          </a:xfrm>
          <a:prstGeom prst="rect">
            <a:avLst/>
          </a:prstGeom>
        </p:spPr>
      </p:pic>
      <p:sp>
        <p:nvSpPr>
          <p:cNvPr id="4" name="Rectangle 3">
            <a:extLst>
              <a:ext uri="{FF2B5EF4-FFF2-40B4-BE49-F238E27FC236}">
                <a16:creationId xmlns:a16="http://schemas.microsoft.com/office/drawing/2014/main" id="{83CAB926-F92B-5F4F-AE76-E6895237F60F}"/>
              </a:ext>
            </a:extLst>
          </p:cNvPr>
          <p:cNvSpPr/>
          <p:nvPr/>
        </p:nvSpPr>
        <p:spPr>
          <a:xfrm>
            <a:off x="393700" y="1111250"/>
            <a:ext cx="10299700" cy="5370701"/>
          </a:xfrm>
          <a:prstGeom prst="rect">
            <a:avLst/>
          </a:prstGeom>
        </p:spPr>
        <p:txBody>
          <a:bodyPr wrap="square">
            <a:spAutoFit/>
          </a:bodyPr>
          <a:lstStyle/>
          <a:p>
            <a:pPr>
              <a:spcAft>
                <a:spcPts val="600"/>
              </a:spcAft>
            </a:pPr>
            <a:r>
              <a:rPr lang="en-US" sz="3600" b="1" dirty="0">
                <a:solidFill>
                  <a:srgbClr val="00B050"/>
                </a:solidFill>
                <a:ea typeface="Times New Roman" panose="02020603050405020304" pitchFamily="18" charset="0"/>
              </a:rPr>
              <a:t>Resilience </a:t>
            </a:r>
          </a:p>
          <a:p>
            <a:pPr>
              <a:spcAft>
                <a:spcPts val="600"/>
              </a:spcAft>
            </a:pPr>
            <a:endParaRPr lang="en-US" sz="3600" b="1" dirty="0">
              <a:solidFill>
                <a:srgbClr val="00B050"/>
              </a:solidFill>
              <a:ea typeface="Times New Roman" panose="02020603050405020304" pitchFamily="18" charset="0"/>
            </a:endParaRPr>
          </a:p>
          <a:p>
            <a:pPr>
              <a:spcAft>
                <a:spcPts val="600"/>
              </a:spcAft>
            </a:pPr>
            <a:r>
              <a:rPr lang="en-US" sz="3600" b="1" dirty="0">
                <a:ea typeface="Times New Roman" panose="02020603050405020304" pitchFamily="18" charset="0"/>
              </a:rPr>
              <a:t> the ability of a system and its component parts to anticipate, absorb, accommodate, or recover from the effects of a hazardous event in a timely and efficient manner, including through ensuring the preservation, restoration, or improvement of its essential basic structures and functions.</a:t>
            </a:r>
          </a:p>
          <a:p>
            <a:pPr>
              <a:spcAft>
                <a:spcPts val="600"/>
              </a:spcAft>
            </a:pPr>
            <a:endParaRPr lang="en-PH" sz="4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900797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984500" y="569137"/>
            <a:ext cx="5248765" cy="711200"/>
          </a:xfrm>
          <a:prstGeom prst="rect">
            <a:avLst/>
          </a:prstGeom>
        </p:spPr>
        <p:txBody>
          <a:bodyPr vert="horz" wrap="square" lIns="0" tIns="0" rIns="0" bIns="0" rtlCol="0">
            <a:noAutofit/>
          </a:bodyPr>
          <a:lstStyle/>
          <a:p>
            <a:pPr marL="12700">
              <a:lnSpc>
                <a:spcPct val="100000"/>
              </a:lnSpc>
            </a:pPr>
            <a:r>
              <a:rPr lang="en-US" sz="3600" b="1" dirty="0">
                <a:solidFill>
                  <a:srgbClr val="00B050"/>
                </a:solidFill>
                <a:cs typeface="Times New Roman"/>
              </a:rPr>
              <a:t>Disaster and development</a:t>
            </a:r>
            <a:endParaRPr sz="3600" dirty="0">
              <a:solidFill>
                <a:srgbClr val="00B050"/>
              </a:solidFill>
              <a:cs typeface="Times New Roman"/>
            </a:endParaRPr>
          </a:p>
        </p:txBody>
      </p:sp>
      <p:pic>
        <p:nvPicPr>
          <p:cNvPr id="4" name="Picture 3">
            <a:extLst>
              <a:ext uri="{FF2B5EF4-FFF2-40B4-BE49-F238E27FC236}">
                <a16:creationId xmlns:a16="http://schemas.microsoft.com/office/drawing/2014/main" id="{5A66FEE6-1B7A-D04A-A9C8-3B643F0E53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700" y="1289050"/>
            <a:ext cx="9906000" cy="624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66209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31900" y="1492250"/>
            <a:ext cx="8915400" cy="3276600"/>
          </a:xfrm>
          <a:prstGeom prst="rect">
            <a:avLst/>
          </a:prstGeom>
        </p:spPr>
        <p:txBody>
          <a:bodyPr vert="horz" wrap="square" lIns="0" tIns="0" rIns="0" bIns="0" rtlCol="0">
            <a:noAutofit/>
          </a:bodyPr>
          <a:lstStyle/>
          <a:p>
            <a:pPr marL="12700">
              <a:lnSpc>
                <a:spcPct val="100000"/>
              </a:lnSpc>
            </a:pPr>
            <a:endParaRPr lang="en-US" sz="4000" b="1" dirty="0">
              <a:solidFill>
                <a:srgbClr val="00B050"/>
              </a:solidFill>
              <a:cs typeface="Times New Roman"/>
            </a:endParaRPr>
          </a:p>
          <a:p>
            <a:pPr marL="12700">
              <a:lnSpc>
                <a:spcPct val="100000"/>
              </a:lnSpc>
            </a:pPr>
            <a:r>
              <a:rPr lang="en-US" sz="4000" b="1" dirty="0">
                <a:solidFill>
                  <a:srgbClr val="00B050"/>
                </a:solidFill>
                <a:cs typeface="Times New Roman"/>
              </a:rPr>
              <a:t>What are the DRR activities or measures  your region are undertaking?</a:t>
            </a:r>
            <a:endParaRPr sz="4000" b="1" dirty="0">
              <a:solidFill>
                <a:srgbClr val="00B050"/>
              </a:solidFill>
              <a:cs typeface="Times New Roman"/>
            </a:endParaRPr>
          </a:p>
        </p:txBody>
      </p:sp>
    </p:spTree>
    <p:extLst>
      <p:ext uri="{BB962C8B-B14F-4D97-AF65-F5344CB8AC3E}">
        <p14:creationId xmlns:p14="http://schemas.microsoft.com/office/powerpoint/2010/main" val="338597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7653522" y="225720"/>
            <a:ext cx="2660650" cy="1365250"/>
          </a:xfrm>
          <a:prstGeom prst="rect">
            <a:avLst/>
          </a:prstGeom>
        </p:spPr>
      </p:pic>
      <p:sp>
        <p:nvSpPr>
          <p:cNvPr id="5" name="Rectangle 2">
            <a:extLst>
              <a:ext uri="{FF2B5EF4-FFF2-40B4-BE49-F238E27FC236}">
                <a16:creationId xmlns:a16="http://schemas.microsoft.com/office/drawing/2014/main" id="{DECDC4E6-4E59-4548-8F10-7436C8C7A31A}"/>
              </a:ext>
            </a:extLst>
          </p:cNvPr>
          <p:cNvSpPr>
            <a:spLocks noChangeArrowheads="1"/>
          </p:cNvSpPr>
          <p:nvPr/>
        </p:nvSpPr>
        <p:spPr bwMode="auto">
          <a:xfrm>
            <a:off x="0" y="276503"/>
            <a:ext cx="184731" cy="369332"/>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object 3">
            <a:extLst>
              <a:ext uri="{FF2B5EF4-FFF2-40B4-BE49-F238E27FC236}">
                <a16:creationId xmlns:a16="http://schemas.microsoft.com/office/drawing/2014/main" id="{BA7CF33C-BB51-A644-9DB8-C4A2177359FE}"/>
              </a:ext>
            </a:extLst>
          </p:cNvPr>
          <p:cNvSpPr txBox="1"/>
          <p:nvPr/>
        </p:nvSpPr>
        <p:spPr>
          <a:xfrm>
            <a:off x="208442" y="2577152"/>
            <a:ext cx="9753600" cy="2667000"/>
          </a:xfrm>
          <a:prstGeom prst="rect">
            <a:avLst/>
          </a:prstGeom>
        </p:spPr>
        <p:txBody>
          <a:bodyPr vert="horz" wrap="square" lIns="0" tIns="0" rIns="0" bIns="0" rtlCol="0">
            <a:noAutofit/>
          </a:bodyPr>
          <a:lstStyle/>
          <a:p>
            <a:pPr marL="12700" marR="12700">
              <a:lnSpc>
                <a:spcPts val="4300"/>
              </a:lnSpc>
            </a:pPr>
            <a:r>
              <a:rPr lang="en-US" sz="3600" b="1" spc="0" dirty="0">
                <a:solidFill>
                  <a:srgbClr val="00B050"/>
                </a:solidFill>
                <a:cs typeface="Times New Roman"/>
              </a:rPr>
              <a:t> </a:t>
            </a:r>
            <a:r>
              <a:rPr lang="en-US" sz="3600" b="1" spc="0" dirty="0">
                <a:solidFill>
                  <a:schemeClr val="accent6"/>
                </a:solidFill>
                <a:cs typeface="Times New Roman"/>
              </a:rPr>
              <a:t>At the end of this session, the learners would have </a:t>
            </a:r>
          </a:p>
          <a:p>
            <a:pPr marL="12700" marR="12700">
              <a:lnSpc>
                <a:spcPts val="4300"/>
              </a:lnSpc>
            </a:pPr>
            <a:endParaRPr lang="en-US" sz="3600" b="1" dirty="0">
              <a:solidFill>
                <a:srgbClr val="00B050"/>
              </a:solidFill>
              <a:cs typeface="Times New Roman"/>
            </a:endParaRPr>
          </a:p>
          <a:p>
            <a:pPr marL="584200" marR="12700" indent="-571500">
              <a:lnSpc>
                <a:spcPts val="4300"/>
              </a:lnSpc>
              <a:buFontTx/>
              <a:buChar char="-"/>
            </a:pPr>
            <a:r>
              <a:rPr lang="en-PH" sz="3600" b="1" dirty="0">
                <a:solidFill>
                  <a:srgbClr val="00B050"/>
                </a:solidFill>
                <a:cs typeface="Times New Roman"/>
              </a:rPr>
              <a:t>Described the  DRRM and related concepts </a:t>
            </a:r>
          </a:p>
          <a:p>
            <a:pPr marL="12700" marR="12700">
              <a:lnSpc>
                <a:spcPts val="4300"/>
              </a:lnSpc>
            </a:pPr>
            <a:endParaRPr lang="en-PH" sz="3600" b="1" dirty="0">
              <a:solidFill>
                <a:srgbClr val="00B050"/>
              </a:solidFill>
              <a:cs typeface="Times New Roman"/>
            </a:endParaRPr>
          </a:p>
          <a:p>
            <a:pPr marL="12700" marR="12700">
              <a:lnSpc>
                <a:spcPts val="4300"/>
              </a:lnSpc>
            </a:pPr>
            <a:endParaRPr sz="3600" dirty="0">
              <a:latin typeface="Times New Roman"/>
              <a:cs typeface="Times New Roman"/>
            </a:endParaRPr>
          </a:p>
        </p:txBody>
      </p:sp>
      <p:sp>
        <p:nvSpPr>
          <p:cNvPr id="4" name="Rectangle 3">
            <a:extLst>
              <a:ext uri="{FF2B5EF4-FFF2-40B4-BE49-F238E27FC236}">
                <a16:creationId xmlns:a16="http://schemas.microsoft.com/office/drawing/2014/main" id="{1637E2EC-2C89-AD4F-A33A-CC2D494C8C46}"/>
              </a:ext>
            </a:extLst>
          </p:cNvPr>
          <p:cNvSpPr/>
          <p:nvPr/>
        </p:nvSpPr>
        <p:spPr>
          <a:xfrm>
            <a:off x="512809" y="1446856"/>
            <a:ext cx="2826302" cy="643766"/>
          </a:xfrm>
          <a:prstGeom prst="rect">
            <a:avLst/>
          </a:prstGeom>
        </p:spPr>
        <p:txBody>
          <a:bodyPr wrap="square">
            <a:spAutoFit/>
          </a:bodyPr>
          <a:lstStyle/>
          <a:p>
            <a:pPr marL="12700" marR="12700">
              <a:lnSpc>
                <a:spcPts val="4300"/>
              </a:lnSpc>
            </a:pPr>
            <a:r>
              <a:rPr lang="en-US" sz="4000" b="1" dirty="0">
                <a:solidFill>
                  <a:srgbClr val="00B050"/>
                </a:solidFill>
                <a:cs typeface="Times New Roman"/>
              </a:rPr>
              <a:t>Objective</a:t>
            </a:r>
            <a:endParaRPr lang="en-US" b="1" dirty="0">
              <a:solidFill>
                <a:srgbClr val="00B050"/>
              </a:solidFill>
              <a:cs typeface="Times New Roman"/>
            </a:endParaRPr>
          </a:p>
        </p:txBody>
      </p:sp>
      <p:sp>
        <p:nvSpPr>
          <p:cNvPr id="7" name="Rectangle 6">
            <a:extLst>
              <a:ext uri="{FF2B5EF4-FFF2-40B4-BE49-F238E27FC236}">
                <a16:creationId xmlns:a16="http://schemas.microsoft.com/office/drawing/2014/main" id="{D2B33DC6-F1BE-EE45-818D-BD10249E1BC7}"/>
              </a:ext>
            </a:extLst>
          </p:cNvPr>
          <p:cNvSpPr/>
          <p:nvPr/>
        </p:nvSpPr>
        <p:spPr>
          <a:xfrm>
            <a:off x="512809" y="323952"/>
            <a:ext cx="6235553" cy="643766"/>
          </a:xfrm>
          <a:prstGeom prst="rect">
            <a:avLst/>
          </a:prstGeom>
        </p:spPr>
        <p:txBody>
          <a:bodyPr wrap="none">
            <a:spAutoFit/>
          </a:bodyPr>
          <a:lstStyle/>
          <a:p>
            <a:pPr marL="12700" marR="12700">
              <a:lnSpc>
                <a:spcPts val="4300"/>
              </a:lnSpc>
            </a:pPr>
            <a:r>
              <a:rPr lang="en-PH" sz="4000" b="1" dirty="0">
                <a:solidFill>
                  <a:srgbClr val="00B050"/>
                </a:solidFill>
                <a:cs typeface="Times New Roman"/>
              </a:rPr>
              <a:t>DRRM and related concepts </a:t>
            </a:r>
          </a:p>
        </p:txBody>
      </p:sp>
    </p:spTree>
    <p:extLst>
      <p:ext uri="{BB962C8B-B14F-4D97-AF65-F5344CB8AC3E}">
        <p14:creationId xmlns:p14="http://schemas.microsoft.com/office/powerpoint/2010/main" val="21661599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5374" y="501650"/>
            <a:ext cx="10041749" cy="6669871"/>
          </a:xfrm>
          <a:prstGeom prst="rect">
            <a:avLst/>
          </a:prstGeom>
        </p:spPr>
      </p:pic>
    </p:spTree>
    <p:extLst>
      <p:ext uri="{BB962C8B-B14F-4D97-AF65-F5344CB8AC3E}">
        <p14:creationId xmlns:p14="http://schemas.microsoft.com/office/powerpoint/2010/main" val="36721560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263758" y="744447"/>
            <a:ext cx="4081514" cy="431528"/>
          </a:xfrm>
          <a:prstGeom prst="rect">
            <a:avLst/>
          </a:prstGeom>
          <a:noFill/>
        </p:spPr>
        <p:txBody>
          <a:bodyPr wrap="square" rtlCol="0">
            <a:spAutoFit/>
          </a:bodyPr>
          <a:lstStyle/>
          <a:p>
            <a:r>
              <a:rPr lang="en-PH" sz="2204" i="1" dirty="0">
                <a:latin typeface="Arial Black" pitchFamily="34" charset="0"/>
              </a:rPr>
              <a:t>Outright AVOIDANCE of </a:t>
            </a:r>
          </a:p>
        </p:txBody>
      </p:sp>
      <p:sp>
        <p:nvSpPr>
          <p:cNvPr id="33" name="TextBox 32"/>
          <p:cNvSpPr txBox="1"/>
          <p:nvPr/>
        </p:nvSpPr>
        <p:spPr>
          <a:xfrm>
            <a:off x="8546640" y="7263598"/>
            <a:ext cx="2156493" cy="295787"/>
          </a:xfrm>
          <a:prstGeom prst="rect">
            <a:avLst/>
          </a:prstGeom>
          <a:noFill/>
        </p:spPr>
        <p:txBody>
          <a:bodyPr wrap="square" rtlCol="0">
            <a:spAutoFit/>
          </a:bodyPr>
          <a:lstStyle/>
          <a:p>
            <a:r>
              <a:rPr lang="en-PH" sz="1322" dirty="0"/>
              <a:t>Source: RA 0121, pp.6</a:t>
            </a:r>
          </a:p>
        </p:txBody>
      </p:sp>
      <p:sp>
        <p:nvSpPr>
          <p:cNvPr id="36" name="TextBox 35"/>
          <p:cNvSpPr txBox="1"/>
          <p:nvPr/>
        </p:nvSpPr>
        <p:spPr>
          <a:xfrm>
            <a:off x="3120662" y="1744830"/>
            <a:ext cx="4785029" cy="431528"/>
          </a:xfrm>
          <a:prstGeom prst="rect">
            <a:avLst/>
          </a:prstGeom>
          <a:noFill/>
        </p:spPr>
        <p:txBody>
          <a:bodyPr wrap="square" rtlCol="0">
            <a:spAutoFit/>
          </a:bodyPr>
          <a:lstStyle/>
          <a:p>
            <a:r>
              <a:rPr lang="en-US" sz="2204" i="1" dirty="0">
                <a:latin typeface="Arial Black" pitchFamily="34" charset="0"/>
              </a:rPr>
              <a:t>LESSENING or limitation of</a:t>
            </a:r>
            <a:endParaRPr lang="en-PH" sz="2204" dirty="0">
              <a:latin typeface="Arial Black" pitchFamily="34" charset="0"/>
            </a:endParaRPr>
          </a:p>
        </p:txBody>
      </p:sp>
      <p:grpSp>
        <p:nvGrpSpPr>
          <p:cNvPr id="2" name="Group 41"/>
          <p:cNvGrpSpPr/>
          <p:nvPr/>
        </p:nvGrpSpPr>
        <p:grpSpPr>
          <a:xfrm>
            <a:off x="7726563" y="393937"/>
            <a:ext cx="2889569" cy="2184107"/>
            <a:chOff x="4883486" y="1472371"/>
            <a:chExt cx="2622466" cy="1982215"/>
          </a:xfrm>
        </p:grpSpPr>
        <p:pic>
          <p:nvPicPr>
            <p:cNvPr id="40" name="Picture 3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883486" y="1477925"/>
              <a:ext cx="2621280" cy="1926336"/>
            </a:xfrm>
            <a:prstGeom prst="rect">
              <a:avLst/>
            </a:prstGeom>
          </p:spPr>
        </p:pic>
        <p:sp>
          <p:nvSpPr>
            <p:cNvPr id="3" name="&quot;No&quot; Symbol 2"/>
            <p:cNvSpPr/>
            <p:nvPr/>
          </p:nvSpPr>
          <p:spPr>
            <a:xfrm>
              <a:off x="5121240" y="1500608"/>
              <a:ext cx="2102904" cy="1953978"/>
            </a:xfrm>
            <a:prstGeom prst="noSmoking">
              <a:avLst>
                <a:gd name="adj" fmla="val 11579"/>
              </a:avLst>
            </a:prstGeom>
            <a:solidFill>
              <a:schemeClr val="bg1">
                <a:alpha val="80000"/>
              </a:scheme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PH" sz="1983" dirty="0">
                <a:solidFill>
                  <a:schemeClr val="tx1"/>
                </a:solidFill>
              </a:endParaRPr>
            </a:p>
          </p:txBody>
        </p:sp>
        <p:pic>
          <p:nvPicPr>
            <p:cNvPr id="41" name="Picture 40"/>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3288" r="1"/>
            <a:stretch/>
          </p:blipFill>
          <p:spPr>
            <a:xfrm>
              <a:off x="6281530" y="1472371"/>
              <a:ext cx="1224422" cy="1926336"/>
            </a:xfrm>
            <a:prstGeom prst="rect">
              <a:avLst/>
            </a:prstGeom>
          </p:spPr>
        </p:pic>
      </p:grpSp>
      <p:sp>
        <p:nvSpPr>
          <p:cNvPr id="45" name="Rectangle 44"/>
          <p:cNvSpPr/>
          <p:nvPr/>
        </p:nvSpPr>
        <p:spPr>
          <a:xfrm>
            <a:off x="349475" y="419431"/>
            <a:ext cx="3022451" cy="847776"/>
          </a:xfrm>
          <a:prstGeom prst="rect">
            <a:avLst/>
          </a:prstGeom>
          <a:noFill/>
        </p:spPr>
        <p:txBody>
          <a:bodyPr wrap="none" lIns="100753" tIns="50377" rIns="100753" bIns="50377">
            <a:spAutoFit/>
          </a:bodyPr>
          <a:lstStyle/>
          <a:p>
            <a:pPr algn="ctr"/>
            <a:r>
              <a:rPr lang="en-US" sz="4848" b="1" dirty="0">
                <a:ln w="12700">
                  <a:solidFill>
                    <a:schemeClr val="accent3">
                      <a:lumMod val="50000"/>
                    </a:schemeClr>
                  </a:solidFill>
                  <a:prstDash val="solid"/>
                </a:ln>
                <a:pattFill prst="narHorz">
                  <a:fgClr>
                    <a:schemeClr val="accent3"/>
                  </a:fgClr>
                  <a:bgClr>
                    <a:schemeClr val="accent3">
                      <a:lumMod val="40000"/>
                      <a:lumOff val="60000"/>
                    </a:schemeClr>
                  </a:bgClr>
                </a:pattFill>
                <a:effectLst>
                  <a:glow rad="228600">
                    <a:schemeClr val="accent3">
                      <a:satMod val="175000"/>
                      <a:alpha val="40000"/>
                    </a:schemeClr>
                  </a:glow>
                  <a:innerShdw blurRad="177800">
                    <a:schemeClr val="accent3">
                      <a:lumMod val="50000"/>
                    </a:schemeClr>
                  </a:innerShdw>
                </a:effectLst>
              </a:rPr>
              <a:t>Prevention</a:t>
            </a:r>
          </a:p>
        </p:txBody>
      </p:sp>
      <p:sp>
        <p:nvSpPr>
          <p:cNvPr id="46" name="Rectangle 45"/>
          <p:cNvSpPr/>
          <p:nvPr/>
        </p:nvSpPr>
        <p:spPr>
          <a:xfrm>
            <a:off x="345474" y="1449763"/>
            <a:ext cx="2886516" cy="847776"/>
          </a:xfrm>
          <a:prstGeom prst="rect">
            <a:avLst/>
          </a:prstGeom>
          <a:noFill/>
        </p:spPr>
        <p:txBody>
          <a:bodyPr wrap="none" lIns="100753" tIns="50377" rIns="100753" bIns="50377">
            <a:spAutoFit/>
          </a:bodyPr>
          <a:lstStyle/>
          <a:p>
            <a:pPr algn="ctr"/>
            <a:r>
              <a:rPr lang="en-US" sz="4848" b="1" dirty="0">
                <a:ln w="38100">
                  <a:solidFill>
                    <a:schemeClr val="accent3">
                      <a:lumMod val="50000"/>
                    </a:schemeClr>
                  </a:solidFill>
                  <a:prstDash val="solid"/>
                </a:ln>
                <a:pattFill prst="ltUpDiag">
                  <a:fgClr>
                    <a:schemeClr val="accent3"/>
                  </a:fgClr>
                  <a:bgClr>
                    <a:schemeClr val="accent3">
                      <a:lumMod val="40000"/>
                      <a:lumOff val="60000"/>
                    </a:schemeClr>
                  </a:bgClr>
                </a:pattFill>
                <a:effectLst>
                  <a:innerShdw blurRad="177800">
                    <a:schemeClr val="accent3">
                      <a:lumMod val="50000"/>
                    </a:schemeClr>
                  </a:innerShdw>
                </a:effectLst>
              </a:rPr>
              <a:t>Mitigation</a:t>
            </a:r>
          </a:p>
        </p:txBody>
      </p:sp>
      <p:graphicFrame>
        <p:nvGraphicFramePr>
          <p:cNvPr id="47" name="Diagram 46"/>
          <p:cNvGraphicFramePr/>
          <p:nvPr>
            <p:extLst/>
          </p:nvPr>
        </p:nvGraphicFramePr>
        <p:xfrm>
          <a:off x="2244934" y="3282720"/>
          <a:ext cx="5606208" cy="387795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5" name="Right Arrow 14"/>
          <p:cNvSpPr/>
          <p:nvPr/>
        </p:nvSpPr>
        <p:spPr>
          <a:xfrm>
            <a:off x="7094505" y="638133"/>
            <a:ext cx="733797" cy="59966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83"/>
          </a:p>
        </p:txBody>
      </p:sp>
      <p:sp>
        <p:nvSpPr>
          <p:cNvPr id="16" name="Right Arrow 15"/>
          <p:cNvSpPr/>
          <p:nvPr/>
        </p:nvSpPr>
        <p:spPr>
          <a:xfrm>
            <a:off x="7507201" y="1664030"/>
            <a:ext cx="733797" cy="59966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83"/>
          </a:p>
        </p:txBody>
      </p:sp>
    </p:spTree>
    <p:extLst>
      <p:ext uri="{BB962C8B-B14F-4D97-AF65-F5344CB8AC3E}">
        <p14:creationId xmlns:p14="http://schemas.microsoft.com/office/powerpoint/2010/main" val="3298706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noAutofit/>
          </a:bodyPr>
          <a:lstStyle/>
          <a:p>
            <a:pPr marL="161290">
              <a:lnSpc>
                <a:spcPct val="100000"/>
              </a:lnSpc>
            </a:pPr>
            <a:r>
              <a:rPr sz="3600" b="1" spc="-35" dirty="0">
                <a:solidFill>
                  <a:srgbClr val="00B050"/>
                </a:solidFill>
                <a:latin typeface="+mn-lt"/>
                <a:cs typeface="Times New Roman"/>
              </a:rPr>
              <a:t>P</a:t>
            </a:r>
            <a:r>
              <a:rPr sz="3600" b="1" spc="-25" dirty="0">
                <a:solidFill>
                  <a:srgbClr val="00B050"/>
                </a:solidFill>
                <a:latin typeface="+mn-lt"/>
                <a:cs typeface="Times New Roman"/>
              </a:rPr>
              <a:t>re</a:t>
            </a:r>
            <a:r>
              <a:rPr sz="3600" b="1" spc="0" dirty="0">
                <a:solidFill>
                  <a:srgbClr val="00B050"/>
                </a:solidFill>
                <a:latin typeface="+mn-lt"/>
                <a:cs typeface="Times New Roman"/>
              </a:rPr>
              <a:t>p</a:t>
            </a:r>
            <a:r>
              <a:rPr sz="3600" b="1" spc="-25" dirty="0">
                <a:solidFill>
                  <a:srgbClr val="00B050"/>
                </a:solidFill>
                <a:latin typeface="+mn-lt"/>
                <a:cs typeface="Times New Roman"/>
              </a:rPr>
              <a:t>are</a:t>
            </a:r>
            <a:r>
              <a:rPr sz="3600" b="1" spc="0" dirty="0">
                <a:solidFill>
                  <a:srgbClr val="00B050"/>
                </a:solidFill>
                <a:latin typeface="+mn-lt"/>
                <a:cs typeface="Times New Roman"/>
              </a:rPr>
              <a:t>dn</a:t>
            </a:r>
            <a:r>
              <a:rPr sz="3600" b="1" spc="-25" dirty="0">
                <a:solidFill>
                  <a:srgbClr val="00B050"/>
                </a:solidFill>
                <a:latin typeface="+mn-lt"/>
                <a:cs typeface="Times New Roman"/>
              </a:rPr>
              <a:t>e</a:t>
            </a:r>
            <a:r>
              <a:rPr sz="3600" b="1" spc="0" dirty="0">
                <a:solidFill>
                  <a:srgbClr val="00B050"/>
                </a:solidFill>
                <a:latin typeface="+mn-lt"/>
                <a:cs typeface="Times New Roman"/>
              </a:rPr>
              <a:t>ss</a:t>
            </a:r>
            <a:endParaRPr sz="3600" dirty="0">
              <a:solidFill>
                <a:srgbClr val="00B050"/>
              </a:solidFill>
              <a:latin typeface="+mn-lt"/>
              <a:cs typeface="Times New Roman"/>
            </a:endParaRPr>
          </a:p>
        </p:txBody>
      </p:sp>
      <p:sp>
        <p:nvSpPr>
          <p:cNvPr id="3" name="object 3"/>
          <p:cNvSpPr txBox="1"/>
          <p:nvPr/>
        </p:nvSpPr>
        <p:spPr>
          <a:xfrm>
            <a:off x="1262726" y="1741043"/>
            <a:ext cx="8202930" cy="4434205"/>
          </a:xfrm>
          <a:prstGeom prst="rect">
            <a:avLst/>
          </a:prstGeom>
        </p:spPr>
        <p:txBody>
          <a:bodyPr vert="horz" wrap="square" lIns="0" tIns="0" rIns="0" bIns="0" rtlCol="0">
            <a:noAutofit/>
          </a:bodyPr>
          <a:lstStyle/>
          <a:p>
            <a:pPr marL="88265" marR="88265" indent="0" algn="ctr">
              <a:lnSpc>
                <a:spcPct val="100299"/>
              </a:lnSpc>
            </a:pPr>
            <a:r>
              <a:rPr sz="3600" b="1" dirty="0">
                <a:solidFill>
                  <a:srgbClr val="002060"/>
                </a:solidFill>
                <a:cs typeface="Times New Roman"/>
              </a:rPr>
              <a:t>Th</a:t>
            </a:r>
            <a:r>
              <a:rPr sz="3600" b="1" spc="-20" dirty="0">
                <a:solidFill>
                  <a:srgbClr val="002060"/>
                </a:solidFill>
                <a:cs typeface="Times New Roman"/>
              </a:rPr>
              <a:t>e</a:t>
            </a:r>
            <a:r>
              <a:rPr sz="3600" b="1" spc="-5" dirty="0">
                <a:solidFill>
                  <a:srgbClr val="002060"/>
                </a:solidFill>
                <a:cs typeface="Times New Roman"/>
              </a:rPr>
              <a:t> </a:t>
            </a:r>
            <a:r>
              <a:rPr sz="3600" b="1" spc="0" dirty="0">
                <a:solidFill>
                  <a:srgbClr val="002060"/>
                </a:solidFill>
                <a:cs typeface="Times New Roman"/>
              </a:rPr>
              <a:t>know</a:t>
            </a:r>
            <a:r>
              <a:rPr sz="3600" b="1" spc="-15" dirty="0">
                <a:solidFill>
                  <a:srgbClr val="002060"/>
                </a:solidFill>
                <a:cs typeface="Times New Roman"/>
              </a:rPr>
              <a:t>l</a:t>
            </a:r>
            <a:r>
              <a:rPr sz="3600" b="1" spc="-25" dirty="0">
                <a:solidFill>
                  <a:srgbClr val="002060"/>
                </a:solidFill>
                <a:cs typeface="Times New Roman"/>
              </a:rPr>
              <a:t>e</a:t>
            </a:r>
            <a:r>
              <a:rPr sz="3600" b="1" spc="0" dirty="0">
                <a:solidFill>
                  <a:srgbClr val="002060"/>
                </a:solidFill>
                <a:cs typeface="Times New Roman"/>
              </a:rPr>
              <a:t>d</a:t>
            </a:r>
            <a:r>
              <a:rPr sz="3600" b="1" spc="-20" dirty="0">
                <a:solidFill>
                  <a:srgbClr val="002060"/>
                </a:solidFill>
                <a:cs typeface="Times New Roman"/>
              </a:rPr>
              <a:t>ge</a:t>
            </a:r>
            <a:r>
              <a:rPr sz="3600" b="1" spc="-5" dirty="0">
                <a:solidFill>
                  <a:srgbClr val="002060"/>
                </a:solidFill>
                <a:cs typeface="Times New Roman"/>
              </a:rPr>
              <a:t> </a:t>
            </a:r>
            <a:r>
              <a:rPr sz="3600" b="1" spc="0" dirty="0">
                <a:solidFill>
                  <a:srgbClr val="002060"/>
                </a:solidFill>
                <a:cs typeface="Times New Roman"/>
              </a:rPr>
              <a:t>and </a:t>
            </a:r>
            <a:r>
              <a:rPr sz="3600" b="1" spc="-25" dirty="0">
                <a:solidFill>
                  <a:srgbClr val="002060"/>
                </a:solidFill>
                <a:cs typeface="Times New Roman"/>
              </a:rPr>
              <a:t>c</a:t>
            </a:r>
            <a:r>
              <a:rPr sz="3600" b="1" spc="0" dirty="0">
                <a:solidFill>
                  <a:srgbClr val="002060"/>
                </a:solidFill>
                <a:cs typeface="Times New Roman"/>
              </a:rPr>
              <a:t>ap</a:t>
            </a:r>
            <a:r>
              <a:rPr sz="3600" b="1" spc="-20" dirty="0">
                <a:solidFill>
                  <a:srgbClr val="002060"/>
                </a:solidFill>
                <a:cs typeface="Times New Roman"/>
              </a:rPr>
              <a:t>a</a:t>
            </a:r>
            <a:r>
              <a:rPr sz="3600" b="1" spc="-25" dirty="0">
                <a:solidFill>
                  <a:srgbClr val="002060"/>
                </a:solidFill>
                <a:cs typeface="Times New Roman"/>
              </a:rPr>
              <a:t>c</a:t>
            </a:r>
            <a:r>
              <a:rPr sz="3600" b="1" spc="-15" dirty="0">
                <a:solidFill>
                  <a:srgbClr val="002060"/>
                </a:solidFill>
                <a:cs typeface="Times New Roman"/>
              </a:rPr>
              <a:t>iti</a:t>
            </a:r>
            <a:r>
              <a:rPr sz="3600" b="1" spc="-25" dirty="0">
                <a:solidFill>
                  <a:srgbClr val="002060"/>
                </a:solidFill>
                <a:cs typeface="Times New Roman"/>
              </a:rPr>
              <a:t>e</a:t>
            </a:r>
            <a:r>
              <a:rPr sz="3600" b="1" spc="0" dirty="0">
                <a:solidFill>
                  <a:srgbClr val="002060"/>
                </a:solidFill>
                <a:cs typeface="Times New Roman"/>
              </a:rPr>
              <a:t>s d</a:t>
            </a:r>
            <a:r>
              <a:rPr sz="3600" b="1" spc="-25" dirty="0">
                <a:solidFill>
                  <a:srgbClr val="002060"/>
                </a:solidFill>
                <a:cs typeface="Times New Roman"/>
              </a:rPr>
              <a:t>e</a:t>
            </a:r>
            <a:r>
              <a:rPr sz="3600" b="1" spc="-20" dirty="0">
                <a:solidFill>
                  <a:srgbClr val="002060"/>
                </a:solidFill>
                <a:cs typeface="Times New Roman"/>
              </a:rPr>
              <a:t>v</a:t>
            </a:r>
            <a:r>
              <a:rPr sz="3600" b="1" spc="-25" dirty="0">
                <a:solidFill>
                  <a:srgbClr val="002060"/>
                </a:solidFill>
                <a:cs typeface="Times New Roman"/>
              </a:rPr>
              <a:t>e</a:t>
            </a:r>
            <a:r>
              <a:rPr sz="3600" b="1" spc="-15" dirty="0">
                <a:solidFill>
                  <a:srgbClr val="002060"/>
                </a:solidFill>
                <a:cs typeface="Times New Roman"/>
              </a:rPr>
              <a:t>l</a:t>
            </a:r>
            <a:r>
              <a:rPr sz="3600" b="1" spc="0" dirty="0">
                <a:solidFill>
                  <a:srgbClr val="002060"/>
                </a:solidFill>
                <a:cs typeface="Times New Roman"/>
              </a:rPr>
              <a:t>op</a:t>
            </a:r>
            <a:r>
              <a:rPr sz="3600" b="1" spc="-25" dirty="0">
                <a:solidFill>
                  <a:srgbClr val="002060"/>
                </a:solidFill>
                <a:cs typeface="Times New Roman"/>
              </a:rPr>
              <a:t>e</a:t>
            </a:r>
            <a:r>
              <a:rPr sz="3600" b="1" spc="0" dirty="0">
                <a:solidFill>
                  <a:srgbClr val="002060"/>
                </a:solidFill>
                <a:cs typeface="Times New Roman"/>
              </a:rPr>
              <a:t>d by </a:t>
            </a:r>
            <a:r>
              <a:rPr sz="3600" b="1" spc="-20" dirty="0">
                <a:solidFill>
                  <a:srgbClr val="002060"/>
                </a:solidFill>
                <a:cs typeface="Times New Roman"/>
              </a:rPr>
              <a:t>gov</a:t>
            </a:r>
            <a:r>
              <a:rPr sz="3600" b="1" spc="-25" dirty="0">
                <a:solidFill>
                  <a:srgbClr val="002060"/>
                </a:solidFill>
                <a:cs typeface="Times New Roman"/>
              </a:rPr>
              <a:t>er</a:t>
            </a:r>
            <a:r>
              <a:rPr sz="3600" b="1" spc="0" dirty="0">
                <a:solidFill>
                  <a:srgbClr val="002060"/>
                </a:solidFill>
                <a:cs typeface="Times New Roman"/>
              </a:rPr>
              <a:t>n</a:t>
            </a:r>
            <a:r>
              <a:rPr sz="3600" b="1" spc="-30" dirty="0">
                <a:solidFill>
                  <a:srgbClr val="002060"/>
                </a:solidFill>
                <a:cs typeface="Times New Roman"/>
              </a:rPr>
              <a:t>m</a:t>
            </a:r>
            <a:r>
              <a:rPr sz="3600" b="1" spc="-25" dirty="0">
                <a:solidFill>
                  <a:srgbClr val="002060"/>
                </a:solidFill>
                <a:cs typeface="Times New Roman"/>
              </a:rPr>
              <a:t>e</a:t>
            </a:r>
            <a:r>
              <a:rPr sz="3600" b="1" spc="0" dirty="0">
                <a:solidFill>
                  <a:srgbClr val="002060"/>
                </a:solidFill>
                <a:cs typeface="Times New Roman"/>
              </a:rPr>
              <a:t>nts, p</a:t>
            </a:r>
            <a:r>
              <a:rPr sz="3600" b="1" spc="-25" dirty="0">
                <a:solidFill>
                  <a:srgbClr val="002060"/>
                </a:solidFill>
                <a:cs typeface="Times New Roman"/>
              </a:rPr>
              <a:t>r</a:t>
            </a:r>
            <a:r>
              <a:rPr sz="3600" b="1" spc="-15" dirty="0">
                <a:solidFill>
                  <a:srgbClr val="002060"/>
                </a:solidFill>
                <a:cs typeface="Times New Roman"/>
              </a:rPr>
              <a:t>of</a:t>
            </a:r>
            <a:r>
              <a:rPr sz="3600" b="1" spc="-25" dirty="0">
                <a:solidFill>
                  <a:srgbClr val="002060"/>
                </a:solidFill>
                <a:cs typeface="Times New Roman"/>
              </a:rPr>
              <a:t>e</a:t>
            </a:r>
            <a:r>
              <a:rPr sz="3600" b="1" spc="0" dirty="0">
                <a:solidFill>
                  <a:srgbClr val="002060"/>
                </a:solidFill>
                <a:cs typeface="Times New Roman"/>
              </a:rPr>
              <a:t>ss</a:t>
            </a:r>
            <a:r>
              <a:rPr sz="3600" b="1" spc="-15" dirty="0">
                <a:solidFill>
                  <a:srgbClr val="002060"/>
                </a:solidFill>
                <a:cs typeface="Times New Roman"/>
              </a:rPr>
              <a:t>i</a:t>
            </a:r>
            <a:r>
              <a:rPr sz="3600" b="1" spc="0" dirty="0">
                <a:solidFill>
                  <a:srgbClr val="002060"/>
                </a:solidFill>
                <a:cs typeface="Times New Roman"/>
              </a:rPr>
              <a:t>on</a:t>
            </a:r>
            <a:r>
              <a:rPr sz="3600" b="1" spc="-15" dirty="0">
                <a:solidFill>
                  <a:srgbClr val="002060"/>
                </a:solidFill>
                <a:cs typeface="Times New Roman"/>
              </a:rPr>
              <a:t>al</a:t>
            </a:r>
            <a:r>
              <a:rPr sz="3600" b="1" spc="-5" dirty="0">
                <a:solidFill>
                  <a:srgbClr val="002060"/>
                </a:solidFill>
                <a:cs typeface="Times New Roman"/>
              </a:rPr>
              <a:t> </a:t>
            </a:r>
            <a:r>
              <a:rPr sz="3600" b="1" spc="-25" dirty="0">
                <a:solidFill>
                  <a:srgbClr val="002060"/>
                </a:solidFill>
                <a:cs typeface="Times New Roman"/>
              </a:rPr>
              <a:t>re</a:t>
            </a:r>
            <a:r>
              <a:rPr sz="3600" b="1" spc="0" dirty="0">
                <a:solidFill>
                  <a:srgbClr val="002060"/>
                </a:solidFill>
                <a:cs typeface="Times New Roman"/>
              </a:rPr>
              <a:t>spons</a:t>
            </a:r>
            <a:r>
              <a:rPr sz="3600" b="1" spc="-20" dirty="0">
                <a:solidFill>
                  <a:srgbClr val="002060"/>
                </a:solidFill>
                <a:cs typeface="Times New Roman"/>
              </a:rPr>
              <a:t>e</a:t>
            </a:r>
            <a:r>
              <a:rPr sz="3600" b="1" spc="-10" dirty="0">
                <a:solidFill>
                  <a:srgbClr val="002060"/>
                </a:solidFill>
                <a:cs typeface="Times New Roman"/>
              </a:rPr>
              <a:t> and </a:t>
            </a:r>
            <a:r>
              <a:rPr sz="3600" b="1" spc="-25" dirty="0">
                <a:solidFill>
                  <a:srgbClr val="002060"/>
                </a:solidFill>
                <a:cs typeface="Times New Roman"/>
              </a:rPr>
              <a:t>rec</a:t>
            </a:r>
            <a:r>
              <a:rPr sz="3600" b="1" spc="-20" dirty="0">
                <a:solidFill>
                  <a:srgbClr val="002060"/>
                </a:solidFill>
                <a:cs typeface="Times New Roman"/>
              </a:rPr>
              <a:t>ov</a:t>
            </a:r>
            <a:r>
              <a:rPr sz="3600" b="1" spc="-25" dirty="0">
                <a:solidFill>
                  <a:srgbClr val="002060"/>
                </a:solidFill>
                <a:cs typeface="Times New Roman"/>
              </a:rPr>
              <a:t>er</a:t>
            </a:r>
            <a:r>
              <a:rPr sz="3600" b="1" spc="0" dirty="0">
                <a:solidFill>
                  <a:srgbClr val="002060"/>
                </a:solidFill>
                <a:cs typeface="Times New Roman"/>
              </a:rPr>
              <a:t>y </a:t>
            </a:r>
            <a:r>
              <a:rPr sz="3600" b="1" spc="-20" dirty="0">
                <a:solidFill>
                  <a:srgbClr val="002060"/>
                </a:solidFill>
                <a:cs typeface="Times New Roman"/>
              </a:rPr>
              <a:t>o</a:t>
            </a:r>
            <a:r>
              <a:rPr sz="3600" b="1" spc="-25" dirty="0">
                <a:solidFill>
                  <a:srgbClr val="002060"/>
                </a:solidFill>
                <a:cs typeface="Times New Roman"/>
              </a:rPr>
              <a:t>r</a:t>
            </a:r>
            <a:r>
              <a:rPr sz="3600" b="1" spc="0" dirty="0">
                <a:solidFill>
                  <a:srgbClr val="002060"/>
                </a:solidFill>
                <a:cs typeface="Times New Roman"/>
              </a:rPr>
              <a:t>gan</a:t>
            </a:r>
            <a:r>
              <a:rPr sz="3600" b="1" spc="-15" dirty="0">
                <a:solidFill>
                  <a:srgbClr val="002060"/>
                </a:solidFill>
                <a:cs typeface="Times New Roman"/>
              </a:rPr>
              <a:t>i</a:t>
            </a:r>
            <a:r>
              <a:rPr sz="3600" b="1" spc="-25" dirty="0">
                <a:solidFill>
                  <a:srgbClr val="002060"/>
                </a:solidFill>
                <a:cs typeface="Times New Roman"/>
              </a:rPr>
              <a:t>z</a:t>
            </a:r>
            <a:r>
              <a:rPr sz="3600" b="1" spc="-15" dirty="0">
                <a:solidFill>
                  <a:srgbClr val="002060"/>
                </a:solidFill>
                <a:cs typeface="Times New Roman"/>
              </a:rPr>
              <a:t>ati</a:t>
            </a:r>
            <a:r>
              <a:rPr sz="3600" b="1" spc="0" dirty="0">
                <a:solidFill>
                  <a:srgbClr val="002060"/>
                </a:solidFill>
                <a:cs typeface="Times New Roman"/>
              </a:rPr>
              <a:t>ons, </a:t>
            </a:r>
            <a:r>
              <a:rPr sz="3600" b="1" spc="-25" dirty="0">
                <a:solidFill>
                  <a:srgbClr val="002060"/>
                </a:solidFill>
                <a:cs typeface="Times New Roman"/>
              </a:rPr>
              <a:t>c</a:t>
            </a:r>
            <a:r>
              <a:rPr sz="3600" b="1" spc="0" dirty="0">
                <a:solidFill>
                  <a:srgbClr val="002060"/>
                </a:solidFill>
                <a:cs typeface="Times New Roman"/>
              </a:rPr>
              <a:t>ommun</a:t>
            </a:r>
            <a:r>
              <a:rPr sz="3600" b="1" spc="-15" dirty="0">
                <a:solidFill>
                  <a:srgbClr val="002060"/>
                </a:solidFill>
                <a:cs typeface="Times New Roman"/>
              </a:rPr>
              <a:t>iti</a:t>
            </a:r>
            <a:r>
              <a:rPr sz="3600" b="1" spc="-25" dirty="0">
                <a:solidFill>
                  <a:srgbClr val="002060"/>
                </a:solidFill>
                <a:cs typeface="Times New Roman"/>
              </a:rPr>
              <a:t>e</a:t>
            </a:r>
            <a:r>
              <a:rPr sz="3600" b="1" spc="0" dirty="0">
                <a:solidFill>
                  <a:srgbClr val="002060"/>
                </a:solidFill>
                <a:cs typeface="Times New Roman"/>
              </a:rPr>
              <a:t>s and </a:t>
            </a:r>
            <a:r>
              <a:rPr sz="3600" b="1" spc="-15" dirty="0">
                <a:solidFill>
                  <a:srgbClr val="002060"/>
                </a:solidFill>
                <a:cs typeface="Times New Roman"/>
              </a:rPr>
              <a:t>i</a:t>
            </a:r>
            <a:r>
              <a:rPr sz="3600" b="1" spc="0" dirty="0">
                <a:solidFill>
                  <a:srgbClr val="002060"/>
                </a:solidFill>
                <a:cs typeface="Times New Roman"/>
              </a:rPr>
              <a:t>nd</a:t>
            </a:r>
            <a:r>
              <a:rPr sz="3600" b="1" spc="-15" dirty="0">
                <a:solidFill>
                  <a:srgbClr val="002060"/>
                </a:solidFill>
                <a:cs typeface="Times New Roman"/>
              </a:rPr>
              <a:t>i</a:t>
            </a:r>
            <a:r>
              <a:rPr sz="3600" b="1" spc="-20" dirty="0">
                <a:solidFill>
                  <a:srgbClr val="002060"/>
                </a:solidFill>
                <a:cs typeface="Times New Roman"/>
              </a:rPr>
              <a:t>v</a:t>
            </a:r>
            <a:r>
              <a:rPr sz="3600" b="1" spc="-15" dirty="0">
                <a:solidFill>
                  <a:srgbClr val="002060"/>
                </a:solidFill>
                <a:cs typeface="Times New Roman"/>
              </a:rPr>
              <a:t>i</a:t>
            </a:r>
            <a:r>
              <a:rPr sz="3600" b="1" spc="0" dirty="0">
                <a:solidFill>
                  <a:srgbClr val="002060"/>
                </a:solidFill>
                <a:cs typeface="Times New Roman"/>
              </a:rPr>
              <a:t>du</a:t>
            </a:r>
            <a:r>
              <a:rPr sz="3600" b="1" spc="-20" dirty="0">
                <a:solidFill>
                  <a:srgbClr val="002060"/>
                </a:solidFill>
                <a:cs typeface="Times New Roman"/>
              </a:rPr>
              <a:t>a</a:t>
            </a:r>
            <a:r>
              <a:rPr sz="3600" b="1" spc="-15" dirty="0">
                <a:solidFill>
                  <a:srgbClr val="002060"/>
                </a:solidFill>
                <a:cs typeface="Times New Roman"/>
              </a:rPr>
              <a:t>l</a:t>
            </a:r>
            <a:r>
              <a:rPr sz="3600" b="1" spc="0" dirty="0">
                <a:solidFill>
                  <a:srgbClr val="002060"/>
                </a:solidFill>
                <a:cs typeface="Times New Roman"/>
              </a:rPr>
              <a:t>s.</a:t>
            </a:r>
            <a:endParaRPr sz="3600" dirty="0">
              <a:cs typeface="Times New Roman"/>
            </a:endParaRPr>
          </a:p>
          <a:p>
            <a:pPr>
              <a:lnSpc>
                <a:spcPts val="1000"/>
              </a:lnSpc>
            </a:pPr>
            <a:endParaRPr sz="1000" dirty="0"/>
          </a:p>
          <a:p>
            <a:pPr>
              <a:lnSpc>
                <a:spcPts val="1000"/>
              </a:lnSpc>
            </a:pPr>
            <a:endParaRPr sz="1000" dirty="0"/>
          </a:p>
          <a:p>
            <a:pPr>
              <a:lnSpc>
                <a:spcPts val="1000"/>
              </a:lnSpc>
            </a:pPr>
            <a:endParaRPr sz="1000" dirty="0"/>
          </a:p>
          <a:p>
            <a:pPr>
              <a:lnSpc>
                <a:spcPts val="1200"/>
              </a:lnSpc>
              <a:spcBef>
                <a:spcPts val="49"/>
              </a:spcBef>
            </a:pPr>
            <a:endParaRPr sz="1200" dirty="0"/>
          </a:p>
          <a:p>
            <a:pPr marL="12700" marR="12700" indent="0" algn="ctr">
              <a:lnSpc>
                <a:spcPct val="100699"/>
              </a:lnSpc>
            </a:pPr>
            <a:r>
              <a:rPr sz="3600" b="1" dirty="0">
                <a:solidFill>
                  <a:schemeClr val="accent6"/>
                </a:solidFill>
                <a:cs typeface="Times New Roman"/>
              </a:rPr>
              <a:t>Its pu</a:t>
            </a:r>
            <a:r>
              <a:rPr sz="3600" b="1" spc="-25" dirty="0">
                <a:solidFill>
                  <a:schemeClr val="accent6"/>
                </a:solidFill>
                <a:cs typeface="Times New Roman"/>
              </a:rPr>
              <a:t>r</a:t>
            </a:r>
            <a:r>
              <a:rPr sz="3600" b="1" spc="0" dirty="0">
                <a:solidFill>
                  <a:schemeClr val="accent6"/>
                </a:solidFill>
                <a:cs typeface="Times New Roman"/>
              </a:rPr>
              <a:t>pos</a:t>
            </a:r>
            <a:r>
              <a:rPr sz="3600" b="1" spc="-20" dirty="0">
                <a:solidFill>
                  <a:schemeClr val="accent6"/>
                </a:solidFill>
                <a:cs typeface="Times New Roman"/>
              </a:rPr>
              <a:t>e</a:t>
            </a:r>
            <a:r>
              <a:rPr sz="3600" b="1" spc="-5" dirty="0">
                <a:solidFill>
                  <a:schemeClr val="accent6"/>
                </a:solidFill>
                <a:cs typeface="Times New Roman"/>
              </a:rPr>
              <a:t> </a:t>
            </a:r>
            <a:r>
              <a:rPr sz="3600" b="1" spc="-15" dirty="0">
                <a:solidFill>
                  <a:schemeClr val="accent6"/>
                </a:solidFill>
                <a:cs typeface="Times New Roman"/>
              </a:rPr>
              <a:t>i</a:t>
            </a:r>
            <a:r>
              <a:rPr sz="3600" b="1" spc="0" dirty="0">
                <a:solidFill>
                  <a:schemeClr val="accent6"/>
                </a:solidFill>
                <a:cs typeface="Times New Roman"/>
              </a:rPr>
              <a:t>s to </a:t>
            </a:r>
            <a:r>
              <a:rPr sz="3600" b="1" spc="-25" dirty="0">
                <a:solidFill>
                  <a:schemeClr val="accent6"/>
                </a:solidFill>
                <a:cs typeface="Times New Roman"/>
              </a:rPr>
              <a:t>e</a:t>
            </a:r>
            <a:r>
              <a:rPr sz="3600" b="1" spc="-15" dirty="0">
                <a:solidFill>
                  <a:schemeClr val="accent6"/>
                </a:solidFill>
                <a:cs typeface="Times New Roman"/>
              </a:rPr>
              <a:t>ff</a:t>
            </a:r>
            <a:r>
              <a:rPr sz="3600" b="1" spc="-25" dirty="0">
                <a:solidFill>
                  <a:schemeClr val="accent6"/>
                </a:solidFill>
                <a:cs typeface="Times New Roman"/>
              </a:rPr>
              <a:t>ec</a:t>
            </a:r>
            <a:r>
              <a:rPr sz="3600" b="1" spc="-15" dirty="0">
                <a:solidFill>
                  <a:schemeClr val="accent6"/>
                </a:solidFill>
                <a:cs typeface="Times New Roman"/>
              </a:rPr>
              <a:t>ti</a:t>
            </a:r>
            <a:r>
              <a:rPr sz="3600" b="1" spc="-20" dirty="0">
                <a:solidFill>
                  <a:schemeClr val="accent6"/>
                </a:solidFill>
                <a:cs typeface="Times New Roman"/>
              </a:rPr>
              <a:t>v</a:t>
            </a:r>
            <a:r>
              <a:rPr sz="3600" b="1" spc="-25" dirty="0">
                <a:solidFill>
                  <a:schemeClr val="accent6"/>
                </a:solidFill>
                <a:cs typeface="Times New Roman"/>
              </a:rPr>
              <a:t>e</a:t>
            </a:r>
            <a:r>
              <a:rPr sz="3600" b="1" spc="-15" dirty="0">
                <a:solidFill>
                  <a:schemeClr val="accent6"/>
                </a:solidFill>
                <a:cs typeface="Times New Roman"/>
              </a:rPr>
              <a:t>l</a:t>
            </a:r>
            <a:r>
              <a:rPr sz="3600" b="1" spc="0" dirty="0">
                <a:solidFill>
                  <a:schemeClr val="accent6"/>
                </a:solidFill>
                <a:cs typeface="Times New Roman"/>
              </a:rPr>
              <a:t>y an</a:t>
            </a:r>
            <a:r>
              <a:rPr sz="3600" b="1" spc="-15" dirty="0">
                <a:solidFill>
                  <a:schemeClr val="accent6"/>
                </a:solidFill>
                <a:cs typeface="Times New Roman"/>
              </a:rPr>
              <a:t>ti</a:t>
            </a:r>
            <a:r>
              <a:rPr sz="3600" b="1" spc="-25" dirty="0">
                <a:solidFill>
                  <a:schemeClr val="accent6"/>
                </a:solidFill>
                <a:cs typeface="Times New Roman"/>
              </a:rPr>
              <a:t>c</a:t>
            </a:r>
            <a:r>
              <a:rPr sz="3600" b="1" spc="-15" dirty="0">
                <a:solidFill>
                  <a:schemeClr val="accent6"/>
                </a:solidFill>
                <a:cs typeface="Times New Roman"/>
              </a:rPr>
              <a:t>i</a:t>
            </a:r>
            <a:r>
              <a:rPr sz="3600" b="1" spc="0" dirty="0">
                <a:solidFill>
                  <a:schemeClr val="accent6"/>
                </a:solidFill>
                <a:cs typeface="Times New Roman"/>
              </a:rPr>
              <a:t>p</a:t>
            </a:r>
            <a:r>
              <a:rPr sz="3600" b="1" spc="-15" dirty="0">
                <a:solidFill>
                  <a:schemeClr val="accent6"/>
                </a:solidFill>
                <a:cs typeface="Times New Roman"/>
              </a:rPr>
              <a:t>at</a:t>
            </a:r>
            <a:r>
              <a:rPr sz="3600" b="1" spc="-25" dirty="0">
                <a:solidFill>
                  <a:schemeClr val="accent6"/>
                </a:solidFill>
                <a:cs typeface="Times New Roman"/>
              </a:rPr>
              <a:t>e</a:t>
            </a:r>
            <a:r>
              <a:rPr sz="3600" b="1" spc="0" dirty="0">
                <a:solidFill>
                  <a:schemeClr val="accent6"/>
                </a:solidFill>
                <a:cs typeface="Times New Roman"/>
              </a:rPr>
              <a:t>, </a:t>
            </a:r>
            <a:r>
              <a:rPr sz="3600" b="1" spc="-25" dirty="0">
                <a:solidFill>
                  <a:schemeClr val="accent6"/>
                </a:solidFill>
                <a:cs typeface="Times New Roman"/>
              </a:rPr>
              <a:t>re</a:t>
            </a:r>
            <a:r>
              <a:rPr sz="3600" b="1" spc="0" dirty="0">
                <a:solidFill>
                  <a:schemeClr val="accent6"/>
                </a:solidFill>
                <a:cs typeface="Times New Roman"/>
              </a:rPr>
              <a:t>spond to, and </a:t>
            </a:r>
            <a:r>
              <a:rPr sz="3600" b="1" spc="-25" dirty="0">
                <a:solidFill>
                  <a:schemeClr val="accent6"/>
                </a:solidFill>
                <a:cs typeface="Times New Roman"/>
              </a:rPr>
              <a:t>rec</a:t>
            </a:r>
            <a:r>
              <a:rPr sz="3600" b="1" spc="-20" dirty="0">
                <a:solidFill>
                  <a:schemeClr val="accent6"/>
                </a:solidFill>
                <a:cs typeface="Times New Roman"/>
              </a:rPr>
              <a:t>ov</a:t>
            </a:r>
            <a:r>
              <a:rPr sz="3600" b="1" spc="-25" dirty="0">
                <a:solidFill>
                  <a:schemeClr val="accent6"/>
                </a:solidFill>
                <a:cs typeface="Times New Roman"/>
              </a:rPr>
              <a:t>e</a:t>
            </a:r>
            <a:r>
              <a:rPr sz="3600" b="1" spc="-20" dirty="0">
                <a:solidFill>
                  <a:schemeClr val="accent6"/>
                </a:solidFill>
                <a:cs typeface="Times New Roman"/>
              </a:rPr>
              <a:t>r</a:t>
            </a:r>
            <a:r>
              <a:rPr sz="3600" b="1" spc="-5" dirty="0">
                <a:solidFill>
                  <a:schemeClr val="accent6"/>
                </a:solidFill>
                <a:cs typeface="Times New Roman"/>
              </a:rPr>
              <a:t> </a:t>
            </a:r>
            <a:r>
              <a:rPr sz="3600" b="1" spc="-15" dirty="0">
                <a:solidFill>
                  <a:schemeClr val="accent6"/>
                </a:solidFill>
                <a:cs typeface="Times New Roman"/>
              </a:rPr>
              <a:t>f</a:t>
            </a:r>
            <a:r>
              <a:rPr sz="3600" b="1" spc="-25" dirty="0">
                <a:solidFill>
                  <a:schemeClr val="accent6"/>
                </a:solidFill>
                <a:cs typeface="Times New Roman"/>
              </a:rPr>
              <a:t>r</a:t>
            </a:r>
            <a:r>
              <a:rPr sz="3600" b="1" spc="0" dirty="0">
                <a:solidFill>
                  <a:schemeClr val="accent6"/>
                </a:solidFill>
                <a:cs typeface="Times New Roman"/>
              </a:rPr>
              <a:t>om, th</a:t>
            </a:r>
            <a:r>
              <a:rPr sz="3600" b="1" spc="-20" dirty="0">
                <a:solidFill>
                  <a:schemeClr val="accent6"/>
                </a:solidFill>
                <a:cs typeface="Times New Roman"/>
              </a:rPr>
              <a:t>e</a:t>
            </a:r>
            <a:r>
              <a:rPr sz="3600" b="1" spc="-5" dirty="0">
                <a:solidFill>
                  <a:schemeClr val="accent6"/>
                </a:solidFill>
                <a:cs typeface="Times New Roman"/>
              </a:rPr>
              <a:t> </a:t>
            </a:r>
            <a:r>
              <a:rPr sz="3600" b="1" spc="-15" dirty="0">
                <a:solidFill>
                  <a:schemeClr val="accent6"/>
                </a:solidFill>
                <a:cs typeface="Times New Roman"/>
              </a:rPr>
              <a:t>i</a:t>
            </a:r>
            <a:r>
              <a:rPr sz="3600" b="1" spc="0" dirty="0">
                <a:solidFill>
                  <a:schemeClr val="accent6"/>
                </a:solidFill>
                <a:cs typeface="Times New Roman"/>
              </a:rPr>
              <a:t>mp</a:t>
            </a:r>
            <a:r>
              <a:rPr sz="3600" b="1" spc="-20" dirty="0">
                <a:solidFill>
                  <a:schemeClr val="accent6"/>
                </a:solidFill>
                <a:cs typeface="Times New Roman"/>
              </a:rPr>
              <a:t>a</a:t>
            </a:r>
            <a:r>
              <a:rPr sz="3600" b="1" spc="-25" dirty="0">
                <a:solidFill>
                  <a:schemeClr val="accent6"/>
                </a:solidFill>
                <a:cs typeface="Times New Roman"/>
              </a:rPr>
              <a:t>c</a:t>
            </a:r>
            <a:r>
              <a:rPr sz="3600" b="1" spc="0" dirty="0">
                <a:solidFill>
                  <a:schemeClr val="accent6"/>
                </a:solidFill>
                <a:cs typeface="Times New Roman"/>
              </a:rPr>
              <a:t>ts of h</a:t>
            </a:r>
            <a:r>
              <a:rPr sz="3600" b="1" spc="-20" dirty="0">
                <a:solidFill>
                  <a:schemeClr val="accent6"/>
                </a:solidFill>
                <a:cs typeface="Times New Roman"/>
              </a:rPr>
              <a:t>a</a:t>
            </a:r>
            <a:r>
              <a:rPr sz="3600" b="1" spc="-25" dirty="0">
                <a:solidFill>
                  <a:schemeClr val="accent6"/>
                </a:solidFill>
                <a:cs typeface="Times New Roman"/>
              </a:rPr>
              <a:t>z</a:t>
            </a:r>
            <a:r>
              <a:rPr sz="3600" b="1" spc="-20" dirty="0">
                <a:solidFill>
                  <a:schemeClr val="accent6"/>
                </a:solidFill>
                <a:cs typeface="Times New Roman"/>
              </a:rPr>
              <a:t>a</a:t>
            </a:r>
            <a:r>
              <a:rPr sz="3600" b="1" spc="-25" dirty="0">
                <a:solidFill>
                  <a:schemeClr val="accent6"/>
                </a:solidFill>
                <a:cs typeface="Times New Roman"/>
              </a:rPr>
              <a:t>r</a:t>
            </a:r>
            <a:r>
              <a:rPr sz="3600" b="1" spc="0" dirty="0">
                <a:solidFill>
                  <a:schemeClr val="accent6"/>
                </a:solidFill>
                <a:cs typeface="Times New Roman"/>
              </a:rPr>
              <a:t>dous </a:t>
            </a:r>
            <a:r>
              <a:rPr sz="3600" b="1" spc="-25" dirty="0">
                <a:solidFill>
                  <a:schemeClr val="accent6"/>
                </a:solidFill>
                <a:cs typeface="Times New Roman"/>
              </a:rPr>
              <a:t>e</a:t>
            </a:r>
            <a:r>
              <a:rPr sz="3600" b="1" spc="-20" dirty="0">
                <a:solidFill>
                  <a:schemeClr val="accent6"/>
                </a:solidFill>
                <a:cs typeface="Times New Roman"/>
              </a:rPr>
              <a:t>v</a:t>
            </a:r>
            <a:r>
              <a:rPr sz="3600" b="1" spc="-25" dirty="0">
                <a:solidFill>
                  <a:schemeClr val="accent6"/>
                </a:solidFill>
                <a:cs typeface="Times New Roman"/>
              </a:rPr>
              <a:t>e</a:t>
            </a:r>
            <a:r>
              <a:rPr sz="3600" b="1" spc="0" dirty="0">
                <a:solidFill>
                  <a:schemeClr val="accent6"/>
                </a:solidFill>
                <a:cs typeface="Times New Roman"/>
              </a:rPr>
              <a:t>nts </a:t>
            </a:r>
            <a:r>
              <a:rPr sz="3600" b="1" spc="-20" dirty="0">
                <a:solidFill>
                  <a:schemeClr val="accent6"/>
                </a:solidFill>
                <a:cs typeface="Times New Roman"/>
              </a:rPr>
              <a:t>or</a:t>
            </a:r>
            <a:r>
              <a:rPr sz="3600" b="1" spc="-5" dirty="0">
                <a:solidFill>
                  <a:schemeClr val="accent6"/>
                </a:solidFill>
                <a:cs typeface="Times New Roman"/>
              </a:rPr>
              <a:t> </a:t>
            </a:r>
            <a:r>
              <a:rPr sz="3600" b="1" spc="-25" dirty="0">
                <a:solidFill>
                  <a:schemeClr val="accent6"/>
                </a:solidFill>
                <a:cs typeface="Times New Roman"/>
              </a:rPr>
              <a:t>c</a:t>
            </a:r>
            <a:r>
              <a:rPr sz="3600" b="1" spc="0" dirty="0">
                <a:solidFill>
                  <a:schemeClr val="accent6"/>
                </a:solidFill>
                <a:cs typeface="Times New Roman"/>
              </a:rPr>
              <a:t>ond</a:t>
            </a:r>
            <a:r>
              <a:rPr sz="3600" b="1" spc="-15" dirty="0">
                <a:solidFill>
                  <a:schemeClr val="accent6"/>
                </a:solidFill>
                <a:cs typeface="Times New Roman"/>
              </a:rPr>
              <a:t>iti</a:t>
            </a:r>
            <a:r>
              <a:rPr sz="3600" b="1" spc="0" dirty="0">
                <a:solidFill>
                  <a:schemeClr val="accent6"/>
                </a:solidFill>
                <a:cs typeface="Times New Roman"/>
              </a:rPr>
              <a:t>ons</a:t>
            </a:r>
            <a:endParaRPr sz="3600" dirty="0">
              <a:solidFill>
                <a:schemeClr val="accent6"/>
              </a:solidFill>
              <a:cs typeface="Times New Roman"/>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0" rIns="0" bIns="0" rtlCol="0">
            <a:noAutofit/>
          </a:bodyPr>
          <a:lstStyle/>
          <a:p>
            <a:pPr marL="727075">
              <a:lnSpc>
                <a:spcPct val="100000"/>
              </a:lnSpc>
            </a:pPr>
            <a:r>
              <a:rPr sz="3600" b="1" dirty="0">
                <a:solidFill>
                  <a:srgbClr val="00B050"/>
                </a:solidFill>
                <a:latin typeface="+mn-lt"/>
                <a:cs typeface="Times New Roman"/>
              </a:rPr>
              <a:t>R</a:t>
            </a:r>
            <a:r>
              <a:rPr sz="3600" b="1" spc="-25" dirty="0">
                <a:solidFill>
                  <a:srgbClr val="00B050"/>
                </a:solidFill>
                <a:latin typeface="+mn-lt"/>
                <a:cs typeface="Times New Roman"/>
              </a:rPr>
              <a:t>e</a:t>
            </a:r>
            <a:r>
              <a:rPr sz="3600" b="1" spc="0" dirty="0">
                <a:solidFill>
                  <a:srgbClr val="00B050"/>
                </a:solidFill>
                <a:latin typeface="+mn-lt"/>
                <a:cs typeface="Times New Roman"/>
              </a:rPr>
              <a:t>spons</a:t>
            </a:r>
            <a:r>
              <a:rPr sz="3600" b="1" spc="-20" dirty="0">
                <a:solidFill>
                  <a:srgbClr val="00B050"/>
                </a:solidFill>
                <a:latin typeface="+mn-lt"/>
                <a:cs typeface="Times New Roman"/>
              </a:rPr>
              <a:t>e</a:t>
            </a:r>
            <a:endParaRPr sz="3600" dirty="0">
              <a:solidFill>
                <a:srgbClr val="00B050"/>
              </a:solidFill>
              <a:latin typeface="+mn-lt"/>
              <a:cs typeface="Times New Roman"/>
            </a:endParaRPr>
          </a:p>
        </p:txBody>
      </p:sp>
      <p:sp>
        <p:nvSpPr>
          <p:cNvPr id="3" name="object 3"/>
          <p:cNvSpPr txBox="1">
            <a:spLocks noGrp="1"/>
          </p:cNvSpPr>
          <p:nvPr>
            <p:ph type="body" idx="1"/>
          </p:nvPr>
        </p:nvSpPr>
        <p:spPr>
          <a:prstGeom prst="rect">
            <a:avLst/>
          </a:prstGeom>
        </p:spPr>
        <p:txBody>
          <a:bodyPr vert="horz" wrap="square" lIns="0" tIns="0" rIns="0" bIns="0" rtlCol="0">
            <a:noAutofit/>
          </a:bodyPr>
          <a:lstStyle/>
          <a:p>
            <a:pPr marL="0" marR="12700" indent="0">
              <a:lnSpc>
                <a:spcPts val="4300"/>
              </a:lnSpc>
              <a:buNone/>
            </a:pPr>
            <a:r>
              <a:rPr sz="3600" b="1" dirty="0">
                <a:solidFill>
                  <a:srgbClr val="002060"/>
                </a:solidFill>
                <a:cs typeface="Times New Roman"/>
              </a:rPr>
              <a:t>Th</a:t>
            </a:r>
            <a:r>
              <a:rPr sz="3600" b="1" spc="-20" dirty="0">
                <a:solidFill>
                  <a:srgbClr val="002060"/>
                </a:solidFill>
                <a:cs typeface="Times New Roman"/>
              </a:rPr>
              <a:t>e</a:t>
            </a:r>
            <a:r>
              <a:rPr sz="3600" b="1" spc="-5" dirty="0">
                <a:solidFill>
                  <a:srgbClr val="002060"/>
                </a:solidFill>
                <a:cs typeface="Times New Roman"/>
              </a:rPr>
              <a:t> </a:t>
            </a:r>
            <a:r>
              <a:rPr sz="3600" b="1" spc="0" dirty="0">
                <a:solidFill>
                  <a:srgbClr val="002060"/>
                </a:solidFill>
                <a:cs typeface="Times New Roman"/>
              </a:rPr>
              <a:t>p</a:t>
            </a:r>
            <a:r>
              <a:rPr sz="3600" b="1" spc="-85" dirty="0">
                <a:solidFill>
                  <a:srgbClr val="002060"/>
                </a:solidFill>
                <a:cs typeface="Times New Roman"/>
              </a:rPr>
              <a:t>r</a:t>
            </a:r>
            <a:r>
              <a:rPr sz="3600" b="1" spc="-20" dirty="0">
                <a:solidFill>
                  <a:srgbClr val="002060"/>
                </a:solidFill>
                <a:cs typeface="Times New Roman"/>
              </a:rPr>
              <a:t>ov</a:t>
            </a:r>
            <a:r>
              <a:rPr sz="3600" b="1" spc="-15" dirty="0">
                <a:solidFill>
                  <a:srgbClr val="002060"/>
                </a:solidFill>
                <a:cs typeface="Times New Roman"/>
              </a:rPr>
              <a:t>i</a:t>
            </a:r>
            <a:r>
              <a:rPr sz="3600" b="1" spc="0" dirty="0">
                <a:solidFill>
                  <a:srgbClr val="002060"/>
                </a:solidFill>
                <a:cs typeface="Times New Roman"/>
              </a:rPr>
              <a:t>s</a:t>
            </a:r>
            <a:r>
              <a:rPr sz="3600" b="1" spc="-15" dirty="0">
                <a:solidFill>
                  <a:srgbClr val="002060"/>
                </a:solidFill>
                <a:cs typeface="Times New Roman"/>
              </a:rPr>
              <a:t>i</a:t>
            </a:r>
            <a:r>
              <a:rPr sz="3600" b="1" spc="0" dirty="0">
                <a:solidFill>
                  <a:srgbClr val="002060"/>
                </a:solidFill>
                <a:cs typeface="Times New Roman"/>
              </a:rPr>
              <a:t>on of </a:t>
            </a:r>
            <a:r>
              <a:rPr sz="3600" b="1" spc="-25" dirty="0">
                <a:solidFill>
                  <a:srgbClr val="002060"/>
                </a:solidFill>
                <a:cs typeface="Times New Roman"/>
              </a:rPr>
              <a:t>e</a:t>
            </a:r>
            <a:r>
              <a:rPr sz="3600" b="1" spc="-30" dirty="0">
                <a:solidFill>
                  <a:srgbClr val="002060"/>
                </a:solidFill>
                <a:cs typeface="Times New Roman"/>
              </a:rPr>
              <a:t>m</a:t>
            </a:r>
            <a:r>
              <a:rPr sz="3600" b="1" spc="-25" dirty="0">
                <a:solidFill>
                  <a:srgbClr val="002060"/>
                </a:solidFill>
                <a:cs typeface="Times New Roman"/>
              </a:rPr>
              <a:t>er</a:t>
            </a:r>
            <a:r>
              <a:rPr sz="3600" b="1" spc="-20" dirty="0">
                <a:solidFill>
                  <a:srgbClr val="002060"/>
                </a:solidFill>
                <a:cs typeface="Times New Roman"/>
              </a:rPr>
              <a:t>g</a:t>
            </a:r>
            <a:r>
              <a:rPr sz="3600" b="1" spc="-25" dirty="0">
                <a:solidFill>
                  <a:srgbClr val="002060"/>
                </a:solidFill>
                <a:cs typeface="Times New Roman"/>
              </a:rPr>
              <a:t>e</a:t>
            </a:r>
            <a:r>
              <a:rPr sz="3600" b="1" spc="0" dirty="0">
                <a:solidFill>
                  <a:srgbClr val="002060"/>
                </a:solidFill>
                <a:cs typeface="Times New Roman"/>
              </a:rPr>
              <a:t>n</a:t>
            </a:r>
            <a:r>
              <a:rPr sz="3600" b="1" spc="-25" dirty="0">
                <a:solidFill>
                  <a:srgbClr val="002060"/>
                </a:solidFill>
                <a:cs typeface="Times New Roman"/>
              </a:rPr>
              <a:t>c</a:t>
            </a:r>
            <a:r>
              <a:rPr sz="3600" b="1" spc="0" dirty="0">
                <a:solidFill>
                  <a:srgbClr val="002060"/>
                </a:solidFill>
                <a:cs typeface="Times New Roman"/>
              </a:rPr>
              <a:t>y s</a:t>
            </a:r>
            <a:r>
              <a:rPr sz="3600" b="1" spc="-25" dirty="0">
                <a:solidFill>
                  <a:srgbClr val="002060"/>
                </a:solidFill>
                <a:cs typeface="Times New Roman"/>
              </a:rPr>
              <a:t>er</a:t>
            </a:r>
            <a:r>
              <a:rPr sz="3600" b="1" spc="-20" dirty="0">
                <a:solidFill>
                  <a:srgbClr val="002060"/>
                </a:solidFill>
                <a:cs typeface="Times New Roman"/>
              </a:rPr>
              <a:t>v</a:t>
            </a:r>
            <a:r>
              <a:rPr sz="3600" b="1" spc="-15" dirty="0">
                <a:solidFill>
                  <a:srgbClr val="002060"/>
                </a:solidFill>
                <a:cs typeface="Times New Roman"/>
              </a:rPr>
              <a:t>i</a:t>
            </a:r>
            <a:r>
              <a:rPr sz="3600" b="1" spc="-25" dirty="0">
                <a:solidFill>
                  <a:srgbClr val="002060"/>
                </a:solidFill>
                <a:cs typeface="Times New Roman"/>
              </a:rPr>
              <a:t>ce</a:t>
            </a:r>
            <a:r>
              <a:rPr sz="3600" b="1" spc="0" dirty="0">
                <a:solidFill>
                  <a:srgbClr val="002060"/>
                </a:solidFill>
                <a:cs typeface="Times New Roman"/>
              </a:rPr>
              <a:t>s and pub</a:t>
            </a:r>
            <a:r>
              <a:rPr sz="3600" b="1" spc="-15" dirty="0">
                <a:solidFill>
                  <a:srgbClr val="002060"/>
                </a:solidFill>
                <a:cs typeface="Times New Roman"/>
              </a:rPr>
              <a:t>li</a:t>
            </a:r>
            <a:r>
              <a:rPr sz="3600" b="1" spc="-20" dirty="0">
                <a:solidFill>
                  <a:srgbClr val="002060"/>
                </a:solidFill>
                <a:cs typeface="Times New Roman"/>
              </a:rPr>
              <a:t>c</a:t>
            </a:r>
            <a:r>
              <a:rPr sz="3600" b="1" spc="-5" dirty="0">
                <a:solidFill>
                  <a:srgbClr val="002060"/>
                </a:solidFill>
                <a:cs typeface="Times New Roman"/>
              </a:rPr>
              <a:t> </a:t>
            </a:r>
            <a:r>
              <a:rPr sz="3600" b="1" spc="0" dirty="0">
                <a:solidFill>
                  <a:srgbClr val="002060"/>
                </a:solidFill>
                <a:cs typeface="Times New Roman"/>
              </a:rPr>
              <a:t>ass</a:t>
            </a:r>
            <a:r>
              <a:rPr sz="3600" b="1" spc="-15" dirty="0">
                <a:solidFill>
                  <a:srgbClr val="002060"/>
                </a:solidFill>
                <a:cs typeface="Times New Roman"/>
              </a:rPr>
              <a:t>i</a:t>
            </a:r>
            <a:r>
              <a:rPr sz="3600" b="1" spc="0" dirty="0">
                <a:solidFill>
                  <a:srgbClr val="002060"/>
                </a:solidFill>
                <a:cs typeface="Times New Roman"/>
              </a:rPr>
              <a:t>stan</a:t>
            </a:r>
            <a:r>
              <a:rPr sz="3600" b="1" spc="-25" dirty="0">
                <a:solidFill>
                  <a:srgbClr val="002060"/>
                </a:solidFill>
                <a:cs typeface="Times New Roman"/>
              </a:rPr>
              <a:t>c</a:t>
            </a:r>
            <a:r>
              <a:rPr sz="3600" b="1" spc="-20" dirty="0">
                <a:solidFill>
                  <a:srgbClr val="002060"/>
                </a:solidFill>
                <a:cs typeface="Times New Roman"/>
              </a:rPr>
              <a:t>e</a:t>
            </a:r>
            <a:r>
              <a:rPr sz="3600" b="1" spc="-5" dirty="0">
                <a:solidFill>
                  <a:srgbClr val="002060"/>
                </a:solidFill>
                <a:cs typeface="Times New Roman"/>
              </a:rPr>
              <a:t> </a:t>
            </a:r>
            <a:r>
              <a:rPr sz="3600" b="1" spc="0" dirty="0">
                <a:solidFill>
                  <a:schemeClr val="accent6"/>
                </a:solidFill>
                <a:cs typeface="Times New Roman"/>
              </a:rPr>
              <a:t>du</a:t>
            </a:r>
            <a:r>
              <a:rPr sz="3600" b="1" spc="-25" dirty="0">
                <a:solidFill>
                  <a:schemeClr val="accent6"/>
                </a:solidFill>
                <a:cs typeface="Times New Roman"/>
              </a:rPr>
              <a:t>r</a:t>
            </a:r>
            <a:r>
              <a:rPr sz="3600" b="1" spc="-15" dirty="0">
                <a:solidFill>
                  <a:schemeClr val="accent6"/>
                </a:solidFill>
                <a:cs typeface="Times New Roman"/>
              </a:rPr>
              <a:t>i</a:t>
            </a:r>
            <a:r>
              <a:rPr sz="3600" b="1" spc="0" dirty="0">
                <a:solidFill>
                  <a:schemeClr val="accent6"/>
                </a:solidFill>
                <a:cs typeface="Times New Roman"/>
              </a:rPr>
              <a:t>ng </a:t>
            </a:r>
            <a:r>
              <a:rPr sz="3600" b="1" spc="-20" dirty="0">
                <a:solidFill>
                  <a:schemeClr val="accent6"/>
                </a:solidFill>
                <a:cs typeface="Times New Roman"/>
              </a:rPr>
              <a:t>or</a:t>
            </a:r>
            <a:r>
              <a:rPr sz="3600" b="1" spc="-65" dirty="0">
                <a:solidFill>
                  <a:schemeClr val="accent6"/>
                </a:solidFill>
                <a:cs typeface="Times New Roman"/>
              </a:rPr>
              <a:t> </a:t>
            </a:r>
            <a:r>
              <a:rPr sz="3600" b="1" spc="-15" dirty="0">
                <a:solidFill>
                  <a:schemeClr val="accent6"/>
                </a:solidFill>
                <a:cs typeface="Times New Roman"/>
              </a:rPr>
              <a:t>i</a:t>
            </a:r>
            <a:r>
              <a:rPr sz="3600" b="1" spc="-30" dirty="0">
                <a:solidFill>
                  <a:schemeClr val="accent6"/>
                </a:solidFill>
                <a:cs typeface="Times New Roman"/>
              </a:rPr>
              <a:t>mm</a:t>
            </a:r>
            <a:r>
              <a:rPr sz="3600" b="1" spc="-25" dirty="0">
                <a:solidFill>
                  <a:schemeClr val="accent6"/>
                </a:solidFill>
                <a:cs typeface="Times New Roman"/>
              </a:rPr>
              <a:t>e</a:t>
            </a:r>
            <a:r>
              <a:rPr sz="3600" b="1" spc="0" dirty="0">
                <a:solidFill>
                  <a:schemeClr val="accent6"/>
                </a:solidFill>
                <a:cs typeface="Times New Roman"/>
              </a:rPr>
              <a:t>d</a:t>
            </a:r>
            <a:r>
              <a:rPr sz="3600" b="1" spc="-15" dirty="0">
                <a:solidFill>
                  <a:schemeClr val="accent6"/>
                </a:solidFill>
                <a:cs typeface="Times New Roman"/>
              </a:rPr>
              <a:t>iat</a:t>
            </a:r>
            <a:r>
              <a:rPr sz="3600" b="1" spc="-25" dirty="0">
                <a:solidFill>
                  <a:schemeClr val="accent6"/>
                </a:solidFill>
                <a:cs typeface="Times New Roman"/>
              </a:rPr>
              <a:t>e</a:t>
            </a:r>
            <a:r>
              <a:rPr sz="3600" b="1" spc="-15" dirty="0">
                <a:solidFill>
                  <a:schemeClr val="accent6"/>
                </a:solidFill>
                <a:cs typeface="Times New Roman"/>
              </a:rPr>
              <a:t>l</a:t>
            </a:r>
            <a:r>
              <a:rPr sz="3600" b="1" spc="0" dirty="0">
                <a:solidFill>
                  <a:schemeClr val="accent6"/>
                </a:solidFill>
                <a:cs typeface="Times New Roman"/>
              </a:rPr>
              <a:t>y </a:t>
            </a:r>
            <a:r>
              <a:rPr sz="3600" b="1" spc="-15" dirty="0">
                <a:solidFill>
                  <a:schemeClr val="accent6"/>
                </a:solidFill>
                <a:cs typeface="Times New Roman"/>
              </a:rPr>
              <a:t>aft</a:t>
            </a:r>
            <a:r>
              <a:rPr sz="3600" b="1" spc="-25" dirty="0">
                <a:solidFill>
                  <a:schemeClr val="accent6"/>
                </a:solidFill>
                <a:cs typeface="Times New Roman"/>
              </a:rPr>
              <a:t>e</a:t>
            </a:r>
            <a:r>
              <a:rPr sz="3600" b="1" spc="-20" dirty="0">
                <a:solidFill>
                  <a:schemeClr val="accent6"/>
                </a:solidFill>
                <a:cs typeface="Times New Roman"/>
              </a:rPr>
              <a:t>r</a:t>
            </a:r>
            <a:r>
              <a:rPr sz="3600" b="1" spc="-65" dirty="0">
                <a:solidFill>
                  <a:schemeClr val="accent6"/>
                </a:solidFill>
                <a:cs typeface="Times New Roman"/>
              </a:rPr>
              <a:t> </a:t>
            </a:r>
            <a:r>
              <a:rPr sz="3600" b="1" spc="0" dirty="0">
                <a:solidFill>
                  <a:schemeClr val="accent6"/>
                </a:solidFill>
                <a:cs typeface="Times New Roman"/>
              </a:rPr>
              <a:t>a d</a:t>
            </a:r>
            <a:r>
              <a:rPr sz="3600" b="1" spc="-15" dirty="0">
                <a:solidFill>
                  <a:schemeClr val="accent6"/>
                </a:solidFill>
                <a:cs typeface="Times New Roman"/>
              </a:rPr>
              <a:t>i</a:t>
            </a:r>
            <a:r>
              <a:rPr sz="3600" b="1" spc="0" dirty="0">
                <a:solidFill>
                  <a:schemeClr val="accent6"/>
                </a:solidFill>
                <a:cs typeface="Times New Roman"/>
              </a:rPr>
              <a:t>sas</a:t>
            </a:r>
            <a:r>
              <a:rPr sz="3600" b="1" spc="-15" dirty="0">
                <a:solidFill>
                  <a:schemeClr val="accent6"/>
                </a:solidFill>
                <a:cs typeface="Times New Roman"/>
              </a:rPr>
              <a:t>t</a:t>
            </a:r>
            <a:r>
              <a:rPr sz="3600" b="1" spc="-25" dirty="0">
                <a:solidFill>
                  <a:schemeClr val="accent6"/>
                </a:solidFill>
                <a:cs typeface="Times New Roman"/>
              </a:rPr>
              <a:t>e</a:t>
            </a:r>
            <a:r>
              <a:rPr sz="3600" b="1" spc="-20" dirty="0">
                <a:solidFill>
                  <a:schemeClr val="accent6"/>
                </a:solidFill>
                <a:cs typeface="Times New Roman"/>
              </a:rPr>
              <a:t>r</a:t>
            </a:r>
            <a:r>
              <a:rPr sz="3600" b="1" spc="-65" dirty="0">
                <a:solidFill>
                  <a:schemeClr val="accent6"/>
                </a:solidFill>
                <a:cs typeface="Times New Roman"/>
              </a:rPr>
              <a:t> </a:t>
            </a:r>
            <a:r>
              <a:rPr sz="3600" b="1" spc="-15" dirty="0">
                <a:solidFill>
                  <a:srgbClr val="002060"/>
                </a:solidFill>
                <a:cs typeface="Times New Roman"/>
              </a:rPr>
              <a:t>i</a:t>
            </a:r>
            <a:r>
              <a:rPr sz="3600" b="1" spc="0" dirty="0">
                <a:solidFill>
                  <a:srgbClr val="002060"/>
                </a:solidFill>
                <a:cs typeface="Times New Roman"/>
              </a:rPr>
              <a:t>n </a:t>
            </a:r>
            <a:r>
              <a:rPr sz="3600" b="1" spc="-20" dirty="0">
                <a:solidFill>
                  <a:srgbClr val="002060"/>
                </a:solidFill>
                <a:cs typeface="Times New Roman"/>
              </a:rPr>
              <a:t>o</a:t>
            </a:r>
            <a:r>
              <a:rPr sz="3600" b="1" spc="-25" dirty="0">
                <a:solidFill>
                  <a:srgbClr val="002060"/>
                </a:solidFill>
                <a:cs typeface="Times New Roman"/>
              </a:rPr>
              <a:t>r</a:t>
            </a:r>
            <a:r>
              <a:rPr sz="3600" b="1" spc="0" dirty="0">
                <a:solidFill>
                  <a:srgbClr val="002060"/>
                </a:solidFill>
                <a:cs typeface="Times New Roman"/>
              </a:rPr>
              <a:t>d</a:t>
            </a:r>
            <a:r>
              <a:rPr sz="3600" b="1" spc="-25" dirty="0">
                <a:solidFill>
                  <a:srgbClr val="002060"/>
                </a:solidFill>
                <a:cs typeface="Times New Roman"/>
              </a:rPr>
              <a:t>e</a:t>
            </a:r>
            <a:r>
              <a:rPr sz="3600" b="1" spc="-20" dirty="0">
                <a:solidFill>
                  <a:srgbClr val="002060"/>
                </a:solidFill>
                <a:cs typeface="Times New Roman"/>
              </a:rPr>
              <a:t>r</a:t>
            </a:r>
            <a:r>
              <a:rPr sz="3600" b="1" spc="-65" dirty="0">
                <a:solidFill>
                  <a:srgbClr val="002060"/>
                </a:solidFill>
                <a:cs typeface="Times New Roman"/>
              </a:rPr>
              <a:t> </a:t>
            </a:r>
            <a:r>
              <a:rPr sz="3600" b="1" spc="0" dirty="0">
                <a:solidFill>
                  <a:srgbClr val="002060"/>
                </a:solidFill>
                <a:cs typeface="Times New Roman"/>
              </a:rPr>
              <a:t>to s</a:t>
            </a:r>
            <a:r>
              <a:rPr sz="3600" b="1" spc="-20" dirty="0">
                <a:solidFill>
                  <a:srgbClr val="002060"/>
                </a:solidFill>
                <a:cs typeface="Times New Roman"/>
              </a:rPr>
              <a:t>ave</a:t>
            </a:r>
            <a:r>
              <a:rPr sz="3600" b="1" spc="-5" dirty="0">
                <a:solidFill>
                  <a:srgbClr val="002060"/>
                </a:solidFill>
                <a:cs typeface="Times New Roman"/>
              </a:rPr>
              <a:t> </a:t>
            </a:r>
            <a:r>
              <a:rPr sz="3600" b="1" spc="-15" dirty="0">
                <a:solidFill>
                  <a:srgbClr val="002060"/>
                </a:solidFill>
                <a:cs typeface="Times New Roman"/>
              </a:rPr>
              <a:t>li</a:t>
            </a:r>
            <a:r>
              <a:rPr sz="3600" b="1" spc="-20" dirty="0">
                <a:solidFill>
                  <a:srgbClr val="002060"/>
                </a:solidFill>
                <a:cs typeface="Times New Roman"/>
              </a:rPr>
              <a:t>v</a:t>
            </a:r>
            <a:r>
              <a:rPr sz="3600" b="1" spc="-25" dirty="0">
                <a:solidFill>
                  <a:srgbClr val="002060"/>
                </a:solidFill>
                <a:cs typeface="Times New Roman"/>
              </a:rPr>
              <a:t>e</a:t>
            </a:r>
            <a:r>
              <a:rPr sz="3600" b="1" spc="0" dirty="0">
                <a:solidFill>
                  <a:srgbClr val="002060"/>
                </a:solidFill>
                <a:cs typeface="Times New Roman"/>
              </a:rPr>
              <a:t>s, </a:t>
            </a:r>
            <a:r>
              <a:rPr sz="3600" b="1" spc="-85" dirty="0">
                <a:solidFill>
                  <a:srgbClr val="002060"/>
                </a:solidFill>
                <a:cs typeface="Times New Roman"/>
              </a:rPr>
              <a:t>r</a:t>
            </a:r>
            <a:r>
              <a:rPr sz="3600" b="1" spc="-25" dirty="0">
                <a:solidFill>
                  <a:srgbClr val="002060"/>
                </a:solidFill>
                <a:cs typeface="Times New Roman"/>
              </a:rPr>
              <a:t>e</a:t>
            </a:r>
            <a:r>
              <a:rPr sz="3600" b="1" spc="0" dirty="0">
                <a:solidFill>
                  <a:srgbClr val="002060"/>
                </a:solidFill>
                <a:cs typeface="Times New Roman"/>
              </a:rPr>
              <a:t>du</a:t>
            </a:r>
            <a:r>
              <a:rPr sz="3600" b="1" spc="-25" dirty="0">
                <a:solidFill>
                  <a:srgbClr val="002060"/>
                </a:solidFill>
                <a:cs typeface="Times New Roman"/>
              </a:rPr>
              <a:t>c</a:t>
            </a:r>
            <a:r>
              <a:rPr sz="3600" b="1" spc="-20" dirty="0">
                <a:solidFill>
                  <a:srgbClr val="002060"/>
                </a:solidFill>
                <a:cs typeface="Times New Roman"/>
              </a:rPr>
              <a:t>e</a:t>
            </a:r>
            <a:r>
              <a:rPr sz="3600" b="1" spc="-5" dirty="0">
                <a:solidFill>
                  <a:srgbClr val="002060"/>
                </a:solidFill>
                <a:cs typeface="Times New Roman"/>
              </a:rPr>
              <a:t> </a:t>
            </a:r>
            <a:r>
              <a:rPr sz="3600" b="1" spc="0" dirty="0">
                <a:solidFill>
                  <a:srgbClr val="002060"/>
                </a:solidFill>
                <a:cs typeface="Times New Roman"/>
              </a:rPr>
              <a:t>h</a:t>
            </a:r>
            <a:r>
              <a:rPr sz="3600" b="1" spc="-25" dirty="0">
                <a:solidFill>
                  <a:srgbClr val="002060"/>
                </a:solidFill>
                <a:cs typeface="Times New Roman"/>
              </a:rPr>
              <a:t>e</a:t>
            </a:r>
            <a:r>
              <a:rPr sz="3600" b="1" spc="-20" dirty="0">
                <a:solidFill>
                  <a:srgbClr val="002060"/>
                </a:solidFill>
                <a:cs typeface="Times New Roman"/>
              </a:rPr>
              <a:t>a</a:t>
            </a:r>
            <a:r>
              <a:rPr sz="3600" b="1" spc="-15" dirty="0">
                <a:solidFill>
                  <a:srgbClr val="002060"/>
                </a:solidFill>
                <a:cs typeface="Times New Roman"/>
              </a:rPr>
              <a:t>l</a:t>
            </a:r>
            <a:r>
              <a:rPr sz="3600" b="1" spc="0" dirty="0">
                <a:solidFill>
                  <a:srgbClr val="002060"/>
                </a:solidFill>
                <a:cs typeface="Times New Roman"/>
              </a:rPr>
              <a:t>th </a:t>
            </a:r>
            <a:r>
              <a:rPr sz="3600" b="1" spc="-15" dirty="0">
                <a:solidFill>
                  <a:srgbClr val="002060"/>
                </a:solidFill>
                <a:cs typeface="Times New Roman"/>
              </a:rPr>
              <a:t>i</a:t>
            </a:r>
            <a:r>
              <a:rPr sz="3600" b="1" spc="0" dirty="0">
                <a:solidFill>
                  <a:srgbClr val="002060"/>
                </a:solidFill>
                <a:cs typeface="Times New Roman"/>
              </a:rPr>
              <a:t>mp</a:t>
            </a:r>
            <a:r>
              <a:rPr sz="3600" b="1" spc="-20" dirty="0">
                <a:solidFill>
                  <a:srgbClr val="002060"/>
                </a:solidFill>
                <a:cs typeface="Times New Roman"/>
              </a:rPr>
              <a:t>a</a:t>
            </a:r>
            <a:r>
              <a:rPr sz="3600" b="1" spc="-25" dirty="0">
                <a:solidFill>
                  <a:srgbClr val="002060"/>
                </a:solidFill>
                <a:cs typeface="Times New Roman"/>
              </a:rPr>
              <a:t>c</a:t>
            </a:r>
            <a:r>
              <a:rPr sz="3600" b="1" spc="0" dirty="0">
                <a:solidFill>
                  <a:srgbClr val="002060"/>
                </a:solidFill>
                <a:cs typeface="Times New Roman"/>
              </a:rPr>
              <a:t>ts and </a:t>
            </a:r>
            <a:r>
              <a:rPr sz="3600" b="1" spc="-25" dirty="0">
                <a:solidFill>
                  <a:srgbClr val="002060"/>
                </a:solidFill>
                <a:cs typeface="Times New Roman"/>
              </a:rPr>
              <a:t>e</a:t>
            </a:r>
            <a:r>
              <a:rPr sz="3600" b="1" spc="0" dirty="0">
                <a:solidFill>
                  <a:srgbClr val="002060"/>
                </a:solidFill>
                <a:cs typeface="Times New Roman"/>
              </a:rPr>
              <a:t>nsu</a:t>
            </a:r>
            <a:r>
              <a:rPr sz="3600" b="1" spc="-85" dirty="0">
                <a:solidFill>
                  <a:srgbClr val="002060"/>
                </a:solidFill>
                <a:cs typeface="Times New Roman"/>
              </a:rPr>
              <a:t>r</a:t>
            </a:r>
            <a:r>
              <a:rPr sz="3600" b="1" spc="-20" dirty="0">
                <a:solidFill>
                  <a:srgbClr val="002060"/>
                </a:solidFill>
                <a:cs typeface="Times New Roman"/>
              </a:rPr>
              <a:t>e</a:t>
            </a:r>
            <a:r>
              <a:rPr sz="3600" b="1" spc="-5" dirty="0">
                <a:solidFill>
                  <a:srgbClr val="002060"/>
                </a:solidFill>
                <a:cs typeface="Times New Roman"/>
              </a:rPr>
              <a:t> </a:t>
            </a:r>
            <a:r>
              <a:rPr sz="3600" b="1" spc="0" dirty="0">
                <a:solidFill>
                  <a:srgbClr val="002060"/>
                </a:solidFill>
                <a:cs typeface="Times New Roman"/>
              </a:rPr>
              <a:t>pub</a:t>
            </a:r>
            <a:r>
              <a:rPr sz="3600" b="1" spc="-15" dirty="0">
                <a:solidFill>
                  <a:srgbClr val="002060"/>
                </a:solidFill>
                <a:cs typeface="Times New Roman"/>
              </a:rPr>
              <a:t>li</a:t>
            </a:r>
            <a:r>
              <a:rPr sz="3600" b="1" spc="-20" dirty="0">
                <a:solidFill>
                  <a:srgbClr val="002060"/>
                </a:solidFill>
                <a:cs typeface="Times New Roman"/>
              </a:rPr>
              <a:t>c</a:t>
            </a:r>
            <a:r>
              <a:rPr sz="3600" b="1" spc="-10" dirty="0">
                <a:solidFill>
                  <a:srgbClr val="002060"/>
                </a:solidFill>
                <a:cs typeface="Times New Roman"/>
              </a:rPr>
              <a:t> s</a:t>
            </a:r>
            <a:r>
              <a:rPr sz="3600" b="1" spc="-15" dirty="0">
                <a:solidFill>
                  <a:srgbClr val="002060"/>
                </a:solidFill>
                <a:cs typeface="Times New Roman"/>
              </a:rPr>
              <a:t>af</a:t>
            </a:r>
            <a:r>
              <a:rPr sz="3600" b="1" spc="-25" dirty="0">
                <a:solidFill>
                  <a:srgbClr val="002060"/>
                </a:solidFill>
                <a:cs typeface="Times New Roman"/>
              </a:rPr>
              <a:t>e</a:t>
            </a:r>
            <a:r>
              <a:rPr sz="3600" b="1" spc="0" dirty="0">
                <a:solidFill>
                  <a:srgbClr val="002060"/>
                </a:solidFill>
                <a:cs typeface="Times New Roman"/>
              </a:rPr>
              <a:t>ty</a:t>
            </a:r>
            <a:endParaRPr sz="3600" dirty="0">
              <a:cs typeface="Times New Roman"/>
            </a:endParaRPr>
          </a:p>
        </p:txBody>
      </p:sp>
    </p:spTree>
    <p:extLst>
      <p:ext uri="{BB962C8B-B14F-4D97-AF65-F5344CB8AC3E}">
        <p14:creationId xmlns:p14="http://schemas.microsoft.com/office/powerpoint/2010/main" val="4102162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288935" y="511487"/>
            <a:ext cx="2259330" cy="711200"/>
          </a:xfrm>
          <a:prstGeom prst="rect">
            <a:avLst/>
          </a:prstGeom>
        </p:spPr>
        <p:txBody>
          <a:bodyPr vert="horz" wrap="square" lIns="0" tIns="0" rIns="0" bIns="0" rtlCol="0">
            <a:noAutofit/>
          </a:bodyPr>
          <a:lstStyle/>
          <a:p>
            <a:pPr marL="12700">
              <a:lnSpc>
                <a:spcPct val="100000"/>
              </a:lnSpc>
            </a:pPr>
            <a:r>
              <a:rPr sz="3600" b="1" dirty="0">
                <a:solidFill>
                  <a:srgbClr val="00B050"/>
                </a:solidFill>
                <a:cs typeface="Times New Roman"/>
              </a:rPr>
              <a:t>R</a:t>
            </a:r>
            <a:r>
              <a:rPr sz="3600" b="1" spc="-25" dirty="0">
                <a:solidFill>
                  <a:srgbClr val="00B050"/>
                </a:solidFill>
                <a:cs typeface="Times New Roman"/>
              </a:rPr>
              <a:t>ecover</a:t>
            </a:r>
            <a:r>
              <a:rPr sz="3600" b="1" spc="0" dirty="0">
                <a:solidFill>
                  <a:srgbClr val="00B050"/>
                </a:solidFill>
                <a:cs typeface="Times New Roman"/>
              </a:rPr>
              <a:t>y</a:t>
            </a:r>
            <a:endParaRPr sz="3600" dirty="0">
              <a:solidFill>
                <a:srgbClr val="00B050"/>
              </a:solidFill>
              <a:cs typeface="Times New Roman"/>
            </a:endParaRPr>
          </a:p>
        </p:txBody>
      </p:sp>
      <p:sp>
        <p:nvSpPr>
          <p:cNvPr id="3" name="object 3"/>
          <p:cNvSpPr txBox="1"/>
          <p:nvPr/>
        </p:nvSpPr>
        <p:spPr>
          <a:xfrm>
            <a:off x="1176828" y="2247149"/>
            <a:ext cx="8818072" cy="2202180"/>
          </a:xfrm>
          <a:prstGeom prst="rect">
            <a:avLst/>
          </a:prstGeom>
        </p:spPr>
        <p:txBody>
          <a:bodyPr vert="horz" wrap="square" lIns="0" tIns="0" rIns="0" bIns="0" rtlCol="0">
            <a:noAutofit/>
          </a:bodyPr>
          <a:lstStyle/>
          <a:p>
            <a:pPr marL="12700" marR="12700">
              <a:lnSpc>
                <a:spcPts val="4300"/>
              </a:lnSpc>
            </a:pPr>
            <a:r>
              <a:rPr sz="3600" b="1" dirty="0">
                <a:solidFill>
                  <a:srgbClr val="002060"/>
                </a:solidFill>
                <a:cs typeface="Times New Roman"/>
              </a:rPr>
              <a:t>Th</a:t>
            </a:r>
            <a:r>
              <a:rPr sz="3600" b="1" spc="-20" dirty="0">
                <a:solidFill>
                  <a:srgbClr val="002060"/>
                </a:solidFill>
                <a:cs typeface="Times New Roman"/>
              </a:rPr>
              <a:t>e</a:t>
            </a:r>
            <a:r>
              <a:rPr sz="3600" b="1" spc="-5" dirty="0">
                <a:solidFill>
                  <a:srgbClr val="002060"/>
                </a:solidFill>
                <a:cs typeface="Times New Roman"/>
              </a:rPr>
              <a:t> </a:t>
            </a:r>
            <a:r>
              <a:rPr sz="3600" b="1" spc="-85" dirty="0">
                <a:solidFill>
                  <a:schemeClr val="accent6"/>
                </a:solidFill>
                <a:cs typeface="Times New Roman"/>
              </a:rPr>
              <a:t>r</a:t>
            </a:r>
            <a:r>
              <a:rPr sz="3600" b="1" spc="-25" dirty="0">
                <a:solidFill>
                  <a:schemeClr val="accent6"/>
                </a:solidFill>
                <a:cs typeface="Times New Roman"/>
              </a:rPr>
              <a:t>e</a:t>
            </a:r>
            <a:r>
              <a:rPr sz="3600" b="1" spc="0" dirty="0">
                <a:solidFill>
                  <a:schemeClr val="accent6"/>
                </a:solidFill>
                <a:cs typeface="Times New Roman"/>
              </a:rPr>
              <a:t>s</a:t>
            </a:r>
            <a:r>
              <a:rPr sz="3600" b="1" spc="-15" dirty="0">
                <a:solidFill>
                  <a:schemeClr val="accent6"/>
                </a:solidFill>
                <a:cs typeface="Times New Roman"/>
              </a:rPr>
              <a:t>to</a:t>
            </a:r>
            <a:r>
              <a:rPr sz="3600" b="1" spc="-25" dirty="0">
                <a:solidFill>
                  <a:schemeClr val="accent6"/>
                </a:solidFill>
                <a:cs typeface="Times New Roman"/>
              </a:rPr>
              <a:t>r</a:t>
            </a:r>
            <a:r>
              <a:rPr sz="3600" b="1" spc="-15" dirty="0">
                <a:solidFill>
                  <a:schemeClr val="accent6"/>
                </a:solidFill>
                <a:cs typeface="Times New Roman"/>
              </a:rPr>
              <a:t>ati</a:t>
            </a:r>
            <a:r>
              <a:rPr sz="3600" b="1" spc="0" dirty="0">
                <a:solidFill>
                  <a:schemeClr val="accent6"/>
                </a:solidFill>
                <a:cs typeface="Times New Roman"/>
              </a:rPr>
              <a:t>on, and </a:t>
            </a:r>
            <a:r>
              <a:rPr sz="3600" b="1" spc="-15" dirty="0">
                <a:solidFill>
                  <a:schemeClr val="accent6"/>
                </a:solidFill>
                <a:cs typeface="Times New Roman"/>
              </a:rPr>
              <a:t>i</a:t>
            </a:r>
            <a:r>
              <a:rPr sz="3600" b="1" spc="0" dirty="0">
                <a:solidFill>
                  <a:schemeClr val="accent6"/>
                </a:solidFill>
                <a:cs typeface="Times New Roman"/>
              </a:rPr>
              <a:t>mp</a:t>
            </a:r>
            <a:r>
              <a:rPr sz="3600" b="1" spc="-85" dirty="0">
                <a:solidFill>
                  <a:schemeClr val="accent6"/>
                </a:solidFill>
                <a:cs typeface="Times New Roman"/>
              </a:rPr>
              <a:t>r</a:t>
            </a:r>
            <a:r>
              <a:rPr sz="3600" b="1" spc="-20" dirty="0">
                <a:solidFill>
                  <a:schemeClr val="accent6"/>
                </a:solidFill>
                <a:cs typeface="Times New Roman"/>
              </a:rPr>
              <a:t>ov</a:t>
            </a:r>
            <a:r>
              <a:rPr sz="3600" b="1" spc="-25" dirty="0">
                <a:solidFill>
                  <a:schemeClr val="accent6"/>
                </a:solidFill>
                <a:cs typeface="Times New Roman"/>
              </a:rPr>
              <a:t>e</a:t>
            </a:r>
            <a:r>
              <a:rPr sz="3600" b="1" spc="-30" dirty="0">
                <a:solidFill>
                  <a:schemeClr val="accent6"/>
                </a:solidFill>
                <a:cs typeface="Times New Roman"/>
              </a:rPr>
              <a:t>m</a:t>
            </a:r>
            <a:r>
              <a:rPr sz="3600" b="1" spc="-25" dirty="0">
                <a:solidFill>
                  <a:schemeClr val="accent6"/>
                </a:solidFill>
                <a:cs typeface="Times New Roman"/>
              </a:rPr>
              <a:t>e</a:t>
            </a:r>
            <a:r>
              <a:rPr sz="3600" b="1" spc="0" dirty="0">
                <a:solidFill>
                  <a:schemeClr val="accent6"/>
                </a:solidFill>
                <a:cs typeface="Times New Roman"/>
              </a:rPr>
              <a:t>nt </a:t>
            </a:r>
            <a:r>
              <a:rPr sz="3600" b="1" spc="0" dirty="0">
                <a:solidFill>
                  <a:srgbClr val="002060"/>
                </a:solidFill>
                <a:cs typeface="Times New Roman"/>
              </a:rPr>
              <a:t>wh</a:t>
            </a:r>
            <a:r>
              <a:rPr sz="3600" b="1" spc="-25" dirty="0">
                <a:solidFill>
                  <a:srgbClr val="002060"/>
                </a:solidFill>
                <a:cs typeface="Times New Roman"/>
              </a:rPr>
              <a:t>e</a:t>
            </a:r>
            <a:r>
              <a:rPr sz="3600" b="1" spc="-85" dirty="0">
                <a:solidFill>
                  <a:srgbClr val="002060"/>
                </a:solidFill>
                <a:cs typeface="Times New Roman"/>
              </a:rPr>
              <a:t>r</a:t>
            </a:r>
            <a:r>
              <a:rPr sz="3600" b="1" spc="-20" dirty="0">
                <a:solidFill>
                  <a:srgbClr val="002060"/>
                </a:solidFill>
                <a:cs typeface="Times New Roman"/>
              </a:rPr>
              <a:t>e</a:t>
            </a:r>
            <a:r>
              <a:rPr sz="3600" b="1" spc="-10" dirty="0">
                <a:solidFill>
                  <a:srgbClr val="002060"/>
                </a:solidFill>
                <a:cs typeface="Times New Roman"/>
              </a:rPr>
              <a:t> app</a:t>
            </a:r>
            <a:r>
              <a:rPr sz="3600" b="1" spc="-85" dirty="0">
                <a:solidFill>
                  <a:srgbClr val="002060"/>
                </a:solidFill>
                <a:cs typeface="Times New Roman"/>
              </a:rPr>
              <a:t>r</a:t>
            </a:r>
            <a:r>
              <a:rPr sz="3600" b="1" spc="0" dirty="0">
                <a:solidFill>
                  <a:srgbClr val="002060"/>
                </a:solidFill>
                <a:cs typeface="Times New Roman"/>
              </a:rPr>
              <a:t>op</a:t>
            </a:r>
            <a:r>
              <a:rPr sz="3600" b="1" spc="-25" dirty="0">
                <a:solidFill>
                  <a:srgbClr val="002060"/>
                </a:solidFill>
                <a:cs typeface="Times New Roman"/>
              </a:rPr>
              <a:t>r</a:t>
            </a:r>
            <a:r>
              <a:rPr sz="3600" b="1" spc="-15" dirty="0">
                <a:solidFill>
                  <a:srgbClr val="002060"/>
                </a:solidFill>
                <a:cs typeface="Times New Roman"/>
              </a:rPr>
              <a:t>iat</a:t>
            </a:r>
            <a:r>
              <a:rPr sz="3600" b="1" spc="-25" dirty="0">
                <a:solidFill>
                  <a:srgbClr val="002060"/>
                </a:solidFill>
                <a:cs typeface="Times New Roman"/>
              </a:rPr>
              <a:t>e</a:t>
            </a:r>
            <a:r>
              <a:rPr sz="3600" b="1" spc="0" dirty="0">
                <a:solidFill>
                  <a:srgbClr val="002060"/>
                </a:solidFill>
                <a:cs typeface="Times New Roman"/>
              </a:rPr>
              <a:t>, of </a:t>
            </a:r>
            <a:r>
              <a:rPr sz="3600" b="1" spc="-15" dirty="0">
                <a:solidFill>
                  <a:srgbClr val="002060"/>
                </a:solidFill>
                <a:cs typeface="Times New Roman"/>
              </a:rPr>
              <a:t>fa</a:t>
            </a:r>
            <a:r>
              <a:rPr sz="3600" b="1" spc="-25" dirty="0">
                <a:solidFill>
                  <a:srgbClr val="002060"/>
                </a:solidFill>
                <a:cs typeface="Times New Roman"/>
              </a:rPr>
              <a:t>c</a:t>
            </a:r>
            <a:r>
              <a:rPr sz="3600" b="1" spc="-15" dirty="0">
                <a:solidFill>
                  <a:srgbClr val="002060"/>
                </a:solidFill>
                <a:cs typeface="Times New Roman"/>
              </a:rPr>
              <a:t>iliti</a:t>
            </a:r>
            <a:r>
              <a:rPr sz="3600" b="1" spc="-25" dirty="0">
                <a:solidFill>
                  <a:srgbClr val="002060"/>
                </a:solidFill>
                <a:cs typeface="Times New Roman"/>
              </a:rPr>
              <a:t>e</a:t>
            </a:r>
            <a:r>
              <a:rPr sz="3600" b="1" spc="0" dirty="0">
                <a:solidFill>
                  <a:srgbClr val="002060"/>
                </a:solidFill>
                <a:cs typeface="Times New Roman"/>
              </a:rPr>
              <a:t>s, </a:t>
            </a:r>
            <a:r>
              <a:rPr sz="3600" b="1" spc="-15" dirty="0">
                <a:solidFill>
                  <a:srgbClr val="002060"/>
                </a:solidFill>
                <a:cs typeface="Times New Roman"/>
              </a:rPr>
              <a:t>li</a:t>
            </a:r>
            <a:r>
              <a:rPr sz="3600" b="1" spc="-20" dirty="0">
                <a:solidFill>
                  <a:srgbClr val="002060"/>
                </a:solidFill>
                <a:cs typeface="Times New Roman"/>
              </a:rPr>
              <a:t>v</a:t>
            </a:r>
            <a:r>
              <a:rPr sz="3600" b="1" spc="-25" dirty="0">
                <a:solidFill>
                  <a:srgbClr val="002060"/>
                </a:solidFill>
                <a:cs typeface="Times New Roman"/>
              </a:rPr>
              <a:t>e</a:t>
            </a:r>
            <a:r>
              <a:rPr sz="3600" b="1" spc="-15" dirty="0">
                <a:solidFill>
                  <a:srgbClr val="002060"/>
                </a:solidFill>
                <a:cs typeface="Times New Roman"/>
              </a:rPr>
              <a:t>li</a:t>
            </a:r>
            <a:r>
              <a:rPr sz="3600" b="1" spc="0" dirty="0">
                <a:solidFill>
                  <a:srgbClr val="002060"/>
                </a:solidFill>
                <a:cs typeface="Times New Roman"/>
              </a:rPr>
              <a:t>hoods and </a:t>
            </a:r>
            <a:r>
              <a:rPr sz="3600" b="1" spc="-15" dirty="0">
                <a:solidFill>
                  <a:srgbClr val="002060"/>
                </a:solidFill>
                <a:cs typeface="Times New Roman"/>
              </a:rPr>
              <a:t>li</a:t>
            </a:r>
            <a:r>
              <a:rPr sz="3600" b="1" spc="-20" dirty="0">
                <a:solidFill>
                  <a:srgbClr val="002060"/>
                </a:solidFill>
                <a:cs typeface="Times New Roman"/>
              </a:rPr>
              <a:t>v</a:t>
            </a:r>
            <a:r>
              <a:rPr sz="3600" b="1" spc="-15" dirty="0">
                <a:solidFill>
                  <a:srgbClr val="002060"/>
                </a:solidFill>
                <a:cs typeface="Times New Roman"/>
              </a:rPr>
              <a:t>i</a:t>
            </a:r>
            <a:r>
              <a:rPr sz="3600" b="1" spc="0" dirty="0">
                <a:solidFill>
                  <a:srgbClr val="002060"/>
                </a:solidFill>
                <a:cs typeface="Times New Roman"/>
              </a:rPr>
              <a:t>ng </a:t>
            </a:r>
            <a:r>
              <a:rPr sz="3600" b="1" spc="-25" dirty="0">
                <a:solidFill>
                  <a:srgbClr val="002060"/>
                </a:solidFill>
                <a:cs typeface="Times New Roman"/>
              </a:rPr>
              <a:t>c</a:t>
            </a:r>
            <a:r>
              <a:rPr sz="3600" b="1" spc="0" dirty="0">
                <a:solidFill>
                  <a:srgbClr val="002060"/>
                </a:solidFill>
                <a:cs typeface="Times New Roman"/>
              </a:rPr>
              <a:t>ond</a:t>
            </a:r>
            <a:r>
              <a:rPr sz="3600" b="1" spc="-15" dirty="0">
                <a:solidFill>
                  <a:srgbClr val="002060"/>
                </a:solidFill>
                <a:cs typeface="Times New Roman"/>
              </a:rPr>
              <a:t>iti</a:t>
            </a:r>
            <a:r>
              <a:rPr sz="3600" b="1" spc="0" dirty="0">
                <a:solidFill>
                  <a:srgbClr val="002060"/>
                </a:solidFill>
                <a:cs typeface="Times New Roman"/>
              </a:rPr>
              <a:t>ons of d</a:t>
            </a:r>
            <a:r>
              <a:rPr sz="3600" b="1" spc="-15" dirty="0">
                <a:solidFill>
                  <a:srgbClr val="002060"/>
                </a:solidFill>
                <a:cs typeface="Times New Roman"/>
              </a:rPr>
              <a:t>i</a:t>
            </a:r>
            <a:r>
              <a:rPr sz="3600" b="1" spc="0" dirty="0">
                <a:solidFill>
                  <a:srgbClr val="002060"/>
                </a:solidFill>
                <a:cs typeface="Times New Roman"/>
              </a:rPr>
              <a:t>sas</a:t>
            </a:r>
            <a:r>
              <a:rPr sz="3600" b="1" spc="-15" dirty="0">
                <a:solidFill>
                  <a:srgbClr val="002060"/>
                </a:solidFill>
                <a:cs typeface="Times New Roman"/>
              </a:rPr>
              <a:t>t</a:t>
            </a:r>
            <a:r>
              <a:rPr sz="3600" b="1" spc="-25" dirty="0">
                <a:solidFill>
                  <a:srgbClr val="002060"/>
                </a:solidFill>
                <a:cs typeface="Times New Roman"/>
              </a:rPr>
              <a:t>e</a:t>
            </a:r>
            <a:r>
              <a:rPr sz="3600" b="1" spc="-155" dirty="0">
                <a:solidFill>
                  <a:srgbClr val="002060"/>
                </a:solidFill>
                <a:cs typeface="Times New Roman"/>
              </a:rPr>
              <a:t>r</a:t>
            </a:r>
            <a:r>
              <a:rPr sz="3600" b="1" spc="-15" dirty="0">
                <a:solidFill>
                  <a:srgbClr val="002060"/>
                </a:solidFill>
                <a:cs typeface="Times New Roman"/>
              </a:rPr>
              <a:t>-aff</a:t>
            </a:r>
            <a:r>
              <a:rPr sz="3600" b="1" spc="-25" dirty="0">
                <a:solidFill>
                  <a:srgbClr val="002060"/>
                </a:solidFill>
                <a:cs typeface="Times New Roman"/>
              </a:rPr>
              <a:t>ec</a:t>
            </a:r>
            <a:r>
              <a:rPr sz="3600" b="1" spc="-15" dirty="0">
                <a:solidFill>
                  <a:srgbClr val="002060"/>
                </a:solidFill>
                <a:cs typeface="Times New Roman"/>
              </a:rPr>
              <a:t>t</a:t>
            </a:r>
            <a:r>
              <a:rPr sz="3600" b="1" spc="-25" dirty="0">
                <a:solidFill>
                  <a:srgbClr val="002060"/>
                </a:solidFill>
                <a:cs typeface="Times New Roman"/>
              </a:rPr>
              <a:t>e</a:t>
            </a:r>
            <a:r>
              <a:rPr sz="3600" b="1" spc="0" dirty="0">
                <a:solidFill>
                  <a:srgbClr val="002060"/>
                </a:solidFill>
                <a:cs typeface="Times New Roman"/>
              </a:rPr>
              <a:t>d </a:t>
            </a:r>
            <a:r>
              <a:rPr sz="3600" b="1" spc="-25" dirty="0">
                <a:solidFill>
                  <a:srgbClr val="002060"/>
                </a:solidFill>
                <a:cs typeface="Times New Roman"/>
              </a:rPr>
              <a:t>c</a:t>
            </a:r>
            <a:r>
              <a:rPr sz="3600" b="1" spc="0" dirty="0">
                <a:solidFill>
                  <a:srgbClr val="002060"/>
                </a:solidFill>
                <a:cs typeface="Times New Roman"/>
              </a:rPr>
              <a:t>ommun</a:t>
            </a:r>
            <a:r>
              <a:rPr sz="3600" b="1" spc="-15" dirty="0">
                <a:solidFill>
                  <a:srgbClr val="002060"/>
                </a:solidFill>
                <a:cs typeface="Times New Roman"/>
              </a:rPr>
              <a:t>iti</a:t>
            </a:r>
            <a:r>
              <a:rPr sz="3600" b="1" spc="-25" dirty="0">
                <a:solidFill>
                  <a:srgbClr val="002060"/>
                </a:solidFill>
                <a:cs typeface="Times New Roman"/>
              </a:rPr>
              <a:t>e</a:t>
            </a:r>
            <a:r>
              <a:rPr sz="3600" b="1" spc="0" dirty="0">
                <a:solidFill>
                  <a:srgbClr val="002060"/>
                </a:solidFill>
                <a:cs typeface="Times New Roman"/>
              </a:rPr>
              <a:t>s</a:t>
            </a:r>
            <a:endParaRPr sz="3600" dirty="0">
              <a:cs typeface="Times New Roman"/>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972" name="Rectangle 4"/>
          <p:cNvSpPr>
            <a:spLocks noChangeArrowheads="1"/>
          </p:cNvSpPr>
          <p:nvPr/>
        </p:nvSpPr>
        <p:spPr bwMode="auto">
          <a:xfrm>
            <a:off x="546100" y="1073567"/>
            <a:ext cx="10147300" cy="5082274"/>
          </a:xfrm>
          <a:prstGeom prst="rect">
            <a:avLst/>
          </a:prstGeom>
          <a:noFill/>
          <a:ln w="9525">
            <a:noFill/>
            <a:miter lim="800000"/>
            <a:headEnd/>
            <a:tailEnd/>
          </a:ln>
          <a:effectLst/>
        </p:spPr>
        <p:txBody>
          <a:bodyPr wrap="square" lIns="95367" tIns="47681" rIns="95367" bIns="47681">
            <a:spAutoFit/>
          </a:bodyPr>
          <a:lstStyle/>
          <a:p>
            <a:r>
              <a:rPr lang="en-US" altLang="en-US" sz="3600" b="1" dirty="0">
                <a:ea typeface="Calibri" panose="020F0502020204030204" pitchFamily="34" charset="0"/>
                <a:cs typeface="Calibri" panose="020F0502020204030204" pitchFamily="34" charset="0"/>
              </a:rPr>
              <a:t>Disaster risks need to be managed in an integrated and holistic manner  -- nexus approach (ecosystem, eco-DRR, landscape, watershed)</a:t>
            </a:r>
          </a:p>
          <a:p>
            <a:endParaRPr lang="en-US" sz="3600" b="1" dirty="0">
              <a:ea typeface="Calibri" charset="0"/>
              <a:cs typeface="Calibri" panose="020F0502020204030204" pitchFamily="34" charset="0"/>
            </a:endParaRPr>
          </a:p>
          <a:p>
            <a:r>
              <a:rPr lang="en-US" sz="3600" b="1" dirty="0">
                <a:solidFill>
                  <a:srgbClr val="0070C0"/>
                </a:solidFill>
                <a:cs typeface="Times New Roman"/>
              </a:rPr>
              <a:t>Addressing disaster and climate risks issues is imperative.  DRRM and CCAM need to be harmonized.</a:t>
            </a:r>
          </a:p>
          <a:p>
            <a:endParaRPr lang="en-US" sz="3600" b="1" dirty="0">
              <a:ea typeface="Calibri" charset="0"/>
              <a:cs typeface="Calibri" panose="020F0502020204030204" pitchFamily="34" charset="0"/>
            </a:endParaRPr>
          </a:p>
          <a:p>
            <a:endParaRPr lang="en-US" altLang="en-US" sz="3600" dirty="0">
              <a:solidFill>
                <a:srgbClr val="002060"/>
              </a:solidFill>
            </a:endParaRPr>
          </a:p>
        </p:txBody>
      </p:sp>
      <p:sp>
        <p:nvSpPr>
          <p:cNvPr id="4" name="Rectangle 3">
            <a:extLst>
              <a:ext uri="{FF2B5EF4-FFF2-40B4-BE49-F238E27FC236}">
                <a16:creationId xmlns:a16="http://schemas.microsoft.com/office/drawing/2014/main" id="{815B248B-93B3-D545-8A20-417C90FD05BC}"/>
              </a:ext>
            </a:extLst>
          </p:cNvPr>
          <p:cNvSpPr/>
          <p:nvPr/>
        </p:nvSpPr>
        <p:spPr>
          <a:xfrm>
            <a:off x="581837" y="365347"/>
            <a:ext cx="2568332" cy="707886"/>
          </a:xfrm>
          <a:prstGeom prst="rect">
            <a:avLst/>
          </a:prstGeom>
        </p:spPr>
        <p:txBody>
          <a:bodyPr wrap="none">
            <a:spAutoFit/>
          </a:bodyPr>
          <a:lstStyle/>
          <a:p>
            <a:pPr>
              <a:spcBef>
                <a:spcPts val="2105"/>
              </a:spcBef>
              <a:spcAft>
                <a:spcPts val="1053"/>
              </a:spcAft>
              <a:defRPr/>
            </a:pPr>
            <a:r>
              <a:rPr lang="en-PH" altLang="en-US" sz="4000" b="1" dirty="0">
                <a:solidFill>
                  <a:srgbClr val="00B050"/>
                </a:solidFill>
                <a:ea typeface="Calibri" panose="020F0502020204030204" pitchFamily="34" charset="0"/>
                <a:cs typeface="Times New Roman" panose="02020603050405020304" pitchFamily="18" charset="0"/>
              </a:rPr>
              <a:t>Conclusion</a:t>
            </a:r>
            <a:r>
              <a:rPr lang="en-PH" altLang="en-US" sz="2105" b="1" dirty="0">
                <a:solidFill>
                  <a:schemeClr val="accent2"/>
                </a:solidFill>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2621059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69900" y="960967"/>
            <a:ext cx="9906000" cy="5471707"/>
          </a:xfrm>
          <a:prstGeom prst="rect">
            <a:avLst/>
          </a:prstGeom>
        </p:spPr>
        <p:txBody>
          <a:bodyPr vert="horz" wrap="square" lIns="0" tIns="0" rIns="0" bIns="0" rtlCol="0">
            <a:noAutofit/>
          </a:bodyPr>
          <a:lstStyle/>
          <a:p>
            <a:pPr marL="12700" marR="12700">
              <a:lnSpc>
                <a:spcPts val="4300"/>
              </a:lnSpc>
            </a:pPr>
            <a:r>
              <a:rPr lang="en-US" sz="3600" b="1" spc="0" dirty="0">
                <a:solidFill>
                  <a:srgbClr val="002060"/>
                </a:solidFill>
                <a:latin typeface="Times New Roman"/>
                <a:cs typeface="Times New Roman"/>
              </a:rPr>
              <a:t> </a:t>
            </a:r>
            <a:endParaRPr lang="en-US" sz="3600" b="1" spc="0" dirty="0">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9004300" y="0"/>
            <a:ext cx="1662814" cy="958850"/>
          </a:xfrm>
          <a:prstGeom prst="rect">
            <a:avLst/>
          </a:prstGeom>
        </p:spPr>
      </p:pic>
      <p:sp>
        <p:nvSpPr>
          <p:cNvPr id="4" name="Rectangle 3">
            <a:extLst>
              <a:ext uri="{FF2B5EF4-FFF2-40B4-BE49-F238E27FC236}">
                <a16:creationId xmlns:a16="http://schemas.microsoft.com/office/drawing/2014/main" id="{BFD60F44-3A9C-594D-81C9-7DF38E095D3B}"/>
              </a:ext>
            </a:extLst>
          </p:cNvPr>
          <p:cNvSpPr/>
          <p:nvPr/>
        </p:nvSpPr>
        <p:spPr>
          <a:xfrm>
            <a:off x="546100" y="258084"/>
            <a:ext cx="2302233" cy="643766"/>
          </a:xfrm>
          <a:prstGeom prst="rect">
            <a:avLst/>
          </a:prstGeom>
        </p:spPr>
        <p:txBody>
          <a:bodyPr wrap="none">
            <a:spAutoFit/>
          </a:bodyPr>
          <a:lstStyle/>
          <a:p>
            <a:pPr marL="12700" marR="12700">
              <a:lnSpc>
                <a:spcPts val="4300"/>
              </a:lnSpc>
            </a:pPr>
            <a:r>
              <a:rPr lang="en-US" sz="3600" b="1" dirty="0">
                <a:solidFill>
                  <a:srgbClr val="00B050"/>
                </a:solidFill>
                <a:cs typeface="Times New Roman"/>
              </a:rPr>
              <a:t>Conclusion</a:t>
            </a:r>
          </a:p>
        </p:txBody>
      </p:sp>
      <p:sp>
        <p:nvSpPr>
          <p:cNvPr id="5" name="Rectangle 4">
            <a:extLst>
              <a:ext uri="{FF2B5EF4-FFF2-40B4-BE49-F238E27FC236}">
                <a16:creationId xmlns:a16="http://schemas.microsoft.com/office/drawing/2014/main" id="{CC246BCC-CB23-AA43-B339-E5748E86E6FD}"/>
              </a:ext>
            </a:extLst>
          </p:cNvPr>
          <p:cNvSpPr/>
          <p:nvPr/>
        </p:nvSpPr>
        <p:spPr>
          <a:xfrm>
            <a:off x="469900" y="1079201"/>
            <a:ext cx="9753600" cy="4474238"/>
          </a:xfrm>
          <a:prstGeom prst="rect">
            <a:avLst/>
          </a:prstGeom>
        </p:spPr>
        <p:txBody>
          <a:bodyPr wrap="square">
            <a:spAutoFit/>
          </a:bodyPr>
          <a:lstStyle/>
          <a:p>
            <a:pPr marL="12700" marR="12700">
              <a:lnSpc>
                <a:spcPts val="4300"/>
              </a:lnSpc>
            </a:pPr>
            <a:r>
              <a:rPr lang="en-US" sz="3200" b="1" dirty="0">
                <a:cs typeface="Times New Roman"/>
              </a:rPr>
              <a:t>DRRM activities are ongoing, though activities tend to be organized to pre, during and post. </a:t>
            </a:r>
          </a:p>
          <a:p>
            <a:pPr marL="12700" marR="12700">
              <a:lnSpc>
                <a:spcPts val="4300"/>
              </a:lnSpc>
            </a:pPr>
            <a:endParaRPr lang="en-US" sz="3200" b="1" dirty="0">
              <a:cs typeface="Times New Roman"/>
            </a:endParaRPr>
          </a:p>
          <a:p>
            <a:pPr marL="12700" marR="12700">
              <a:lnSpc>
                <a:spcPts val="4300"/>
              </a:lnSpc>
            </a:pPr>
            <a:r>
              <a:rPr lang="en-US" sz="3200" b="1" dirty="0">
                <a:solidFill>
                  <a:srgbClr val="0070C0"/>
                </a:solidFill>
                <a:cs typeface="Times New Roman"/>
              </a:rPr>
              <a:t>Drivers of risks such as poverty, inequality, degradation of environmental resources (watershed, forest, mountains,) need to be tackled if SD is to be pursued  and resilience  to be achieved throughout society</a:t>
            </a:r>
          </a:p>
          <a:p>
            <a:pPr marL="12700" marR="12700">
              <a:lnSpc>
                <a:spcPts val="4300"/>
              </a:lnSpc>
            </a:pPr>
            <a:endParaRPr lang="en-US" sz="3200" b="1" dirty="0">
              <a:cs typeface="Times New Roman"/>
            </a:endParaRPr>
          </a:p>
        </p:txBody>
      </p:sp>
    </p:spTree>
    <p:extLst>
      <p:ext uri="{BB962C8B-B14F-4D97-AF65-F5344CB8AC3E}">
        <p14:creationId xmlns:p14="http://schemas.microsoft.com/office/powerpoint/2010/main" val="2318240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74698" y="1"/>
            <a:ext cx="9220199" cy="7015566"/>
          </a:xfrm>
          <a:prstGeom prst="rect">
            <a:avLst/>
          </a:prstGeom>
          <a:noFill/>
          <a:ln w="5715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79" dirty="0">
              <a:solidFill>
                <a:prstClr val="white"/>
              </a:solidFill>
            </a:endParaRPr>
          </a:p>
        </p:txBody>
      </p:sp>
      <p:sp>
        <p:nvSpPr>
          <p:cNvPr id="8" name="Oval 7"/>
          <p:cNvSpPr/>
          <p:nvPr/>
        </p:nvSpPr>
        <p:spPr>
          <a:xfrm>
            <a:off x="1797401" y="987351"/>
            <a:ext cx="7174795" cy="5632965"/>
          </a:xfrm>
          <a:prstGeom prst="ellipse">
            <a:avLst/>
          </a:prstGeom>
          <a:solidFill>
            <a:srgbClr val="FFFF00"/>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79" dirty="0">
              <a:solidFill>
                <a:prstClr val="white"/>
              </a:solidFill>
            </a:endParaRPr>
          </a:p>
        </p:txBody>
      </p:sp>
      <p:sp>
        <p:nvSpPr>
          <p:cNvPr id="6" name="Oval 5"/>
          <p:cNvSpPr/>
          <p:nvPr/>
        </p:nvSpPr>
        <p:spPr>
          <a:xfrm>
            <a:off x="5030915" y="1630912"/>
            <a:ext cx="3410479" cy="4420991"/>
          </a:xfrm>
          <a:prstGeom prst="ellipse">
            <a:avLst/>
          </a:prstGeom>
          <a:solidFill>
            <a:schemeClr val="accent6">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79" dirty="0">
              <a:solidFill>
                <a:prstClr val="white"/>
              </a:solidFill>
            </a:endParaRPr>
          </a:p>
        </p:txBody>
      </p:sp>
      <p:sp>
        <p:nvSpPr>
          <p:cNvPr id="5" name="Oval 4"/>
          <p:cNvSpPr/>
          <p:nvPr/>
        </p:nvSpPr>
        <p:spPr>
          <a:xfrm>
            <a:off x="2315163" y="1630912"/>
            <a:ext cx="3410479" cy="4420991"/>
          </a:xfrm>
          <a:prstGeom prst="ellipse">
            <a:avLst/>
          </a:prstGeom>
          <a:solidFill>
            <a:schemeClr val="tx2">
              <a:lumMod val="20000"/>
              <a:lumOff val="8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79" dirty="0">
              <a:solidFill>
                <a:prstClr val="white"/>
              </a:solidFill>
            </a:endParaRPr>
          </a:p>
        </p:txBody>
      </p:sp>
      <p:sp>
        <p:nvSpPr>
          <p:cNvPr id="10" name="Oval 9"/>
          <p:cNvSpPr/>
          <p:nvPr/>
        </p:nvSpPr>
        <p:spPr>
          <a:xfrm>
            <a:off x="5865802" y="3841407"/>
            <a:ext cx="2084182" cy="2021025"/>
          </a:xfrm>
          <a:prstGeom prst="ellipse">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79" dirty="0">
              <a:solidFill>
                <a:prstClr val="white"/>
              </a:solidFill>
            </a:endParaRPr>
          </a:p>
        </p:txBody>
      </p:sp>
      <p:sp>
        <p:nvSpPr>
          <p:cNvPr id="11" name="Oval 10"/>
          <p:cNvSpPr/>
          <p:nvPr/>
        </p:nvSpPr>
        <p:spPr>
          <a:xfrm>
            <a:off x="5901273" y="2767739"/>
            <a:ext cx="2084182" cy="1702695"/>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79" dirty="0">
              <a:solidFill>
                <a:prstClr val="white"/>
              </a:solidFill>
            </a:endParaRPr>
          </a:p>
        </p:txBody>
      </p:sp>
      <p:sp>
        <p:nvSpPr>
          <p:cNvPr id="12" name="TextBox 11"/>
          <p:cNvSpPr txBox="1"/>
          <p:nvPr/>
        </p:nvSpPr>
        <p:spPr>
          <a:xfrm>
            <a:off x="6102644" y="3104577"/>
            <a:ext cx="1705239" cy="740203"/>
          </a:xfrm>
          <a:prstGeom prst="rect">
            <a:avLst/>
          </a:prstGeom>
          <a:noFill/>
        </p:spPr>
        <p:txBody>
          <a:bodyPr wrap="square" rtlCol="0">
            <a:spAutoFit/>
          </a:bodyPr>
          <a:lstStyle/>
          <a:p>
            <a:pPr algn="ctr"/>
            <a:r>
              <a:rPr lang="en-AU" sz="2105" b="1" dirty="0">
                <a:solidFill>
                  <a:srgbClr val="FF0000"/>
                </a:solidFill>
              </a:rPr>
              <a:t>Response</a:t>
            </a:r>
          </a:p>
          <a:p>
            <a:pPr algn="ctr"/>
            <a:r>
              <a:rPr lang="en-AU" sz="2105" b="1" dirty="0">
                <a:solidFill>
                  <a:srgbClr val="FF0000"/>
                </a:solidFill>
              </a:rPr>
              <a:t>Operations</a:t>
            </a:r>
          </a:p>
        </p:txBody>
      </p:sp>
      <p:sp>
        <p:nvSpPr>
          <p:cNvPr id="13" name="TextBox 12"/>
          <p:cNvSpPr txBox="1"/>
          <p:nvPr/>
        </p:nvSpPr>
        <p:spPr>
          <a:xfrm>
            <a:off x="6086852" y="4470434"/>
            <a:ext cx="1642082" cy="740203"/>
          </a:xfrm>
          <a:prstGeom prst="rect">
            <a:avLst/>
          </a:prstGeom>
          <a:noFill/>
        </p:spPr>
        <p:txBody>
          <a:bodyPr wrap="square" rtlCol="0">
            <a:spAutoFit/>
          </a:bodyPr>
          <a:lstStyle/>
          <a:p>
            <a:pPr algn="ctr"/>
            <a:r>
              <a:rPr lang="en-AU" sz="2105" b="1" dirty="0">
                <a:solidFill>
                  <a:srgbClr val="FF0000"/>
                </a:solidFill>
              </a:rPr>
              <a:t>Recovery</a:t>
            </a:r>
          </a:p>
          <a:p>
            <a:pPr algn="ctr"/>
            <a:r>
              <a:rPr lang="en-AU" sz="2105" b="1" dirty="0">
                <a:solidFill>
                  <a:srgbClr val="FF0000"/>
                </a:solidFill>
              </a:rPr>
              <a:t>Activities</a:t>
            </a:r>
          </a:p>
        </p:txBody>
      </p:sp>
      <p:sp>
        <p:nvSpPr>
          <p:cNvPr id="15" name="TextBox 14"/>
          <p:cNvSpPr txBox="1"/>
          <p:nvPr/>
        </p:nvSpPr>
        <p:spPr>
          <a:xfrm>
            <a:off x="927100" y="165354"/>
            <a:ext cx="8045096" cy="578300"/>
          </a:xfrm>
          <a:prstGeom prst="rect">
            <a:avLst/>
          </a:prstGeom>
          <a:noFill/>
        </p:spPr>
        <p:txBody>
          <a:bodyPr wrap="square" rtlCol="0">
            <a:spAutoFit/>
          </a:bodyPr>
          <a:lstStyle/>
          <a:p>
            <a:r>
              <a:rPr lang="en-AU" sz="3158" b="1" dirty="0">
                <a:solidFill>
                  <a:srgbClr val="00B050"/>
                </a:solidFill>
              </a:rPr>
              <a:t>Sustainable. Development  and resilience</a:t>
            </a:r>
          </a:p>
        </p:txBody>
      </p:sp>
      <p:sp>
        <p:nvSpPr>
          <p:cNvPr id="16" name="TextBox 15"/>
          <p:cNvSpPr txBox="1"/>
          <p:nvPr/>
        </p:nvSpPr>
        <p:spPr>
          <a:xfrm>
            <a:off x="4904601" y="1315131"/>
            <a:ext cx="1389454" cy="524311"/>
          </a:xfrm>
          <a:prstGeom prst="rect">
            <a:avLst/>
          </a:prstGeom>
          <a:noFill/>
        </p:spPr>
        <p:txBody>
          <a:bodyPr wrap="square" rtlCol="0">
            <a:spAutoFit/>
          </a:bodyPr>
          <a:lstStyle/>
          <a:p>
            <a:r>
              <a:rPr lang="en-AU" sz="2807" b="1" dirty="0">
                <a:solidFill>
                  <a:srgbClr val="FF0000"/>
                </a:solidFill>
              </a:rPr>
              <a:t>DRRM</a:t>
            </a:r>
          </a:p>
        </p:txBody>
      </p:sp>
      <p:sp>
        <p:nvSpPr>
          <p:cNvPr id="14" name="TextBox 13"/>
          <p:cNvSpPr txBox="1"/>
          <p:nvPr/>
        </p:nvSpPr>
        <p:spPr>
          <a:xfrm>
            <a:off x="3082558" y="1620739"/>
            <a:ext cx="1768396" cy="956287"/>
          </a:xfrm>
          <a:prstGeom prst="rect">
            <a:avLst/>
          </a:prstGeom>
          <a:noFill/>
        </p:spPr>
        <p:txBody>
          <a:bodyPr wrap="square" rtlCol="0">
            <a:spAutoFit/>
          </a:bodyPr>
          <a:lstStyle/>
          <a:p>
            <a:pPr algn="ctr"/>
            <a:r>
              <a:rPr lang="en-AU" sz="2807" b="1" i="1" u="sng" dirty="0">
                <a:solidFill>
                  <a:srgbClr val="9BBB59">
                    <a:lumMod val="75000"/>
                  </a:srgbClr>
                </a:solidFill>
              </a:rPr>
              <a:t>DRR</a:t>
            </a:r>
          </a:p>
          <a:p>
            <a:pPr algn="ctr"/>
            <a:r>
              <a:rPr lang="en-AU" sz="2807" b="1" i="1" dirty="0">
                <a:solidFill>
                  <a:srgbClr val="9BBB59">
                    <a:lumMod val="75000"/>
                  </a:srgbClr>
                </a:solidFill>
              </a:rPr>
              <a:t>Every day</a:t>
            </a:r>
          </a:p>
        </p:txBody>
      </p:sp>
      <p:sp>
        <p:nvSpPr>
          <p:cNvPr id="17" name="TextBox 16"/>
          <p:cNvSpPr txBox="1"/>
          <p:nvPr/>
        </p:nvSpPr>
        <p:spPr>
          <a:xfrm>
            <a:off x="5915113" y="1567755"/>
            <a:ext cx="1768396" cy="956287"/>
          </a:xfrm>
          <a:prstGeom prst="rect">
            <a:avLst/>
          </a:prstGeom>
          <a:noFill/>
        </p:spPr>
        <p:txBody>
          <a:bodyPr wrap="square" rtlCol="0">
            <a:spAutoFit/>
          </a:bodyPr>
          <a:lstStyle/>
          <a:p>
            <a:pPr algn="ctr"/>
            <a:r>
              <a:rPr lang="en-AU" sz="2807" b="1" i="1" u="sng" dirty="0">
                <a:solidFill>
                  <a:srgbClr val="9BBB59">
                    <a:lumMod val="75000"/>
                  </a:srgbClr>
                </a:solidFill>
              </a:rPr>
              <a:t>DM</a:t>
            </a:r>
          </a:p>
          <a:p>
            <a:pPr algn="ctr"/>
            <a:r>
              <a:rPr lang="en-AU" sz="2807" b="1" i="1" dirty="0">
                <a:solidFill>
                  <a:srgbClr val="9BBB59">
                    <a:lumMod val="75000"/>
                  </a:srgbClr>
                </a:solidFill>
              </a:rPr>
              <a:t>Events</a:t>
            </a:r>
          </a:p>
        </p:txBody>
      </p:sp>
      <p:sp>
        <p:nvSpPr>
          <p:cNvPr id="2" name="Oval 1"/>
          <p:cNvSpPr/>
          <p:nvPr/>
        </p:nvSpPr>
        <p:spPr>
          <a:xfrm>
            <a:off x="2630950" y="3152591"/>
            <a:ext cx="2346320" cy="1636174"/>
          </a:xfrm>
          <a:prstGeom prst="ellipse">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79" dirty="0">
              <a:solidFill>
                <a:prstClr val="white"/>
              </a:solidFill>
            </a:endParaRPr>
          </a:p>
        </p:txBody>
      </p:sp>
      <p:sp>
        <p:nvSpPr>
          <p:cNvPr id="7" name="TextBox 6"/>
          <p:cNvSpPr txBox="1"/>
          <p:nvPr/>
        </p:nvSpPr>
        <p:spPr>
          <a:xfrm>
            <a:off x="2757262" y="3175053"/>
            <a:ext cx="1957868" cy="1388072"/>
          </a:xfrm>
          <a:prstGeom prst="rect">
            <a:avLst/>
          </a:prstGeom>
          <a:noFill/>
        </p:spPr>
        <p:txBody>
          <a:bodyPr wrap="square" rtlCol="0">
            <a:spAutoFit/>
          </a:bodyPr>
          <a:lstStyle/>
          <a:p>
            <a:pPr algn="ctr"/>
            <a:r>
              <a:rPr lang="en-AU" sz="2105" b="1" dirty="0">
                <a:solidFill>
                  <a:srgbClr val="FF0000"/>
                </a:solidFill>
              </a:rPr>
              <a:t>Prevention </a:t>
            </a:r>
          </a:p>
          <a:p>
            <a:pPr algn="ctr"/>
            <a:r>
              <a:rPr lang="en-AU" sz="2105" b="1" dirty="0">
                <a:solidFill>
                  <a:srgbClr val="FF0000"/>
                </a:solidFill>
              </a:rPr>
              <a:t>Mitigation</a:t>
            </a:r>
          </a:p>
          <a:p>
            <a:pPr algn="ctr"/>
            <a:r>
              <a:rPr lang="en-AU" sz="2105" b="1" dirty="0">
                <a:solidFill>
                  <a:srgbClr val="FF0000"/>
                </a:solidFill>
              </a:rPr>
              <a:t>Preparedness</a:t>
            </a:r>
          </a:p>
          <a:p>
            <a:pPr algn="ctr"/>
            <a:r>
              <a:rPr lang="en-AU" sz="2105" b="1" dirty="0">
                <a:solidFill>
                  <a:srgbClr val="FF0000"/>
                </a:solidFill>
              </a:rPr>
              <a:t>Adaptation</a:t>
            </a:r>
          </a:p>
        </p:txBody>
      </p:sp>
      <p:sp>
        <p:nvSpPr>
          <p:cNvPr id="18" name="TextBox 17">
            <a:extLst>
              <a:ext uri="{FF2B5EF4-FFF2-40B4-BE49-F238E27FC236}">
                <a16:creationId xmlns:a16="http://schemas.microsoft.com/office/drawing/2014/main" id="{49ABA19B-B5D7-4E4A-A99D-63777D2C1D19}"/>
              </a:ext>
            </a:extLst>
          </p:cNvPr>
          <p:cNvSpPr txBox="1"/>
          <p:nvPr/>
        </p:nvSpPr>
        <p:spPr>
          <a:xfrm>
            <a:off x="4977269" y="5869647"/>
            <a:ext cx="1316785" cy="524311"/>
          </a:xfrm>
          <a:prstGeom prst="rect">
            <a:avLst/>
          </a:prstGeom>
          <a:noFill/>
        </p:spPr>
        <p:txBody>
          <a:bodyPr wrap="square" rtlCol="0">
            <a:spAutoFit/>
          </a:bodyPr>
          <a:lstStyle/>
          <a:p>
            <a:r>
              <a:rPr lang="en-AU" sz="2807" b="1" dirty="0">
                <a:solidFill>
                  <a:srgbClr val="FF0000"/>
                </a:solidFill>
              </a:rPr>
              <a:t>CCAM</a:t>
            </a:r>
          </a:p>
        </p:txBody>
      </p:sp>
    </p:spTree>
    <p:extLst>
      <p:ext uri="{BB962C8B-B14F-4D97-AF65-F5344CB8AC3E}">
        <p14:creationId xmlns:p14="http://schemas.microsoft.com/office/powerpoint/2010/main" val="15532425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69900" y="960967"/>
            <a:ext cx="9906000" cy="5471707"/>
          </a:xfrm>
          <a:prstGeom prst="rect">
            <a:avLst/>
          </a:prstGeom>
        </p:spPr>
        <p:txBody>
          <a:bodyPr vert="horz" wrap="square" lIns="0" tIns="0" rIns="0" bIns="0" rtlCol="0">
            <a:noAutofit/>
          </a:bodyPr>
          <a:lstStyle/>
          <a:p>
            <a:pPr marL="12700" marR="12700">
              <a:lnSpc>
                <a:spcPts val="4300"/>
              </a:lnSpc>
            </a:pPr>
            <a:r>
              <a:rPr lang="en-US" sz="3600" b="1" spc="0" dirty="0">
                <a:solidFill>
                  <a:srgbClr val="002060"/>
                </a:solidFill>
                <a:latin typeface="Times New Roman"/>
                <a:cs typeface="Times New Roman"/>
              </a:rPr>
              <a:t> </a:t>
            </a:r>
            <a:r>
              <a:rPr lang="en-US" sz="3600" b="1" spc="0" dirty="0">
                <a:solidFill>
                  <a:schemeClr val="accent6"/>
                </a:solidFill>
                <a:cs typeface="Times New Roman"/>
              </a:rPr>
              <a:t>Module Objectives:</a:t>
            </a:r>
          </a:p>
          <a:p>
            <a:pPr marL="12700" marR="12700">
              <a:lnSpc>
                <a:spcPts val="4300"/>
              </a:lnSpc>
            </a:pPr>
            <a:endParaRPr lang="en-US" sz="3600" b="1" dirty="0">
              <a:solidFill>
                <a:schemeClr val="accent6"/>
              </a:solidFill>
              <a:cs typeface="Times New Roman"/>
            </a:endParaRPr>
          </a:p>
          <a:p>
            <a:pPr marL="12700" marR="12700">
              <a:lnSpc>
                <a:spcPts val="4300"/>
              </a:lnSpc>
            </a:pPr>
            <a:r>
              <a:rPr lang="en-US" sz="3600" b="1" dirty="0">
                <a:solidFill>
                  <a:schemeClr val="accent6"/>
                </a:solidFill>
                <a:cs typeface="Times New Roman"/>
              </a:rPr>
              <a:t>H</a:t>
            </a:r>
            <a:r>
              <a:rPr lang="en-US" sz="3600" b="1" spc="0" dirty="0">
                <a:solidFill>
                  <a:schemeClr val="accent6"/>
                </a:solidFill>
                <a:cs typeface="Times New Roman"/>
              </a:rPr>
              <a:t>ave</a:t>
            </a:r>
            <a:r>
              <a:rPr lang="en-US" sz="3600" b="1" dirty="0">
                <a:solidFill>
                  <a:schemeClr val="accent6">
                    <a:lumMod val="75000"/>
                  </a:schemeClr>
                </a:solidFill>
                <a:cs typeface="Times New Roman"/>
              </a:rPr>
              <a:t> we</a:t>
            </a:r>
            <a:endParaRPr lang="en-US" sz="3600" b="1" spc="0" dirty="0">
              <a:solidFill>
                <a:schemeClr val="accent6">
                  <a:lumMod val="75000"/>
                </a:schemeClr>
              </a:solidFill>
              <a:cs typeface="Times New Roman"/>
            </a:endParaRPr>
          </a:p>
          <a:p>
            <a:pPr marL="12700" marR="12700">
              <a:lnSpc>
                <a:spcPts val="4300"/>
              </a:lnSpc>
            </a:pPr>
            <a:endParaRPr lang="en-US" sz="3600" b="1" spc="0" dirty="0">
              <a:solidFill>
                <a:srgbClr val="002060"/>
              </a:solidFill>
              <a:cs typeface="Times New Roman"/>
            </a:endParaRPr>
          </a:p>
          <a:p>
            <a:pPr marL="12700" marR="12700">
              <a:lnSpc>
                <a:spcPts val="4300"/>
              </a:lnSpc>
            </a:pPr>
            <a:r>
              <a:rPr lang="en-US" sz="3600" b="1" dirty="0">
                <a:cs typeface="Times New Roman"/>
              </a:rPr>
              <a:t>Defined and explained DRRM and related concept?</a:t>
            </a:r>
          </a:p>
          <a:p>
            <a:pPr marL="584200" marR="12700" indent="-571500">
              <a:lnSpc>
                <a:spcPts val="4300"/>
              </a:lnSpc>
              <a:buFontTx/>
              <a:buChar char="-"/>
            </a:pPr>
            <a:endParaRPr lang="en-US" sz="3600" b="1" spc="0" dirty="0">
              <a:cs typeface="Times New Roman"/>
            </a:endParaRPr>
          </a:p>
          <a:p>
            <a:pPr marL="12700" marR="12700">
              <a:lnSpc>
                <a:spcPts val="4300"/>
              </a:lnSpc>
            </a:pPr>
            <a:r>
              <a:rPr lang="en-US" sz="3600" b="1" dirty="0">
                <a:cs typeface="Times New Roman"/>
              </a:rPr>
              <a:t>REVIEW</a:t>
            </a:r>
            <a:endParaRPr lang="en-US" sz="3600" b="1" spc="0" dirty="0">
              <a:cs typeface="Times New Roman"/>
            </a:endParaRPr>
          </a:p>
          <a:p>
            <a:pPr marL="584200" marR="12700" indent="-571500">
              <a:lnSpc>
                <a:spcPts val="4300"/>
              </a:lnSpc>
              <a:buFontTx/>
              <a:buChar char="-"/>
            </a:pPr>
            <a:endParaRPr lang="en-US" sz="3600" b="1" spc="0" dirty="0">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9004300" y="0"/>
            <a:ext cx="1662814" cy="958850"/>
          </a:xfrm>
          <a:prstGeom prst="rect">
            <a:avLst/>
          </a:prstGeom>
        </p:spPr>
      </p:pic>
      <p:sp>
        <p:nvSpPr>
          <p:cNvPr id="4" name="Rectangle 3">
            <a:extLst>
              <a:ext uri="{FF2B5EF4-FFF2-40B4-BE49-F238E27FC236}">
                <a16:creationId xmlns:a16="http://schemas.microsoft.com/office/drawing/2014/main" id="{BFD60F44-3A9C-594D-81C9-7DF38E095D3B}"/>
              </a:ext>
            </a:extLst>
          </p:cNvPr>
          <p:cNvSpPr/>
          <p:nvPr/>
        </p:nvSpPr>
        <p:spPr>
          <a:xfrm>
            <a:off x="1689100" y="196850"/>
            <a:ext cx="4692375" cy="643766"/>
          </a:xfrm>
          <a:prstGeom prst="rect">
            <a:avLst/>
          </a:prstGeom>
        </p:spPr>
        <p:txBody>
          <a:bodyPr wrap="none">
            <a:spAutoFit/>
          </a:bodyPr>
          <a:lstStyle/>
          <a:p>
            <a:pPr marL="12700" marR="12700">
              <a:lnSpc>
                <a:spcPts val="4300"/>
              </a:lnSpc>
            </a:pPr>
            <a:r>
              <a:rPr lang="en-US" sz="3600" b="1" dirty="0">
                <a:solidFill>
                  <a:srgbClr val="00B050"/>
                </a:solidFill>
                <a:cs typeface="Times New Roman"/>
              </a:rPr>
              <a:t>Disaster Risk Reduction</a:t>
            </a:r>
          </a:p>
        </p:txBody>
      </p:sp>
    </p:spTree>
    <p:extLst>
      <p:ext uri="{BB962C8B-B14F-4D97-AF65-F5344CB8AC3E}">
        <p14:creationId xmlns:p14="http://schemas.microsoft.com/office/powerpoint/2010/main" val="37191238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ubtitle 2">
            <a:extLst>
              <a:ext uri="{FF2B5EF4-FFF2-40B4-BE49-F238E27FC236}">
                <a16:creationId xmlns:a16="http://schemas.microsoft.com/office/drawing/2014/main" id="{0F28566F-FC54-5E48-B974-DF85927C1EBD}"/>
              </a:ext>
            </a:extLst>
          </p:cNvPr>
          <p:cNvSpPr>
            <a:spLocks noGrp="1"/>
          </p:cNvSpPr>
          <p:nvPr>
            <p:ph type="subTitle" idx="1"/>
          </p:nvPr>
        </p:nvSpPr>
        <p:spPr/>
        <p:txBody>
          <a:bodyPr wrap="square" lIns="100752" tIns="50376" rIns="100752" bIns="50376" anchor="t">
            <a:noAutofit/>
          </a:bodyPr>
          <a:lstStyle/>
          <a:p>
            <a:pPr eaLnBrk="1" hangingPunct="1"/>
            <a:endParaRPr lang="en-US" altLang="en-US"/>
          </a:p>
        </p:txBody>
      </p:sp>
      <p:pic>
        <p:nvPicPr>
          <p:cNvPr id="43011" name="Picture 2" descr="E:\Bayanihan.jpg">
            <a:extLst>
              <a:ext uri="{FF2B5EF4-FFF2-40B4-BE49-F238E27FC236}">
                <a16:creationId xmlns:a16="http://schemas.microsoft.com/office/drawing/2014/main" id="{A5C8E873-4A53-AB4A-B6A0-DA58E2E06F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956" y="825618"/>
            <a:ext cx="9739489" cy="629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E8CB3D0E-AFCC-2D4E-8026-B63AEC08ED47}"/>
              </a:ext>
            </a:extLst>
          </p:cNvPr>
          <p:cNvSpPr>
            <a:spLocks noChangeArrowheads="1"/>
          </p:cNvSpPr>
          <p:nvPr/>
        </p:nvSpPr>
        <p:spPr bwMode="auto">
          <a:xfrm>
            <a:off x="5740269" y="825617"/>
            <a:ext cx="4502771" cy="12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7273" b="1">
                <a:solidFill>
                  <a:schemeClr val="bg1"/>
                </a:solidFill>
              </a:rPr>
              <a:t>Thank you!</a:t>
            </a:r>
          </a:p>
        </p:txBody>
      </p:sp>
    </p:spTree>
    <p:extLst>
      <p:ext uri="{BB962C8B-B14F-4D97-AF65-F5344CB8AC3E}">
        <p14:creationId xmlns:p14="http://schemas.microsoft.com/office/powerpoint/2010/main" val="23456075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43011"/>
                                        </p:tgtEl>
                                        <p:attrNameLst>
                                          <p:attrName>style.visibility</p:attrName>
                                        </p:attrNameLst>
                                      </p:cBhvr>
                                      <p:to>
                                        <p:strVal val="visible"/>
                                      </p:to>
                                    </p:set>
                                    <p:animEffect transition="in" filter="wheel(1)">
                                      <p:cBhvr>
                                        <p:cTn id="10" dur="20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08064" y="873420"/>
            <a:ext cx="9920472" cy="6683080"/>
          </a:xfrm>
          <a:prstGeom prst="rect">
            <a:avLst/>
          </a:prstGeom>
        </p:spPr>
        <p:txBody>
          <a:bodyPr vert="horz" wrap="square" lIns="0" tIns="0" rIns="0" bIns="0" rtlCol="0">
            <a:noAutofit/>
          </a:bodyPr>
          <a:lstStyle/>
          <a:p>
            <a:pPr marL="12700" marR="12700">
              <a:lnSpc>
                <a:spcPts val="4300"/>
              </a:lnSpc>
            </a:pPr>
            <a:r>
              <a:rPr lang="en-US" sz="3600" b="1" spc="0" dirty="0">
                <a:solidFill>
                  <a:srgbClr val="002060"/>
                </a:solidFill>
                <a:latin typeface="Times New Roman"/>
                <a:cs typeface="Times New Roman"/>
              </a:rPr>
              <a:t>   </a:t>
            </a:r>
            <a:r>
              <a:rPr lang="en-US" sz="3600" b="1" dirty="0">
                <a:solidFill>
                  <a:srgbClr val="00B050"/>
                </a:solidFill>
                <a:cs typeface="Times New Roman"/>
              </a:rPr>
              <a:t>	</a:t>
            </a:r>
          </a:p>
          <a:p>
            <a:pPr marL="12700" marR="12700">
              <a:lnSpc>
                <a:spcPts val="4300"/>
              </a:lnSpc>
            </a:pPr>
            <a:r>
              <a:rPr lang="en-US" sz="3600" b="1" dirty="0">
                <a:solidFill>
                  <a:schemeClr val="accent6"/>
                </a:solidFill>
              </a:rPr>
              <a:t>     .  </a:t>
            </a:r>
            <a:r>
              <a:rPr lang="en-US" sz="3600" b="1" dirty="0"/>
              <a:t>reduced exposure to hazards</a:t>
            </a:r>
          </a:p>
          <a:p>
            <a:pPr marL="12700" marR="12700">
              <a:lnSpc>
                <a:spcPts val="4300"/>
              </a:lnSpc>
            </a:pPr>
            <a:endParaRPr lang="en-US" sz="3600" b="1" dirty="0"/>
          </a:p>
          <a:p>
            <a:pPr marL="12700" marR="12700">
              <a:lnSpc>
                <a:spcPts val="4300"/>
              </a:lnSpc>
            </a:pPr>
            <a:r>
              <a:rPr lang="en-US" sz="3600" b="1" dirty="0"/>
              <a:t>     .  lessened vulnerability  of people and property</a:t>
            </a:r>
          </a:p>
          <a:p>
            <a:pPr marL="12700" marR="12700">
              <a:lnSpc>
                <a:spcPts val="4300"/>
              </a:lnSpc>
            </a:pPr>
            <a:endParaRPr lang="en-US" sz="3600" b="1" dirty="0"/>
          </a:p>
          <a:p>
            <a:pPr marL="12700" marR="12700">
              <a:lnSpc>
                <a:spcPts val="4300"/>
              </a:lnSpc>
            </a:pPr>
            <a:r>
              <a:rPr lang="en-US" sz="3600" b="1" dirty="0"/>
              <a:t>      .  wise management of land and  environment</a:t>
            </a:r>
          </a:p>
          <a:p>
            <a:pPr marL="12700" marR="12700">
              <a:lnSpc>
                <a:spcPts val="4300"/>
              </a:lnSpc>
            </a:pPr>
            <a:r>
              <a:rPr lang="en-US" sz="3600" b="1" dirty="0"/>
              <a:t> </a:t>
            </a:r>
          </a:p>
          <a:p>
            <a:pPr marL="12700" marR="12700">
              <a:lnSpc>
                <a:spcPts val="4300"/>
              </a:lnSpc>
            </a:pPr>
            <a:r>
              <a:rPr lang="en-US" sz="3600" b="1" dirty="0"/>
              <a:t>      .  improved preparedness</a:t>
            </a:r>
            <a:endParaRPr lang="en-PH" sz="2800" b="1" dirty="0"/>
          </a:p>
          <a:p>
            <a:r>
              <a:rPr lang="en-US" b="1" dirty="0">
                <a:solidFill>
                  <a:schemeClr val="accent6"/>
                </a:solidFill>
              </a:rPr>
              <a:t> </a:t>
            </a:r>
            <a:endParaRPr lang="en-PH" b="1" dirty="0">
              <a:solidFill>
                <a:schemeClr val="accent6"/>
              </a:solidFill>
            </a:endParaRPr>
          </a:p>
          <a:p>
            <a:pPr marL="12700" marR="12700">
              <a:lnSpc>
                <a:spcPts val="4300"/>
              </a:lnSpc>
            </a:pPr>
            <a:endParaRPr sz="3600" dirty="0">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9078728" y="164970"/>
            <a:ext cx="1614672" cy="961730"/>
          </a:xfrm>
          <a:prstGeom prst="rect">
            <a:avLst/>
          </a:prstGeom>
        </p:spPr>
      </p:pic>
      <p:sp>
        <p:nvSpPr>
          <p:cNvPr id="5" name="Rectangle 2">
            <a:extLst>
              <a:ext uri="{FF2B5EF4-FFF2-40B4-BE49-F238E27FC236}">
                <a16:creationId xmlns:a16="http://schemas.microsoft.com/office/drawing/2014/main" id="{DECDC4E6-4E59-4548-8F10-7436C8C7A31A}"/>
              </a:ext>
            </a:extLst>
          </p:cNvPr>
          <p:cNvSpPr>
            <a:spLocks noChangeArrowheads="1"/>
          </p:cNvSpPr>
          <p:nvPr/>
        </p:nvSpPr>
        <p:spPr bwMode="auto">
          <a:xfrm>
            <a:off x="0" y="276503"/>
            <a:ext cx="184731" cy="369332"/>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9D751D15-A33B-4E4C-9F79-38296A7238FB}"/>
              </a:ext>
            </a:extLst>
          </p:cNvPr>
          <p:cNvSpPr/>
          <p:nvPr/>
        </p:nvSpPr>
        <p:spPr>
          <a:xfrm>
            <a:off x="1079500" y="323952"/>
            <a:ext cx="6432980" cy="643766"/>
          </a:xfrm>
          <a:prstGeom prst="rect">
            <a:avLst/>
          </a:prstGeom>
        </p:spPr>
        <p:txBody>
          <a:bodyPr wrap="none">
            <a:spAutoFit/>
          </a:bodyPr>
          <a:lstStyle/>
          <a:p>
            <a:pPr marL="12700" marR="12700">
              <a:lnSpc>
                <a:spcPts val="4300"/>
              </a:lnSpc>
            </a:pPr>
            <a:r>
              <a:rPr lang="en-US" sz="4000" b="1" dirty="0">
                <a:solidFill>
                  <a:srgbClr val="00B050"/>
                </a:solidFill>
                <a:cs typeface="Times New Roman"/>
              </a:rPr>
              <a:t>Disaster risk reduction</a:t>
            </a:r>
            <a:r>
              <a:rPr lang="en-US" sz="4000" b="1" dirty="0"/>
              <a:t> </a:t>
            </a:r>
            <a:r>
              <a:rPr lang="en-US" sz="4000" b="1" dirty="0">
                <a:solidFill>
                  <a:srgbClr val="00B050"/>
                </a:solidFill>
              </a:rPr>
              <a:t> (DRR)</a:t>
            </a:r>
          </a:p>
        </p:txBody>
      </p:sp>
    </p:spTree>
    <p:extLst>
      <p:ext uri="{BB962C8B-B14F-4D97-AF65-F5344CB8AC3E}">
        <p14:creationId xmlns:p14="http://schemas.microsoft.com/office/powerpoint/2010/main" val="4173638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4700" y="1492250"/>
            <a:ext cx="9539472" cy="4114800"/>
          </a:xfrm>
          <a:prstGeom prst="rect">
            <a:avLst/>
          </a:prstGeom>
        </p:spPr>
        <p:txBody>
          <a:bodyPr vert="horz" wrap="square" lIns="0" tIns="0" rIns="0" bIns="0" rtlCol="0">
            <a:noAutofit/>
          </a:bodyPr>
          <a:lstStyle/>
          <a:p>
            <a:pPr marL="12700" marR="12700">
              <a:lnSpc>
                <a:spcPts val="4300"/>
              </a:lnSpc>
            </a:pPr>
            <a:r>
              <a:rPr lang="en-US" sz="3600" b="1" dirty="0"/>
              <a:t> the systematic process of using administrative directives, organizations, and operational skills and capacities to implement DRR strategies and related policies.  </a:t>
            </a:r>
            <a:endParaRPr lang="en-US" sz="3600" b="1" dirty="0">
              <a:cs typeface="Times New Roman"/>
            </a:endParaRPr>
          </a:p>
          <a:p>
            <a:pPr marL="12700" marR="12700">
              <a:lnSpc>
                <a:spcPts val="4300"/>
              </a:lnSpc>
            </a:pPr>
            <a:endParaRPr lang="en-US" sz="3600" b="1" dirty="0">
              <a:cs typeface="Times New Roman"/>
            </a:endParaRPr>
          </a:p>
          <a:p>
            <a:pPr marL="12700" marR="12700">
              <a:lnSpc>
                <a:spcPts val="4300"/>
              </a:lnSpc>
            </a:pPr>
            <a:endParaRPr lang="en-US" sz="3600" b="1" dirty="0">
              <a:solidFill>
                <a:srgbClr val="00B050"/>
              </a:solidFill>
              <a:cs typeface="Times New Roman"/>
            </a:endParaRPr>
          </a:p>
          <a:p>
            <a:pPr marL="12700" marR="12700">
              <a:lnSpc>
                <a:spcPts val="4300"/>
              </a:lnSpc>
            </a:pPr>
            <a:r>
              <a:rPr lang="en-US" sz="3600" b="1" dirty="0">
                <a:solidFill>
                  <a:srgbClr val="00B050"/>
                </a:solidFill>
                <a:cs typeface="Times New Roman"/>
              </a:rPr>
              <a:t>		</a:t>
            </a:r>
            <a:endParaRPr lang="en-US" sz="3600" b="1" spc="0" dirty="0">
              <a:solidFill>
                <a:srgbClr val="002060"/>
              </a:solidFill>
              <a:latin typeface="Times New Roman"/>
              <a:cs typeface="Times New Roman"/>
            </a:endParaRPr>
          </a:p>
          <a:p>
            <a:pPr marL="12700" marR="12700">
              <a:lnSpc>
                <a:spcPts val="4300"/>
              </a:lnSpc>
            </a:pPr>
            <a:endParaRPr sz="3600" dirty="0">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9231128" y="260213"/>
            <a:ext cx="1462272" cy="741998"/>
          </a:xfrm>
          <a:prstGeom prst="rect">
            <a:avLst/>
          </a:prstGeom>
        </p:spPr>
      </p:pic>
      <p:sp>
        <p:nvSpPr>
          <p:cNvPr id="5" name="Rectangle 2">
            <a:extLst>
              <a:ext uri="{FF2B5EF4-FFF2-40B4-BE49-F238E27FC236}">
                <a16:creationId xmlns:a16="http://schemas.microsoft.com/office/drawing/2014/main" id="{DECDC4E6-4E59-4548-8F10-7436C8C7A31A}"/>
              </a:ext>
            </a:extLst>
          </p:cNvPr>
          <p:cNvSpPr>
            <a:spLocks noChangeArrowheads="1"/>
          </p:cNvSpPr>
          <p:nvPr/>
        </p:nvSpPr>
        <p:spPr bwMode="auto">
          <a:xfrm>
            <a:off x="0" y="276503"/>
            <a:ext cx="184731" cy="369332"/>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5">
            <a:extLst>
              <a:ext uri="{FF2B5EF4-FFF2-40B4-BE49-F238E27FC236}">
                <a16:creationId xmlns:a16="http://schemas.microsoft.com/office/drawing/2014/main" id="{1D54536E-CD64-9B40-A115-FE82EC46FF08}"/>
              </a:ext>
            </a:extLst>
          </p:cNvPr>
          <p:cNvSpPr/>
          <p:nvPr/>
        </p:nvSpPr>
        <p:spPr>
          <a:xfrm>
            <a:off x="1079500" y="323952"/>
            <a:ext cx="7239611" cy="643766"/>
          </a:xfrm>
          <a:prstGeom prst="rect">
            <a:avLst/>
          </a:prstGeom>
        </p:spPr>
        <p:txBody>
          <a:bodyPr wrap="none">
            <a:spAutoFit/>
          </a:bodyPr>
          <a:lstStyle/>
          <a:p>
            <a:pPr marL="12700" marR="12700">
              <a:lnSpc>
                <a:spcPts val="4300"/>
              </a:lnSpc>
            </a:pPr>
            <a:r>
              <a:rPr lang="en-US" sz="4000" b="1" dirty="0">
                <a:solidFill>
                  <a:srgbClr val="00B050"/>
                </a:solidFill>
                <a:cs typeface="Times New Roman"/>
              </a:rPr>
              <a:t>Disaster risk management</a:t>
            </a:r>
            <a:r>
              <a:rPr lang="en-US" sz="4000" b="1" dirty="0">
                <a:solidFill>
                  <a:srgbClr val="00B050"/>
                </a:solidFill>
              </a:rPr>
              <a:t> (DRM)</a:t>
            </a:r>
          </a:p>
        </p:txBody>
      </p:sp>
    </p:spTree>
    <p:extLst>
      <p:ext uri="{BB962C8B-B14F-4D97-AF65-F5344CB8AC3E}">
        <p14:creationId xmlns:p14="http://schemas.microsoft.com/office/powerpoint/2010/main" val="3955356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4700" y="1590970"/>
            <a:ext cx="9539472" cy="3711280"/>
          </a:xfrm>
          <a:prstGeom prst="rect">
            <a:avLst/>
          </a:prstGeom>
        </p:spPr>
        <p:txBody>
          <a:bodyPr vert="horz" wrap="square" lIns="0" tIns="0" rIns="0" bIns="0" rtlCol="0">
            <a:noAutofit/>
          </a:bodyPr>
          <a:lstStyle/>
          <a:p>
            <a:pPr marL="12700" marR="12700">
              <a:lnSpc>
                <a:spcPts val="4300"/>
              </a:lnSpc>
            </a:pPr>
            <a:r>
              <a:rPr lang="en-US" sz="3600" b="1" spc="0" dirty="0">
                <a:solidFill>
                  <a:srgbClr val="002060"/>
                </a:solidFill>
                <a:cs typeface="Times New Roman"/>
              </a:rPr>
              <a:t> </a:t>
            </a:r>
            <a:r>
              <a:rPr lang="en-PH" sz="3600" b="1" dirty="0"/>
              <a:t>Climate change adaptation is a </a:t>
            </a:r>
            <a:r>
              <a:rPr lang="en-PH" sz="3600" b="1" u="sng" dirty="0"/>
              <a:t>response to global warming  </a:t>
            </a:r>
            <a:r>
              <a:rPr lang="en-PH" sz="3600" b="1" dirty="0"/>
              <a:t>that seeks to reduce the vulnerability of social and biological systems to sudden change to offset the effects of global warming. </a:t>
            </a:r>
          </a:p>
          <a:p>
            <a:pPr marL="12700" marR="12700">
              <a:lnSpc>
                <a:spcPts val="4300"/>
              </a:lnSpc>
            </a:pPr>
            <a:endParaRPr lang="en-PH" sz="3600" b="1" dirty="0"/>
          </a:p>
          <a:p>
            <a:pPr marL="12700" marR="12700">
              <a:lnSpc>
                <a:spcPts val="4300"/>
              </a:lnSpc>
            </a:pPr>
            <a:r>
              <a:rPr lang="en-US" sz="3600" b="1" dirty="0">
                <a:solidFill>
                  <a:srgbClr val="00B050"/>
                </a:solidFill>
                <a:cs typeface="Times New Roman"/>
              </a:rPr>
              <a:t>		</a:t>
            </a:r>
            <a:endParaRPr lang="en-US" sz="3600" b="1" spc="0" dirty="0">
              <a:solidFill>
                <a:srgbClr val="002060"/>
              </a:solidFill>
              <a:latin typeface="Times New Roman"/>
              <a:cs typeface="Times New Roman"/>
            </a:endParaRPr>
          </a:p>
          <a:p>
            <a:pPr marL="12700" marR="12700">
              <a:lnSpc>
                <a:spcPts val="4300"/>
              </a:lnSpc>
            </a:pPr>
            <a:endParaRPr sz="3600" dirty="0">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7653522" y="225720"/>
            <a:ext cx="2660650" cy="1365250"/>
          </a:xfrm>
          <a:prstGeom prst="rect">
            <a:avLst/>
          </a:prstGeom>
        </p:spPr>
      </p:pic>
      <p:sp>
        <p:nvSpPr>
          <p:cNvPr id="5" name="Rectangle 2">
            <a:extLst>
              <a:ext uri="{FF2B5EF4-FFF2-40B4-BE49-F238E27FC236}">
                <a16:creationId xmlns:a16="http://schemas.microsoft.com/office/drawing/2014/main" id="{DECDC4E6-4E59-4548-8F10-7436C8C7A31A}"/>
              </a:ext>
            </a:extLst>
          </p:cNvPr>
          <p:cNvSpPr>
            <a:spLocks noChangeArrowheads="1"/>
          </p:cNvSpPr>
          <p:nvPr/>
        </p:nvSpPr>
        <p:spPr bwMode="auto">
          <a:xfrm>
            <a:off x="0" y="276503"/>
            <a:ext cx="184731" cy="369332"/>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099D62F2-D90E-5E42-9A2E-BBF9F61B7BBA}"/>
              </a:ext>
            </a:extLst>
          </p:cNvPr>
          <p:cNvSpPr/>
          <p:nvPr/>
        </p:nvSpPr>
        <p:spPr>
          <a:xfrm>
            <a:off x="184731" y="589640"/>
            <a:ext cx="6878822" cy="643766"/>
          </a:xfrm>
          <a:prstGeom prst="rect">
            <a:avLst/>
          </a:prstGeom>
        </p:spPr>
        <p:txBody>
          <a:bodyPr wrap="square">
            <a:spAutoFit/>
          </a:bodyPr>
          <a:lstStyle/>
          <a:p>
            <a:pPr marL="12700" marR="12700">
              <a:lnSpc>
                <a:spcPts val="4300"/>
              </a:lnSpc>
            </a:pPr>
            <a:r>
              <a:rPr lang="en-US" sz="4000" b="1" dirty="0">
                <a:solidFill>
                  <a:srgbClr val="00B050"/>
                </a:solidFill>
                <a:cs typeface="Times New Roman"/>
              </a:rPr>
              <a:t>	Climate change adaptation</a:t>
            </a:r>
          </a:p>
        </p:txBody>
      </p:sp>
    </p:spTree>
    <p:extLst>
      <p:ext uri="{BB962C8B-B14F-4D97-AF65-F5344CB8AC3E}">
        <p14:creationId xmlns:p14="http://schemas.microsoft.com/office/powerpoint/2010/main" val="1628076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4700" y="1590970"/>
            <a:ext cx="9539472" cy="1958680"/>
          </a:xfrm>
          <a:prstGeom prst="rect">
            <a:avLst/>
          </a:prstGeom>
        </p:spPr>
        <p:txBody>
          <a:bodyPr vert="horz" wrap="square" lIns="0" tIns="0" rIns="0" bIns="0" rtlCol="0">
            <a:noAutofit/>
          </a:bodyPr>
          <a:lstStyle/>
          <a:p>
            <a:pPr marL="12700" marR="12700">
              <a:lnSpc>
                <a:spcPts val="4300"/>
              </a:lnSpc>
            </a:pPr>
            <a:r>
              <a:rPr lang="en-PH" sz="3600" b="1" dirty="0"/>
              <a:t>This is about reduction of  GHG emissions or enhance the removal of these gases from </a:t>
            </a:r>
            <a:r>
              <a:rPr lang="en-PH" sz="3600" b="1" dirty="0">
                <a:hlinkClick r:id="rId2" tooltip="Atmosphere of Earth">
                  <a:extLst>
                    <a:ext uri="{A12FA001-AC4F-418D-AE19-62706E023703}">
                      <ahyp:hlinkClr xmlns:ahyp="http://schemas.microsoft.com/office/drawing/2018/hyperlinkcolor" val="tx"/>
                    </a:ext>
                  </a:extLst>
                </a:hlinkClick>
              </a:rPr>
              <a:t>the atmosphere</a:t>
            </a:r>
            <a:r>
              <a:rPr lang="en-PH" sz="3600" b="1" dirty="0"/>
              <a:t> .  </a:t>
            </a:r>
          </a:p>
          <a:p>
            <a:pPr marL="12700" marR="12700">
              <a:lnSpc>
                <a:spcPts val="4300"/>
              </a:lnSpc>
            </a:pPr>
            <a:endParaRPr lang="en-PH" sz="3600" b="1" dirty="0"/>
          </a:p>
          <a:p>
            <a:pPr marL="12700" marR="12700">
              <a:lnSpc>
                <a:spcPts val="4300"/>
              </a:lnSpc>
            </a:pPr>
            <a:r>
              <a:rPr lang="en-PH" sz="3600" b="1" dirty="0"/>
              <a:t>.</a:t>
            </a:r>
            <a:endParaRPr lang="en-US" sz="3600" b="1" dirty="0">
              <a:solidFill>
                <a:srgbClr val="00B050"/>
              </a:solidFill>
              <a:cs typeface="Times New Roman"/>
            </a:endParaRPr>
          </a:p>
          <a:p>
            <a:pPr marL="12700" marR="12700">
              <a:lnSpc>
                <a:spcPts val="4300"/>
              </a:lnSpc>
            </a:pPr>
            <a:endParaRPr lang="en-US" sz="3600" b="1" dirty="0">
              <a:solidFill>
                <a:srgbClr val="00B050"/>
              </a:solidFill>
              <a:cs typeface="Times New Roman"/>
            </a:endParaRPr>
          </a:p>
          <a:p>
            <a:pPr marL="12700" marR="12700">
              <a:lnSpc>
                <a:spcPts val="4300"/>
              </a:lnSpc>
            </a:pPr>
            <a:r>
              <a:rPr lang="en-US" sz="3600" b="1" dirty="0">
                <a:solidFill>
                  <a:srgbClr val="00B050"/>
                </a:solidFill>
                <a:cs typeface="Times New Roman"/>
              </a:rPr>
              <a:t>		</a:t>
            </a:r>
            <a:endParaRPr lang="en-US" sz="3600" b="1" spc="0" dirty="0">
              <a:solidFill>
                <a:srgbClr val="002060"/>
              </a:solidFill>
              <a:latin typeface="Times New Roman"/>
              <a:cs typeface="Times New Roman"/>
            </a:endParaRPr>
          </a:p>
          <a:p>
            <a:pPr marL="12700" marR="12700">
              <a:lnSpc>
                <a:spcPts val="4300"/>
              </a:lnSpc>
            </a:pPr>
            <a:endParaRPr sz="3600" dirty="0">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3"/>
          <a:stretch>
            <a:fillRect/>
          </a:stretch>
        </p:blipFill>
        <p:spPr>
          <a:xfrm>
            <a:off x="7653522" y="225720"/>
            <a:ext cx="2660650" cy="1365250"/>
          </a:xfrm>
          <a:prstGeom prst="rect">
            <a:avLst/>
          </a:prstGeom>
        </p:spPr>
      </p:pic>
      <p:sp>
        <p:nvSpPr>
          <p:cNvPr id="5" name="Rectangle 2">
            <a:extLst>
              <a:ext uri="{FF2B5EF4-FFF2-40B4-BE49-F238E27FC236}">
                <a16:creationId xmlns:a16="http://schemas.microsoft.com/office/drawing/2014/main" id="{DECDC4E6-4E59-4548-8F10-7436C8C7A31A}"/>
              </a:ext>
            </a:extLst>
          </p:cNvPr>
          <p:cNvSpPr>
            <a:spLocks noChangeArrowheads="1"/>
          </p:cNvSpPr>
          <p:nvPr/>
        </p:nvSpPr>
        <p:spPr bwMode="auto">
          <a:xfrm>
            <a:off x="0" y="276503"/>
            <a:ext cx="184731" cy="369332"/>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896C90C7-7C97-0F4C-873C-199B2773B48F}"/>
              </a:ext>
            </a:extLst>
          </p:cNvPr>
          <p:cNvSpPr/>
          <p:nvPr/>
        </p:nvSpPr>
        <p:spPr>
          <a:xfrm>
            <a:off x="392737" y="545264"/>
            <a:ext cx="5763501" cy="643766"/>
          </a:xfrm>
          <a:prstGeom prst="rect">
            <a:avLst/>
          </a:prstGeom>
        </p:spPr>
        <p:txBody>
          <a:bodyPr wrap="none">
            <a:spAutoFit/>
          </a:bodyPr>
          <a:lstStyle/>
          <a:p>
            <a:pPr marL="12700" marR="12700">
              <a:lnSpc>
                <a:spcPts val="4300"/>
              </a:lnSpc>
            </a:pPr>
            <a:r>
              <a:rPr lang="en-US" sz="4000" b="1" dirty="0">
                <a:solidFill>
                  <a:srgbClr val="00B050"/>
                </a:solidFill>
                <a:cs typeface="Times New Roman"/>
              </a:rPr>
              <a:t>Climate change mitigation</a:t>
            </a:r>
          </a:p>
        </p:txBody>
      </p:sp>
    </p:spTree>
    <p:extLst>
      <p:ext uri="{BB962C8B-B14F-4D97-AF65-F5344CB8AC3E}">
        <p14:creationId xmlns:p14="http://schemas.microsoft.com/office/powerpoint/2010/main" val="4040568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 name="AutoShape 419"/>
          <p:cNvSpPr>
            <a:spLocks noChangeArrowheads="1"/>
          </p:cNvSpPr>
          <p:nvPr/>
        </p:nvSpPr>
        <p:spPr bwMode="auto">
          <a:xfrm>
            <a:off x="309034" y="2518833"/>
            <a:ext cx="8564033" cy="5037667"/>
          </a:xfrm>
          <a:prstGeom prst="rtTriangle">
            <a:avLst/>
          </a:prstGeom>
          <a:solidFill>
            <a:schemeClr val="tx2"/>
          </a:solidFill>
          <a:ln w="25400">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sz="1983">
              <a:cs typeface="Arial" charset="0"/>
            </a:endParaRPr>
          </a:p>
        </p:txBody>
      </p:sp>
      <p:pic>
        <p:nvPicPr>
          <p:cNvPr id="3396" name="Picture 324" descr="yellow-sun"/>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20624" y="5289559"/>
            <a:ext cx="988292" cy="997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06" name="Picture 5" descr="airpla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77361" y="1175456"/>
            <a:ext cx="503767" cy="4285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0" name="Picture 12" descr="bg l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034" y="1007534"/>
            <a:ext cx="10075333" cy="653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57" name="Picture 485"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040989" y="4533900"/>
            <a:ext cx="335844" cy="155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58" name="Picture 486"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774039" y="4449939"/>
            <a:ext cx="335844" cy="155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59" name="Picture 487"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865534" y="4282017"/>
            <a:ext cx="335844" cy="155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60" name="Picture 488"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7781572" y="5289560"/>
            <a:ext cx="251883" cy="11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61" name="Picture 489"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6438195" y="5205598"/>
            <a:ext cx="251883" cy="11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62" name="Picture 490"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7949495" y="5457482"/>
            <a:ext cx="251883" cy="11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63" name="Picture 491"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8285339" y="5793326"/>
            <a:ext cx="251883" cy="11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64" name="Picture 492"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5094817" y="5172355"/>
            <a:ext cx="251883" cy="1171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Group 86"/>
          <p:cNvGrpSpPr>
            <a:grpSpLocks/>
          </p:cNvGrpSpPr>
          <p:nvPr/>
        </p:nvGrpSpPr>
        <p:grpSpPr bwMode="auto">
          <a:xfrm>
            <a:off x="476956" y="1679227"/>
            <a:ext cx="2350911" cy="1145720"/>
            <a:chOff x="96" y="960"/>
            <a:chExt cx="1344" cy="655"/>
          </a:xfrm>
        </p:grpSpPr>
        <p:pic>
          <p:nvPicPr>
            <p:cNvPr id="35121"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 y="1008"/>
              <a:ext cx="188"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22"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2" y="960"/>
              <a:ext cx="188"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23"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8" y="1104"/>
              <a:ext cx="188"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24"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0" y="1056"/>
              <a:ext cx="188"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25"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 y="1248"/>
              <a:ext cx="188"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26"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0" y="1200"/>
              <a:ext cx="179" cy="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27"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 y="1056"/>
              <a:ext cx="179" cy="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28"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5" y="1248"/>
              <a:ext cx="179" cy="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29"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61" y="1152"/>
              <a:ext cx="179" cy="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30"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7" y="1440"/>
              <a:ext cx="179" cy="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31"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 y="1152"/>
              <a:ext cx="188" cy="1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170" name="Picture 98" descr="small river"/>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1568450" y="2854684"/>
            <a:ext cx="3946172" cy="26920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1" name="Picture 99" descr="riverbig"/>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568450" y="2854678"/>
            <a:ext cx="4030133" cy="2686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72" name="Picture 100" descr="mean"/>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1484489" y="2770718"/>
            <a:ext cx="4114094" cy="2746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1" name="Picture 109" descr="buffe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9034" y="1007534"/>
            <a:ext cx="10075333" cy="653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2"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32610" y="2128764"/>
            <a:ext cx="313106" cy="306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3"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4683" y="2015067"/>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4"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2217" y="2518834"/>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5"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9039" y="2434872"/>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6"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71385" y="2686756"/>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7"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2800" y="2350911"/>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8"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2805" y="1875132"/>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9"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3657" y="1959093"/>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90"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761" y="2099028"/>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91"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0727" y="2266950"/>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92"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8243" y="2099028"/>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93"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2805" y="1679222"/>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94"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287" y="2182989"/>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95"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5735" y="2294937"/>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96"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53898" y="2350911"/>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97"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4883" y="2350911"/>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98"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8243" y="2434872"/>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99"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9501" y="2434872"/>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00"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0922" y="2434872"/>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01"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8844" y="2464609"/>
            <a:ext cx="313106" cy="306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02"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3000" y="2602795"/>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03"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6170" y="2602795"/>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04"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5975" y="2434872"/>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05"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9033" y="2686756"/>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06"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5540" y="2602795"/>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07"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8650" y="2462859"/>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08"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6567" y="2350911"/>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09"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7859" y="2518834"/>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10"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956" y="2686756"/>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11"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1579" y="2714743"/>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12"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3000" y="2882665"/>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13"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9112" y="1875132"/>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14"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2411" y="2015067"/>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15"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84494" y="2099028"/>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16"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24105" y="2015067"/>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17"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6178" y="2099028"/>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18"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3703" y="2182989"/>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19"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3268" y="2266950"/>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20"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0339" y="2043054"/>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21"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2879" y="2182989"/>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22"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9112" y="2182989"/>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23"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3314" y="2182989"/>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24"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4295" y="2182989"/>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25"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7664" y="2350911"/>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26"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5975" y="2602795"/>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27"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4295" y="2350911"/>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28"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24100" y="2266950"/>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29"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59945" y="2182989"/>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30"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878" y="2770717"/>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31"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9112" y="2350911"/>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32"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4762" y="2294937"/>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33"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72222" y="2182989"/>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34"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52416" y="2518833"/>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35"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91190" y="2350911"/>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36"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94957" y="2350911"/>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37"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30801" y="2434872"/>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38"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6761" y="2686756"/>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39"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1625" y="2518834"/>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40"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81237" y="2350911"/>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41"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4295" y="2518834"/>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42"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3906" y="2350911"/>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43"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917" y="2938639"/>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44"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3703" y="2602795"/>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45"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5540" y="2854678"/>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46"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9696" y="3274483"/>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47"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3462" y="2770717"/>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48"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5735" y="3022600"/>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49"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0339" y="2630782"/>
            <a:ext cx="229144"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50"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8724" y="2546821"/>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51"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9307" y="2938639"/>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52"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9501" y="3218509"/>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53"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43074" y="2938639"/>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54"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2879" y="2798704"/>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55"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2879" y="3050587"/>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56"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4878" y="3106561"/>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57"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68450" y="2938639"/>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58"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4683" y="2938639"/>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59"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7664" y="3274484"/>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60"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5392" y="2518834"/>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61"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7867" y="2602795"/>
            <a:ext cx="246636"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62"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5003" y="2686756"/>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63"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34568" y="2462859"/>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64" name="Picture 118" descr="tre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10996" y="2770717"/>
            <a:ext cx="229143" cy="2238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65" name="Picture 78" descr="tre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1820" y="3190522"/>
            <a:ext cx="246635"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 name="Group 220"/>
          <p:cNvGrpSpPr>
            <a:grpSpLocks/>
          </p:cNvGrpSpPr>
          <p:nvPr/>
        </p:nvGrpSpPr>
        <p:grpSpPr bwMode="auto">
          <a:xfrm>
            <a:off x="5262739" y="4030143"/>
            <a:ext cx="4498916" cy="2333419"/>
            <a:chOff x="2832" y="2296"/>
            <a:chExt cx="2572" cy="1334"/>
          </a:xfrm>
        </p:grpSpPr>
        <p:pic>
          <p:nvPicPr>
            <p:cNvPr id="35096" name="Picture 221" descr="coral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56" y="2824"/>
              <a:ext cx="96" cy="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97" name="Picture 222" descr="coral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15800281" flipV="1">
              <a:off x="3333" y="2543"/>
              <a:ext cx="144" cy="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98" name="Picture 223" descr="coral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764717">
              <a:off x="3916" y="2632"/>
              <a:ext cx="95"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99" name="Picture 224"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20" y="2392"/>
              <a:ext cx="96" cy="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00" name="Picture 225" descr="coral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108" y="2646"/>
              <a:ext cx="144" cy="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01" name="Picture 226"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580" y="2632"/>
              <a:ext cx="96" cy="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02" name="Picture 227"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580" y="2680"/>
              <a:ext cx="96" cy="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03" name="Picture 228"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628" y="2632"/>
              <a:ext cx="96" cy="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04" name="Picture 229"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00" y="2536"/>
              <a:ext cx="96" cy="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05" name="Picture 230" descr="coral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318056">
              <a:off x="3532" y="2344"/>
              <a:ext cx="96" cy="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06" name="Picture 231" descr="coral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1593903">
              <a:off x="3628" y="2344"/>
              <a:ext cx="96" cy="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07" name="Picture 232" descr="coral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15800281" flipV="1">
              <a:off x="3573" y="2303"/>
              <a:ext cx="144" cy="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08" name="Picture 233" descr="coral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60" y="2344"/>
              <a:ext cx="144" cy="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09" name="Picture 234" descr="coral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764717">
              <a:off x="4444" y="3304"/>
              <a:ext cx="95"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10" name="Picture 235" descr="coral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621879">
              <a:off x="4397" y="3304"/>
              <a:ext cx="95"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11" name="Picture 236" descr="coral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657814">
              <a:off x="4397" y="3352"/>
              <a:ext cx="95"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12" name="Picture 237" descr="coral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657814">
              <a:off x="4445" y="3352"/>
              <a:ext cx="95"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13" name="Picture 238"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724" y="2930"/>
              <a:ext cx="96" cy="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14" name="Picture 239"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40" y="3064"/>
              <a:ext cx="96" cy="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15" name="Picture 240"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876" y="3544"/>
              <a:ext cx="96" cy="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16" name="Picture 241" descr="coral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17538342" flipV="1">
              <a:off x="3237" y="2983"/>
              <a:ext cx="144" cy="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17" name="Picture 242" descr="coral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76" y="2838"/>
              <a:ext cx="144" cy="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18" name="Picture 243" descr="coral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60" y="3030"/>
              <a:ext cx="144" cy="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19" name="Picture 244"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72" y="3265"/>
              <a:ext cx="96" cy="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120" name="Picture 245" descr="coral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15800281" flipV="1">
              <a:off x="2825" y="2935"/>
              <a:ext cx="144" cy="1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318" name="Picture 246" descr="coral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38195" y="4449941"/>
            <a:ext cx="167922" cy="152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19" name="Picture 247" descr="coral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15800281" flipV="1">
            <a:off x="6677834" y="4210300"/>
            <a:ext cx="251883" cy="227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20" name="Picture 248" descr="coral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764717">
            <a:off x="6941966" y="4365978"/>
            <a:ext cx="166174" cy="197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21" name="Picture 249"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858000" y="3961915"/>
            <a:ext cx="167922" cy="1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22" name="Picture 250" descr="coral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445728" y="4282017"/>
            <a:ext cx="251883" cy="227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23" name="Picture 251"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529689" y="4449948"/>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24" name="Picture 252"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781572" y="4701832"/>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25" name="Picture 253"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941961" y="4198056"/>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26" name="Picture 254"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522156" y="3946175"/>
            <a:ext cx="167922" cy="152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27" name="Picture 255" descr="coral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318056">
            <a:off x="7025922" y="4617871"/>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28" name="Picture 256" descr="coral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1593903">
            <a:off x="7781572" y="4551401"/>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29" name="Picture 257" descr="coral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15800281" flipV="1">
            <a:off x="7625895" y="4714075"/>
            <a:ext cx="251883" cy="227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30" name="Picture 258" descr="coral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70272" y="4449943"/>
            <a:ext cx="251883" cy="2273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31" name="Picture 259"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690078" y="4381721"/>
            <a:ext cx="167922" cy="1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32" name="Picture 260" descr="coral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450008">
            <a:off x="7111633" y="4672096"/>
            <a:ext cx="166172" cy="197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33" name="Picture 261" descr="coral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93845" y="4717565"/>
            <a:ext cx="167922" cy="1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34" name="Picture 262" descr="coral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764717">
            <a:off x="7193849" y="4785783"/>
            <a:ext cx="166174" cy="1976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35" name="Picture 263"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690078" y="4701832"/>
            <a:ext cx="167922" cy="152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36" name="Picture 264"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193845" y="4213799"/>
            <a:ext cx="167922" cy="1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37" name="Picture 265"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865533" y="4633604"/>
            <a:ext cx="167922" cy="1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38" name="Picture 266"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109883" y="4533908"/>
            <a:ext cx="167922" cy="152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39" name="Picture 267"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54233" y="4365984"/>
            <a:ext cx="167922" cy="152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40" name="Picture 268" descr="coral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025922" y="4801527"/>
            <a:ext cx="167922" cy="1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41" name="Picture 269" descr="coral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1106097">
            <a:off x="7949495" y="4533905"/>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42" name="Picture 270" descr="coral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1106097">
            <a:off x="7445728" y="4887246"/>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43" name="Picture 271" descr="coral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rot="-1106097">
            <a:off x="7949495" y="4971207"/>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44" name="Picture 272" descr="coral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02350" y="4633604"/>
            <a:ext cx="167922" cy="1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45" name="Picture 273" descr="coral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77806" y="4282026"/>
            <a:ext cx="167922" cy="152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46" name="Picture 274" descr="coral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97611" y="4533908"/>
            <a:ext cx="167922" cy="1521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47" name="Picture 275"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445728" y="4449948"/>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48" name="Picture 276"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529689" y="4533905"/>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49" name="Picture 277"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445728" y="4533905"/>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50" name="Picture 278"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277806" y="4114097"/>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51" name="Picture 279" descr="coral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033456" y="4551401"/>
            <a:ext cx="167922" cy="15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52" name="Picture 280"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270272" y="3694289"/>
            <a:ext cx="251883"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54" name="Picture 282"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018389" y="3862211"/>
            <a:ext cx="251883"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59" name="Picture 287"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018389" y="3862211"/>
            <a:ext cx="251883"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60" name="Picture 288" descr="mangrove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430661" y="4063378"/>
            <a:ext cx="335844" cy="3026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61" name="Picture 289"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682545" y="4114095"/>
            <a:ext cx="251883"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 name="Group 297"/>
          <p:cNvGrpSpPr>
            <a:grpSpLocks/>
          </p:cNvGrpSpPr>
          <p:nvPr/>
        </p:nvGrpSpPr>
        <p:grpSpPr bwMode="auto">
          <a:xfrm>
            <a:off x="6941961" y="4030133"/>
            <a:ext cx="2770717" cy="1590014"/>
            <a:chOff x="3792" y="2340"/>
            <a:chExt cx="1584" cy="909"/>
          </a:xfrm>
        </p:grpSpPr>
        <p:pic>
          <p:nvPicPr>
            <p:cNvPr id="35091" name="Picture 298"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128" y="2730"/>
              <a:ext cx="192" cy="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92" name="Picture 299"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792" y="2340"/>
              <a:ext cx="103" cy="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93" name="Picture 300"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232" y="3024"/>
              <a:ext cx="144" cy="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94" name="Picture 301"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320" y="2496"/>
              <a:ext cx="144" cy="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95" name="Picture 302"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4080" y="3182"/>
              <a:ext cx="144" cy="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375" name="Picture 303"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6459185" y="4533903"/>
            <a:ext cx="251883" cy="1171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6" name="Picture 304"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850472" y="5205589"/>
            <a:ext cx="180167" cy="83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7" name="Picture 305"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193849" y="4533900"/>
            <a:ext cx="180167" cy="83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8" name="Picture 306"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6018394" y="4282017"/>
            <a:ext cx="180167" cy="83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79" name="Picture 307"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267315" y="4418454"/>
            <a:ext cx="180167" cy="83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 name="Picture 308"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381008" y="4586376"/>
            <a:ext cx="180166" cy="83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1" name="Picture 309"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372267" y="4502415"/>
            <a:ext cx="180167" cy="83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2" name="Picture 310"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162364" y="4586376"/>
            <a:ext cx="180167" cy="83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3" name="Picture 311"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422989" y="4418454"/>
            <a:ext cx="180166" cy="83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4" name="Picture 312"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8105173" y="4785783"/>
            <a:ext cx="180166" cy="83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5" name="Picture 313" descr="animatedtrout-51"/>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7013678" y="5249319"/>
            <a:ext cx="180166" cy="839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6" name="Picture 314" descr="big_shark_swimming"/>
          <p:cNvPicPr>
            <a:picLocks noChangeAspect="1" noChangeArrowheads="1" noCrop="1"/>
          </p:cNvPicPr>
          <p:nvPr/>
        </p:nvPicPr>
        <p:blipFill>
          <a:blip r:embed="rId21">
            <a:extLst>
              <a:ext uri="{28A0092B-C50C-407E-A947-70E740481C1C}">
                <a14:useLocalDpi xmlns:a14="http://schemas.microsoft.com/office/drawing/2010/main" val="0"/>
              </a:ext>
            </a:extLst>
          </a:blip>
          <a:srcRect/>
          <a:stretch>
            <a:fillRect/>
          </a:stretch>
        </p:blipFill>
        <p:spPr bwMode="auto">
          <a:xfrm>
            <a:off x="11029249" y="4030133"/>
            <a:ext cx="661194" cy="405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7" name="Picture 315" descr="sport-graphics-diving-074496"/>
          <p:cNvPicPr>
            <a:picLocks noChangeAspect="1" noChangeArrowheads="1" noCrop="1"/>
          </p:cNvPicPr>
          <p:nvPr/>
        </p:nvPicPr>
        <p:blipFill>
          <a:blip r:embed="rId22">
            <a:extLst>
              <a:ext uri="{28A0092B-C50C-407E-A947-70E740481C1C}">
                <a14:useLocalDpi xmlns:a14="http://schemas.microsoft.com/office/drawing/2010/main" val="0"/>
              </a:ext>
            </a:extLst>
          </a:blip>
          <a:srcRect/>
          <a:stretch>
            <a:fillRect/>
          </a:stretch>
        </p:blipFill>
        <p:spPr bwMode="auto">
          <a:xfrm>
            <a:off x="6774039" y="5121628"/>
            <a:ext cx="419806" cy="202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8" name="Picture 316" descr="rice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09034" y="923572"/>
            <a:ext cx="10075333" cy="66329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9" name="Picture 317" descr="rice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09034" y="923572"/>
            <a:ext cx="10075333" cy="66329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5" name="Group 326"/>
          <p:cNvGrpSpPr>
            <a:grpSpLocks/>
          </p:cNvGrpSpPr>
          <p:nvPr/>
        </p:nvGrpSpPr>
        <p:grpSpPr bwMode="auto">
          <a:xfrm>
            <a:off x="3100740" y="2770717"/>
            <a:ext cx="1154465" cy="1091494"/>
            <a:chOff x="1584" y="1488"/>
            <a:chExt cx="660" cy="624"/>
          </a:xfrm>
        </p:grpSpPr>
        <p:pic>
          <p:nvPicPr>
            <p:cNvPr id="35087" name="Picture 2" descr="oie_oie_animation.gif"/>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1908" y="1794"/>
              <a:ext cx="179" cy="2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88" name="Picture 7" descr="oie_oie_animation.gif"/>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064" y="1890"/>
              <a:ext cx="180" cy="2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89" name="Picture 8" descr="oie_oie_animation.gif"/>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052" y="1680"/>
              <a:ext cx="180" cy="2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90" name="Picture 7" descr="oie_oie_animation.gif"/>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1584" y="1488"/>
              <a:ext cx="180" cy="2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397" name="Picture 325" descr="solarpv"/>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77548" y="1005794"/>
            <a:ext cx="10106819" cy="65507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8" name="Freeform 106"/>
          <p:cNvSpPr>
            <a:spLocks/>
          </p:cNvSpPr>
          <p:nvPr/>
        </p:nvSpPr>
        <p:spPr bwMode="auto">
          <a:xfrm>
            <a:off x="5178783" y="3862211"/>
            <a:ext cx="3068079" cy="1350375"/>
          </a:xfrm>
          <a:custGeom>
            <a:avLst/>
            <a:gdLst>
              <a:gd name="T0" fmla="*/ 58 w 1754"/>
              <a:gd name="T1" fmla="*/ 340 h 772"/>
              <a:gd name="T2" fmla="*/ 82 w 1754"/>
              <a:gd name="T3" fmla="*/ 352 h 772"/>
              <a:gd name="T4" fmla="*/ 142 w 1754"/>
              <a:gd name="T5" fmla="*/ 384 h 772"/>
              <a:gd name="T6" fmla="*/ 154 w 1754"/>
              <a:gd name="T7" fmla="*/ 388 h 772"/>
              <a:gd name="T8" fmla="*/ 166 w 1754"/>
              <a:gd name="T9" fmla="*/ 396 h 772"/>
              <a:gd name="T10" fmla="*/ 302 w 1754"/>
              <a:gd name="T11" fmla="*/ 440 h 772"/>
              <a:gd name="T12" fmla="*/ 422 w 1754"/>
              <a:gd name="T13" fmla="*/ 484 h 772"/>
              <a:gd name="T14" fmla="*/ 554 w 1754"/>
              <a:gd name="T15" fmla="*/ 528 h 772"/>
              <a:gd name="T16" fmla="*/ 798 w 1754"/>
              <a:gd name="T17" fmla="*/ 556 h 772"/>
              <a:gd name="T18" fmla="*/ 906 w 1754"/>
              <a:gd name="T19" fmla="*/ 592 h 772"/>
              <a:gd name="T20" fmla="*/ 970 w 1754"/>
              <a:gd name="T21" fmla="*/ 600 h 772"/>
              <a:gd name="T22" fmla="*/ 1050 w 1754"/>
              <a:gd name="T23" fmla="*/ 624 h 772"/>
              <a:gd name="T24" fmla="*/ 1134 w 1754"/>
              <a:gd name="T25" fmla="*/ 676 h 772"/>
              <a:gd name="T26" fmla="*/ 1350 w 1754"/>
              <a:gd name="T27" fmla="*/ 708 h 772"/>
              <a:gd name="T28" fmla="*/ 1470 w 1754"/>
              <a:gd name="T29" fmla="*/ 772 h 772"/>
              <a:gd name="T30" fmla="*/ 1522 w 1754"/>
              <a:gd name="T31" fmla="*/ 728 h 772"/>
              <a:gd name="T32" fmla="*/ 1538 w 1754"/>
              <a:gd name="T33" fmla="*/ 708 h 772"/>
              <a:gd name="T34" fmla="*/ 1562 w 1754"/>
              <a:gd name="T35" fmla="*/ 676 h 772"/>
              <a:gd name="T36" fmla="*/ 1570 w 1754"/>
              <a:gd name="T37" fmla="*/ 664 h 772"/>
              <a:gd name="T38" fmla="*/ 1582 w 1754"/>
              <a:gd name="T39" fmla="*/ 656 h 772"/>
              <a:gd name="T40" fmla="*/ 1606 w 1754"/>
              <a:gd name="T41" fmla="*/ 628 h 772"/>
              <a:gd name="T42" fmla="*/ 1626 w 1754"/>
              <a:gd name="T43" fmla="*/ 612 h 772"/>
              <a:gd name="T44" fmla="*/ 1658 w 1754"/>
              <a:gd name="T45" fmla="*/ 580 h 772"/>
              <a:gd name="T46" fmla="*/ 1706 w 1754"/>
              <a:gd name="T47" fmla="*/ 496 h 772"/>
              <a:gd name="T48" fmla="*/ 1734 w 1754"/>
              <a:gd name="T49" fmla="*/ 468 h 772"/>
              <a:gd name="T50" fmla="*/ 1754 w 1754"/>
              <a:gd name="T51" fmla="*/ 432 h 772"/>
              <a:gd name="T52" fmla="*/ 1754 w 1754"/>
              <a:gd name="T53" fmla="*/ 0 h 772"/>
              <a:gd name="T54" fmla="*/ 742 w 1754"/>
              <a:gd name="T55" fmla="*/ 0 h 772"/>
              <a:gd name="T56" fmla="*/ 646 w 1754"/>
              <a:gd name="T57" fmla="*/ 0 h 772"/>
              <a:gd name="T58" fmla="*/ 594 w 1754"/>
              <a:gd name="T59" fmla="*/ 8 h 772"/>
              <a:gd name="T60" fmla="*/ 554 w 1754"/>
              <a:gd name="T61" fmla="*/ 44 h 772"/>
              <a:gd name="T62" fmla="*/ 410 w 1754"/>
              <a:gd name="T63" fmla="*/ 76 h 772"/>
              <a:gd name="T64" fmla="*/ 222 w 1754"/>
              <a:gd name="T65" fmla="*/ 156 h 772"/>
              <a:gd name="T66" fmla="*/ 142 w 1754"/>
              <a:gd name="T67" fmla="*/ 220 h 772"/>
              <a:gd name="T68" fmla="*/ 86 w 1754"/>
              <a:gd name="T69" fmla="*/ 264 h 772"/>
              <a:gd name="T70" fmla="*/ 62 w 1754"/>
              <a:gd name="T71" fmla="*/ 280 h 772"/>
              <a:gd name="T72" fmla="*/ 34 w 1754"/>
              <a:gd name="T73" fmla="*/ 308 h 772"/>
              <a:gd name="T74" fmla="*/ 30 w 1754"/>
              <a:gd name="T75" fmla="*/ 344 h 772"/>
              <a:gd name="T76" fmla="*/ 58 w 1754"/>
              <a:gd name="T77" fmla="*/ 34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4" h="772">
                <a:moveTo>
                  <a:pt x="58" y="340"/>
                </a:moveTo>
                <a:cubicBezTo>
                  <a:pt x="58" y="340"/>
                  <a:pt x="74" y="347"/>
                  <a:pt x="82" y="352"/>
                </a:cubicBezTo>
                <a:cubicBezTo>
                  <a:pt x="107" y="367"/>
                  <a:pt x="115" y="375"/>
                  <a:pt x="142" y="384"/>
                </a:cubicBezTo>
                <a:cubicBezTo>
                  <a:pt x="146" y="385"/>
                  <a:pt x="150" y="386"/>
                  <a:pt x="154" y="388"/>
                </a:cubicBezTo>
                <a:cubicBezTo>
                  <a:pt x="158" y="391"/>
                  <a:pt x="161" y="394"/>
                  <a:pt x="166" y="396"/>
                </a:cubicBezTo>
                <a:cubicBezTo>
                  <a:pt x="213" y="414"/>
                  <a:pt x="259" y="411"/>
                  <a:pt x="302" y="440"/>
                </a:cubicBezTo>
                <a:cubicBezTo>
                  <a:pt x="335" y="462"/>
                  <a:pt x="384" y="471"/>
                  <a:pt x="422" y="484"/>
                </a:cubicBezTo>
                <a:cubicBezTo>
                  <a:pt x="460" y="497"/>
                  <a:pt x="515" y="524"/>
                  <a:pt x="554" y="528"/>
                </a:cubicBezTo>
                <a:cubicBezTo>
                  <a:pt x="635" y="537"/>
                  <a:pt x="717" y="550"/>
                  <a:pt x="798" y="556"/>
                </a:cubicBezTo>
                <a:cubicBezTo>
                  <a:pt x="834" y="568"/>
                  <a:pt x="870" y="580"/>
                  <a:pt x="906" y="592"/>
                </a:cubicBezTo>
                <a:cubicBezTo>
                  <a:pt x="926" y="599"/>
                  <a:pt x="949" y="595"/>
                  <a:pt x="970" y="600"/>
                </a:cubicBezTo>
                <a:cubicBezTo>
                  <a:pt x="997" y="606"/>
                  <a:pt x="1024" y="615"/>
                  <a:pt x="1050" y="624"/>
                </a:cubicBezTo>
                <a:cubicBezTo>
                  <a:pt x="1082" y="635"/>
                  <a:pt x="1103" y="662"/>
                  <a:pt x="1134" y="676"/>
                </a:cubicBezTo>
                <a:cubicBezTo>
                  <a:pt x="1202" y="706"/>
                  <a:pt x="1278" y="705"/>
                  <a:pt x="1350" y="708"/>
                </a:cubicBezTo>
                <a:cubicBezTo>
                  <a:pt x="1393" y="722"/>
                  <a:pt x="1427" y="758"/>
                  <a:pt x="1470" y="772"/>
                </a:cubicBezTo>
                <a:cubicBezTo>
                  <a:pt x="1495" y="764"/>
                  <a:pt x="1501" y="742"/>
                  <a:pt x="1522" y="728"/>
                </a:cubicBezTo>
                <a:cubicBezTo>
                  <a:pt x="1532" y="698"/>
                  <a:pt x="1517" y="734"/>
                  <a:pt x="1538" y="708"/>
                </a:cubicBezTo>
                <a:cubicBezTo>
                  <a:pt x="1548" y="695"/>
                  <a:pt x="1546" y="686"/>
                  <a:pt x="1562" y="676"/>
                </a:cubicBezTo>
                <a:cubicBezTo>
                  <a:pt x="1565" y="672"/>
                  <a:pt x="1567" y="667"/>
                  <a:pt x="1570" y="664"/>
                </a:cubicBezTo>
                <a:cubicBezTo>
                  <a:pt x="1573" y="661"/>
                  <a:pt x="1579" y="660"/>
                  <a:pt x="1582" y="656"/>
                </a:cubicBezTo>
                <a:cubicBezTo>
                  <a:pt x="1593" y="643"/>
                  <a:pt x="1587" y="634"/>
                  <a:pt x="1606" y="628"/>
                </a:cubicBezTo>
                <a:cubicBezTo>
                  <a:pt x="1629" y="594"/>
                  <a:pt x="1598" y="634"/>
                  <a:pt x="1626" y="612"/>
                </a:cubicBezTo>
                <a:cubicBezTo>
                  <a:pt x="1638" y="603"/>
                  <a:pt x="1644" y="589"/>
                  <a:pt x="1658" y="580"/>
                </a:cubicBezTo>
                <a:cubicBezTo>
                  <a:pt x="1677" y="551"/>
                  <a:pt x="1682" y="520"/>
                  <a:pt x="1706" y="496"/>
                </a:cubicBezTo>
                <a:cubicBezTo>
                  <a:pt x="1710" y="483"/>
                  <a:pt x="1734" y="468"/>
                  <a:pt x="1734" y="468"/>
                </a:cubicBezTo>
                <a:cubicBezTo>
                  <a:pt x="1738" y="455"/>
                  <a:pt x="1754" y="432"/>
                  <a:pt x="1754" y="432"/>
                </a:cubicBezTo>
                <a:lnTo>
                  <a:pt x="1754" y="0"/>
                </a:lnTo>
                <a:lnTo>
                  <a:pt x="742" y="0"/>
                </a:lnTo>
                <a:lnTo>
                  <a:pt x="646" y="0"/>
                </a:lnTo>
                <a:cubicBezTo>
                  <a:pt x="629" y="3"/>
                  <a:pt x="611" y="2"/>
                  <a:pt x="594" y="8"/>
                </a:cubicBezTo>
                <a:cubicBezTo>
                  <a:pt x="592" y="9"/>
                  <a:pt x="564" y="40"/>
                  <a:pt x="554" y="44"/>
                </a:cubicBezTo>
                <a:cubicBezTo>
                  <a:pt x="507" y="65"/>
                  <a:pt x="461" y="73"/>
                  <a:pt x="410" y="76"/>
                </a:cubicBezTo>
                <a:cubicBezTo>
                  <a:pt x="343" y="89"/>
                  <a:pt x="278" y="119"/>
                  <a:pt x="222" y="156"/>
                </a:cubicBezTo>
                <a:cubicBezTo>
                  <a:pt x="207" y="179"/>
                  <a:pt x="166" y="204"/>
                  <a:pt x="142" y="220"/>
                </a:cubicBezTo>
                <a:cubicBezTo>
                  <a:pt x="129" y="240"/>
                  <a:pt x="106" y="251"/>
                  <a:pt x="86" y="264"/>
                </a:cubicBezTo>
                <a:cubicBezTo>
                  <a:pt x="78" y="269"/>
                  <a:pt x="62" y="280"/>
                  <a:pt x="62" y="280"/>
                </a:cubicBezTo>
                <a:cubicBezTo>
                  <a:pt x="58" y="293"/>
                  <a:pt x="34" y="308"/>
                  <a:pt x="34" y="308"/>
                </a:cubicBezTo>
                <a:cubicBezTo>
                  <a:pt x="23" y="324"/>
                  <a:pt x="0" y="334"/>
                  <a:pt x="30" y="344"/>
                </a:cubicBezTo>
                <a:cubicBezTo>
                  <a:pt x="39" y="343"/>
                  <a:pt x="58" y="340"/>
                  <a:pt x="58" y="340"/>
                </a:cubicBezTo>
                <a:close/>
              </a:path>
            </a:pathLst>
          </a:custGeom>
          <a:solidFill>
            <a:srgbClr val="FF0000">
              <a:alpha val="50000"/>
            </a:srgbClr>
          </a:solidFill>
          <a:ln>
            <a:noFill/>
          </a:ln>
          <a:effectLst/>
          <a:extLst>
            <a:ext uri="{91240B29-F687-4f45-9708-019B960494DF}">
              <a14:hiddenLine xmlns:a14="http://schemas.microsoft.com/office/drawing/2010/main" xmlns="" w="15875" cap="flat">
                <a:solidFill>
                  <a:srgbClr val="FF0000"/>
                </a:solidFill>
                <a:prstDash val="dash"/>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pic>
        <p:nvPicPr>
          <p:cNvPr id="3403" name="Picture 331" descr="window lights"/>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09034" y="1007534"/>
            <a:ext cx="10075333" cy="653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 name="Group 388"/>
          <p:cNvGrpSpPr>
            <a:grpSpLocks/>
          </p:cNvGrpSpPr>
          <p:nvPr/>
        </p:nvGrpSpPr>
        <p:grpSpPr bwMode="auto">
          <a:xfrm>
            <a:off x="4087284" y="3862211"/>
            <a:ext cx="6297083" cy="3694289"/>
            <a:chOff x="2160" y="2208"/>
            <a:chExt cx="3600" cy="2112"/>
          </a:xfrm>
        </p:grpSpPr>
        <p:sp>
          <p:nvSpPr>
            <p:cNvPr id="3408" name="AutoShape 336"/>
            <p:cNvSpPr>
              <a:spLocks noChangeArrowheads="1"/>
            </p:cNvSpPr>
            <p:nvPr/>
          </p:nvSpPr>
          <p:spPr bwMode="auto">
            <a:xfrm flipH="1">
              <a:off x="4752" y="3360"/>
              <a:ext cx="1008" cy="960"/>
            </a:xfrm>
            <a:prstGeom prst="rtTriangle">
              <a:avLst/>
            </a:prstGeom>
            <a:solidFill>
              <a:schemeClr val="tx1"/>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defRPr/>
              </a:pPr>
              <a:endParaRPr lang="en-US" sz="1983">
                <a:cs typeface="Arial" charset="0"/>
              </a:endParaRPr>
            </a:p>
          </p:txBody>
        </p:sp>
        <p:grpSp>
          <p:nvGrpSpPr>
            <p:cNvPr id="7" name="Group 337"/>
            <p:cNvGrpSpPr>
              <a:grpSpLocks/>
            </p:cNvGrpSpPr>
            <p:nvPr/>
          </p:nvGrpSpPr>
          <p:grpSpPr bwMode="auto">
            <a:xfrm>
              <a:off x="2160" y="2208"/>
              <a:ext cx="3600" cy="1824"/>
              <a:chOff x="2160" y="2208"/>
              <a:chExt cx="3600" cy="1824"/>
            </a:xfrm>
          </p:grpSpPr>
          <p:sp>
            <p:nvSpPr>
              <p:cNvPr id="3410" name="Freeform 338"/>
              <p:cNvSpPr>
                <a:spLocks/>
              </p:cNvSpPr>
              <p:nvPr/>
            </p:nvSpPr>
            <p:spPr bwMode="auto">
              <a:xfrm>
                <a:off x="2167" y="2210"/>
                <a:ext cx="3593" cy="1822"/>
              </a:xfrm>
              <a:custGeom>
                <a:avLst/>
                <a:gdLst>
                  <a:gd name="T0" fmla="*/ 0 w 3593"/>
                  <a:gd name="T1" fmla="*/ 831 h 1822"/>
                  <a:gd name="T2" fmla="*/ 38 w 3593"/>
                  <a:gd name="T3" fmla="*/ 807 h 1822"/>
                  <a:gd name="T4" fmla="*/ 109 w 3593"/>
                  <a:gd name="T5" fmla="*/ 755 h 1822"/>
                  <a:gd name="T6" fmla="*/ 142 w 3593"/>
                  <a:gd name="T7" fmla="*/ 727 h 1822"/>
                  <a:gd name="T8" fmla="*/ 194 w 3593"/>
                  <a:gd name="T9" fmla="*/ 679 h 1822"/>
                  <a:gd name="T10" fmla="*/ 222 w 3593"/>
                  <a:gd name="T11" fmla="*/ 661 h 1822"/>
                  <a:gd name="T12" fmla="*/ 316 w 3593"/>
                  <a:gd name="T13" fmla="*/ 590 h 1822"/>
                  <a:gd name="T14" fmla="*/ 335 w 3593"/>
                  <a:gd name="T15" fmla="*/ 566 h 1822"/>
                  <a:gd name="T16" fmla="*/ 387 w 3593"/>
                  <a:gd name="T17" fmla="*/ 528 h 1822"/>
                  <a:gd name="T18" fmla="*/ 444 w 3593"/>
                  <a:gd name="T19" fmla="*/ 486 h 1822"/>
                  <a:gd name="T20" fmla="*/ 491 w 3593"/>
                  <a:gd name="T21" fmla="*/ 453 h 1822"/>
                  <a:gd name="T22" fmla="*/ 604 w 3593"/>
                  <a:gd name="T23" fmla="*/ 382 h 1822"/>
                  <a:gd name="T24" fmla="*/ 699 w 3593"/>
                  <a:gd name="T25" fmla="*/ 340 h 1822"/>
                  <a:gd name="T26" fmla="*/ 774 w 3593"/>
                  <a:gd name="T27" fmla="*/ 273 h 1822"/>
                  <a:gd name="T28" fmla="*/ 803 w 3593"/>
                  <a:gd name="T29" fmla="*/ 255 h 1822"/>
                  <a:gd name="T30" fmla="*/ 836 w 3593"/>
                  <a:gd name="T31" fmla="*/ 231 h 1822"/>
                  <a:gd name="T32" fmla="*/ 869 w 3593"/>
                  <a:gd name="T33" fmla="*/ 203 h 1822"/>
                  <a:gd name="T34" fmla="*/ 897 w 3593"/>
                  <a:gd name="T35" fmla="*/ 193 h 1822"/>
                  <a:gd name="T36" fmla="*/ 992 w 3593"/>
                  <a:gd name="T37" fmla="*/ 146 h 1822"/>
                  <a:gd name="T38" fmla="*/ 1091 w 3593"/>
                  <a:gd name="T39" fmla="*/ 103 h 1822"/>
                  <a:gd name="T40" fmla="*/ 1133 w 3593"/>
                  <a:gd name="T41" fmla="*/ 89 h 1822"/>
                  <a:gd name="T42" fmla="*/ 1185 w 3593"/>
                  <a:gd name="T43" fmla="*/ 66 h 1822"/>
                  <a:gd name="T44" fmla="*/ 1223 w 3593"/>
                  <a:gd name="T45" fmla="*/ 47 h 1822"/>
                  <a:gd name="T46" fmla="*/ 1247 w 3593"/>
                  <a:gd name="T47" fmla="*/ 33 h 1822"/>
                  <a:gd name="T48" fmla="*/ 1289 w 3593"/>
                  <a:gd name="T49" fmla="*/ 0 h 1822"/>
                  <a:gd name="T50" fmla="*/ 3593 w 3593"/>
                  <a:gd name="T51" fmla="*/ 0 h 1822"/>
                  <a:gd name="T52" fmla="*/ 3593 w 3593"/>
                  <a:gd name="T53" fmla="*/ 814 h 1822"/>
                  <a:gd name="T54" fmla="*/ 3209 w 3593"/>
                  <a:gd name="T55" fmla="*/ 1534 h 1822"/>
                  <a:gd name="T56" fmla="*/ 2969 w 3593"/>
                  <a:gd name="T57" fmla="*/ 1774 h 1822"/>
                  <a:gd name="T58" fmla="*/ 2825 w 3593"/>
                  <a:gd name="T59" fmla="*/ 1822 h 1822"/>
                  <a:gd name="T60" fmla="*/ 2681 w 3593"/>
                  <a:gd name="T61" fmla="*/ 1774 h 1822"/>
                  <a:gd name="T62" fmla="*/ 2297 w 3593"/>
                  <a:gd name="T63" fmla="*/ 1678 h 1822"/>
                  <a:gd name="T64" fmla="*/ 905 w 3593"/>
                  <a:gd name="T65" fmla="*/ 1150 h 1822"/>
                  <a:gd name="T66" fmla="*/ 89 w 3593"/>
                  <a:gd name="T67" fmla="*/ 910 h 1822"/>
                  <a:gd name="T68" fmla="*/ 0 w 3593"/>
                  <a:gd name="T69" fmla="*/ 831 h 1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93" h="1822">
                    <a:moveTo>
                      <a:pt x="0" y="831"/>
                    </a:moveTo>
                    <a:cubicBezTo>
                      <a:pt x="0" y="831"/>
                      <a:pt x="25" y="815"/>
                      <a:pt x="38" y="807"/>
                    </a:cubicBezTo>
                    <a:cubicBezTo>
                      <a:pt x="62" y="792"/>
                      <a:pt x="83" y="764"/>
                      <a:pt x="109" y="755"/>
                    </a:cubicBezTo>
                    <a:cubicBezTo>
                      <a:pt x="120" y="739"/>
                      <a:pt x="129" y="740"/>
                      <a:pt x="142" y="727"/>
                    </a:cubicBezTo>
                    <a:cubicBezTo>
                      <a:pt x="159" y="710"/>
                      <a:pt x="175" y="693"/>
                      <a:pt x="194" y="679"/>
                    </a:cubicBezTo>
                    <a:cubicBezTo>
                      <a:pt x="203" y="672"/>
                      <a:pt x="215" y="669"/>
                      <a:pt x="222" y="661"/>
                    </a:cubicBezTo>
                    <a:cubicBezTo>
                      <a:pt x="239" y="642"/>
                      <a:pt x="292" y="597"/>
                      <a:pt x="316" y="590"/>
                    </a:cubicBezTo>
                    <a:cubicBezTo>
                      <a:pt x="323" y="583"/>
                      <a:pt x="328" y="573"/>
                      <a:pt x="335" y="566"/>
                    </a:cubicBezTo>
                    <a:cubicBezTo>
                      <a:pt x="350" y="551"/>
                      <a:pt x="371" y="541"/>
                      <a:pt x="387" y="528"/>
                    </a:cubicBezTo>
                    <a:cubicBezTo>
                      <a:pt x="406" y="513"/>
                      <a:pt x="420" y="494"/>
                      <a:pt x="444" y="486"/>
                    </a:cubicBezTo>
                    <a:cubicBezTo>
                      <a:pt x="459" y="470"/>
                      <a:pt x="474" y="466"/>
                      <a:pt x="491" y="453"/>
                    </a:cubicBezTo>
                    <a:cubicBezTo>
                      <a:pt x="527" y="424"/>
                      <a:pt x="560" y="398"/>
                      <a:pt x="604" y="382"/>
                    </a:cubicBezTo>
                    <a:cubicBezTo>
                      <a:pt x="631" y="358"/>
                      <a:pt x="671" y="363"/>
                      <a:pt x="699" y="340"/>
                    </a:cubicBezTo>
                    <a:cubicBezTo>
                      <a:pt x="725" y="319"/>
                      <a:pt x="747" y="293"/>
                      <a:pt x="774" y="273"/>
                    </a:cubicBezTo>
                    <a:cubicBezTo>
                      <a:pt x="783" y="266"/>
                      <a:pt x="795" y="263"/>
                      <a:pt x="803" y="255"/>
                    </a:cubicBezTo>
                    <a:cubicBezTo>
                      <a:pt x="814" y="243"/>
                      <a:pt x="820" y="237"/>
                      <a:pt x="836" y="231"/>
                    </a:cubicBezTo>
                    <a:cubicBezTo>
                      <a:pt x="845" y="221"/>
                      <a:pt x="858" y="209"/>
                      <a:pt x="869" y="203"/>
                    </a:cubicBezTo>
                    <a:cubicBezTo>
                      <a:pt x="878" y="199"/>
                      <a:pt x="897" y="193"/>
                      <a:pt x="897" y="193"/>
                    </a:cubicBezTo>
                    <a:cubicBezTo>
                      <a:pt x="921" y="172"/>
                      <a:pt x="961" y="156"/>
                      <a:pt x="992" y="146"/>
                    </a:cubicBezTo>
                    <a:cubicBezTo>
                      <a:pt x="1021" y="126"/>
                      <a:pt x="1057" y="113"/>
                      <a:pt x="1091" y="103"/>
                    </a:cubicBezTo>
                    <a:cubicBezTo>
                      <a:pt x="1105" y="99"/>
                      <a:pt x="1133" y="89"/>
                      <a:pt x="1133" y="89"/>
                    </a:cubicBezTo>
                    <a:cubicBezTo>
                      <a:pt x="1148" y="76"/>
                      <a:pt x="1166" y="71"/>
                      <a:pt x="1185" y="66"/>
                    </a:cubicBezTo>
                    <a:cubicBezTo>
                      <a:pt x="1197" y="54"/>
                      <a:pt x="1207" y="53"/>
                      <a:pt x="1223" y="47"/>
                    </a:cubicBezTo>
                    <a:cubicBezTo>
                      <a:pt x="1246" y="22"/>
                      <a:pt x="1216" y="51"/>
                      <a:pt x="1247" y="33"/>
                    </a:cubicBezTo>
                    <a:cubicBezTo>
                      <a:pt x="1262" y="24"/>
                      <a:pt x="1272" y="7"/>
                      <a:pt x="1289" y="0"/>
                    </a:cubicBezTo>
                    <a:lnTo>
                      <a:pt x="3593" y="0"/>
                    </a:lnTo>
                    <a:lnTo>
                      <a:pt x="3593" y="814"/>
                    </a:lnTo>
                    <a:lnTo>
                      <a:pt x="3209" y="1534"/>
                    </a:lnTo>
                    <a:lnTo>
                      <a:pt x="2969" y="1774"/>
                    </a:lnTo>
                    <a:lnTo>
                      <a:pt x="2825" y="1822"/>
                    </a:lnTo>
                    <a:lnTo>
                      <a:pt x="2681" y="1774"/>
                    </a:lnTo>
                    <a:lnTo>
                      <a:pt x="2297" y="1678"/>
                    </a:lnTo>
                    <a:lnTo>
                      <a:pt x="905" y="1150"/>
                    </a:lnTo>
                    <a:lnTo>
                      <a:pt x="89" y="910"/>
                    </a:lnTo>
                    <a:lnTo>
                      <a:pt x="0" y="831"/>
                    </a:lnTo>
                    <a:close/>
                  </a:path>
                </a:pathLst>
              </a:custGeom>
              <a:solidFill>
                <a:srgbClr val="0000FF">
                  <a:alpha val="34000"/>
                </a:srgbClr>
              </a:solidFill>
              <a:ln w="9525">
                <a:solidFill>
                  <a:schemeClr val="bg1"/>
                </a:solidFill>
                <a:round/>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411" name="Line 339"/>
              <p:cNvSpPr>
                <a:spLocks noChangeShapeType="1"/>
              </p:cNvSpPr>
              <p:nvPr/>
            </p:nvSpPr>
            <p:spPr bwMode="auto">
              <a:xfrm>
                <a:off x="2160" y="3024"/>
                <a:ext cx="2832" cy="0"/>
              </a:xfrm>
              <a:prstGeom prst="line">
                <a:avLst/>
              </a:prstGeom>
              <a:noFill/>
              <a:ln w="9525">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412" name="Line 340"/>
              <p:cNvSpPr>
                <a:spLocks noChangeShapeType="1"/>
              </p:cNvSpPr>
              <p:nvPr/>
            </p:nvSpPr>
            <p:spPr bwMode="auto">
              <a:xfrm flipV="1">
                <a:off x="4992" y="3024"/>
                <a:ext cx="0" cy="960"/>
              </a:xfrm>
              <a:prstGeom prst="line">
                <a:avLst/>
              </a:prstGeom>
              <a:noFill/>
              <a:ln w="9525">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413" name="Line 341"/>
              <p:cNvSpPr>
                <a:spLocks noChangeShapeType="1"/>
              </p:cNvSpPr>
              <p:nvPr/>
            </p:nvSpPr>
            <p:spPr bwMode="auto">
              <a:xfrm flipV="1">
                <a:off x="4992" y="2208"/>
                <a:ext cx="768" cy="816"/>
              </a:xfrm>
              <a:prstGeom prst="line">
                <a:avLst/>
              </a:prstGeom>
              <a:noFill/>
              <a:ln w="9525">
                <a:solidFill>
                  <a:schemeClr val="bg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grpSp>
      <p:pic>
        <p:nvPicPr>
          <p:cNvPr id="34979" name="Picture 342" descr="subt"/>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09034" y="1025031"/>
            <a:ext cx="10075333" cy="653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8" name="Group 85"/>
          <p:cNvGrpSpPr>
            <a:grpSpLocks/>
          </p:cNvGrpSpPr>
          <p:nvPr/>
        </p:nvGrpSpPr>
        <p:grpSpPr bwMode="auto">
          <a:xfrm>
            <a:off x="4926894" y="3694289"/>
            <a:ext cx="1259417" cy="923572"/>
            <a:chOff x="2640" y="2112"/>
            <a:chExt cx="720" cy="528"/>
          </a:xfrm>
        </p:grpSpPr>
        <p:pic>
          <p:nvPicPr>
            <p:cNvPr id="35075" name="Picture 79"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736" y="2400"/>
              <a:ext cx="144" cy="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76" name="Picture 80"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28" y="2304"/>
              <a:ext cx="144" cy="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77" name="Picture 81"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72" y="2208"/>
              <a:ext cx="144" cy="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78" name="Picture 82"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216" y="2112"/>
              <a:ext cx="144" cy="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79" name="Picture 83"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640" y="2496"/>
              <a:ext cx="144" cy="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080" name="Picture 84"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024" y="2304"/>
              <a:ext cx="144" cy="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9" name="Group 108"/>
          <p:cNvGrpSpPr>
            <a:grpSpLocks/>
          </p:cNvGrpSpPr>
          <p:nvPr/>
        </p:nvGrpSpPr>
        <p:grpSpPr bwMode="auto">
          <a:xfrm>
            <a:off x="5178778" y="3862211"/>
            <a:ext cx="3106561" cy="1357371"/>
            <a:chOff x="2736" y="2200"/>
            <a:chExt cx="1776" cy="776"/>
          </a:xfrm>
        </p:grpSpPr>
        <p:sp>
          <p:nvSpPr>
            <p:cNvPr id="3174" name="Line 102"/>
            <p:cNvSpPr>
              <a:spLocks noChangeShapeType="1"/>
            </p:cNvSpPr>
            <p:nvPr/>
          </p:nvSpPr>
          <p:spPr bwMode="auto">
            <a:xfrm>
              <a:off x="2736" y="2540"/>
              <a:ext cx="1488" cy="0"/>
            </a:xfrm>
            <a:prstGeom prst="line">
              <a:avLst/>
            </a:prstGeom>
            <a:noFill/>
            <a:ln w="12700">
              <a:solidFill>
                <a:srgbClr val="FF0000"/>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175" name="Line 103"/>
            <p:cNvSpPr>
              <a:spLocks noChangeShapeType="1"/>
            </p:cNvSpPr>
            <p:nvPr/>
          </p:nvSpPr>
          <p:spPr bwMode="auto">
            <a:xfrm flipV="1">
              <a:off x="4224" y="2200"/>
              <a:ext cx="288" cy="336"/>
            </a:xfrm>
            <a:prstGeom prst="line">
              <a:avLst/>
            </a:prstGeom>
            <a:noFill/>
            <a:ln w="12700">
              <a:solidFill>
                <a:srgbClr val="FF0000"/>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176" name="Line 104"/>
            <p:cNvSpPr>
              <a:spLocks noChangeShapeType="1"/>
            </p:cNvSpPr>
            <p:nvPr/>
          </p:nvSpPr>
          <p:spPr bwMode="auto">
            <a:xfrm>
              <a:off x="4224" y="2544"/>
              <a:ext cx="0" cy="432"/>
            </a:xfrm>
            <a:prstGeom prst="line">
              <a:avLst/>
            </a:prstGeom>
            <a:noFill/>
            <a:ln w="12700">
              <a:solidFill>
                <a:srgbClr val="FF0000"/>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179" name="Freeform 107"/>
            <p:cNvSpPr>
              <a:spLocks/>
            </p:cNvSpPr>
            <p:nvPr/>
          </p:nvSpPr>
          <p:spPr bwMode="auto">
            <a:xfrm>
              <a:off x="2736" y="2200"/>
              <a:ext cx="1754" cy="772"/>
            </a:xfrm>
            <a:custGeom>
              <a:avLst/>
              <a:gdLst>
                <a:gd name="T0" fmla="*/ 58 w 1754"/>
                <a:gd name="T1" fmla="*/ 340 h 772"/>
                <a:gd name="T2" fmla="*/ 82 w 1754"/>
                <a:gd name="T3" fmla="*/ 352 h 772"/>
                <a:gd name="T4" fmla="*/ 142 w 1754"/>
                <a:gd name="T5" fmla="*/ 384 h 772"/>
                <a:gd name="T6" fmla="*/ 154 w 1754"/>
                <a:gd name="T7" fmla="*/ 388 h 772"/>
                <a:gd name="T8" fmla="*/ 166 w 1754"/>
                <a:gd name="T9" fmla="*/ 396 h 772"/>
                <a:gd name="T10" fmla="*/ 302 w 1754"/>
                <a:gd name="T11" fmla="*/ 440 h 772"/>
                <a:gd name="T12" fmla="*/ 422 w 1754"/>
                <a:gd name="T13" fmla="*/ 484 h 772"/>
                <a:gd name="T14" fmla="*/ 554 w 1754"/>
                <a:gd name="T15" fmla="*/ 528 h 772"/>
                <a:gd name="T16" fmla="*/ 798 w 1754"/>
                <a:gd name="T17" fmla="*/ 556 h 772"/>
                <a:gd name="T18" fmla="*/ 906 w 1754"/>
                <a:gd name="T19" fmla="*/ 592 h 772"/>
                <a:gd name="T20" fmla="*/ 970 w 1754"/>
                <a:gd name="T21" fmla="*/ 600 h 772"/>
                <a:gd name="T22" fmla="*/ 1050 w 1754"/>
                <a:gd name="T23" fmla="*/ 624 h 772"/>
                <a:gd name="T24" fmla="*/ 1134 w 1754"/>
                <a:gd name="T25" fmla="*/ 676 h 772"/>
                <a:gd name="T26" fmla="*/ 1350 w 1754"/>
                <a:gd name="T27" fmla="*/ 708 h 772"/>
                <a:gd name="T28" fmla="*/ 1470 w 1754"/>
                <a:gd name="T29" fmla="*/ 772 h 772"/>
                <a:gd name="T30" fmla="*/ 1522 w 1754"/>
                <a:gd name="T31" fmla="*/ 728 h 772"/>
                <a:gd name="T32" fmla="*/ 1538 w 1754"/>
                <a:gd name="T33" fmla="*/ 708 h 772"/>
                <a:gd name="T34" fmla="*/ 1562 w 1754"/>
                <a:gd name="T35" fmla="*/ 676 h 772"/>
                <a:gd name="T36" fmla="*/ 1570 w 1754"/>
                <a:gd name="T37" fmla="*/ 664 h 772"/>
                <a:gd name="T38" fmla="*/ 1582 w 1754"/>
                <a:gd name="T39" fmla="*/ 656 h 772"/>
                <a:gd name="T40" fmla="*/ 1606 w 1754"/>
                <a:gd name="T41" fmla="*/ 628 h 772"/>
                <a:gd name="T42" fmla="*/ 1626 w 1754"/>
                <a:gd name="T43" fmla="*/ 612 h 772"/>
                <a:gd name="T44" fmla="*/ 1658 w 1754"/>
                <a:gd name="T45" fmla="*/ 580 h 772"/>
                <a:gd name="T46" fmla="*/ 1706 w 1754"/>
                <a:gd name="T47" fmla="*/ 496 h 772"/>
                <a:gd name="T48" fmla="*/ 1734 w 1754"/>
                <a:gd name="T49" fmla="*/ 468 h 772"/>
                <a:gd name="T50" fmla="*/ 1754 w 1754"/>
                <a:gd name="T51" fmla="*/ 432 h 772"/>
                <a:gd name="T52" fmla="*/ 1754 w 1754"/>
                <a:gd name="T53" fmla="*/ 0 h 772"/>
                <a:gd name="T54" fmla="*/ 742 w 1754"/>
                <a:gd name="T55" fmla="*/ 0 h 772"/>
                <a:gd name="T56" fmla="*/ 646 w 1754"/>
                <a:gd name="T57" fmla="*/ 0 h 772"/>
                <a:gd name="T58" fmla="*/ 594 w 1754"/>
                <a:gd name="T59" fmla="*/ 8 h 772"/>
                <a:gd name="T60" fmla="*/ 554 w 1754"/>
                <a:gd name="T61" fmla="*/ 44 h 772"/>
                <a:gd name="T62" fmla="*/ 410 w 1754"/>
                <a:gd name="T63" fmla="*/ 76 h 772"/>
                <a:gd name="T64" fmla="*/ 222 w 1754"/>
                <a:gd name="T65" fmla="*/ 156 h 772"/>
                <a:gd name="T66" fmla="*/ 142 w 1754"/>
                <a:gd name="T67" fmla="*/ 220 h 772"/>
                <a:gd name="T68" fmla="*/ 86 w 1754"/>
                <a:gd name="T69" fmla="*/ 264 h 772"/>
                <a:gd name="T70" fmla="*/ 62 w 1754"/>
                <a:gd name="T71" fmla="*/ 280 h 772"/>
                <a:gd name="T72" fmla="*/ 34 w 1754"/>
                <a:gd name="T73" fmla="*/ 308 h 772"/>
                <a:gd name="T74" fmla="*/ 30 w 1754"/>
                <a:gd name="T75" fmla="*/ 344 h 772"/>
                <a:gd name="T76" fmla="*/ 58 w 1754"/>
                <a:gd name="T77" fmla="*/ 34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54" h="772">
                  <a:moveTo>
                    <a:pt x="58" y="340"/>
                  </a:moveTo>
                  <a:cubicBezTo>
                    <a:pt x="58" y="340"/>
                    <a:pt x="74" y="347"/>
                    <a:pt x="82" y="352"/>
                  </a:cubicBezTo>
                  <a:cubicBezTo>
                    <a:pt x="107" y="367"/>
                    <a:pt x="115" y="375"/>
                    <a:pt x="142" y="384"/>
                  </a:cubicBezTo>
                  <a:cubicBezTo>
                    <a:pt x="146" y="385"/>
                    <a:pt x="150" y="386"/>
                    <a:pt x="154" y="388"/>
                  </a:cubicBezTo>
                  <a:cubicBezTo>
                    <a:pt x="158" y="391"/>
                    <a:pt x="161" y="394"/>
                    <a:pt x="166" y="396"/>
                  </a:cubicBezTo>
                  <a:cubicBezTo>
                    <a:pt x="213" y="414"/>
                    <a:pt x="259" y="411"/>
                    <a:pt x="302" y="440"/>
                  </a:cubicBezTo>
                  <a:cubicBezTo>
                    <a:pt x="335" y="462"/>
                    <a:pt x="384" y="471"/>
                    <a:pt x="422" y="484"/>
                  </a:cubicBezTo>
                  <a:cubicBezTo>
                    <a:pt x="460" y="497"/>
                    <a:pt x="515" y="524"/>
                    <a:pt x="554" y="528"/>
                  </a:cubicBezTo>
                  <a:cubicBezTo>
                    <a:pt x="635" y="537"/>
                    <a:pt x="717" y="550"/>
                    <a:pt x="798" y="556"/>
                  </a:cubicBezTo>
                  <a:cubicBezTo>
                    <a:pt x="834" y="568"/>
                    <a:pt x="870" y="580"/>
                    <a:pt x="906" y="592"/>
                  </a:cubicBezTo>
                  <a:cubicBezTo>
                    <a:pt x="926" y="599"/>
                    <a:pt x="949" y="595"/>
                    <a:pt x="970" y="600"/>
                  </a:cubicBezTo>
                  <a:cubicBezTo>
                    <a:pt x="997" y="606"/>
                    <a:pt x="1024" y="615"/>
                    <a:pt x="1050" y="624"/>
                  </a:cubicBezTo>
                  <a:cubicBezTo>
                    <a:pt x="1082" y="635"/>
                    <a:pt x="1103" y="662"/>
                    <a:pt x="1134" y="676"/>
                  </a:cubicBezTo>
                  <a:cubicBezTo>
                    <a:pt x="1202" y="706"/>
                    <a:pt x="1278" y="705"/>
                    <a:pt x="1350" y="708"/>
                  </a:cubicBezTo>
                  <a:cubicBezTo>
                    <a:pt x="1393" y="722"/>
                    <a:pt x="1427" y="758"/>
                    <a:pt x="1470" y="772"/>
                  </a:cubicBezTo>
                  <a:cubicBezTo>
                    <a:pt x="1495" y="764"/>
                    <a:pt x="1501" y="742"/>
                    <a:pt x="1522" y="728"/>
                  </a:cubicBezTo>
                  <a:cubicBezTo>
                    <a:pt x="1532" y="698"/>
                    <a:pt x="1517" y="734"/>
                    <a:pt x="1538" y="708"/>
                  </a:cubicBezTo>
                  <a:cubicBezTo>
                    <a:pt x="1548" y="695"/>
                    <a:pt x="1546" y="686"/>
                    <a:pt x="1562" y="676"/>
                  </a:cubicBezTo>
                  <a:cubicBezTo>
                    <a:pt x="1565" y="672"/>
                    <a:pt x="1567" y="667"/>
                    <a:pt x="1570" y="664"/>
                  </a:cubicBezTo>
                  <a:cubicBezTo>
                    <a:pt x="1573" y="661"/>
                    <a:pt x="1579" y="660"/>
                    <a:pt x="1582" y="656"/>
                  </a:cubicBezTo>
                  <a:cubicBezTo>
                    <a:pt x="1593" y="643"/>
                    <a:pt x="1587" y="634"/>
                    <a:pt x="1606" y="628"/>
                  </a:cubicBezTo>
                  <a:cubicBezTo>
                    <a:pt x="1629" y="594"/>
                    <a:pt x="1598" y="634"/>
                    <a:pt x="1626" y="612"/>
                  </a:cubicBezTo>
                  <a:cubicBezTo>
                    <a:pt x="1638" y="603"/>
                    <a:pt x="1644" y="589"/>
                    <a:pt x="1658" y="580"/>
                  </a:cubicBezTo>
                  <a:cubicBezTo>
                    <a:pt x="1677" y="551"/>
                    <a:pt x="1682" y="520"/>
                    <a:pt x="1706" y="496"/>
                  </a:cubicBezTo>
                  <a:cubicBezTo>
                    <a:pt x="1710" y="483"/>
                    <a:pt x="1734" y="468"/>
                    <a:pt x="1734" y="468"/>
                  </a:cubicBezTo>
                  <a:cubicBezTo>
                    <a:pt x="1738" y="455"/>
                    <a:pt x="1754" y="432"/>
                    <a:pt x="1754" y="432"/>
                  </a:cubicBezTo>
                  <a:lnTo>
                    <a:pt x="1754" y="0"/>
                  </a:lnTo>
                  <a:lnTo>
                    <a:pt x="742" y="0"/>
                  </a:lnTo>
                  <a:lnTo>
                    <a:pt x="646" y="0"/>
                  </a:lnTo>
                  <a:cubicBezTo>
                    <a:pt x="629" y="3"/>
                    <a:pt x="611" y="2"/>
                    <a:pt x="594" y="8"/>
                  </a:cubicBezTo>
                  <a:cubicBezTo>
                    <a:pt x="592" y="9"/>
                    <a:pt x="564" y="40"/>
                    <a:pt x="554" y="44"/>
                  </a:cubicBezTo>
                  <a:cubicBezTo>
                    <a:pt x="507" y="65"/>
                    <a:pt x="461" y="73"/>
                    <a:pt x="410" y="76"/>
                  </a:cubicBezTo>
                  <a:cubicBezTo>
                    <a:pt x="343" y="89"/>
                    <a:pt x="278" y="119"/>
                    <a:pt x="222" y="156"/>
                  </a:cubicBezTo>
                  <a:cubicBezTo>
                    <a:pt x="207" y="179"/>
                    <a:pt x="166" y="204"/>
                    <a:pt x="142" y="220"/>
                  </a:cubicBezTo>
                  <a:cubicBezTo>
                    <a:pt x="129" y="240"/>
                    <a:pt x="106" y="251"/>
                    <a:pt x="86" y="264"/>
                  </a:cubicBezTo>
                  <a:cubicBezTo>
                    <a:pt x="78" y="269"/>
                    <a:pt x="62" y="280"/>
                    <a:pt x="62" y="280"/>
                  </a:cubicBezTo>
                  <a:cubicBezTo>
                    <a:pt x="58" y="293"/>
                    <a:pt x="34" y="308"/>
                    <a:pt x="34" y="308"/>
                  </a:cubicBezTo>
                  <a:cubicBezTo>
                    <a:pt x="23" y="324"/>
                    <a:pt x="0" y="334"/>
                    <a:pt x="30" y="344"/>
                  </a:cubicBezTo>
                  <a:cubicBezTo>
                    <a:pt x="39" y="343"/>
                    <a:pt x="58" y="340"/>
                    <a:pt x="58" y="340"/>
                  </a:cubicBezTo>
                  <a:close/>
                </a:path>
              </a:pathLst>
            </a:custGeom>
            <a:noFill/>
            <a:ln w="15875" cap="flat">
              <a:solidFill>
                <a:srgbClr val="FF0000"/>
              </a:solidFill>
              <a:prstDash val="dash"/>
              <a:round/>
              <a:headEnd/>
              <a:tailEnd/>
            </a:ln>
            <a:effectLst/>
            <a:extLst>
              <a:ext uri="{909E8E84-426E-40dd-AFC4-6F175D3DCCD1}">
                <a14:hiddenFill xmlns:a14="http://schemas.microsoft.com/office/drawing/2010/main" xmlns="">
                  <a:solidFill>
                    <a:srgbClr val="FF0000">
                      <a:alpha val="50000"/>
                    </a:srgbClr>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pic>
        <p:nvPicPr>
          <p:cNvPr id="3356" name="Picture 284" descr="mangrove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934428" y="3778250"/>
            <a:ext cx="335844" cy="302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67" name="Picture 295"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346700" y="4198056"/>
            <a:ext cx="251883"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53" name="Picture 281" descr="mangrove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102350" y="3626081"/>
            <a:ext cx="335844" cy="3026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55" name="Picture 283" descr="mangrove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766506" y="3811495"/>
            <a:ext cx="335844" cy="3026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57" name="Picture 285" descr="mangrove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98584" y="3946172"/>
            <a:ext cx="335844" cy="302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58" name="Picture 286"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850467" y="3946172"/>
            <a:ext cx="251883"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62" name="Picture 290" descr="mangrove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262739" y="4198056"/>
            <a:ext cx="335844" cy="302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63" name="Picture 291" descr="mangrove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926895" y="4282017"/>
            <a:ext cx="335844" cy="3026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64" name="Picture 292"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094817" y="4365978"/>
            <a:ext cx="251883"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65" name="Picture 293"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430661" y="4282017"/>
            <a:ext cx="251883"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66" name="Picture 294"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186311" y="3778250"/>
            <a:ext cx="251883"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68" name="Picture 296" descr="mangrove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842934" y="4449939"/>
            <a:ext cx="251883" cy="251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04" name="Picture 332" descr="airport"/>
          <p:cNvPicPr>
            <a:picLocks noChangeAspect="1" noChangeArrowheads="1"/>
          </p:cNvPicPr>
          <p:nvPr/>
        </p:nvPicPr>
        <p:blipFill>
          <a:blip r:embed="rId29">
            <a:extLst>
              <a:ext uri="{28A0092B-C50C-407E-A947-70E740481C1C}">
                <a14:useLocalDpi xmlns:a14="http://schemas.microsoft.com/office/drawing/2010/main" val="0"/>
              </a:ext>
            </a:extLst>
          </a:blip>
          <a:srcRect l="732" t="40305" r="85358" b="43877"/>
          <a:stretch>
            <a:fillRect/>
          </a:stretch>
        </p:blipFill>
        <p:spPr bwMode="auto">
          <a:xfrm rot="-512317">
            <a:off x="560917" y="3526366"/>
            <a:ext cx="1595261" cy="11754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05" name="Picture 5" descr="airplane"/>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602795" y="3097825"/>
            <a:ext cx="503767" cy="4285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0" name="Group 391"/>
          <p:cNvGrpSpPr>
            <a:grpSpLocks/>
          </p:cNvGrpSpPr>
          <p:nvPr/>
        </p:nvGrpSpPr>
        <p:grpSpPr bwMode="auto">
          <a:xfrm>
            <a:off x="2575983" y="1511300"/>
            <a:ext cx="4701822" cy="755650"/>
            <a:chOff x="1296" y="864"/>
            <a:chExt cx="2688" cy="432"/>
          </a:xfrm>
        </p:grpSpPr>
        <p:sp>
          <p:nvSpPr>
            <p:cNvPr id="3461" name="Rectangle 389"/>
            <p:cNvSpPr>
              <a:spLocks noChangeArrowheads="1"/>
            </p:cNvSpPr>
            <p:nvPr/>
          </p:nvSpPr>
          <p:spPr bwMode="auto">
            <a:xfrm>
              <a:off x="2016" y="864"/>
              <a:ext cx="1968"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377842" indent="-377842">
                <a:spcBef>
                  <a:spcPct val="20000"/>
                </a:spcBef>
                <a:defRPr/>
              </a:pPr>
              <a:r>
                <a:rPr lang="en-US" sz="1983" b="1">
                  <a:latin typeface="Calibri" charset="0"/>
                  <a:cs typeface="Arial" charset="0"/>
                </a:rPr>
                <a:t>Enhancement of Carbon Stocks</a:t>
              </a:r>
            </a:p>
          </p:txBody>
        </p:sp>
        <p:sp>
          <p:nvSpPr>
            <p:cNvPr id="3462" name="Line 390"/>
            <p:cNvSpPr>
              <a:spLocks noChangeShapeType="1"/>
            </p:cNvSpPr>
            <p:nvPr/>
          </p:nvSpPr>
          <p:spPr bwMode="auto">
            <a:xfrm flipH="1">
              <a:off x="1296" y="1008"/>
              <a:ext cx="720" cy="288"/>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grpSp>
        <p:nvGrpSpPr>
          <p:cNvPr id="11" name="Group 396"/>
          <p:cNvGrpSpPr>
            <a:grpSpLocks/>
          </p:cNvGrpSpPr>
          <p:nvPr/>
        </p:nvGrpSpPr>
        <p:grpSpPr bwMode="auto">
          <a:xfrm>
            <a:off x="2240139" y="1511300"/>
            <a:ext cx="3946172" cy="2518833"/>
            <a:chOff x="1104" y="864"/>
            <a:chExt cx="2256" cy="1440"/>
          </a:xfrm>
        </p:grpSpPr>
        <p:sp>
          <p:nvSpPr>
            <p:cNvPr id="3464" name="Rectangle 392"/>
            <p:cNvSpPr>
              <a:spLocks noChangeArrowheads="1"/>
            </p:cNvSpPr>
            <p:nvPr/>
          </p:nvSpPr>
          <p:spPr bwMode="auto">
            <a:xfrm>
              <a:off x="2160" y="864"/>
              <a:ext cx="1200"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377842" indent="-377842">
                <a:spcBef>
                  <a:spcPct val="20000"/>
                </a:spcBef>
                <a:defRPr/>
              </a:pPr>
              <a:r>
                <a:rPr lang="en-US" sz="1983" b="1">
                  <a:latin typeface="Calibri" charset="0"/>
                  <a:cs typeface="Arial" charset="0"/>
                </a:rPr>
                <a:t>Water Security</a:t>
              </a:r>
            </a:p>
          </p:txBody>
        </p:sp>
        <p:sp>
          <p:nvSpPr>
            <p:cNvPr id="3465" name="Line 393"/>
            <p:cNvSpPr>
              <a:spLocks noChangeShapeType="1"/>
            </p:cNvSpPr>
            <p:nvPr/>
          </p:nvSpPr>
          <p:spPr bwMode="auto">
            <a:xfrm flipH="1">
              <a:off x="1872" y="960"/>
              <a:ext cx="336" cy="1152"/>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466" name="Line 394"/>
            <p:cNvSpPr>
              <a:spLocks noChangeShapeType="1"/>
            </p:cNvSpPr>
            <p:nvPr/>
          </p:nvSpPr>
          <p:spPr bwMode="auto">
            <a:xfrm flipH="1">
              <a:off x="1104" y="960"/>
              <a:ext cx="1104" cy="1344"/>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sp>
        <p:nvSpPr>
          <p:cNvPr id="3469" name="Rectangle 397"/>
          <p:cNvSpPr>
            <a:spLocks noChangeArrowheads="1"/>
          </p:cNvSpPr>
          <p:nvPr/>
        </p:nvSpPr>
        <p:spPr bwMode="auto">
          <a:xfrm>
            <a:off x="5682544" y="1763183"/>
            <a:ext cx="1931106" cy="5037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377842" indent="-377842">
              <a:spcBef>
                <a:spcPct val="20000"/>
              </a:spcBef>
              <a:defRPr/>
            </a:pPr>
            <a:r>
              <a:rPr lang="en-US" sz="1983" b="1">
                <a:latin typeface="Calibri" charset="0"/>
                <a:cs typeface="Arial" charset="0"/>
              </a:rPr>
              <a:t>Food Security</a:t>
            </a:r>
          </a:p>
        </p:txBody>
      </p:sp>
      <p:sp>
        <p:nvSpPr>
          <p:cNvPr id="3471" name="Line 399"/>
          <p:cNvSpPr>
            <a:spLocks noChangeShapeType="1"/>
          </p:cNvSpPr>
          <p:nvPr/>
        </p:nvSpPr>
        <p:spPr bwMode="auto">
          <a:xfrm flipH="1">
            <a:off x="3079750" y="2015067"/>
            <a:ext cx="2602794" cy="2015067"/>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pic>
        <p:nvPicPr>
          <p:cNvPr id="3490" name="Picture 418" descr="hydro2"/>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85998" y="1028533"/>
            <a:ext cx="10075333" cy="6531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72" name="Line 400"/>
          <p:cNvSpPr>
            <a:spLocks noChangeShapeType="1"/>
          </p:cNvSpPr>
          <p:nvPr/>
        </p:nvSpPr>
        <p:spPr bwMode="auto">
          <a:xfrm>
            <a:off x="5682545" y="2015067"/>
            <a:ext cx="1679222" cy="2602794"/>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nvGrpSpPr>
          <p:cNvPr id="12" name="Group 404"/>
          <p:cNvGrpSpPr>
            <a:grpSpLocks/>
          </p:cNvGrpSpPr>
          <p:nvPr/>
        </p:nvGrpSpPr>
        <p:grpSpPr bwMode="auto">
          <a:xfrm>
            <a:off x="1904295" y="2182989"/>
            <a:ext cx="7724422" cy="2518833"/>
            <a:chOff x="912" y="1248"/>
            <a:chExt cx="4416" cy="1440"/>
          </a:xfrm>
        </p:grpSpPr>
        <p:sp>
          <p:nvSpPr>
            <p:cNvPr id="3473" name="Rectangle 401"/>
            <p:cNvSpPr>
              <a:spLocks noChangeArrowheads="1"/>
            </p:cNvSpPr>
            <p:nvPr/>
          </p:nvSpPr>
          <p:spPr bwMode="auto">
            <a:xfrm>
              <a:off x="3024" y="1248"/>
              <a:ext cx="2304"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377842" indent="-377842">
                <a:spcBef>
                  <a:spcPct val="20000"/>
                </a:spcBef>
                <a:defRPr/>
              </a:pPr>
              <a:r>
                <a:rPr lang="en-US" sz="1983" b="1">
                  <a:latin typeface="Calibri" charset="0"/>
                  <a:cs typeface="Arial" charset="0"/>
                </a:rPr>
                <a:t>Enhancement of Genetic Resources</a:t>
              </a:r>
            </a:p>
          </p:txBody>
        </p:sp>
        <p:sp>
          <p:nvSpPr>
            <p:cNvPr id="3474" name="Line 402"/>
            <p:cNvSpPr>
              <a:spLocks noChangeShapeType="1"/>
            </p:cNvSpPr>
            <p:nvPr/>
          </p:nvSpPr>
          <p:spPr bwMode="auto">
            <a:xfrm flipH="1" flipV="1">
              <a:off x="912" y="1296"/>
              <a:ext cx="2112" cy="96"/>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475" name="Line 403"/>
            <p:cNvSpPr>
              <a:spLocks noChangeShapeType="1"/>
            </p:cNvSpPr>
            <p:nvPr/>
          </p:nvSpPr>
          <p:spPr bwMode="auto">
            <a:xfrm>
              <a:off x="3024" y="1392"/>
              <a:ext cx="768" cy="1296"/>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sp>
        <p:nvSpPr>
          <p:cNvPr id="3477" name="Rectangle 405"/>
          <p:cNvSpPr>
            <a:spLocks noChangeArrowheads="1"/>
          </p:cNvSpPr>
          <p:nvPr/>
        </p:nvSpPr>
        <p:spPr bwMode="auto">
          <a:xfrm>
            <a:off x="4619037" y="1931105"/>
            <a:ext cx="3022600" cy="5037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377842" indent="-377842">
              <a:spcBef>
                <a:spcPct val="20000"/>
              </a:spcBef>
              <a:defRPr/>
            </a:pPr>
            <a:r>
              <a:rPr lang="en-US" sz="1983" b="1" dirty="0">
                <a:latin typeface="Calibri" charset="0"/>
                <a:cs typeface="Arial" charset="0"/>
              </a:rPr>
              <a:t>Renewable Energy from:</a:t>
            </a:r>
          </a:p>
          <a:p>
            <a:pPr marL="377842" indent="-377842">
              <a:spcBef>
                <a:spcPct val="20000"/>
              </a:spcBef>
              <a:defRPr/>
            </a:pPr>
            <a:r>
              <a:rPr lang="en-US" sz="1983" b="1" dirty="0">
                <a:latin typeface="Calibri" charset="0"/>
                <a:cs typeface="Arial" charset="0"/>
              </a:rPr>
              <a:t>		Hydro</a:t>
            </a:r>
          </a:p>
          <a:p>
            <a:pPr marL="377842" indent="-377842">
              <a:spcBef>
                <a:spcPct val="20000"/>
              </a:spcBef>
              <a:defRPr/>
            </a:pPr>
            <a:r>
              <a:rPr lang="en-US" sz="1983" b="1" dirty="0">
                <a:latin typeface="Calibri" charset="0"/>
                <a:cs typeface="Arial" charset="0"/>
              </a:rPr>
              <a:t>		Solar</a:t>
            </a:r>
          </a:p>
          <a:p>
            <a:pPr marL="377842" indent="-377842">
              <a:spcBef>
                <a:spcPct val="20000"/>
              </a:spcBef>
              <a:defRPr/>
            </a:pPr>
            <a:r>
              <a:rPr lang="en-US" sz="1983" b="1" dirty="0">
                <a:latin typeface="Calibri" charset="0"/>
                <a:cs typeface="Arial" charset="0"/>
              </a:rPr>
              <a:t> 	  &amp; Wind</a:t>
            </a:r>
          </a:p>
        </p:txBody>
      </p:sp>
      <p:sp>
        <p:nvSpPr>
          <p:cNvPr id="3479" name="Line 407"/>
          <p:cNvSpPr>
            <a:spLocks noChangeShapeType="1"/>
          </p:cNvSpPr>
          <p:nvPr/>
        </p:nvSpPr>
        <p:spPr bwMode="auto">
          <a:xfrm flipH="1">
            <a:off x="2911828" y="2518833"/>
            <a:ext cx="2266950" cy="503767"/>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480" name="Line 408"/>
          <p:cNvSpPr>
            <a:spLocks noChangeShapeType="1"/>
          </p:cNvSpPr>
          <p:nvPr/>
        </p:nvSpPr>
        <p:spPr bwMode="auto">
          <a:xfrm flipH="1">
            <a:off x="3667478" y="2854678"/>
            <a:ext cx="1511300" cy="251883"/>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481" name="Line 409"/>
          <p:cNvSpPr>
            <a:spLocks noChangeShapeType="1"/>
          </p:cNvSpPr>
          <p:nvPr/>
        </p:nvSpPr>
        <p:spPr bwMode="auto">
          <a:xfrm flipH="1">
            <a:off x="4003322" y="3190522"/>
            <a:ext cx="1175456" cy="251883"/>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nvGrpSpPr>
          <p:cNvPr id="13" name="Group 413"/>
          <p:cNvGrpSpPr>
            <a:grpSpLocks/>
          </p:cNvGrpSpPr>
          <p:nvPr/>
        </p:nvGrpSpPr>
        <p:grpSpPr bwMode="auto">
          <a:xfrm>
            <a:off x="1148645" y="2434872"/>
            <a:ext cx="7808383" cy="3190522"/>
            <a:chOff x="480" y="1392"/>
            <a:chExt cx="4464" cy="1824"/>
          </a:xfrm>
        </p:grpSpPr>
        <p:sp>
          <p:nvSpPr>
            <p:cNvPr id="3482" name="Rectangle 410"/>
            <p:cNvSpPr>
              <a:spLocks noChangeArrowheads="1"/>
            </p:cNvSpPr>
            <p:nvPr/>
          </p:nvSpPr>
          <p:spPr bwMode="auto">
            <a:xfrm>
              <a:off x="2736" y="1392"/>
              <a:ext cx="2208"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377842" indent="-377842">
                <a:spcBef>
                  <a:spcPct val="20000"/>
                </a:spcBef>
                <a:defRPr/>
              </a:pPr>
              <a:r>
                <a:rPr lang="en-US" sz="1983" b="1">
                  <a:latin typeface="Calibri" charset="0"/>
                  <a:cs typeface="Arial" charset="0"/>
                </a:rPr>
                <a:t>Green Industries and Eco-tourism</a:t>
              </a:r>
            </a:p>
          </p:txBody>
        </p:sp>
        <p:sp>
          <p:nvSpPr>
            <p:cNvPr id="3483" name="Line 411"/>
            <p:cNvSpPr>
              <a:spLocks noChangeShapeType="1"/>
            </p:cNvSpPr>
            <p:nvPr/>
          </p:nvSpPr>
          <p:spPr bwMode="auto">
            <a:xfrm flipH="1">
              <a:off x="480" y="1536"/>
              <a:ext cx="2256" cy="864"/>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484" name="Line 412"/>
            <p:cNvSpPr>
              <a:spLocks noChangeShapeType="1"/>
            </p:cNvSpPr>
            <p:nvPr/>
          </p:nvSpPr>
          <p:spPr bwMode="auto">
            <a:xfrm>
              <a:off x="2736" y="1536"/>
              <a:ext cx="1728" cy="168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grpSp>
        <p:nvGrpSpPr>
          <p:cNvPr id="14" name="Group 417"/>
          <p:cNvGrpSpPr>
            <a:grpSpLocks/>
          </p:cNvGrpSpPr>
          <p:nvPr/>
        </p:nvGrpSpPr>
        <p:grpSpPr bwMode="auto">
          <a:xfrm>
            <a:off x="2240139" y="2266950"/>
            <a:ext cx="6884811" cy="1763183"/>
            <a:chOff x="1104" y="1296"/>
            <a:chExt cx="3936" cy="1008"/>
          </a:xfrm>
        </p:grpSpPr>
        <p:sp>
          <p:nvSpPr>
            <p:cNvPr id="3486" name="Rectangle 414"/>
            <p:cNvSpPr>
              <a:spLocks noChangeArrowheads="1"/>
            </p:cNvSpPr>
            <p:nvPr/>
          </p:nvSpPr>
          <p:spPr bwMode="auto">
            <a:xfrm>
              <a:off x="3504" y="1296"/>
              <a:ext cx="1536"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377842" indent="-377842">
                <a:spcBef>
                  <a:spcPct val="20000"/>
                </a:spcBef>
                <a:defRPr/>
              </a:pPr>
              <a:r>
                <a:rPr lang="en-US" sz="1983" b="1" dirty="0">
                  <a:latin typeface="Calibri" charset="0"/>
                  <a:cs typeface="Arial" charset="0"/>
                </a:rPr>
                <a:t>Hydro Meteorological mitigation</a:t>
              </a:r>
            </a:p>
          </p:txBody>
        </p:sp>
        <p:sp>
          <p:nvSpPr>
            <p:cNvPr id="3487" name="Line 415"/>
            <p:cNvSpPr>
              <a:spLocks noChangeShapeType="1"/>
            </p:cNvSpPr>
            <p:nvPr/>
          </p:nvSpPr>
          <p:spPr bwMode="auto">
            <a:xfrm flipH="1">
              <a:off x="1104" y="1440"/>
              <a:ext cx="2400" cy="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488" name="Line 416"/>
            <p:cNvSpPr>
              <a:spLocks noChangeShapeType="1"/>
            </p:cNvSpPr>
            <p:nvPr/>
          </p:nvSpPr>
          <p:spPr bwMode="auto">
            <a:xfrm flipH="1">
              <a:off x="3264" y="1440"/>
              <a:ext cx="240" cy="864"/>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grpSp>
        <p:nvGrpSpPr>
          <p:cNvPr id="15" name="Group 455"/>
          <p:cNvGrpSpPr>
            <a:grpSpLocks/>
          </p:cNvGrpSpPr>
          <p:nvPr/>
        </p:nvGrpSpPr>
        <p:grpSpPr bwMode="auto">
          <a:xfrm>
            <a:off x="8369300" y="4247041"/>
            <a:ext cx="503767" cy="311356"/>
            <a:chOff x="1824" y="1248"/>
            <a:chExt cx="1541" cy="1378"/>
          </a:xfrm>
        </p:grpSpPr>
        <p:grpSp>
          <p:nvGrpSpPr>
            <p:cNvPr id="16" name="Group 456"/>
            <p:cNvGrpSpPr>
              <a:grpSpLocks/>
            </p:cNvGrpSpPr>
            <p:nvPr/>
          </p:nvGrpSpPr>
          <p:grpSpPr bwMode="auto">
            <a:xfrm>
              <a:off x="1824" y="1248"/>
              <a:ext cx="1541" cy="1378"/>
              <a:chOff x="1819" y="1135"/>
              <a:chExt cx="1556" cy="1491"/>
            </a:xfrm>
          </p:grpSpPr>
          <p:sp>
            <p:nvSpPr>
              <p:cNvPr id="3529" name="Freeform 457"/>
              <p:cNvSpPr>
                <a:spLocks/>
              </p:cNvSpPr>
              <p:nvPr/>
            </p:nvSpPr>
            <p:spPr bwMode="auto">
              <a:xfrm>
                <a:off x="1905" y="1135"/>
                <a:ext cx="1470" cy="1491"/>
              </a:xfrm>
              <a:custGeom>
                <a:avLst/>
                <a:gdLst>
                  <a:gd name="T0" fmla="*/ 1220 w 1469"/>
                  <a:gd name="T1" fmla="*/ 788 h 1491"/>
                  <a:gd name="T2" fmla="*/ 1177 w 1469"/>
                  <a:gd name="T3" fmla="*/ 661 h 1491"/>
                  <a:gd name="T4" fmla="*/ 1152 w 1469"/>
                  <a:gd name="T5" fmla="*/ 610 h 1491"/>
                  <a:gd name="T6" fmla="*/ 1093 w 1469"/>
                  <a:gd name="T7" fmla="*/ 517 h 1491"/>
                  <a:gd name="T8" fmla="*/ 1059 w 1469"/>
                  <a:gd name="T9" fmla="*/ 474 h 1491"/>
                  <a:gd name="T10" fmla="*/ 1025 w 1469"/>
                  <a:gd name="T11" fmla="*/ 432 h 1491"/>
                  <a:gd name="T12" fmla="*/ 974 w 1469"/>
                  <a:gd name="T13" fmla="*/ 364 h 1491"/>
                  <a:gd name="T14" fmla="*/ 957 w 1469"/>
                  <a:gd name="T15" fmla="*/ 339 h 1491"/>
                  <a:gd name="T16" fmla="*/ 932 w 1469"/>
                  <a:gd name="T17" fmla="*/ 322 h 1491"/>
                  <a:gd name="T18" fmla="*/ 898 w 1469"/>
                  <a:gd name="T19" fmla="*/ 280 h 1491"/>
                  <a:gd name="T20" fmla="*/ 661 w 1469"/>
                  <a:gd name="T21" fmla="*/ 119 h 1491"/>
                  <a:gd name="T22" fmla="*/ 567 w 1469"/>
                  <a:gd name="T23" fmla="*/ 68 h 1491"/>
                  <a:gd name="T24" fmla="*/ 347 w 1469"/>
                  <a:gd name="T25" fmla="*/ 0 h 1491"/>
                  <a:gd name="T26" fmla="*/ 203 w 1469"/>
                  <a:gd name="T27" fmla="*/ 17 h 1491"/>
                  <a:gd name="T28" fmla="*/ 51 w 1469"/>
                  <a:gd name="T29" fmla="*/ 76 h 1491"/>
                  <a:gd name="T30" fmla="*/ 0 w 1469"/>
                  <a:gd name="T31" fmla="*/ 144 h 1491"/>
                  <a:gd name="T32" fmla="*/ 25 w 1469"/>
                  <a:gd name="T33" fmla="*/ 203 h 1491"/>
                  <a:gd name="T34" fmla="*/ 254 w 1469"/>
                  <a:gd name="T35" fmla="*/ 313 h 1491"/>
                  <a:gd name="T36" fmla="*/ 296 w 1469"/>
                  <a:gd name="T37" fmla="*/ 356 h 1491"/>
                  <a:gd name="T38" fmla="*/ 339 w 1469"/>
                  <a:gd name="T39" fmla="*/ 407 h 1491"/>
                  <a:gd name="T40" fmla="*/ 373 w 1469"/>
                  <a:gd name="T41" fmla="*/ 508 h 1491"/>
                  <a:gd name="T42" fmla="*/ 296 w 1469"/>
                  <a:gd name="T43" fmla="*/ 898 h 1491"/>
                  <a:gd name="T44" fmla="*/ 279 w 1469"/>
                  <a:gd name="T45" fmla="*/ 949 h 1491"/>
                  <a:gd name="T46" fmla="*/ 271 w 1469"/>
                  <a:gd name="T47" fmla="*/ 974 h 1491"/>
                  <a:gd name="T48" fmla="*/ 313 w 1469"/>
                  <a:gd name="T49" fmla="*/ 1313 h 1491"/>
                  <a:gd name="T50" fmla="*/ 373 w 1469"/>
                  <a:gd name="T51" fmla="*/ 1381 h 1491"/>
                  <a:gd name="T52" fmla="*/ 576 w 1469"/>
                  <a:gd name="T53" fmla="*/ 1474 h 1491"/>
                  <a:gd name="T54" fmla="*/ 957 w 1469"/>
                  <a:gd name="T55" fmla="*/ 1482 h 1491"/>
                  <a:gd name="T56" fmla="*/ 1237 w 1469"/>
                  <a:gd name="T57" fmla="*/ 1474 h 1491"/>
                  <a:gd name="T58" fmla="*/ 1355 w 1469"/>
                  <a:gd name="T59" fmla="*/ 1482 h 1491"/>
                  <a:gd name="T60" fmla="*/ 1406 w 1469"/>
                  <a:gd name="T61" fmla="*/ 1449 h 1491"/>
                  <a:gd name="T62" fmla="*/ 1440 w 1469"/>
                  <a:gd name="T63" fmla="*/ 1398 h 1491"/>
                  <a:gd name="T64" fmla="*/ 1423 w 1469"/>
                  <a:gd name="T65" fmla="*/ 1144 h 1491"/>
                  <a:gd name="T66" fmla="*/ 1372 w 1469"/>
                  <a:gd name="T67" fmla="*/ 1042 h 1491"/>
                  <a:gd name="T68" fmla="*/ 1355 w 1469"/>
                  <a:gd name="T69" fmla="*/ 1017 h 1491"/>
                  <a:gd name="T70" fmla="*/ 1330 w 1469"/>
                  <a:gd name="T71" fmla="*/ 966 h 1491"/>
                  <a:gd name="T72" fmla="*/ 1287 w 1469"/>
                  <a:gd name="T73" fmla="*/ 864 h 1491"/>
                  <a:gd name="T74" fmla="*/ 1220 w 1469"/>
                  <a:gd name="T75" fmla="*/ 788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69" h="1491">
                    <a:moveTo>
                      <a:pt x="1220" y="788"/>
                    </a:moveTo>
                    <a:cubicBezTo>
                      <a:pt x="1212" y="740"/>
                      <a:pt x="1204" y="701"/>
                      <a:pt x="1177" y="661"/>
                    </a:cubicBezTo>
                    <a:cubicBezTo>
                      <a:pt x="1159" y="603"/>
                      <a:pt x="1182" y="667"/>
                      <a:pt x="1152" y="610"/>
                    </a:cubicBezTo>
                    <a:cubicBezTo>
                      <a:pt x="1131" y="570"/>
                      <a:pt x="1134" y="545"/>
                      <a:pt x="1093" y="517"/>
                    </a:cubicBezTo>
                    <a:cubicBezTo>
                      <a:pt x="1071" y="453"/>
                      <a:pt x="1103" y="528"/>
                      <a:pt x="1059" y="474"/>
                    </a:cubicBezTo>
                    <a:cubicBezTo>
                      <a:pt x="1012" y="416"/>
                      <a:pt x="1097" y="481"/>
                      <a:pt x="1025" y="432"/>
                    </a:cubicBezTo>
                    <a:cubicBezTo>
                      <a:pt x="1013" y="399"/>
                      <a:pt x="1003" y="384"/>
                      <a:pt x="974" y="364"/>
                    </a:cubicBezTo>
                    <a:cubicBezTo>
                      <a:pt x="968" y="356"/>
                      <a:pt x="964" y="346"/>
                      <a:pt x="957" y="339"/>
                    </a:cubicBezTo>
                    <a:cubicBezTo>
                      <a:pt x="950" y="332"/>
                      <a:pt x="938" y="330"/>
                      <a:pt x="932" y="322"/>
                    </a:cubicBezTo>
                    <a:cubicBezTo>
                      <a:pt x="885" y="264"/>
                      <a:pt x="970" y="329"/>
                      <a:pt x="898" y="280"/>
                    </a:cubicBezTo>
                    <a:cubicBezTo>
                      <a:pt x="856" y="215"/>
                      <a:pt x="738" y="144"/>
                      <a:pt x="661" y="119"/>
                    </a:cubicBezTo>
                    <a:cubicBezTo>
                      <a:pt x="636" y="81"/>
                      <a:pt x="609" y="81"/>
                      <a:pt x="567" y="68"/>
                    </a:cubicBezTo>
                    <a:cubicBezTo>
                      <a:pt x="504" y="25"/>
                      <a:pt x="420" y="11"/>
                      <a:pt x="347" y="0"/>
                    </a:cubicBezTo>
                    <a:cubicBezTo>
                      <a:pt x="287" y="5"/>
                      <a:pt x="253" y="2"/>
                      <a:pt x="203" y="17"/>
                    </a:cubicBezTo>
                    <a:cubicBezTo>
                      <a:pt x="149" y="33"/>
                      <a:pt x="103" y="59"/>
                      <a:pt x="51" y="76"/>
                    </a:cubicBezTo>
                    <a:cubicBezTo>
                      <a:pt x="32" y="105"/>
                      <a:pt x="10" y="112"/>
                      <a:pt x="0" y="144"/>
                    </a:cubicBezTo>
                    <a:cubicBezTo>
                      <a:pt x="5" y="167"/>
                      <a:pt x="6" y="186"/>
                      <a:pt x="25" y="203"/>
                    </a:cubicBezTo>
                    <a:cubicBezTo>
                      <a:pt x="90" y="259"/>
                      <a:pt x="183" y="268"/>
                      <a:pt x="254" y="313"/>
                    </a:cubicBezTo>
                    <a:cubicBezTo>
                      <a:pt x="297" y="379"/>
                      <a:pt x="242" y="302"/>
                      <a:pt x="296" y="356"/>
                    </a:cubicBezTo>
                    <a:cubicBezTo>
                      <a:pt x="312" y="372"/>
                      <a:pt x="323" y="391"/>
                      <a:pt x="339" y="407"/>
                    </a:cubicBezTo>
                    <a:cubicBezTo>
                      <a:pt x="350" y="441"/>
                      <a:pt x="361" y="475"/>
                      <a:pt x="373" y="508"/>
                    </a:cubicBezTo>
                    <a:cubicBezTo>
                      <a:pt x="366" y="631"/>
                      <a:pt x="369" y="790"/>
                      <a:pt x="296" y="898"/>
                    </a:cubicBezTo>
                    <a:cubicBezTo>
                      <a:pt x="290" y="915"/>
                      <a:pt x="285" y="932"/>
                      <a:pt x="279" y="949"/>
                    </a:cubicBezTo>
                    <a:cubicBezTo>
                      <a:pt x="276" y="957"/>
                      <a:pt x="271" y="974"/>
                      <a:pt x="271" y="974"/>
                    </a:cubicBezTo>
                    <a:cubicBezTo>
                      <a:pt x="265" y="1070"/>
                      <a:pt x="215" y="1247"/>
                      <a:pt x="313" y="1313"/>
                    </a:cubicBezTo>
                    <a:cubicBezTo>
                      <a:pt x="353" y="1373"/>
                      <a:pt x="330" y="1353"/>
                      <a:pt x="373" y="1381"/>
                    </a:cubicBezTo>
                    <a:cubicBezTo>
                      <a:pt x="418" y="1447"/>
                      <a:pt x="503" y="1458"/>
                      <a:pt x="576" y="1474"/>
                    </a:cubicBezTo>
                    <a:cubicBezTo>
                      <a:pt x="706" y="1467"/>
                      <a:pt x="828" y="1462"/>
                      <a:pt x="957" y="1482"/>
                    </a:cubicBezTo>
                    <a:cubicBezTo>
                      <a:pt x="1066" y="1473"/>
                      <a:pt x="1123" y="1466"/>
                      <a:pt x="1237" y="1474"/>
                    </a:cubicBezTo>
                    <a:cubicBezTo>
                      <a:pt x="1289" y="1491"/>
                      <a:pt x="1291" y="1491"/>
                      <a:pt x="1355" y="1482"/>
                    </a:cubicBezTo>
                    <a:cubicBezTo>
                      <a:pt x="1385" y="1473"/>
                      <a:pt x="1384" y="1478"/>
                      <a:pt x="1406" y="1449"/>
                    </a:cubicBezTo>
                    <a:cubicBezTo>
                      <a:pt x="1419" y="1433"/>
                      <a:pt x="1440" y="1398"/>
                      <a:pt x="1440" y="1398"/>
                    </a:cubicBezTo>
                    <a:cubicBezTo>
                      <a:pt x="1469" y="1304"/>
                      <a:pt x="1450" y="1233"/>
                      <a:pt x="1423" y="1144"/>
                    </a:cubicBezTo>
                    <a:cubicBezTo>
                      <a:pt x="1404" y="1081"/>
                      <a:pt x="1411" y="1099"/>
                      <a:pt x="1372" y="1042"/>
                    </a:cubicBezTo>
                    <a:cubicBezTo>
                      <a:pt x="1366" y="1034"/>
                      <a:pt x="1355" y="1017"/>
                      <a:pt x="1355" y="1017"/>
                    </a:cubicBezTo>
                    <a:cubicBezTo>
                      <a:pt x="1329" y="933"/>
                      <a:pt x="1369" y="1053"/>
                      <a:pt x="1330" y="966"/>
                    </a:cubicBezTo>
                    <a:cubicBezTo>
                      <a:pt x="1313" y="927"/>
                      <a:pt x="1310" y="898"/>
                      <a:pt x="1287" y="864"/>
                    </a:cubicBezTo>
                    <a:cubicBezTo>
                      <a:pt x="1274" y="824"/>
                      <a:pt x="1258" y="806"/>
                      <a:pt x="1220" y="788"/>
                    </a:cubicBezTo>
                    <a:close/>
                  </a:path>
                </a:pathLst>
              </a:custGeom>
              <a:gradFill rotWithShape="1">
                <a:gsLst>
                  <a:gs pos="0">
                    <a:srgbClr val="0303EF"/>
                  </a:gs>
                  <a:gs pos="100000">
                    <a:schemeClr val="bg1">
                      <a:alpha val="0"/>
                    </a:scheme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530" name="Freeform 458"/>
              <p:cNvSpPr>
                <a:spLocks/>
              </p:cNvSpPr>
              <p:nvPr/>
            </p:nvSpPr>
            <p:spPr bwMode="auto">
              <a:xfrm>
                <a:off x="1819" y="1152"/>
                <a:ext cx="1443" cy="1198"/>
              </a:xfrm>
              <a:custGeom>
                <a:avLst/>
                <a:gdLst>
                  <a:gd name="T0" fmla="*/ 1442 w 1442"/>
                  <a:gd name="T1" fmla="*/ 1025 h 1200"/>
                  <a:gd name="T2" fmla="*/ 1391 w 1442"/>
                  <a:gd name="T3" fmla="*/ 940 h 1200"/>
                  <a:gd name="T4" fmla="*/ 1357 w 1442"/>
                  <a:gd name="T5" fmla="*/ 864 h 1200"/>
                  <a:gd name="T6" fmla="*/ 1281 w 1442"/>
                  <a:gd name="T7" fmla="*/ 737 h 1200"/>
                  <a:gd name="T8" fmla="*/ 1264 w 1442"/>
                  <a:gd name="T9" fmla="*/ 712 h 1200"/>
                  <a:gd name="T10" fmla="*/ 1247 w 1442"/>
                  <a:gd name="T11" fmla="*/ 686 h 1200"/>
                  <a:gd name="T12" fmla="*/ 1197 w 1442"/>
                  <a:gd name="T13" fmla="*/ 584 h 1200"/>
                  <a:gd name="T14" fmla="*/ 1095 w 1442"/>
                  <a:gd name="T15" fmla="*/ 440 h 1200"/>
                  <a:gd name="T16" fmla="*/ 1078 w 1442"/>
                  <a:gd name="T17" fmla="*/ 415 h 1200"/>
                  <a:gd name="T18" fmla="*/ 1053 w 1442"/>
                  <a:gd name="T19" fmla="*/ 398 h 1200"/>
                  <a:gd name="T20" fmla="*/ 1044 w 1442"/>
                  <a:gd name="T21" fmla="*/ 373 h 1200"/>
                  <a:gd name="T22" fmla="*/ 1002 w 1442"/>
                  <a:gd name="T23" fmla="*/ 330 h 1200"/>
                  <a:gd name="T24" fmla="*/ 942 w 1442"/>
                  <a:gd name="T25" fmla="*/ 263 h 1200"/>
                  <a:gd name="T26" fmla="*/ 900 w 1442"/>
                  <a:gd name="T27" fmla="*/ 229 h 1200"/>
                  <a:gd name="T28" fmla="*/ 883 w 1442"/>
                  <a:gd name="T29" fmla="*/ 203 h 1200"/>
                  <a:gd name="T30" fmla="*/ 858 w 1442"/>
                  <a:gd name="T31" fmla="*/ 186 h 1200"/>
                  <a:gd name="T32" fmla="*/ 790 w 1442"/>
                  <a:gd name="T33" fmla="*/ 136 h 1200"/>
                  <a:gd name="T34" fmla="*/ 612 w 1442"/>
                  <a:gd name="T35" fmla="*/ 59 h 1200"/>
                  <a:gd name="T36" fmla="*/ 510 w 1442"/>
                  <a:gd name="T37" fmla="*/ 25 h 1200"/>
                  <a:gd name="T38" fmla="*/ 443 w 1442"/>
                  <a:gd name="T39" fmla="*/ 17 h 1200"/>
                  <a:gd name="T40" fmla="*/ 358 w 1442"/>
                  <a:gd name="T41" fmla="*/ 0 h 1200"/>
                  <a:gd name="T42" fmla="*/ 146 w 1442"/>
                  <a:gd name="T43" fmla="*/ 51 h 1200"/>
                  <a:gd name="T44" fmla="*/ 95 w 1442"/>
                  <a:gd name="T45" fmla="*/ 76 h 1200"/>
                  <a:gd name="T46" fmla="*/ 70 w 1442"/>
                  <a:gd name="T47" fmla="*/ 93 h 1200"/>
                  <a:gd name="T48" fmla="*/ 36 w 1442"/>
                  <a:gd name="T49" fmla="*/ 144 h 1200"/>
                  <a:gd name="T50" fmla="*/ 53 w 1442"/>
                  <a:gd name="T51" fmla="*/ 144 h 1200"/>
                  <a:gd name="T52" fmla="*/ 78 w 1442"/>
                  <a:gd name="T53" fmla="*/ 127 h 1200"/>
                  <a:gd name="T54" fmla="*/ 104 w 1442"/>
                  <a:gd name="T55" fmla="*/ 110 h 1200"/>
                  <a:gd name="T56" fmla="*/ 78 w 1442"/>
                  <a:gd name="T57" fmla="*/ 263 h 1200"/>
                  <a:gd name="T58" fmla="*/ 163 w 1442"/>
                  <a:gd name="T59" fmla="*/ 136 h 1200"/>
                  <a:gd name="T60" fmla="*/ 149 w 1442"/>
                  <a:gd name="T61" fmla="*/ 192 h 1200"/>
                  <a:gd name="T62" fmla="*/ 112 w 1442"/>
                  <a:gd name="T63" fmla="*/ 178 h 1200"/>
                  <a:gd name="T64" fmla="*/ 78 w 1442"/>
                  <a:gd name="T65" fmla="*/ 229 h 1200"/>
                  <a:gd name="T66" fmla="*/ 129 w 1442"/>
                  <a:gd name="T67" fmla="*/ 305 h 1200"/>
                  <a:gd name="T68" fmla="*/ 155 w 1442"/>
                  <a:gd name="T69" fmla="*/ 195 h 1200"/>
                  <a:gd name="T70" fmla="*/ 197 w 1442"/>
                  <a:gd name="T71" fmla="*/ 152 h 1200"/>
                  <a:gd name="T72" fmla="*/ 222 w 1442"/>
                  <a:gd name="T73" fmla="*/ 144 h 1200"/>
                  <a:gd name="T74" fmla="*/ 163 w 1442"/>
                  <a:gd name="T75" fmla="*/ 203 h 1200"/>
                  <a:gd name="T76" fmla="*/ 95 w 1442"/>
                  <a:gd name="T77" fmla="*/ 305 h 1200"/>
                  <a:gd name="T78" fmla="*/ 104 w 1442"/>
                  <a:gd name="T79" fmla="*/ 330 h 1200"/>
                  <a:gd name="T80" fmla="*/ 155 w 1442"/>
                  <a:gd name="T81" fmla="*/ 296 h 1200"/>
                  <a:gd name="T82" fmla="*/ 163 w 1442"/>
                  <a:gd name="T83" fmla="*/ 229 h 1200"/>
                  <a:gd name="T84" fmla="*/ 248 w 1442"/>
                  <a:gd name="T85" fmla="*/ 178 h 1200"/>
                  <a:gd name="T86" fmla="*/ 358 w 1442"/>
                  <a:gd name="T87" fmla="*/ 220 h 1200"/>
                  <a:gd name="T88" fmla="*/ 434 w 1442"/>
                  <a:gd name="T89" fmla="*/ 305 h 1200"/>
                  <a:gd name="T90" fmla="*/ 502 w 1442"/>
                  <a:gd name="T91" fmla="*/ 703 h 1200"/>
                  <a:gd name="T92" fmla="*/ 437 w 1442"/>
                  <a:gd name="T93" fmla="*/ 912 h 1200"/>
                  <a:gd name="T94" fmla="*/ 533 w 1442"/>
                  <a:gd name="T95" fmla="*/ 528 h 1200"/>
                  <a:gd name="T96" fmla="*/ 536 w 1442"/>
                  <a:gd name="T97" fmla="*/ 457 h 1200"/>
                  <a:gd name="T98" fmla="*/ 544 w 1442"/>
                  <a:gd name="T99" fmla="*/ 432 h 1200"/>
                  <a:gd name="T100" fmla="*/ 299 w 1442"/>
                  <a:gd name="T101" fmla="*/ 212 h 1200"/>
                  <a:gd name="T102" fmla="*/ 239 w 1442"/>
                  <a:gd name="T103" fmla="*/ 220 h 1200"/>
                  <a:gd name="T104" fmla="*/ 256 w 1442"/>
                  <a:gd name="T105" fmla="*/ 246 h 1200"/>
                  <a:gd name="T106" fmla="*/ 333 w 1442"/>
                  <a:gd name="T107" fmla="*/ 271 h 1200"/>
                  <a:gd name="T108" fmla="*/ 409 w 1442"/>
                  <a:gd name="T109" fmla="*/ 330 h 1200"/>
                  <a:gd name="T110" fmla="*/ 493 w 1442"/>
                  <a:gd name="T111" fmla="*/ 525 h 1200"/>
                  <a:gd name="T112" fmla="*/ 485 w 1442"/>
                  <a:gd name="T113" fmla="*/ 720 h 1200"/>
                  <a:gd name="T114" fmla="*/ 468 w 1442"/>
                  <a:gd name="T115" fmla="*/ 779 h 1200"/>
                  <a:gd name="T116" fmla="*/ 375 w 1442"/>
                  <a:gd name="T117" fmla="*/ 1084 h 1200"/>
                  <a:gd name="T118" fmla="*/ 409 w 1442"/>
                  <a:gd name="T119" fmla="*/ 1160 h 1200"/>
                  <a:gd name="T120" fmla="*/ 437 w 1442"/>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2" h="1200">
                    <a:moveTo>
                      <a:pt x="1442" y="1025"/>
                    </a:moveTo>
                    <a:cubicBezTo>
                      <a:pt x="1420" y="959"/>
                      <a:pt x="1438" y="987"/>
                      <a:pt x="1391" y="940"/>
                    </a:cubicBezTo>
                    <a:cubicBezTo>
                      <a:pt x="1371" y="879"/>
                      <a:pt x="1384" y="904"/>
                      <a:pt x="1357" y="864"/>
                    </a:cubicBezTo>
                    <a:cubicBezTo>
                      <a:pt x="1342" y="817"/>
                      <a:pt x="1309" y="778"/>
                      <a:pt x="1281" y="737"/>
                    </a:cubicBezTo>
                    <a:cubicBezTo>
                      <a:pt x="1275" y="729"/>
                      <a:pt x="1270" y="720"/>
                      <a:pt x="1264" y="712"/>
                    </a:cubicBezTo>
                    <a:cubicBezTo>
                      <a:pt x="1258" y="703"/>
                      <a:pt x="1247" y="686"/>
                      <a:pt x="1247" y="686"/>
                    </a:cubicBezTo>
                    <a:cubicBezTo>
                      <a:pt x="1232" y="641"/>
                      <a:pt x="1217" y="625"/>
                      <a:pt x="1197" y="584"/>
                    </a:cubicBezTo>
                    <a:cubicBezTo>
                      <a:pt x="1172" y="532"/>
                      <a:pt x="1144" y="473"/>
                      <a:pt x="1095" y="440"/>
                    </a:cubicBezTo>
                    <a:cubicBezTo>
                      <a:pt x="1089" y="432"/>
                      <a:pt x="1085" y="422"/>
                      <a:pt x="1078" y="415"/>
                    </a:cubicBezTo>
                    <a:cubicBezTo>
                      <a:pt x="1071" y="408"/>
                      <a:pt x="1059" y="406"/>
                      <a:pt x="1053" y="398"/>
                    </a:cubicBezTo>
                    <a:cubicBezTo>
                      <a:pt x="1047" y="391"/>
                      <a:pt x="1048" y="381"/>
                      <a:pt x="1044" y="373"/>
                    </a:cubicBezTo>
                    <a:cubicBezTo>
                      <a:pt x="1029" y="344"/>
                      <a:pt x="1028" y="348"/>
                      <a:pt x="1002" y="330"/>
                    </a:cubicBezTo>
                    <a:cubicBezTo>
                      <a:pt x="962" y="271"/>
                      <a:pt x="985" y="291"/>
                      <a:pt x="942" y="263"/>
                    </a:cubicBezTo>
                    <a:cubicBezTo>
                      <a:pt x="892" y="187"/>
                      <a:pt x="959" y="276"/>
                      <a:pt x="900" y="229"/>
                    </a:cubicBezTo>
                    <a:cubicBezTo>
                      <a:pt x="892" y="222"/>
                      <a:pt x="890" y="210"/>
                      <a:pt x="883" y="203"/>
                    </a:cubicBezTo>
                    <a:cubicBezTo>
                      <a:pt x="876" y="196"/>
                      <a:pt x="866" y="192"/>
                      <a:pt x="858" y="186"/>
                    </a:cubicBezTo>
                    <a:cubicBezTo>
                      <a:pt x="838" y="157"/>
                      <a:pt x="823" y="147"/>
                      <a:pt x="790" y="136"/>
                    </a:cubicBezTo>
                    <a:cubicBezTo>
                      <a:pt x="733" y="98"/>
                      <a:pt x="677" y="81"/>
                      <a:pt x="612" y="59"/>
                    </a:cubicBezTo>
                    <a:cubicBezTo>
                      <a:pt x="586" y="50"/>
                      <a:pt x="540" y="29"/>
                      <a:pt x="510" y="25"/>
                    </a:cubicBezTo>
                    <a:cubicBezTo>
                      <a:pt x="488" y="22"/>
                      <a:pt x="465" y="21"/>
                      <a:pt x="443" y="17"/>
                    </a:cubicBezTo>
                    <a:cubicBezTo>
                      <a:pt x="414" y="12"/>
                      <a:pt x="358" y="0"/>
                      <a:pt x="358" y="0"/>
                    </a:cubicBezTo>
                    <a:cubicBezTo>
                      <a:pt x="308" y="5"/>
                      <a:pt x="192" y="20"/>
                      <a:pt x="146" y="51"/>
                    </a:cubicBezTo>
                    <a:cubicBezTo>
                      <a:pt x="114" y="73"/>
                      <a:pt x="131" y="65"/>
                      <a:pt x="95" y="76"/>
                    </a:cubicBezTo>
                    <a:cubicBezTo>
                      <a:pt x="87" y="82"/>
                      <a:pt x="77" y="85"/>
                      <a:pt x="70" y="93"/>
                    </a:cubicBezTo>
                    <a:cubicBezTo>
                      <a:pt x="57" y="108"/>
                      <a:pt x="36" y="144"/>
                      <a:pt x="36" y="144"/>
                    </a:cubicBezTo>
                    <a:cubicBezTo>
                      <a:pt x="23" y="185"/>
                      <a:pt x="24" y="168"/>
                      <a:pt x="53" y="144"/>
                    </a:cubicBezTo>
                    <a:cubicBezTo>
                      <a:pt x="61" y="138"/>
                      <a:pt x="70" y="133"/>
                      <a:pt x="78" y="127"/>
                    </a:cubicBezTo>
                    <a:cubicBezTo>
                      <a:pt x="97" y="99"/>
                      <a:pt x="87" y="95"/>
                      <a:pt x="104" y="110"/>
                    </a:cubicBezTo>
                    <a:cubicBezTo>
                      <a:pt x="81" y="148"/>
                      <a:pt x="0" y="235"/>
                      <a:pt x="78" y="263"/>
                    </a:cubicBezTo>
                    <a:cubicBezTo>
                      <a:pt x="102" y="227"/>
                      <a:pt x="112" y="136"/>
                      <a:pt x="163" y="136"/>
                    </a:cubicBezTo>
                    <a:cubicBezTo>
                      <a:pt x="158" y="155"/>
                      <a:pt x="164" y="180"/>
                      <a:pt x="149" y="192"/>
                    </a:cubicBezTo>
                    <a:cubicBezTo>
                      <a:pt x="139" y="200"/>
                      <a:pt x="124" y="172"/>
                      <a:pt x="112" y="178"/>
                    </a:cubicBezTo>
                    <a:cubicBezTo>
                      <a:pt x="94" y="187"/>
                      <a:pt x="78" y="229"/>
                      <a:pt x="78" y="229"/>
                    </a:cubicBezTo>
                    <a:cubicBezTo>
                      <a:pt x="67" y="308"/>
                      <a:pt x="49" y="318"/>
                      <a:pt x="129" y="305"/>
                    </a:cubicBezTo>
                    <a:cubicBezTo>
                      <a:pt x="169" y="247"/>
                      <a:pt x="126" y="317"/>
                      <a:pt x="155" y="195"/>
                    </a:cubicBezTo>
                    <a:cubicBezTo>
                      <a:pt x="160" y="176"/>
                      <a:pt x="181" y="160"/>
                      <a:pt x="197" y="152"/>
                    </a:cubicBezTo>
                    <a:cubicBezTo>
                      <a:pt x="205" y="148"/>
                      <a:pt x="222" y="144"/>
                      <a:pt x="222" y="144"/>
                    </a:cubicBezTo>
                    <a:cubicBezTo>
                      <a:pt x="212" y="186"/>
                      <a:pt x="203" y="191"/>
                      <a:pt x="163" y="203"/>
                    </a:cubicBezTo>
                    <a:cubicBezTo>
                      <a:pt x="133" y="234"/>
                      <a:pt x="109" y="265"/>
                      <a:pt x="95" y="305"/>
                    </a:cubicBezTo>
                    <a:cubicBezTo>
                      <a:pt x="98" y="313"/>
                      <a:pt x="98" y="323"/>
                      <a:pt x="104" y="330"/>
                    </a:cubicBezTo>
                    <a:cubicBezTo>
                      <a:pt x="137" y="371"/>
                      <a:pt x="146" y="321"/>
                      <a:pt x="155" y="296"/>
                    </a:cubicBezTo>
                    <a:cubicBezTo>
                      <a:pt x="158" y="274"/>
                      <a:pt x="163" y="229"/>
                      <a:pt x="163" y="229"/>
                    </a:cubicBezTo>
                    <a:cubicBezTo>
                      <a:pt x="199" y="190"/>
                      <a:pt x="202" y="192"/>
                      <a:pt x="248" y="178"/>
                    </a:cubicBezTo>
                    <a:cubicBezTo>
                      <a:pt x="287" y="191"/>
                      <a:pt x="319" y="211"/>
                      <a:pt x="358" y="220"/>
                    </a:cubicBezTo>
                    <a:cubicBezTo>
                      <a:pt x="444" y="278"/>
                      <a:pt x="378" y="240"/>
                      <a:pt x="434" y="305"/>
                    </a:cubicBezTo>
                    <a:cubicBezTo>
                      <a:pt x="555" y="446"/>
                      <a:pt x="502" y="436"/>
                      <a:pt x="502" y="703"/>
                    </a:cubicBezTo>
                    <a:lnTo>
                      <a:pt x="437" y="912"/>
                    </a:lnTo>
                    <a:lnTo>
                      <a:pt x="533" y="528"/>
                    </a:lnTo>
                    <a:cubicBezTo>
                      <a:pt x="534" y="504"/>
                      <a:pt x="533" y="481"/>
                      <a:pt x="536" y="457"/>
                    </a:cubicBezTo>
                    <a:cubicBezTo>
                      <a:pt x="537" y="448"/>
                      <a:pt x="544" y="441"/>
                      <a:pt x="544" y="432"/>
                    </a:cubicBezTo>
                    <a:cubicBezTo>
                      <a:pt x="544" y="285"/>
                      <a:pt x="411" y="248"/>
                      <a:pt x="299" y="212"/>
                    </a:cubicBezTo>
                    <a:cubicBezTo>
                      <a:pt x="279" y="215"/>
                      <a:pt x="255" y="207"/>
                      <a:pt x="239" y="220"/>
                    </a:cubicBezTo>
                    <a:cubicBezTo>
                      <a:pt x="231" y="226"/>
                      <a:pt x="248" y="240"/>
                      <a:pt x="256" y="246"/>
                    </a:cubicBezTo>
                    <a:cubicBezTo>
                      <a:pt x="272" y="258"/>
                      <a:pt x="314" y="265"/>
                      <a:pt x="333" y="271"/>
                    </a:cubicBezTo>
                    <a:cubicBezTo>
                      <a:pt x="360" y="289"/>
                      <a:pt x="381" y="312"/>
                      <a:pt x="409" y="330"/>
                    </a:cubicBezTo>
                    <a:cubicBezTo>
                      <a:pt x="450" y="392"/>
                      <a:pt x="476" y="453"/>
                      <a:pt x="493" y="525"/>
                    </a:cubicBezTo>
                    <a:cubicBezTo>
                      <a:pt x="490" y="590"/>
                      <a:pt x="490" y="655"/>
                      <a:pt x="485" y="720"/>
                    </a:cubicBezTo>
                    <a:cubicBezTo>
                      <a:pt x="484" y="740"/>
                      <a:pt x="473" y="759"/>
                      <a:pt x="468" y="779"/>
                    </a:cubicBezTo>
                    <a:cubicBezTo>
                      <a:pt x="442" y="882"/>
                      <a:pt x="399" y="981"/>
                      <a:pt x="375" y="1084"/>
                    </a:cubicBezTo>
                    <a:cubicBezTo>
                      <a:pt x="383" y="1116"/>
                      <a:pt x="385" y="1137"/>
                      <a:pt x="409" y="1160"/>
                    </a:cubicBezTo>
                    <a:lnTo>
                      <a:pt x="437" y="1200"/>
                    </a:ln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sp>
          <p:nvSpPr>
            <p:cNvPr id="3531" name="Freeform 459"/>
            <p:cNvSpPr>
              <a:spLocks/>
            </p:cNvSpPr>
            <p:nvPr/>
          </p:nvSpPr>
          <p:spPr bwMode="auto">
            <a:xfrm>
              <a:off x="1824" y="1279"/>
              <a:ext cx="1097" cy="836"/>
            </a:xfrm>
            <a:custGeom>
              <a:avLst/>
              <a:gdLst>
                <a:gd name="T0" fmla="*/ 554 w 1099"/>
                <a:gd name="T1" fmla="*/ 76 h 832"/>
                <a:gd name="T2" fmla="*/ 613 w 1099"/>
                <a:gd name="T3" fmla="*/ 135 h 832"/>
                <a:gd name="T4" fmla="*/ 681 w 1099"/>
                <a:gd name="T5" fmla="*/ 262 h 832"/>
                <a:gd name="T6" fmla="*/ 689 w 1099"/>
                <a:gd name="T7" fmla="*/ 737 h 832"/>
                <a:gd name="T8" fmla="*/ 706 w 1099"/>
                <a:gd name="T9" fmla="*/ 788 h 832"/>
                <a:gd name="T10" fmla="*/ 647 w 1099"/>
                <a:gd name="T11" fmla="*/ 186 h 832"/>
                <a:gd name="T12" fmla="*/ 537 w 1099"/>
                <a:gd name="T13" fmla="*/ 59 h 832"/>
                <a:gd name="T14" fmla="*/ 672 w 1099"/>
                <a:gd name="T15" fmla="*/ 169 h 832"/>
                <a:gd name="T16" fmla="*/ 749 w 1099"/>
                <a:gd name="T17" fmla="*/ 271 h 832"/>
                <a:gd name="T18" fmla="*/ 800 w 1099"/>
                <a:gd name="T19" fmla="*/ 449 h 832"/>
                <a:gd name="T20" fmla="*/ 867 w 1099"/>
                <a:gd name="T21" fmla="*/ 737 h 832"/>
                <a:gd name="T22" fmla="*/ 867 w 1099"/>
                <a:gd name="T23" fmla="*/ 466 h 832"/>
                <a:gd name="T24" fmla="*/ 749 w 1099"/>
                <a:gd name="T25" fmla="*/ 254 h 832"/>
                <a:gd name="T26" fmla="*/ 715 w 1099"/>
                <a:gd name="T27" fmla="*/ 212 h 832"/>
                <a:gd name="T28" fmla="*/ 859 w 1099"/>
                <a:gd name="T29" fmla="*/ 322 h 832"/>
                <a:gd name="T30" fmla="*/ 977 w 1099"/>
                <a:gd name="T31" fmla="*/ 474 h 832"/>
                <a:gd name="T32" fmla="*/ 1020 w 1099"/>
                <a:gd name="T33" fmla="*/ 550 h 832"/>
                <a:gd name="T34" fmla="*/ 1071 w 1099"/>
                <a:gd name="T35" fmla="*/ 703 h 832"/>
                <a:gd name="T36" fmla="*/ 1071 w 1099"/>
                <a:gd name="T37" fmla="*/ 559 h 832"/>
                <a:gd name="T38" fmla="*/ 825 w 1099"/>
                <a:gd name="T39" fmla="*/ 169 h 832"/>
                <a:gd name="T40" fmla="*/ 656 w 1099"/>
                <a:gd name="T41" fmla="*/ 51 h 832"/>
                <a:gd name="T42" fmla="*/ 368 w 1099"/>
                <a:gd name="T43" fmla="*/ 8 h 832"/>
                <a:gd name="T44" fmla="*/ 291 w 1099"/>
                <a:gd name="T45" fmla="*/ 34 h 832"/>
                <a:gd name="T46" fmla="*/ 207 w 1099"/>
                <a:gd name="T47" fmla="*/ 127 h 832"/>
                <a:gd name="T48" fmla="*/ 393 w 1099"/>
                <a:gd name="T49" fmla="*/ 34 h 832"/>
                <a:gd name="T50" fmla="*/ 291 w 1099"/>
                <a:gd name="T51" fmla="*/ 68 h 832"/>
                <a:gd name="T52" fmla="*/ 190 w 1099"/>
                <a:gd name="T53" fmla="*/ 118 h 832"/>
                <a:gd name="T54" fmla="*/ 139 w 1099"/>
                <a:gd name="T55" fmla="*/ 296 h 832"/>
                <a:gd name="T56" fmla="*/ 224 w 1099"/>
                <a:gd name="T57" fmla="*/ 254 h 832"/>
                <a:gd name="T58" fmla="*/ 325 w 1099"/>
                <a:gd name="T59" fmla="*/ 76 h 832"/>
                <a:gd name="T60" fmla="*/ 46 w 1099"/>
                <a:gd name="T61" fmla="*/ 118 h 832"/>
                <a:gd name="T62" fmla="*/ 3 w 1099"/>
                <a:gd name="T63" fmla="*/ 161 h 832"/>
                <a:gd name="T64" fmla="*/ 71 w 1099"/>
                <a:gd name="T65" fmla="*/ 161 h 832"/>
                <a:gd name="T66" fmla="*/ 96 w 1099"/>
                <a:gd name="T67" fmla="*/ 203 h 832"/>
                <a:gd name="T68" fmla="*/ 249 w 1099"/>
                <a:gd name="T69" fmla="*/ 85 h 832"/>
                <a:gd name="T70" fmla="*/ 283 w 1099"/>
                <a:gd name="T71" fmla="*/ 4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9" h="832">
                  <a:moveTo>
                    <a:pt x="351" y="42"/>
                  </a:moveTo>
                  <a:cubicBezTo>
                    <a:pt x="444" y="49"/>
                    <a:pt x="478" y="52"/>
                    <a:pt x="554" y="76"/>
                  </a:cubicBezTo>
                  <a:cubicBezTo>
                    <a:pt x="571" y="87"/>
                    <a:pt x="599" y="91"/>
                    <a:pt x="605" y="110"/>
                  </a:cubicBezTo>
                  <a:cubicBezTo>
                    <a:pt x="608" y="118"/>
                    <a:pt x="609" y="127"/>
                    <a:pt x="613" y="135"/>
                  </a:cubicBezTo>
                  <a:cubicBezTo>
                    <a:pt x="623" y="153"/>
                    <a:pt x="641" y="167"/>
                    <a:pt x="647" y="186"/>
                  </a:cubicBezTo>
                  <a:cubicBezTo>
                    <a:pt x="667" y="247"/>
                    <a:pt x="654" y="222"/>
                    <a:pt x="681" y="262"/>
                  </a:cubicBezTo>
                  <a:cubicBezTo>
                    <a:pt x="697" y="315"/>
                    <a:pt x="706" y="370"/>
                    <a:pt x="723" y="423"/>
                  </a:cubicBezTo>
                  <a:cubicBezTo>
                    <a:pt x="718" y="539"/>
                    <a:pt x="708" y="628"/>
                    <a:pt x="689" y="737"/>
                  </a:cubicBezTo>
                  <a:cubicBezTo>
                    <a:pt x="692" y="765"/>
                    <a:pt x="689" y="794"/>
                    <a:pt x="698" y="821"/>
                  </a:cubicBezTo>
                  <a:cubicBezTo>
                    <a:pt x="702" y="832"/>
                    <a:pt x="703" y="799"/>
                    <a:pt x="706" y="788"/>
                  </a:cubicBezTo>
                  <a:cubicBezTo>
                    <a:pt x="717" y="749"/>
                    <a:pt x="732" y="669"/>
                    <a:pt x="732" y="669"/>
                  </a:cubicBezTo>
                  <a:cubicBezTo>
                    <a:pt x="721" y="472"/>
                    <a:pt x="706" y="363"/>
                    <a:pt x="647" y="186"/>
                  </a:cubicBezTo>
                  <a:cubicBezTo>
                    <a:pt x="633" y="144"/>
                    <a:pt x="620" y="117"/>
                    <a:pt x="588" y="85"/>
                  </a:cubicBezTo>
                  <a:cubicBezTo>
                    <a:pt x="564" y="62"/>
                    <a:pt x="564" y="73"/>
                    <a:pt x="537" y="59"/>
                  </a:cubicBezTo>
                  <a:cubicBezTo>
                    <a:pt x="528" y="54"/>
                    <a:pt x="512" y="42"/>
                    <a:pt x="512" y="42"/>
                  </a:cubicBezTo>
                  <a:cubicBezTo>
                    <a:pt x="572" y="83"/>
                    <a:pt x="620" y="116"/>
                    <a:pt x="672" y="169"/>
                  </a:cubicBezTo>
                  <a:cubicBezTo>
                    <a:pt x="712" y="210"/>
                    <a:pt x="691" y="184"/>
                    <a:pt x="732" y="245"/>
                  </a:cubicBezTo>
                  <a:cubicBezTo>
                    <a:pt x="738" y="254"/>
                    <a:pt x="749" y="271"/>
                    <a:pt x="749" y="271"/>
                  </a:cubicBezTo>
                  <a:cubicBezTo>
                    <a:pt x="763" y="313"/>
                    <a:pt x="769" y="356"/>
                    <a:pt x="783" y="398"/>
                  </a:cubicBezTo>
                  <a:cubicBezTo>
                    <a:pt x="789" y="415"/>
                    <a:pt x="794" y="432"/>
                    <a:pt x="800" y="449"/>
                  </a:cubicBezTo>
                  <a:cubicBezTo>
                    <a:pt x="803" y="457"/>
                    <a:pt x="808" y="474"/>
                    <a:pt x="808" y="474"/>
                  </a:cubicBezTo>
                  <a:cubicBezTo>
                    <a:pt x="822" y="563"/>
                    <a:pt x="840" y="651"/>
                    <a:pt x="867" y="737"/>
                  </a:cubicBezTo>
                  <a:cubicBezTo>
                    <a:pt x="906" y="679"/>
                    <a:pt x="894" y="705"/>
                    <a:pt x="910" y="661"/>
                  </a:cubicBezTo>
                  <a:cubicBezTo>
                    <a:pt x="901" y="600"/>
                    <a:pt x="893" y="522"/>
                    <a:pt x="867" y="466"/>
                  </a:cubicBezTo>
                  <a:cubicBezTo>
                    <a:pt x="845" y="419"/>
                    <a:pt x="812" y="377"/>
                    <a:pt x="791" y="330"/>
                  </a:cubicBezTo>
                  <a:cubicBezTo>
                    <a:pt x="758" y="255"/>
                    <a:pt x="795" y="300"/>
                    <a:pt x="749" y="254"/>
                  </a:cubicBezTo>
                  <a:cubicBezTo>
                    <a:pt x="746" y="246"/>
                    <a:pt x="746" y="236"/>
                    <a:pt x="740" y="229"/>
                  </a:cubicBezTo>
                  <a:cubicBezTo>
                    <a:pt x="734" y="221"/>
                    <a:pt x="722" y="220"/>
                    <a:pt x="715" y="212"/>
                  </a:cubicBezTo>
                  <a:cubicBezTo>
                    <a:pt x="652" y="140"/>
                    <a:pt x="676" y="159"/>
                    <a:pt x="715" y="178"/>
                  </a:cubicBezTo>
                  <a:cubicBezTo>
                    <a:pt x="751" y="231"/>
                    <a:pt x="804" y="286"/>
                    <a:pt x="859" y="322"/>
                  </a:cubicBezTo>
                  <a:cubicBezTo>
                    <a:pt x="883" y="357"/>
                    <a:pt x="911" y="387"/>
                    <a:pt x="935" y="423"/>
                  </a:cubicBezTo>
                  <a:cubicBezTo>
                    <a:pt x="967" y="470"/>
                    <a:pt x="953" y="428"/>
                    <a:pt x="977" y="474"/>
                  </a:cubicBezTo>
                  <a:cubicBezTo>
                    <a:pt x="981" y="482"/>
                    <a:pt x="981" y="492"/>
                    <a:pt x="986" y="500"/>
                  </a:cubicBezTo>
                  <a:cubicBezTo>
                    <a:pt x="996" y="518"/>
                    <a:pt x="1020" y="550"/>
                    <a:pt x="1020" y="550"/>
                  </a:cubicBezTo>
                  <a:cubicBezTo>
                    <a:pt x="1031" y="584"/>
                    <a:pt x="1042" y="618"/>
                    <a:pt x="1054" y="652"/>
                  </a:cubicBezTo>
                  <a:cubicBezTo>
                    <a:pt x="1060" y="669"/>
                    <a:pt x="1065" y="686"/>
                    <a:pt x="1071" y="703"/>
                  </a:cubicBezTo>
                  <a:cubicBezTo>
                    <a:pt x="1074" y="711"/>
                    <a:pt x="1079" y="728"/>
                    <a:pt x="1079" y="728"/>
                  </a:cubicBezTo>
                  <a:cubicBezTo>
                    <a:pt x="1099" y="672"/>
                    <a:pt x="1087" y="615"/>
                    <a:pt x="1071" y="559"/>
                  </a:cubicBezTo>
                  <a:cubicBezTo>
                    <a:pt x="1040" y="453"/>
                    <a:pt x="969" y="348"/>
                    <a:pt x="901" y="262"/>
                  </a:cubicBezTo>
                  <a:cubicBezTo>
                    <a:pt x="871" y="224"/>
                    <a:pt x="863" y="195"/>
                    <a:pt x="825" y="169"/>
                  </a:cubicBezTo>
                  <a:cubicBezTo>
                    <a:pt x="792" y="120"/>
                    <a:pt x="747" y="119"/>
                    <a:pt x="706" y="85"/>
                  </a:cubicBezTo>
                  <a:cubicBezTo>
                    <a:pt x="662" y="48"/>
                    <a:pt x="702" y="66"/>
                    <a:pt x="656" y="51"/>
                  </a:cubicBezTo>
                  <a:cubicBezTo>
                    <a:pt x="617" y="26"/>
                    <a:pt x="572" y="14"/>
                    <a:pt x="528" y="0"/>
                  </a:cubicBezTo>
                  <a:cubicBezTo>
                    <a:pt x="475" y="3"/>
                    <a:pt x="421" y="2"/>
                    <a:pt x="368" y="8"/>
                  </a:cubicBezTo>
                  <a:cubicBezTo>
                    <a:pt x="350" y="10"/>
                    <a:pt x="334" y="19"/>
                    <a:pt x="317" y="25"/>
                  </a:cubicBezTo>
                  <a:cubicBezTo>
                    <a:pt x="308" y="28"/>
                    <a:pt x="291" y="34"/>
                    <a:pt x="291" y="34"/>
                  </a:cubicBezTo>
                  <a:cubicBezTo>
                    <a:pt x="275" y="50"/>
                    <a:pt x="254" y="59"/>
                    <a:pt x="240" y="76"/>
                  </a:cubicBezTo>
                  <a:cubicBezTo>
                    <a:pt x="227" y="91"/>
                    <a:pt x="207" y="127"/>
                    <a:pt x="207" y="127"/>
                  </a:cubicBezTo>
                  <a:cubicBezTo>
                    <a:pt x="257" y="143"/>
                    <a:pt x="299" y="100"/>
                    <a:pt x="342" y="76"/>
                  </a:cubicBezTo>
                  <a:cubicBezTo>
                    <a:pt x="344" y="75"/>
                    <a:pt x="400" y="41"/>
                    <a:pt x="393" y="34"/>
                  </a:cubicBezTo>
                  <a:cubicBezTo>
                    <a:pt x="390" y="31"/>
                    <a:pt x="323" y="49"/>
                    <a:pt x="317" y="51"/>
                  </a:cubicBezTo>
                  <a:cubicBezTo>
                    <a:pt x="308" y="57"/>
                    <a:pt x="300" y="63"/>
                    <a:pt x="291" y="68"/>
                  </a:cubicBezTo>
                  <a:cubicBezTo>
                    <a:pt x="283" y="72"/>
                    <a:pt x="274" y="72"/>
                    <a:pt x="266" y="76"/>
                  </a:cubicBezTo>
                  <a:cubicBezTo>
                    <a:pt x="179" y="124"/>
                    <a:pt x="247" y="100"/>
                    <a:pt x="190" y="118"/>
                  </a:cubicBezTo>
                  <a:cubicBezTo>
                    <a:pt x="161" y="137"/>
                    <a:pt x="147" y="161"/>
                    <a:pt x="122" y="186"/>
                  </a:cubicBezTo>
                  <a:cubicBezTo>
                    <a:pt x="108" y="228"/>
                    <a:pt x="78" y="277"/>
                    <a:pt x="139" y="296"/>
                  </a:cubicBezTo>
                  <a:cubicBezTo>
                    <a:pt x="150" y="293"/>
                    <a:pt x="163" y="293"/>
                    <a:pt x="173" y="288"/>
                  </a:cubicBezTo>
                  <a:cubicBezTo>
                    <a:pt x="191" y="279"/>
                    <a:pt x="224" y="254"/>
                    <a:pt x="224" y="254"/>
                  </a:cubicBezTo>
                  <a:cubicBezTo>
                    <a:pt x="243" y="195"/>
                    <a:pt x="234" y="220"/>
                    <a:pt x="249" y="178"/>
                  </a:cubicBezTo>
                  <a:cubicBezTo>
                    <a:pt x="260" y="95"/>
                    <a:pt x="255" y="101"/>
                    <a:pt x="325" y="76"/>
                  </a:cubicBezTo>
                  <a:cubicBezTo>
                    <a:pt x="247" y="68"/>
                    <a:pt x="173" y="65"/>
                    <a:pt x="96" y="85"/>
                  </a:cubicBezTo>
                  <a:cubicBezTo>
                    <a:pt x="79" y="96"/>
                    <a:pt x="63" y="107"/>
                    <a:pt x="46" y="118"/>
                  </a:cubicBezTo>
                  <a:cubicBezTo>
                    <a:pt x="37" y="124"/>
                    <a:pt x="20" y="135"/>
                    <a:pt x="20" y="135"/>
                  </a:cubicBezTo>
                  <a:cubicBezTo>
                    <a:pt x="14" y="144"/>
                    <a:pt x="0" y="151"/>
                    <a:pt x="3" y="161"/>
                  </a:cubicBezTo>
                  <a:cubicBezTo>
                    <a:pt x="5" y="170"/>
                    <a:pt x="20" y="169"/>
                    <a:pt x="29" y="169"/>
                  </a:cubicBezTo>
                  <a:cubicBezTo>
                    <a:pt x="43" y="169"/>
                    <a:pt x="57" y="164"/>
                    <a:pt x="71" y="161"/>
                  </a:cubicBezTo>
                  <a:cubicBezTo>
                    <a:pt x="95" y="136"/>
                    <a:pt x="122" y="118"/>
                    <a:pt x="147" y="93"/>
                  </a:cubicBezTo>
                  <a:cubicBezTo>
                    <a:pt x="137" y="135"/>
                    <a:pt x="110" y="163"/>
                    <a:pt x="96" y="203"/>
                  </a:cubicBezTo>
                  <a:cubicBezTo>
                    <a:pt x="109" y="241"/>
                    <a:pt x="127" y="248"/>
                    <a:pt x="156" y="212"/>
                  </a:cubicBezTo>
                  <a:cubicBezTo>
                    <a:pt x="190" y="169"/>
                    <a:pt x="211" y="123"/>
                    <a:pt x="249" y="85"/>
                  </a:cubicBezTo>
                  <a:cubicBezTo>
                    <a:pt x="252" y="76"/>
                    <a:pt x="251" y="65"/>
                    <a:pt x="257" y="59"/>
                  </a:cubicBezTo>
                  <a:cubicBezTo>
                    <a:pt x="286" y="30"/>
                    <a:pt x="283" y="67"/>
                    <a:pt x="283" y="42"/>
                  </a:cubicBez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grpSp>
        <p:nvGrpSpPr>
          <p:cNvPr id="17" name="Group 460"/>
          <p:cNvGrpSpPr>
            <a:grpSpLocks/>
          </p:cNvGrpSpPr>
          <p:nvPr/>
        </p:nvGrpSpPr>
        <p:grpSpPr bwMode="auto">
          <a:xfrm>
            <a:off x="8201378" y="4306507"/>
            <a:ext cx="503767" cy="311356"/>
            <a:chOff x="1824" y="1248"/>
            <a:chExt cx="1541" cy="1378"/>
          </a:xfrm>
        </p:grpSpPr>
        <p:grpSp>
          <p:nvGrpSpPr>
            <p:cNvPr id="18" name="Group 461"/>
            <p:cNvGrpSpPr>
              <a:grpSpLocks/>
            </p:cNvGrpSpPr>
            <p:nvPr/>
          </p:nvGrpSpPr>
          <p:grpSpPr bwMode="auto">
            <a:xfrm>
              <a:off x="1824" y="1248"/>
              <a:ext cx="1541" cy="1378"/>
              <a:chOff x="1819" y="1135"/>
              <a:chExt cx="1556" cy="1491"/>
            </a:xfrm>
          </p:grpSpPr>
          <p:sp>
            <p:nvSpPr>
              <p:cNvPr id="3534" name="Freeform 462"/>
              <p:cNvSpPr>
                <a:spLocks/>
              </p:cNvSpPr>
              <p:nvPr/>
            </p:nvSpPr>
            <p:spPr bwMode="auto">
              <a:xfrm>
                <a:off x="1905" y="1135"/>
                <a:ext cx="1470" cy="1491"/>
              </a:xfrm>
              <a:custGeom>
                <a:avLst/>
                <a:gdLst>
                  <a:gd name="T0" fmla="*/ 1220 w 1469"/>
                  <a:gd name="T1" fmla="*/ 788 h 1491"/>
                  <a:gd name="T2" fmla="*/ 1177 w 1469"/>
                  <a:gd name="T3" fmla="*/ 661 h 1491"/>
                  <a:gd name="T4" fmla="*/ 1152 w 1469"/>
                  <a:gd name="T5" fmla="*/ 610 h 1491"/>
                  <a:gd name="T6" fmla="*/ 1093 w 1469"/>
                  <a:gd name="T7" fmla="*/ 517 h 1491"/>
                  <a:gd name="T8" fmla="*/ 1059 w 1469"/>
                  <a:gd name="T9" fmla="*/ 474 h 1491"/>
                  <a:gd name="T10" fmla="*/ 1025 w 1469"/>
                  <a:gd name="T11" fmla="*/ 432 h 1491"/>
                  <a:gd name="T12" fmla="*/ 974 w 1469"/>
                  <a:gd name="T13" fmla="*/ 364 h 1491"/>
                  <a:gd name="T14" fmla="*/ 957 w 1469"/>
                  <a:gd name="T15" fmla="*/ 339 h 1491"/>
                  <a:gd name="T16" fmla="*/ 932 w 1469"/>
                  <a:gd name="T17" fmla="*/ 322 h 1491"/>
                  <a:gd name="T18" fmla="*/ 898 w 1469"/>
                  <a:gd name="T19" fmla="*/ 280 h 1491"/>
                  <a:gd name="T20" fmla="*/ 661 w 1469"/>
                  <a:gd name="T21" fmla="*/ 119 h 1491"/>
                  <a:gd name="T22" fmla="*/ 567 w 1469"/>
                  <a:gd name="T23" fmla="*/ 68 h 1491"/>
                  <a:gd name="T24" fmla="*/ 347 w 1469"/>
                  <a:gd name="T25" fmla="*/ 0 h 1491"/>
                  <a:gd name="T26" fmla="*/ 203 w 1469"/>
                  <a:gd name="T27" fmla="*/ 17 h 1491"/>
                  <a:gd name="T28" fmla="*/ 51 w 1469"/>
                  <a:gd name="T29" fmla="*/ 76 h 1491"/>
                  <a:gd name="T30" fmla="*/ 0 w 1469"/>
                  <a:gd name="T31" fmla="*/ 144 h 1491"/>
                  <a:gd name="T32" fmla="*/ 25 w 1469"/>
                  <a:gd name="T33" fmla="*/ 203 h 1491"/>
                  <a:gd name="T34" fmla="*/ 254 w 1469"/>
                  <a:gd name="T35" fmla="*/ 313 h 1491"/>
                  <a:gd name="T36" fmla="*/ 296 w 1469"/>
                  <a:gd name="T37" fmla="*/ 356 h 1491"/>
                  <a:gd name="T38" fmla="*/ 339 w 1469"/>
                  <a:gd name="T39" fmla="*/ 407 h 1491"/>
                  <a:gd name="T40" fmla="*/ 373 w 1469"/>
                  <a:gd name="T41" fmla="*/ 508 h 1491"/>
                  <a:gd name="T42" fmla="*/ 296 w 1469"/>
                  <a:gd name="T43" fmla="*/ 898 h 1491"/>
                  <a:gd name="T44" fmla="*/ 279 w 1469"/>
                  <a:gd name="T45" fmla="*/ 949 h 1491"/>
                  <a:gd name="T46" fmla="*/ 271 w 1469"/>
                  <a:gd name="T47" fmla="*/ 974 h 1491"/>
                  <a:gd name="T48" fmla="*/ 313 w 1469"/>
                  <a:gd name="T49" fmla="*/ 1313 h 1491"/>
                  <a:gd name="T50" fmla="*/ 373 w 1469"/>
                  <a:gd name="T51" fmla="*/ 1381 h 1491"/>
                  <a:gd name="T52" fmla="*/ 576 w 1469"/>
                  <a:gd name="T53" fmla="*/ 1474 h 1491"/>
                  <a:gd name="T54" fmla="*/ 957 w 1469"/>
                  <a:gd name="T55" fmla="*/ 1482 h 1491"/>
                  <a:gd name="T56" fmla="*/ 1237 w 1469"/>
                  <a:gd name="T57" fmla="*/ 1474 h 1491"/>
                  <a:gd name="T58" fmla="*/ 1355 w 1469"/>
                  <a:gd name="T59" fmla="*/ 1482 h 1491"/>
                  <a:gd name="T60" fmla="*/ 1406 w 1469"/>
                  <a:gd name="T61" fmla="*/ 1449 h 1491"/>
                  <a:gd name="T62" fmla="*/ 1440 w 1469"/>
                  <a:gd name="T63" fmla="*/ 1398 h 1491"/>
                  <a:gd name="T64" fmla="*/ 1423 w 1469"/>
                  <a:gd name="T65" fmla="*/ 1144 h 1491"/>
                  <a:gd name="T66" fmla="*/ 1372 w 1469"/>
                  <a:gd name="T67" fmla="*/ 1042 h 1491"/>
                  <a:gd name="T68" fmla="*/ 1355 w 1469"/>
                  <a:gd name="T69" fmla="*/ 1017 h 1491"/>
                  <a:gd name="T70" fmla="*/ 1330 w 1469"/>
                  <a:gd name="T71" fmla="*/ 966 h 1491"/>
                  <a:gd name="T72" fmla="*/ 1287 w 1469"/>
                  <a:gd name="T73" fmla="*/ 864 h 1491"/>
                  <a:gd name="T74" fmla="*/ 1220 w 1469"/>
                  <a:gd name="T75" fmla="*/ 788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69" h="1491">
                    <a:moveTo>
                      <a:pt x="1220" y="788"/>
                    </a:moveTo>
                    <a:cubicBezTo>
                      <a:pt x="1212" y="740"/>
                      <a:pt x="1204" y="701"/>
                      <a:pt x="1177" y="661"/>
                    </a:cubicBezTo>
                    <a:cubicBezTo>
                      <a:pt x="1159" y="603"/>
                      <a:pt x="1182" y="667"/>
                      <a:pt x="1152" y="610"/>
                    </a:cubicBezTo>
                    <a:cubicBezTo>
                      <a:pt x="1131" y="570"/>
                      <a:pt x="1134" y="545"/>
                      <a:pt x="1093" y="517"/>
                    </a:cubicBezTo>
                    <a:cubicBezTo>
                      <a:pt x="1071" y="453"/>
                      <a:pt x="1103" y="528"/>
                      <a:pt x="1059" y="474"/>
                    </a:cubicBezTo>
                    <a:cubicBezTo>
                      <a:pt x="1012" y="416"/>
                      <a:pt x="1097" y="481"/>
                      <a:pt x="1025" y="432"/>
                    </a:cubicBezTo>
                    <a:cubicBezTo>
                      <a:pt x="1013" y="399"/>
                      <a:pt x="1003" y="384"/>
                      <a:pt x="974" y="364"/>
                    </a:cubicBezTo>
                    <a:cubicBezTo>
                      <a:pt x="968" y="356"/>
                      <a:pt x="964" y="346"/>
                      <a:pt x="957" y="339"/>
                    </a:cubicBezTo>
                    <a:cubicBezTo>
                      <a:pt x="950" y="332"/>
                      <a:pt x="938" y="330"/>
                      <a:pt x="932" y="322"/>
                    </a:cubicBezTo>
                    <a:cubicBezTo>
                      <a:pt x="885" y="264"/>
                      <a:pt x="970" y="329"/>
                      <a:pt x="898" y="280"/>
                    </a:cubicBezTo>
                    <a:cubicBezTo>
                      <a:pt x="856" y="215"/>
                      <a:pt x="738" y="144"/>
                      <a:pt x="661" y="119"/>
                    </a:cubicBezTo>
                    <a:cubicBezTo>
                      <a:pt x="636" y="81"/>
                      <a:pt x="609" y="81"/>
                      <a:pt x="567" y="68"/>
                    </a:cubicBezTo>
                    <a:cubicBezTo>
                      <a:pt x="504" y="25"/>
                      <a:pt x="420" y="11"/>
                      <a:pt x="347" y="0"/>
                    </a:cubicBezTo>
                    <a:cubicBezTo>
                      <a:pt x="287" y="5"/>
                      <a:pt x="253" y="2"/>
                      <a:pt x="203" y="17"/>
                    </a:cubicBezTo>
                    <a:cubicBezTo>
                      <a:pt x="149" y="33"/>
                      <a:pt x="103" y="59"/>
                      <a:pt x="51" y="76"/>
                    </a:cubicBezTo>
                    <a:cubicBezTo>
                      <a:pt x="32" y="105"/>
                      <a:pt x="10" y="112"/>
                      <a:pt x="0" y="144"/>
                    </a:cubicBezTo>
                    <a:cubicBezTo>
                      <a:pt x="5" y="167"/>
                      <a:pt x="6" y="186"/>
                      <a:pt x="25" y="203"/>
                    </a:cubicBezTo>
                    <a:cubicBezTo>
                      <a:pt x="90" y="259"/>
                      <a:pt x="183" y="268"/>
                      <a:pt x="254" y="313"/>
                    </a:cubicBezTo>
                    <a:cubicBezTo>
                      <a:pt x="297" y="379"/>
                      <a:pt x="242" y="302"/>
                      <a:pt x="296" y="356"/>
                    </a:cubicBezTo>
                    <a:cubicBezTo>
                      <a:pt x="312" y="372"/>
                      <a:pt x="323" y="391"/>
                      <a:pt x="339" y="407"/>
                    </a:cubicBezTo>
                    <a:cubicBezTo>
                      <a:pt x="350" y="441"/>
                      <a:pt x="361" y="475"/>
                      <a:pt x="373" y="508"/>
                    </a:cubicBezTo>
                    <a:cubicBezTo>
                      <a:pt x="366" y="631"/>
                      <a:pt x="369" y="790"/>
                      <a:pt x="296" y="898"/>
                    </a:cubicBezTo>
                    <a:cubicBezTo>
                      <a:pt x="290" y="915"/>
                      <a:pt x="285" y="932"/>
                      <a:pt x="279" y="949"/>
                    </a:cubicBezTo>
                    <a:cubicBezTo>
                      <a:pt x="276" y="957"/>
                      <a:pt x="271" y="974"/>
                      <a:pt x="271" y="974"/>
                    </a:cubicBezTo>
                    <a:cubicBezTo>
                      <a:pt x="265" y="1070"/>
                      <a:pt x="215" y="1247"/>
                      <a:pt x="313" y="1313"/>
                    </a:cubicBezTo>
                    <a:cubicBezTo>
                      <a:pt x="353" y="1373"/>
                      <a:pt x="330" y="1353"/>
                      <a:pt x="373" y="1381"/>
                    </a:cubicBezTo>
                    <a:cubicBezTo>
                      <a:pt x="418" y="1447"/>
                      <a:pt x="503" y="1458"/>
                      <a:pt x="576" y="1474"/>
                    </a:cubicBezTo>
                    <a:cubicBezTo>
                      <a:pt x="706" y="1467"/>
                      <a:pt x="828" y="1462"/>
                      <a:pt x="957" y="1482"/>
                    </a:cubicBezTo>
                    <a:cubicBezTo>
                      <a:pt x="1066" y="1473"/>
                      <a:pt x="1123" y="1466"/>
                      <a:pt x="1237" y="1474"/>
                    </a:cubicBezTo>
                    <a:cubicBezTo>
                      <a:pt x="1289" y="1491"/>
                      <a:pt x="1291" y="1491"/>
                      <a:pt x="1355" y="1482"/>
                    </a:cubicBezTo>
                    <a:cubicBezTo>
                      <a:pt x="1385" y="1473"/>
                      <a:pt x="1384" y="1478"/>
                      <a:pt x="1406" y="1449"/>
                    </a:cubicBezTo>
                    <a:cubicBezTo>
                      <a:pt x="1419" y="1433"/>
                      <a:pt x="1440" y="1398"/>
                      <a:pt x="1440" y="1398"/>
                    </a:cubicBezTo>
                    <a:cubicBezTo>
                      <a:pt x="1469" y="1304"/>
                      <a:pt x="1450" y="1233"/>
                      <a:pt x="1423" y="1144"/>
                    </a:cubicBezTo>
                    <a:cubicBezTo>
                      <a:pt x="1404" y="1081"/>
                      <a:pt x="1411" y="1099"/>
                      <a:pt x="1372" y="1042"/>
                    </a:cubicBezTo>
                    <a:cubicBezTo>
                      <a:pt x="1366" y="1034"/>
                      <a:pt x="1355" y="1017"/>
                      <a:pt x="1355" y="1017"/>
                    </a:cubicBezTo>
                    <a:cubicBezTo>
                      <a:pt x="1329" y="933"/>
                      <a:pt x="1369" y="1053"/>
                      <a:pt x="1330" y="966"/>
                    </a:cubicBezTo>
                    <a:cubicBezTo>
                      <a:pt x="1313" y="927"/>
                      <a:pt x="1310" y="898"/>
                      <a:pt x="1287" y="864"/>
                    </a:cubicBezTo>
                    <a:cubicBezTo>
                      <a:pt x="1274" y="824"/>
                      <a:pt x="1258" y="806"/>
                      <a:pt x="1220" y="788"/>
                    </a:cubicBezTo>
                    <a:close/>
                  </a:path>
                </a:pathLst>
              </a:custGeom>
              <a:gradFill rotWithShape="1">
                <a:gsLst>
                  <a:gs pos="0">
                    <a:srgbClr val="0303EF"/>
                  </a:gs>
                  <a:gs pos="100000">
                    <a:schemeClr val="bg1">
                      <a:alpha val="0"/>
                    </a:scheme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535" name="Freeform 463"/>
              <p:cNvSpPr>
                <a:spLocks/>
              </p:cNvSpPr>
              <p:nvPr/>
            </p:nvSpPr>
            <p:spPr bwMode="auto">
              <a:xfrm>
                <a:off x="1819" y="1152"/>
                <a:ext cx="1443" cy="1198"/>
              </a:xfrm>
              <a:custGeom>
                <a:avLst/>
                <a:gdLst>
                  <a:gd name="T0" fmla="*/ 1442 w 1442"/>
                  <a:gd name="T1" fmla="*/ 1025 h 1200"/>
                  <a:gd name="T2" fmla="*/ 1391 w 1442"/>
                  <a:gd name="T3" fmla="*/ 940 h 1200"/>
                  <a:gd name="T4" fmla="*/ 1357 w 1442"/>
                  <a:gd name="T5" fmla="*/ 864 h 1200"/>
                  <a:gd name="T6" fmla="*/ 1281 w 1442"/>
                  <a:gd name="T7" fmla="*/ 737 h 1200"/>
                  <a:gd name="T8" fmla="*/ 1264 w 1442"/>
                  <a:gd name="T9" fmla="*/ 712 h 1200"/>
                  <a:gd name="T10" fmla="*/ 1247 w 1442"/>
                  <a:gd name="T11" fmla="*/ 686 h 1200"/>
                  <a:gd name="T12" fmla="*/ 1197 w 1442"/>
                  <a:gd name="T13" fmla="*/ 584 h 1200"/>
                  <a:gd name="T14" fmla="*/ 1095 w 1442"/>
                  <a:gd name="T15" fmla="*/ 440 h 1200"/>
                  <a:gd name="T16" fmla="*/ 1078 w 1442"/>
                  <a:gd name="T17" fmla="*/ 415 h 1200"/>
                  <a:gd name="T18" fmla="*/ 1053 w 1442"/>
                  <a:gd name="T19" fmla="*/ 398 h 1200"/>
                  <a:gd name="T20" fmla="*/ 1044 w 1442"/>
                  <a:gd name="T21" fmla="*/ 373 h 1200"/>
                  <a:gd name="T22" fmla="*/ 1002 w 1442"/>
                  <a:gd name="T23" fmla="*/ 330 h 1200"/>
                  <a:gd name="T24" fmla="*/ 942 w 1442"/>
                  <a:gd name="T25" fmla="*/ 263 h 1200"/>
                  <a:gd name="T26" fmla="*/ 900 w 1442"/>
                  <a:gd name="T27" fmla="*/ 229 h 1200"/>
                  <a:gd name="T28" fmla="*/ 883 w 1442"/>
                  <a:gd name="T29" fmla="*/ 203 h 1200"/>
                  <a:gd name="T30" fmla="*/ 858 w 1442"/>
                  <a:gd name="T31" fmla="*/ 186 h 1200"/>
                  <a:gd name="T32" fmla="*/ 790 w 1442"/>
                  <a:gd name="T33" fmla="*/ 136 h 1200"/>
                  <a:gd name="T34" fmla="*/ 612 w 1442"/>
                  <a:gd name="T35" fmla="*/ 59 h 1200"/>
                  <a:gd name="T36" fmla="*/ 510 w 1442"/>
                  <a:gd name="T37" fmla="*/ 25 h 1200"/>
                  <a:gd name="T38" fmla="*/ 443 w 1442"/>
                  <a:gd name="T39" fmla="*/ 17 h 1200"/>
                  <a:gd name="T40" fmla="*/ 358 w 1442"/>
                  <a:gd name="T41" fmla="*/ 0 h 1200"/>
                  <a:gd name="T42" fmla="*/ 146 w 1442"/>
                  <a:gd name="T43" fmla="*/ 51 h 1200"/>
                  <a:gd name="T44" fmla="*/ 95 w 1442"/>
                  <a:gd name="T45" fmla="*/ 76 h 1200"/>
                  <a:gd name="T46" fmla="*/ 70 w 1442"/>
                  <a:gd name="T47" fmla="*/ 93 h 1200"/>
                  <a:gd name="T48" fmla="*/ 36 w 1442"/>
                  <a:gd name="T49" fmla="*/ 144 h 1200"/>
                  <a:gd name="T50" fmla="*/ 53 w 1442"/>
                  <a:gd name="T51" fmla="*/ 144 h 1200"/>
                  <a:gd name="T52" fmla="*/ 78 w 1442"/>
                  <a:gd name="T53" fmla="*/ 127 h 1200"/>
                  <a:gd name="T54" fmla="*/ 104 w 1442"/>
                  <a:gd name="T55" fmla="*/ 110 h 1200"/>
                  <a:gd name="T56" fmla="*/ 78 w 1442"/>
                  <a:gd name="T57" fmla="*/ 263 h 1200"/>
                  <a:gd name="T58" fmla="*/ 163 w 1442"/>
                  <a:gd name="T59" fmla="*/ 136 h 1200"/>
                  <a:gd name="T60" fmla="*/ 149 w 1442"/>
                  <a:gd name="T61" fmla="*/ 192 h 1200"/>
                  <a:gd name="T62" fmla="*/ 112 w 1442"/>
                  <a:gd name="T63" fmla="*/ 178 h 1200"/>
                  <a:gd name="T64" fmla="*/ 78 w 1442"/>
                  <a:gd name="T65" fmla="*/ 229 h 1200"/>
                  <a:gd name="T66" fmla="*/ 129 w 1442"/>
                  <a:gd name="T67" fmla="*/ 305 h 1200"/>
                  <a:gd name="T68" fmla="*/ 155 w 1442"/>
                  <a:gd name="T69" fmla="*/ 195 h 1200"/>
                  <a:gd name="T70" fmla="*/ 197 w 1442"/>
                  <a:gd name="T71" fmla="*/ 152 h 1200"/>
                  <a:gd name="T72" fmla="*/ 222 w 1442"/>
                  <a:gd name="T73" fmla="*/ 144 h 1200"/>
                  <a:gd name="T74" fmla="*/ 163 w 1442"/>
                  <a:gd name="T75" fmla="*/ 203 h 1200"/>
                  <a:gd name="T76" fmla="*/ 95 w 1442"/>
                  <a:gd name="T77" fmla="*/ 305 h 1200"/>
                  <a:gd name="T78" fmla="*/ 104 w 1442"/>
                  <a:gd name="T79" fmla="*/ 330 h 1200"/>
                  <a:gd name="T80" fmla="*/ 155 w 1442"/>
                  <a:gd name="T81" fmla="*/ 296 h 1200"/>
                  <a:gd name="T82" fmla="*/ 163 w 1442"/>
                  <a:gd name="T83" fmla="*/ 229 h 1200"/>
                  <a:gd name="T84" fmla="*/ 248 w 1442"/>
                  <a:gd name="T85" fmla="*/ 178 h 1200"/>
                  <a:gd name="T86" fmla="*/ 358 w 1442"/>
                  <a:gd name="T87" fmla="*/ 220 h 1200"/>
                  <a:gd name="T88" fmla="*/ 434 w 1442"/>
                  <a:gd name="T89" fmla="*/ 305 h 1200"/>
                  <a:gd name="T90" fmla="*/ 502 w 1442"/>
                  <a:gd name="T91" fmla="*/ 703 h 1200"/>
                  <a:gd name="T92" fmla="*/ 437 w 1442"/>
                  <a:gd name="T93" fmla="*/ 912 h 1200"/>
                  <a:gd name="T94" fmla="*/ 533 w 1442"/>
                  <a:gd name="T95" fmla="*/ 528 h 1200"/>
                  <a:gd name="T96" fmla="*/ 536 w 1442"/>
                  <a:gd name="T97" fmla="*/ 457 h 1200"/>
                  <a:gd name="T98" fmla="*/ 544 w 1442"/>
                  <a:gd name="T99" fmla="*/ 432 h 1200"/>
                  <a:gd name="T100" fmla="*/ 299 w 1442"/>
                  <a:gd name="T101" fmla="*/ 212 h 1200"/>
                  <a:gd name="T102" fmla="*/ 239 w 1442"/>
                  <a:gd name="T103" fmla="*/ 220 h 1200"/>
                  <a:gd name="T104" fmla="*/ 256 w 1442"/>
                  <a:gd name="T105" fmla="*/ 246 h 1200"/>
                  <a:gd name="T106" fmla="*/ 333 w 1442"/>
                  <a:gd name="T107" fmla="*/ 271 h 1200"/>
                  <a:gd name="T108" fmla="*/ 409 w 1442"/>
                  <a:gd name="T109" fmla="*/ 330 h 1200"/>
                  <a:gd name="T110" fmla="*/ 493 w 1442"/>
                  <a:gd name="T111" fmla="*/ 525 h 1200"/>
                  <a:gd name="T112" fmla="*/ 485 w 1442"/>
                  <a:gd name="T113" fmla="*/ 720 h 1200"/>
                  <a:gd name="T114" fmla="*/ 468 w 1442"/>
                  <a:gd name="T115" fmla="*/ 779 h 1200"/>
                  <a:gd name="T116" fmla="*/ 375 w 1442"/>
                  <a:gd name="T117" fmla="*/ 1084 h 1200"/>
                  <a:gd name="T118" fmla="*/ 409 w 1442"/>
                  <a:gd name="T119" fmla="*/ 1160 h 1200"/>
                  <a:gd name="T120" fmla="*/ 437 w 1442"/>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2" h="1200">
                    <a:moveTo>
                      <a:pt x="1442" y="1025"/>
                    </a:moveTo>
                    <a:cubicBezTo>
                      <a:pt x="1420" y="959"/>
                      <a:pt x="1438" y="987"/>
                      <a:pt x="1391" y="940"/>
                    </a:cubicBezTo>
                    <a:cubicBezTo>
                      <a:pt x="1371" y="879"/>
                      <a:pt x="1384" y="904"/>
                      <a:pt x="1357" y="864"/>
                    </a:cubicBezTo>
                    <a:cubicBezTo>
                      <a:pt x="1342" y="817"/>
                      <a:pt x="1309" y="778"/>
                      <a:pt x="1281" y="737"/>
                    </a:cubicBezTo>
                    <a:cubicBezTo>
                      <a:pt x="1275" y="729"/>
                      <a:pt x="1270" y="720"/>
                      <a:pt x="1264" y="712"/>
                    </a:cubicBezTo>
                    <a:cubicBezTo>
                      <a:pt x="1258" y="703"/>
                      <a:pt x="1247" y="686"/>
                      <a:pt x="1247" y="686"/>
                    </a:cubicBezTo>
                    <a:cubicBezTo>
                      <a:pt x="1232" y="641"/>
                      <a:pt x="1217" y="625"/>
                      <a:pt x="1197" y="584"/>
                    </a:cubicBezTo>
                    <a:cubicBezTo>
                      <a:pt x="1172" y="532"/>
                      <a:pt x="1144" y="473"/>
                      <a:pt x="1095" y="440"/>
                    </a:cubicBezTo>
                    <a:cubicBezTo>
                      <a:pt x="1089" y="432"/>
                      <a:pt x="1085" y="422"/>
                      <a:pt x="1078" y="415"/>
                    </a:cubicBezTo>
                    <a:cubicBezTo>
                      <a:pt x="1071" y="408"/>
                      <a:pt x="1059" y="406"/>
                      <a:pt x="1053" y="398"/>
                    </a:cubicBezTo>
                    <a:cubicBezTo>
                      <a:pt x="1047" y="391"/>
                      <a:pt x="1048" y="381"/>
                      <a:pt x="1044" y="373"/>
                    </a:cubicBezTo>
                    <a:cubicBezTo>
                      <a:pt x="1029" y="344"/>
                      <a:pt x="1028" y="348"/>
                      <a:pt x="1002" y="330"/>
                    </a:cubicBezTo>
                    <a:cubicBezTo>
                      <a:pt x="962" y="271"/>
                      <a:pt x="985" y="291"/>
                      <a:pt x="942" y="263"/>
                    </a:cubicBezTo>
                    <a:cubicBezTo>
                      <a:pt x="892" y="187"/>
                      <a:pt x="959" y="276"/>
                      <a:pt x="900" y="229"/>
                    </a:cubicBezTo>
                    <a:cubicBezTo>
                      <a:pt x="892" y="222"/>
                      <a:pt x="890" y="210"/>
                      <a:pt x="883" y="203"/>
                    </a:cubicBezTo>
                    <a:cubicBezTo>
                      <a:pt x="876" y="196"/>
                      <a:pt x="866" y="192"/>
                      <a:pt x="858" y="186"/>
                    </a:cubicBezTo>
                    <a:cubicBezTo>
                      <a:pt x="838" y="157"/>
                      <a:pt x="823" y="147"/>
                      <a:pt x="790" y="136"/>
                    </a:cubicBezTo>
                    <a:cubicBezTo>
                      <a:pt x="733" y="98"/>
                      <a:pt x="677" y="81"/>
                      <a:pt x="612" y="59"/>
                    </a:cubicBezTo>
                    <a:cubicBezTo>
                      <a:pt x="586" y="50"/>
                      <a:pt x="540" y="29"/>
                      <a:pt x="510" y="25"/>
                    </a:cubicBezTo>
                    <a:cubicBezTo>
                      <a:pt x="488" y="22"/>
                      <a:pt x="465" y="21"/>
                      <a:pt x="443" y="17"/>
                    </a:cubicBezTo>
                    <a:cubicBezTo>
                      <a:pt x="414" y="12"/>
                      <a:pt x="358" y="0"/>
                      <a:pt x="358" y="0"/>
                    </a:cubicBezTo>
                    <a:cubicBezTo>
                      <a:pt x="308" y="5"/>
                      <a:pt x="192" y="20"/>
                      <a:pt x="146" y="51"/>
                    </a:cubicBezTo>
                    <a:cubicBezTo>
                      <a:pt x="114" y="73"/>
                      <a:pt x="131" y="65"/>
                      <a:pt x="95" y="76"/>
                    </a:cubicBezTo>
                    <a:cubicBezTo>
                      <a:pt x="87" y="82"/>
                      <a:pt x="77" y="85"/>
                      <a:pt x="70" y="93"/>
                    </a:cubicBezTo>
                    <a:cubicBezTo>
                      <a:pt x="57" y="108"/>
                      <a:pt x="36" y="144"/>
                      <a:pt x="36" y="144"/>
                    </a:cubicBezTo>
                    <a:cubicBezTo>
                      <a:pt x="23" y="185"/>
                      <a:pt x="24" y="168"/>
                      <a:pt x="53" y="144"/>
                    </a:cubicBezTo>
                    <a:cubicBezTo>
                      <a:pt x="61" y="138"/>
                      <a:pt x="70" y="133"/>
                      <a:pt x="78" y="127"/>
                    </a:cubicBezTo>
                    <a:cubicBezTo>
                      <a:pt x="97" y="99"/>
                      <a:pt x="87" y="95"/>
                      <a:pt x="104" y="110"/>
                    </a:cubicBezTo>
                    <a:cubicBezTo>
                      <a:pt x="81" y="148"/>
                      <a:pt x="0" y="235"/>
                      <a:pt x="78" y="263"/>
                    </a:cubicBezTo>
                    <a:cubicBezTo>
                      <a:pt x="102" y="227"/>
                      <a:pt x="112" y="136"/>
                      <a:pt x="163" y="136"/>
                    </a:cubicBezTo>
                    <a:cubicBezTo>
                      <a:pt x="158" y="155"/>
                      <a:pt x="164" y="180"/>
                      <a:pt x="149" y="192"/>
                    </a:cubicBezTo>
                    <a:cubicBezTo>
                      <a:pt x="139" y="200"/>
                      <a:pt x="124" y="172"/>
                      <a:pt x="112" y="178"/>
                    </a:cubicBezTo>
                    <a:cubicBezTo>
                      <a:pt x="94" y="187"/>
                      <a:pt x="78" y="229"/>
                      <a:pt x="78" y="229"/>
                    </a:cubicBezTo>
                    <a:cubicBezTo>
                      <a:pt x="67" y="308"/>
                      <a:pt x="49" y="318"/>
                      <a:pt x="129" y="305"/>
                    </a:cubicBezTo>
                    <a:cubicBezTo>
                      <a:pt x="169" y="247"/>
                      <a:pt x="126" y="317"/>
                      <a:pt x="155" y="195"/>
                    </a:cubicBezTo>
                    <a:cubicBezTo>
                      <a:pt x="160" y="176"/>
                      <a:pt x="181" y="160"/>
                      <a:pt x="197" y="152"/>
                    </a:cubicBezTo>
                    <a:cubicBezTo>
                      <a:pt x="205" y="148"/>
                      <a:pt x="222" y="144"/>
                      <a:pt x="222" y="144"/>
                    </a:cubicBezTo>
                    <a:cubicBezTo>
                      <a:pt x="212" y="186"/>
                      <a:pt x="203" y="191"/>
                      <a:pt x="163" y="203"/>
                    </a:cubicBezTo>
                    <a:cubicBezTo>
                      <a:pt x="133" y="234"/>
                      <a:pt x="109" y="265"/>
                      <a:pt x="95" y="305"/>
                    </a:cubicBezTo>
                    <a:cubicBezTo>
                      <a:pt x="98" y="313"/>
                      <a:pt x="98" y="323"/>
                      <a:pt x="104" y="330"/>
                    </a:cubicBezTo>
                    <a:cubicBezTo>
                      <a:pt x="137" y="371"/>
                      <a:pt x="146" y="321"/>
                      <a:pt x="155" y="296"/>
                    </a:cubicBezTo>
                    <a:cubicBezTo>
                      <a:pt x="158" y="274"/>
                      <a:pt x="163" y="229"/>
                      <a:pt x="163" y="229"/>
                    </a:cubicBezTo>
                    <a:cubicBezTo>
                      <a:pt x="199" y="190"/>
                      <a:pt x="202" y="192"/>
                      <a:pt x="248" y="178"/>
                    </a:cubicBezTo>
                    <a:cubicBezTo>
                      <a:pt x="287" y="191"/>
                      <a:pt x="319" y="211"/>
                      <a:pt x="358" y="220"/>
                    </a:cubicBezTo>
                    <a:cubicBezTo>
                      <a:pt x="444" y="278"/>
                      <a:pt x="378" y="240"/>
                      <a:pt x="434" y="305"/>
                    </a:cubicBezTo>
                    <a:cubicBezTo>
                      <a:pt x="555" y="446"/>
                      <a:pt x="502" y="436"/>
                      <a:pt x="502" y="703"/>
                    </a:cubicBezTo>
                    <a:lnTo>
                      <a:pt x="437" y="912"/>
                    </a:lnTo>
                    <a:lnTo>
                      <a:pt x="533" y="528"/>
                    </a:lnTo>
                    <a:cubicBezTo>
                      <a:pt x="534" y="504"/>
                      <a:pt x="533" y="481"/>
                      <a:pt x="536" y="457"/>
                    </a:cubicBezTo>
                    <a:cubicBezTo>
                      <a:pt x="537" y="448"/>
                      <a:pt x="544" y="441"/>
                      <a:pt x="544" y="432"/>
                    </a:cubicBezTo>
                    <a:cubicBezTo>
                      <a:pt x="544" y="285"/>
                      <a:pt x="411" y="248"/>
                      <a:pt x="299" y="212"/>
                    </a:cubicBezTo>
                    <a:cubicBezTo>
                      <a:pt x="279" y="215"/>
                      <a:pt x="255" y="207"/>
                      <a:pt x="239" y="220"/>
                    </a:cubicBezTo>
                    <a:cubicBezTo>
                      <a:pt x="231" y="226"/>
                      <a:pt x="248" y="240"/>
                      <a:pt x="256" y="246"/>
                    </a:cubicBezTo>
                    <a:cubicBezTo>
                      <a:pt x="272" y="258"/>
                      <a:pt x="314" y="265"/>
                      <a:pt x="333" y="271"/>
                    </a:cubicBezTo>
                    <a:cubicBezTo>
                      <a:pt x="360" y="289"/>
                      <a:pt x="381" y="312"/>
                      <a:pt x="409" y="330"/>
                    </a:cubicBezTo>
                    <a:cubicBezTo>
                      <a:pt x="450" y="392"/>
                      <a:pt x="476" y="453"/>
                      <a:pt x="493" y="525"/>
                    </a:cubicBezTo>
                    <a:cubicBezTo>
                      <a:pt x="490" y="590"/>
                      <a:pt x="490" y="655"/>
                      <a:pt x="485" y="720"/>
                    </a:cubicBezTo>
                    <a:cubicBezTo>
                      <a:pt x="484" y="740"/>
                      <a:pt x="473" y="759"/>
                      <a:pt x="468" y="779"/>
                    </a:cubicBezTo>
                    <a:cubicBezTo>
                      <a:pt x="442" y="882"/>
                      <a:pt x="399" y="981"/>
                      <a:pt x="375" y="1084"/>
                    </a:cubicBezTo>
                    <a:cubicBezTo>
                      <a:pt x="383" y="1116"/>
                      <a:pt x="385" y="1137"/>
                      <a:pt x="409" y="1160"/>
                    </a:cubicBezTo>
                    <a:lnTo>
                      <a:pt x="437" y="1200"/>
                    </a:ln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sp>
          <p:nvSpPr>
            <p:cNvPr id="3536" name="Freeform 464"/>
            <p:cNvSpPr>
              <a:spLocks/>
            </p:cNvSpPr>
            <p:nvPr/>
          </p:nvSpPr>
          <p:spPr bwMode="auto">
            <a:xfrm>
              <a:off x="1824" y="1279"/>
              <a:ext cx="1097" cy="836"/>
            </a:xfrm>
            <a:custGeom>
              <a:avLst/>
              <a:gdLst>
                <a:gd name="T0" fmla="*/ 554 w 1099"/>
                <a:gd name="T1" fmla="*/ 76 h 832"/>
                <a:gd name="T2" fmla="*/ 613 w 1099"/>
                <a:gd name="T3" fmla="*/ 135 h 832"/>
                <a:gd name="T4" fmla="*/ 681 w 1099"/>
                <a:gd name="T5" fmla="*/ 262 h 832"/>
                <a:gd name="T6" fmla="*/ 689 w 1099"/>
                <a:gd name="T7" fmla="*/ 737 h 832"/>
                <a:gd name="T8" fmla="*/ 706 w 1099"/>
                <a:gd name="T9" fmla="*/ 788 h 832"/>
                <a:gd name="T10" fmla="*/ 647 w 1099"/>
                <a:gd name="T11" fmla="*/ 186 h 832"/>
                <a:gd name="T12" fmla="*/ 537 w 1099"/>
                <a:gd name="T13" fmla="*/ 59 h 832"/>
                <a:gd name="T14" fmla="*/ 672 w 1099"/>
                <a:gd name="T15" fmla="*/ 169 h 832"/>
                <a:gd name="T16" fmla="*/ 749 w 1099"/>
                <a:gd name="T17" fmla="*/ 271 h 832"/>
                <a:gd name="T18" fmla="*/ 800 w 1099"/>
                <a:gd name="T19" fmla="*/ 449 h 832"/>
                <a:gd name="T20" fmla="*/ 867 w 1099"/>
                <a:gd name="T21" fmla="*/ 737 h 832"/>
                <a:gd name="T22" fmla="*/ 867 w 1099"/>
                <a:gd name="T23" fmla="*/ 466 h 832"/>
                <a:gd name="T24" fmla="*/ 749 w 1099"/>
                <a:gd name="T25" fmla="*/ 254 h 832"/>
                <a:gd name="T26" fmla="*/ 715 w 1099"/>
                <a:gd name="T27" fmla="*/ 212 h 832"/>
                <a:gd name="T28" fmla="*/ 859 w 1099"/>
                <a:gd name="T29" fmla="*/ 322 h 832"/>
                <a:gd name="T30" fmla="*/ 977 w 1099"/>
                <a:gd name="T31" fmla="*/ 474 h 832"/>
                <a:gd name="T32" fmla="*/ 1020 w 1099"/>
                <a:gd name="T33" fmla="*/ 550 h 832"/>
                <a:gd name="T34" fmla="*/ 1071 w 1099"/>
                <a:gd name="T35" fmla="*/ 703 h 832"/>
                <a:gd name="T36" fmla="*/ 1071 w 1099"/>
                <a:gd name="T37" fmla="*/ 559 h 832"/>
                <a:gd name="T38" fmla="*/ 825 w 1099"/>
                <a:gd name="T39" fmla="*/ 169 h 832"/>
                <a:gd name="T40" fmla="*/ 656 w 1099"/>
                <a:gd name="T41" fmla="*/ 51 h 832"/>
                <a:gd name="T42" fmla="*/ 368 w 1099"/>
                <a:gd name="T43" fmla="*/ 8 h 832"/>
                <a:gd name="T44" fmla="*/ 291 w 1099"/>
                <a:gd name="T45" fmla="*/ 34 h 832"/>
                <a:gd name="T46" fmla="*/ 207 w 1099"/>
                <a:gd name="T47" fmla="*/ 127 h 832"/>
                <a:gd name="T48" fmla="*/ 393 w 1099"/>
                <a:gd name="T49" fmla="*/ 34 h 832"/>
                <a:gd name="T50" fmla="*/ 291 w 1099"/>
                <a:gd name="T51" fmla="*/ 68 h 832"/>
                <a:gd name="T52" fmla="*/ 190 w 1099"/>
                <a:gd name="T53" fmla="*/ 118 h 832"/>
                <a:gd name="T54" fmla="*/ 139 w 1099"/>
                <a:gd name="T55" fmla="*/ 296 h 832"/>
                <a:gd name="T56" fmla="*/ 224 w 1099"/>
                <a:gd name="T57" fmla="*/ 254 h 832"/>
                <a:gd name="T58" fmla="*/ 325 w 1099"/>
                <a:gd name="T59" fmla="*/ 76 h 832"/>
                <a:gd name="T60" fmla="*/ 46 w 1099"/>
                <a:gd name="T61" fmla="*/ 118 h 832"/>
                <a:gd name="T62" fmla="*/ 3 w 1099"/>
                <a:gd name="T63" fmla="*/ 161 h 832"/>
                <a:gd name="T64" fmla="*/ 71 w 1099"/>
                <a:gd name="T65" fmla="*/ 161 h 832"/>
                <a:gd name="T66" fmla="*/ 96 w 1099"/>
                <a:gd name="T67" fmla="*/ 203 h 832"/>
                <a:gd name="T68" fmla="*/ 249 w 1099"/>
                <a:gd name="T69" fmla="*/ 85 h 832"/>
                <a:gd name="T70" fmla="*/ 283 w 1099"/>
                <a:gd name="T71" fmla="*/ 4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9" h="832">
                  <a:moveTo>
                    <a:pt x="351" y="42"/>
                  </a:moveTo>
                  <a:cubicBezTo>
                    <a:pt x="444" y="49"/>
                    <a:pt x="478" y="52"/>
                    <a:pt x="554" y="76"/>
                  </a:cubicBezTo>
                  <a:cubicBezTo>
                    <a:pt x="571" y="87"/>
                    <a:pt x="599" y="91"/>
                    <a:pt x="605" y="110"/>
                  </a:cubicBezTo>
                  <a:cubicBezTo>
                    <a:pt x="608" y="118"/>
                    <a:pt x="609" y="127"/>
                    <a:pt x="613" y="135"/>
                  </a:cubicBezTo>
                  <a:cubicBezTo>
                    <a:pt x="623" y="153"/>
                    <a:pt x="641" y="167"/>
                    <a:pt x="647" y="186"/>
                  </a:cubicBezTo>
                  <a:cubicBezTo>
                    <a:pt x="667" y="247"/>
                    <a:pt x="654" y="222"/>
                    <a:pt x="681" y="262"/>
                  </a:cubicBezTo>
                  <a:cubicBezTo>
                    <a:pt x="697" y="315"/>
                    <a:pt x="706" y="370"/>
                    <a:pt x="723" y="423"/>
                  </a:cubicBezTo>
                  <a:cubicBezTo>
                    <a:pt x="718" y="539"/>
                    <a:pt x="708" y="628"/>
                    <a:pt x="689" y="737"/>
                  </a:cubicBezTo>
                  <a:cubicBezTo>
                    <a:pt x="692" y="765"/>
                    <a:pt x="689" y="794"/>
                    <a:pt x="698" y="821"/>
                  </a:cubicBezTo>
                  <a:cubicBezTo>
                    <a:pt x="702" y="832"/>
                    <a:pt x="703" y="799"/>
                    <a:pt x="706" y="788"/>
                  </a:cubicBezTo>
                  <a:cubicBezTo>
                    <a:pt x="717" y="749"/>
                    <a:pt x="732" y="669"/>
                    <a:pt x="732" y="669"/>
                  </a:cubicBezTo>
                  <a:cubicBezTo>
                    <a:pt x="721" y="472"/>
                    <a:pt x="706" y="363"/>
                    <a:pt x="647" y="186"/>
                  </a:cubicBezTo>
                  <a:cubicBezTo>
                    <a:pt x="633" y="144"/>
                    <a:pt x="620" y="117"/>
                    <a:pt x="588" y="85"/>
                  </a:cubicBezTo>
                  <a:cubicBezTo>
                    <a:pt x="564" y="62"/>
                    <a:pt x="564" y="73"/>
                    <a:pt x="537" y="59"/>
                  </a:cubicBezTo>
                  <a:cubicBezTo>
                    <a:pt x="528" y="54"/>
                    <a:pt x="512" y="42"/>
                    <a:pt x="512" y="42"/>
                  </a:cubicBezTo>
                  <a:cubicBezTo>
                    <a:pt x="572" y="83"/>
                    <a:pt x="620" y="116"/>
                    <a:pt x="672" y="169"/>
                  </a:cubicBezTo>
                  <a:cubicBezTo>
                    <a:pt x="712" y="210"/>
                    <a:pt x="691" y="184"/>
                    <a:pt x="732" y="245"/>
                  </a:cubicBezTo>
                  <a:cubicBezTo>
                    <a:pt x="738" y="254"/>
                    <a:pt x="749" y="271"/>
                    <a:pt x="749" y="271"/>
                  </a:cubicBezTo>
                  <a:cubicBezTo>
                    <a:pt x="763" y="313"/>
                    <a:pt x="769" y="356"/>
                    <a:pt x="783" y="398"/>
                  </a:cubicBezTo>
                  <a:cubicBezTo>
                    <a:pt x="789" y="415"/>
                    <a:pt x="794" y="432"/>
                    <a:pt x="800" y="449"/>
                  </a:cubicBezTo>
                  <a:cubicBezTo>
                    <a:pt x="803" y="457"/>
                    <a:pt x="808" y="474"/>
                    <a:pt x="808" y="474"/>
                  </a:cubicBezTo>
                  <a:cubicBezTo>
                    <a:pt x="822" y="563"/>
                    <a:pt x="840" y="651"/>
                    <a:pt x="867" y="737"/>
                  </a:cubicBezTo>
                  <a:cubicBezTo>
                    <a:pt x="906" y="679"/>
                    <a:pt x="894" y="705"/>
                    <a:pt x="910" y="661"/>
                  </a:cubicBezTo>
                  <a:cubicBezTo>
                    <a:pt x="901" y="600"/>
                    <a:pt x="893" y="522"/>
                    <a:pt x="867" y="466"/>
                  </a:cubicBezTo>
                  <a:cubicBezTo>
                    <a:pt x="845" y="419"/>
                    <a:pt x="812" y="377"/>
                    <a:pt x="791" y="330"/>
                  </a:cubicBezTo>
                  <a:cubicBezTo>
                    <a:pt x="758" y="255"/>
                    <a:pt x="795" y="300"/>
                    <a:pt x="749" y="254"/>
                  </a:cubicBezTo>
                  <a:cubicBezTo>
                    <a:pt x="746" y="246"/>
                    <a:pt x="746" y="236"/>
                    <a:pt x="740" y="229"/>
                  </a:cubicBezTo>
                  <a:cubicBezTo>
                    <a:pt x="734" y="221"/>
                    <a:pt x="722" y="220"/>
                    <a:pt x="715" y="212"/>
                  </a:cubicBezTo>
                  <a:cubicBezTo>
                    <a:pt x="652" y="140"/>
                    <a:pt x="676" y="159"/>
                    <a:pt x="715" y="178"/>
                  </a:cubicBezTo>
                  <a:cubicBezTo>
                    <a:pt x="751" y="231"/>
                    <a:pt x="804" y="286"/>
                    <a:pt x="859" y="322"/>
                  </a:cubicBezTo>
                  <a:cubicBezTo>
                    <a:pt x="883" y="357"/>
                    <a:pt x="911" y="387"/>
                    <a:pt x="935" y="423"/>
                  </a:cubicBezTo>
                  <a:cubicBezTo>
                    <a:pt x="967" y="470"/>
                    <a:pt x="953" y="428"/>
                    <a:pt x="977" y="474"/>
                  </a:cubicBezTo>
                  <a:cubicBezTo>
                    <a:pt x="981" y="482"/>
                    <a:pt x="981" y="492"/>
                    <a:pt x="986" y="500"/>
                  </a:cubicBezTo>
                  <a:cubicBezTo>
                    <a:pt x="996" y="518"/>
                    <a:pt x="1020" y="550"/>
                    <a:pt x="1020" y="550"/>
                  </a:cubicBezTo>
                  <a:cubicBezTo>
                    <a:pt x="1031" y="584"/>
                    <a:pt x="1042" y="618"/>
                    <a:pt x="1054" y="652"/>
                  </a:cubicBezTo>
                  <a:cubicBezTo>
                    <a:pt x="1060" y="669"/>
                    <a:pt x="1065" y="686"/>
                    <a:pt x="1071" y="703"/>
                  </a:cubicBezTo>
                  <a:cubicBezTo>
                    <a:pt x="1074" y="711"/>
                    <a:pt x="1079" y="728"/>
                    <a:pt x="1079" y="728"/>
                  </a:cubicBezTo>
                  <a:cubicBezTo>
                    <a:pt x="1099" y="672"/>
                    <a:pt x="1087" y="615"/>
                    <a:pt x="1071" y="559"/>
                  </a:cubicBezTo>
                  <a:cubicBezTo>
                    <a:pt x="1040" y="453"/>
                    <a:pt x="969" y="348"/>
                    <a:pt x="901" y="262"/>
                  </a:cubicBezTo>
                  <a:cubicBezTo>
                    <a:pt x="871" y="224"/>
                    <a:pt x="863" y="195"/>
                    <a:pt x="825" y="169"/>
                  </a:cubicBezTo>
                  <a:cubicBezTo>
                    <a:pt x="792" y="120"/>
                    <a:pt x="747" y="119"/>
                    <a:pt x="706" y="85"/>
                  </a:cubicBezTo>
                  <a:cubicBezTo>
                    <a:pt x="662" y="48"/>
                    <a:pt x="702" y="66"/>
                    <a:pt x="656" y="51"/>
                  </a:cubicBezTo>
                  <a:cubicBezTo>
                    <a:pt x="617" y="26"/>
                    <a:pt x="572" y="14"/>
                    <a:pt x="528" y="0"/>
                  </a:cubicBezTo>
                  <a:cubicBezTo>
                    <a:pt x="475" y="3"/>
                    <a:pt x="421" y="2"/>
                    <a:pt x="368" y="8"/>
                  </a:cubicBezTo>
                  <a:cubicBezTo>
                    <a:pt x="350" y="10"/>
                    <a:pt x="334" y="19"/>
                    <a:pt x="317" y="25"/>
                  </a:cubicBezTo>
                  <a:cubicBezTo>
                    <a:pt x="308" y="28"/>
                    <a:pt x="291" y="34"/>
                    <a:pt x="291" y="34"/>
                  </a:cubicBezTo>
                  <a:cubicBezTo>
                    <a:pt x="275" y="50"/>
                    <a:pt x="254" y="59"/>
                    <a:pt x="240" y="76"/>
                  </a:cubicBezTo>
                  <a:cubicBezTo>
                    <a:pt x="227" y="91"/>
                    <a:pt x="207" y="127"/>
                    <a:pt x="207" y="127"/>
                  </a:cubicBezTo>
                  <a:cubicBezTo>
                    <a:pt x="257" y="143"/>
                    <a:pt x="299" y="100"/>
                    <a:pt x="342" y="76"/>
                  </a:cubicBezTo>
                  <a:cubicBezTo>
                    <a:pt x="344" y="75"/>
                    <a:pt x="400" y="41"/>
                    <a:pt x="393" y="34"/>
                  </a:cubicBezTo>
                  <a:cubicBezTo>
                    <a:pt x="390" y="31"/>
                    <a:pt x="323" y="49"/>
                    <a:pt x="317" y="51"/>
                  </a:cubicBezTo>
                  <a:cubicBezTo>
                    <a:pt x="308" y="57"/>
                    <a:pt x="300" y="63"/>
                    <a:pt x="291" y="68"/>
                  </a:cubicBezTo>
                  <a:cubicBezTo>
                    <a:pt x="283" y="72"/>
                    <a:pt x="274" y="72"/>
                    <a:pt x="266" y="76"/>
                  </a:cubicBezTo>
                  <a:cubicBezTo>
                    <a:pt x="179" y="124"/>
                    <a:pt x="247" y="100"/>
                    <a:pt x="190" y="118"/>
                  </a:cubicBezTo>
                  <a:cubicBezTo>
                    <a:pt x="161" y="137"/>
                    <a:pt x="147" y="161"/>
                    <a:pt x="122" y="186"/>
                  </a:cubicBezTo>
                  <a:cubicBezTo>
                    <a:pt x="108" y="228"/>
                    <a:pt x="78" y="277"/>
                    <a:pt x="139" y="296"/>
                  </a:cubicBezTo>
                  <a:cubicBezTo>
                    <a:pt x="150" y="293"/>
                    <a:pt x="163" y="293"/>
                    <a:pt x="173" y="288"/>
                  </a:cubicBezTo>
                  <a:cubicBezTo>
                    <a:pt x="191" y="279"/>
                    <a:pt x="224" y="254"/>
                    <a:pt x="224" y="254"/>
                  </a:cubicBezTo>
                  <a:cubicBezTo>
                    <a:pt x="243" y="195"/>
                    <a:pt x="234" y="220"/>
                    <a:pt x="249" y="178"/>
                  </a:cubicBezTo>
                  <a:cubicBezTo>
                    <a:pt x="260" y="95"/>
                    <a:pt x="255" y="101"/>
                    <a:pt x="325" y="76"/>
                  </a:cubicBezTo>
                  <a:cubicBezTo>
                    <a:pt x="247" y="68"/>
                    <a:pt x="173" y="65"/>
                    <a:pt x="96" y="85"/>
                  </a:cubicBezTo>
                  <a:cubicBezTo>
                    <a:pt x="79" y="96"/>
                    <a:pt x="63" y="107"/>
                    <a:pt x="46" y="118"/>
                  </a:cubicBezTo>
                  <a:cubicBezTo>
                    <a:pt x="37" y="124"/>
                    <a:pt x="20" y="135"/>
                    <a:pt x="20" y="135"/>
                  </a:cubicBezTo>
                  <a:cubicBezTo>
                    <a:pt x="14" y="144"/>
                    <a:pt x="0" y="151"/>
                    <a:pt x="3" y="161"/>
                  </a:cubicBezTo>
                  <a:cubicBezTo>
                    <a:pt x="5" y="170"/>
                    <a:pt x="20" y="169"/>
                    <a:pt x="29" y="169"/>
                  </a:cubicBezTo>
                  <a:cubicBezTo>
                    <a:pt x="43" y="169"/>
                    <a:pt x="57" y="164"/>
                    <a:pt x="71" y="161"/>
                  </a:cubicBezTo>
                  <a:cubicBezTo>
                    <a:pt x="95" y="136"/>
                    <a:pt x="122" y="118"/>
                    <a:pt x="147" y="93"/>
                  </a:cubicBezTo>
                  <a:cubicBezTo>
                    <a:pt x="137" y="135"/>
                    <a:pt x="110" y="163"/>
                    <a:pt x="96" y="203"/>
                  </a:cubicBezTo>
                  <a:cubicBezTo>
                    <a:pt x="109" y="241"/>
                    <a:pt x="127" y="248"/>
                    <a:pt x="156" y="212"/>
                  </a:cubicBezTo>
                  <a:cubicBezTo>
                    <a:pt x="190" y="169"/>
                    <a:pt x="211" y="123"/>
                    <a:pt x="249" y="85"/>
                  </a:cubicBezTo>
                  <a:cubicBezTo>
                    <a:pt x="252" y="76"/>
                    <a:pt x="251" y="65"/>
                    <a:pt x="257" y="59"/>
                  </a:cubicBezTo>
                  <a:cubicBezTo>
                    <a:pt x="286" y="30"/>
                    <a:pt x="283" y="67"/>
                    <a:pt x="283" y="42"/>
                  </a:cubicBez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grpSp>
        <p:nvGrpSpPr>
          <p:cNvPr id="19" name="Group 465"/>
          <p:cNvGrpSpPr>
            <a:grpSpLocks/>
          </p:cNvGrpSpPr>
          <p:nvPr/>
        </p:nvGrpSpPr>
        <p:grpSpPr bwMode="auto">
          <a:xfrm>
            <a:off x="8033455" y="4390475"/>
            <a:ext cx="503767" cy="311356"/>
            <a:chOff x="1824" y="1248"/>
            <a:chExt cx="1541" cy="1378"/>
          </a:xfrm>
        </p:grpSpPr>
        <p:grpSp>
          <p:nvGrpSpPr>
            <p:cNvPr id="20" name="Group 466"/>
            <p:cNvGrpSpPr>
              <a:grpSpLocks/>
            </p:cNvGrpSpPr>
            <p:nvPr/>
          </p:nvGrpSpPr>
          <p:grpSpPr bwMode="auto">
            <a:xfrm>
              <a:off x="1824" y="1248"/>
              <a:ext cx="1541" cy="1378"/>
              <a:chOff x="1819" y="1135"/>
              <a:chExt cx="1556" cy="1491"/>
            </a:xfrm>
          </p:grpSpPr>
          <p:sp>
            <p:nvSpPr>
              <p:cNvPr id="3539" name="Freeform 467"/>
              <p:cNvSpPr>
                <a:spLocks/>
              </p:cNvSpPr>
              <p:nvPr/>
            </p:nvSpPr>
            <p:spPr bwMode="auto">
              <a:xfrm>
                <a:off x="1905" y="1135"/>
                <a:ext cx="1470" cy="1491"/>
              </a:xfrm>
              <a:custGeom>
                <a:avLst/>
                <a:gdLst>
                  <a:gd name="T0" fmla="*/ 1220 w 1469"/>
                  <a:gd name="T1" fmla="*/ 788 h 1491"/>
                  <a:gd name="T2" fmla="*/ 1177 w 1469"/>
                  <a:gd name="T3" fmla="*/ 661 h 1491"/>
                  <a:gd name="T4" fmla="*/ 1152 w 1469"/>
                  <a:gd name="T5" fmla="*/ 610 h 1491"/>
                  <a:gd name="T6" fmla="*/ 1093 w 1469"/>
                  <a:gd name="T7" fmla="*/ 517 h 1491"/>
                  <a:gd name="T8" fmla="*/ 1059 w 1469"/>
                  <a:gd name="T9" fmla="*/ 474 h 1491"/>
                  <a:gd name="T10" fmla="*/ 1025 w 1469"/>
                  <a:gd name="T11" fmla="*/ 432 h 1491"/>
                  <a:gd name="T12" fmla="*/ 974 w 1469"/>
                  <a:gd name="T13" fmla="*/ 364 h 1491"/>
                  <a:gd name="T14" fmla="*/ 957 w 1469"/>
                  <a:gd name="T15" fmla="*/ 339 h 1491"/>
                  <a:gd name="T16" fmla="*/ 932 w 1469"/>
                  <a:gd name="T17" fmla="*/ 322 h 1491"/>
                  <a:gd name="T18" fmla="*/ 898 w 1469"/>
                  <a:gd name="T19" fmla="*/ 280 h 1491"/>
                  <a:gd name="T20" fmla="*/ 661 w 1469"/>
                  <a:gd name="T21" fmla="*/ 119 h 1491"/>
                  <a:gd name="T22" fmla="*/ 567 w 1469"/>
                  <a:gd name="T23" fmla="*/ 68 h 1491"/>
                  <a:gd name="T24" fmla="*/ 347 w 1469"/>
                  <a:gd name="T25" fmla="*/ 0 h 1491"/>
                  <a:gd name="T26" fmla="*/ 203 w 1469"/>
                  <a:gd name="T27" fmla="*/ 17 h 1491"/>
                  <a:gd name="T28" fmla="*/ 51 w 1469"/>
                  <a:gd name="T29" fmla="*/ 76 h 1491"/>
                  <a:gd name="T30" fmla="*/ 0 w 1469"/>
                  <a:gd name="T31" fmla="*/ 144 h 1491"/>
                  <a:gd name="T32" fmla="*/ 25 w 1469"/>
                  <a:gd name="T33" fmla="*/ 203 h 1491"/>
                  <a:gd name="T34" fmla="*/ 254 w 1469"/>
                  <a:gd name="T35" fmla="*/ 313 h 1491"/>
                  <a:gd name="T36" fmla="*/ 296 w 1469"/>
                  <a:gd name="T37" fmla="*/ 356 h 1491"/>
                  <a:gd name="T38" fmla="*/ 339 w 1469"/>
                  <a:gd name="T39" fmla="*/ 407 h 1491"/>
                  <a:gd name="T40" fmla="*/ 373 w 1469"/>
                  <a:gd name="T41" fmla="*/ 508 h 1491"/>
                  <a:gd name="T42" fmla="*/ 296 w 1469"/>
                  <a:gd name="T43" fmla="*/ 898 h 1491"/>
                  <a:gd name="T44" fmla="*/ 279 w 1469"/>
                  <a:gd name="T45" fmla="*/ 949 h 1491"/>
                  <a:gd name="T46" fmla="*/ 271 w 1469"/>
                  <a:gd name="T47" fmla="*/ 974 h 1491"/>
                  <a:gd name="T48" fmla="*/ 313 w 1469"/>
                  <a:gd name="T49" fmla="*/ 1313 h 1491"/>
                  <a:gd name="T50" fmla="*/ 373 w 1469"/>
                  <a:gd name="T51" fmla="*/ 1381 h 1491"/>
                  <a:gd name="T52" fmla="*/ 576 w 1469"/>
                  <a:gd name="T53" fmla="*/ 1474 h 1491"/>
                  <a:gd name="T54" fmla="*/ 957 w 1469"/>
                  <a:gd name="T55" fmla="*/ 1482 h 1491"/>
                  <a:gd name="T56" fmla="*/ 1237 w 1469"/>
                  <a:gd name="T57" fmla="*/ 1474 h 1491"/>
                  <a:gd name="T58" fmla="*/ 1355 w 1469"/>
                  <a:gd name="T59" fmla="*/ 1482 h 1491"/>
                  <a:gd name="T60" fmla="*/ 1406 w 1469"/>
                  <a:gd name="T61" fmla="*/ 1449 h 1491"/>
                  <a:gd name="T62" fmla="*/ 1440 w 1469"/>
                  <a:gd name="T63" fmla="*/ 1398 h 1491"/>
                  <a:gd name="T64" fmla="*/ 1423 w 1469"/>
                  <a:gd name="T65" fmla="*/ 1144 h 1491"/>
                  <a:gd name="T66" fmla="*/ 1372 w 1469"/>
                  <a:gd name="T67" fmla="*/ 1042 h 1491"/>
                  <a:gd name="T68" fmla="*/ 1355 w 1469"/>
                  <a:gd name="T69" fmla="*/ 1017 h 1491"/>
                  <a:gd name="T70" fmla="*/ 1330 w 1469"/>
                  <a:gd name="T71" fmla="*/ 966 h 1491"/>
                  <a:gd name="T72" fmla="*/ 1287 w 1469"/>
                  <a:gd name="T73" fmla="*/ 864 h 1491"/>
                  <a:gd name="T74" fmla="*/ 1220 w 1469"/>
                  <a:gd name="T75" fmla="*/ 788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69" h="1491">
                    <a:moveTo>
                      <a:pt x="1220" y="788"/>
                    </a:moveTo>
                    <a:cubicBezTo>
                      <a:pt x="1212" y="740"/>
                      <a:pt x="1204" y="701"/>
                      <a:pt x="1177" y="661"/>
                    </a:cubicBezTo>
                    <a:cubicBezTo>
                      <a:pt x="1159" y="603"/>
                      <a:pt x="1182" y="667"/>
                      <a:pt x="1152" y="610"/>
                    </a:cubicBezTo>
                    <a:cubicBezTo>
                      <a:pt x="1131" y="570"/>
                      <a:pt x="1134" y="545"/>
                      <a:pt x="1093" y="517"/>
                    </a:cubicBezTo>
                    <a:cubicBezTo>
                      <a:pt x="1071" y="453"/>
                      <a:pt x="1103" y="528"/>
                      <a:pt x="1059" y="474"/>
                    </a:cubicBezTo>
                    <a:cubicBezTo>
                      <a:pt x="1012" y="416"/>
                      <a:pt x="1097" y="481"/>
                      <a:pt x="1025" y="432"/>
                    </a:cubicBezTo>
                    <a:cubicBezTo>
                      <a:pt x="1013" y="399"/>
                      <a:pt x="1003" y="384"/>
                      <a:pt x="974" y="364"/>
                    </a:cubicBezTo>
                    <a:cubicBezTo>
                      <a:pt x="968" y="356"/>
                      <a:pt x="964" y="346"/>
                      <a:pt x="957" y="339"/>
                    </a:cubicBezTo>
                    <a:cubicBezTo>
                      <a:pt x="950" y="332"/>
                      <a:pt x="938" y="330"/>
                      <a:pt x="932" y="322"/>
                    </a:cubicBezTo>
                    <a:cubicBezTo>
                      <a:pt x="885" y="264"/>
                      <a:pt x="970" y="329"/>
                      <a:pt x="898" y="280"/>
                    </a:cubicBezTo>
                    <a:cubicBezTo>
                      <a:pt x="856" y="215"/>
                      <a:pt x="738" y="144"/>
                      <a:pt x="661" y="119"/>
                    </a:cubicBezTo>
                    <a:cubicBezTo>
                      <a:pt x="636" y="81"/>
                      <a:pt x="609" y="81"/>
                      <a:pt x="567" y="68"/>
                    </a:cubicBezTo>
                    <a:cubicBezTo>
                      <a:pt x="504" y="25"/>
                      <a:pt x="420" y="11"/>
                      <a:pt x="347" y="0"/>
                    </a:cubicBezTo>
                    <a:cubicBezTo>
                      <a:pt x="287" y="5"/>
                      <a:pt x="253" y="2"/>
                      <a:pt x="203" y="17"/>
                    </a:cubicBezTo>
                    <a:cubicBezTo>
                      <a:pt x="149" y="33"/>
                      <a:pt x="103" y="59"/>
                      <a:pt x="51" y="76"/>
                    </a:cubicBezTo>
                    <a:cubicBezTo>
                      <a:pt x="32" y="105"/>
                      <a:pt x="10" y="112"/>
                      <a:pt x="0" y="144"/>
                    </a:cubicBezTo>
                    <a:cubicBezTo>
                      <a:pt x="5" y="167"/>
                      <a:pt x="6" y="186"/>
                      <a:pt x="25" y="203"/>
                    </a:cubicBezTo>
                    <a:cubicBezTo>
                      <a:pt x="90" y="259"/>
                      <a:pt x="183" y="268"/>
                      <a:pt x="254" y="313"/>
                    </a:cubicBezTo>
                    <a:cubicBezTo>
                      <a:pt x="297" y="379"/>
                      <a:pt x="242" y="302"/>
                      <a:pt x="296" y="356"/>
                    </a:cubicBezTo>
                    <a:cubicBezTo>
                      <a:pt x="312" y="372"/>
                      <a:pt x="323" y="391"/>
                      <a:pt x="339" y="407"/>
                    </a:cubicBezTo>
                    <a:cubicBezTo>
                      <a:pt x="350" y="441"/>
                      <a:pt x="361" y="475"/>
                      <a:pt x="373" y="508"/>
                    </a:cubicBezTo>
                    <a:cubicBezTo>
                      <a:pt x="366" y="631"/>
                      <a:pt x="369" y="790"/>
                      <a:pt x="296" y="898"/>
                    </a:cubicBezTo>
                    <a:cubicBezTo>
                      <a:pt x="290" y="915"/>
                      <a:pt x="285" y="932"/>
                      <a:pt x="279" y="949"/>
                    </a:cubicBezTo>
                    <a:cubicBezTo>
                      <a:pt x="276" y="957"/>
                      <a:pt x="271" y="974"/>
                      <a:pt x="271" y="974"/>
                    </a:cubicBezTo>
                    <a:cubicBezTo>
                      <a:pt x="265" y="1070"/>
                      <a:pt x="215" y="1247"/>
                      <a:pt x="313" y="1313"/>
                    </a:cubicBezTo>
                    <a:cubicBezTo>
                      <a:pt x="353" y="1373"/>
                      <a:pt x="330" y="1353"/>
                      <a:pt x="373" y="1381"/>
                    </a:cubicBezTo>
                    <a:cubicBezTo>
                      <a:pt x="418" y="1447"/>
                      <a:pt x="503" y="1458"/>
                      <a:pt x="576" y="1474"/>
                    </a:cubicBezTo>
                    <a:cubicBezTo>
                      <a:pt x="706" y="1467"/>
                      <a:pt x="828" y="1462"/>
                      <a:pt x="957" y="1482"/>
                    </a:cubicBezTo>
                    <a:cubicBezTo>
                      <a:pt x="1066" y="1473"/>
                      <a:pt x="1123" y="1466"/>
                      <a:pt x="1237" y="1474"/>
                    </a:cubicBezTo>
                    <a:cubicBezTo>
                      <a:pt x="1289" y="1491"/>
                      <a:pt x="1291" y="1491"/>
                      <a:pt x="1355" y="1482"/>
                    </a:cubicBezTo>
                    <a:cubicBezTo>
                      <a:pt x="1385" y="1473"/>
                      <a:pt x="1384" y="1478"/>
                      <a:pt x="1406" y="1449"/>
                    </a:cubicBezTo>
                    <a:cubicBezTo>
                      <a:pt x="1419" y="1433"/>
                      <a:pt x="1440" y="1398"/>
                      <a:pt x="1440" y="1398"/>
                    </a:cubicBezTo>
                    <a:cubicBezTo>
                      <a:pt x="1469" y="1304"/>
                      <a:pt x="1450" y="1233"/>
                      <a:pt x="1423" y="1144"/>
                    </a:cubicBezTo>
                    <a:cubicBezTo>
                      <a:pt x="1404" y="1081"/>
                      <a:pt x="1411" y="1099"/>
                      <a:pt x="1372" y="1042"/>
                    </a:cubicBezTo>
                    <a:cubicBezTo>
                      <a:pt x="1366" y="1034"/>
                      <a:pt x="1355" y="1017"/>
                      <a:pt x="1355" y="1017"/>
                    </a:cubicBezTo>
                    <a:cubicBezTo>
                      <a:pt x="1329" y="933"/>
                      <a:pt x="1369" y="1053"/>
                      <a:pt x="1330" y="966"/>
                    </a:cubicBezTo>
                    <a:cubicBezTo>
                      <a:pt x="1313" y="927"/>
                      <a:pt x="1310" y="898"/>
                      <a:pt x="1287" y="864"/>
                    </a:cubicBezTo>
                    <a:cubicBezTo>
                      <a:pt x="1274" y="824"/>
                      <a:pt x="1258" y="806"/>
                      <a:pt x="1220" y="788"/>
                    </a:cubicBezTo>
                    <a:close/>
                  </a:path>
                </a:pathLst>
              </a:custGeom>
              <a:gradFill rotWithShape="1">
                <a:gsLst>
                  <a:gs pos="0">
                    <a:srgbClr val="0303EF"/>
                  </a:gs>
                  <a:gs pos="100000">
                    <a:schemeClr val="bg1">
                      <a:alpha val="0"/>
                    </a:scheme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540" name="Freeform 468"/>
              <p:cNvSpPr>
                <a:spLocks/>
              </p:cNvSpPr>
              <p:nvPr/>
            </p:nvSpPr>
            <p:spPr bwMode="auto">
              <a:xfrm>
                <a:off x="1819" y="1152"/>
                <a:ext cx="1443" cy="1198"/>
              </a:xfrm>
              <a:custGeom>
                <a:avLst/>
                <a:gdLst>
                  <a:gd name="T0" fmla="*/ 1442 w 1442"/>
                  <a:gd name="T1" fmla="*/ 1025 h 1200"/>
                  <a:gd name="T2" fmla="*/ 1391 w 1442"/>
                  <a:gd name="T3" fmla="*/ 940 h 1200"/>
                  <a:gd name="T4" fmla="*/ 1357 w 1442"/>
                  <a:gd name="T5" fmla="*/ 864 h 1200"/>
                  <a:gd name="T6" fmla="*/ 1281 w 1442"/>
                  <a:gd name="T7" fmla="*/ 737 h 1200"/>
                  <a:gd name="T8" fmla="*/ 1264 w 1442"/>
                  <a:gd name="T9" fmla="*/ 712 h 1200"/>
                  <a:gd name="T10" fmla="*/ 1247 w 1442"/>
                  <a:gd name="T11" fmla="*/ 686 h 1200"/>
                  <a:gd name="T12" fmla="*/ 1197 w 1442"/>
                  <a:gd name="T13" fmla="*/ 584 h 1200"/>
                  <a:gd name="T14" fmla="*/ 1095 w 1442"/>
                  <a:gd name="T15" fmla="*/ 440 h 1200"/>
                  <a:gd name="T16" fmla="*/ 1078 w 1442"/>
                  <a:gd name="T17" fmla="*/ 415 h 1200"/>
                  <a:gd name="T18" fmla="*/ 1053 w 1442"/>
                  <a:gd name="T19" fmla="*/ 398 h 1200"/>
                  <a:gd name="T20" fmla="*/ 1044 w 1442"/>
                  <a:gd name="T21" fmla="*/ 373 h 1200"/>
                  <a:gd name="T22" fmla="*/ 1002 w 1442"/>
                  <a:gd name="T23" fmla="*/ 330 h 1200"/>
                  <a:gd name="T24" fmla="*/ 942 w 1442"/>
                  <a:gd name="T25" fmla="*/ 263 h 1200"/>
                  <a:gd name="T26" fmla="*/ 900 w 1442"/>
                  <a:gd name="T27" fmla="*/ 229 h 1200"/>
                  <a:gd name="T28" fmla="*/ 883 w 1442"/>
                  <a:gd name="T29" fmla="*/ 203 h 1200"/>
                  <a:gd name="T30" fmla="*/ 858 w 1442"/>
                  <a:gd name="T31" fmla="*/ 186 h 1200"/>
                  <a:gd name="T32" fmla="*/ 790 w 1442"/>
                  <a:gd name="T33" fmla="*/ 136 h 1200"/>
                  <a:gd name="T34" fmla="*/ 612 w 1442"/>
                  <a:gd name="T35" fmla="*/ 59 h 1200"/>
                  <a:gd name="T36" fmla="*/ 510 w 1442"/>
                  <a:gd name="T37" fmla="*/ 25 h 1200"/>
                  <a:gd name="T38" fmla="*/ 443 w 1442"/>
                  <a:gd name="T39" fmla="*/ 17 h 1200"/>
                  <a:gd name="T40" fmla="*/ 358 w 1442"/>
                  <a:gd name="T41" fmla="*/ 0 h 1200"/>
                  <a:gd name="T42" fmla="*/ 146 w 1442"/>
                  <a:gd name="T43" fmla="*/ 51 h 1200"/>
                  <a:gd name="T44" fmla="*/ 95 w 1442"/>
                  <a:gd name="T45" fmla="*/ 76 h 1200"/>
                  <a:gd name="T46" fmla="*/ 70 w 1442"/>
                  <a:gd name="T47" fmla="*/ 93 h 1200"/>
                  <a:gd name="T48" fmla="*/ 36 w 1442"/>
                  <a:gd name="T49" fmla="*/ 144 h 1200"/>
                  <a:gd name="T50" fmla="*/ 53 w 1442"/>
                  <a:gd name="T51" fmla="*/ 144 h 1200"/>
                  <a:gd name="T52" fmla="*/ 78 w 1442"/>
                  <a:gd name="T53" fmla="*/ 127 h 1200"/>
                  <a:gd name="T54" fmla="*/ 104 w 1442"/>
                  <a:gd name="T55" fmla="*/ 110 h 1200"/>
                  <a:gd name="T56" fmla="*/ 78 w 1442"/>
                  <a:gd name="T57" fmla="*/ 263 h 1200"/>
                  <a:gd name="T58" fmla="*/ 163 w 1442"/>
                  <a:gd name="T59" fmla="*/ 136 h 1200"/>
                  <a:gd name="T60" fmla="*/ 149 w 1442"/>
                  <a:gd name="T61" fmla="*/ 192 h 1200"/>
                  <a:gd name="T62" fmla="*/ 112 w 1442"/>
                  <a:gd name="T63" fmla="*/ 178 h 1200"/>
                  <a:gd name="T64" fmla="*/ 78 w 1442"/>
                  <a:gd name="T65" fmla="*/ 229 h 1200"/>
                  <a:gd name="T66" fmla="*/ 129 w 1442"/>
                  <a:gd name="T67" fmla="*/ 305 h 1200"/>
                  <a:gd name="T68" fmla="*/ 155 w 1442"/>
                  <a:gd name="T69" fmla="*/ 195 h 1200"/>
                  <a:gd name="T70" fmla="*/ 197 w 1442"/>
                  <a:gd name="T71" fmla="*/ 152 h 1200"/>
                  <a:gd name="T72" fmla="*/ 222 w 1442"/>
                  <a:gd name="T73" fmla="*/ 144 h 1200"/>
                  <a:gd name="T74" fmla="*/ 163 w 1442"/>
                  <a:gd name="T75" fmla="*/ 203 h 1200"/>
                  <a:gd name="T76" fmla="*/ 95 w 1442"/>
                  <a:gd name="T77" fmla="*/ 305 h 1200"/>
                  <a:gd name="T78" fmla="*/ 104 w 1442"/>
                  <a:gd name="T79" fmla="*/ 330 h 1200"/>
                  <a:gd name="T80" fmla="*/ 155 w 1442"/>
                  <a:gd name="T81" fmla="*/ 296 h 1200"/>
                  <a:gd name="T82" fmla="*/ 163 w 1442"/>
                  <a:gd name="T83" fmla="*/ 229 h 1200"/>
                  <a:gd name="T84" fmla="*/ 248 w 1442"/>
                  <a:gd name="T85" fmla="*/ 178 h 1200"/>
                  <a:gd name="T86" fmla="*/ 358 w 1442"/>
                  <a:gd name="T87" fmla="*/ 220 h 1200"/>
                  <a:gd name="T88" fmla="*/ 434 w 1442"/>
                  <a:gd name="T89" fmla="*/ 305 h 1200"/>
                  <a:gd name="T90" fmla="*/ 502 w 1442"/>
                  <a:gd name="T91" fmla="*/ 703 h 1200"/>
                  <a:gd name="T92" fmla="*/ 437 w 1442"/>
                  <a:gd name="T93" fmla="*/ 912 h 1200"/>
                  <a:gd name="T94" fmla="*/ 533 w 1442"/>
                  <a:gd name="T95" fmla="*/ 528 h 1200"/>
                  <a:gd name="T96" fmla="*/ 536 w 1442"/>
                  <a:gd name="T97" fmla="*/ 457 h 1200"/>
                  <a:gd name="T98" fmla="*/ 544 w 1442"/>
                  <a:gd name="T99" fmla="*/ 432 h 1200"/>
                  <a:gd name="T100" fmla="*/ 299 w 1442"/>
                  <a:gd name="T101" fmla="*/ 212 h 1200"/>
                  <a:gd name="T102" fmla="*/ 239 w 1442"/>
                  <a:gd name="T103" fmla="*/ 220 h 1200"/>
                  <a:gd name="T104" fmla="*/ 256 w 1442"/>
                  <a:gd name="T105" fmla="*/ 246 h 1200"/>
                  <a:gd name="T106" fmla="*/ 333 w 1442"/>
                  <a:gd name="T107" fmla="*/ 271 h 1200"/>
                  <a:gd name="T108" fmla="*/ 409 w 1442"/>
                  <a:gd name="T109" fmla="*/ 330 h 1200"/>
                  <a:gd name="T110" fmla="*/ 493 w 1442"/>
                  <a:gd name="T111" fmla="*/ 525 h 1200"/>
                  <a:gd name="T112" fmla="*/ 485 w 1442"/>
                  <a:gd name="T113" fmla="*/ 720 h 1200"/>
                  <a:gd name="T114" fmla="*/ 468 w 1442"/>
                  <a:gd name="T115" fmla="*/ 779 h 1200"/>
                  <a:gd name="T116" fmla="*/ 375 w 1442"/>
                  <a:gd name="T117" fmla="*/ 1084 h 1200"/>
                  <a:gd name="T118" fmla="*/ 409 w 1442"/>
                  <a:gd name="T119" fmla="*/ 1160 h 1200"/>
                  <a:gd name="T120" fmla="*/ 437 w 1442"/>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2" h="1200">
                    <a:moveTo>
                      <a:pt x="1442" y="1025"/>
                    </a:moveTo>
                    <a:cubicBezTo>
                      <a:pt x="1420" y="959"/>
                      <a:pt x="1438" y="987"/>
                      <a:pt x="1391" y="940"/>
                    </a:cubicBezTo>
                    <a:cubicBezTo>
                      <a:pt x="1371" y="879"/>
                      <a:pt x="1384" y="904"/>
                      <a:pt x="1357" y="864"/>
                    </a:cubicBezTo>
                    <a:cubicBezTo>
                      <a:pt x="1342" y="817"/>
                      <a:pt x="1309" y="778"/>
                      <a:pt x="1281" y="737"/>
                    </a:cubicBezTo>
                    <a:cubicBezTo>
                      <a:pt x="1275" y="729"/>
                      <a:pt x="1270" y="720"/>
                      <a:pt x="1264" y="712"/>
                    </a:cubicBezTo>
                    <a:cubicBezTo>
                      <a:pt x="1258" y="703"/>
                      <a:pt x="1247" y="686"/>
                      <a:pt x="1247" y="686"/>
                    </a:cubicBezTo>
                    <a:cubicBezTo>
                      <a:pt x="1232" y="641"/>
                      <a:pt x="1217" y="625"/>
                      <a:pt x="1197" y="584"/>
                    </a:cubicBezTo>
                    <a:cubicBezTo>
                      <a:pt x="1172" y="532"/>
                      <a:pt x="1144" y="473"/>
                      <a:pt x="1095" y="440"/>
                    </a:cubicBezTo>
                    <a:cubicBezTo>
                      <a:pt x="1089" y="432"/>
                      <a:pt x="1085" y="422"/>
                      <a:pt x="1078" y="415"/>
                    </a:cubicBezTo>
                    <a:cubicBezTo>
                      <a:pt x="1071" y="408"/>
                      <a:pt x="1059" y="406"/>
                      <a:pt x="1053" y="398"/>
                    </a:cubicBezTo>
                    <a:cubicBezTo>
                      <a:pt x="1047" y="391"/>
                      <a:pt x="1048" y="381"/>
                      <a:pt x="1044" y="373"/>
                    </a:cubicBezTo>
                    <a:cubicBezTo>
                      <a:pt x="1029" y="344"/>
                      <a:pt x="1028" y="348"/>
                      <a:pt x="1002" y="330"/>
                    </a:cubicBezTo>
                    <a:cubicBezTo>
                      <a:pt x="962" y="271"/>
                      <a:pt x="985" y="291"/>
                      <a:pt x="942" y="263"/>
                    </a:cubicBezTo>
                    <a:cubicBezTo>
                      <a:pt x="892" y="187"/>
                      <a:pt x="959" y="276"/>
                      <a:pt x="900" y="229"/>
                    </a:cubicBezTo>
                    <a:cubicBezTo>
                      <a:pt x="892" y="222"/>
                      <a:pt x="890" y="210"/>
                      <a:pt x="883" y="203"/>
                    </a:cubicBezTo>
                    <a:cubicBezTo>
                      <a:pt x="876" y="196"/>
                      <a:pt x="866" y="192"/>
                      <a:pt x="858" y="186"/>
                    </a:cubicBezTo>
                    <a:cubicBezTo>
                      <a:pt x="838" y="157"/>
                      <a:pt x="823" y="147"/>
                      <a:pt x="790" y="136"/>
                    </a:cubicBezTo>
                    <a:cubicBezTo>
                      <a:pt x="733" y="98"/>
                      <a:pt x="677" y="81"/>
                      <a:pt x="612" y="59"/>
                    </a:cubicBezTo>
                    <a:cubicBezTo>
                      <a:pt x="586" y="50"/>
                      <a:pt x="540" y="29"/>
                      <a:pt x="510" y="25"/>
                    </a:cubicBezTo>
                    <a:cubicBezTo>
                      <a:pt x="488" y="22"/>
                      <a:pt x="465" y="21"/>
                      <a:pt x="443" y="17"/>
                    </a:cubicBezTo>
                    <a:cubicBezTo>
                      <a:pt x="414" y="12"/>
                      <a:pt x="358" y="0"/>
                      <a:pt x="358" y="0"/>
                    </a:cubicBezTo>
                    <a:cubicBezTo>
                      <a:pt x="308" y="5"/>
                      <a:pt x="192" y="20"/>
                      <a:pt x="146" y="51"/>
                    </a:cubicBezTo>
                    <a:cubicBezTo>
                      <a:pt x="114" y="73"/>
                      <a:pt x="131" y="65"/>
                      <a:pt x="95" y="76"/>
                    </a:cubicBezTo>
                    <a:cubicBezTo>
                      <a:pt x="87" y="82"/>
                      <a:pt x="77" y="85"/>
                      <a:pt x="70" y="93"/>
                    </a:cubicBezTo>
                    <a:cubicBezTo>
                      <a:pt x="57" y="108"/>
                      <a:pt x="36" y="144"/>
                      <a:pt x="36" y="144"/>
                    </a:cubicBezTo>
                    <a:cubicBezTo>
                      <a:pt x="23" y="185"/>
                      <a:pt x="24" y="168"/>
                      <a:pt x="53" y="144"/>
                    </a:cubicBezTo>
                    <a:cubicBezTo>
                      <a:pt x="61" y="138"/>
                      <a:pt x="70" y="133"/>
                      <a:pt x="78" y="127"/>
                    </a:cubicBezTo>
                    <a:cubicBezTo>
                      <a:pt x="97" y="99"/>
                      <a:pt x="87" y="95"/>
                      <a:pt x="104" y="110"/>
                    </a:cubicBezTo>
                    <a:cubicBezTo>
                      <a:pt x="81" y="148"/>
                      <a:pt x="0" y="235"/>
                      <a:pt x="78" y="263"/>
                    </a:cubicBezTo>
                    <a:cubicBezTo>
                      <a:pt x="102" y="227"/>
                      <a:pt x="112" y="136"/>
                      <a:pt x="163" y="136"/>
                    </a:cubicBezTo>
                    <a:cubicBezTo>
                      <a:pt x="158" y="155"/>
                      <a:pt x="164" y="180"/>
                      <a:pt x="149" y="192"/>
                    </a:cubicBezTo>
                    <a:cubicBezTo>
                      <a:pt x="139" y="200"/>
                      <a:pt x="124" y="172"/>
                      <a:pt x="112" y="178"/>
                    </a:cubicBezTo>
                    <a:cubicBezTo>
                      <a:pt x="94" y="187"/>
                      <a:pt x="78" y="229"/>
                      <a:pt x="78" y="229"/>
                    </a:cubicBezTo>
                    <a:cubicBezTo>
                      <a:pt x="67" y="308"/>
                      <a:pt x="49" y="318"/>
                      <a:pt x="129" y="305"/>
                    </a:cubicBezTo>
                    <a:cubicBezTo>
                      <a:pt x="169" y="247"/>
                      <a:pt x="126" y="317"/>
                      <a:pt x="155" y="195"/>
                    </a:cubicBezTo>
                    <a:cubicBezTo>
                      <a:pt x="160" y="176"/>
                      <a:pt x="181" y="160"/>
                      <a:pt x="197" y="152"/>
                    </a:cubicBezTo>
                    <a:cubicBezTo>
                      <a:pt x="205" y="148"/>
                      <a:pt x="222" y="144"/>
                      <a:pt x="222" y="144"/>
                    </a:cubicBezTo>
                    <a:cubicBezTo>
                      <a:pt x="212" y="186"/>
                      <a:pt x="203" y="191"/>
                      <a:pt x="163" y="203"/>
                    </a:cubicBezTo>
                    <a:cubicBezTo>
                      <a:pt x="133" y="234"/>
                      <a:pt x="109" y="265"/>
                      <a:pt x="95" y="305"/>
                    </a:cubicBezTo>
                    <a:cubicBezTo>
                      <a:pt x="98" y="313"/>
                      <a:pt x="98" y="323"/>
                      <a:pt x="104" y="330"/>
                    </a:cubicBezTo>
                    <a:cubicBezTo>
                      <a:pt x="137" y="371"/>
                      <a:pt x="146" y="321"/>
                      <a:pt x="155" y="296"/>
                    </a:cubicBezTo>
                    <a:cubicBezTo>
                      <a:pt x="158" y="274"/>
                      <a:pt x="163" y="229"/>
                      <a:pt x="163" y="229"/>
                    </a:cubicBezTo>
                    <a:cubicBezTo>
                      <a:pt x="199" y="190"/>
                      <a:pt x="202" y="192"/>
                      <a:pt x="248" y="178"/>
                    </a:cubicBezTo>
                    <a:cubicBezTo>
                      <a:pt x="287" y="191"/>
                      <a:pt x="319" y="211"/>
                      <a:pt x="358" y="220"/>
                    </a:cubicBezTo>
                    <a:cubicBezTo>
                      <a:pt x="444" y="278"/>
                      <a:pt x="378" y="240"/>
                      <a:pt x="434" y="305"/>
                    </a:cubicBezTo>
                    <a:cubicBezTo>
                      <a:pt x="555" y="446"/>
                      <a:pt x="502" y="436"/>
                      <a:pt x="502" y="703"/>
                    </a:cubicBezTo>
                    <a:lnTo>
                      <a:pt x="437" y="912"/>
                    </a:lnTo>
                    <a:lnTo>
                      <a:pt x="533" y="528"/>
                    </a:lnTo>
                    <a:cubicBezTo>
                      <a:pt x="534" y="504"/>
                      <a:pt x="533" y="481"/>
                      <a:pt x="536" y="457"/>
                    </a:cubicBezTo>
                    <a:cubicBezTo>
                      <a:pt x="537" y="448"/>
                      <a:pt x="544" y="441"/>
                      <a:pt x="544" y="432"/>
                    </a:cubicBezTo>
                    <a:cubicBezTo>
                      <a:pt x="544" y="285"/>
                      <a:pt x="411" y="248"/>
                      <a:pt x="299" y="212"/>
                    </a:cubicBezTo>
                    <a:cubicBezTo>
                      <a:pt x="279" y="215"/>
                      <a:pt x="255" y="207"/>
                      <a:pt x="239" y="220"/>
                    </a:cubicBezTo>
                    <a:cubicBezTo>
                      <a:pt x="231" y="226"/>
                      <a:pt x="248" y="240"/>
                      <a:pt x="256" y="246"/>
                    </a:cubicBezTo>
                    <a:cubicBezTo>
                      <a:pt x="272" y="258"/>
                      <a:pt x="314" y="265"/>
                      <a:pt x="333" y="271"/>
                    </a:cubicBezTo>
                    <a:cubicBezTo>
                      <a:pt x="360" y="289"/>
                      <a:pt x="381" y="312"/>
                      <a:pt x="409" y="330"/>
                    </a:cubicBezTo>
                    <a:cubicBezTo>
                      <a:pt x="450" y="392"/>
                      <a:pt x="476" y="453"/>
                      <a:pt x="493" y="525"/>
                    </a:cubicBezTo>
                    <a:cubicBezTo>
                      <a:pt x="490" y="590"/>
                      <a:pt x="490" y="655"/>
                      <a:pt x="485" y="720"/>
                    </a:cubicBezTo>
                    <a:cubicBezTo>
                      <a:pt x="484" y="740"/>
                      <a:pt x="473" y="759"/>
                      <a:pt x="468" y="779"/>
                    </a:cubicBezTo>
                    <a:cubicBezTo>
                      <a:pt x="442" y="882"/>
                      <a:pt x="399" y="981"/>
                      <a:pt x="375" y="1084"/>
                    </a:cubicBezTo>
                    <a:cubicBezTo>
                      <a:pt x="383" y="1116"/>
                      <a:pt x="385" y="1137"/>
                      <a:pt x="409" y="1160"/>
                    </a:cubicBezTo>
                    <a:lnTo>
                      <a:pt x="437" y="1200"/>
                    </a:ln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sp>
          <p:nvSpPr>
            <p:cNvPr id="3541" name="Freeform 469"/>
            <p:cNvSpPr>
              <a:spLocks/>
            </p:cNvSpPr>
            <p:nvPr/>
          </p:nvSpPr>
          <p:spPr bwMode="auto">
            <a:xfrm>
              <a:off x="1824" y="1279"/>
              <a:ext cx="1097" cy="836"/>
            </a:xfrm>
            <a:custGeom>
              <a:avLst/>
              <a:gdLst>
                <a:gd name="T0" fmla="*/ 554 w 1099"/>
                <a:gd name="T1" fmla="*/ 76 h 832"/>
                <a:gd name="T2" fmla="*/ 613 w 1099"/>
                <a:gd name="T3" fmla="*/ 135 h 832"/>
                <a:gd name="T4" fmla="*/ 681 w 1099"/>
                <a:gd name="T5" fmla="*/ 262 h 832"/>
                <a:gd name="T6" fmla="*/ 689 w 1099"/>
                <a:gd name="T7" fmla="*/ 737 h 832"/>
                <a:gd name="T8" fmla="*/ 706 w 1099"/>
                <a:gd name="T9" fmla="*/ 788 h 832"/>
                <a:gd name="T10" fmla="*/ 647 w 1099"/>
                <a:gd name="T11" fmla="*/ 186 h 832"/>
                <a:gd name="T12" fmla="*/ 537 w 1099"/>
                <a:gd name="T13" fmla="*/ 59 h 832"/>
                <a:gd name="T14" fmla="*/ 672 w 1099"/>
                <a:gd name="T15" fmla="*/ 169 h 832"/>
                <a:gd name="T16" fmla="*/ 749 w 1099"/>
                <a:gd name="T17" fmla="*/ 271 h 832"/>
                <a:gd name="T18" fmla="*/ 800 w 1099"/>
                <a:gd name="T19" fmla="*/ 449 h 832"/>
                <a:gd name="T20" fmla="*/ 867 w 1099"/>
                <a:gd name="T21" fmla="*/ 737 h 832"/>
                <a:gd name="T22" fmla="*/ 867 w 1099"/>
                <a:gd name="T23" fmla="*/ 466 h 832"/>
                <a:gd name="T24" fmla="*/ 749 w 1099"/>
                <a:gd name="T25" fmla="*/ 254 h 832"/>
                <a:gd name="T26" fmla="*/ 715 w 1099"/>
                <a:gd name="T27" fmla="*/ 212 h 832"/>
                <a:gd name="T28" fmla="*/ 859 w 1099"/>
                <a:gd name="T29" fmla="*/ 322 h 832"/>
                <a:gd name="T30" fmla="*/ 977 w 1099"/>
                <a:gd name="T31" fmla="*/ 474 h 832"/>
                <a:gd name="T32" fmla="*/ 1020 w 1099"/>
                <a:gd name="T33" fmla="*/ 550 h 832"/>
                <a:gd name="T34" fmla="*/ 1071 w 1099"/>
                <a:gd name="T35" fmla="*/ 703 h 832"/>
                <a:gd name="T36" fmla="*/ 1071 w 1099"/>
                <a:gd name="T37" fmla="*/ 559 h 832"/>
                <a:gd name="T38" fmla="*/ 825 w 1099"/>
                <a:gd name="T39" fmla="*/ 169 h 832"/>
                <a:gd name="T40" fmla="*/ 656 w 1099"/>
                <a:gd name="T41" fmla="*/ 51 h 832"/>
                <a:gd name="T42" fmla="*/ 368 w 1099"/>
                <a:gd name="T43" fmla="*/ 8 h 832"/>
                <a:gd name="T44" fmla="*/ 291 w 1099"/>
                <a:gd name="T45" fmla="*/ 34 h 832"/>
                <a:gd name="T46" fmla="*/ 207 w 1099"/>
                <a:gd name="T47" fmla="*/ 127 h 832"/>
                <a:gd name="T48" fmla="*/ 393 w 1099"/>
                <a:gd name="T49" fmla="*/ 34 h 832"/>
                <a:gd name="T50" fmla="*/ 291 w 1099"/>
                <a:gd name="T51" fmla="*/ 68 h 832"/>
                <a:gd name="T52" fmla="*/ 190 w 1099"/>
                <a:gd name="T53" fmla="*/ 118 h 832"/>
                <a:gd name="T54" fmla="*/ 139 w 1099"/>
                <a:gd name="T55" fmla="*/ 296 h 832"/>
                <a:gd name="T56" fmla="*/ 224 w 1099"/>
                <a:gd name="T57" fmla="*/ 254 h 832"/>
                <a:gd name="T58" fmla="*/ 325 w 1099"/>
                <a:gd name="T59" fmla="*/ 76 h 832"/>
                <a:gd name="T60" fmla="*/ 46 w 1099"/>
                <a:gd name="T61" fmla="*/ 118 h 832"/>
                <a:gd name="T62" fmla="*/ 3 w 1099"/>
                <a:gd name="T63" fmla="*/ 161 h 832"/>
                <a:gd name="T64" fmla="*/ 71 w 1099"/>
                <a:gd name="T65" fmla="*/ 161 h 832"/>
                <a:gd name="T66" fmla="*/ 96 w 1099"/>
                <a:gd name="T67" fmla="*/ 203 h 832"/>
                <a:gd name="T68" fmla="*/ 249 w 1099"/>
                <a:gd name="T69" fmla="*/ 85 h 832"/>
                <a:gd name="T70" fmla="*/ 283 w 1099"/>
                <a:gd name="T71" fmla="*/ 4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9" h="832">
                  <a:moveTo>
                    <a:pt x="351" y="42"/>
                  </a:moveTo>
                  <a:cubicBezTo>
                    <a:pt x="444" y="49"/>
                    <a:pt x="478" y="52"/>
                    <a:pt x="554" y="76"/>
                  </a:cubicBezTo>
                  <a:cubicBezTo>
                    <a:pt x="571" y="87"/>
                    <a:pt x="599" y="91"/>
                    <a:pt x="605" y="110"/>
                  </a:cubicBezTo>
                  <a:cubicBezTo>
                    <a:pt x="608" y="118"/>
                    <a:pt x="609" y="127"/>
                    <a:pt x="613" y="135"/>
                  </a:cubicBezTo>
                  <a:cubicBezTo>
                    <a:pt x="623" y="153"/>
                    <a:pt x="641" y="167"/>
                    <a:pt x="647" y="186"/>
                  </a:cubicBezTo>
                  <a:cubicBezTo>
                    <a:pt x="667" y="247"/>
                    <a:pt x="654" y="222"/>
                    <a:pt x="681" y="262"/>
                  </a:cubicBezTo>
                  <a:cubicBezTo>
                    <a:pt x="697" y="315"/>
                    <a:pt x="706" y="370"/>
                    <a:pt x="723" y="423"/>
                  </a:cubicBezTo>
                  <a:cubicBezTo>
                    <a:pt x="718" y="539"/>
                    <a:pt x="708" y="628"/>
                    <a:pt x="689" y="737"/>
                  </a:cubicBezTo>
                  <a:cubicBezTo>
                    <a:pt x="692" y="765"/>
                    <a:pt x="689" y="794"/>
                    <a:pt x="698" y="821"/>
                  </a:cubicBezTo>
                  <a:cubicBezTo>
                    <a:pt x="702" y="832"/>
                    <a:pt x="703" y="799"/>
                    <a:pt x="706" y="788"/>
                  </a:cubicBezTo>
                  <a:cubicBezTo>
                    <a:pt x="717" y="749"/>
                    <a:pt x="732" y="669"/>
                    <a:pt x="732" y="669"/>
                  </a:cubicBezTo>
                  <a:cubicBezTo>
                    <a:pt x="721" y="472"/>
                    <a:pt x="706" y="363"/>
                    <a:pt x="647" y="186"/>
                  </a:cubicBezTo>
                  <a:cubicBezTo>
                    <a:pt x="633" y="144"/>
                    <a:pt x="620" y="117"/>
                    <a:pt x="588" y="85"/>
                  </a:cubicBezTo>
                  <a:cubicBezTo>
                    <a:pt x="564" y="62"/>
                    <a:pt x="564" y="73"/>
                    <a:pt x="537" y="59"/>
                  </a:cubicBezTo>
                  <a:cubicBezTo>
                    <a:pt x="528" y="54"/>
                    <a:pt x="512" y="42"/>
                    <a:pt x="512" y="42"/>
                  </a:cubicBezTo>
                  <a:cubicBezTo>
                    <a:pt x="572" y="83"/>
                    <a:pt x="620" y="116"/>
                    <a:pt x="672" y="169"/>
                  </a:cubicBezTo>
                  <a:cubicBezTo>
                    <a:pt x="712" y="210"/>
                    <a:pt x="691" y="184"/>
                    <a:pt x="732" y="245"/>
                  </a:cubicBezTo>
                  <a:cubicBezTo>
                    <a:pt x="738" y="254"/>
                    <a:pt x="749" y="271"/>
                    <a:pt x="749" y="271"/>
                  </a:cubicBezTo>
                  <a:cubicBezTo>
                    <a:pt x="763" y="313"/>
                    <a:pt x="769" y="356"/>
                    <a:pt x="783" y="398"/>
                  </a:cubicBezTo>
                  <a:cubicBezTo>
                    <a:pt x="789" y="415"/>
                    <a:pt x="794" y="432"/>
                    <a:pt x="800" y="449"/>
                  </a:cubicBezTo>
                  <a:cubicBezTo>
                    <a:pt x="803" y="457"/>
                    <a:pt x="808" y="474"/>
                    <a:pt x="808" y="474"/>
                  </a:cubicBezTo>
                  <a:cubicBezTo>
                    <a:pt x="822" y="563"/>
                    <a:pt x="840" y="651"/>
                    <a:pt x="867" y="737"/>
                  </a:cubicBezTo>
                  <a:cubicBezTo>
                    <a:pt x="906" y="679"/>
                    <a:pt x="894" y="705"/>
                    <a:pt x="910" y="661"/>
                  </a:cubicBezTo>
                  <a:cubicBezTo>
                    <a:pt x="901" y="600"/>
                    <a:pt x="893" y="522"/>
                    <a:pt x="867" y="466"/>
                  </a:cubicBezTo>
                  <a:cubicBezTo>
                    <a:pt x="845" y="419"/>
                    <a:pt x="812" y="377"/>
                    <a:pt x="791" y="330"/>
                  </a:cubicBezTo>
                  <a:cubicBezTo>
                    <a:pt x="758" y="255"/>
                    <a:pt x="795" y="300"/>
                    <a:pt x="749" y="254"/>
                  </a:cubicBezTo>
                  <a:cubicBezTo>
                    <a:pt x="746" y="246"/>
                    <a:pt x="746" y="236"/>
                    <a:pt x="740" y="229"/>
                  </a:cubicBezTo>
                  <a:cubicBezTo>
                    <a:pt x="734" y="221"/>
                    <a:pt x="722" y="220"/>
                    <a:pt x="715" y="212"/>
                  </a:cubicBezTo>
                  <a:cubicBezTo>
                    <a:pt x="652" y="140"/>
                    <a:pt x="676" y="159"/>
                    <a:pt x="715" y="178"/>
                  </a:cubicBezTo>
                  <a:cubicBezTo>
                    <a:pt x="751" y="231"/>
                    <a:pt x="804" y="286"/>
                    <a:pt x="859" y="322"/>
                  </a:cubicBezTo>
                  <a:cubicBezTo>
                    <a:pt x="883" y="357"/>
                    <a:pt x="911" y="387"/>
                    <a:pt x="935" y="423"/>
                  </a:cubicBezTo>
                  <a:cubicBezTo>
                    <a:pt x="967" y="470"/>
                    <a:pt x="953" y="428"/>
                    <a:pt x="977" y="474"/>
                  </a:cubicBezTo>
                  <a:cubicBezTo>
                    <a:pt x="981" y="482"/>
                    <a:pt x="981" y="492"/>
                    <a:pt x="986" y="500"/>
                  </a:cubicBezTo>
                  <a:cubicBezTo>
                    <a:pt x="996" y="518"/>
                    <a:pt x="1020" y="550"/>
                    <a:pt x="1020" y="550"/>
                  </a:cubicBezTo>
                  <a:cubicBezTo>
                    <a:pt x="1031" y="584"/>
                    <a:pt x="1042" y="618"/>
                    <a:pt x="1054" y="652"/>
                  </a:cubicBezTo>
                  <a:cubicBezTo>
                    <a:pt x="1060" y="669"/>
                    <a:pt x="1065" y="686"/>
                    <a:pt x="1071" y="703"/>
                  </a:cubicBezTo>
                  <a:cubicBezTo>
                    <a:pt x="1074" y="711"/>
                    <a:pt x="1079" y="728"/>
                    <a:pt x="1079" y="728"/>
                  </a:cubicBezTo>
                  <a:cubicBezTo>
                    <a:pt x="1099" y="672"/>
                    <a:pt x="1087" y="615"/>
                    <a:pt x="1071" y="559"/>
                  </a:cubicBezTo>
                  <a:cubicBezTo>
                    <a:pt x="1040" y="453"/>
                    <a:pt x="969" y="348"/>
                    <a:pt x="901" y="262"/>
                  </a:cubicBezTo>
                  <a:cubicBezTo>
                    <a:pt x="871" y="224"/>
                    <a:pt x="863" y="195"/>
                    <a:pt x="825" y="169"/>
                  </a:cubicBezTo>
                  <a:cubicBezTo>
                    <a:pt x="792" y="120"/>
                    <a:pt x="747" y="119"/>
                    <a:pt x="706" y="85"/>
                  </a:cubicBezTo>
                  <a:cubicBezTo>
                    <a:pt x="662" y="48"/>
                    <a:pt x="702" y="66"/>
                    <a:pt x="656" y="51"/>
                  </a:cubicBezTo>
                  <a:cubicBezTo>
                    <a:pt x="617" y="26"/>
                    <a:pt x="572" y="14"/>
                    <a:pt x="528" y="0"/>
                  </a:cubicBezTo>
                  <a:cubicBezTo>
                    <a:pt x="475" y="3"/>
                    <a:pt x="421" y="2"/>
                    <a:pt x="368" y="8"/>
                  </a:cubicBezTo>
                  <a:cubicBezTo>
                    <a:pt x="350" y="10"/>
                    <a:pt x="334" y="19"/>
                    <a:pt x="317" y="25"/>
                  </a:cubicBezTo>
                  <a:cubicBezTo>
                    <a:pt x="308" y="28"/>
                    <a:pt x="291" y="34"/>
                    <a:pt x="291" y="34"/>
                  </a:cubicBezTo>
                  <a:cubicBezTo>
                    <a:pt x="275" y="50"/>
                    <a:pt x="254" y="59"/>
                    <a:pt x="240" y="76"/>
                  </a:cubicBezTo>
                  <a:cubicBezTo>
                    <a:pt x="227" y="91"/>
                    <a:pt x="207" y="127"/>
                    <a:pt x="207" y="127"/>
                  </a:cubicBezTo>
                  <a:cubicBezTo>
                    <a:pt x="257" y="143"/>
                    <a:pt x="299" y="100"/>
                    <a:pt x="342" y="76"/>
                  </a:cubicBezTo>
                  <a:cubicBezTo>
                    <a:pt x="344" y="75"/>
                    <a:pt x="400" y="41"/>
                    <a:pt x="393" y="34"/>
                  </a:cubicBezTo>
                  <a:cubicBezTo>
                    <a:pt x="390" y="31"/>
                    <a:pt x="323" y="49"/>
                    <a:pt x="317" y="51"/>
                  </a:cubicBezTo>
                  <a:cubicBezTo>
                    <a:pt x="308" y="57"/>
                    <a:pt x="300" y="63"/>
                    <a:pt x="291" y="68"/>
                  </a:cubicBezTo>
                  <a:cubicBezTo>
                    <a:pt x="283" y="72"/>
                    <a:pt x="274" y="72"/>
                    <a:pt x="266" y="76"/>
                  </a:cubicBezTo>
                  <a:cubicBezTo>
                    <a:pt x="179" y="124"/>
                    <a:pt x="247" y="100"/>
                    <a:pt x="190" y="118"/>
                  </a:cubicBezTo>
                  <a:cubicBezTo>
                    <a:pt x="161" y="137"/>
                    <a:pt x="147" y="161"/>
                    <a:pt x="122" y="186"/>
                  </a:cubicBezTo>
                  <a:cubicBezTo>
                    <a:pt x="108" y="228"/>
                    <a:pt x="78" y="277"/>
                    <a:pt x="139" y="296"/>
                  </a:cubicBezTo>
                  <a:cubicBezTo>
                    <a:pt x="150" y="293"/>
                    <a:pt x="163" y="293"/>
                    <a:pt x="173" y="288"/>
                  </a:cubicBezTo>
                  <a:cubicBezTo>
                    <a:pt x="191" y="279"/>
                    <a:pt x="224" y="254"/>
                    <a:pt x="224" y="254"/>
                  </a:cubicBezTo>
                  <a:cubicBezTo>
                    <a:pt x="243" y="195"/>
                    <a:pt x="234" y="220"/>
                    <a:pt x="249" y="178"/>
                  </a:cubicBezTo>
                  <a:cubicBezTo>
                    <a:pt x="260" y="95"/>
                    <a:pt x="255" y="101"/>
                    <a:pt x="325" y="76"/>
                  </a:cubicBezTo>
                  <a:cubicBezTo>
                    <a:pt x="247" y="68"/>
                    <a:pt x="173" y="65"/>
                    <a:pt x="96" y="85"/>
                  </a:cubicBezTo>
                  <a:cubicBezTo>
                    <a:pt x="79" y="96"/>
                    <a:pt x="63" y="107"/>
                    <a:pt x="46" y="118"/>
                  </a:cubicBezTo>
                  <a:cubicBezTo>
                    <a:pt x="37" y="124"/>
                    <a:pt x="20" y="135"/>
                    <a:pt x="20" y="135"/>
                  </a:cubicBezTo>
                  <a:cubicBezTo>
                    <a:pt x="14" y="144"/>
                    <a:pt x="0" y="151"/>
                    <a:pt x="3" y="161"/>
                  </a:cubicBezTo>
                  <a:cubicBezTo>
                    <a:pt x="5" y="170"/>
                    <a:pt x="20" y="169"/>
                    <a:pt x="29" y="169"/>
                  </a:cubicBezTo>
                  <a:cubicBezTo>
                    <a:pt x="43" y="169"/>
                    <a:pt x="57" y="164"/>
                    <a:pt x="71" y="161"/>
                  </a:cubicBezTo>
                  <a:cubicBezTo>
                    <a:pt x="95" y="136"/>
                    <a:pt x="122" y="118"/>
                    <a:pt x="147" y="93"/>
                  </a:cubicBezTo>
                  <a:cubicBezTo>
                    <a:pt x="137" y="135"/>
                    <a:pt x="110" y="163"/>
                    <a:pt x="96" y="203"/>
                  </a:cubicBezTo>
                  <a:cubicBezTo>
                    <a:pt x="109" y="241"/>
                    <a:pt x="127" y="248"/>
                    <a:pt x="156" y="212"/>
                  </a:cubicBezTo>
                  <a:cubicBezTo>
                    <a:pt x="190" y="169"/>
                    <a:pt x="211" y="123"/>
                    <a:pt x="249" y="85"/>
                  </a:cubicBezTo>
                  <a:cubicBezTo>
                    <a:pt x="252" y="76"/>
                    <a:pt x="251" y="65"/>
                    <a:pt x="257" y="59"/>
                  </a:cubicBezTo>
                  <a:cubicBezTo>
                    <a:pt x="286" y="30"/>
                    <a:pt x="283" y="67"/>
                    <a:pt x="283" y="42"/>
                  </a:cubicBez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grpSp>
        <p:nvGrpSpPr>
          <p:cNvPr id="21" name="Group 470"/>
          <p:cNvGrpSpPr>
            <a:grpSpLocks/>
          </p:cNvGrpSpPr>
          <p:nvPr/>
        </p:nvGrpSpPr>
        <p:grpSpPr bwMode="auto">
          <a:xfrm>
            <a:off x="8369300" y="4247041"/>
            <a:ext cx="503767" cy="311356"/>
            <a:chOff x="1824" y="1248"/>
            <a:chExt cx="1541" cy="1378"/>
          </a:xfrm>
        </p:grpSpPr>
        <p:grpSp>
          <p:nvGrpSpPr>
            <p:cNvPr id="22" name="Group 471"/>
            <p:cNvGrpSpPr>
              <a:grpSpLocks/>
            </p:cNvGrpSpPr>
            <p:nvPr/>
          </p:nvGrpSpPr>
          <p:grpSpPr bwMode="auto">
            <a:xfrm>
              <a:off x="1824" y="1248"/>
              <a:ext cx="1541" cy="1378"/>
              <a:chOff x="1819" y="1135"/>
              <a:chExt cx="1556" cy="1491"/>
            </a:xfrm>
          </p:grpSpPr>
          <p:sp>
            <p:nvSpPr>
              <p:cNvPr id="3544" name="Freeform 472"/>
              <p:cNvSpPr>
                <a:spLocks/>
              </p:cNvSpPr>
              <p:nvPr/>
            </p:nvSpPr>
            <p:spPr bwMode="auto">
              <a:xfrm>
                <a:off x="1905" y="1135"/>
                <a:ext cx="1470" cy="1491"/>
              </a:xfrm>
              <a:custGeom>
                <a:avLst/>
                <a:gdLst>
                  <a:gd name="T0" fmla="*/ 1220 w 1469"/>
                  <a:gd name="T1" fmla="*/ 788 h 1491"/>
                  <a:gd name="T2" fmla="*/ 1177 w 1469"/>
                  <a:gd name="T3" fmla="*/ 661 h 1491"/>
                  <a:gd name="T4" fmla="*/ 1152 w 1469"/>
                  <a:gd name="T5" fmla="*/ 610 h 1491"/>
                  <a:gd name="T6" fmla="*/ 1093 w 1469"/>
                  <a:gd name="T7" fmla="*/ 517 h 1491"/>
                  <a:gd name="T8" fmla="*/ 1059 w 1469"/>
                  <a:gd name="T9" fmla="*/ 474 h 1491"/>
                  <a:gd name="T10" fmla="*/ 1025 w 1469"/>
                  <a:gd name="T11" fmla="*/ 432 h 1491"/>
                  <a:gd name="T12" fmla="*/ 974 w 1469"/>
                  <a:gd name="T13" fmla="*/ 364 h 1491"/>
                  <a:gd name="T14" fmla="*/ 957 w 1469"/>
                  <a:gd name="T15" fmla="*/ 339 h 1491"/>
                  <a:gd name="T16" fmla="*/ 932 w 1469"/>
                  <a:gd name="T17" fmla="*/ 322 h 1491"/>
                  <a:gd name="T18" fmla="*/ 898 w 1469"/>
                  <a:gd name="T19" fmla="*/ 280 h 1491"/>
                  <a:gd name="T20" fmla="*/ 661 w 1469"/>
                  <a:gd name="T21" fmla="*/ 119 h 1491"/>
                  <a:gd name="T22" fmla="*/ 567 w 1469"/>
                  <a:gd name="T23" fmla="*/ 68 h 1491"/>
                  <a:gd name="T24" fmla="*/ 347 w 1469"/>
                  <a:gd name="T25" fmla="*/ 0 h 1491"/>
                  <a:gd name="T26" fmla="*/ 203 w 1469"/>
                  <a:gd name="T27" fmla="*/ 17 h 1491"/>
                  <a:gd name="T28" fmla="*/ 51 w 1469"/>
                  <a:gd name="T29" fmla="*/ 76 h 1491"/>
                  <a:gd name="T30" fmla="*/ 0 w 1469"/>
                  <a:gd name="T31" fmla="*/ 144 h 1491"/>
                  <a:gd name="T32" fmla="*/ 25 w 1469"/>
                  <a:gd name="T33" fmla="*/ 203 h 1491"/>
                  <a:gd name="T34" fmla="*/ 254 w 1469"/>
                  <a:gd name="T35" fmla="*/ 313 h 1491"/>
                  <a:gd name="T36" fmla="*/ 296 w 1469"/>
                  <a:gd name="T37" fmla="*/ 356 h 1491"/>
                  <a:gd name="T38" fmla="*/ 339 w 1469"/>
                  <a:gd name="T39" fmla="*/ 407 h 1491"/>
                  <a:gd name="T40" fmla="*/ 373 w 1469"/>
                  <a:gd name="T41" fmla="*/ 508 h 1491"/>
                  <a:gd name="T42" fmla="*/ 296 w 1469"/>
                  <a:gd name="T43" fmla="*/ 898 h 1491"/>
                  <a:gd name="T44" fmla="*/ 279 w 1469"/>
                  <a:gd name="T45" fmla="*/ 949 h 1491"/>
                  <a:gd name="T46" fmla="*/ 271 w 1469"/>
                  <a:gd name="T47" fmla="*/ 974 h 1491"/>
                  <a:gd name="T48" fmla="*/ 313 w 1469"/>
                  <a:gd name="T49" fmla="*/ 1313 h 1491"/>
                  <a:gd name="T50" fmla="*/ 373 w 1469"/>
                  <a:gd name="T51" fmla="*/ 1381 h 1491"/>
                  <a:gd name="T52" fmla="*/ 576 w 1469"/>
                  <a:gd name="T53" fmla="*/ 1474 h 1491"/>
                  <a:gd name="T54" fmla="*/ 957 w 1469"/>
                  <a:gd name="T55" fmla="*/ 1482 h 1491"/>
                  <a:gd name="T56" fmla="*/ 1237 w 1469"/>
                  <a:gd name="T57" fmla="*/ 1474 h 1491"/>
                  <a:gd name="T58" fmla="*/ 1355 w 1469"/>
                  <a:gd name="T59" fmla="*/ 1482 h 1491"/>
                  <a:gd name="T60" fmla="*/ 1406 w 1469"/>
                  <a:gd name="T61" fmla="*/ 1449 h 1491"/>
                  <a:gd name="T62" fmla="*/ 1440 w 1469"/>
                  <a:gd name="T63" fmla="*/ 1398 h 1491"/>
                  <a:gd name="T64" fmla="*/ 1423 w 1469"/>
                  <a:gd name="T65" fmla="*/ 1144 h 1491"/>
                  <a:gd name="T66" fmla="*/ 1372 w 1469"/>
                  <a:gd name="T67" fmla="*/ 1042 h 1491"/>
                  <a:gd name="T68" fmla="*/ 1355 w 1469"/>
                  <a:gd name="T69" fmla="*/ 1017 h 1491"/>
                  <a:gd name="T70" fmla="*/ 1330 w 1469"/>
                  <a:gd name="T71" fmla="*/ 966 h 1491"/>
                  <a:gd name="T72" fmla="*/ 1287 w 1469"/>
                  <a:gd name="T73" fmla="*/ 864 h 1491"/>
                  <a:gd name="T74" fmla="*/ 1220 w 1469"/>
                  <a:gd name="T75" fmla="*/ 788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69" h="1491">
                    <a:moveTo>
                      <a:pt x="1220" y="788"/>
                    </a:moveTo>
                    <a:cubicBezTo>
                      <a:pt x="1212" y="740"/>
                      <a:pt x="1204" y="701"/>
                      <a:pt x="1177" y="661"/>
                    </a:cubicBezTo>
                    <a:cubicBezTo>
                      <a:pt x="1159" y="603"/>
                      <a:pt x="1182" y="667"/>
                      <a:pt x="1152" y="610"/>
                    </a:cubicBezTo>
                    <a:cubicBezTo>
                      <a:pt x="1131" y="570"/>
                      <a:pt x="1134" y="545"/>
                      <a:pt x="1093" y="517"/>
                    </a:cubicBezTo>
                    <a:cubicBezTo>
                      <a:pt x="1071" y="453"/>
                      <a:pt x="1103" y="528"/>
                      <a:pt x="1059" y="474"/>
                    </a:cubicBezTo>
                    <a:cubicBezTo>
                      <a:pt x="1012" y="416"/>
                      <a:pt x="1097" y="481"/>
                      <a:pt x="1025" y="432"/>
                    </a:cubicBezTo>
                    <a:cubicBezTo>
                      <a:pt x="1013" y="399"/>
                      <a:pt x="1003" y="384"/>
                      <a:pt x="974" y="364"/>
                    </a:cubicBezTo>
                    <a:cubicBezTo>
                      <a:pt x="968" y="356"/>
                      <a:pt x="964" y="346"/>
                      <a:pt x="957" y="339"/>
                    </a:cubicBezTo>
                    <a:cubicBezTo>
                      <a:pt x="950" y="332"/>
                      <a:pt x="938" y="330"/>
                      <a:pt x="932" y="322"/>
                    </a:cubicBezTo>
                    <a:cubicBezTo>
                      <a:pt x="885" y="264"/>
                      <a:pt x="970" y="329"/>
                      <a:pt x="898" y="280"/>
                    </a:cubicBezTo>
                    <a:cubicBezTo>
                      <a:pt x="856" y="215"/>
                      <a:pt x="738" y="144"/>
                      <a:pt x="661" y="119"/>
                    </a:cubicBezTo>
                    <a:cubicBezTo>
                      <a:pt x="636" y="81"/>
                      <a:pt x="609" y="81"/>
                      <a:pt x="567" y="68"/>
                    </a:cubicBezTo>
                    <a:cubicBezTo>
                      <a:pt x="504" y="25"/>
                      <a:pt x="420" y="11"/>
                      <a:pt x="347" y="0"/>
                    </a:cubicBezTo>
                    <a:cubicBezTo>
                      <a:pt x="287" y="5"/>
                      <a:pt x="253" y="2"/>
                      <a:pt x="203" y="17"/>
                    </a:cubicBezTo>
                    <a:cubicBezTo>
                      <a:pt x="149" y="33"/>
                      <a:pt x="103" y="59"/>
                      <a:pt x="51" y="76"/>
                    </a:cubicBezTo>
                    <a:cubicBezTo>
                      <a:pt x="32" y="105"/>
                      <a:pt x="10" y="112"/>
                      <a:pt x="0" y="144"/>
                    </a:cubicBezTo>
                    <a:cubicBezTo>
                      <a:pt x="5" y="167"/>
                      <a:pt x="6" y="186"/>
                      <a:pt x="25" y="203"/>
                    </a:cubicBezTo>
                    <a:cubicBezTo>
                      <a:pt x="90" y="259"/>
                      <a:pt x="183" y="268"/>
                      <a:pt x="254" y="313"/>
                    </a:cubicBezTo>
                    <a:cubicBezTo>
                      <a:pt x="297" y="379"/>
                      <a:pt x="242" y="302"/>
                      <a:pt x="296" y="356"/>
                    </a:cubicBezTo>
                    <a:cubicBezTo>
                      <a:pt x="312" y="372"/>
                      <a:pt x="323" y="391"/>
                      <a:pt x="339" y="407"/>
                    </a:cubicBezTo>
                    <a:cubicBezTo>
                      <a:pt x="350" y="441"/>
                      <a:pt x="361" y="475"/>
                      <a:pt x="373" y="508"/>
                    </a:cubicBezTo>
                    <a:cubicBezTo>
                      <a:pt x="366" y="631"/>
                      <a:pt x="369" y="790"/>
                      <a:pt x="296" y="898"/>
                    </a:cubicBezTo>
                    <a:cubicBezTo>
                      <a:pt x="290" y="915"/>
                      <a:pt x="285" y="932"/>
                      <a:pt x="279" y="949"/>
                    </a:cubicBezTo>
                    <a:cubicBezTo>
                      <a:pt x="276" y="957"/>
                      <a:pt x="271" y="974"/>
                      <a:pt x="271" y="974"/>
                    </a:cubicBezTo>
                    <a:cubicBezTo>
                      <a:pt x="265" y="1070"/>
                      <a:pt x="215" y="1247"/>
                      <a:pt x="313" y="1313"/>
                    </a:cubicBezTo>
                    <a:cubicBezTo>
                      <a:pt x="353" y="1373"/>
                      <a:pt x="330" y="1353"/>
                      <a:pt x="373" y="1381"/>
                    </a:cubicBezTo>
                    <a:cubicBezTo>
                      <a:pt x="418" y="1447"/>
                      <a:pt x="503" y="1458"/>
                      <a:pt x="576" y="1474"/>
                    </a:cubicBezTo>
                    <a:cubicBezTo>
                      <a:pt x="706" y="1467"/>
                      <a:pt x="828" y="1462"/>
                      <a:pt x="957" y="1482"/>
                    </a:cubicBezTo>
                    <a:cubicBezTo>
                      <a:pt x="1066" y="1473"/>
                      <a:pt x="1123" y="1466"/>
                      <a:pt x="1237" y="1474"/>
                    </a:cubicBezTo>
                    <a:cubicBezTo>
                      <a:pt x="1289" y="1491"/>
                      <a:pt x="1291" y="1491"/>
                      <a:pt x="1355" y="1482"/>
                    </a:cubicBezTo>
                    <a:cubicBezTo>
                      <a:pt x="1385" y="1473"/>
                      <a:pt x="1384" y="1478"/>
                      <a:pt x="1406" y="1449"/>
                    </a:cubicBezTo>
                    <a:cubicBezTo>
                      <a:pt x="1419" y="1433"/>
                      <a:pt x="1440" y="1398"/>
                      <a:pt x="1440" y="1398"/>
                    </a:cubicBezTo>
                    <a:cubicBezTo>
                      <a:pt x="1469" y="1304"/>
                      <a:pt x="1450" y="1233"/>
                      <a:pt x="1423" y="1144"/>
                    </a:cubicBezTo>
                    <a:cubicBezTo>
                      <a:pt x="1404" y="1081"/>
                      <a:pt x="1411" y="1099"/>
                      <a:pt x="1372" y="1042"/>
                    </a:cubicBezTo>
                    <a:cubicBezTo>
                      <a:pt x="1366" y="1034"/>
                      <a:pt x="1355" y="1017"/>
                      <a:pt x="1355" y="1017"/>
                    </a:cubicBezTo>
                    <a:cubicBezTo>
                      <a:pt x="1329" y="933"/>
                      <a:pt x="1369" y="1053"/>
                      <a:pt x="1330" y="966"/>
                    </a:cubicBezTo>
                    <a:cubicBezTo>
                      <a:pt x="1313" y="927"/>
                      <a:pt x="1310" y="898"/>
                      <a:pt x="1287" y="864"/>
                    </a:cubicBezTo>
                    <a:cubicBezTo>
                      <a:pt x="1274" y="824"/>
                      <a:pt x="1258" y="806"/>
                      <a:pt x="1220" y="788"/>
                    </a:cubicBezTo>
                    <a:close/>
                  </a:path>
                </a:pathLst>
              </a:custGeom>
              <a:gradFill rotWithShape="1">
                <a:gsLst>
                  <a:gs pos="0">
                    <a:srgbClr val="0303EF"/>
                  </a:gs>
                  <a:gs pos="100000">
                    <a:schemeClr val="bg1">
                      <a:alpha val="0"/>
                    </a:scheme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545" name="Freeform 473"/>
              <p:cNvSpPr>
                <a:spLocks/>
              </p:cNvSpPr>
              <p:nvPr/>
            </p:nvSpPr>
            <p:spPr bwMode="auto">
              <a:xfrm>
                <a:off x="1819" y="1152"/>
                <a:ext cx="1443" cy="1198"/>
              </a:xfrm>
              <a:custGeom>
                <a:avLst/>
                <a:gdLst>
                  <a:gd name="T0" fmla="*/ 1442 w 1442"/>
                  <a:gd name="T1" fmla="*/ 1025 h 1200"/>
                  <a:gd name="T2" fmla="*/ 1391 w 1442"/>
                  <a:gd name="T3" fmla="*/ 940 h 1200"/>
                  <a:gd name="T4" fmla="*/ 1357 w 1442"/>
                  <a:gd name="T5" fmla="*/ 864 h 1200"/>
                  <a:gd name="T6" fmla="*/ 1281 w 1442"/>
                  <a:gd name="T7" fmla="*/ 737 h 1200"/>
                  <a:gd name="T8" fmla="*/ 1264 w 1442"/>
                  <a:gd name="T9" fmla="*/ 712 h 1200"/>
                  <a:gd name="T10" fmla="*/ 1247 w 1442"/>
                  <a:gd name="T11" fmla="*/ 686 h 1200"/>
                  <a:gd name="T12" fmla="*/ 1197 w 1442"/>
                  <a:gd name="T13" fmla="*/ 584 h 1200"/>
                  <a:gd name="T14" fmla="*/ 1095 w 1442"/>
                  <a:gd name="T15" fmla="*/ 440 h 1200"/>
                  <a:gd name="T16" fmla="*/ 1078 w 1442"/>
                  <a:gd name="T17" fmla="*/ 415 h 1200"/>
                  <a:gd name="T18" fmla="*/ 1053 w 1442"/>
                  <a:gd name="T19" fmla="*/ 398 h 1200"/>
                  <a:gd name="T20" fmla="*/ 1044 w 1442"/>
                  <a:gd name="T21" fmla="*/ 373 h 1200"/>
                  <a:gd name="T22" fmla="*/ 1002 w 1442"/>
                  <a:gd name="T23" fmla="*/ 330 h 1200"/>
                  <a:gd name="T24" fmla="*/ 942 w 1442"/>
                  <a:gd name="T25" fmla="*/ 263 h 1200"/>
                  <a:gd name="T26" fmla="*/ 900 w 1442"/>
                  <a:gd name="T27" fmla="*/ 229 h 1200"/>
                  <a:gd name="T28" fmla="*/ 883 w 1442"/>
                  <a:gd name="T29" fmla="*/ 203 h 1200"/>
                  <a:gd name="T30" fmla="*/ 858 w 1442"/>
                  <a:gd name="T31" fmla="*/ 186 h 1200"/>
                  <a:gd name="T32" fmla="*/ 790 w 1442"/>
                  <a:gd name="T33" fmla="*/ 136 h 1200"/>
                  <a:gd name="T34" fmla="*/ 612 w 1442"/>
                  <a:gd name="T35" fmla="*/ 59 h 1200"/>
                  <a:gd name="T36" fmla="*/ 510 w 1442"/>
                  <a:gd name="T37" fmla="*/ 25 h 1200"/>
                  <a:gd name="T38" fmla="*/ 443 w 1442"/>
                  <a:gd name="T39" fmla="*/ 17 h 1200"/>
                  <a:gd name="T40" fmla="*/ 358 w 1442"/>
                  <a:gd name="T41" fmla="*/ 0 h 1200"/>
                  <a:gd name="T42" fmla="*/ 146 w 1442"/>
                  <a:gd name="T43" fmla="*/ 51 h 1200"/>
                  <a:gd name="T44" fmla="*/ 95 w 1442"/>
                  <a:gd name="T45" fmla="*/ 76 h 1200"/>
                  <a:gd name="T46" fmla="*/ 70 w 1442"/>
                  <a:gd name="T47" fmla="*/ 93 h 1200"/>
                  <a:gd name="T48" fmla="*/ 36 w 1442"/>
                  <a:gd name="T49" fmla="*/ 144 h 1200"/>
                  <a:gd name="T50" fmla="*/ 53 w 1442"/>
                  <a:gd name="T51" fmla="*/ 144 h 1200"/>
                  <a:gd name="T52" fmla="*/ 78 w 1442"/>
                  <a:gd name="T53" fmla="*/ 127 h 1200"/>
                  <a:gd name="T54" fmla="*/ 104 w 1442"/>
                  <a:gd name="T55" fmla="*/ 110 h 1200"/>
                  <a:gd name="T56" fmla="*/ 78 w 1442"/>
                  <a:gd name="T57" fmla="*/ 263 h 1200"/>
                  <a:gd name="T58" fmla="*/ 163 w 1442"/>
                  <a:gd name="T59" fmla="*/ 136 h 1200"/>
                  <a:gd name="T60" fmla="*/ 149 w 1442"/>
                  <a:gd name="T61" fmla="*/ 192 h 1200"/>
                  <a:gd name="T62" fmla="*/ 112 w 1442"/>
                  <a:gd name="T63" fmla="*/ 178 h 1200"/>
                  <a:gd name="T64" fmla="*/ 78 w 1442"/>
                  <a:gd name="T65" fmla="*/ 229 h 1200"/>
                  <a:gd name="T66" fmla="*/ 129 w 1442"/>
                  <a:gd name="T67" fmla="*/ 305 h 1200"/>
                  <a:gd name="T68" fmla="*/ 155 w 1442"/>
                  <a:gd name="T69" fmla="*/ 195 h 1200"/>
                  <a:gd name="T70" fmla="*/ 197 w 1442"/>
                  <a:gd name="T71" fmla="*/ 152 h 1200"/>
                  <a:gd name="T72" fmla="*/ 222 w 1442"/>
                  <a:gd name="T73" fmla="*/ 144 h 1200"/>
                  <a:gd name="T74" fmla="*/ 163 w 1442"/>
                  <a:gd name="T75" fmla="*/ 203 h 1200"/>
                  <a:gd name="T76" fmla="*/ 95 w 1442"/>
                  <a:gd name="T77" fmla="*/ 305 h 1200"/>
                  <a:gd name="T78" fmla="*/ 104 w 1442"/>
                  <a:gd name="T79" fmla="*/ 330 h 1200"/>
                  <a:gd name="T80" fmla="*/ 155 w 1442"/>
                  <a:gd name="T81" fmla="*/ 296 h 1200"/>
                  <a:gd name="T82" fmla="*/ 163 w 1442"/>
                  <a:gd name="T83" fmla="*/ 229 h 1200"/>
                  <a:gd name="T84" fmla="*/ 248 w 1442"/>
                  <a:gd name="T85" fmla="*/ 178 h 1200"/>
                  <a:gd name="T86" fmla="*/ 358 w 1442"/>
                  <a:gd name="T87" fmla="*/ 220 h 1200"/>
                  <a:gd name="T88" fmla="*/ 434 w 1442"/>
                  <a:gd name="T89" fmla="*/ 305 h 1200"/>
                  <a:gd name="T90" fmla="*/ 502 w 1442"/>
                  <a:gd name="T91" fmla="*/ 703 h 1200"/>
                  <a:gd name="T92" fmla="*/ 437 w 1442"/>
                  <a:gd name="T93" fmla="*/ 912 h 1200"/>
                  <a:gd name="T94" fmla="*/ 533 w 1442"/>
                  <a:gd name="T95" fmla="*/ 528 h 1200"/>
                  <a:gd name="T96" fmla="*/ 536 w 1442"/>
                  <a:gd name="T97" fmla="*/ 457 h 1200"/>
                  <a:gd name="T98" fmla="*/ 544 w 1442"/>
                  <a:gd name="T99" fmla="*/ 432 h 1200"/>
                  <a:gd name="T100" fmla="*/ 299 w 1442"/>
                  <a:gd name="T101" fmla="*/ 212 h 1200"/>
                  <a:gd name="T102" fmla="*/ 239 w 1442"/>
                  <a:gd name="T103" fmla="*/ 220 h 1200"/>
                  <a:gd name="T104" fmla="*/ 256 w 1442"/>
                  <a:gd name="T105" fmla="*/ 246 h 1200"/>
                  <a:gd name="T106" fmla="*/ 333 w 1442"/>
                  <a:gd name="T107" fmla="*/ 271 h 1200"/>
                  <a:gd name="T108" fmla="*/ 409 w 1442"/>
                  <a:gd name="T109" fmla="*/ 330 h 1200"/>
                  <a:gd name="T110" fmla="*/ 493 w 1442"/>
                  <a:gd name="T111" fmla="*/ 525 h 1200"/>
                  <a:gd name="T112" fmla="*/ 485 w 1442"/>
                  <a:gd name="T113" fmla="*/ 720 h 1200"/>
                  <a:gd name="T114" fmla="*/ 468 w 1442"/>
                  <a:gd name="T115" fmla="*/ 779 h 1200"/>
                  <a:gd name="T116" fmla="*/ 375 w 1442"/>
                  <a:gd name="T117" fmla="*/ 1084 h 1200"/>
                  <a:gd name="T118" fmla="*/ 409 w 1442"/>
                  <a:gd name="T119" fmla="*/ 1160 h 1200"/>
                  <a:gd name="T120" fmla="*/ 437 w 1442"/>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2" h="1200">
                    <a:moveTo>
                      <a:pt x="1442" y="1025"/>
                    </a:moveTo>
                    <a:cubicBezTo>
                      <a:pt x="1420" y="959"/>
                      <a:pt x="1438" y="987"/>
                      <a:pt x="1391" y="940"/>
                    </a:cubicBezTo>
                    <a:cubicBezTo>
                      <a:pt x="1371" y="879"/>
                      <a:pt x="1384" y="904"/>
                      <a:pt x="1357" y="864"/>
                    </a:cubicBezTo>
                    <a:cubicBezTo>
                      <a:pt x="1342" y="817"/>
                      <a:pt x="1309" y="778"/>
                      <a:pt x="1281" y="737"/>
                    </a:cubicBezTo>
                    <a:cubicBezTo>
                      <a:pt x="1275" y="729"/>
                      <a:pt x="1270" y="720"/>
                      <a:pt x="1264" y="712"/>
                    </a:cubicBezTo>
                    <a:cubicBezTo>
                      <a:pt x="1258" y="703"/>
                      <a:pt x="1247" y="686"/>
                      <a:pt x="1247" y="686"/>
                    </a:cubicBezTo>
                    <a:cubicBezTo>
                      <a:pt x="1232" y="641"/>
                      <a:pt x="1217" y="625"/>
                      <a:pt x="1197" y="584"/>
                    </a:cubicBezTo>
                    <a:cubicBezTo>
                      <a:pt x="1172" y="532"/>
                      <a:pt x="1144" y="473"/>
                      <a:pt x="1095" y="440"/>
                    </a:cubicBezTo>
                    <a:cubicBezTo>
                      <a:pt x="1089" y="432"/>
                      <a:pt x="1085" y="422"/>
                      <a:pt x="1078" y="415"/>
                    </a:cubicBezTo>
                    <a:cubicBezTo>
                      <a:pt x="1071" y="408"/>
                      <a:pt x="1059" y="406"/>
                      <a:pt x="1053" y="398"/>
                    </a:cubicBezTo>
                    <a:cubicBezTo>
                      <a:pt x="1047" y="391"/>
                      <a:pt x="1048" y="381"/>
                      <a:pt x="1044" y="373"/>
                    </a:cubicBezTo>
                    <a:cubicBezTo>
                      <a:pt x="1029" y="344"/>
                      <a:pt x="1028" y="348"/>
                      <a:pt x="1002" y="330"/>
                    </a:cubicBezTo>
                    <a:cubicBezTo>
                      <a:pt x="962" y="271"/>
                      <a:pt x="985" y="291"/>
                      <a:pt x="942" y="263"/>
                    </a:cubicBezTo>
                    <a:cubicBezTo>
                      <a:pt x="892" y="187"/>
                      <a:pt x="959" y="276"/>
                      <a:pt x="900" y="229"/>
                    </a:cubicBezTo>
                    <a:cubicBezTo>
                      <a:pt x="892" y="222"/>
                      <a:pt x="890" y="210"/>
                      <a:pt x="883" y="203"/>
                    </a:cubicBezTo>
                    <a:cubicBezTo>
                      <a:pt x="876" y="196"/>
                      <a:pt x="866" y="192"/>
                      <a:pt x="858" y="186"/>
                    </a:cubicBezTo>
                    <a:cubicBezTo>
                      <a:pt x="838" y="157"/>
                      <a:pt x="823" y="147"/>
                      <a:pt x="790" y="136"/>
                    </a:cubicBezTo>
                    <a:cubicBezTo>
                      <a:pt x="733" y="98"/>
                      <a:pt x="677" y="81"/>
                      <a:pt x="612" y="59"/>
                    </a:cubicBezTo>
                    <a:cubicBezTo>
                      <a:pt x="586" y="50"/>
                      <a:pt x="540" y="29"/>
                      <a:pt x="510" y="25"/>
                    </a:cubicBezTo>
                    <a:cubicBezTo>
                      <a:pt x="488" y="22"/>
                      <a:pt x="465" y="21"/>
                      <a:pt x="443" y="17"/>
                    </a:cubicBezTo>
                    <a:cubicBezTo>
                      <a:pt x="414" y="12"/>
                      <a:pt x="358" y="0"/>
                      <a:pt x="358" y="0"/>
                    </a:cubicBezTo>
                    <a:cubicBezTo>
                      <a:pt x="308" y="5"/>
                      <a:pt x="192" y="20"/>
                      <a:pt x="146" y="51"/>
                    </a:cubicBezTo>
                    <a:cubicBezTo>
                      <a:pt x="114" y="73"/>
                      <a:pt x="131" y="65"/>
                      <a:pt x="95" y="76"/>
                    </a:cubicBezTo>
                    <a:cubicBezTo>
                      <a:pt x="87" y="82"/>
                      <a:pt x="77" y="85"/>
                      <a:pt x="70" y="93"/>
                    </a:cubicBezTo>
                    <a:cubicBezTo>
                      <a:pt x="57" y="108"/>
                      <a:pt x="36" y="144"/>
                      <a:pt x="36" y="144"/>
                    </a:cubicBezTo>
                    <a:cubicBezTo>
                      <a:pt x="23" y="185"/>
                      <a:pt x="24" y="168"/>
                      <a:pt x="53" y="144"/>
                    </a:cubicBezTo>
                    <a:cubicBezTo>
                      <a:pt x="61" y="138"/>
                      <a:pt x="70" y="133"/>
                      <a:pt x="78" y="127"/>
                    </a:cubicBezTo>
                    <a:cubicBezTo>
                      <a:pt x="97" y="99"/>
                      <a:pt x="87" y="95"/>
                      <a:pt x="104" y="110"/>
                    </a:cubicBezTo>
                    <a:cubicBezTo>
                      <a:pt x="81" y="148"/>
                      <a:pt x="0" y="235"/>
                      <a:pt x="78" y="263"/>
                    </a:cubicBezTo>
                    <a:cubicBezTo>
                      <a:pt x="102" y="227"/>
                      <a:pt x="112" y="136"/>
                      <a:pt x="163" y="136"/>
                    </a:cubicBezTo>
                    <a:cubicBezTo>
                      <a:pt x="158" y="155"/>
                      <a:pt x="164" y="180"/>
                      <a:pt x="149" y="192"/>
                    </a:cubicBezTo>
                    <a:cubicBezTo>
                      <a:pt x="139" y="200"/>
                      <a:pt x="124" y="172"/>
                      <a:pt x="112" y="178"/>
                    </a:cubicBezTo>
                    <a:cubicBezTo>
                      <a:pt x="94" y="187"/>
                      <a:pt x="78" y="229"/>
                      <a:pt x="78" y="229"/>
                    </a:cubicBezTo>
                    <a:cubicBezTo>
                      <a:pt x="67" y="308"/>
                      <a:pt x="49" y="318"/>
                      <a:pt x="129" y="305"/>
                    </a:cubicBezTo>
                    <a:cubicBezTo>
                      <a:pt x="169" y="247"/>
                      <a:pt x="126" y="317"/>
                      <a:pt x="155" y="195"/>
                    </a:cubicBezTo>
                    <a:cubicBezTo>
                      <a:pt x="160" y="176"/>
                      <a:pt x="181" y="160"/>
                      <a:pt x="197" y="152"/>
                    </a:cubicBezTo>
                    <a:cubicBezTo>
                      <a:pt x="205" y="148"/>
                      <a:pt x="222" y="144"/>
                      <a:pt x="222" y="144"/>
                    </a:cubicBezTo>
                    <a:cubicBezTo>
                      <a:pt x="212" y="186"/>
                      <a:pt x="203" y="191"/>
                      <a:pt x="163" y="203"/>
                    </a:cubicBezTo>
                    <a:cubicBezTo>
                      <a:pt x="133" y="234"/>
                      <a:pt x="109" y="265"/>
                      <a:pt x="95" y="305"/>
                    </a:cubicBezTo>
                    <a:cubicBezTo>
                      <a:pt x="98" y="313"/>
                      <a:pt x="98" y="323"/>
                      <a:pt x="104" y="330"/>
                    </a:cubicBezTo>
                    <a:cubicBezTo>
                      <a:pt x="137" y="371"/>
                      <a:pt x="146" y="321"/>
                      <a:pt x="155" y="296"/>
                    </a:cubicBezTo>
                    <a:cubicBezTo>
                      <a:pt x="158" y="274"/>
                      <a:pt x="163" y="229"/>
                      <a:pt x="163" y="229"/>
                    </a:cubicBezTo>
                    <a:cubicBezTo>
                      <a:pt x="199" y="190"/>
                      <a:pt x="202" y="192"/>
                      <a:pt x="248" y="178"/>
                    </a:cubicBezTo>
                    <a:cubicBezTo>
                      <a:pt x="287" y="191"/>
                      <a:pt x="319" y="211"/>
                      <a:pt x="358" y="220"/>
                    </a:cubicBezTo>
                    <a:cubicBezTo>
                      <a:pt x="444" y="278"/>
                      <a:pt x="378" y="240"/>
                      <a:pt x="434" y="305"/>
                    </a:cubicBezTo>
                    <a:cubicBezTo>
                      <a:pt x="555" y="446"/>
                      <a:pt x="502" y="436"/>
                      <a:pt x="502" y="703"/>
                    </a:cubicBezTo>
                    <a:lnTo>
                      <a:pt x="437" y="912"/>
                    </a:lnTo>
                    <a:lnTo>
                      <a:pt x="533" y="528"/>
                    </a:lnTo>
                    <a:cubicBezTo>
                      <a:pt x="534" y="504"/>
                      <a:pt x="533" y="481"/>
                      <a:pt x="536" y="457"/>
                    </a:cubicBezTo>
                    <a:cubicBezTo>
                      <a:pt x="537" y="448"/>
                      <a:pt x="544" y="441"/>
                      <a:pt x="544" y="432"/>
                    </a:cubicBezTo>
                    <a:cubicBezTo>
                      <a:pt x="544" y="285"/>
                      <a:pt x="411" y="248"/>
                      <a:pt x="299" y="212"/>
                    </a:cubicBezTo>
                    <a:cubicBezTo>
                      <a:pt x="279" y="215"/>
                      <a:pt x="255" y="207"/>
                      <a:pt x="239" y="220"/>
                    </a:cubicBezTo>
                    <a:cubicBezTo>
                      <a:pt x="231" y="226"/>
                      <a:pt x="248" y="240"/>
                      <a:pt x="256" y="246"/>
                    </a:cubicBezTo>
                    <a:cubicBezTo>
                      <a:pt x="272" y="258"/>
                      <a:pt x="314" y="265"/>
                      <a:pt x="333" y="271"/>
                    </a:cubicBezTo>
                    <a:cubicBezTo>
                      <a:pt x="360" y="289"/>
                      <a:pt x="381" y="312"/>
                      <a:pt x="409" y="330"/>
                    </a:cubicBezTo>
                    <a:cubicBezTo>
                      <a:pt x="450" y="392"/>
                      <a:pt x="476" y="453"/>
                      <a:pt x="493" y="525"/>
                    </a:cubicBezTo>
                    <a:cubicBezTo>
                      <a:pt x="490" y="590"/>
                      <a:pt x="490" y="655"/>
                      <a:pt x="485" y="720"/>
                    </a:cubicBezTo>
                    <a:cubicBezTo>
                      <a:pt x="484" y="740"/>
                      <a:pt x="473" y="759"/>
                      <a:pt x="468" y="779"/>
                    </a:cubicBezTo>
                    <a:cubicBezTo>
                      <a:pt x="442" y="882"/>
                      <a:pt x="399" y="981"/>
                      <a:pt x="375" y="1084"/>
                    </a:cubicBezTo>
                    <a:cubicBezTo>
                      <a:pt x="383" y="1116"/>
                      <a:pt x="385" y="1137"/>
                      <a:pt x="409" y="1160"/>
                    </a:cubicBezTo>
                    <a:lnTo>
                      <a:pt x="437" y="1200"/>
                    </a:ln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sp>
          <p:nvSpPr>
            <p:cNvPr id="3546" name="Freeform 474"/>
            <p:cNvSpPr>
              <a:spLocks/>
            </p:cNvSpPr>
            <p:nvPr/>
          </p:nvSpPr>
          <p:spPr bwMode="auto">
            <a:xfrm>
              <a:off x="1824" y="1279"/>
              <a:ext cx="1097" cy="836"/>
            </a:xfrm>
            <a:custGeom>
              <a:avLst/>
              <a:gdLst>
                <a:gd name="T0" fmla="*/ 554 w 1099"/>
                <a:gd name="T1" fmla="*/ 76 h 832"/>
                <a:gd name="T2" fmla="*/ 613 w 1099"/>
                <a:gd name="T3" fmla="*/ 135 h 832"/>
                <a:gd name="T4" fmla="*/ 681 w 1099"/>
                <a:gd name="T5" fmla="*/ 262 h 832"/>
                <a:gd name="T6" fmla="*/ 689 w 1099"/>
                <a:gd name="T7" fmla="*/ 737 h 832"/>
                <a:gd name="T8" fmla="*/ 706 w 1099"/>
                <a:gd name="T9" fmla="*/ 788 h 832"/>
                <a:gd name="T10" fmla="*/ 647 w 1099"/>
                <a:gd name="T11" fmla="*/ 186 h 832"/>
                <a:gd name="T12" fmla="*/ 537 w 1099"/>
                <a:gd name="T13" fmla="*/ 59 h 832"/>
                <a:gd name="T14" fmla="*/ 672 w 1099"/>
                <a:gd name="T15" fmla="*/ 169 h 832"/>
                <a:gd name="T16" fmla="*/ 749 w 1099"/>
                <a:gd name="T17" fmla="*/ 271 h 832"/>
                <a:gd name="T18" fmla="*/ 800 w 1099"/>
                <a:gd name="T19" fmla="*/ 449 h 832"/>
                <a:gd name="T20" fmla="*/ 867 w 1099"/>
                <a:gd name="T21" fmla="*/ 737 h 832"/>
                <a:gd name="T22" fmla="*/ 867 w 1099"/>
                <a:gd name="T23" fmla="*/ 466 h 832"/>
                <a:gd name="T24" fmla="*/ 749 w 1099"/>
                <a:gd name="T25" fmla="*/ 254 h 832"/>
                <a:gd name="T26" fmla="*/ 715 w 1099"/>
                <a:gd name="T27" fmla="*/ 212 h 832"/>
                <a:gd name="T28" fmla="*/ 859 w 1099"/>
                <a:gd name="T29" fmla="*/ 322 h 832"/>
                <a:gd name="T30" fmla="*/ 977 w 1099"/>
                <a:gd name="T31" fmla="*/ 474 h 832"/>
                <a:gd name="T32" fmla="*/ 1020 w 1099"/>
                <a:gd name="T33" fmla="*/ 550 h 832"/>
                <a:gd name="T34" fmla="*/ 1071 w 1099"/>
                <a:gd name="T35" fmla="*/ 703 h 832"/>
                <a:gd name="T36" fmla="*/ 1071 w 1099"/>
                <a:gd name="T37" fmla="*/ 559 h 832"/>
                <a:gd name="T38" fmla="*/ 825 w 1099"/>
                <a:gd name="T39" fmla="*/ 169 h 832"/>
                <a:gd name="T40" fmla="*/ 656 w 1099"/>
                <a:gd name="T41" fmla="*/ 51 h 832"/>
                <a:gd name="T42" fmla="*/ 368 w 1099"/>
                <a:gd name="T43" fmla="*/ 8 h 832"/>
                <a:gd name="T44" fmla="*/ 291 w 1099"/>
                <a:gd name="T45" fmla="*/ 34 h 832"/>
                <a:gd name="T46" fmla="*/ 207 w 1099"/>
                <a:gd name="T47" fmla="*/ 127 h 832"/>
                <a:gd name="T48" fmla="*/ 393 w 1099"/>
                <a:gd name="T49" fmla="*/ 34 h 832"/>
                <a:gd name="T50" fmla="*/ 291 w 1099"/>
                <a:gd name="T51" fmla="*/ 68 h 832"/>
                <a:gd name="T52" fmla="*/ 190 w 1099"/>
                <a:gd name="T53" fmla="*/ 118 h 832"/>
                <a:gd name="T54" fmla="*/ 139 w 1099"/>
                <a:gd name="T55" fmla="*/ 296 h 832"/>
                <a:gd name="T56" fmla="*/ 224 w 1099"/>
                <a:gd name="T57" fmla="*/ 254 h 832"/>
                <a:gd name="T58" fmla="*/ 325 w 1099"/>
                <a:gd name="T59" fmla="*/ 76 h 832"/>
                <a:gd name="T60" fmla="*/ 46 w 1099"/>
                <a:gd name="T61" fmla="*/ 118 h 832"/>
                <a:gd name="T62" fmla="*/ 3 w 1099"/>
                <a:gd name="T63" fmla="*/ 161 h 832"/>
                <a:gd name="T64" fmla="*/ 71 w 1099"/>
                <a:gd name="T65" fmla="*/ 161 h 832"/>
                <a:gd name="T66" fmla="*/ 96 w 1099"/>
                <a:gd name="T67" fmla="*/ 203 h 832"/>
                <a:gd name="T68" fmla="*/ 249 w 1099"/>
                <a:gd name="T69" fmla="*/ 85 h 832"/>
                <a:gd name="T70" fmla="*/ 283 w 1099"/>
                <a:gd name="T71" fmla="*/ 4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9" h="832">
                  <a:moveTo>
                    <a:pt x="351" y="42"/>
                  </a:moveTo>
                  <a:cubicBezTo>
                    <a:pt x="444" y="49"/>
                    <a:pt x="478" y="52"/>
                    <a:pt x="554" y="76"/>
                  </a:cubicBezTo>
                  <a:cubicBezTo>
                    <a:pt x="571" y="87"/>
                    <a:pt x="599" y="91"/>
                    <a:pt x="605" y="110"/>
                  </a:cubicBezTo>
                  <a:cubicBezTo>
                    <a:pt x="608" y="118"/>
                    <a:pt x="609" y="127"/>
                    <a:pt x="613" y="135"/>
                  </a:cubicBezTo>
                  <a:cubicBezTo>
                    <a:pt x="623" y="153"/>
                    <a:pt x="641" y="167"/>
                    <a:pt x="647" y="186"/>
                  </a:cubicBezTo>
                  <a:cubicBezTo>
                    <a:pt x="667" y="247"/>
                    <a:pt x="654" y="222"/>
                    <a:pt x="681" y="262"/>
                  </a:cubicBezTo>
                  <a:cubicBezTo>
                    <a:pt x="697" y="315"/>
                    <a:pt x="706" y="370"/>
                    <a:pt x="723" y="423"/>
                  </a:cubicBezTo>
                  <a:cubicBezTo>
                    <a:pt x="718" y="539"/>
                    <a:pt x="708" y="628"/>
                    <a:pt x="689" y="737"/>
                  </a:cubicBezTo>
                  <a:cubicBezTo>
                    <a:pt x="692" y="765"/>
                    <a:pt x="689" y="794"/>
                    <a:pt x="698" y="821"/>
                  </a:cubicBezTo>
                  <a:cubicBezTo>
                    <a:pt x="702" y="832"/>
                    <a:pt x="703" y="799"/>
                    <a:pt x="706" y="788"/>
                  </a:cubicBezTo>
                  <a:cubicBezTo>
                    <a:pt x="717" y="749"/>
                    <a:pt x="732" y="669"/>
                    <a:pt x="732" y="669"/>
                  </a:cubicBezTo>
                  <a:cubicBezTo>
                    <a:pt x="721" y="472"/>
                    <a:pt x="706" y="363"/>
                    <a:pt x="647" y="186"/>
                  </a:cubicBezTo>
                  <a:cubicBezTo>
                    <a:pt x="633" y="144"/>
                    <a:pt x="620" y="117"/>
                    <a:pt x="588" y="85"/>
                  </a:cubicBezTo>
                  <a:cubicBezTo>
                    <a:pt x="564" y="62"/>
                    <a:pt x="564" y="73"/>
                    <a:pt x="537" y="59"/>
                  </a:cubicBezTo>
                  <a:cubicBezTo>
                    <a:pt x="528" y="54"/>
                    <a:pt x="512" y="42"/>
                    <a:pt x="512" y="42"/>
                  </a:cubicBezTo>
                  <a:cubicBezTo>
                    <a:pt x="572" y="83"/>
                    <a:pt x="620" y="116"/>
                    <a:pt x="672" y="169"/>
                  </a:cubicBezTo>
                  <a:cubicBezTo>
                    <a:pt x="712" y="210"/>
                    <a:pt x="691" y="184"/>
                    <a:pt x="732" y="245"/>
                  </a:cubicBezTo>
                  <a:cubicBezTo>
                    <a:pt x="738" y="254"/>
                    <a:pt x="749" y="271"/>
                    <a:pt x="749" y="271"/>
                  </a:cubicBezTo>
                  <a:cubicBezTo>
                    <a:pt x="763" y="313"/>
                    <a:pt x="769" y="356"/>
                    <a:pt x="783" y="398"/>
                  </a:cubicBezTo>
                  <a:cubicBezTo>
                    <a:pt x="789" y="415"/>
                    <a:pt x="794" y="432"/>
                    <a:pt x="800" y="449"/>
                  </a:cubicBezTo>
                  <a:cubicBezTo>
                    <a:pt x="803" y="457"/>
                    <a:pt x="808" y="474"/>
                    <a:pt x="808" y="474"/>
                  </a:cubicBezTo>
                  <a:cubicBezTo>
                    <a:pt x="822" y="563"/>
                    <a:pt x="840" y="651"/>
                    <a:pt x="867" y="737"/>
                  </a:cubicBezTo>
                  <a:cubicBezTo>
                    <a:pt x="906" y="679"/>
                    <a:pt x="894" y="705"/>
                    <a:pt x="910" y="661"/>
                  </a:cubicBezTo>
                  <a:cubicBezTo>
                    <a:pt x="901" y="600"/>
                    <a:pt x="893" y="522"/>
                    <a:pt x="867" y="466"/>
                  </a:cubicBezTo>
                  <a:cubicBezTo>
                    <a:pt x="845" y="419"/>
                    <a:pt x="812" y="377"/>
                    <a:pt x="791" y="330"/>
                  </a:cubicBezTo>
                  <a:cubicBezTo>
                    <a:pt x="758" y="255"/>
                    <a:pt x="795" y="300"/>
                    <a:pt x="749" y="254"/>
                  </a:cubicBezTo>
                  <a:cubicBezTo>
                    <a:pt x="746" y="246"/>
                    <a:pt x="746" y="236"/>
                    <a:pt x="740" y="229"/>
                  </a:cubicBezTo>
                  <a:cubicBezTo>
                    <a:pt x="734" y="221"/>
                    <a:pt x="722" y="220"/>
                    <a:pt x="715" y="212"/>
                  </a:cubicBezTo>
                  <a:cubicBezTo>
                    <a:pt x="652" y="140"/>
                    <a:pt x="676" y="159"/>
                    <a:pt x="715" y="178"/>
                  </a:cubicBezTo>
                  <a:cubicBezTo>
                    <a:pt x="751" y="231"/>
                    <a:pt x="804" y="286"/>
                    <a:pt x="859" y="322"/>
                  </a:cubicBezTo>
                  <a:cubicBezTo>
                    <a:pt x="883" y="357"/>
                    <a:pt x="911" y="387"/>
                    <a:pt x="935" y="423"/>
                  </a:cubicBezTo>
                  <a:cubicBezTo>
                    <a:pt x="967" y="470"/>
                    <a:pt x="953" y="428"/>
                    <a:pt x="977" y="474"/>
                  </a:cubicBezTo>
                  <a:cubicBezTo>
                    <a:pt x="981" y="482"/>
                    <a:pt x="981" y="492"/>
                    <a:pt x="986" y="500"/>
                  </a:cubicBezTo>
                  <a:cubicBezTo>
                    <a:pt x="996" y="518"/>
                    <a:pt x="1020" y="550"/>
                    <a:pt x="1020" y="550"/>
                  </a:cubicBezTo>
                  <a:cubicBezTo>
                    <a:pt x="1031" y="584"/>
                    <a:pt x="1042" y="618"/>
                    <a:pt x="1054" y="652"/>
                  </a:cubicBezTo>
                  <a:cubicBezTo>
                    <a:pt x="1060" y="669"/>
                    <a:pt x="1065" y="686"/>
                    <a:pt x="1071" y="703"/>
                  </a:cubicBezTo>
                  <a:cubicBezTo>
                    <a:pt x="1074" y="711"/>
                    <a:pt x="1079" y="728"/>
                    <a:pt x="1079" y="728"/>
                  </a:cubicBezTo>
                  <a:cubicBezTo>
                    <a:pt x="1099" y="672"/>
                    <a:pt x="1087" y="615"/>
                    <a:pt x="1071" y="559"/>
                  </a:cubicBezTo>
                  <a:cubicBezTo>
                    <a:pt x="1040" y="453"/>
                    <a:pt x="969" y="348"/>
                    <a:pt x="901" y="262"/>
                  </a:cubicBezTo>
                  <a:cubicBezTo>
                    <a:pt x="871" y="224"/>
                    <a:pt x="863" y="195"/>
                    <a:pt x="825" y="169"/>
                  </a:cubicBezTo>
                  <a:cubicBezTo>
                    <a:pt x="792" y="120"/>
                    <a:pt x="747" y="119"/>
                    <a:pt x="706" y="85"/>
                  </a:cubicBezTo>
                  <a:cubicBezTo>
                    <a:pt x="662" y="48"/>
                    <a:pt x="702" y="66"/>
                    <a:pt x="656" y="51"/>
                  </a:cubicBezTo>
                  <a:cubicBezTo>
                    <a:pt x="617" y="26"/>
                    <a:pt x="572" y="14"/>
                    <a:pt x="528" y="0"/>
                  </a:cubicBezTo>
                  <a:cubicBezTo>
                    <a:pt x="475" y="3"/>
                    <a:pt x="421" y="2"/>
                    <a:pt x="368" y="8"/>
                  </a:cubicBezTo>
                  <a:cubicBezTo>
                    <a:pt x="350" y="10"/>
                    <a:pt x="334" y="19"/>
                    <a:pt x="317" y="25"/>
                  </a:cubicBezTo>
                  <a:cubicBezTo>
                    <a:pt x="308" y="28"/>
                    <a:pt x="291" y="34"/>
                    <a:pt x="291" y="34"/>
                  </a:cubicBezTo>
                  <a:cubicBezTo>
                    <a:pt x="275" y="50"/>
                    <a:pt x="254" y="59"/>
                    <a:pt x="240" y="76"/>
                  </a:cubicBezTo>
                  <a:cubicBezTo>
                    <a:pt x="227" y="91"/>
                    <a:pt x="207" y="127"/>
                    <a:pt x="207" y="127"/>
                  </a:cubicBezTo>
                  <a:cubicBezTo>
                    <a:pt x="257" y="143"/>
                    <a:pt x="299" y="100"/>
                    <a:pt x="342" y="76"/>
                  </a:cubicBezTo>
                  <a:cubicBezTo>
                    <a:pt x="344" y="75"/>
                    <a:pt x="400" y="41"/>
                    <a:pt x="393" y="34"/>
                  </a:cubicBezTo>
                  <a:cubicBezTo>
                    <a:pt x="390" y="31"/>
                    <a:pt x="323" y="49"/>
                    <a:pt x="317" y="51"/>
                  </a:cubicBezTo>
                  <a:cubicBezTo>
                    <a:pt x="308" y="57"/>
                    <a:pt x="300" y="63"/>
                    <a:pt x="291" y="68"/>
                  </a:cubicBezTo>
                  <a:cubicBezTo>
                    <a:pt x="283" y="72"/>
                    <a:pt x="274" y="72"/>
                    <a:pt x="266" y="76"/>
                  </a:cubicBezTo>
                  <a:cubicBezTo>
                    <a:pt x="179" y="124"/>
                    <a:pt x="247" y="100"/>
                    <a:pt x="190" y="118"/>
                  </a:cubicBezTo>
                  <a:cubicBezTo>
                    <a:pt x="161" y="137"/>
                    <a:pt x="147" y="161"/>
                    <a:pt x="122" y="186"/>
                  </a:cubicBezTo>
                  <a:cubicBezTo>
                    <a:pt x="108" y="228"/>
                    <a:pt x="78" y="277"/>
                    <a:pt x="139" y="296"/>
                  </a:cubicBezTo>
                  <a:cubicBezTo>
                    <a:pt x="150" y="293"/>
                    <a:pt x="163" y="293"/>
                    <a:pt x="173" y="288"/>
                  </a:cubicBezTo>
                  <a:cubicBezTo>
                    <a:pt x="191" y="279"/>
                    <a:pt x="224" y="254"/>
                    <a:pt x="224" y="254"/>
                  </a:cubicBezTo>
                  <a:cubicBezTo>
                    <a:pt x="243" y="195"/>
                    <a:pt x="234" y="220"/>
                    <a:pt x="249" y="178"/>
                  </a:cubicBezTo>
                  <a:cubicBezTo>
                    <a:pt x="260" y="95"/>
                    <a:pt x="255" y="101"/>
                    <a:pt x="325" y="76"/>
                  </a:cubicBezTo>
                  <a:cubicBezTo>
                    <a:pt x="247" y="68"/>
                    <a:pt x="173" y="65"/>
                    <a:pt x="96" y="85"/>
                  </a:cubicBezTo>
                  <a:cubicBezTo>
                    <a:pt x="79" y="96"/>
                    <a:pt x="63" y="107"/>
                    <a:pt x="46" y="118"/>
                  </a:cubicBezTo>
                  <a:cubicBezTo>
                    <a:pt x="37" y="124"/>
                    <a:pt x="20" y="135"/>
                    <a:pt x="20" y="135"/>
                  </a:cubicBezTo>
                  <a:cubicBezTo>
                    <a:pt x="14" y="144"/>
                    <a:pt x="0" y="151"/>
                    <a:pt x="3" y="161"/>
                  </a:cubicBezTo>
                  <a:cubicBezTo>
                    <a:pt x="5" y="170"/>
                    <a:pt x="20" y="169"/>
                    <a:pt x="29" y="169"/>
                  </a:cubicBezTo>
                  <a:cubicBezTo>
                    <a:pt x="43" y="169"/>
                    <a:pt x="57" y="164"/>
                    <a:pt x="71" y="161"/>
                  </a:cubicBezTo>
                  <a:cubicBezTo>
                    <a:pt x="95" y="136"/>
                    <a:pt x="122" y="118"/>
                    <a:pt x="147" y="93"/>
                  </a:cubicBezTo>
                  <a:cubicBezTo>
                    <a:pt x="137" y="135"/>
                    <a:pt x="110" y="163"/>
                    <a:pt x="96" y="203"/>
                  </a:cubicBezTo>
                  <a:cubicBezTo>
                    <a:pt x="109" y="241"/>
                    <a:pt x="127" y="248"/>
                    <a:pt x="156" y="212"/>
                  </a:cubicBezTo>
                  <a:cubicBezTo>
                    <a:pt x="190" y="169"/>
                    <a:pt x="211" y="123"/>
                    <a:pt x="249" y="85"/>
                  </a:cubicBezTo>
                  <a:cubicBezTo>
                    <a:pt x="252" y="76"/>
                    <a:pt x="251" y="65"/>
                    <a:pt x="257" y="59"/>
                  </a:cubicBezTo>
                  <a:cubicBezTo>
                    <a:pt x="286" y="30"/>
                    <a:pt x="283" y="67"/>
                    <a:pt x="283" y="42"/>
                  </a:cubicBez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grpSp>
        <p:nvGrpSpPr>
          <p:cNvPr id="23" name="Group 475"/>
          <p:cNvGrpSpPr>
            <a:grpSpLocks/>
          </p:cNvGrpSpPr>
          <p:nvPr/>
        </p:nvGrpSpPr>
        <p:grpSpPr bwMode="auto">
          <a:xfrm>
            <a:off x="8201378" y="4306507"/>
            <a:ext cx="503767" cy="311356"/>
            <a:chOff x="1824" y="1248"/>
            <a:chExt cx="1541" cy="1378"/>
          </a:xfrm>
        </p:grpSpPr>
        <p:grpSp>
          <p:nvGrpSpPr>
            <p:cNvPr id="24" name="Group 476"/>
            <p:cNvGrpSpPr>
              <a:grpSpLocks/>
            </p:cNvGrpSpPr>
            <p:nvPr/>
          </p:nvGrpSpPr>
          <p:grpSpPr bwMode="auto">
            <a:xfrm>
              <a:off x="1824" y="1248"/>
              <a:ext cx="1541" cy="1378"/>
              <a:chOff x="1819" y="1135"/>
              <a:chExt cx="1556" cy="1491"/>
            </a:xfrm>
          </p:grpSpPr>
          <p:sp>
            <p:nvSpPr>
              <p:cNvPr id="3549" name="Freeform 477"/>
              <p:cNvSpPr>
                <a:spLocks/>
              </p:cNvSpPr>
              <p:nvPr/>
            </p:nvSpPr>
            <p:spPr bwMode="auto">
              <a:xfrm>
                <a:off x="1905" y="1135"/>
                <a:ext cx="1470" cy="1491"/>
              </a:xfrm>
              <a:custGeom>
                <a:avLst/>
                <a:gdLst>
                  <a:gd name="T0" fmla="*/ 1220 w 1469"/>
                  <a:gd name="T1" fmla="*/ 788 h 1491"/>
                  <a:gd name="T2" fmla="*/ 1177 w 1469"/>
                  <a:gd name="T3" fmla="*/ 661 h 1491"/>
                  <a:gd name="T4" fmla="*/ 1152 w 1469"/>
                  <a:gd name="T5" fmla="*/ 610 h 1491"/>
                  <a:gd name="T6" fmla="*/ 1093 w 1469"/>
                  <a:gd name="T7" fmla="*/ 517 h 1491"/>
                  <a:gd name="T8" fmla="*/ 1059 w 1469"/>
                  <a:gd name="T9" fmla="*/ 474 h 1491"/>
                  <a:gd name="T10" fmla="*/ 1025 w 1469"/>
                  <a:gd name="T11" fmla="*/ 432 h 1491"/>
                  <a:gd name="T12" fmla="*/ 974 w 1469"/>
                  <a:gd name="T13" fmla="*/ 364 h 1491"/>
                  <a:gd name="T14" fmla="*/ 957 w 1469"/>
                  <a:gd name="T15" fmla="*/ 339 h 1491"/>
                  <a:gd name="T16" fmla="*/ 932 w 1469"/>
                  <a:gd name="T17" fmla="*/ 322 h 1491"/>
                  <a:gd name="T18" fmla="*/ 898 w 1469"/>
                  <a:gd name="T19" fmla="*/ 280 h 1491"/>
                  <a:gd name="T20" fmla="*/ 661 w 1469"/>
                  <a:gd name="T21" fmla="*/ 119 h 1491"/>
                  <a:gd name="T22" fmla="*/ 567 w 1469"/>
                  <a:gd name="T23" fmla="*/ 68 h 1491"/>
                  <a:gd name="T24" fmla="*/ 347 w 1469"/>
                  <a:gd name="T25" fmla="*/ 0 h 1491"/>
                  <a:gd name="T26" fmla="*/ 203 w 1469"/>
                  <a:gd name="T27" fmla="*/ 17 h 1491"/>
                  <a:gd name="T28" fmla="*/ 51 w 1469"/>
                  <a:gd name="T29" fmla="*/ 76 h 1491"/>
                  <a:gd name="T30" fmla="*/ 0 w 1469"/>
                  <a:gd name="T31" fmla="*/ 144 h 1491"/>
                  <a:gd name="T32" fmla="*/ 25 w 1469"/>
                  <a:gd name="T33" fmla="*/ 203 h 1491"/>
                  <a:gd name="T34" fmla="*/ 254 w 1469"/>
                  <a:gd name="T35" fmla="*/ 313 h 1491"/>
                  <a:gd name="T36" fmla="*/ 296 w 1469"/>
                  <a:gd name="T37" fmla="*/ 356 h 1491"/>
                  <a:gd name="T38" fmla="*/ 339 w 1469"/>
                  <a:gd name="T39" fmla="*/ 407 h 1491"/>
                  <a:gd name="T40" fmla="*/ 373 w 1469"/>
                  <a:gd name="T41" fmla="*/ 508 h 1491"/>
                  <a:gd name="T42" fmla="*/ 296 w 1469"/>
                  <a:gd name="T43" fmla="*/ 898 h 1491"/>
                  <a:gd name="T44" fmla="*/ 279 w 1469"/>
                  <a:gd name="T45" fmla="*/ 949 h 1491"/>
                  <a:gd name="T46" fmla="*/ 271 w 1469"/>
                  <a:gd name="T47" fmla="*/ 974 h 1491"/>
                  <a:gd name="T48" fmla="*/ 313 w 1469"/>
                  <a:gd name="T49" fmla="*/ 1313 h 1491"/>
                  <a:gd name="T50" fmla="*/ 373 w 1469"/>
                  <a:gd name="T51" fmla="*/ 1381 h 1491"/>
                  <a:gd name="T52" fmla="*/ 576 w 1469"/>
                  <a:gd name="T53" fmla="*/ 1474 h 1491"/>
                  <a:gd name="T54" fmla="*/ 957 w 1469"/>
                  <a:gd name="T55" fmla="*/ 1482 h 1491"/>
                  <a:gd name="T56" fmla="*/ 1237 w 1469"/>
                  <a:gd name="T57" fmla="*/ 1474 h 1491"/>
                  <a:gd name="T58" fmla="*/ 1355 w 1469"/>
                  <a:gd name="T59" fmla="*/ 1482 h 1491"/>
                  <a:gd name="T60" fmla="*/ 1406 w 1469"/>
                  <a:gd name="T61" fmla="*/ 1449 h 1491"/>
                  <a:gd name="T62" fmla="*/ 1440 w 1469"/>
                  <a:gd name="T63" fmla="*/ 1398 h 1491"/>
                  <a:gd name="T64" fmla="*/ 1423 w 1469"/>
                  <a:gd name="T65" fmla="*/ 1144 h 1491"/>
                  <a:gd name="T66" fmla="*/ 1372 w 1469"/>
                  <a:gd name="T67" fmla="*/ 1042 h 1491"/>
                  <a:gd name="T68" fmla="*/ 1355 w 1469"/>
                  <a:gd name="T69" fmla="*/ 1017 h 1491"/>
                  <a:gd name="T70" fmla="*/ 1330 w 1469"/>
                  <a:gd name="T71" fmla="*/ 966 h 1491"/>
                  <a:gd name="T72" fmla="*/ 1287 w 1469"/>
                  <a:gd name="T73" fmla="*/ 864 h 1491"/>
                  <a:gd name="T74" fmla="*/ 1220 w 1469"/>
                  <a:gd name="T75" fmla="*/ 788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69" h="1491">
                    <a:moveTo>
                      <a:pt x="1220" y="788"/>
                    </a:moveTo>
                    <a:cubicBezTo>
                      <a:pt x="1212" y="740"/>
                      <a:pt x="1204" y="701"/>
                      <a:pt x="1177" y="661"/>
                    </a:cubicBezTo>
                    <a:cubicBezTo>
                      <a:pt x="1159" y="603"/>
                      <a:pt x="1182" y="667"/>
                      <a:pt x="1152" y="610"/>
                    </a:cubicBezTo>
                    <a:cubicBezTo>
                      <a:pt x="1131" y="570"/>
                      <a:pt x="1134" y="545"/>
                      <a:pt x="1093" y="517"/>
                    </a:cubicBezTo>
                    <a:cubicBezTo>
                      <a:pt x="1071" y="453"/>
                      <a:pt x="1103" y="528"/>
                      <a:pt x="1059" y="474"/>
                    </a:cubicBezTo>
                    <a:cubicBezTo>
                      <a:pt x="1012" y="416"/>
                      <a:pt x="1097" y="481"/>
                      <a:pt x="1025" y="432"/>
                    </a:cubicBezTo>
                    <a:cubicBezTo>
                      <a:pt x="1013" y="399"/>
                      <a:pt x="1003" y="384"/>
                      <a:pt x="974" y="364"/>
                    </a:cubicBezTo>
                    <a:cubicBezTo>
                      <a:pt x="968" y="356"/>
                      <a:pt x="964" y="346"/>
                      <a:pt x="957" y="339"/>
                    </a:cubicBezTo>
                    <a:cubicBezTo>
                      <a:pt x="950" y="332"/>
                      <a:pt x="938" y="330"/>
                      <a:pt x="932" y="322"/>
                    </a:cubicBezTo>
                    <a:cubicBezTo>
                      <a:pt x="885" y="264"/>
                      <a:pt x="970" y="329"/>
                      <a:pt x="898" y="280"/>
                    </a:cubicBezTo>
                    <a:cubicBezTo>
                      <a:pt x="856" y="215"/>
                      <a:pt x="738" y="144"/>
                      <a:pt x="661" y="119"/>
                    </a:cubicBezTo>
                    <a:cubicBezTo>
                      <a:pt x="636" y="81"/>
                      <a:pt x="609" y="81"/>
                      <a:pt x="567" y="68"/>
                    </a:cubicBezTo>
                    <a:cubicBezTo>
                      <a:pt x="504" y="25"/>
                      <a:pt x="420" y="11"/>
                      <a:pt x="347" y="0"/>
                    </a:cubicBezTo>
                    <a:cubicBezTo>
                      <a:pt x="287" y="5"/>
                      <a:pt x="253" y="2"/>
                      <a:pt x="203" y="17"/>
                    </a:cubicBezTo>
                    <a:cubicBezTo>
                      <a:pt x="149" y="33"/>
                      <a:pt x="103" y="59"/>
                      <a:pt x="51" y="76"/>
                    </a:cubicBezTo>
                    <a:cubicBezTo>
                      <a:pt x="32" y="105"/>
                      <a:pt x="10" y="112"/>
                      <a:pt x="0" y="144"/>
                    </a:cubicBezTo>
                    <a:cubicBezTo>
                      <a:pt x="5" y="167"/>
                      <a:pt x="6" y="186"/>
                      <a:pt x="25" y="203"/>
                    </a:cubicBezTo>
                    <a:cubicBezTo>
                      <a:pt x="90" y="259"/>
                      <a:pt x="183" y="268"/>
                      <a:pt x="254" y="313"/>
                    </a:cubicBezTo>
                    <a:cubicBezTo>
                      <a:pt x="297" y="379"/>
                      <a:pt x="242" y="302"/>
                      <a:pt x="296" y="356"/>
                    </a:cubicBezTo>
                    <a:cubicBezTo>
                      <a:pt x="312" y="372"/>
                      <a:pt x="323" y="391"/>
                      <a:pt x="339" y="407"/>
                    </a:cubicBezTo>
                    <a:cubicBezTo>
                      <a:pt x="350" y="441"/>
                      <a:pt x="361" y="475"/>
                      <a:pt x="373" y="508"/>
                    </a:cubicBezTo>
                    <a:cubicBezTo>
                      <a:pt x="366" y="631"/>
                      <a:pt x="369" y="790"/>
                      <a:pt x="296" y="898"/>
                    </a:cubicBezTo>
                    <a:cubicBezTo>
                      <a:pt x="290" y="915"/>
                      <a:pt x="285" y="932"/>
                      <a:pt x="279" y="949"/>
                    </a:cubicBezTo>
                    <a:cubicBezTo>
                      <a:pt x="276" y="957"/>
                      <a:pt x="271" y="974"/>
                      <a:pt x="271" y="974"/>
                    </a:cubicBezTo>
                    <a:cubicBezTo>
                      <a:pt x="265" y="1070"/>
                      <a:pt x="215" y="1247"/>
                      <a:pt x="313" y="1313"/>
                    </a:cubicBezTo>
                    <a:cubicBezTo>
                      <a:pt x="353" y="1373"/>
                      <a:pt x="330" y="1353"/>
                      <a:pt x="373" y="1381"/>
                    </a:cubicBezTo>
                    <a:cubicBezTo>
                      <a:pt x="418" y="1447"/>
                      <a:pt x="503" y="1458"/>
                      <a:pt x="576" y="1474"/>
                    </a:cubicBezTo>
                    <a:cubicBezTo>
                      <a:pt x="706" y="1467"/>
                      <a:pt x="828" y="1462"/>
                      <a:pt x="957" y="1482"/>
                    </a:cubicBezTo>
                    <a:cubicBezTo>
                      <a:pt x="1066" y="1473"/>
                      <a:pt x="1123" y="1466"/>
                      <a:pt x="1237" y="1474"/>
                    </a:cubicBezTo>
                    <a:cubicBezTo>
                      <a:pt x="1289" y="1491"/>
                      <a:pt x="1291" y="1491"/>
                      <a:pt x="1355" y="1482"/>
                    </a:cubicBezTo>
                    <a:cubicBezTo>
                      <a:pt x="1385" y="1473"/>
                      <a:pt x="1384" y="1478"/>
                      <a:pt x="1406" y="1449"/>
                    </a:cubicBezTo>
                    <a:cubicBezTo>
                      <a:pt x="1419" y="1433"/>
                      <a:pt x="1440" y="1398"/>
                      <a:pt x="1440" y="1398"/>
                    </a:cubicBezTo>
                    <a:cubicBezTo>
                      <a:pt x="1469" y="1304"/>
                      <a:pt x="1450" y="1233"/>
                      <a:pt x="1423" y="1144"/>
                    </a:cubicBezTo>
                    <a:cubicBezTo>
                      <a:pt x="1404" y="1081"/>
                      <a:pt x="1411" y="1099"/>
                      <a:pt x="1372" y="1042"/>
                    </a:cubicBezTo>
                    <a:cubicBezTo>
                      <a:pt x="1366" y="1034"/>
                      <a:pt x="1355" y="1017"/>
                      <a:pt x="1355" y="1017"/>
                    </a:cubicBezTo>
                    <a:cubicBezTo>
                      <a:pt x="1329" y="933"/>
                      <a:pt x="1369" y="1053"/>
                      <a:pt x="1330" y="966"/>
                    </a:cubicBezTo>
                    <a:cubicBezTo>
                      <a:pt x="1313" y="927"/>
                      <a:pt x="1310" y="898"/>
                      <a:pt x="1287" y="864"/>
                    </a:cubicBezTo>
                    <a:cubicBezTo>
                      <a:pt x="1274" y="824"/>
                      <a:pt x="1258" y="806"/>
                      <a:pt x="1220" y="788"/>
                    </a:cubicBezTo>
                    <a:close/>
                  </a:path>
                </a:pathLst>
              </a:custGeom>
              <a:gradFill rotWithShape="1">
                <a:gsLst>
                  <a:gs pos="0">
                    <a:srgbClr val="0303EF"/>
                  </a:gs>
                  <a:gs pos="100000">
                    <a:schemeClr val="bg1">
                      <a:alpha val="0"/>
                    </a:scheme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550" name="Freeform 478"/>
              <p:cNvSpPr>
                <a:spLocks/>
              </p:cNvSpPr>
              <p:nvPr/>
            </p:nvSpPr>
            <p:spPr bwMode="auto">
              <a:xfrm>
                <a:off x="1819" y="1152"/>
                <a:ext cx="1443" cy="1198"/>
              </a:xfrm>
              <a:custGeom>
                <a:avLst/>
                <a:gdLst>
                  <a:gd name="T0" fmla="*/ 1442 w 1442"/>
                  <a:gd name="T1" fmla="*/ 1025 h 1200"/>
                  <a:gd name="T2" fmla="*/ 1391 w 1442"/>
                  <a:gd name="T3" fmla="*/ 940 h 1200"/>
                  <a:gd name="T4" fmla="*/ 1357 w 1442"/>
                  <a:gd name="T5" fmla="*/ 864 h 1200"/>
                  <a:gd name="T6" fmla="*/ 1281 w 1442"/>
                  <a:gd name="T7" fmla="*/ 737 h 1200"/>
                  <a:gd name="T8" fmla="*/ 1264 w 1442"/>
                  <a:gd name="T9" fmla="*/ 712 h 1200"/>
                  <a:gd name="T10" fmla="*/ 1247 w 1442"/>
                  <a:gd name="T11" fmla="*/ 686 h 1200"/>
                  <a:gd name="T12" fmla="*/ 1197 w 1442"/>
                  <a:gd name="T13" fmla="*/ 584 h 1200"/>
                  <a:gd name="T14" fmla="*/ 1095 w 1442"/>
                  <a:gd name="T15" fmla="*/ 440 h 1200"/>
                  <a:gd name="T16" fmla="*/ 1078 w 1442"/>
                  <a:gd name="T17" fmla="*/ 415 h 1200"/>
                  <a:gd name="T18" fmla="*/ 1053 w 1442"/>
                  <a:gd name="T19" fmla="*/ 398 h 1200"/>
                  <a:gd name="T20" fmla="*/ 1044 w 1442"/>
                  <a:gd name="T21" fmla="*/ 373 h 1200"/>
                  <a:gd name="T22" fmla="*/ 1002 w 1442"/>
                  <a:gd name="T23" fmla="*/ 330 h 1200"/>
                  <a:gd name="T24" fmla="*/ 942 w 1442"/>
                  <a:gd name="T25" fmla="*/ 263 h 1200"/>
                  <a:gd name="T26" fmla="*/ 900 w 1442"/>
                  <a:gd name="T27" fmla="*/ 229 h 1200"/>
                  <a:gd name="T28" fmla="*/ 883 w 1442"/>
                  <a:gd name="T29" fmla="*/ 203 h 1200"/>
                  <a:gd name="T30" fmla="*/ 858 w 1442"/>
                  <a:gd name="T31" fmla="*/ 186 h 1200"/>
                  <a:gd name="T32" fmla="*/ 790 w 1442"/>
                  <a:gd name="T33" fmla="*/ 136 h 1200"/>
                  <a:gd name="T34" fmla="*/ 612 w 1442"/>
                  <a:gd name="T35" fmla="*/ 59 h 1200"/>
                  <a:gd name="T36" fmla="*/ 510 w 1442"/>
                  <a:gd name="T37" fmla="*/ 25 h 1200"/>
                  <a:gd name="T38" fmla="*/ 443 w 1442"/>
                  <a:gd name="T39" fmla="*/ 17 h 1200"/>
                  <a:gd name="T40" fmla="*/ 358 w 1442"/>
                  <a:gd name="T41" fmla="*/ 0 h 1200"/>
                  <a:gd name="T42" fmla="*/ 146 w 1442"/>
                  <a:gd name="T43" fmla="*/ 51 h 1200"/>
                  <a:gd name="T44" fmla="*/ 95 w 1442"/>
                  <a:gd name="T45" fmla="*/ 76 h 1200"/>
                  <a:gd name="T46" fmla="*/ 70 w 1442"/>
                  <a:gd name="T47" fmla="*/ 93 h 1200"/>
                  <a:gd name="T48" fmla="*/ 36 w 1442"/>
                  <a:gd name="T49" fmla="*/ 144 h 1200"/>
                  <a:gd name="T50" fmla="*/ 53 w 1442"/>
                  <a:gd name="T51" fmla="*/ 144 h 1200"/>
                  <a:gd name="T52" fmla="*/ 78 w 1442"/>
                  <a:gd name="T53" fmla="*/ 127 h 1200"/>
                  <a:gd name="T54" fmla="*/ 104 w 1442"/>
                  <a:gd name="T55" fmla="*/ 110 h 1200"/>
                  <a:gd name="T56" fmla="*/ 78 w 1442"/>
                  <a:gd name="T57" fmla="*/ 263 h 1200"/>
                  <a:gd name="T58" fmla="*/ 163 w 1442"/>
                  <a:gd name="T59" fmla="*/ 136 h 1200"/>
                  <a:gd name="T60" fmla="*/ 149 w 1442"/>
                  <a:gd name="T61" fmla="*/ 192 h 1200"/>
                  <a:gd name="T62" fmla="*/ 112 w 1442"/>
                  <a:gd name="T63" fmla="*/ 178 h 1200"/>
                  <a:gd name="T64" fmla="*/ 78 w 1442"/>
                  <a:gd name="T65" fmla="*/ 229 h 1200"/>
                  <a:gd name="T66" fmla="*/ 129 w 1442"/>
                  <a:gd name="T67" fmla="*/ 305 h 1200"/>
                  <a:gd name="T68" fmla="*/ 155 w 1442"/>
                  <a:gd name="T69" fmla="*/ 195 h 1200"/>
                  <a:gd name="T70" fmla="*/ 197 w 1442"/>
                  <a:gd name="T71" fmla="*/ 152 h 1200"/>
                  <a:gd name="T72" fmla="*/ 222 w 1442"/>
                  <a:gd name="T73" fmla="*/ 144 h 1200"/>
                  <a:gd name="T74" fmla="*/ 163 w 1442"/>
                  <a:gd name="T75" fmla="*/ 203 h 1200"/>
                  <a:gd name="T76" fmla="*/ 95 w 1442"/>
                  <a:gd name="T77" fmla="*/ 305 h 1200"/>
                  <a:gd name="T78" fmla="*/ 104 w 1442"/>
                  <a:gd name="T79" fmla="*/ 330 h 1200"/>
                  <a:gd name="T80" fmla="*/ 155 w 1442"/>
                  <a:gd name="T81" fmla="*/ 296 h 1200"/>
                  <a:gd name="T82" fmla="*/ 163 w 1442"/>
                  <a:gd name="T83" fmla="*/ 229 h 1200"/>
                  <a:gd name="T84" fmla="*/ 248 w 1442"/>
                  <a:gd name="T85" fmla="*/ 178 h 1200"/>
                  <a:gd name="T86" fmla="*/ 358 w 1442"/>
                  <a:gd name="T87" fmla="*/ 220 h 1200"/>
                  <a:gd name="T88" fmla="*/ 434 w 1442"/>
                  <a:gd name="T89" fmla="*/ 305 h 1200"/>
                  <a:gd name="T90" fmla="*/ 502 w 1442"/>
                  <a:gd name="T91" fmla="*/ 703 h 1200"/>
                  <a:gd name="T92" fmla="*/ 437 w 1442"/>
                  <a:gd name="T93" fmla="*/ 912 h 1200"/>
                  <a:gd name="T94" fmla="*/ 533 w 1442"/>
                  <a:gd name="T95" fmla="*/ 528 h 1200"/>
                  <a:gd name="T96" fmla="*/ 536 w 1442"/>
                  <a:gd name="T97" fmla="*/ 457 h 1200"/>
                  <a:gd name="T98" fmla="*/ 544 w 1442"/>
                  <a:gd name="T99" fmla="*/ 432 h 1200"/>
                  <a:gd name="T100" fmla="*/ 299 w 1442"/>
                  <a:gd name="T101" fmla="*/ 212 h 1200"/>
                  <a:gd name="T102" fmla="*/ 239 w 1442"/>
                  <a:gd name="T103" fmla="*/ 220 h 1200"/>
                  <a:gd name="T104" fmla="*/ 256 w 1442"/>
                  <a:gd name="T105" fmla="*/ 246 h 1200"/>
                  <a:gd name="T106" fmla="*/ 333 w 1442"/>
                  <a:gd name="T107" fmla="*/ 271 h 1200"/>
                  <a:gd name="T108" fmla="*/ 409 w 1442"/>
                  <a:gd name="T109" fmla="*/ 330 h 1200"/>
                  <a:gd name="T110" fmla="*/ 493 w 1442"/>
                  <a:gd name="T111" fmla="*/ 525 h 1200"/>
                  <a:gd name="T112" fmla="*/ 485 w 1442"/>
                  <a:gd name="T113" fmla="*/ 720 h 1200"/>
                  <a:gd name="T114" fmla="*/ 468 w 1442"/>
                  <a:gd name="T115" fmla="*/ 779 h 1200"/>
                  <a:gd name="T116" fmla="*/ 375 w 1442"/>
                  <a:gd name="T117" fmla="*/ 1084 h 1200"/>
                  <a:gd name="T118" fmla="*/ 409 w 1442"/>
                  <a:gd name="T119" fmla="*/ 1160 h 1200"/>
                  <a:gd name="T120" fmla="*/ 437 w 1442"/>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2" h="1200">
                    <a:moveTo>
                      <a:pt x="1442" y="1025"/>
                    </a:moveTo>
                    <a:cubicBezTo>
                      <a:pt x="1420" y="959"/>
                      <a:pt x="1438" y="987"/>
                      <a:pt x="1391" y="940"/>
                    </a:cubicBezTo>
                    <a:cubicBezTo>
                      <a:pt x="1371" y="879"/>
                      <a:pt x="1384" y="904"/>
                      <a:pt x="1357" y="864"/>
                    </a:cubicBezTo>
                    <a:cubicBezTo>
                      <a:pt x="1342" y="817"/>
                      <a:pt x="1309" y="778"/>
                      <a:pt x="1281" y="737"/>
                    </a:cubicBezTo>
                    <a:cubicBezTo>
                      <a:pt x="1275" y="729"/>
                      <a:pt x="1270" y="720"/>
                      <a:pt x="1264" y="712"/>
                    </a:cubicBezTo>
                    <a:cubicBezTo>
                      <a:pt x="1258" y="703"/>
                      <a:pt x="1247" y="686"/>
                      <a:pt x="1247" y="686"/>
                    </a:cubicBezTo>
                    <a:cubicBezTo>
                      <a:pt x="1232" y="641"/>
                      <a:pt x="1217" y="625"/>
                      <a:pt x="1197" y="584"/>
                    </a:cubicBezTo>
                    <a:cubicBezTo>
                      <a:pt x="1172" y="532"/>
                      <a:pt x="1144" y="473"/>
                      <a:pt x="1095" y="440"/>
                    </a:cubicBezTo>
                    <a:cubicBezTo>
                      <a:pt x="1089" y="432"/>
                      <a:pt x="1085" y="422"/>
                      <a:pt x="1078" y="415"/>
                    </a:cubicBezTo>
                    <a:cubicBezTo>
                      <a:pt x="1071" y="408"/>
                      <a:pt x="1059" y="406"/>
                      <a:pt x="1053" y="398"/>
                    </a:cubicBezTo>
                    <a:cubicBezTo>
                      <a:pt x="1047" y="391"/>
                      <a:pt x="1048" y="381"/>
                      <a:pt x="1044" y="373"/>
                    </a:cubicBezTo>
                    <a:cubicBezTo>
                      <a:pt x="1029" y="344"/>
                      <a:pt x="1028" y="348"/>
                      <a:pt x="1002" y="330"/>
                    </a:cubicBezTo>
                    <a:cubicBezTo>
                      <a:pt x="962" y="271"/>
                      <a:pt x="985" y="291"/>
                      <a:pt x="942" y="263"/>
                    </a:cubicBezTo>
                    <a:cubicBezTo>
                      <a:pt x="892" y="187"/>
                      <a:pt x="959" y="276"/>
                      <a:pt x="900" y="229"/>
                    </a:cubicBezTo>
                    <a:cubicBezTo>
                      <a:pt x="892" y="222"/>
                      <a:pt x="890" y="210"/>
                      <a:pt x="883" y="203"/>
                    </a:cubicBezTo>
                    <a:cubicBezTo>
                      <a:pt x="876" y="196"/>
                      <a:pt x="866" y="192"/>
                      <a:pt x="858" y="186"/>
                    </a:cubicBezTo>
                    <a:cubicBezTo>
                      <a:pt x="838" y="157"/>
                      <a:pt x="823" y="147"/>
                      <a:pt x="790" y="136"/>
                    </a:cubicBezTo>
                    <a:cubicBezTo>
                      <a:pt x="733" y="98"/>
                      <a:pt x="677" y="81"/>
                      <a:pt x="612" y="59"/>
                    </a:cubicBezTo>
                    <a:cubicBezTo>
                      <a:pt x="586" y="50"/>
                      <a:pt x="540" y="29"/>
                      <a:pt x="510" y="25"/>
                    </a:cubicBezTo>
                    <a:cubicBezTo>
                      <a:pt x="488" y="22"/>
                      <a:pt x="465" y="21"/>
                      <a:pt x="443" y="17"/>
                    </a:cubicBezTo>
                    <a:cubicBezTo>
                      <a:pt x="414" y="12"/>
                      <a:pt x="358" y="0"/>
                      <a:pt x="358" y="0"/>
                    </a:cubicBezTo>
                    <a:cubicBezTo>
                      <a:pt x="308" y="5"/>
                      <a:pt x="192" y="20"/>
                      <a:pt x="146" y="51"/>
                    </a:cubicBezTo>
                    <a:cubicBezTo>
                      <a:pt x="114" y="73"/>
                      <a:pt x="131" y="65"/>
                      <a:pt x="95" y="76"/>
                    </a:cubicBezTo>
                    <a:cubicBezTo>
                      <a:pt x="87" y="82"/>
                      <a:pt x="77" y="85"/>
                      <a:pt x="70" y="93"/>
                    </a:cubicBezTo>
                    <a:cubicBezTo>
                      <a:pt x="57" y="108"/>
                      <a:pt x="36" y="144"/>
                      <a:pt x="36" y="144"/>
                    </a:cubicBezTo>
                    <a:cubicBezTo>
                      <a:pt x="23" y="185"/>
                      <a:pt x="24" y="168"/>
                      <a:pt x="53" y="144"/>
                    </a:cubicBezTo>
                    <a:cubicBezTo>
                      <a:pt x="61" y="138"/>
                      <a:pt x="70" y="133"/>
                      <a:pt x="78" y="127"/>
                    </a:cubicBezTo>
                    <a:cubicBezTo>
                      <a:pt x="97" y="99"/>
                      <a:pt x="87" y="95"/>
                      <a:pt x="104" y="110"/>
                    </a:cubicBezTo>
                    <a:cubicBezTo>
                      <a:pt x="81" y="148"/>
                      <a:pt x="0" y="235"/>
                      <a:pt x="78" y="263"/>
                    </a:cubicBezTo>
                    <a:cubicBezTo>
                      <a:pt x="102" y="227"/>
                      <a:pt x="112" y="136"/>
                      <a:pt x="163" y="136"/>
                    </a:cubicBezTo>
                    <a:cubicBezTo>
                      <a:pt x="158" y="155"/>
                      <a:pt x="164" y="180"/>
                      <a:pt x="149" y="192"/>
                    </a:cubicBezTo>
                    <a:cubicBezTo>
                      <a:pt x="139" y="200"/>
                      <a:pt x="124" y="172"/>
                      <a:pt x="112" y="178"/>
                    </a:cubicBezTo>
                    <a:cubicBezTo>
                      <a:pt x="94" y="187"/>
                      <a:pt x="78" y="229"/>
                      <a:pt x="78" y="229"/>
                    </a:cubicBezTo>
                    <a:cubicBezTo>
                      <a:pt x="67" y="308"/>
                      <a:pt x="49" y="318"/>
                      <a:pt x="129" y="305"/>
                    </a:cubicBezTo>
                    <a:cubicBezTo>
                      <a:pt x="169" y="247"/>
                      <a:pt x="126" y="317"/>
                      <a:pt x="155" y="195"/>
                    </a:cubicBezTo>
                    <a:cubicBezTo>
                      <a:pt x="160" y="176"/>
                      <a:pt x="181" y="160"/>
                      <a:pt x="197" y="152"/>
                    </a:cubicBezTo>
                    <a:cubicBezTo>
                      <a:pt x="205" y="148"/>
                      <a:pt x="222" y="144"/>
                      <a:pt x="222" y="144"/>
                    </a:cubicBezTo>
                    <a:cubicBezTo>
                      <a:pt x="212" y="186"/>
                      <a:pt x="203" y="191"/>
                      <a:pt x="163" y="203"/>
                    </a:cubicBezTo>
                    <a:cubicBezTo>
                      <a:pt x="133" y="234"/>
                      <a:pt x="109" y="265"/>
                      <a:pt x="95" y="305"/>
                    </a:cubicBezTo>
                    <a:cubicBezTo>
                      <a:pt x="98" y="313"/>
                      <a:pt x="98" y="323"/>
                      <a:pt x="104" y="330"/>
                    </a:cubicBezTo>
                    <a:cubicBezTo>
                      <a:pt x="137" y="371"/>
                      <a:pt x="146" y="321"/>
                      <a:pt x="155" y="296"/>
                    </a:cubicBezTo>
                    <a:cubicBezTo>
                      <a:pt x="158" y="274"/>
                      <a:pt x="163" y="229"/>
                      <a:pt x="163" y="229"/>
                    </a:cubicBezTo>
                    <a:cubicBezTo>
                      <a:pt x="199" y="190"/>
                      <a:pt x="202" y="192"/>
                      <a:pt x="248" y="178"/>
                    </a:cubicBezTo>
                    <a:cubicBezTo>
                      <a:pt x="287" y="191"/>
                      <a:pt x="319" y="211"/>
                      <a:pt x="358" y="220"/>
                    </a:cubicBezTo>
                    <a:cubicBezTo>
                      <a:pt x="444" y="278"/>
                      <a:pt x="378" y="240"/>
                      <a:pt x="434" y="305"/>
                    </a:cubicBezTo>
                    <a:cubicBezTo>
                      <a:pt x="555" y="446"/>
                      <a:pt x="502" y="436"/>
                      <a:pt x="502" y="703"/>
                    </a:cubicBezTo>
                    <a:lnTo>
                      <a:pt x="437" y="912"/>
                    </a:lnTo>
                    <a:lnTo>
                      <a:pt x="533" y="528"/>
                    </a:lnTo>
                    <a:cubicBezTo>
                      <a:pt x="534" y="504"/>
                      <a:pt x="533" y="481"/>
                      <a:pt x="536" y="457"/>
                    </a:cubicBezTo>
                    <a:cubicBezTo>
                      <a:pt x="537" y="448"/>
                      <a:pt x="544" y="441"/>
                      <a:pt x="544" y="432"/>
                    </a:cubicBezTo>
                    <a:cubicBezTo>
                      <a:pt x="544" y="285"/>
                      <a:pt x="411" y="248"/>
                      <a:pt x="299" y="212"/>
                    </a:cubicBezTo>
                    <a:cubicBezTo>
                      <a:pt x="279" y="215"/>
                      <a:pt x="255" y="207"/>
                      <a:pt x="239" y="220"/>
                    </a:cubicBezTo>
                    <a:cubicBezTo>
                      <a:pt x="231" y="226"/>
                      <a:pt x="248" y="240"/>
                      <a:pt x="256" y="246"/>
                    </a:cubicBezTo>
                    <a:cubicBezTo>
                      <a:pt x="272" y="258"/>
                      <a:pt x="314" y="265"/>
                      <a:pt x="333" y="271"/>
                    </a:cubicBezTo>
                    <a:cubicBezTo>
                      <a:pt x="360" y="289"/>
                      <a:pt x="381" y="312"/>
                      <a:pt x="409" y="330"/>
                    </a:cubicBezTo>
                    <a:cubicBezTo>
                      <a:pt x="450" y="392"/>
                      <a:pt x="476" y="453"/>
                      <a:pt x="493" y="525"/>
                    </a:cubicBezTo>
                    <a:cubicBezTo>
                      <a:pt x="490" y="590"/>
                      <a:pt x="490" y="655"/>
                      <a:pt x="485" y="720"/>
                    </a:cubicBezTo>
                    <a:cubicBezTo>
                      <a:pt x="484" y="740"/>
                      <a:pt x="473" y="759"/>
                      <a:pt x="468" y="779"/>
                    </a:cubicBezTo>
                    <a:cubicBezTo>
                      <a:pt x="442" y="882"/>
                      <a:pt x="399" y="981"/>
                      <a:pt x="375" y="1084"/>
                    </a:cubicBezTo>
                    <a:cubicBezTo>
                      <a:pt x="383" y="1116"/>
                      <a:pt x="385" y="1137"/>
                      <a:pt x="409" y="1160"/>
                    </a:cubicBezTo>
                    <a:lnTo>
                      <a:pt x="437" y="1200"/>
                    </a:ln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sp>
          <p:nvSpPr>
            <p:cNvPr id="3551" name="Freeform 479"/>
            <p:cNvSpPr>
              <a:spLocks/>
            </p:cNvSpPr>
            <p:nvPr/>
          </p:nvSpPr>
          <p:spPr bwMode="auto">
            <a:xfrm>
              <a:off x="1824" y="1279"/>
              <a:ext cx="1097" cy="836"/>
            </a:xfrm>
            <a:custGeom>
              <a:avLst/>
              <a:gdLst>
                <a:gd name="T0" fmla="*/ 554 w 1099"/>
                <a:gd name="T1" fmla="*/ 76 h 832"/>
                <a:gd name="T2" fmla="*/ 613 w 1099"/>
                <a:gd name="T3" fmla="*/ 135 h 832"/>
                <a:gd name="T4" fmla="*/ 681 w 1099"/>
                <a:gd name="T5" fmla="*/ 262 h 832"/>
                <a:gd name="T6" fmla="*/ 689 w 1099"/>
                <a:gd name="T7" fmla="*/ 737 h 832"/>
                <a:gd name="T8" fmla="*/ 706 w 1099"/>
                <a:gd name="T9" fmla="*/ 788 h 832"/>
                <a:gd name="T10" fmla="*/ 647 w 1099"/>
                <a:gd name="T11" fmla="*/ 186 h 832"/>
                <a:gd name="T12" fmla="*/ 537 w 1099"/>
                <a:gd name="T13" fmla="*/ 59 h 832"/>
                <a:gd name="T14" fmla="*/ 672 w 1099"/>
                <a:gd name="T15" fmla="*/ 169 h 832"/>
                <a:gd name="T16" fmla="*/ 749 w 1099"/>
                <a:gd name="T17" fmla="*/ 271 h 832"/>
                <a:gd name="T18" fmla="*/ 800 w 1099"/>
                <a:gd name="T19" fmla="*/ 449 h 832"/>
                <a:gd name="T20" fmla="*/ 867 w 1099"/>
                <a:gd name="T21" fmla="*/ 737 h 832"/>
                <a:gd name="T22" fmla="*/ 867 w 1099"/>
                <a:gd name="T23" fmla="*/ 466 h 832"/>
                <a:gd name="T24" fmla="*/ 749 w 1099"/>
                <a:gd name="T25" fmla="*/ 254 h 832"/>
                <a:gd name="T26" fmla="*/ 715 w 1099"/>
                <a:gd name="T27" fmla="*/ 212 h 832"/>
                <a:gd name="T28" fmla="*/ 859 w 1099"/>
                <a:gd name="T29" fmla="*/ 322 h 832"/>
                <a:gd name="T30" fmla="*/ 977 w 1099"/>
                <a:gd name="T31" fmla="*/ 474 h 832"/>
                <a:gd name="T32" fmla="*/ 1020 w 1099"/>
                <a:gd name="T33" fmla="*/ 550 h 832"/>
                <a:gd name="T34" fmla="*/ 1071 w 1099"/>
                <a:gd name="T35" fmla="*/ 703 h 832"/>
                <a:gd name="T36" fmla="*/ 1071 w 1099"/>
                <a:gd name="T37" fmla="*/ 559 h 832"/>
                <a:gd name="T38" fmla="*/ 825 w 1099"/>
                <a:gd name="T39" fmla="*/ 169 h 832"/>
                <a:gd name="T40" fmla="*/ 656 w 1099"/>
                <a:gd name="T41" fmla="*/ 51 h 832"/>
                <a:gd name="T42" fmla="*/ 368 w 1099"/>
                <a:gd name="T43" fmla="*/ 8 h 832"/>
                <a:gd name="T44" fmla="*/ 291 w 1099"/>
                <a:gd name="T45" fmla="*/ 34 h 832"/>
                <a:gd name="T46" fmla="*/ 207 w 1099"/>
                <a:gd name="T47" fmla="*/ 127 h 832"/>
                <a:gd name="T48" fmla="*/ 393 w 1099"/>
                <a:gd name="T49" fmla="*/ 34 h 832"/>
                <a:gd name="T50" fmla="*/ 291 w 1099"/>
                <a:gd name="T51" fmla="*/ 68 h 832"/>
                <a:gd name="T52" fmla="*/ 190 w 1099"/>
                <a:gd name="T53" fmla="*/ 118 h 832"/>
                <a:gd name="T54" fmla="*/ 139 w 1099"/>
                <a:gd name="T55" fmla="*/ 296 h 832"/>
                <a:gd name="T56" fmla="*/ 224 w 1099"/>
                <a:gd name="T57" fmla="*/ 254 h 832"/>
                <a:gd name="T58" fmla="*/ 325 w 1099"/>
                <a:gd name="T59" fmla="*/ 76 h 832"/>
                <a:gd name="T60" fmla="*/ 46 w 1099"/>
                <a:gd name="T61" fmla="*/ 118 h 832"/>
                <a:gd name="T62" fmla="*/ 3 w 1099"/>
                <a:gd name="T63" fmla="*/ 161 h 832"/>
                <a:gd name="T64" fmla="*/ 71 w 1099"/>
                <a:gd name="T65" fmla="*/ 161 h 832"/>
                <a:gd name="T66" fmla="*/ 96 w 1099"/>
                <a:gd name="T67" fmla="*/ 203 h 832"/>
                <a:gd name="T68" fmla="*/ 249 w 1099"/>
                <a:gd name="T69" fmla="*/ 85 h 832"/>
                <a:gd name="T70" fmla="*/ 283 w 1099"/>
                <a:gd name="T71" fmla="*/ 4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9" h="832">
                  <a:moveTo>
                    <a:pt x="351" y="42"/>
                  </a:moveTo>
                  <a:cubicBezTo>
                    <a:pt x="444" y="49"/>
                    <a:pt x="478" y="52"/>
                    <a:pt x="554" y="76"/>
                  </a:cubicBezTo>
                  <a:cubicBezTo>
                    <a:pt x="571" y="87"/>
                    <a:pt x="599" y="91"/>
                    <a:pt x="605" y="110"/>
                  </a:cubicBezTo>
                  <a:cubicBezTo>
                    <a:pt x="608" y="118"/>
                    <a:pt x="609" y="127"/>
                    <a:pt x="613" y="135"/>
                  </a:cubicBezTo>
                  <a:cubicBezTo>
                    <a:pt x="623" y="153"/>
                    <a:pt x="641" y="167"/>
                    <a:pt x="647" y="186"/>
                  </a:cubicBezTo>
                  <a:cubicBezTo>
                    <a:pt x="667" y="247"/>
                    <a:pt x="654" y="222"/>
                    <a:pt x="681" y="262"/>
                  </a:cubicBezTo>
                  <a:cubicBezTo>
                    <a:pt x="697" y="315"/>
                    <a:pt x="706" y="370"/>
                    <a:pt x="723" y="423"/>
                  </a:cubicBezTo>
                  <a:cubicBezTo>
                    <a:pt x="718" y="539"/>
                    <a:pt x="708" y="628"/>
                    <a:pt x="689" y="737"/>
                  </a:cubicBezTo>
                  <a:cubicBezTo>
                    <a:pt x="692" y="765"/>
                    <a:pt x="689" y="794"/>
                    <a:pt x="698" y="821"/>
                  </a:cubicBezTo>
                  <a:cubicBezTo>
                    <a:pt x="702" y="832"/>
                    <a:pt x="703" y="799"/>
                    <a:pt x="706" y="788"/>
                  </a:cubicBezTo>
                  <a:cubicBezTo>
                    <a:pt x="717" y="749"/>
                    <a:pt x="732" y="669"/>
                    <a:pt x="732" y="669"/>
                  </a:cubicBezTo>
                  <a:cubicBezTo>
                    <a:pt x="721" y="472"/>
                    <a:pt x="706" y="363"/>
                    <a:pt x="647" y="186"/>
                  </a:cubicBezTo>
                  <a:cubicBezTo>
                    <a:pt x="633" y="144"/>
                    <a:pt x="620" y="117"/>
                    <a:pt x="588" y="85"/>
                  </a:cubicBezTo>
                  <a:cubicBezTo>
                    <a:pt x="564" y="62"/>
                    <a:pt x="564" y="73"/>
                    <a:pt x="537" y="59"/>
                  </a:cubicBezTo>
                  <a:cubicBezTo>
                    <a:pt x="528" y="54"/>
                    <a:pt x="512" y="42"/>
                    <a:pt x="512" y="42"/>
                  </a:cubicBezTo>
                  <a:cubicBezTo>
                    <a:pt x="572" y="83"/>
                    <a:pt x="620" y="116"/>
                    <a:pt x="672" y="169"/>
                  </a:cubicBezTo>
                  <a:cubicBezTo>
                    <a:pt x="712" y="210"/>
                    <a:pt x="691" y="184"/>
                    <a:pt x="732" y="245"/>
                  </a:cubicBezTo>
                  <a:cubicBezTo>
                    <a:pt x="738" y="254"/>
                    <a:pt x="749" y="271"/>
                    <a:pt x="749" y="271"/>
                  </a:cubicBezTo>
                  <a:cubicBezTo>
                    <a:pt x="763" y="313"/>
                    <a:pt x="769" y="356"/>
                    <a:pt x="783" y="398"/>
                  </a:cubicBezTo>
                  <a:cubicBezTo>
                    <a:pt x="789" y="415"/>
                    <a:pt x="794" y="432"/>
                    <a:pt x="800" y="449"/>
                  </a:cubicBezTo>
                  <a:cubicBezTo>
                    <a:pt x="803" y="457"/>
                    <a:pt x="808" y="474"/>
                    <a:pt x="808" y="474"/>
                  </a:cubicBezTo>
                  <a:cubicBezTo>
                    <a:pt x="822" y="563"/>
                    <a:pt x="840" y="651"/>
                    <a:pt x="867" y="737"/>
                  </a:cubicBezTo>
                  <a:cubicBezTo>
                    <a:pt x="906" y="679"/>
                    <a:pt x="894" y="705"/>
                    <a:pt x="910" y="661"/>
                  </a:cubicBezTo>
                  <a:cubicBezTo>
                    <a:pt x="901" y="600"/>
                    <a:pt x="893" y="522"/>
                    <a:pt x="867" y="466"/>
                  </a:cubicBezTo>
                  <a:cubicBezTo>
                    <a:pt x="845" y="419"/>
                    <a:pt x="812" y="377"/>
                    <a:pt x="791" y="330"/>
                  </a:cubicBezTo>
                  <a:cubicBezTo>
                    <a:pt x="758" y="255"/>
                    <a:pt x="795" y="300"/>
                    <a:pt x="749" y="254"/>
                  </a:cubicBezTo>
                  <a:cubicBezTo>
                    <a:pt x="746" y="246"/>
                    <a:pt x="746" y="236"/>
                    <a:pt x="740" y="229"/>
                  </a:cubicBezTo>
                  <a:cubicBezTo>
                    <a:pt x="734" y="221"/>
                    <a:pt x="722" y="220"/>
                    <a:pt x="715" y="212"/>
                  </a:cubicBezTo>
                  <a:cubicBezTo>
                    <a:pt x="652" y="140"/>
                    <a:pt x="676" y="159"/>
                    <a:pt x="715" y="178"/>
                  </a:cubicBezTo>
                  <a:cubicBezTo>
                    <a:pt x="751" y="231"/>
                    <a:pt x="804" y="286"/>
                    <a:pt x="859" y="322"/>
                  </a:cubicBezTo>
                  <a:cubicBezTo>
                    <a:pt x="883" y="357"/>
                    <a:pt x="911" y="387"/>
                    <a:pt x="935" y="423"/>
                  </a:cubicBezTo>
                  <a:cubicBezTo>
                    <a:pt x="967" y="470"/>
                    <a:pt x="953" y="428"/>
                    <a:pt x="977" y="474"/>
                  </a:cubicBezTo>
                  <a:cubicBezTo>
                    <a:pt x="981" y="482"/>
                    <a:pt x="981" y="492"/>
                    <a:pt x="986" y="500"/>
                  </a:cubicBezTo>
                  <a:cubicBezTo>
                    <a:pt x="996" y="518"/>
                    <a:pt x="1020" y="550"/>
                    <a:pt x="1020" y="550"/>
                  </a:cubicBezTo>
                  <a:cubicBezTo>
                    <a:pt x="1031" y="584"/>
                    <a:pt x="1042" y="618"/>
                    <a:pt x="1054" y="652"/>
                  </a:cubicBezTo>
                  <a:cubicBezTo>
                    <a:pt x="1060" y="669"/>
                    <a:pt x="1065" y="686"/>
                    <a:pt x="1071" y="703"/>
                  </a:cubicBezTo>
                  <a:cubicBezTo>
                    <a:pt x="1074" y="711"/>
                    <a:pt x="1079" y="728"/>
                    <a:pt x="1079" y="728"/>
                  </a:cubicBezTo>
                  <a:cubicBezTo>
                    <a:pt x="1099" y="672"/>
                    <a:pt x="1087" y="615"/>
                    <a:pt x="1071" y="559"/>
                  </a:cubicBezTo>
                  <a:cubicBezTo>
                    <a:pt x="1040" y="453"/>
                    <a:pt x="969" y="348"/>
                    <a:pt x="901" y="262"/>
                  </a:cubicBezTo>
                  <a:cubicBezTo>
                    <a:pt x="871" y="224"/>
                    <a:pt x="863" y="195"/>
                    <a:pt x="825" y="169"/>
                  </a:cubicBezTo>
                  <a:cubicBezTo>
                    <a:pt x="792" y="120"/>
                    <a:pt x="747" y="119"/>
                    <a:pt x="706" y="85"/>
                  </a:cubicBezTo>
                  <a:cubicBezTo>
                    <a:pt x="662" y="48"/>
                    <a:pt x="702" y="66"/>
                    <a:pt x="656" y="51"/>
                  </a:cubicBezTo>
                  <a:cubicBezTo>
                    <a:pt x="617" y="26"/>
                    <a:pt x="572" y="14"/>
                    <a:pt x="528" y="0"/>
                  </a:cubicBezTo>
                  <a:cubicBezTo>
                    <a:pt x="475" y="3"/>
                    <a:pt x="421" y="2"/>
                    <a:pt x="368" y="8"/>
                  </a:cubicBezTo>
                  <a:cubicBezTo>
                    <a:pt x="350" y="10"/>
                    <a:pt x="334" y="19"/>
                    <a:pt x="317" y="25"/>
                  </a:cubicBezTo>
                  <a:cubicBezTo>
                    <a:pt x="308" y="28"/>
                    <a:pt x="291" y="34"/>
                    <a:pt x="291" y="34"/>
                  </a:cubicBezTo>
                  <a:cubicBezTo>
                    <a:pt x="275" y="50"/>
                    <a:pt x="254" y="59"/>
                    <a:pt x="240" y="76"/>
                  </a:cubicBezTo>
                  <a:cubicBezTo>
                    <a:pt x="227" y="91"/>
                    <a:pt x="207" y="127"/>
                    <a:pt x="207" y="127"/>
                  </a:cubicBezTo>
                  <a:cubicBezTo>
                    <a:pt x="257" y="143"/>
                    <a:pt x="299" y="100"/>
                    <a:pt x="342" y="76"/>
                  </a:cubicBezTo>
                  <a:cubicBezTo>
                    <a:pt x="344" y="75"/>
                    <a:pt x="400" y="41"/>
                    <a:pt x="393" y="34"/>
                  </a:cubicBezTo>
                  <a:cubicBezTo>
                    <a:pt x="390" y="31"/>
                    <a:pt x="323" y="49"/>
                    <a:pt x="317" y="51"/>
                  </a:cubicBezTo>
                  <a:cubicBezTo>
                    <a:pt x="308" y="57"/>
                    <a:pt x="300" y="63"/>
                    <a:pt x="291" y="68"/>
                  </a:cubicBezTo>
                  <a:cubicBezTo>
                    <a:pt x="283" y="72"/>
                    <a:pt x="274" y="72"/>
                    <a:pt x="266" y="76"/>
                  </a:cubicBezTo>
                  <a:cubicBezTo>
                    <a:pt x="179" y="124"/>
                    <a:pt x="247" y="100"/>
                    <a:pt x="190" y="118"/>
                  </a:cubicBezTo>
                  <a:cubicBezTo>
                    <a:pt x="161" y="137"/>
                    <a:pt x="147" y="161"/>
                    <a:pt x="122" y="186"/>
                  </a:cubicBezTo>
                  <a:cubicBezTo>
                    <a:pt x="108" y="228"/>
                    <a:pt x="78" y="277"/>
                    <a:pt x="139" y="296"/>
                  </a:cubicBezTo>
                  <a:cubicBezTo>
                    <a:pt x="150" y="293"/>
                    <a:pt x="163" y="293"/>
                    <a:pt x="173" y="288"/>
                  </a:cubicBezTo>
                  <a:cubicBezTo>
                    <a:pt x="191" y="279"/>
                    <a:pt x="224" y="254"/>
                    <a:pt x="224" y="254"/>
                  </a:cubicBezTo>
                  <a:cubicBezTo>
                    <a:pt x="243" y="195"/>
                    <a:pt x="234" y="220"/>
                    <a:pt x="249" y="178"/>
                  </a:cubicBezTo>
                  <a:cubicBezTo>
                    <a:pt x="260" y="95"/>
                    <a:pt x="255" y="101"/>
                    <a:pt x="325" y="76"/>
                  </a:cubicBezTo>
                  <a:cubicBezTo>
                    <a:pt x="247" y="68"/>
                    <a:pt x="173" y="65"/>
                    <a:pt x="96" y="85"/>
                  </a:cubicBezTo>
                  <a:cubicBezTo>
                    <a:pt x="79" y="96"/>
                    <a:pt x="63" y="107"/>
                    <a:pt x="46" y="118"/>
                  </a:cubicBezTo>
                  <a:cubicBezTo>
                    <a:pt x="37" y="124"/>
                    <a:pt x="20" y="135"/>
                    <a:pt x="20" y="135"/>
                  </a:cubicBezTo>
                  <a:cubicBezTo>
                    <a:pt x="14" y="144"/>
                    <a:pt x="0" y="151"/>
                    <a:pt x="3" y="161"/>
                  </a:cubicBezTo>
                  <a:cubicBezTo>
                    <a:pt x="5" y="170"/>
                    <a:pt x="20" y="169"/>
                    <a:pt x="29" y="169"/>
                  </a:cubicBezTo>
                  <a:cubicBezTo>
                    <a:pt x="43" y="169"/>
                    <a:pt x="57" y="164"/>
                    <a:pt x="71" y="161"/>
                  </a:cubicBezTo>
                  <a:cubicBezTo>
                    <a:pt x="95" y="136"/>
                    <a:pt x="122" y="118"/>
                    <a:pt x="147" y="93"/>
                  </a:cubicBezTo>
                  <a:cubicBezTo>
                    <a:pt x="137" y="135"/>
                    <a:pt x="110" y="163"/>
                    <a:pt x="96" y="203"/>
                  </a:cubicBezTo>
                  <a:cubicBezTo>
                    <a:pt x="109" y="241"/>
                    <a:pt x="127" y="248"/>
                    <a:pt x="156" y="212"/>
                  </a:cubicBezTo>
                  <a:cubicBezTo>
                    <a:pt x="190" y="169"/>
                    <a:pt x="211" y="123"/>
                    <a:pt x="249" y="85"/>
                  </a:cubicBezTo>
                  <a:cubicBezTo>
                    <a:pt x="252" y="76"/>
                    <a:pt x="251" y="65"/>
                    <a:pt x="257" y="59"/>
                  </a:cubicBezTo>
                  <a:cubicBezTo>
                    <a:pt x="286" y="30"/>
                    <a:pt x="283" y="67"/>
                    <a:pt x="283" y="42"/>
                  </a:cubicBez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grpSp>
        <p:nvGrpSpPr>
          <p:cNvPr id="25" name="Group 480"/>
          <p:cNvGrpSpPr>
            <a:grpSpLocks/>
          </p:cNvGrpSpPr>
          <p:nvPr/>
        </p:nvGrpSpPr>
        <p:grpSpPr bwMode="auto">
          <a:xfrm>
            <a:off x="8033455" y="4390475"/>
            <a:ext cx="503767" cy="311356"/>
            <a:chOff x="1824" y="1248"/>
            <a:chExt cx="1541" cy="1378"/>
          </a:xfrm>
        </p:grpSpPr>
        <p:grpSp>
          <p:nvGrpSpPr>
            <p:cNvPr id="26" name="Group 481"/>
            <p:cNvGrpSpPr>
              <a:grpSpLocks/>
            </p:cNvGrpSpPr>
            <p:nvPr/>
          </p:nvGrpSpPr>
          <p:grpSpPr bwMode="auto">
            <a:xfrm>
              <a:off x="1824" y="1248"/>
              <a:ext cx="1541" cy="1378"/>
              <a:chOff x="1819" y="1135"/>
              <a:chExt cx="1556" cy="1491"/>
            </a:xfrm>
          </p:grpSpPr>
          <p:sp>
            <p:nvSpPr>
              <p:cNvPr id="3554" name="Freeform 482"/>
              <p:cNvSpPr>
                <a:spLocks/>
              </p:cNvSpPr>
              <p:nvPr/>
            </p:nvSpPr>
            <p:spPr bwMode="auto">
              <a:xfrm>
                <a:off x="1905" y="1135"/>
                <a:ext cx="1470" cy="1491"/>
              </a:xfrm>
              <a:custGeom>
                <a:avLst/>
                <a:gdLst>
                  <a:gd name="T0" fmla="*/ 1220 w 1469"/>
                  <a:gd name="T1" fmla="*/ 788 h 1491"/>
                  <a:gd name="T2" fmla="*/ 1177 w 1469"/>
                  <a:gd name="T3" fmla="*/ 661 h 1491"/>
                  <a:gd name="T4" fmla="*/ 1152 w 1469"/>
                  <a:gd name="T5" fmla="*/ 610 h 1491"/>
                  <a:gd name="T6" fmla="*/ 1093 w 1469"/>
                  <a:gd name="T7" fmla="*/ 517 h 1491"/>
                  <a:gd name="T8" fmla="*/ 1059 w 1469"/>
                  <a:gd name="T9" fmla="*/ 474 h 1491"/>
                  <a:gd name="T10" fmla="*/ 1025 w 1469"/>
                  <a:gd name="T11" fmla="*/ 432 h 1491"/>
                  <a:gd name="T12" fmla="*/ 974 w 1469"/>
                  <a:gd name="T13" fmla="*/ 364 h 1491"/>
                  <a:gd name="T14" fmla="*/ 957 w 1469"/>
                  <a:gd name="T15" fmla="*/ 339 h 1491"/>
                  <a:gd name="T16" fmla="*/ 932 w 1469"/>
                  <a:gd name="T17" fmla="*/ 322 h 1491"/>
                  <a:gd name="T18" fmla="*/ 898 w 1469"/>
                  <a:gd name="T19" fmla="*/ 280 h 1491"/>
                  <a:gd name="T20" fmla="*/ 661 w 1469"/>
                  <a:gd name="T21" fmla="*/ 119 h 1491"/>
                  <a:gd name="T22" fmla="*/ 567 w 1469"/>
                  <a:gd name="T23" fmla="*/ 68 h 1491"/>
                  <a:gd name="T24" fmla="*/ 347 w 1469"/>
                  <a:gd name="T25" fmla="*/ 0 h 1491"/>
                  <a:gd name="T26" fmla="*/ 203 w 1469"/>
                  <a:gd name="T27" fmla="*/ 17 h 1491"/>
                  <a:gd name="T28" fmla="*/ 51 w 1469"/>
                  <a:gd name="T29" fmla="*/ 76 h 1491"/>
                  <a:gd name="T30" fmla="*/ 0 w 1469"/>
                  <a:gd name="T31" fmla="*/ 144 h 1491"/>
                  <a:gd name="T32" fmla="*/ 25 w 1469"/>
                  <a:gd name="T33" fmla="*/ 203 h 1491"/>
                  <a:gd name="T34" fmla="*/ 254 w 1469"/>
                  <a:gd name="T35" fmla="*/ 313 h 1491"/>
                  <a:gd name="T36" fmla="*/ 296 w 1469"/>
                  <a:gd name="T37" fmla="*/ 356 h 1491"/>
                  <a:gd name="T38" fmla="*/ 339 w 1469"/>
                  <a:gd name="T39" fmla="*/ 407 h 1491"/>
                  <a:gd name="T40" fmla="*/ 373 w 1469"/>
                  <a:gd name="T41" fmla="*/ 508 h 1491"/>
                  <a:gd name="T42" fmla="*/ 296 w 1469"/>
                  <a:gd name="T43" fmla="*/ 898 h 1491"/>
                  <a:gd name="T44" fmla="*/ 279 w 1469"/>
                  <a:gd name="T45" fmla="*/ 949 h 1491"/>
                  <a:gd name="T46" fmla="*/ 271 w 1469"/>
                  <a:gd name="T47" fmla="*/ 974 h 1491"/>
                  <a:gd name="T48" fmla="*/ 313 w 1469"/>
                  <a:gd name="T49" fmla="*/ 1313 h 1491"/>
                  <a:gd name="T50" fmla="*/ 373 w 1469"/>
                  <a:gd name="T51" fmla="*/ 1381 h 1491"/>
                  <a:gd name="T52" fmla="*/ 576 w 1469"/>
                  <a:gd name="T53" fmla="*/ 1474 h 1491"/>
                  <a:gd name="T54" fmla="*/ 957 w 1469"/>
                  <a:gd name="T55" fmla="*/ 1482 h 1491"/>
                  <a:gd name="T56" fmla="*/ 1237 w 1469"/>
                  <a:gd name="T57" fmla="*/ 1474 h 1491"/>
                  <a:gd name="T58" fmla="*/ 1355 w 1469"/>
                  <a:gd name="T59" fmla="*/ 1482 h 1491"/>
                  <a:gd name="T60" fmla="*/ 1406 w 1469"/>
                  <a:gd name="T61" fmla="*/ 1449 h 1491"/>
                  <a:gd name="T62" fmla="*/ 1440 w 1469"/>
                  <a:gd name="T63" fmla="*/ 1398 h 1491"/>
                  <a:gd name="T64" fmla="*/ 1423 w 1469"/>
                  <a:gd name="T65" fmla="*/ 1144 h 1491"/>
                  <a:gd name="T66" fmla="*/ 1372 w 1469"/>
                  <a:gd name="T67" fmla="*/ 1042 h 1491"/>
                  <a:gd name="T68" fmla="*/ 1355 w 1469"/>
                  <a:gd name="T69" fmla="*/ 1017 h 1491"/>
                  <a:gd name="T70" fmla="*/ 1330 w 1469"/>
                  <a:gd name="T71" fmla="*/ 966 h 1491"/>
                  <a:gd name="T72" fmla="*/ 1287 w 1469"/>
                  <a:gd name="T73" fmla="*/ 864 h 1491"/>
                  <a:gd name="T74" fmla="*/ 1220 w 1469"/>
                  <a:gd name="T75" fmla="*/ 788 h 1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69" h="1491">
                    <a:moveTo>
                      <a:pt x="1220" y="788"/>
                    </a:moveTo>
                    <a:cubicBezTo>
                      <a:pt x="1212" y="740"/>
                      <a:pt x="1204" y="701"/>
                      <a:pt x="1177" y="661"/>
                    </a:cubicBezTo>
                    <a:cubicBezTo>
                      <a:pt x="1159" y="603"/>
                      <a:pt x="1182" y="667"/>
                      <a:pt x="1152" y="610"/>
                    </a:cubicBezTo>
                    <a:cubicBezTo>
                      <a:pt x="1131" y="570"/>
                      <a:pt x="1134" y="545"/>
                      <a:pt x="1093" y="517"/>
                    </a:cubicBezTo>
                    <a:cubicBezTo>
                      <a:pt x="1071" y="453"/>
                      <a:pt x="1103" y="528"/>
                      <a:pt x="1059" y="474"/>
                    </a:cubicBezTo>
                    <a:cubicBezTo>
                      <a:pt x="1012" y="416"/>
                      <a:pt x="1097" y="481"/>
                      <a:pt x="1025" y="432"/>
                    </a:cubicBezTo>
                    <a:cubicBezTo>
                      <a:pt x="1013" y="399"/>
                      <a:pt x="1003" y="384"/>
                      <a:pt x="974" y="364"/>
                    </a:cubicBezTo>
                    <a:cubicBezTo>
                      <a:pt x="968" y="356"/>
                      <a:pt x="964" y="346"/>
                      <a:pt x="957" y="339"/>
                    </a:cubicBezTo>
                    <a:cubicBezTo>
                      <a:pt x="950" y="332"/>
                      <a:pt x="938" y="330"/>
                      <a:pt x="932" y="322"/>
                    </a:cubicBezTo>
                    <a:cubicBezTo>
                      <a:pt x="885" y="264"/>
                      <a:pt x="970" y="329"/>
                      <a:pt x="898" y="280"/>
                    </a:cubicBezTo>
                    <a:cubicBezTo>
                      <a:pt x="856" y="215"/>
                      <a:pt x="738" y="144"/>
                      <a:pt x="661" y="119"/>
                    </a:cubicBezTo>
                    <a:cubicBezTo>
                      <a:pt x="636" y="81"/>
                      <a:pt x="609" y="81"/>
                      <a:pt x="567" y="68"/>
                    </a:cubicBezTo>
                    <a:cubicBezTo>
                      <a:pt x="504" y="25"/>
                      <a:pt x="420" y="11"/>
                      <a:pt x="347" y="0"/>
                    </a:cubicBezTo>
                    <a:cubicBezTo>
                      <a:pt x="287" y="5"/>
                      <a:pt x="253" y="2"/>
                      <a:pt x="203" y="17"/>
                    </a:cubicBezTo>
                    <a:cubicBezTo>
                      <a:pt x="149" y="33"/>
                      <a:pt x="103" y="59"/>
                      <a:pt x="51" y="76"/>
                    </a:cubicBezTo>
                    <a:cubicBezTo>
                      <a:pt x="32" y="105"/>
                      <a:pt x="10" y="112"/>
                      <a:pt x="0" y="144"/>
                    </a:cubicBezTo>
                    <a:cubicBezTo>
                      <a:pt x="5" y="167"/>
                      <a:pt x="6" y="186"/>
                      <a:pt x="25" y="203"/>
                    </a:cubicBezTo>
                    <a:cubicBezTo>
                      <a:pt x="90" y="259"/>
                      <a:pt x="183" y="268"/>
                      <a:pt x="254" y="313"/>
                    </a:cubicBezTo>
                    <a:cubicBezTo>
                      <a:pt x="297" y="379"/>
                      <a:pt x="242" y="302"/>
                      <a:pt x="296" y="356"/>
                    </a:cubicBezTo>
                    <a:cubicBezTo>
                      <a:pt x="312" y="372"/>
                      <a:pt x="323" y="391"/>
                      <a:pt x="339" y="407"/>
                    </a:cubicBezTo>
                    <a:cubicBezTo>
                      <a:pt x="350" y="441"/>
                      <a:pt x="361" y="475"/>
                      <a:pt x="373" y="508"/>
                    </a:cubicBezTo>
                    <a:cubicBezTo>
                      <a:pt x="366" y="631"/>
                      <a:pt x="369" y="790"/>
                      <a:pt x="296" y="898"/>
                    </a:cubicBezTo>
                    <a:cubicBezTo>
                      <a:pt x="290" y="915"/>
                      <a:pt x="285" y="932"/>
                      <a:pt x="279" y="949"/>
                    </a:cubicBezTo>
                    <a:cubicBezTo>
                      <a:pt x="276" y="957"/>
                      <a:pt x="271" y="974"/>
                      <a:pt x="271" y="974"/>
                    </a:cubicBezTo>
                    <a:cubicBezTo>
                      <a:pt x="265" y="1070"/>
                      <a:pt x="215" y="1247"/>
                      <a:pt x="313" y="1313"/>
                    </a:cubicBezTo>
                    <a:cubicBezTo>
                      <a:pt x="353" y="1373"/>
                      <a:pt x="330" y="1353"/>
                      <a:pt x="373" y="1381"/>
                    </a:cubicBezTo>
                    <a:cubicBezTo>
                      <a:pt x="418" y="1447"/>
                      <a:pt x="503" y="1458"/>
                      <a:pt x="576" y="1474"/>
                    </a:cubicBezTo>
                    <a:cubicBezTo>
                      <a:pt x="706" y="1467"/>
                      <a:pt x="828" y="1462"/>
                      <a:pt x="957" y="1482"/>
                    </a:cubicBezTo>
                    <a:cubicBezTo>
                      <a:pt x="1066" y="1473"/>
                      <a:pt x="1123" y="1466"/>
                      <a:pt x="1237" y="1474"/>
                    </a:cubicBezTo>
                    <a:cubicBezTo>
                      <a:pt x="1289" y="1491"/>
                      <a:pt x="1291" y="1491"/>
                      <a:pt x="1355" y="1482"/>
                    </a:cubicBezTo>
                    <a:cubicBezTo>
                      <a:pt x="1385" y="1473"/>
                      <a:pt x="1384" y="1478"/>
                      <a:pt x="1406" y="1449"/>
                    </a:cubicBezTo>
                    <a:cubicBezTo>
                      <a:pt x="1419" y="1433"/>
                      <a:pt x="1440" y="1398"/>
                      <a:pt x="1440" y="1398"/>
                    </a:cubicBezTo>
                    <a:cubicBezTo>
                      <a:pt x="1469" y="1304"/>
                      <a:pt x="1450" y="1233"/>
                      <a:pt x="1423" y="1144"/>
                    </a:cubicBezTo>
                    <a:cubicBezTo>
                      <a:pt x="1404" y="1081"/>
                      <a:pt x="1411" y="1099"/>
                      <a:pt x="1372" y="1042"/>
                    </a:cubicBezTo>
                    <a:cubicBezTo>
                      <a:pt x="1366" y="1034"/>
                      <a:pt x="1355" y="1017"/>
                      <a:pt x="1355" y="1017"/>
                    </a:cubicBezTo>
                    <a:cubicBezTo>
                      <a:pt x="1329" y="933"/>
                      <a:pt x="1369" y="1053"/>
                      <a:pt x="1330" y="966"/>
                    </a:cubicBezTo>
                    <a:cubicBezTo>
                      <a:pt x="1313" y="927"/>
                      <a:pt x="1310" y="898"/>
                      <a:pt x="1287" y="864"/>
                    </a:cubicBezTo>
                    <a:cubicBezTo>
                      <a:pt x="1274" y="824"/>
                      <a:pt x="1258" y="806"/>
                      <a:pt x="1220" y="788"/>
                    </a:cubicBezTo>
                    <a:close/>
                  </a:path>
                </a:pathLst>
              </a:custGeom>
              <a:gradFill rotWithShape="1">
                <a:gsLst>
                  <a:gs pos="0">
                    <a:srgbClr val="0303EF"/>
                  </a:gs>
                  <a:gs pos="100000">
                    <a:schemeClr val="bg1">
                      <a:alpha val="0"/>
                    </a:schemeClr>
                  </a:gs>
                </a:gsLst>
                <a:lin ang="54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sp>
            <p:nvSpPr>
              <p:cNvPr id="3555" name="Freeform 483"/>
              <p:cNvSpPr>
                <a:spLocks/>
              </p:cNvSpPr>
              <p:nvPr/>
            </p:nvSpPr>
            <p:spPr bwMode="auto">
              <a:xfrm>
                <a:off x="1819" y="1152"/>
                <a:ext cx="1443" cy="1198"/>
              </a:xfrm>
              <a:custGeom>
                <a:avLst/>
                <a:gdLst>
                  <a:gd name="T0" fmla="*/ 1442 w 1442"/>
                  <a:gd name="T1" fmla="*/ 1025 h 1200"/>
                  <a:gd name="T2" fmla="*/ 1391 w 1442"/>
                  <a:gd name="T3" fmla="*/ 940 h 1200"/>
                  <a:gd name="T4" fmla="*/ 1357 w 1442"/>
                  <a:gd name="T5" fmla="*/ 864 h 1200"/>
                  <a:gd name="T6" fmla="*/ 1281 w 1442"/>
                  <a:gd name="T7" fmla="*/ 737 h 1200"/>
                  <a:gd name="T8" fmla="*/ 1264 w 1442"/>
                  <a:gd name="T9" fmla="*/ 712 h 1200"/>
                  <a:gd name="T10" fmla="*/ 1247 w 1442"/>
                  <a:gd name="T11" fmla="*/ 686 h 1200"/>
                  <a:gd name="T12" fmla="*/ 1197 w 1442"/>
                  <a:gd name="T13" fmla="*/ 584 h 1200"/>
                  <a:gd name="T14" fmla="*/ 1095 w 1442"/>
                  <a:gd name="T15" fmla="*/ 440 h 1200"/>
                  <a:gd name="T16" fmla="*/ 1078 w 1442"/>
                  <a:gd name="T17" fmla="*/ 415 h 1200"/>
                  <a:gd name="T18" fmla="*/ 1053 w 1442"/>
                  <a:gd name="T19" fmla="*/ 398 h 1200"/>
                  <a:gd name="T20" fmla="*/ 1044 w 1442"/>
                  <a:gd name="T21" fmla="*/ 373 h 1200"/>
                  <a:gd name="T22" fmla="*/ 1002 w 1442"/>
                  <a:gd name="T23" fmla="*/ 330 h 1200"/>
                  <a:gd name="T24" fmla="*/ 942 w 1442"/>
                  <a:gd name="T25" fmla="*/ 263 h 1200"/>
                  <a:gd name="T26" fmla="*/ 900 w 1442"/>
                  <a:gd name="T27" fmla="*/ 229 h 1200"/>
                  <a:gd name="T28" fmla="*/ 883 w 1442"/>
                  <a:gd name="T29" fmla="*/ 203 h 1200"/>
                  <a:gd name="T30" fmla="*/ 858 w 1442"/>
                  <a:gd name="T31" fmla="*/ 186 h 1200"/>
                  <a:gd name="T32" fmla="*/ 790 w 1442"/>
                  <a:gd name="T33" fmla="*/ 136 h 1200"/>
                  <a:gd name="T34" fmla="*/ 612 w 1442"/>
                  <a:gd name="T35" fmla="*/ 59 h 1200"/>
                  <a:gd name="T36" fmla="*/ 510 w 1442"/>
                  <a:gd name="T37" fmla="*/ 25 h 1200"/>
                  <a:gd name="T38" fmla="*/ 443 w 1442"/>
                  <a:gd name="T39" fmla="*/ 17 h 1200"/>
                  <a:gd name="T40" fmla="*/ 358 w 1442"/>
                  <a:gd name="T41" fmla="*/ 0 h 1200"/>
                  <a:gd name="T42" fmla="*/ 146 w 1442"/>
                  <a:gd name="T43" fmla="*/ 51 h 1200"/>
                  <a:gd name="T44" fmla="*/ 95 w 1442"/>
                  <a:gd name="T45" fmla="*/ 76 h 1200"/>
                  <a:gd name="T46" fmla="*/ 70 w 1442"/>
                  <a:gd name="T47" fmla="*/ 93 h 1200"/>
                  <a:gd name="T48" fmla="*/ 36 w 1442"/>
                  <a:gd name="T49" fmla="*/ 144 h 1200"/>
                  <a:gd name="T50" fmla="*/ 53 w 1442"/>
                  <a:gd name="T51" fmla="*/ 144 h 1200"/>
                  <a:gd name="T52" fmla="*/ 78 w 1442"/>
                  <a:gd name="T53" fmla="*/ 127 h 1200"/>
                  <a:gd name="T54" fmla="*/ 104 w 1442"/>
                  <a:gd name="T55" fmla="*/ 110 h 1200"/>
                  <a:gd name="T56" fmla="*/ 78 w 1442"/>
                  <a:gd name="T57" fmla="*/ 263 h 1200"/>
                  <a:gd name="T58" fmla="*/ 163 w 1442"/>
                  <a:gd name="T59" fmla="*/ 136 h 1200"/>
                  <a:gd name="T60" fmla="*/ 149 w 1442"/>
                  <a:gd name="T61" fmla="*/ 192 h 1200"/>
                  <a:gd name="T62" fmla="*/ 112 w 1442"/>
                  <a:gd name="T63" fmla="*/ 178 h 1200"/>
                  <a:gd name="T64" fmla="*/ 78 w 1442"/>
                  <a:gd name="T65" fmla="*/ 229 h 1200"/>
                  <a:gd name="T66" fmla="*/ 129 w 1442"/>
                  <a:gd name="T67" fmla="*/ 305 h 1200"/>
                  <a:gd name="T68" fmla="*/ 155 w 1442"/>
                  <a:gd name="T69" fmla="*/ 195 h 1200"/>
                  <a:gd name="T70" fmla="*/ 197 w 1442"/>
                  <a:gd name="T71" fmla="*/ 152 h 1200"/>
                  <a:gd name="T72" fmla="*/ 222 w 1442"/>
                  <a:gd name="T73" fmla="*/ 144 h 1200"/>
                  <a:gd name="T74" fmla="*/ 163 w 1442"/>
                  <a:gd name="T75" fmla="*/ 203 h 1200"/>
                  <a:gd name="T76" fmla="*/ 95 w 1442"/>
                  <a:gd name="T77" fmla="*/ 305 h 1200"/>
                  <a:gd name="T78" fmla="*/ 104 w 1442"/>
                  <a:gd name="T79" fmla="*/ 330 h 1200"/>
                  <a:gd name="T80" fmla="*/ 155 w 1442"/>
                  <a:gd name="T81" fmla="*/ 296 h 1200"/>
                  <a:gd name="T82" fmla="*/ 163 w 1442"/>
                  <a:gd name="T83" fmla="*/ 229 h 1200"/>
                  <a:gd name="T84" fmla="*/ 248 w 1442"/>
                  <a:gd name="T85" fmla="*/ 178 h 1200"/>
                  <a:gd name="T86" fmla="*/ 358 w 1442"/>
                  <a:gd name="T87" fmla="*/ 220 h 1200"/>
                  <a:gd name="T88" fmla="*/ 434 w 1442"/>
                  <a:gd name="T89" fmla="*/ 305 h 1200"/>
                  <a:gd name="T90" fmla="*/ 502 w 1442"/>
                  <a:gd name="T91" fmla="*/ 703 h 1200"/>
                  <a:gd name="T92" fmla="*/ 437 w 1442"/>
                  <a:gd name="T93" fmla="*/ 912 h 1200"/>
                  <a:gd name="T94" fmla="*/ 533 w 1442"/>
                  <a:gd name="T95" fmla="*/ 528 h 1200"/>
                  <a:gd name="T96" fmla="*/ 536 w 1442"/>
                  <a:gd name="T97" fmla="*/ 457 h 1200"/>
                  <a:gd name="T98" fmla="*/ 544 w 1442"/>
                  <a:gd name="T99" fmla="*/ 432 h 1200"/>
                  <a:gd name="T100" fmla="*/ 299 w 1442"/>
                  <a:gd name="T101" fmla="*/ 212 h 1200"/>
                  <a:gd name="T102" fmla="*/ 239 w 1442"/>
                  <a:gd name="T103" fmla="*/ 220 h 1200"/>
                  <a:gd name="T104" fmla="*/ 256 w 1442"/>
                  <a:gd name="T105" fmla="*/ 246 h 1200"/>
                  <a:gd name="T106" fmla="*/ 333 w 1442"/>
                  <a:gd name="T107" fmla="*/ 271 h 1200"/>
                  <a:gd name="T108" fmla="*/ 409 w 1442"/>
                  <a:gd name="T109" fmla="*/ 330 h 1200"/>
                  <a:gd name="T110" fmla="*/ 493 w 1442"/>
                  <a:gd name="T111" fmla="*/ 525 h 1200"/>
                  <a:gd name="T112" fmla="*/ 485 w 1442"/>
                  <a:gd name="T113" fmla="*/ 720 h 1200"/>
                  <a:gd name="T114" fmla="*/ 468 w 1442"/>
                  <a:gd name="T115" fmla="*/ 779 h 1200"/>
                  <a:gd name="T116" fmla="*/ 375 w 1442"/>
                  <a:gd name="T117" fmla="*/ 1084 h 1200"/>
                  <a:gd name="T118" fmla="*/ 409 w 1442"/>
                  <a:gd name="T119" fmla="*/ 1160 h 1200"/>
                  <a:gd name="T120" fmla="*/ 437 w 1442"/>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2" h="1200">
                    <a:moveTo>
                      <a:pt x="1442" y="1025"/>
                    </a:moveTo>
                    <a:cubicBezTo>
                      <a:pt x="1420" y="959"/>
                      <a:pt x="1438" y="987"/>
                      <a:pt x="1391" y="940"/>
                    </a:cubicBezTo>
                    <a:cubicBezTo>
                      <a:pt x="1371" y="879"/>
                      <a:pt x="1384" y="904"/>
                      <a:pt x="1357" y="864"/>
                    </a:cubicBezTo>
                    <a:cubicBezTo>
                      <a:pt x="1342" y="817"/>
                      <a:pt x="1309" y="778"/>
                      <a:pt x="1281" y="737"/>
                    </a:cubicBezTo>
                    <a:cubicBezTo>
                      <a:pt x="1275" y="729"/>
                      <a:pt x="1270" y="720"/>
                      <a:pt x="1264" y="712"/>
                    </a:cubicBezTo>
                    <a:cubicBezTo>
                      <a:pt x="1258" y="703"/>
                      <a:pt x="1247" y="686"/>
                      <a:pt x="1247" y="686"/>
                    </a:cubicBezTo>
                    <a:cubicBezTo>
                      <a:pt x="1232" y="641"/>
                      <a:pt x="1217" y="625"/>
                      <a:pt x="1197" y="584"/>
                    </a:cubicBezTo>
                    <a:cubicBezTo>
                      <a:pt x="1172" y="532"/>
                      <a:pt x="1144" y="473"/>
                      <a:pt x="1095" y="440"/>
                    </a:cubicBezTo>
                    <a:cubicBezTo>
                      <a:pt x="1089" y="432"/>
                      <a:pt x="1085" y="422"/>
                      <a:pt x="1078" y="415"/>
                    </a:cubicBezTo>
                    <a:cubicBezTo>
                      <a:pt x="1071" y="408"/>
                      <a:pt x="1059" y="406"/>
                      <a:pt x="1053" y="398"/>
                    </a:cubicBezTo>
                    <a:cubicBezTo>
                      <a:pt x="1047" y="391"/>
                      <a:pt x="1048" y="381"/>
                      <a:pt x="1044" y="373"/>
                    </a:cubicBezTo>
                    <a:cubicBezTo>
                      <a:pt x="1029" y="344"/>
                      <a:pt x="1028" y="348"/>
                      <a:pt x="1002" y="330"/>
                    </a:cubicBezTo>
                    <a:cubicBezTo>
                      <a:pt x="962" y="271"/>
                      <a:pt x="985" y="291"/>
                      <a:pt x="942" y="263"/>
                    </a:cubicBezTo>
                    <a:cubicBezTo>
                      <a:pt x="892" y="187"/>
                      <a:pt x="959" y="276"/>
                      <a:pt x="900" y="229"/>
                    </a:cubicBezTo>
                    <a:cubicBezTo>
                      <a:pt x="892" y="222"/>
                      <a:pt x="890" y="210"/>
                      <a:pt x="883" y="203"/>
                    </a:cubicBezTo>
                    <a:cubicBezTo>
                      <a:pt x="876" y="196"/>
                      <a:pt x="866" y="192"/>
                      <a:pt x="858" y="186"/>
                    </a:cubicBezTo>
                    <a:cubicBezTo>
                      <a:pt x="838" y="157"/>
                      <a:pt x="823" y="147"/>
                      <a:pt x="790" y="136"/>
                    </a:cubicBezTo>
                    <a:cubicBezTo>
                      <a:pt x="733" y="98"/>
                      <a:pt x="677" y="81"/>
                      <a:pt x="612" y="59"/>
                    </a:cubicBezTo>
                    <a:cubicBezTo>
                      <a:pt x="586" y="50"/>
                      <a:pt x="540" y="29"/>
                      <a:pt x="510" y="25"/>
                    </a:cubicBezTo>
                    <a:cubicBezTo>
                      <a:pt x="488" y="22"/>
                      <a:pt x="465" y="21"/>
                      <a:pt x="443" y="17"/>
                    </a:cubicBezTo>
                    <a:cubicBezTo>
                      <a:pt x="414" y="12"/>
                      <a:pt x="358" y="0"/>
                      <a:pt x="358" y="0"/>
                    </a:cubicBezTo>
                    <a:cubicBezTo>
                      <a:pt x="308" y="5"/>
                      <a:pt x="192" y="20"/>
                      <a:pt x="146" y="51"/>
                    </a:cubicBezTo>
                    <a:cubicBezTo>
                      <a:pt x="114" y="73"/>
                      <a:pt x="131" y="65"/>
                      <a:pt x="95" y="76"/>
                    </a:cubicBezTo>
                    <a:cubicBezTo>
                      <a:pt x="87" y="82"/>
                      <a:pt x="77" y="85"/>
                      <a:pt x="70" y="93"/>
                    </a:cubicBezTo>
                    <a:cubicBezTo>
                      <a:pt x="57" y="108"/>
                      <a:pt x="36" y="144"/>
                      <a:pt x="36" y="144"/>
                    </a:cubicBezTo>
                    <a:cubicBezTo>
                      <a:pt x="23" y="185"/>
                      <a:pt x="24" y="168"/>
                      <a:pt x="53" y="144"/>
                    </a:cubicBezTo>
                    <a:cubicBezTo>
                      <a:pt x="61" y="138"/>
                      <a:pt x="70" y="133"/>
                      <a:pt x="78" y="127"/>
                    </a:cubicBezTo>
                    <a:cubicBezTo>
                      <a:pt x="97" y="99"/>
                      <a:pt x="87" y="95"/>
                      <a:pt x="104" y="110"/>
                    </a:cubicBezTo>
                    <a:cubicBezTo>
                      <a:pt x="81" y="148"/>
                      <a:pt x="0" y="235"/>
                      <a:pt x="78" y="263"/>
                    </a:cubicBezTo>
                    <a:cubicBezTo>
                      <a:pt x="102" y="227"/>
                      <a:pt x="112" y="136"/>
                      <a:pt x="163" y="136"/>
                    </a:cubicBezTo>
                    <a:cubicBezTo>
                      <a:pt x="158" y="155"/>
                      <a:pt x="164" y="180"/>
                      <a:pt x="149" y="192"/>
                    </a:cubicBezTo>
                    <a:cubicBezTo>
                      <a:pt x="139" y="200"/>
                      <a:pt x="124" y="172"/>
                      <a:pt x="112" y="178"/>
                    </a:cubicBezTo>
                    <a:cubicBezTo>
                      <a:pt x="94" y="187"/>
                      <a:pt x="78" y="229"/>
                      <a:pt x="78" y="229"/>
                    </a:cubicBezTo>
                    <a:cubicBezTo>
                      <a:pt x="67" y="308"/>
                      <a:pt x="49" y="318"/>
                      <a:pt x="129" y="305"/>
                    </a:cubicBezTo>
                    <a:cubicBezTo>
                      <a:pt x="169" y="247"/>
                      <a:pt x="126" y="317"/>
                      <a:pt x="155" y="195"/>
                    </a:cubicBezTo>
                    <a:cubicBezTo>
                      <a:pt x="160" y="176"/>
                      <a:pt x="181" y="160"/>
                      <a:pt x="197" y="152"/>
                    </a:cubicBezTo>
                    <a:cubicBezTo>
                      <a:pt x="205" y="148"/>
                      <a:pt x="222" y="144"/>
                      <a:pt x="222" y="144"/>
                    </a:cubicBezTo>
                    <a:cubicBezTo>
                      <a:pt x="212" y="186"/>
                      <a:pt x="203" y="191"/>
                      <a:pt x="163" y="203"/>
                    </a:cubicBezTo>
                    <a:cubicBezTo>
                      <a:pt x="133" y="234"/>
                      <a:pt x="109" y="265"/>
                      <a:pt x="95" y="305"/>
                    </a:cubicBezTo>
                    <a:cubicBezTo>
                      <a:pt x="98" y="313"/>
                      <a:pt x="98" y="323"/>
                      <a:pt x="104" y="330"/>
                    </a:cubicBezTo>
                    <a:cubicBezTo>
                      <a:pt x="137" y="371"/>
                      <a:pt x="146" y="321"/>
                      <a:pt x="155" y="296"/>
                    </a:cubicBezTo>
                    <a:cubicBezTo>
                      <a:pt x="158" y="274"/>
                      <a:pt x="163" y="229"/>
                      <a:pt x="163" y="229"/>
                    </a:cubicBezTo>
                    <a:cubicBezTo>
                      <a:pt x="199" y="190"/>
                      <a:pt x="202" y="192"/>
                      <a:pt x="248" y="178"/>
                    </a:cubicBezTo>
                    <a:cubicBezTo>
                      <a:pt x="287" y="191"/>
                      <a:pt x="319" y="211"/>
                      <a:pt x="358" y="220"/>
                    </a:cubicBezTo>
                    <a:cubicBezTo>
                      <a:pt x="444" y="278"/>
                      <a:pt x="378" y="240"/>
                      <a:pt x="434" y="305"/>
                    </a:cubicBezTo>
                    <a:cubicBezTo>
                      <a:pt x="555" y="446"/>
                      <a:pt x="502" y="436"/>
                      <a:pt x="502" y="703"/>
                    </a:cubicBezTo>
                    <a:lnTo>
                      <a:pt x="437" y="912"/>
                    </a:lnTo>
                    <a:lnTo>
                      <a:pt x="533" y="528"/>
                    </a:lnTo>
                    <a:cubicBezTo>
                      <a:pt x="534" y="504"/>
                      <a:pt x="533" y="481"/>
                      <a:pt x="536" y="457"/>
                    </a:cubicBezTo>
                    <a:cubicBezTo>
                      <a:pt x="537" y="448"/>
                      <a:pt x="544" y="441"/>
                      <a:pt x="544" y="432"/>
                    </a:cubicBezTo>
                    <a:cubicBezTo>
                      <a:pt x="544" y="285"/>
                      <a:pt x="411" y="248"/>
                      <a:pt x="299" y="212"/>
                    </a:cubicBezTo>
                    <a:cubicBezTo>
                      <a:pt x="279" y="215"/>
                      <a:pt x="255" y="207"/>
                      <a:pt x="239" y="220"/>
                    </a:cubicBezTo>
                    <a:cubicBezTo>
                      <a:pt x="231" y="226"/>
                      <a:pt x="248" y="240"/>
                      <a:pt x="256" y="246"/>
                    </a:cubicBezTo>
                    <a:cubicBezTo>
                      <a:pt x="272" y="258"/>
                      <a:pt x="314" y="265"/>
                      <a:pt x="333" y="271"/>
                    </a:cubicBezTo>
                    <a:cubicBezTo>
                      <a:pt x="360" y="289"/>
                      <a:pt x="381" y="312"/>
                      <a:pt x="409" y="330"/>
                    </a:cubicBezTo>
                    <a:cubicBezTo>
                      <a:pt x="450" y="392"/>
                      <a:pt x="476" y="453"/>
                      <a:pt x="493" y="525"/>
                    </a:cubicBezTo>
                    <a:cubicBezTo>
                      <a:pt x="490" y="590"/>
                      <a:pt x="490" y="655"/>
                      <a:pt x="485" y="720"/>
                    </a:cubicBezTo>
                    <a:cubicBezTo>
                      <a:pt x="484" y="740"/>
                      <a:pt x="473" y="759"/>
                      <a:pt x="468" y="779"/>
                    </a:cubicBezTo>
                    <a:cubicBezTo>
                      <a:pt x="442" y="882"/>
                      <a:pt x="399" y="981"/>
                      <a:pt x="375" y="1084"/>
                    </a:cubicBezTo>
                    <a:cubicBezTo>
                      <a:pt x="383" y="1116"/>
                      <a:pt x="385" y="1137"/>
                      <a:pt x="409" y="1160"/>
                    </a:cubicBezTo>
                    <a:lnTo>
                      <a:pt x="437" y="1200"/>
                    </a:ln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sp>
          <p:nvSpPr>
            <p:cNvPr id="3556" name="Freeform 484"/>
            <p:cNvSpPr>
              <a:spLocks/>
            </p:cNvSpPr>
            <p:nvPr/>
          </p:nvSpPr>
          <p:spPr bwMode="auto">
            <a:xfrm>
              <a:off x="1824" y="1279"/>
              <a:ext cx="1097" cy="836"/>
            </a:xfrm>
            <a:custGeom>
              <a:avLst/>
              <a:gdLst>
                <a:gd name="T0" fmla="*/ 554 w 1099"/>
                <a:gd name="T1" fmla="*/ 76 h 832"/>
                <a:gd name="T2" fmla="*/ 613 w 1099"/>
                <a:gd name="T3" fmla="*/ 135 h 832"/>
                <a:gd name="T4" fmla="*/ 681 w 1099"/>
                <a:gd name="T5" fmla="*/ 262 h 832"/>
                <a:gd name="T6" fmla="*/ 689 w 1099"/>
                <a:gd name="T7" fmla="*/ 737 h 832"/>
                <a:gd name="T8" fmla="*/ 706 w 1099"/>
                <a:gd name="T9" fmla="*/ 788 h 832"/>
                <a:gd name="T10" fmla="*/ 647 w 1099"/>
                <a:gd name="T11" fmla="*/ 186 h 832"/>
                <a:gd name="T12" fmla="*/ 537 w 1099"/>
                <a:gd name="T13" fmla="*/ 59 h 832"/>
                <a:gd name="T14" fmla="*/ 672 w 1099"/>
                <a:gd name="T15" fmla="*/ 169 h 832"/>
                <a:gd name="T16" fmla="*/ 749 w 1099"/>
                <a:gd name="T17" fmla="*/ 271 h 832"/>
                <a:gd name="T18" fmla="*/ 800 w 1099"/>
                <a:gd name="T19" fmla="*/ 449 h 832"/>
                <a:gd name="T20" fmla="*/ 867 w 1099"/>
                <a:gd name="T21" fmla="*/ 737 h 832"/>
                <a:gd name="T22" fmla="*/ 867 w 1099"/>
                <a:gd name="T23" fmla="*/ 466 h 832"/>
                <a:gd name="T24" fmla="*/ 749 w 1099"/>
                <a:gd name="T25" fmla="*/ 254 h 832"/>
                <a:gd name="T26" fmla="*/ 715 w 1099"/>
                <a:gd name="T27" fmla="*/ 212 h 832"/>
                <a:gd name="T28" fmla="*/ 859 w 1099"/>
                <a:gd name="T29" fmla="*/ 322 h 832"/>
                <a:gd name="T30" fmla="*/ 977 w 1099"/>
                <a:gd name="T31" fmla="*/ 474 h 832"/>
                <a:gd name="T32" fmla="*/ 1020 w 1099"/>
                <a:gd name="T33" fmla="*/ 550 h 832"/>
                <a:gd name="T34" fmla="*/ 1071 w 1099"/>
                <a:gd name="T35" fmla="*/ 703 h 832"/>
                <a:gd name="T36" fmla="*/ 1071 w 1099"/>
                <a:gd name="T37" fmla="*/ 559 h 832"/>
                <a:gd name="T38" fmla="*/ 825 w 1099"/>
                <a:gd name="T39" fmla="*/ 169 h 832"/>
                <a:gd name="T40" fmla="*/ 656 w 1099"/>
                <a:gd name="T41" fmla="*/ 51 h 832"/>
                <a:gd name="T42" fmla="*/ 368 w 1099"/>
                <a:gd name="T43" fmla="*/ 8 h 832"/>
                <a:gd name="T44" fmla="*/ 291 w 1099"/>
                <a:gd name="T45" fmla="*/ 34 h 832"/>
                <a:gd name="T46" fmla="*/ 207 w 1099"/>
                <a:gd name="T47" fmla="*/ 127 h 832"/>
                <a:gd name="T48" fmla="*/ 393 w 1099"/>
                <a:gd name="T49" fmla="*/ 34 h 832"/>
                <a:gd name="T50" fmla="*/ 291 w 1099"/>
                <a:gd name="T51" fmla="*/ 68 h 832"/>
                <a:gd name="T52" fmla="*/ 190 w 1099"/>
                <a:gd name="T53" fmla="*/ 118 h 832"/>
                <a:gd name="T54" fmla="*/ 139 w 1099"/>
                <a:gd name="T55" fmla="*/ 296 h 832"/>
                <a:gd name="T56" fmla="*/ 224 w 1099"/>
                <a:gd name="T57" fmla="*/ 254 h 832"/>
                <a:gd name="T58" fmla="*/ 325 w 1099"/>
                <a:gd name="T59" fmla="*/ 76 h 832"/>
                <a:gd name="T60" fmla="*/ 46 w 1099"/>
                <a:gd name="T61" fmla="*/ 118 h 832"/>
                <a:gd name="T62" fmla="*/ 3 w 1099"/>
                <a:gd name="T63" fmla="*/ 161 h 832"/>
                <a:gd name="T64" fmla="*/ 71 w 1099"/>
                <a:gd name="T65" fmla="*/ 161 h 832"/>
                <a:gd name="T66" fmla="*/ 96 w 1099"/>
                <a:gd name="T67" fmla="*/ 203 h 832"/>
                <a:gd name="T68" fmla="*/ 249 w 1099"/>
                <a:gd name="T69" fmla="*/ 85 h 832"/>
                <a:gd name="T70" fmla="*/ 283 w 1099"/>
                <a:gd name="T71" fmla="*/ 4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9" h="832">
                  <a:moveTo>
                    <a:pt x="351" y="42"/>
                  </a:moveTo>
                  <a:cubicBezTo>
                    <a:pt x="444" y="49"/>
                    <a:pt x="478" y="52"/>
                    <a:pt x="554" y="76"/>
                  </a:cubicBezTo>
                  <a:cubicBezTo>
                    <a:pt x="571" y="87"/>
                    <a:pt x="599" y="91"/>
                    <a:pt x="605" y="110"/>
                  </a:cubicBezTo>
                  <a:cubicBezTo>
                    <a:pt x="608" y="118"/>
                    <a:pt x="609" y="127"/>
                    <a:pt x="613" y="135"/>
                  </a:cubicBezTo>
                  <a:cubicBezTo>
                    <a:pt x="623" y="153"/>
                    <a:pt x="641" y="167"/>
                    <a:pt x="647" y="186"/>
                  </a:cubicBezTo>
                  <a:cubicBezTo>
                    <a:pt x="667" y="247"/>
                    <a:pt x="654" y="222"/>
                    <a:pt x="681" y="262"/>
                  </a:cubicBezTo>
                  <a:cubicBezTo>
                    <a:pt x="697" y="315"/>
                    <a:pt x="706" y="370"/>
                    <a:pt x="723" y="423"/>
                  </a:cubicBezTo>
                  <a:cubicBezTo>
                    <a:pt x="718" y="539"/>
                    <a:pt x="708" y="628"/>
                    <a:pt x="689" y="737"/>
                  </a:cubicBezTo>
                  <a:cubicBezTo>
                    <a:pt x="692" y="765"/>
                    <a:pt x="689" y="794"/>
                    <a:pt x="698" y="821"/>
                  </a:cubicBezTo>
                  <a:cubicBezTo>
                    <a:pt x="702" y="832"/>
                    <a:pt x="703" y="799"/>
                    <a:pt x="706" y="788"/>
                  </a:cubicBezTo>
                  <a:cubicBezTo>
                    <a:pt x="717" y="749"/>
                    <a:pt x="732" y="669"/>
                    <a:pt x="732" y="669"/>
                  </a:cubicBezTo>
                  <a:cubicBezTo>
                    <a:pt x="721" y="472"/>
                    <a:pt x="706" y="363"/>
                    <a:pt x="647" y="186"/>
                  </a:cubicBezTo>
                  <a:cubicBezTo>
                    <a:pt x="633" y="144"/>
                    <a:pt x="620" y="117"/>
                    <a:pt x="588" y="85"/>
                  </a:cubicBezTo>
                  <a:cubicBezTo>
                    <a:pt x="564" y="62"/>
                    <a:pt x="564" y="73"/>
                    <a:pt x="537" y="59"/>
                  </a:cubicBezTo>
                  <a:cubicBezTo>
                    <a:pt x="528" y="54"/>
                    <a:pt x="512" y="42"/>
                    <a:pt x="512" y="42"/>
                  </a:cubicBezTo>
                  <a:cubicBezTo>
                    <a:pt x="572" y="83"/>
                    <a:pt x="620" y="116"/>
                    <a:pt x="672" y="169"/>
                  </a:cubicBezTo>
                  <a:cubicBezTo>
                    <a:pt x="712" y="210"/>
                    <a:pt x="691" y="184"/>
                    <a:pt x="732" y="245"/>
                  </a:cubicBezTo>
                  <a:cubicBezTo>
                    <a:pt x="738" y="254"/>
                    <a:pt x="749" y="271"/>
                    <a:pt x="749" y="271"/>
                  </a:cubicBezTo>
                  <a:cubicBezTo>
                    <a:pt x="763" y="313"/>
                    <a:pt x="769" y="356"/>
                    <a:pt x="783" y="398"/>
                  </a:cubicBezTo>
                  <a:cubicBezTo>
                    <a:pt x="789" y="415"/>
                    <a:pt x="794" y="432"/>
                    <a:pt x="800" y="449"/>
                  </a:cubicBezTo>
                  <a:cubicBezTo>
                    <a:pt x="803" y="457"/>
                    <a:pt x="808" y="474"/>
                    <a:pt x="808" y="474"/>
                  </a:cubicBezTo>
                  <a:cubicBezTo>
                    <a:pt x="822" y="563"/>
                    <a:pt x="840" y="651"/>
                    <a:pt x="867" y="737"/>
                  </a:cubicBezTo>
                  <a:cubicBezTo>
                    <a:pt x="906" y="679"/>
                    <a:pt x="894" y="705"/>
                    <a:pt x="910" y="661"/>
                  </a:cubicBezTo>
                  <a:cubicBezTo>
                    <a:pt x="901" y="600"/>
                    <a:pt x="893" y="522"/>
                    <a:pt x="867" y="466"/>
                  </a:cubicBezTo>
                  <a:cubicBezTo>
                    <a:pt x="845" y="419"/>
                    <a:pt x="812" y="377"/>
                    <a:pt x="791" y="330"/>
                  </a:cubicBezTo>
                  <a:cubicBezTo>
                    <a:pt x="758" y="255"/>
                    <a:pt x="795" y="300"/>
                    <a:pt x="749" y="254"/>
                  </a:cubicBezTo>
                  <a:cubicBezTo>
                    <a:pt x="746" y="246"/>
                    <a:pt x="746" y="236"/>
                    <a:pt x="740" y="229"/>
                  </a:cubicBezTo>
                  <a:cubicBezTo>
                    <a:pt x="734" y="221"/>
                    <a:pt x="722" y="220"/>
                    <a:pt x="715" y="212"/>
                  </a:cubicBezTo>
                  <a:cubicBezTo>
                    <a:pt x="652" y="140"/>
                    <a:pt x="676" y="159"/>
                    <a:pt x="715" y="178"/>
                  </a:cubicBezTo>
                  <a:cubicBezTo>
                    <a:pt x="751" y="231"/>
                    <a:pt x="804" y="286"/>
                    <a:pt x="859" y="322"/>
                  </a:cubicBezTo>
                  <a:cubicBezTo>
                    <a:pt x="883" y="357"/>
                    <a:pt x="911" y="387"/>
                    <a:pt x="935" y="423"/>
                  </a:cubicBezTo>
                  <a:cubicBezTo>
                    <a:pt x="967" y="470"/>
                    <a:pt x="953" y="428"/>
                    <a:pt x="977" y="474"/>
                  </a:cubicBezTo>
                  <a:cubicBezTo>
                    <a:pt x="981" y="482"/>
                    <a:pt x="981" y="492"/>
                    <a:pt x="986" y="500"/>
                  </a:cubicBezTo>
                  <a:cubicBezTo>
                    <a:pt x="996" y="518"/>
                    <a:pt x="1020" y="550"/>
                    <a:pt x="1020" y="550"/>
                  </a:cubicBezTo>
                  <a:cubicBezTo>
                    <a:pt x="1031" y="584"/>
                    <a:pt x="1042" y="618"/>
                    <a:pt x="1054" y="652"/>
                  </a:cubicBezTo>
                  <a:cubicBezTo>
                    <a:pt x="1060" y="669"/>
                    <a:pt x="1065" y="686"/>
                    <a:pt x="1071" y="703"/>
                  </a:cubicBezTo>
                  <a:cubicBezTo>
                    <a:pt x="1074" y="711"/>
                    <a:pt x="1079" y="728"/>
                    <a:pt x="1079" y="728"/>
                  </a:cubicBezTo>
                  <a:cubicBezTo>
                    <a:pt x="1099" y="672"/>
                    <a:pt x="1087" y="615"/>
                    <a:pt x="1071" y="559"/>
                  </a:cubicBezTo>
                  <a:cubicBezTo>
                    <a:pt x="1040" y="453"/>
                    <a:pt x="969" y="348"/>
                    <a:pt x="901" y="262"/>
                  </a:cubicBezTo>
                  <a:cubicBezTo>
                    <a:pt x="871" y="224"/>
                    <a:pt x="863" y="195"/>
                    <a:pt x="825" y="169"/>
                  </a:cubicBezTo>
                  <a:cubicBezTo>
                    <a:pt x="792" y="120"/>
                    <a:pt x="747" y="119"/>
                    <a:pt x="706" y="85"/>
                  </a:cubicBezTo>
                  <a:cubicBezTo>
                    <a:pt x="662" y="48"/>
                    <a:pt x="702" y="66"/>
                    <a:pt x="656" y="51"/>
                  </a:cubicBezTo>
                  <a:cubicBezTo>
                    <a:pt x="617" y="26"/>
                    <a:pt x="572" y="14"/>
                    <a:pt x="528" y="0"/>
                  </a:cubicBezTo>
                  <a:cubicBezTo>
                    <a:pt x="475" y="3"/>
                    <a:pt x="421" y="2"/>
                    <a:pt x="368" y="8"/>
                  </a:cubicBezTo>
                  <a:cubicBezTo>
                    <a:pt x="350" y="10"/>
                    <a:pt x="334" y="19"/>
                    <a:pt x="317" y="25"/>
                  </a:cubicBezTo>
                  <a:cubicBezTo>
                    <a:pt x="308" y="28"/>
                    <a:pt x="291" y="34"/>
                    <a:pt x="291" y="34"/>
                  </a:cubicBezTo>
                  <a:cubicBezTo>
                    <a:pt x="275" y="50"/>
                    <a:pt x="254" y="59"/>
                    <a:pt x="240" y="76"/>
                  </a:cubicBezTo>
                  <a:cubicBezTo>
                    <a:pt x="227" y="91"/>
                    <a:pt x="207" y="127"/>
                    <a:pt x="207" y="127"/>
                  </a:cubicBezTo>
                  <a:cubicBezTo>
                    <a:pt x="257" y="143"/>
                    <a:pt x="299" y="100"/>
                    <a:pt x="342" y="76"/>
                  </a:cubicBezTo>
                  <a:cubicBezTo>
                    <a:pt x="344" y="75"/>
                    <a:pt x="400" y="41"/>
                    <a:pt x="393" y="34"/>
                  </a:cubicBezTo>
                  <a:cubicBezTo>
                    <a:pt x="390" y="31"/>
                    <a:pt x="323" y="49"/>
                    <a:pt x="317" y="51"/>
                  </a:cubicBezTo>
                  <a:cubicBezTo>
                    <a:pt x="308" y="57"/>
                    <a:pt x="300" y="63"/>
                    <a:pt x="291" y="68"/>
                  </a:cubicBezTo>
                  <a:cubicBezTo>
                    <a:pt x="283" y="72"/>
                    <a:pt x="274" y="72"/>
                    <a:pt x="266" y="76"/>
                  </a:cubicBezTo>
                  <a:cubicBezTo>
                    <a:pt x="179" y="124"/>
                    <a:pt x="247" y="100"/>
                    <a:pt x="190" y="118"/>
                  </a:cubicBezTo>
                  <a:cubicBezTo>
                    <a:pt x="161" y="137"/>
                    <a:pt x="147" y="161"/>
                    <a:pt x="122" y="186"/>
                  </a:cubicBezTo>
                  <a:cubicBezTo>
                    <a:pt x="108" y="228"/>
                    <a:pt x="78" y="277"/>
                    <a:pt x="139" y="296"/>
                  </a:cubicBezTo>
                  <a:cubicBezTo>
                    <a:pt x="150" y="293"/>
                    <a:pt x="163" y="293"/>
                    <a:pt x="173" y="288"/>
                  </a:cubicBezTo>
                  <a:cubicBezTo>
                    <a:pt x="191" y="279"/>
                    <a:pt x="224" y="254"/>
                    <a:pt x="224" y="254"/>
                  </a:cubicBezTo>
                  <a:cubicBezTo>
                    <a:pt x="243" y="195"/>
                    <a:pt x="234" y="220"/>
                    <a:pt x="249" y="178"/>
                  </a:cubicBezTo>
                  <a:cubicBezTo>
                    <a:pt x="260" y="95"/>
                    <a:pt x="255" y="101"/>
                    <a:pt x="325" y="76"/>
                  </a:cubicBezTo>
                  <a:cubicBezTo>
                    <a:pt x="247" y="68"/>
                    <a:pt x="173" y="65"/>
                    <a:pt x="96" y="85"/>
                  </a:cubicBezTo>
                  <a:cubicBezTo>
                    <a:pt x="79" y="96"/>
                    <a:pt x="63" y="107"/>
                    <a:pt x="46" y="118"/>
                  </a:cubicBezTo>
                  <a:cubicBezTo>
                    <a:pt x="37" y="124"/>
                    <a:pt x="20" y="135"/>
                    <a:pt x="20" y="135"/>
                  </a:cubicBezTo>
                  <a:cubicBezTo>
                    <a:pt x="14" y="144"/>
                    <a:pt x="0" y="151"/>
                    <a:pt x="3" y="161"/>
                  </a:cubicBezTo>
                  <a:cubicBezTo>
                    <a:pt x="5" y="170"/>
                    <a:pt x="20" y="169"/>
                    <a:pt x="29" y="169"/>
                  </a:cubicBezTo>
                  <a:cubicBezTo>
                    <a:pt x="43" y="169"/>
                    <a:pt x="57" y="164"/>
                    <a:pt x="71" y="161"/>
                  </a:cubicBezTo>
                  <a:cubicBezTo>
                    <a:pt x="95" y="136"/>
                    <a:pt x="122" y="118"/>
                    <a:pt x="147" y="93"/>
                  </a:cubicBezTo>
                  <a:cubicBezTo>
                    <a:pt x="137" y="135"/>
                    <a:pt x="110" y="163"/>
                    <a:pt x="96" y="203"/>
                  </a:cubicBezTo>
                  <a:cubicBezTo>
                    <a:pt x="109" y="241"/>
                    <a:pt x="127" y="248"/>
                    <a:pt x="156" y="212"/>
                  </a:cubicBezTo>
                  <a:cubicBezTo>
                    <a:pt x="190" y="169"/>
                    <a:pt x="211" y="123"/>
                    <a:pt x="249" y="85"/>
                  </a:cubicBezTo>
                  <a:cubicBezTo>
                    <a:pt x="252" y="76"/>
                    <a:pt x="251" y="65"/>
                    <a:pt x="257" y="59"/>
                  </a:cubicBezTo>
                  <a:cubicBezTo>
                    <a:pt x="286" y="30"/>
                    <a:pt x="283" y="67"/>
                    <a:pt x="283" y="42"/>
                  </a:cubicBezTo>
                </a:path>
              </a:pathLst>
            </a:custGeom>
            <a:noFill/>
            <a:ln w="9525">
              <a:solidFill>
                <a:schemeClr val="bg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grpSp>
      <p:grpSp>
        <p:nvGrpSpPr>
          <p:cNvPr id="27" name="Group 4"/>
          <p:cNvGrpSpPr>
            <a:grpSpLocks/>
          </p:cNvGrpSpPr>
          <p:nvPr/>
        </p:nvGrpSpPr>
        <p:grpSpPr bwMode="auto">
          <a:xfrm rot="388630" flipH="1">
            <a:off x="8831086" y="-1749"/>
            <a:ext cx="1511300" cy="839612"/>
            <a:chOff x="-1680" y="2784"/>
            <a:chExt cx="1920" cy="720"/>
          </a:xfrm>
        </p:grpSpPr>
        <p:sp>
          <p:nvSpPr>
            <p:cNvPr id="305" name="Freeform 5"/>
            <p:cNvSpPr>
              <a:spLocks/>
            </p:cNvSpPr>
            <p:nvPr/>
          </p:nvSpPr>
          <p:spPr bwMode="auto">
            <a:xfrm>
              <a:off x="-1357" y="2797"/>
              <a:ext cx="609" cy="447"/>
            </a:xfrm>
            <a:custGeom>
              <a:avLst/>
              <a:gdLst>
                <a:gd name="T0" fmla="*/ 610 w 610"/>
                <a:gd name="T1" fmla="*/ 181 h 447"/>
                <a:gd name="T2" fmla="*/ 387 w 610"/>
                <a:gd name="T3" fmla="*/ 26 h 447"/>
                <a:gd name="T4" fmla="*/ 275 w 610"/>
                <a:gd name="T5" fmla="*/ 69 h 447"/>
                <a:gd name="T6" fmla="*/ 129 w 610"/>
                <a:gd name="T7" fmla="*/ 146 h 447"/>
                <a:gd name="T8" fmla="*/ 60 w 610"/>
                <a:gd name="T9" fmla="*/ 198 h 447"/>
                <a:gd name="T10" fmla="*/ 0 w 610"/>
                <a:gd name="T11" fmla="*/ 284 h 447"/>
                <a:gd name="T12" fmla="*/ 8 w 610"/>
                <a:gd name="T13" fmla="*/ 387 h 447"/>
                <a:gd name="T14" fmla="*/ 103 w 610"/>
                <a:gd name="T15" fmla="*/ 447 h 447"/>
                <a:gd name="T16" fmla="*/ 395 w 610"/>
                <a:gd name="T17" fmla="*/ 438 h 447"/>
                <a:gd name="T18" fmla="*/ 447 w 610"/>
                <a:gd name="T19" fmla="*/ 370 h 447"/>
                <a:gd name="T20" fmla="*/ 498 w 610"/>
                <a:gd name="T21" fmla="*/ 327 h 447"/>
                <a:gd name="T22" fmla="*/ 590 w 610"/>
                <a:gd name="T23" fmla="*/ 134 h 447"/>
                <a:gd name="T24" fmla="*/ 610 w 610"/>
                <a:gd name="T25" fmla="*/ 1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0" h="447">
                  <a:moveTo>
                    <a:pt x="610" y="181"/>
                  </a:moveTo>
                  <a:cubicBezTo>
                    <a:pt x="524" y="0"/>
                    <a:pt x="571" y="12"/>
                    <a:pt x="387" y="26"/>
                  </a:cubicBezTo>
                  <a:cubicBezTo>
                    <a:pt x="355" y="56"/>
                    <a:pt x="316" y="55"/>
                    <a:pt x="275" y="69"/>
                  </a:cubicBezTo>
                  <a:cubicBezTo>
                    <a:pt x="236" y="128"/>
                    <a:pt x="198" y="137"/>
                    <a:pt x="129" y="146"/>
                  </a:cubicBezTo>
                  <a:cubicBezTo>
                    <a:pt x="108" y="176"/>
                    <a:pt x="94" y="186"/>
                    <a:pt x="60" y="198"/>
                  </a:cubicBezTo>
                  <a:cubicBezTo>
                    <a:pt x="42" y="251"/>
                    <a:pt x="44" y="254"/>
                    <a:pt x="0" y="284"/>
                  </a:cubicBezTo>
                  <a:cubicBezTo>
                    <a:pt x="3" y="318"/>
                    <a:pt x="1" y="353"/>
                    <a:pt x="8" y="387"/>
                  </a:cubicBezTo>
                  <a:cubicBezTo>
                    <a:pt x="15" y="422"/>
                    <a:pt x="77" y="430"/>
                    <a:pt x="103" y="447"/>
                  </a:cubicBezTo>
                  <a:cubicBezTo>
                    <a:pt x="200" y="444"/>
                    <a:pt x="298" y="446"/>
                    <a:pt x="395" y="438"/>
                  </a:cubicBezTo>
                  <a:cubicBezTo>
                    <a:pt x="432" y="435"/>
                    <a:pt x="431" y="390"/>
                    <a:pt x="447" y="370"/>
                  </a:cubicBezTo>
                  <a:cubicBezTo>
                    <a:pt x="459" y="356"/>
                    <a:pt x="484" y="341"/>
                    <a:pt x="498" y="327"/>
                  </a:cubicBezTo>
                  <a:lnTo>
                    <a:pt x="590" y="134"/>
                  </a:lnTo>
                  <a:lnTo>
                    <a:pt x="610" y="181"/>
                  </a:lnTo>
                  <a:close/>
                </a:path>
              </a:pathLst>
            </a:custGeom>
            <a:solidFill>
              <a:schemeClr val="bg1"/>
            </a:solidFill>
            <a:ln>
              <a:noFill/>
            </a:ln>
            <a:effectLst/>
            <a:extLst>
              <a:ext uri="{91240B29-F687-4f45-9708-019B960494DF}">
                <a14:hiddenLine xmlns:a14="http://schemas.microsoft.com/office/drawing/2010/main" xmlns="" w="317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pic>
          <p:nvPicPr>
            <p:cNvPr id="35032" name="Picture 6" descr="images"/>
            <p:cNvPicPr>
              <a:picLocks noChangeAspect="1" noChangeArrowheads="1"/>
            </p:cNvPicPr>
            <p:nvPr/>
          </p:nvPicPr>
          <p:blipFill>
            <a:blip r:embed="rId3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80" y="2784"/>
              <a:ext cx="1920" cy="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
                  <a:solidFill>
                    <a:srgbClr val="000000"/>
                  </a:solidFill>
                  <a:miter lim="800000"/>
                  <a:headEnd/>
                  <a:tailEnd/>
                </a14:hiddenLine>
              </a:ext>
            </a:extLst>
          </p:spPr>
        </p:pic>
      </p:grpSp>
      <p:grpSp>
        <p:nvGrpSpPr>
          <p:cNvPr id="28" name="Group 7"/>
          <p:cNvGrpSpPr>
            <a:grpSpLocks/>
          </p:cNvGrpSpPr>
          <p:nvPr/>
        </p:nvGrpSpPr>
        <p:grpSpPr bwMode="auto">
          <a:xfrm rot="21590481" flipH="1">
            <a:off x="2661699" y="87462"/>
            <a:ext cx="2618537" cy="815122"/>
            <a:chOff x="-1680" y="2784"/>
            <a:chExt cx="1920" cy="720"/>
          </a:xfrm>
        </p:grpSpPr>
        <p:sp>
          <p:nvSpPr>
            <p:cNvPr id="310" name="Freeform 8"/>
            <p:cNvSpPr>
              <a:spLocks/>
            </p:cNvSpPr>
            <p:nvPr/>
          </p:nvSpPr>
          <p:spPr bwMode="auto">
            <a:xfrm>
              <a:off x="-1356" y="2796"/>
              <a:ext cx="611" cy="448"/>
            </a:xfrm>
            <a:custGeom>
              <a:avLst/>
              <a:gdLst>
                <a:gd name="T0" fmla="*/ 610 w 610"/>
                <a:gd name="T1" fmla="*/ 181 h 447"/>
                <a:gd name="T2" fmla="*/ 387 w 610"/>
                <a:gd name="T3" fmla="*/ 26 h 447"/>
                <a:gd name="T4" fmla="*/ 275 w 610"/>
                <a:gd name="T5" fmla="*/ 69 h 447"/>
                <a:gd name="T6" fmla="*/ 129 w 610"/>
                <a:gd name="T7" fmla="*/ 146 h 447"/>
                <a:gd name="T8" fmla="*/ 60 w 610"/>
                <a:gd name="T9" fmla="*/ 198 h 447"/>
                <a:gd name="T10" fmla="*/ 0 w 610"/>
                <a:gd name="T11" fmla="*/ 284 h 447"/>
                <a:gd name="T12" fmla="*/ 8 w 610"/>
                <a:gd name="T13" fmla="*/ 387 h 447"/>
                <a:gd name="T14" fmla="*/ 103 w 610"/>
                <a:gd name="T15" fmla="*/ 447 h 447"/>
                <a:gd name="T16" fmla="*/ 395 w 610"/>
                <a:gd name="T17" fmla="*/ 438 h 447"/>
                <a:gd name="T18" fmla="*/ 447 w 610"/>
                <a:gd name="T19" fmla="*/ 370 h 447"/>
                <a:gd name="T20" fmla="*/ 498 w 610"/>
                <a:gd name="T21" fmla="*/ 327 h 447"/>
                <a:gd name="T22" fmla="*/ 590 w 610"/>
                <a:gd name="T23" fmla="*/ 134 h 447"/>
                <a:gd name="T24" fmla="*/ 610 w 610"/>
                <a:gd name="T25" fmla="*/ 1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0" h="447">
                  <a:moveTo>
                    <a:pt x="610" y="181"/>
                  </a:moveTo>
                  <a:cubicBezTo>
                    <a:pt x="524" y="0"/>
                    <a:pt x="571" y="12"/>
                    <a:pt x="387" y="26"/>
                  </a:cubicBezTo>
                  <a:cubicBezTo>
                    <a:pt x="355" y="56"/>
                    <a:pt x="316" y="55"/>
                    <a:pt x="275" y="69"/>
                  </a:cubicBezTo>
                  <a:cubicBezTo>
                    <a:pt x="236" y="128"/>
                    <a:pt x="198" y="137"/>
                    <a:pt x="129" y="146"/>
                  </a:cubicBezTo>
                  <a:cubicBezTo>
                    <a:pt x="108" y="176"/>
                    <a:pt x="94" y="186"/>
                    <a:pt x="60" y="198"/>
                  </a:cubicBezTo>
                  <a:cubicBezTo>
                    <a:pt x="42" y="251"/>
                    <a:pt x="44" y="254"/>
                    <a:pt x="0" y="284"/>
                  </a:cubicBezTo>
                  <a:cubicBezTo>
                    <a:pt x="3" y="318"/>
                    <a:pt x="1" y="353"/>
                    <a:pt x="8" y="387"/>
                  </a:cubicBezTo>
                  <a:cubicBezTo>
                    <a:pt x="15" y="422"/>
                    <a:pt x="77" y="430"/>
                    <a:pt x="103" y="447"/>
                  </a:cubicBezTo>
                  <a:cubicBezTo>
                    <a:pt x="200" y="444"/>
                    <a:pt x="298" y="446"/>
                    <a:pt x="395" y="438"/>
                  </a:cubicBezTo>
                  <a:cubicBezTo>
                    <a:pt x="432" y="435"/>
                    <a:pt x="431" y="390"/>
                    <a:pt x="447" y="370"/>
                  </a:cubicBezTo>
                  <a:cubicBezTo>
                    <a:pt x="459" y="356"/>
                    <a:pt x="484" y="341"/>
                    <a:pt x="498" y="327"/>
                  </a:cubicBezTo>
                  <a:lnTo>
                    <a:pt x="590" y="134"/>
                  </a:lnTo>
                  <a:lnTo>
                    <a:pt x="610" y="181"/>
                  </a:lnTo>
                  <a:close/>
                </a:path>
              </a:pathLst>
            </a:custGeom>
            <a:solidFill>
              <a:schemeClr val="bg1"/>
            </a:solidFill>
            <a:ln>
              <a:noFill/>
            </a:ln>
            <a:effectLst/>
            <a:extLst>
              <a:ext uri="{91240B29-F687-4f45-9708-019B960494DF}">
                <a14:hiddenLine xmlns:a14="http://schemas.microsoft.com/office/drawing/2010/main" xmlns="" w="317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pic>
          <p:nvPicPr>
            <p:cNvPr id="35030" name="Picture 9" descr="images"/>
            <p:cNvPicPr>
              <a:picLocks noChangeAspect="1" noChangeArrowheads="1"/>
            </p:cNvPicPr>
            <p:nvPr/>
          </p:nvPicPr>
          <p:blipFill>
            <a:blip r:embed="rId3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80" y="2784"/>
              <a:ext cx="1920" cy="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
                  <a:solidFill>
                    <a:srgbClr val="000000"/>
                  </a:solidFill>
                  <a:miter lim="800000"/>
                  <a:headEnd/>
                  <a:tailEnd/>
                </a14:hiddenLine>
              </a:ext>
            </a:extLst>
          </p:spPr>
        </p:pic>
      </p:grpSp>
      <p:grpSp>
        <p:nvGrpSpPr>
          <p:cNvPr id="29" name="Group 10"/>
          <p:cNvGrpSpPr>
            <a:grpSpLocks/>
          </p:cNvGrpSpPr>
          <p:nvPr/>
        </p:nvGrpSpPr>
        <p:grpSpPr bwMode="auto">
          <a:xfrm rot="21590481" flipH="1">
            <a:off x="392997" y="339352"/>
            <a:ext cx="2618538" cy="815122"/>
            <a:chOff x="-1680" y="2784"/>
            <a:chExt cx="1920" cy="720"/>
          </a:xfrm>
        </p:grpSpPr>
        <p:sp>
          <p:nvSpPr>
            <p:cNvPr id="315" name="Freeform 11"/>
            <p:cNvSpPr>
              <a:spLocks/>
            </p:cNvSpPr>
            <p:nvPr/>
          </p:nvSpPr>
          <p:spPr bwMode="auto">
            <a:xfrm>
              <a:off x="-1356" y="2796"/>
              <a:ext cx="611" cy="448"/>
            </a:xfrm>
            <a:custGeom>
              <a:avLst/>
              <a:gdLst>
                <a:gd name="T0" fmla="*/ 610 w 610"/>
                <a:gd name="T1" fmla="*/ 181 h 447"/>
                <a:gd name="T2" fmla="*/ 387 w 610"/>
                <a:gd name="T3" fmla="*/ 26 h 447"/>
                <a:gd name="T4" fmla="*/ 275 w 610"/>
                <a:gd name="T5" fmla="*/ 69 h 447"/>
                <a:gd name="T6" fmla="*/ 129 w 610"/>
                <a:gd name="T7" fmla="*/ 146 h 447"/>
                <a:gd name="T8" fmla="*/ 60 w 610"/>
                <a:gd name="T9" fmla="*/ 198 h 447"/>
                <a:gd name="T10" fmla="*/ 0 w 610"/>
                <a:gd name="T11" fmla="*/ 284 h 447"/>
                <a:gd name="T12" fmla="*/ 8 w 610"/>
                <a:gd name="T13" fmla="*/ 387 h 447"/>
                <a:gd name="T14" fmla="*/ 103 w 610"/>
                <a:gd name="T15" fmla="*/ 447 h 447"/>
                <a:gd name="T16" fmla="*/ 395 w 610"/>
                <a:gd name="T17" fmla="*/ 438 h 447"/>
                <a:gd name="T18" fmla="*/ 447 w 610"/>
                <a:gd name="T19" fmla="*/ 370 h 447"/>
                <a:gd name="T20" fmla="*/ 498 w 610"/>
                <a:gd name="T21" fmla="*/ 327 h 447"/>
                <a:gd name="T22" fmla="*/ 590 w 610"/>
                <a:gd name="T23" fmla="*/ 134 h 447"/>
                <a:gd name="T24" fmla="*/ 610 w 610"/>
                <a:gd name="T25" fmla="*/ 1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0" h="447">
                  <a:moveTo>
                    <a:pt x="610" y="181"/>
                  </a:moveTo>
                  <a:cubicBezTo>
                    <a:pt x="524" y="0"/>
                    <a:pt x="571" y="12"/>
                    <a:pt x="387" y="26"/>
                  </a:cubicBezTo>
                  <a:cubicBezTo>
                    <a:pt x="355" y="56"/>
                    <a:pt x="316" y="55"/>
                    <a:pt x="275" y="69"/>
                  </a:cubicBezTo>
                  <a:cubicBezTo>
                    <a:pt x="236" y="128"/>
                    <a:pt x="198" y="137"/>
                    <a:pt x="129" y="146"/>
                  </a:cubicBezTo>
                  <a:cubicBezTo>
                    <a:pt x="108" y="176"/>
                    <a:pt x="94" y="186"/>
                    <a:pt x="60" y="198"/>
                  </a:cubicBezTo>
                  <a:cubicBezTo>
                    <a:pt x="42" y="251"/>
                    <a:pt x="44" y="254"/>
                    <a:pt x="0" y="284"/>
                  </a:cubicBezTo>
                  <a:cubicBezTo>
                    <a:pt x="3" y="318"/>
                    <a:pt x="1" y="353"/>
                    <a:pt x="8" y="387"/>
                  </a:cubicBezTo>
                  <a:cubicBezTo>
                    <a:pt x="15" y="422"/>
                    <a:pt x="77" y="430"/>
                    <a:pt x="103" y="447"/>
                  </a:cubicBezTo>
                  <a:cubicBezTo>
                    <a:pt x="200" y="444"/>
                    <a:pt x="298" y="446"/>
                    <a:pt x="395" y="438"/>
                  </a:cubicBezTo>
                  <a:cubicBezTo>
                    <a:pt x="432" y="435"/>
                    <a:pt x="431" y="390"/>
                    <a:pt x="447" y="370"/>
                  </a:cubicBezTo>
                  <a:cubicBezTo>
                    <a:pt x="459" y="356"/>
                    <a:pt x="484" y="341"/>
                    <a:pt x="498" y="327"/>
                  </a:cubicBezTo>
                  <a:lnTo>
                    <a:pt x="590" y="134"/>
                  </a:lnTo>
                  <a:lnTo>
                    <a:pt x="610" y="181"/>
                  </a:lnTo>
                  <a:close/>
                </a:path>
              </a:pathLst>
            </a:custGeom>
            <a:solidFill>
              <a:schemeClr val="bg1"/>
            </a:solidFill>
            <a:ln>
              <a:noFill/>
            </a:ln>
            <a:effectLst/>
            <a:extLst>
              <a:ext uri="{91240B29-F687-4f45-9708-019B960494DF}">
                <a14:hiddenLine xmlns:a14="http://schemas.microsoft.com/office/drawing/2010/main" xmlns="" w="317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pic>
          <p:nvPicPr>
            <p:cNvPr id="35028" name="Picture 12" descr="images"/>
            <p:cNvPicPr>
              <a:picLocks noChangeAspect="1" noChangeArrowheads="1"/>
            </p:cNvPicPr>
            <p:nvPr/>
          </p:nvPicPr>
          <p:blipFill>
            <a:blip r:embed="rId3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80" y="2784"/>
              <a:ext cx="1920" cy="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
                  <a:solidFill>
                    <a:srgbClr val="000000"/>
                  </a:solidFill>
                  <a:miter lim="800000"/>
                  <a:headEnd/>
                  <a:tailEnd/>
                </a14:hiddenLine>
              </a:ext>
            </a:extLst>
          </p:spPr>
        </p:pic>
      </p:grpSp>
      <p:grpSp>
        <p:nvGrpSpPr>
          <p:cNvPr id="30" name="Group 13"/>
          <p:cNvGrpSpPr>
            <a:grpSpLocks/>
          </p:cNvGrpSpPr>
          <p:nvPr/>
        </p:nvGrpSpPr>
        <p:grpSpPr bwMode="auto">
          <a:xfrm rot="-9519">
            <a:off x="4940888" y="423314"/>
            <a:ext cx="2335169" cy="815122"/>
            <a:chOff x="-1680" y="2784"/>
            <a:chExt cx="1920" cy="720"/>
          </a:xfrm>
        </p:grpSpPr>
        <p:sp>
          <p:nvSpPr>
            <p:cNvPr id="320" name="Freeform 14"/>
            <p:cNvSpPr>
              <a:spLocks/>
            </p:cNvSpPr>
            <p:nvPr/>
          </p:nvSpPr>
          <p:spPr bwMode="auto">
            <a:xfrm>
              <a:off x="-1360" y="2794"/>
              <a:ext cx="610" cy="448"/>
            </a:xfrm>
            <a:custGeom>
              <a:avLst/>
              <a:gdLst>
                <a:gd name="T0" fmla="*/ 610 w 610"/>
                <a:gd name="T1" fmla="*/ 181 h 447"/>
                <a:gd name="T2" fmla="*/ 387 w 610"/>
                <a:gd name="T3" fmla="*/ 26 h 447"/>
                <a:gd name="T4" fmla="*/ 275 w 610"/>
                <a:gd name="T5" fmla="*/ 69 h 447"/>
                <a:gd name="T6" fmla="*/ 129 w 610"/>
                <a:gd name="T7" fmla="*/ 146 h 447"/>
                <a:gd name="T8" fmla="*/ 60 w 610"/>
                <a:gd name="T9" fmla="*/ 198 h 447"/>
                <a:gd name="T10" fmla="*/ 0 w 610"/>
                <a:gd name="T11" fmla="*/ 284 h 447"/>
                <a:gd name="T12" fmla="*/ 8 w 610"/>
                <a:gd name="T13" fmla="*/ 387 h 447"/>
                <a:gd name="T14" fmla="*/ 103 w 610"/>
                <a:gd name="T15" fmla="*/ 447 h 447"/>
                <a:gd name="T16" fmla="*/ 395 w 610"/>
                <a:gd name="T17" fmla="*/ 438 h 447"/>
                <a:gd name="T18" fmla="*/ 447 w 610"/>
                <a:gd name="T19" fmla="*/ 370 h 447"/>
                <a:gd name="T20" fmla="*/ 498 w 610"/>
                <a:gd name="T21" fmla="*/ 327 h 447"/>
                <a:gd name="T22" fmla="*/ 590 w 610"/>
                <a:gd name="T23" fmla="*/ 134 h 447"/>
                <a:gd name="T24" fmla="*/ 610 w 610"/>
                <a:gd name="T25" fmla="*/ 1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0" h="447">
                  <a:moveTo>
                    <a:pt x="610" y="181"/>
                  </a:moveTo>
                  <a:cubicBezTo>
                    <a:pt x="524" y="0"/>
                    <a:pt x="571" y="12"/>
                    <a:pt x="387" y="26"/>
                  </a:cubicBezTo>
                  <a:cubicBezTo>
                    <a:pt x="355" y="56"/>
                    <a:pt x="316" y="55"/>
                    <a:pt x="275" y="69"/>
                  </a:cubicBezTo>
                  <a:cubicBezTo>
                    <a:pt x="236" y="128"/>
                    <a:pt x="198" y="137"/>
                    <a:pt x="129" y="146"/>
                  </a:cubicBezTo>
                  <a:cubicBezTo>
                    <a:pt x="108" y="176"/>
                    <a:pt x="94" y="186"/>
                    <a:pt x="60" y="198"/>
                  </a:cubicBezTo>
                  <a:cubicBezTo>
                    <a:pt x="42" y="251"/>
                    <a:pt x="44" y="254"/>
                    <a:pt x="0" y="284"/>
                  </a:cubicBezTo>
                  <a:cubicBezTo>
                    <a:pt x="3" y="318"/>
                    <a:pt x="1" y="353"/>
                    <a:pt x="8" y="387"/>
                  </a:cubicBezTo>
                  <a:cubicBezTo>
                    <a:pt x="15" y="422"/>
                    <a:pt x="77" y="430"/>
                    <a:pt x="103" y="447"/>
                  </a:cubicBezTo>
                  <a:cubicBezTo>
                    <a:pt x="200" y="444"/>
                    <a:pt x="298" y="446"/>
                    <a:pt x="395" y="438"/>
                  </a:cubicBezTo>
                  <a:cubicBezTo>
                    <a:pt x="432" y="435"/>
                    <a:pt x="431" y="390"/>
                    <a:pt x="447" y="370"/>
                  </a:cubicBezTo>
                  <a:cubicBezTo>
                    <a:pt x="459" y="356"/>
                    <a:pt x="484" y="341"/>
                    <a:pt x="498" y="327"/>
                  </a:cubicBezTo>
                  <a:lnTo>
                    <a:pt x="590" y="134"/>
                  </a:lnTo>
                  <a:lnTo>
                    <a:pt x="610" y="181"/>
                  </a:lnTo>
                  <a:close/>
                </a:path>
              </a:pathLst>
            </a:custGeom>
            <a:solidFill>
              <a:schemeClr val="bg1"/>
            </a:solidFill>
            <a:ln>
              <a:noFill/>
            </a:ln>
            <a:effectLst/>
            <a:extLst>
              <a:ext uri="{91240B29-F687-4f45-9708-019B960494DF}">
                <a14:hiddenLine xmlns:a14="http://schemas.microsoft.com/office/drawing/2010/main" xmlns="" w="317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pic>
          <p:nvPicPr>
            <p:cNvPr id="35026" name="Picture 15" descr="images"/>
            <p:cNvPicPr>
              <a:picLocks noChangeAspect="1" noChangeArrowheads="1"/>
            </p:cNvPicPr>
            <p:nvPr/>
          </p:nvPicPr>
          <p:blipFill>
            <a:blip r:embed="rId3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80" y="2784"/>
              <a:ext cx="1920" cy="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
                  <a:solidFill>
                    <a:srgbClr val="000000"/>
                  </a:solidFill>
                  <a:miter lim="800000"/>
                  <a:headEnd/>
                  <a:tailEnd/>
                </a14:hiddenLine>
              </a:ext>
            </a:extLst>
          </p:spPr>
        </p:pic>
      </p:grpSp>
      <p:grpSp>
        <p:nvGrpSpPr>
          <p:cNvPr id="31" name="Group 16"/>
          <p:cNvGrpSpPr>
            <a:grpSpLocks/>
          </p:cNvGrpSpPr>
          <p:nvPr/>
        </p:nvGrpSpPr>
        <p:grpSpPr bwMode="auto">
          <a:xfrm rot="-9519">
            <a:off x="6858000" y="589487"/>
            <a:ext cx="1427339" cy="311356"/>
            <a:chOff x="-1680" y="2784"/>
            <a:chExt cx="1920" cy="720"/>
          </a:xfrm>
        </p:grpSpPr>
        <p:sp>
          <p:nvSpPr>
            <p:cNvPr id="325" name="Freeform 17"/>
            <p:cNvSpPr>
              <a:spLocks/>
            </p:cNvSpPr>
            <p:nvPr/>
          </p:nvSpPr>
          <p:spPr bwMode="auto">
            <a:xfrm>
              <a:off x="-1362" y="2795"/>
              <a:ext cx="609" cy="449"/>
            </a:xfrm>
            <a:custGeom>
              <a:avLst/>
              <a:gdLst>
                <a:gd name="T0" fmla="*/ 610 w 610"/>
                <a:gd name="T1" fmla="*/ 181 h 447"/>
                <a:gd name="T2" fmla="*/ 387 w 610"/>
                <a:gd name="T3" fmla="*/ 26 h 447"/>
                <a:gd name="T4" fmla="*/ 275 w 610"/>
                <a:gd name="T5" fmla="*/ 69 h 447"/>
                <a:gd name="T6" fmla="*/ 129 w 610"/>
                <a:gd name="T7" fmla="*/ 146 h 447"/>
                <a:gd name="T8" fmla="*/ 60 w 610"/>
                <a:gd name="T9" fmla="*/ 198 h 447"/>
                <a:gd name="T10" fmla="*/ 0 w 610"/>
                <a:gd name="T11" fmla="*/ 284 h 447"/>
                <a:gd name="T12" fmla="*/ 8 w 610"/>
                <a:gd name="T13" fmla="*/ 387 h 447"/>
                <a:gd name="T14" fmla="*/ 103 w 610"/>
                <a:gd name="T15" fmla="*/ 447 h 447"/>
                <a:gd name="T16" fmla="*/ 395 w 610"/>
                <a:gd name="T17" fmla="*/ 438 h 447"/>
                <a:gd name="T18" fmla="*/ 447 w 610"/>
                <a:gd name="T19" fmla="*/ 370 h 447"/>
                <a:gd name="T20" fmla="*/ 498 w 610"/>
                <a:gd name="T21" fmla="*/ 327 h 447"/>
                <a:gd name="T22" fmla="*/ 590 w 610"/>
                <a:gd name="T23" fmla="*/ 134 h 447"/>
                <a:gd name="T24" fmla="*/ 610 w 610"/>
                <a:gd name="T25" fmla="*/ 18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0" h="447">
                  <a:moveTo>
                    <a:pt x="610" y="181"/>
                  </a:moveTo>
                  <a:cubicBezTo>
                    <a:pt x="524" y="0"/>
                    <a:pt x="571" y="12"/>
                    <a:pt x="387" y="26"/>
                  </a:cubicBezTo>
                  <a:cubicBezTo>
                    <a:pt x="355" y="56"/>
                    <a:pt x="316" y="55"/>
                    <a:pt x="275" y="69"/>
                  </a:cubicBezTo>
                  <a:cubicBezTo>
                    <a:pt x="236" y="128"/>
                    <a:pt x="198" y="137"/>
                    <a:pt x="129" y="146"/>
                  </a:cubicBezTo>
                  <a:cubicBezTo>
                    <a:pt x="108" y="176"/>
                    <a:pt x="94" y="186"/>
                    <a:pt x="60" y="198"/>
                  </a:cubicBezTo>
                  <a:cubicBezTo>
                    <a:pt x="42" y="251"/>
                    <a:pt x="44" y="254"/>
                    <a:pt x="0" y="284"/>
                  </a:cubicBezTo>
                  <a:cubicBezTo>
                    <a:pt x="3" y="318"/>
                    <a:pt x="1" y="353"/>
                    <a:pt x="8" y="387"/>
                  </a:cubicBezTo>
                  <a:cubicBezTo>
                    <a:pt x="15" y="422"/>
                    <a:pt x="77" y="430"/>
                    <a:pt x="103" y="447"/>
                  </a:cubicBezTo>
                  <a:cubicBezTo>
                    <a:pt x="200" y="444"/>
                    <a:pt x="298" y="446"/>
                    <a:pt x="395" y="438"/>
                  </a:cubicBezTo>
                  <a:cubicBezTo>
                    <a:pt x="432" y="435"/>
                    <a:pt x="431" y="390"/>
                    <a:pt x="447" y="370"/>
                  </a:cubicBezTo>
                  <a:cubicBezTo>
                    <a:pt x="459" y="356"/>
                    <a:pt x="484" y="341"/>
                    <a:pt x="498" y="327"/>
                  </a:cubicBezTo>
                  <a:lnTo>
                    <a:pt x="590" y="134"/>
                  </a:lnTo>
                  <a:lnTo>
                    <a:pt x="610" y="181"/>
                  </a:lnTo>
                  <a:close/>
                </a:path>
              </a:pathLst>
            </a:custGeom>
            <a:solidFill>
              <a:schemeClr val="bg1"/>
            </a:solidFill>
            <a:ln>
              <a:noFill/>
            </a:ln>
            <a:effectLst/>
            <a:extLst>
              <a:ext uri="{91240B29-F687-4f45-9708-019B960494DF}">
                <a14:hiddenLine xmlns:a14="http://schemas.microsoft.com/office/drawing/2010/main" xmlns="" w="317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a:defRPr/>
              </a:pPr>
              <a:endParaRPr lang="en-US" sz="1983">
                <a:cs typeface="Arial" charset="0"/>
              </a:endParaRPr>
            </a:p>
          </p:txBody>
        </p:sp>
        <p:pic>
          <p:nvPicPr>
            <p:cNvPr id="35024" name="Picture 18" descr="images"/>
            <p:cNvPicPr>
              <a:picLocks noChangeAspect="1" noChangeArrowheads="1"/>
            </p:cNvPicPr>
            <p:nvPr/>
          </p:nvPicPr>
          <p:blipFill>
            <a:blip r:embed="rId3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80" y="2784"/>
              <a:ext cx="1920" cy="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
                  <a:solidFill>
                    <a:srgbClr val="000000"/>
                  </a:solidFill>
                  <a:miter lim="800000"/>
                  <a:headEnd/>
                  <a:tailEnd/>
                </a14:hiddenLine>
              </a:ext>
            </a:extLst>
          </p:spPr>
        </p:pic>
      </p:grpSp>
      <p:pic>
        <p:nvPicPr>
          <p:cNvPr id="345" name="Content Placeholder 1" descr="animated_animals_0413_29211.gif"/>
          <p:cNvPicPr>
            <a:picLocks noChangeAspect="1"/>
          </p:cNvPicPr>
          <p:nvPr/>
        </p:nvPicPr>
        <p:blipFill>
          <a:blip r:embed="rId33">
            <a:extLst>
              <a:ext uri="{28A0092B-C50C-407E-A947-70E740481C1C}">
                <a14:useLocalDpi xmlns:a14="http://schemas.microsoft.com/office/drawing/2010/main" val="0"/>
              </a:ext>
            </a:extLst>
          </a:blip>
          <a:srcRect l="4385" r="4385"/>
          <a:stretch>
            <a:fillRect/>
          </a:stretch>
        </p:blipFill>
        <p:spPr bwMode="auto">
          <a:xfrm>
            <a:off x="3826655" y="3928690"/>
            <a:ext cx="440796" cy="3760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346" name="Straight Connector 345"/>
          <p:cNvCxnSpPr/>
          <p:nvPr/>
        </p:nvCxnSpPr>
        <p:spPr>
          <a:xfrm>
            <a:off x="1507229" y="2434872"/>
            <a:ext cx="3090818" cy="1443082"/>
          </a:xfrm>
          <a:prstGeom prst="line">
            <a:avLst/>
          </a:prstGeom>
          <a:ln w="6350" cmpd="sng"/>
        </p:spPr>
        <p:style>
          <a:lnRef idx="2">
            <a:schemeClr val="dk1"/>
          </a:lnRef>
          <a:fillRef idx="0">
            <a:schemeClr val="dk1"/>
          </a:fillRef>
          <a:effectRef idx="1">
            <a:schemeClr val="dk1"/>
          </a:effectRef>
          <a:fontRef idx="minor">
            <a:schemeClr val="tx1"/>
          </a:fontRef>
        </p:style>
      </p:cxnSp>
      <p:grpSp>
        <p:nvGrpSpPr>
          <p:cNvPr id="3168" name="Group 346"/>
          <p:cNvGrpSpPr/>
          <p:nvPr/>
        </p:nvGrpSpPr>
        <p:grpSpPr>
          <a:xfrm>
            <a:off x="1487238" y="2475020"/>
            <a:ext cx="234481" cy="193087"/>
            <a:chOff x="277368" y="3518420"/>
            <a:chExt cx="598530" cy="473732"/>
          </a:xfrm>
          <a:effectLst>
            <a:outerShdw blurRad="50800" dist="38100" dir="5400000" algn="t" rotWithShape="0">
              <a:prstClr val="black">
                <a:alpha val="40000"/>
              </a:prstClr>
            </a:outerShdw>
          </a:effectLst>
        </p:grpSpPr>
        <p:grpSp>
          <p:nvGrpSpPr>
            <p:cNvPr id="3169" name="Group 347"/>
            <p:cNvGrpSpPr/>
            <p:nvPr/>
          </p:nvGrpSpPr>
          <p:grpSpPr>
            <a:xfrm>
              <a:off x="277368" y="3780248"/>
              <a:ext cx="598530" cy="211904"/>
              <a:chOff x="277368" y="3780248"/>
              <a:chExt cx="598530" cy="211904"/>
            </a:xfrm>
          </p:grpSpPr>
          <p:cxnSp>
            <p:nvCxnSpPr>
              <p:cNvPr id="350" name="Straight Connector 349"/>
              <p:cNvCxnSpPr/>
              <p:nvPr/>
            </p:nvCxnSpPr>
            <p:spPr>
              <a:xfrm>
                <a:off x="532990" y="3780248"/>
                <a:ext cx="224449" cy="68557"/>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51" name="Straight Connector 350"/>
              <p:cNvCxnSpPr>
                <a:stCxn id="353" idx="2"/>
              </p:cNvCxnSpPr>
              <p:nvPr/>
            </p:nvCxnSpPr>
            <p:spPr>
              <a:xfrm flipH="1">
                <a:off x="645215" y="3845689"/>
                <a:ext cx="93520" cy="146463"/>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52" name="Straight Connector 351"/>
              <p:cNvCxnSpPr>
                <a:stCxn id="353" idx="2"/>
              </p:cNvCxnSpPr>
              <p:nvPr/>
            </p:nvCxnSpPr>
            <p:spPr>
              <a:xfrm>
                <a:off x="738735" y="3845689"/>
                <a:ext cx="137163" cy="146463"/>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sp>
            <p:nvSpPr>
              <p:cNvPr id="353" name="Oval 352"/>
              <p:cNvSpPr/>
              <p:nvPr/>
            </p:nvSpPr>
            <p:spPr>
              <a:xfrm>
                <a:off x="738735" y="3780248"/>
                <a:ext cx="137163" cy="130882"/>
              </a:xfrm>
              <a:prstGeom prst="ellipse">
                <a:avLst/>
              </a:prstGeom>
              <a:solidFill>
                <a:srgbClr val="A30000"/>
              </a:solidFill>
              <a:ln>
                <a:solidFill>
                  <a:srgbClr val="800000"/>
                </a:solidFill>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en-US" sz="1983"/>
              </a:p>
            </p:txBody>
          </p:sp>
          <p:cxnSp>
            <p:nvCxnSpPr>
              <p:cNvPr id="354" name="Straight Connector 353"/>
              <p:cNvCxnSpPr/>
              <p:nvPr/>
            </p:nvCxnSpPr>
            <p:spPr>
              <a:xfrm flipH="1">
                <a:off x="277368" y="3780248"/>
                <a:ext cx="255622" cy="68557"/>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55" name="Straight Connector 354"/>
              <p:cNvCxnSpPr/>
              <p:nvPr/>
            </p:nvCxnSpPr>
            <p:spPr>
              <a:xfrm flipH="1">
                <a:off x="420766" y="3780248"/>
                <a:ext cx="112225" cy="211904"/>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grpSp>
        <p:cxnSp>
          <p:nvCxnSpPr>
            <p:cNvPr id="349" name="Straight Connector 348"/>
            <p:cNvCxnSpPr/>
            <p:nvPr/>
          </p:nvCxnSpPr>
          <p:spPr>
            <a:xfrm flipV="1">
              <a:off x="649774" y="3518420"/>
              <a:ext cx="0" cy="291026"/>
            </a:xfrm>
            <a:prstGeom prst="line">
              <a:avLst/>
            </a:prstGeom>
          </p:spPr>
          <p:style>
            <a:lnRef idx="2">
              <a:schemeClr val="dk1"/>
            </a:lnRef>
            <a:fillRef idx="0">
              <a:schemeClr val="dk1"/>
            </a:fillRef>
            <a:effectRef idx="1">
              <a:schemeClr val="dk1"/>
            </a:effectRef>
            <a:fontRef idx="minor">
              <a:schemeClr val="tx1"/>
            </a:fontRef>
          </p:style>
        </p:cxnSp>
      </p:grpSp>
      <p:sp>
        <p:nvSpPr>
          <p:cNvPr id="327" name="Title 1"/>
          <p:cNvSpPr txBox="1">
            <a:spLocks/>
          </p:cNvSpPr>
          <p:nvPr/>
        </p:nvSpPr>
        <p:spPr>
          <a:xfrm>
            <a:off x="316196" y="72773"/>
            <a:ext cx="10075333" cy="535367"/>
          </a:xfrm>
          <a:prstGeom prst="rect">
            <a:avLst/>
          </a:prstGeom>
          <a:solidFill>
            <a:srgbClr val="B4DE86">
              <a:alpha val="80000"/>
            </a:srgbClr>
          </a:solidFill>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defRPr/>
            </a:pPr>
            <a:r>
              <a:rPr lang="en-US" sz="2645" b="1" dirty="0">
                <a:latin typeface="Arial Black" pitchFamily="34" charset="0"/>
              </a:rPr>
              <a:t>Climate Change Adaptation and Mitigation measures</a:t>
            </a:r>
            <a:endParaRPr lang="en-PH" sz="2645" b="1" dirty="0">
              <a:solidFill>
                <a:srgbClr val="000000"/>
              </a:solidFill>
              <a:effectLst>
                <a:outerShdw blurRad="38100" dist="38100" dir="2700000" algn="tl">
                  <a:srgbClr val="DDDDDD"/>
                </a:outerShdw>
              </a:effectLst>
              <a:latin typeface="Arial Black" pitchFamily="34" charset="0"/>
            </a:endParaRPr>
          </a:p>
        </p:txBody>
      </p:sp>
    </p:spTree>
    <p:extLst>
      <p:ext uri="{BB962C8B-B14F-4D97-AF65-F5344CB8AC3E}">
        <p14:creationId xmlns:p14="http://schemas.microsoft.com/office/powerpoint/2010/main" val="104249698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2" presetClass="emph" presetSubtype="0" repeatCount="indefinite" fill="hold" nodeType="withEffect">
                                  <p:stCondLst>
                                    <p:cond delay="0"/>
                                  </p:stCondLst>
                                  <p:childTnLst>
                                    <p:animRot by="120000">
                                      <p:cBhvr>
                                        <p:cTn id="6" dur="1500" fill="hold">
                                          <p:stCondLst>
                                            <p:cond delay="0"/>
                                          </p:stCondLst>
                                        </p:cTn>
                                        <p:tgtEl>
                                          <p:spTgt spid="27"/>
                                        </p:tgtEl>
                                        <p:attrNameLst>
                                          <p:attrName>r</p:attrName>
                                        </p:attrNameLst>
                                      </p:cBhvr>
                                    </p:animRot>
                                    <p:animRot by="-240000">
                                      <p:cBhvr>
                                        <p:cTn id="7" dur="3000" fill="hold">
                                          <p:stCondLst>
                                            <p:cond delay="3000"/>
                                          </p:stCondLst>
                                        </p:cTn>
                                        <p:tgtEl>
                                          <p:spTgt spid="27"/>
                                        </p:tgtEl>
                                        <p:attrNameLst>
                                          <p:attrName>r</p:attrName>
                                        </p:attrNameLst>
                                      </p:cBhvr>
                                    </p:animRot>
                                    <p:animRot by="240000">
                                      <p:cBhvr>
                                        <p:cTn id="8" dur="3000" fill="hold">
                                          <p:stCondLst>
                                            <p:cond delay="6000"/>
                                          </p:stCondLst>
                                        </p:cTn>
                                        <p:tgtEl>
                                          <p:spTgt spid="27"/>
                                        </p:tgtEl>
                                        <p:attrNameLst>
                                          <p:attrName>r</p:attrName>
                                        </p:attrNameLst>
                                      </p:cBhvr>
                                    </p:animRot>
                                    <p:animRot by="-240000">
                                      <p:cBhvr>
                                        <p:cTn id="9" dur="3000" fill="hold">
                                          <p:stCondLst>
                                            <p:cond delay="9000"/>
                                          </p:stCondLst>
                                        </p:cTn>
                                        <p:tgtEl>
                                          <p:spTgt spid="27"/>
                                        </p:tgtEl>
                                        <p:attrNameLst>
                                          <p:attrName>r</p:attrName>
                                        </p:attrNameLst>
                                      </p:cBhvr>
                                    </p:animRot>
                                    <p:animRot by="120000">
                                      <p:cBhvr>
                                        <p:cTn id="10" dur="3000" fill="hold">
                                          <p:stCondLst>
                                            <p:cond delay="12000"/>
                                          </p:stCondLst>
                                        </p:cTn>
                                        <p:tgtEl>
                                          <p:spTgt spid="27"/>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500" fill="hold">
                                          <p:stCondLst>
                                            <p:cond delay="0"/>
                                          </p:stCondLst>
                                        </p:cTn>
                                        <p:tgtEl>
                                          <p:spTgt spid="28"/>
                                        </p:tgtEl>
                                        <p:attrNameLst>
                                          <p:attrName>r</p:attrName>
                                        </p:attrNameLst>
                                      </p:cBhvr>
                                    </p:animRot>
                                    <p:animRot by="-240000">
                                      <p:cBhvr>
                                        <p:cTn id="13" dur="3000" fill="hold">
                                          <p:stCondLst>
                                            <p:cond delay="3000"/>
                                          </p:stCondLst>
                                        </p:cTn>
                                        <p:tgtEl>
                                          <p:spTgt spid="28"/>
                                        </p:tgtEl>
                                        <p:attrNameLst>
                                          <p:attrName>r</p:attrName>
                                        </p:attrNameLst>
                                      </p:cBhvr>
                                    </p:animRot>
                                    <p:animRot by="240000">
                                      <p:cBhvr>
                                        <p:cTn id="14" dur="3000" fill="hold">
                                          <p:stCondLst>
                                            <p:cond delay="6000"/>
                                          </p:stCondLst>
                                        </p:cTn>
                                        <p:tgtEl>
                                          <p:spTgt spid="28"/>
                                        </p:tgtEl>
                                        <p:attrNameLst>
                                          <p:attrName>r</p:attrName>
                                        </p:attrNameLst>
                                      </p:cBhvr>
                                    </p:animRot>
                                    <p:animRot by="-240000">
                                      <p:cBhvr>
                                        <p:cTn id="15" dur="3000" fill="hold">
                                          <p:stCondLst>
                                            <p:cond delay="9000"/>
                                          </p:stCondLst>
                                        </p:cTn>
                                        <p:tgtEl>
                                          <p:spTgt spid="28"/>
                                        </p:tgtEl>
                                        <p:attrNameLst>
                                          <p:attrName>r</p:attrName>
                                        </p:attrNameLst>
                                      </p:cBhvr>
                                    </p:animRot>
                                    <p:animRot by="120000">
                                      <p:cBhvr>
                                        <p:cTn id="16" dur="3000" fill="hold">
                                          <p:stCondLst>
                                            <p:cond delay="12000"/>
                                          </p:stCondLst>
                                        </p:cTn>
                                        <p:tgtEl>
                                          <p:spTgt spid="28"/>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500" fill="hold">
                                          <p:stCondLst>
                                            <p:cond delay="0"/>
                                          </p:stCondLst>
                                        </p:cTn>
                                        <p:tgtEl>
                                          <p:spTgt spid="29"/>
                                        </p:tgtEl>
                                        <p:attrNameLst>
                                          <p:attrName>r</p:attrName>
                                        </p:attrNameLst>
                                      </p:cBhvr>
                                    </p:animRot>
                                    <p:animRot by="-240000">
                                      <p:cBhvr>
                                        <p:cTn id="19" dur="3000" fill="hold">
                                          <p:stCondLst>
                                            <p:cond delay="3000"/>
                                          </p:stCondLst>
                                        </p:cTn>
                                        <p:tgtEl>
                                          <p:spTgt spid="29"/>
                                        </p:tgtEl>
                                        <p:attrNameLst>
                                          <p:attrName>r</p:attrName>
                                        </p:attrNameLst>
                                      </p:cBhvr>
                                    </p:animRot>
                                    <p:animRot by="240000">
                                      <p:cBhvr>
                                        <p:cTn id="20" dur="3000" fill="hold">
                                          <p:stCondLst>
                                            <p:cond delay="6000"/>
                                          </p:stCondLst>
                                        </p:cTn>
                                        <p:tgtEl>
                                          <p:spTgt spid="29"/>
                                        </p:tgtEl>
                                        <p:attrNameLst>
                                          <p:attrName>r</p:attrName>
                                        </p:attrNameLst>
                                      </p:cBhvr>
                                    </p:animRot>
                                    <p:animRot by="-240000">
                                      <p:cBhvr>
                                        <p:cTn id="21" dur="3000" fill="hold">
                                          <p:stCondLst>
                                            <p:cond delay="9000"/>
                                          </p:stCondLst>
                                        </p:cTn>
                                        <p:tgtEl>
                                          <p:spTgt spid="29"/>
                                        </p:tgtEl>
                                        <p:attrNameLst>
                                          <p:attrName>r</p:attrName>
                                        </p:attrNameLst>
                                      </p:cBhvr>
                                    </p:animRot>
                                    <p:animRot by="120000">
                                      <p:cBhvr>
                                        <p:cTn id="22" dur="3000" fill="hold">
                                          <p:stCondLst>
                                            <p:cond delay="12000"/>
                                          </p:stCondLst>
                                        </p:cTn>
                                        <p:tgtEl>
                                          <p:spTgt spid="29"/>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500" fill="hold">
                                          <p:stCondLst>
                                            <p:cond delay="0"/>
                                          </p:stCondLst>
                                        </p:cTn>
                                        <p:tgtEl>
                                          <p:spTgt spid="30"/>
                                        </p:tgtEl>
                                        <p:attrNameLst>
                                          <p:attrName>r</p:attrName>
                                        </p:attrNameLst>
                                      </p:cBhvr>
                                    </p:animRot>
                                    <p:animRot by="-240000">
                                      <p:cBhvr>
                                        <p:cTn id="25" dur="3000" fill="hold">
                                          <p:stCondLst>
                                            <p:cond delay="3000"/>
                                          </p:stCondLst>
                                        </p:cTn>
                                        <p:tgtEl>
                                          <p:spTgt spid="30"/>
                                        </p:tgtEl>
                                        <p:attrNameLst>
                                          <p:attrName>r</p:attrName>
                                        </p:attrNameLst>
                                      </p:cBhvr>
                                    </p:animRot>
                                    <p:animRot by="240000">
                                      <p:cBhvr>
                                        <p:cTn id="26" dur="3000" fill="hold">
                                          <p:stCondLst>
                                            <p:cond delay="6000"/>
                                          </p:stCondLst>
                                        </p:cTn>
                                        <p:tgtEl>
                                          <p:spTgt spid="30"/>
                                        </p:tgtEl>
                                        <p:attrNameLst>
                                          <p:attrName>r</p:attrName>
                                        </p:attrNameLst>
                                      </p:cBhvr>
                                    </p:animRot>
                                    <p:animRot by="-240000">
                                      <p:cBhvr>
                                        <p:cTn id="27" dur="3000" fill="hold">
                                          <p:stCondLst>
                                            <p:cond delay="9000"/>
                                          </p:stCondLst>
                                        </p:cTn>
                                        <p:tgtEl>
                                          <p:spTgt spid="30"/>
                                        </p:tgtEl>
                                        <p:attrNameLst>
                                          <p:attrName>r</p:attrName>
                                        </p:attrNameLst>
                                      </p:cBhvr>
                                    </p:animRot>
                                    <p:animRot by="120000">
                                      <p:cBhvr>
                                        <p:cTn id="28" dur="3000" fill="hold">
                                          <p:stCondLst>
                                            <p:cond delay="12000"/>
                                          </p:stCondLst>
                                        </p:cTn>
                                        <p:tgtEl>
                                          <p:spTgt spid="30"/>
                                        </p:tgtEl>
                                        <p:attrNameLst>
                                          <p:attrName>r</p:attrName>
                                        </p:attrNameLst>
                                      </p:cBhvr>
                                    </p:animRot>
                                  </p:childTnLst>
                                </p:cTn>
                              </p:par>
                              <p:par>
                                <p:cTn id="29" presetID="32" presetClass="emph" presetSubtype="0" repeatCount="indefinite" fill="hold" nodeType="withEffect">
                                  <p:stCondLst>
                                    <p:cond delay="0"/>
                                  </p:stCondLst>
                                  <p:childTnLst>
                                    <p:animRot by="120000">
                                      <p:cBhvr>
                                        <p:cTn id="30" dur="1500" fill="hold">
                                          <p:stCondLst>
                                            <p:cond delay="0"/>
                                          </p:stCondLst>
                                        </p:cTn>
                                        <p:tgtEl>
                                          <p:spTgt spid="31"/>
                                        </p:tgtEl>
                                        <p:attrNameLst>
                                          <p:attrName>r</p:attrName>
                                        </p:attrNameLst>
                                      </p:cBhvr>
                                    </p:animRot>
                                    <p:animRot by="-240000">
                                      <p:cBhvr>
                                        <p:cTn id="31" dur="3000" fill="hold">
                                          <p:stCondLst>
                                            <p:cond delay="3000"/>
                                          </p:stCondLst>
                                        </p:cTn>
                                        <p:tgtEl>
                                          <p:spTgt spid="31"/>
                                        </p:tgtEl>
                                        <p:attrNameLst>
                                          <p:attrName>r</p:attrName>
                                        </p:attrNameLst>
                                      </p:cBhvr>
                                    </p:animRot>
                                    <p:animRot by="240000">
                                      <p:cBhvr>
                                        <p:cTn id="32" dur="3000" fill="hold">
                                          <p:stCondLst>
                                            <p:cond delay="6000"/>
                                          </p:stCondLst>
                                        </p:cTn>
                                        <p:tgtEl>
                                          <p:spTgt spid="31"/>
                                        </p:tgtEl>
                                        <p:attrNameLst>
                                          <p:attrName>r</p:attrName>
                                        </p:attrNameLst>
                                      </p:cBhvr>
                                    </p:animRot>
                                    <p:animRot by="-240000">
                                      <p:cBhvr>
                                        <p:cTn id="33" dur="3000" fill="hold">
                                          <p:stCondLst>
                                            <p:cond delay="9000"/>
                                          </p:stCondLst>
                                        </p:cTn>
                                        <p:tgtEl>
                                          <p:spTgt spid="31"/>
                                        </p:tgtEl>
                                        <p:attrNameLst>
                                          <p:attrName>r</p:attrName>
                                        </p:attrNameLst>
                                      </p:cBhvr>
                                    </p:animRot>
                                    <p:animRot by="120000">
                                      <p:cBhvr>
                                        <p:cTn id="34" dur="3000" fill="hold">
                                          <p:stCondLst>
                                            <p:cond delay="12000"/>
                                          </p:stCondLst>
                                        </p:cTn>
                                        <p:tgtEl>
                                          <p:spTgt spid="31"/>
                                        </p:tgtEl>
                                        <p:attrNameLst>
                                          <p:attrName>r</p:attrName>
                                        </p:attrNameLst>
                                      </p:cBhvr>
                                    </p:animRo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3181"/>
                                        </p:tgtEl>
                                        <p:attrNameLst>
                                          <p:attrName>style.visibility</p:attrName>
                                        </p:attrNameLst>
                                      </p:cBhvr>
                                      <p:to>
                                        <p:strVal val="visible"/>
                                      </p:to>
                                    </p:set>
                                    <p:animEffect transition="in" filter="wipe(left)">
                                      <p:cBhvr>
                                        <p:cTn id="39" dur="5000"/>
                                        <p:tgtEl>
                                          <p:spTgt spid="318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3" presetClass="entr" presetSubtype="16" fill="hold" nodeType="clickEffect">
                                  <p:stCondLst>
                                    <p:cond delay="0"/>
                                  </p:stCondLst>
                                  <p:childTnLst>
                                    <p:set>
                                      <p:cBhvr>
                                        <p:cTn id="43" dur="1" fill="hold">
                                          <p:stCondLst>
                                            <p:cond delay="0"/>
                                          </p:stCondLst>
                                        </p:cTn>
                                        <p:tgtEl>
                                          <p:spTgt spid="3182"/>
                                        </p:tgtEl>
                                        <p:attrNameLst>
                                          <p:attrName>style.visibility</p:attrName>
                                        </p:attrNameLst>
                                      </p:cBhvr>
                                      <p:to>
                                        <p:strVal val="visible"/>
                                      </p:to>
                                    </p:set>
                                    <p:anim calcmode="lin" valueType="num">
                                      <p:cBhvr>
                                        <p:cTn id="44" dur="2000" fill="hold"/>
                                        <p:tgtEl>
                                          <p:spTgt spid="3182"/>
                                        </p:tgtEl>
                                        <p:attrNameLst>
                                          <p:attrName>ppt_w</p:attrName>
                                        </p:attrNameLst>
                                      </p:cBhvr>
                                      <p:tavLst>
                                        <p:tav tm="0">
                                          <p:val>
                                            <p:fltVal val="0"/>
                                          </p:val>
                                        </p:tav>
                                        <p:tav tm="100000">
                                          <p:val>
                                            <p:strVal val="#ppt_w"/>
                                          </p:val>
                                        </p:tav>
                                      </p:tavLst>
                                    </p:anim>
                                    <p:anim calcmode="lin" valueType="num">
                                      <p:cBhvr>
                                        <p:cTn id="45" dur="2000" fill="hold"/>
                                        <p:tgtEl>
                                          <p:spTgt spid="3182"/>
                                        </p:tgtEl>
                                        <p:attrNameLst>
                                          <p:attrName>ppt_h</p:attrName>
                                        </p:attrNameLst>
                                      </p:cBhvr>
                                      <p:tavLst>
                                        <p:tav tm="0">
                                          <p:val>
                                            <p:fltVal val="0"/>
                                          </p:val>
                                        </p:tav>
                                        <p:tav tm="100000">
                                          <p:val>
                                            <p:strVal val="#ppt_h"/>
                                          </p:val>
                                        </p:tav>
                                      </p:tavLst>
                                    </p:anim>
                                  </p:childTnLst>
                                </p:cTn>
                              </p:par>
                              <p:par>
                                <p:cTn id="46" presetID="23" presetClass="entr" presetSubtype="16" fill="hold" nodeType="withEffect">
                                  <p:stCondLst>
                                    <p:cond delay="0"/>
                                  </p:stCondLst>
                                  <p:childTnLst>
                                    <p:set>
                                      <p:cBhvr>
                                        <p:cTn id="47" dur="1" fill="hold">
                                          <p:stCondLst>
                                            <p:cond delay="0"/>
                                          </p:stCondLst>
                                        </p:cTn>
                                        <p:tgtEl>
                                          <p:spTgt spid="3183"/>
                                        </p:tgtEl>
                                        <p:attrNameLst>
                                          <p:attrName>style.visibility</p:attrName>
                                        </p:attrNameLst>
                                      </p:cBhvr>
                                      <p:to>
                                        <p:strVal val="visible"/>
                                      </p:to>
                                    </p:set>
                                    <p:anim calcmode="lin" valueType="num">
                                      <p:cBhvr>
                                        <p:cTn id="48" dur="2000" fill="hold"/>
                                        <p:tgtEl>
                                          <p:spTgt spid="3183"/>
                                        </p:tgtEl>
                                        <p:attrNameLst>
                                          <p:attrName>ppt_w</p:attrName>
                                        </p:attrNameLst>
                                      </p:cBhvr>
                                      <p:tavLst>
                                        <p:tav tm="0">
                                          <p:val>
                                            <p:fltVal val="0"/>
                                          </p:val>
                                        </p:tav>
                                        <p:tav tm="100000">
                                          <p:val>
                                            <p:strVal val="#ppt_w"/>
                                          </p:val>
                                        </p:tav>
                                      </p:tavLst>
                                    </p:anim>
                                    <p:anim calcmode="lin" valueType="num">
                                      <p:cBhvr>
                                        <p:cTn id="49" dur="2000" fill="hold"/>
                                        <p:tgtEl>
                                          <p:spTgt spid="3183"/>
                                        </p:tgtEl>
                                        <p:attrNameLst>
                                          <p:attrName>ppt_h</p:attrName>
                                        </p:attrNameLst>
                                      </p:cBhvr>
                                      <p:tavLst>
                                        <p:tav tm="0">
                                          <p:val>
                                            <p:fltVal val="0"/>
                                          </p:val>
                                        </p:tav>
                                        <p:tav tm="100000">
                                          <p:val>
                                            <p:strVal val="#ppt_h"/>
                                          </p:val>
                                        </p:tav>
                                      </p:tavLst>
                                    </p:anim>
                                  </p:childTnLst>
                                </p:cTn>
                              </p:par>
                              <p:par>
                                <p:cTn id="50" presetID="23" presetClass="entr" presetSubtype="16" fill="hold" nodeType="withEffect">
                                  <p:stCondLst>
                                    <p:cond delay="0"/>
                                  </p:stCondLst>
                                  <p:childTnLst>
                                    <p:set>
                                      <p:cBhvr>
                                        <p:cTn id="51" dur="1" fill="hold">
                                          <p:stCondLst>
                                            <p:cond delay="0"/>
                                          </p:stCondLst>
                                        </p:cTn>
                                        <p:tgtEl>
                                          <p:spTgt spid="3184"/>
                                        </p:tgtEl>
                                        <p:attrNameLst>
                                          <p:attrName>style.visibility</p:attrName>
                                        </p:attrNameLst>
                                      </p:cBhvr>
                                      <p:to>
                                        <p:strVal val="visible"/>
                                      </p:to>
                                    </p:set>
                                    <p:anim calcmode="lin" valueType="num">
                                      <p:cBhvr>
                                        <p:cTn id="52" dur="2000" fill="hold"/>
                                        <p:tgtEl>
                                          <p:spTgt spid="3184"/>
                                        </p:tgtEl>
                                        <p:attrNameLst>
                                          <p:attrName>ppt_w</p:attrName>
                                        </p:attrNameLst>
                                      </p:cBhvr>
                                      <p:tavLst>
                                        <p:tav tm="0">
                                          <p:val>
                                            <p:fltVal val="0"/>
                                          </p:val>
                                        </p:tav>
                                        <p:tav tm="100000">
                                          <p:val>
                                            <p:strVal val="#ppt_w"/>
                                          </p:val>
                                        </p:tav>
                                      </p:tavLst>
                                    </p:anim>
                                    <p:anim calcmode="lin" valueType="num">
                                      <p:cBhvr>
                                        <p:cTn id="53" dur="2000" fill="hold"/>
                                        <p:tgtEl>
                                          <p:spTgt spid="3184"/>
                                        </p:tgtEl>
                                        <p:attrNameLst>
                                          <p:attrName>ppt_h</p:attrName>
                                        </p:attrNameLst>
                                      </p:cBhvr>
                                      <p:tavLst>
                                        <p:tav tm="0">
                                          <p:val>
                                            <p:fltVal val="0"/>
                                          </p:val>
                                        </p:tav>
                                        <p:tav tm="100000">
                                          <p:val>
                                            <p:strVal val="#ppt_h"/>
                                          </p:val>
                                        </p:tav>
                                      </p:tavLst>
                                    </p:anim>
                                  </p:childTnLst>
                                </p:cTn>
                              </p:par>
                              <p:par>
                                <p:cTn id="54" presetID="23" presetClass="entr" presetSubtype="16" fill="hold" nodeType="withEffect">
                                  <p:stCondLst>
                                    <p:cond delay="0"/>
                                  </p:stCondLst>
                                  <p:childTnLst>
                                    <p:set>
                                      <p:cBhvr>
                                        <p:cTn id="55" dur="1" fill="hold">
                                          <p:stCondLst>
                                            <p:cond delay="0"/>
                                          </p:stCondLst>
                                        </p:cTn>
                                        <p:tgtEl>
                                          <p:spTgt spid="3185"/>
                                        </p:tgtEl>
                                        <p:attrNameLst>
                                          <p:attrName>style.visibility</p:attrName>
                                        </p:attrNameLst>
                                      </p:cBhvr>
                                      <p:to>
                                        <p:strVal val="visible"/>
                                      </p:to>
                                    </p:set>
                                    <p:anim calcmode="lin" valueType="num">
                                      <p:cBhvr>
                                        <p:cTn id="56" dur="2000" fill="hold"/>
                                        <p:tgtEl>
                                          <p:spTgt spid="3185"/>
                                        </p:tgtEl>
                                        <p:attrNameLst>
                                          <p:attrName>ppt_w</p:attrName>
                                        </p:attrNameLst>
                                      </p:cBhvr>
                                      <p:tavLst>
                                        <p:tav tm="0">
                                          <p:val>
                                            <p:fltVal val="0"/>
                                          </p:val>
                                        </p:tav>
                                        <p:tav tm="100000">
                                          <p:val>
                                            <p:strVal val="#ppt_w"/>
                                          </p:val>
                                        </p:tav>
                                      </p:tavLst>
                                    </p:anim>
                                    <p:anim calcmode="lin" valueType="num">
                                      <p:cBhvr>
                                        <p:cTn id="57" dur="2000" fill="hold"/>
                                        <p:tgtEl>
                                          <p:spTgt spid="3185"/>
                                        </p:tgtEl>
                                        <p:attrNameLst>
                                          <p:attrName>ppt_h</p:attrName>
                                        </p:attrNameLst>
                                      </p:cBhvr>
                                      <p:tavLst>
                                        <p:tav tm="0">
                                          <p:val>
                                            <p:fltVal val="0"/>
                                          </p:val>
                                        </p:tav>
                                        <p:tav tm="100000">
                                          <p:val>
                                            <p:strVal val="#ppt_h"/>
                                          </p:val>
                                        </p:tav>
                                      </p:tavLst>
                                    </p:anim>
                                  </p:childTnLst>
                                </p:cTn>
                              </p:par>
                              <p:par>
                                <p:cTn id="58" presetID="23" presetClass="entr" presetSubtype="16" fill="hold" nodeType="withEffect">
                                  <p:stCondLst>
                                    <p:cond delay="0"/>
                                  </p:stCondLst>
                                  <p:childTnLst>
                                    <p:set>
                                      <p:cBhvr>
                                        <p:cTn id="59" dur="1" fill="hold">
                                          <p:stCondLst>
                                            <p:cond delay="0"/>
                                          </p:stCondLst>
                                        </p:cTn>
                                        <p:tgtEl>
                                          <p:spTgt spid="3186"/>
                                        </p:tgtEl>
                                        <p:attrNameLst>
                                          <p:attrName>style.visibility</p:attrName>
                                        </p:attrNameLst>
                                      </p:cBhvr>
                                      <p:to>
                                        <p:strVal val="visible"/>
                                      </p:to>
                                    </p:set>
                                    <p:anim calcmode="lin" valueType="num">
                                      <p:cBhvr>
                                        <p:cTn id="60" dur="2000" fill="hold"/>
                                        <p:tgtEl>
                                          <p:spTgt spid="3186"/>
                                        </p:tgtEl>
                                        <p:attrNameLst>
                                          <p:attrName>ppt_w</p:attrName>
                                        </p:attrNameLst>
                                      </p:cBhvr>
                                      <p:tavLst>
                                        <p:tav tm="0">
                                          <p:val>
                                            <p:fltVal val="0"/>
                                          </p:val>
                                        </p:tav>
                                        <p:tav tm="100000">
                                          <p:val>
                                            <p:strVal val="#ppt_w"/>
                                          </p:val>
                                        </p:tav>
                                      </p:tavLst>
                                    </p:anim>
                                    <p:anim calcmode="lin" valueType="num">
                                      <p:cBhvr>
                                        <p:cTn id="61" dur="2000" fill="hold"/>
                                        <p:tgtEl>
                                          <p:spTgt spid="3186"/>
                                        </p:tgtEl>
                                        <p:attrNameLst>
                                          <p:attrName>ppt_h</p:attrName>
                                        </p:attrNameLst>
                                      </p:cBhvr>
                                      <p:tavLst>
                                        <p:tav tm="0">
                                          <p:val>
                                            <p:fltVal val="0"/>
                                          </p:val>
                                        </p:tav>
                                        <p:tav tm="100000">
                                          <p:val>
                                            <p:strVal val="#ppt_h"/>
                                          </p:val>
                                        </p:tav>
                                      </p:tavLst>
                                    </p:anim>
                                  </p:childTnLst>
                                </p:cTn>
                              </p:par>
                              <p:par>
                                <p:cTn id="62" presetID="23" presetClass="entr" presetSubtype="16" fill="hold" nodeType="withEffect">
                                  <p:stCondLst>
                                    <p:cond delay="0"/>
                                  </p:stCondLst>
                                  <p:childTnLst>
                                    <p:set>
                                      <p:cBhvr>
                                        <p:cTn id="63" dur="1" fill="hold">
                                          <p:stCondLst>
                                            <p:cond delay="0"/>
                                          </p:stCondLst>
                                        </p:cTn>
                                        <p:tgtEl>
                                          <p:spTgt spid="3187"/>
                                        </p:tgtEl>
                                        <p:attrNameLst>
                                          <p:attrName>style.visibility</p:attrName>
                                        </p:attrNameLst>
                                      </p:cBhvr>
                                      <p:to>
                                        <p:strVal val="visible"/>
                                      </p:to>
                                    </p:set>
                                    <p:anim calcmode="lin" valueType="num">
                                      <p:cBhvr>
                                        <p:cTn id="64" dur="2000" fill="hold"/>
                                        <p:tgtEl>
                                          <p:spTgt spid="3187"/>
                                        </p:tgtEl>
                                        <p:attrNameLst>
                                          <p:attrName>ppt_w</p:attrName>
                                        </p:attrNameLst>
                                      </p:cBhvr>
                                      <p:tavLst>
                                        <p:tav tm="0">
                                          <p:val>
                                            <p:fltVal val="0"/>
                                          </p:val>
                                        </p:tav>
                                        <p:tav tm="100000">
                                          <p:val>
                                            <p:strVal val="#ppt_w"/>
                                          </p:val>
                                        </p:tav>
                                      </p:tavLst>
                                    </p:anim>
                                    <p:anim calcmode="lin" valueType="num">
                                      <p:cBhvr>
                                        <p:cTn id="65" dur="2000" fill="hold"/>
                                        <p:tgtEl>
                                          <p:spTgt spid="3187"/>
                                        </p:tgtEl>
                                        <p:attrNameLst>
                                          <p:attrName>ppt_h</p:attrName>
                                        </p:attrNameLst>
                                      </p:cBhvr>
                                      <p:tavLst>
                                        <p:tav tm="0">
                                          <p:val>
                                            <p:fltVal val="0"/>
                                          </p:val>
                                        </p:tav>
                                        <p:tav tm="100000">
                                          <p:val>
                                            <p:strVal val="#ppt_h"/>
                                          </p:val>
                                        </p:tav>
                                      </p:tavLst>
                                    </p:anim>
                                  </p:childTnLst>
                                </p:cTn>
                              </p:par>
                              <p:par>
                                <p:cTn id="66" presetID="23" presetClass="entr" presetSubtype="16" fill="hold" nodeType="withEffect">
                                  <p:stCondLst>
                                    <p:cond delay="0"/>
                                  </p:stCondLst>
                                  <p:childTnLst>
                                    <p:set>
                                      <p:cBhvr>
                                        <p:cTn id="67" dur="1" fill="hold">
                                          <p:stCondLst>
                                            <p:cond delay="0"/>
                                          </p:stCondLst>
                                        </p:cTn>
                                        <p:tgtEl>
                                          <p:spTgt spid="3188"/>
                                        </p:tgtEl>
                                        <p:attrNameLst>
                                          <p:attrName>style.visibility</p:attrName>
                                        </p:attrNameLst>
                                      </p:cBhvr>
                                      <p:to>
                                        <p:strVal val="visible"/>
                                      </p:to>
                                    </p:set>
                                    <p:anim calcmode="lin" valueType="num">
                                      <p:cBhvr>
                                        <p:cTn id="68" dur="2000" fill="hold"/>
                                        <p:tgtEl>
                                          <p:spTgt spid="3188"/>
                                        </p:tgtEl>
                                        <p:attrNameLst>
                                          <p:attrName>ppt_w</p:attrName>
                                        </p:attrNameLst>
                                      </p:cBhvr>
                                      <p:tavLst>
                                        <p:tav tm="0">
                                          <p:val>
                                            <p:fltVal val="0"/>
                                          </p:val>
                                        </p:tav>
                                        <p:tav tm="100000">
                                          <p:val>
                                            <p:strVal val="#ppt_w"/>
                                          </p:val>
                                        </p:tav>
                                      </p:tavLst>
                                    </p:anim>
                                    <p:anim calcmode="lin" valueType="num">
                                      <p:cBhvr>
                                        <p:cTn id="69" dur="2000" fill="hold"/>
                                        <p:tgtEl>
                                          <p:spTgt spid="3188"/>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0"/>
                                  </p:stCondLst>
                                  <p:childTnLst>
                                    <p:set>
                                      <p:cBhvr>
                                        <p:cTn id="71" dur="1" fill="hold">
                                          <p:stCondLst>
                                            <p:cond delay="0"/>
                                          </p:stCondLst>
                                        </p:cTn>
                                        <p:tgtEl>
                                          <p:spTgt spid="3189"/>
                                        </p:tgtEl>
                                        <p:attrNameLst>
                                          <p:attrName>style.visibility</p:attrName>
                                        </p:attrNameLst>
                                      </p:cBhvr>
                                      <p:to>
                                        <p:strVal val="visible"/>
                                      </p:to>
                                    </p:set>
                                    <p:anim calcmode="lin" valueType="num">
                                      <p:cBhvr>
                                        <p:cTn id="72" dur="2000" fill="hold"/>
                                        <p:tgtEl>
                                          <p:spTgt spid="3189"/>
                                        </p:tgtEl>
                                        <p:attrNameLst>
                                          <p:attrName>ppt_w</p:attrName>
                                        </p:attrNameLst>
                                      </p:cBhvr>
                                      <p:tavLst>
                                        <p:tav tm="0">
                                          <p:val>
                                            <p:fltVal val="0"/>
                                          </p:val>
                                        </p:tav>
                                        <p:tav tm="100000">
                                          <p:val>
                                            <p:strVal val="#ppt_w"/>
                                          </p:val>
                                        </p:tav>
                                      </p:tavLst>
                                    </p:anim>
                                    <p:anim calcmode="lin" valueType="num">
                                      <p:cBhvr>
                                        <p:cTn id="73" dur="2000" fill="hold"/>
                                        <p:tgtEl>
                                          <p:spTgt spid="3189"/>
                                        </p:tgtEl>
                                        <p:attrNameLst>
                                          <p:attrName>ppt_h</p:attrName>
                                        </p:attrNameLst>
                                      </p:cBhvr>
                                      <p:tavLst>
                                        <p:tav tm="0">
                                          <p:val>
                                            <p:fltVal val="0"/>
                                          </p:val>
                                        </p:tav>
                                        <p:tav tm="100000">
                                          <p:val>
                                            <p:strVal val="#ppt_h"/>
                                          </p:val>
                                        </p:tav>
                                      </p:tavLst>
                                    </p:anim>
                                  </p:childTnLst>
                                </p:cTn>
                              </p:par>
                              <p:par>
                                <p:cTn id="74" presetID="23" presetClass="entr" presetSubtype="16" fill="hold" nodeType="withEffect">
                                  <p:stCondLst>
                                    <p:cond delay="0"/>
                                  </p:stCondLst>
                                  <p:childTnLst>
                                    <p:set>
                                      <p:cBhvr>
                                        <p:cTn id="75" dur="1" fill="hold">
                                          <p:stCondLst>
                                            <p:cond delay="0"/>
                                          </p:stCondLst>
                                        </p:cTn>
                                        <p:tgtEl>
                                          <p:spTgt spid="3190"/>
                                        </p:tgtEl>
                                        <p:attrNameLst>
                                          <p:attrName>style.visibility</p:attrName>
                                        </p:attrNameLst>
                                      </p:cBhvr>
                                      <p:to>
                                        <p:strVal val="visible"/>
                                      </p:to>
                                    </p:set>
                                    <p:anim calcmode="lin" valueType="num">
                                      <p:cBhvr>
                                        <p:cTn id="76" dur="2000" fill="hold"/>
                                        <p:tgtEl>
                                          <p:spTgt spid="3190"/>
                                        </p:tgtEl>
                                        <p:attrNameLst>
                                          <p:attrName>ppt_w</p:attrName>
                                        </p:attrNameLst>
                                      </p:cBhvr>
                                      <p:tavLst>
                                        <p:tav tm="0">
                                          <p:val>
                                            <p:fltVal val="0"/>
                                          </p:val>
                                        </p:tav>
                                        <p:tav tm="100000">
                                          <p:val>
                                            <p:strVal val="#ppt_w"/>
                                          </p:val>
                                        </p:tav>
                                      </p:tavLst>
                                    </p:anim>
                                    <p:anim calcmode="lin" valueType="num">
                                      <p:cBhvr>
                                        <p:cTn id="77" dur="2000" fill="hold"/>
                                        <p:tgtEl>
                                          <p:spTgt spid="3190"/>
                                        </p:tgtEl>
                                        <p:attrNameLst>
                                          <p:attrName>ppt_h</p:attrName>
                                        </p:attrNameLst>
                                      </p:cBhvr>
                                      <p:tavLst>
                                        <p:tav tm="0">
                                          <p:val>
                                            <p:fltVal val="0"/>
                                          </p:val>
                                        </p:tav>
                                        <p:tav tm="100000">
                                          <p:val>
                                            <p:strVal val="#ppt_h"/>
                                          </p:val>
                                        </p:tav>
                                      </p:tavLst>
                                    </p:anim>
                                  </p:childTnLst>
                                </p:cTn>
                              </p:par>
                              <p:par>
                                <p:cTn id="78" presetID="23" presetClass="entr" presetSubtype="16" fill="hold" nodeType="withEffect">
                                  <p:stCondLst>
                                    <p:cond delay="0"/>
                                  </p:stCondLst>
                                  <p:childTnLst>
                                    <p:set>
                                      <p:cBhvr>
                                        <p:cTn id="79" dur="1" fill="hold">
                                          <p:stCondLst>
                                            <p:cond delay="0"/>
                                          </p:stCondLst>
                                        </p:cTn>
                                        <p:tgtEl>
                                          <p:spTgt spid="3191"/>
                                        </p:tgtEl>
                                        <p:attrNameLst>
                                          <p:attrName>style.visibility</p:attrName>
                                        </p:attrNameLst>
                                      </p:cBhvr>
                                      <p:to>
                                        <p:strVal val="visible"/>
                                      </p:to>
                                    </p:set>
                                    <p:anim calcmode="lin" valueType="num">
                                      <p:cBhvr>
                                        <p:cTn id="80" dur="2000" fill="hold"/>
                                        <p:tgtEl>
                                          <p:spTgt spid="3191"/>
                                        </p:tgtEl>
                                        <p:attrNameLst>
                                          <p:attrName>ppt_w</p:attrName>
                                        </p:attrNameLst>
                                      </p:cBhvr>
                                      <p:tavLst>
                                        <p:tav tm="0">
                                          <p:val>
                                            <p:fltVal val="0"/>
                                          </p:val>
                                        </p:tav>
                                        <p:tav tm="100000">
                                          <p:val>
                                            <p:strVal val="#ppt_w"/>
                                          </p:val>
                                        </p:tav>
                                      </p:tavLst>
                                    </p:anim>
                                    <p:anim calcmode="lin" valueType="num">
                                      <p:cBhvr>
                                        <p:cTn id="81" dur="2000" fill="hold"/>
                                        <p:tgtEl>
                                          <p:spTgt spid="3191"/>
                                        </p:tgtEl>
                                        <p:attrNameLst>
                                          <p:attrName>ppt_h</p:attrName>
                                        </p:attrNameLst>
                                      </p:cBhvr>
                                      <p:tavLst>
                                        <p:tav tm="0">
                                          <p:val>
                                            <p:fltVal val="0"/>
                                          </p:val>
                                        </p:tav>
                                        <p:tav tm="100000">
                                          <p:val>
                                            <p:strVal val="#ppt_h"/>
                                          </p:val>
                                        </p:tav>
                                      </p:tavLst>
                                    </p:anim>
                                  </p:childTnLst>
                                </p:cTn>
                              </p:par>
                              <p:par>
                                <p:cTn id="82" presetID="23" presetClass="entr" presetSubtype="16" fill="hold" nodeType="withEffect">
                                  <p:stCondLst>
                                    <p:cond delay="0"/>
                                  </p:stCondLst>
                                  <p:childTnLst>
                                    <p:set>
                                      <p:cBhvr>
                                        <p:cTn id="83" dur="1" fill="hold">
                                          <p:stCondLst>
                                            <p:cond delay="0"/>
                                          </p:stCondLst>
                                        </p:cTn>
                                        <p:tgtEl>
                                          <p:spTgt spid="3192"/>
                                        </p:tgtEl>
                                        <p:attrNameLst>
                                          <p:attrName>style.visibility</p:attrName>
                                        </p:attrNameLst>
                                      </p:cBhvr>
                                      <p:to>
                                        <p:strVal val="visible"/>
                                      </p:to>
                                    </p:set>
                                    <p:anim calcmode="lin" valueType="num">
                                      <p:cBhvr>
                                        <p:cTn id="84" dur="2000" fill="hold"/>
                                        <p:tgtEl>
                                          <p:spTgt spid="3192"/>
                                        </p:tgtEl>
                                        <p:attrNameLst>
                                          <p:attrName>ppt_w</p:attrName>
                                        </p:attrNameLst>
                                      </p:cBhvr>
                                      <p:tavLst>
                                        <p:tav tm="0">
                                          <p:val>
                                            <p:fltVal val="0"/>
                                          </p:val>
                                        </p:tav>
                                        <p:tav tm="100000">
                                          <p:val>
                                            <p:strVal val="#ppt_w"/>
                                          </p:val>
                                        </p:tav>
                                      </p:tavLst>
                                    </p:anim>
                                    <p:anim calcmode="lin" valueType="num">
                                      <p:cBhvr>
                                        <p:cTn id="85" dur="2000" fill="hold"/>
                                        <p:tgtEl>
                                          <p:spTgt spid="3192"/>
                                        </p:tgtEl>
                                        <p:attrNameLst>
                                          <p:attrName>ppt_h</p:attrName>
                                        </p:attrNameLst>
                                      </p:cBhvr>
                                      <p:tavLst>
                                        <p:tav tm="0">
                                          <p:val>
                                            <p:fltVal val="0"/>
                                          </p:val>
                                        </p:tav>
                                        <p:tav tm="100000">
                                          <p:val>
                                            <p:strVal val="#ppt_h"/>
                                          </p:val>
                                        </p:tav>
                                      </p:tavLst>
                                    </p:anim>
                                  </p:childTnLst>
                                </p:cTn>
                              </p:par>
                              <p:par>
                                <p:cTn id="86" presetID="23" presetClass="entr" presetSubtype="16" fill="hold" nodeType="withEffect">
                                  <p:stCondLst>
                                    <p:cond delay="0"/>
                                  </p:stCondLst>
                                  <p:childTnLst>
                                    <p:set>
                                      <p:cBhvr>
                                        <p:cTn id="87" dur="1" fill="hold">
                                          <p:stCondLst>
                                            <p:cond delay="0"/>
                                          </p:stCondLst>
                                        </p:cTn>
                                        <p:tgtEl>
                                          <p:spTgt spid="3193"/>
                                        </p:tgtEl>
                                        <p:attrNameLst>
                                          <p:attrName>style.visibility</p:attrName>
                                        </p:attrNameLst>
                                      </p:cBhvr>
                                      <p:to>
                                        <p:strVal val="visible"/>
                                      </p:to>
                                    </p:set>
                                    <p:anim calcmode="lin" valueType="num">
                                      <p:cBhvr>
                                        <p:cTn id="88" dur="2000" fill="hold"/>
                                        <p:tgtEl>
                                          <p:spTgt spid="3193"/>
                                        </p:tgtEl>
                                        <p:attrNameLst>
                                          <p:attrName>ppt_w</p:attrName>
                                        </p:attrNameLst>
                                      </p:cBhvr>
                                      <p:tavLst>
                                        <p:tav tm="0">
                                          <p:val>
                                            <p:fltVal val="0"/>
                                          </p:val>
                                        </p:tav>
                                        <p:tav tm="100000">
                                          <p:val>
                                            <p:strVal val="#ppt_w"/>
                                          </p:val>
                                        </p:tav>
                                      </p:tavLst>
                                    </p:anim>
                                    <p:anim calcmode="lin" valueType="num">
                                      <p:cBhvr>
                                        <p:cTn id="89" dur="2000" fill="hold"/>
                                        <p:tgtEl>
                                          <p:spTgt spid="3193"/>
                                        </p:tgtEl>
                                        <p:attrNameLst>
                                          <p:attrName>ppt_h</p:attrName>
                                        </p:attrNameLst>
                                      </p:cBhvr>
                                      <p:tavLst>
                                        <p:tav tm="0">
                                          <p:val>
                                            <p:fltVal val="0"/>
                                          </p:val>
                                        </p:tav>
                                        <p:tav tm="100000">
                                          <p:val>
                                            <p:strVal val="#ppt_h"/>
                                          </p:val>
                                        </p:tav>
                                      </p:tavLst>
                                    </p:anim>
                                  </p:childTnLst>
                                </p:cTn>
                              </p:par>
                              <p:par>
                                <p:cTn id="90" presetID="23" presetClass="entr" presetSubtype="16" fill="hold" nodeType="withEffect">
                                  <p:stCondLst>
                                    <p:cond delay="0"/>
                                  </p:stCondLst>
                                  <p:childTnLst>
                                    <p:set>
                                      <p:cBhvr>
                                        <p:cTn id="91" dur="1" fill="hold">
                                          <p:stCondLst>
                                            <p:cond delay="0"/>
                                          </p:stCondLst>
                                        </p:cTn>
                                        <p:tgtEl>
                                          <p:spTgt spid="3194"/>
                                        </p:tgtEl>
                                        <p:attrNameLst>
                                          <p:attrName>style.visibility</p:attrName>
                                        </p:attrNameLst>
                                      </p:cBhvr>
                                      <p:to>
                                        <p:strVal val="visible"/>
                                      </p:to>
                                    </p:set>
                                    <p:anim calcmode="lin" valueType="num">
                                      <p:cBhvr>
                                        <p:cTn id="92" dur="2000" fill="hold"/>
                                        <p:tgtEl>
                                          <p:spTgt spid="3194"/>
                                        </p:tgtEl>
                                        <p:attrNameLst>
                                          <p:attrName>ppt_w</p:attrName>
                                        </p:attrNameLst>
                                      </p:cBhvr>
                                      <p:tavLst>
                                        <p:tav tm="0">
                                          <p:val>
                                            <p:fltVal val="0"/>
                                          </p:val>
                                        </p:tav>
                                        <p:tav tm="100000">
                                          <p:val>
                                            <p:strVal val="#ppt_w"/>
                                          </p:val>
                                        </p:tav>
                                      </p:tavLst>
                                    </p:anim>
                                    <p:anim calcmode="lin" valueType="num">
                                      <p:cBhvr>
                                        <p:cTn id="93" dur="2000" fill="hold"/>
                                        <p:tgtEl>
                                          <p:spTgt spid="3194"/>
                                        </p:tgtEl>
                                        <p:attrNameLst>
                                          <p:attrName>ppt_h</p:attrName>
                                        </p:attrNameLst>
                                      </p:cBhvr>
                                      <p:tavLst>
                                        <p:tav tm="0">
                                          <p:val>
                                            <p:fltVal val="0"/>
                                          </p:val>
                                        </p:tav>
                                        <p:tav tm="100000">
                                          <p:val>
                                            <p:strVal val="#ppt_h"/>
                                          </p:val>
                                        </p:tav>
                                      </p:tavLst>
                                    </p:anim>
                                  </p:childTnLst>
                                </p:cTn>
                              </p:par>
                              <p:par>
                                <p:cTn id="94" presetID="23" presetClass="entr" presetSubtype="16" fill="hold" nodeType="withEffect">
                                  <p:stCondLst>
                                    <p:cond delay="0"/>
                                  </p:stCondLst>
                                  <p:childTnLst>
                                    <p:set>
                                      <p:cBhvr>
                                        <p:cTn id="95" dur="1" fill="hold">
                                          <p:stCondLst>
                                            <p:cond delay="0"/>
                                          </p:stCondLst>
                                        </p:cTn>
                                        <p:tgtEl>
                                          <p:spTgt spid="3195"/>
                                        </p:tgtEl>
                                        <p:attrNameLst>
                                          <p:attrName>style.visibility</p:attrName>
                                        </p:attrNameLst>
                                      </p:cBhvr>
                                      <p:to>
                                        <p:strVal val="visible"/>
                                      </p:to>
                                    </p:set>
                                    <p:anim calcmode="lin" valueType="num">
                                      <p:cBhvr>
                                        <p:cTn id="96" dur="2000" fill="hold"/>
                                        <p:tgtEl>
                                          <p:spTgt spid="3195"/>
                                        </p:tgtEl>
                                        <p:attrNameLst>
                                          <p:attrName>ppt_w</p:attrName>
                                        </p:attrNameLst>
                                      </p:cBhvr>
                                      <p:tavLst>
                                        <p:tav tm="0">
                                          <p:val>
                                            <p:fltVal val="0"/>
                                          </p:val>
                                        </p:tav>
                                        <p:tav tm="100000">
                                          <p:val>
                                            <p:strVal val="#ppt_w"/>
                                          </p:val>
                                        </p:tav>
                                      </p:tavLst>
                                    </p:anim>
                                    <p:anim calcmode="lin" valueType="num">
                                      <p:cBhvr>
                                        <p:cTn id="97" dur="2000" fill="hold"/>
                                        <p:tgtEl>
                                          <p:spTgt spid="3195"/>
                                        </p:tgtEl>
                                        <p:attrNameLst>
                                          <p:attrName>ppt_h</p:attrName>
                                        </p:attrNameLst>
                                      </p:cBhvr>
                                      <p:tavLst>
                                        <p:tav tm="0">
                                          <p:val>
                                            <p:fltVal val="0"/>
                                          </p:val>
                                        </p:tav>
                                        <p:tav tm="100000">
                                          <p:val>
                                            <p:strVal val="#ppt_h"/>
                                          </p:val>
                                        </p:tav>
                                      </p:tavLst>
                                    </p:anim>
                                  </p:childTnLst>
                                </p:cTn>
                              </p:par>
                              <p:par>
                                <p:cTn id="98" presetID="23" presetClass="entr" presetSubtype="16" fill="hold" nodeType="withEffect">
                                  <p:stCondLst>
                                    <p:cond delay="0"/>
                                  </p:stCondLst>
                                  <p:childTnLst>
                                    <p:set>
                                      <p:cBhvr>
                                        <p:cTn id="99" dur="1" fill="hold">
                                          <p:stCondLst>
                                            <p:cond delay="0"/>
                                          </p:stCondLst>
                                        </p:cTn>
                                        <p:tgtEl>
                                          <p:spTgt spid="3196"/>
                                        </p:tgtEl>
                                        <p:attrNameLst>
                                          <p:attrName>style.visibility</p:attrName>
                                        </p:attrNameLst>
                                      </p:cBhvr>
                                      <p:to>
                                        <p:strVal val="visible"/>
                                      </p:to>
                                    </p:set>
                                    <p:anim calcmode="lin" valueType="num">
                                      <p:cBhvr>
                                        <p:cTn id="100" dur="2000" fill="hold"/>
                                        <p:tgtEl>
                                          <p:spTgt spid="3196"/>
                                        </p:tgtEl>
                                        <p:attrNameLst>
                                          <p:attrName>ppt_w</p:attrName>
                                        </p:attrNameLst>
                                      </p:cBhvr>
                                      <p:tavLst>
                                        <p:tav tm="0">
                                          <p:val>
                                            <p:fltVal val="0"/>
                                          </p:val>
                                        </p:tav>
                                        <p:tav tm="100000">
                                          <p:val>
                                            <p:strVal val="#ppt_w"/>
                                          </p:val>
                                        </p:tav>
                                      </p:tavLst>
                                    </p:anim>
                                    <p:anim calcmode="lin" valueType="num">
                                      <p:cBhvr>
                                        <p:cTn id="101" dur="2000" fill="hold"/>
                                        <p:tgtEl>
                                          <p:spTgt spid="3196"/>
                                        </p:tgtEl>
                                        <p:attrNameLst>
                                          <p:attrName>ppt_h</p:attrName>
                                        </p:attrNameLst>
                                      </p:cBhvr>
                                      <p:tavLst>
                                        <p:tav tm="0">
                                          <p:val>
                                            <p:fltVal val="0"/>
                                          </p:val>
                                        </p:tav>
                                        <p:tav tm="100000">
                                          <p:val>
                                            <p:strVal val="#ppt_h"/>
                                          </p:val>
                                        </p:tav>
                                      </p:tavLst>
                                    </p:anim>
                                  </p:childTnLst>
                                </p:cTn>
                              </p:par>
                              <p:par>
                                <p:cTn id="102" presetID="23" presetClass="entr" presetSubtype="16" fill="hold" nodeType="withEffect">
                                  <p:stCondLst>
                                    <p:cond delay="0"/>
                                  </p:stCondLst>
                                  <p:childTnLst>
                                    <p:set>
                                      <p:cBhvr>
                                        <p:cTn id="103" dur="1" fill="hold">
                                          <p:stCondLst>
                                            <p:cond delay="0"/>
                                          </p:stCondLst>
                                        </p:cTn>
                                        <p:tgtEl>
                                          <p:spTgt spid="3197"/>
                                        </p:tgtEl>
                                        <p:attrNameLst>
                                          <p:attrName>style.visibility</p:attrName>
                                        </p:attrNameLst>
                                      </p:cBhvr>
                                      <p:to>
                                        <p:strVal val="visible"/>
                                      </p:to>
                                    </p:set>
                                    <p:anim calcmode="lin" valueType="num">
                                      <p:cBhvr>
                                        <p:cTn id="104" dur="2000" fill="hold"/>
                                        <p:tgtEl>
                                          <p:spTgt spid="3197"/>
                                        </p:tgtEl>
                                        <p:attrNameLst>
                                          <p:attrName>ppt_w</p:attrName>
                                        </p:attrNameLst>
                                      </p:cBhvr>
                                      <p:tavLst>
                                        <p:tav tm="0">
                                          <p:val>
                                            <p:fltVal val="0"/>
                                          </p:val>
                                        </p:tav>
                                        <p:tav tm="100000">
                                          <p:val>
                                            <p:strVal val="#ppt_w"/>
                                          </p:val>
                                        </p:tav>
                                      </p:tavLst>
                                    </p:anim>
                                    <p:anim calcmode="lin" valueType="num">
                                      <p:cBhvr>
                                        <p:cTn id="105" dur="2000" fill="hold"/>
                                        <p:tgtEl>
                                          <p:spTgt spid="3197"/>
                                        </p:tgtEl>
                                        <p:attrNameLst>
                                          <p:attrName>ppt_h</p:attrName>
                                        </p:attrNameLst>
                                      </p:cBhvr>
                                      <p:tavLst>
                                        <p:tav tm="0">
                                          <p:val>
                                            <p:fltVal val="0"/>
                                          </p:val>
                                        </p:tav>
                                        <p:tav tm="100000">
                                          <p:val>
                                            <p:strVal val="#ppt_h"/>
                                          </p:val>
                                        </p:tav>
                                      </p:tavLst>
                                    </p:anim>
                                  </p:childTnLst>
                                </p:cTn>
                              </p:par>
                              <p:par>
                                <p:cTn id="106" presetID="23" presetClass="entr" presetSubtype="16" fill="hold" nodeType="withEffect">
                                  <p:stCondLst>
                                    <p:cond delay="0"/>
                                  </p:stCondLst>
                                  <p:childTnLst>
                                    <p:set>
                                      <p:cBhvr>
                                        <p:cTn id="107" dur="1" fill="hold">
                                          <p:stCondLst>
                                            <p:cond delay="0"/>
                                          </p:stCondLst>
                                        </p:cTn>
                                        <p:tgtEl>
                                          <p:spTgt spid="3198"/>
                                        </p:tgtEl>
                                        <p:attrNameLst>
                                          <p:attrName>style.visibility</p:attrName>
                                        </p:attrNameLst>
                                      </p:cBhvr>
                                      <p:to>
                                        <p:strVal val="visible"/>
                                      </p:to>
                                    </p:set>
                                    <p:anim calcmode="lin" valueType="num">
                                      <p:cBhvr>
                                        <p:cTn id="108" dur="2000" fill="hold"/>
                                        <p:tgtEl>
                                          <p:spTgt spid="3198"/>
                                        </p:tgtEl>
                                        <p:attrNameLst>
                                          <p:attrName>ppt_w</p:attrName>
                                        </p:attrNameLst>
                                      </p:cBhvr>
                                      <p:tavLst>
                                        <p:tav tm="0">
                                          <p:val>
                                            <p:fltVal val="0"/>
                                          </p:val>
                                        </p:tav>
                                        <p:tav tm="100000">
                                          <p:val>
                                            <p:strVal val="#ppt_w"/>
                                          </p:val>
                                        </p:tav>
                                      </p:tavLst>
                                    </p:anim>
                                    <p:anim calcmode="lin" valueType="num">
                                      <p:cBhvr>
                                        <p:cTn id="109" dur="2000" fill="hold"/>
                                        <p:tgtEl>
                                          <p:spTgt spid="3198"/>
                                        </p:tgtEl>
                                        <p:attrNameLst>
                                          <p:attrName>ppt_h</p:attrName>
                                        </p:attrNameLst>
                                      </p:cBhvr>
                                      <p:tavLst>
                                        <p:tav tm="0">
                                          <p:val>
                                            <p:fltVal val="0"/>
                                          </p:val>
                                        </p:tav>
                                        <p:tav tm="100000">
                                          <p:val>
                                            <p:strVal val="#ppt_h"/>
                                          </p:val>
                                        </p:tav>
                                      </p:tavLst>
                                    </p:anim>
                                  </p:childTnLst>
                                </p:cTn>
                              </p:par>
                              <p:par>
                                <p:cTn id="110" presetID="23" presetClass="entr" presetSubtype="16" fill="hold" nodeType="withEffect">
                                  <p:stCondLst>
                                    <p:cond delay="0"/>
                                  </p:stCondLst>
                                  <p:childTnLst>
                                    <p:set>
                                      <p:cBhvr>
                                        <p:cTn id="111" dur="1" fill="hold">
                                          <p:stCondLst>
                                            <p:cond delay="0"/>
                                          </p:stCondLst>
                                        </p:cTn>
                                        <p:tgtEl>
                                          <p:spTgt spid="3199"/>
                                        </p:tgtEl>
                                        <p:attrNameLst>
                                          <p:attrName>style.visibility</p:attrName>
                                        </p:attrNameLst>
                                      </p:cBhvr>
                                      <p:to>
                                        <p:strVal val="visible"/>
                                      </p:to>
                                    </p:set>
                                    <p:anim calcmode="lin" valueType="num">
                                      <p:cBhvr>
                                        <p:cTn id="112" dur="2000" fill="hold"/>
                                        <p:tgtEl>
                                          <p:spTgt spid="3199"/>
                                        </p:tgtEl>
                                        <p:attrNameLst>
                                          <p:attrName>ppt_w</p:attrName>
                                        </p:attrNameLst>
                                      </p:cBhvr>
                                      <p:tavLst>
                                        <p:tav tm="0">
                                          <p:val>
                                            <p:fltVal val="0"/>
                                          </p:val>
                                        </p:tav>
                                        <p:tav tm="100000">
                                          <p:val>
                                            <p:strVal val="#ppt_w"/>
                                          </p:val>
                                        </p:tav>
                                      </p:tavLst>
                                    </p:anim>
                                    <p:anim calcmode="lin" valueType="num">
                                      <p:cBhvr>
                                        <p:cTn id="113" dur="2000" fill="hold"/>
                                        <p:tgtEl>
                                          <p:spTgt spid="3199"/>
                                        </p:tgtEl>
                                        <p:attrNameLst>
                                          <p:attrName>ppt_h</p:attrName>
                                        </p:attrNameLst>
                                      </p:cBhvr>
                                      <p:tavLst>
                                        <p:tav tm="0">
                                          <p:val>
                                            <p:fltVal val="0"/>
                                          </p:val>
                                        </p:tav>
                                        <p:tav tm="100000">
                                          <p:val>
                                            <p:strVal val="#ppt_h"/>
                                          </p:val>
                                        </p:tav>
                                      </p:tavLst>
                                    </p:anim>
                                  </p:childTnLst>
                                </p:cTn>
                              </p:par>
                              <p:par>
                                <p:cTn id="114" presetID="23" presetClass="entr" presetSubtype="16" fill="hold" nodeType="withEffect">
                                  <p:stCondLst>
                                    <p:cond delay="0"/>
                                  </p:stCondLst>
                                  <p:childTnLst>
                                    <p:set>
                                      <p:cBhvr>
                                        <p:cTn id="115" dur="1" fill="hold">
                                          <p:stCondLst>
                                            <p:cond delay="0"/>
                                          </p:stCondLst>
                                        </p:cTn>
                                        <p:tgtEl>
                                          <p:spTgt spid="3200"/>
                                        </p:tgtEl>
                                        <p:attrNameLst>
                                          <p:attrName>style.visibility</p:attrName>
                                        </p:attrNameLst>
                                      </p:cBhvr>
                                      <p:to>
                                        <p:strVal val="visible"/>
                                      </p:to>
                                    </p:set>
                                    <p:anim calcmode="lin" valueType="num">
                                      <p:cBhvr>
                                        <p:cTn id="116" dur="2000" fill="hold"/>
                                        <p:tgtEl>
                                          <p:spTgt spid="3200"/>
                                        </p:tgtEl>
                                        <p:attrNameLst>
                                          <p:attrName>ppt_w</p:attrName>
                                        </p:attrNameLst>
                                      </p:cBhvr>
                                      <p:tavLst>
                                        <p:tav tm="0">
                                          <p:val>
                                            <p:fltVal val="0"/>
                                          </p:val>
                                        </p:tav>
                                        <p:tav tm="100000">
                                          <p:val>
                                            <p:strVal val="#ppt_w"/>
                                          </p:val>
                                        </p:tav>
                                      </p:tavLst>
                                    </p:anim>
                                    <p:anim calcmode="lin" valueType="num">
                                      <p:cBhvr>
                                        <p:cTn id="117" dur="2000" fill="hold"/>
                                        <p:tgtEl>
                                          <p:spTgt spid="3200"/>
                                        </p:tgtEl>
                                        <p:attrNameLst>
                                          <p:attrName>ppt_h</p:attrName>
                                        </p:attrNameLst>
                                      </p:cBhvr>
                                      <p:tavLst>
                                        <p:tav tm="0">
                                          <p:val>
                                            <p:fltVal val="0"/>
                                          </p:val>
                                        </p:tav>
                                        <p:tav tm="100000">
                                          <p:val>
                                            <p:strVal val="#ppt_h"/>
                                          </p:val>
                                        </p:tav>
                                      </p:tavLst>
                                    </p:anim>
                                  </p:childTnLst>
                                </p:cTn>
                              </p:par>
                              <p:par>
                                <p:cTn id="118" presetID="23" presetClass="entr" presetSubtype="16" fill="hold" nodeType="withEffect">
                                  <p:stCondLst>
                                    <p:cond delay="0"/>
                                  </p:stCondLst>
                                  <p:childTnLst>
                                    <p:set>
                                      <p:cBhvr>
                                        <p:cTn id="119" dur="1" fill="hold">
                                          <p:stCondLst>
                                            <p:cond delay="0"/>
                                          </p:stCondLst>
                                        </p:cTn>
                                        <p:tgtEl>
                                          <p:spTgt spid="3201"/>
                                        </p:tgtEl>
                                        <p:attrNameLst>
                                          <p:attrName>style.visibility</p:attrName>
                                        </p:attrNameLst>
                                      </p:cBhvr>
                                      <p:to>
                                        <p:strVal val="visible"/>
                                      </p:to>
                                    </p:set>
                                    <p:anim calcmode="lin" valueType="num">
                                      <p:cBhvr>
                                        <p:cTn id="120" dur="2000" fill="hold"/>
                                        <p:tgtEl>
                                          <p:spTgt spid="3201"/>
                                        </p:tgtEl>
                                        <p:attrNameLst>
                                          <p:attrName>ppt_w</p:attrName>
                                        </p:attrNameLst>
                                      </p:cBhvr>
                                      <p:tavLst>
                                        <p:tav tm="0">
                                          <p:val>
                                            <p:fltVal val="0"/>
                                          </p:val>
                                        </p:tav>
                                        <p:tav tm="100000">
                                          <p:val>
                                            <p:strVal val="#ppt_w"/>
                                          </p:val>
                                        </p:tav>
                                      </p:tavLst>
                                    </p:anim>
                                    <p:anim calcmode="lin" valueType="num">
                                      <p:cBhvr>
                                        <p:cTn id="121" dur="2000" fill="hold"/>
                                        <p:tgtEl>
                                          <p:spTgt spid="3201"/>
                                        </p:tgtEl>
                                        <p:attrNameLst>
                                          <p:attrName>ppt_h</p:attrName>
                                        </p:attrNameLst>
                                      </p:cBhvr>
                                      <p:tavLst>
                                        <p:tav tm="0">
                                          <p:val>
                                            <p:fltVal val="0"/>
                                          </p:val>
                                        </p:tav>
                                        <p:tav tm="100000">
                                          <p:val>
                                            <p:strVal val="#ppt_h"/>
                                          </p:val>
                                        </p:tav>
                                      </p:tavLst>
                                    </p:anim>
                                  </p:childTnLst>
                                </p:cTn>
                              </p:par>
                              <p:par>
                                <p:cTn id="122" presetID="23" presetClass="entr" presetSubtype="16" fill="hold" nodeType="withEffect">
                                  <p:stCondLst>
                                    <p:cond delay="0"/>
                                  </p:stCondLst>
                                  <p:childTnLst>
                                    <p:set>
                                      <p:cBhvr>
                                        <p:cTn id="123" dur="1" fill="hold">
                                          <p:stCondLst>
                                            <p:cond delay="0"/>
                                          </p:stCondLst>
                                        </p:cTn>
                                        <p:tgtEl>
                                          <p:spTgt spid="3202"/>
                                        </p:tgtEl>
                                        <p:attrNameLst>
                                          <p:attrName>style.visibility</p:attrName>
                                        </p:attrNameLst>
                                      </p:cBhvr>
                                      <p:to>
                                        <p:strVal val="visible"/>
                                      </p:to>
                                    </p:set>
                                    <p:anim calcmode="lin" valueType="num">
                                      <p:cBhvr>
                                        <p:cTn id="124" dur="2000" fill="hold"/>
                                        <p:tgtEl>
                                          <p:spTgt spid="3202"/>
                                        </p:tgtEl>
                                        <p:attrNameLst>
                                          <p:attrName>ppt_w</p:attrName>
                                        </p:attrNameLst>
                                      </p:cBhvr>
                                      <p:tavLst>
                                        <p:tav tm="0">
                                          <p:val>
                                            <p:fltVal val="0"/>
                                          </p:val>
                                        </p:tav>
                                        <p:tav tm="100000">
                                          <p:val>
                                            <p:strVal val="#ppt_w"/>
                                          </p:val>
                                        </p:tav>
                                      </p:tavLst>
                                    </p:anim>
                                    <p:anim calcmode="lin" valueType="num">
                                      <p:cBhvr>
                                        <p:cTn id="125" dur="2000" fill="hold"/>
                                        <p:tgtEl>
                                          <p:spTgt spid="3202"/>
                                        </p:tgtEl>
                                        <p:attrNameLst>
                                          <p:attrName>ppt_h</p:attrName>
                                        </p:attrNameLst>
                                      </p:cBhvr>
                                      <p:tavLst>
                                        <p:tav tm="0">
                                          <p:val>
                                            <p:fltVal val="0"/>
                                          </p:val>
                                        </p:tav>
                                        <p:tav tm="100000">
                                          <p:val>
                                            <p:strVal val="#ppt_h"/>
                                          </p:val>
                                        </p:tav>
                                      </p:tavLst>
                                    </p:anim>
                                  </p:childTnLst>
                                </p:cTn>
                              </p:par>
                              <p:par>
                                <p:cTn id="126" presetID="23" presetClass="entr" presetSubtype="16" fill="hold" nodeType="withEffect">
                                  <p:stCondLst>
                                    <p:cond delay="0"/>
                                  </p:stCondLst>
                                  <p:childTnLst>
                                    <p:set>
                                      <p:cBhvr>
                                        <p:cTn id="127" dur="1" fill="hold">
                                          <p:stCondLst>
                                            <p:cond delay="0"/>
                                          </p:stCondLst>
                                        </p:cTn>
                                        <p:tgtEl>
                                          <p:spTgt spid="3203"/>
                                        </p:tgtEl>
                                        <p:attrNameLst>
                                          <p:attrName>style.visibility</p:attrName>
                                        </p:attrNameLst>
                                      </p:cBhvr>
                                      <p:to>
                                        <p:strVal val="visible"/>
                                      </p:to>
                                    </p:set>
                                    <p:anim calcmode="lin" valueType="num">
                                      <p:cBhvr>
                                        <p:cTn id="128" dur="2000" fill="hold"/>
                                        <p:tgtEl>
                                          <p:spTgt spid="3203"/>
                                        </p:tgtEl>
                                        <p:attrNameLst>
                                          <p:attrName>ppt_w</p:attrName>
                                        </p:attrNameLst>
                                      </p:cBhvr>
                                      <p:tavLst>
                                        <p:tav tm="0">
                                          <p:val>
                                            <p:fltVal val="0"/>
                                          </p:val>
                                        </p:tav>
                                        <p:tav tm="100000">
                                          <p:val>
                                            <p:strVal val="#ppt_w"/>
                                          </p:val>
                                        </p:tav>
                                      </p:tavLst>
                                    </p:anim>
                                    <p:anim calcmode="lin" valueType="num">
                                      <p:cBhvr>
                                        <p:cTn id="129" dur="2000" fill="hold"/>
                                        <p:tgtEl>
                                          <p:spTgt spid="3203"/>
                                        </p:tgtEl>
                                        <p:attrNameLst>
                                          <p:attrName>ppt_h</p:attrName>
                                        </p:attrNameLst>
                                      </p:cBhvr>
                                      <p:tavLst>
                                        <p:tav tm="0">
                                          <p:val>
                                            <p:fltVal val="0"/>
                                          </p:val>
                                        </p:tav>
                                        <p:tav tm="100000">
                                          <p:val>
                                            <p:strVal val="#ppt_h"/>
                                          </p:val>
                                        </p:tav>
                                      </p:tavLst>
                                    </p:anim>
                                  </p:childTnLst>
                                </p:cTn>
                              </p:par>
                              <p:par>
                                <p:cTn id="130" presetID="23" presetClass="entr" presetSubtype="16" fill="hold" nodeType="withEffect">
                                  <p:stCondLst>
                                    <p:cond delay="0"/>
                                  </p:stCondLst>
                                  <p:childTnLst>
                                    <p:set>
                                      <p:cBhvr>
                                        <p:cTn id="131" dur="1" fill="hold">
                                          <p:stCondLst>
                                            <p:cond delay="0"/>
                                          </p:stCondLst>
                                        </p:cTn>
                                        <p:tgtEl>
                                          <p:spTgt spid="3204"/>
                                        </p:tgtEl>
                                        <p:attrNameLst>
                                          <p:attrName>style.visibility</p:attrName>
                                        </p:attrNameLst>
                                      </p:cBhvr>
                                      <p:to>
                                        <p:strVal val="visible"/>
                                      </p:to>
                                    </p:set>
                                    <p:anim calcmode="lin" valueType="num">
                                      <p:cBhvr>
                                        <p:cTn id="132" dur="2000" fill="hold"/>
                                        <p:tgtEl>
                                          <p:spTgt spid="3204"/>
                                        </p:tgtEl>
                                        <p:attrNameLst>
                                          <p:attrName>ppt_w</p:attrName>
                                        </p:attrNameLst>
                                      </p:cBhvr>
                                      <p:tavLst>
                                        <p:tav tm="0">
                                          <p:val>
                                            <p:fltVal val="0"/>
                                          </p:val>
                                        </p:tav>
                                        <p:tav tm="100000">
                                          <p:val>
                                            <p:strVal val="#ppt_w"/>
                                          </p:val>
                                        </p:tav>
                                      </p:tavLst>
                                    </p:anim>
                                    <p:anim calcmode="lin" valueType="num">
                                      <p:cBhvr>
                                        <p:cTn id="133" dur="2000" fill="hold"/>
                                        <p:tgtEl>
                                          <p:spTgt spid="3204"/>
                                        </p:tgtEl>
                                        <p:attrNameLst>
                                          <p:attrName>ppt_h</p:attrName>
                                        </p:attrNameLst>
                                      </p:cBhvr>
                                      <p:tavLst>
                                        <p:tav tm="0">
                                          <p:val>
                                            <p:fltVal val="0"/>
                                          </p:val>
                                        </p:tav>
                                        <p:tav tm="100000">
                                          <p:val>
                                            <p:strVal val="#ppt_h"/>
                                          </p:val>
                                        </p:tav>
                                      </p:tavLst>
                                    </p:anim>
                                  </p:childTnLst>
                                </p:cTn>
                              </p:par>
                              <p:par>
                                <p:cTn id="134" presetID="23" presetClass="entr" presetSubtype="16" fill="hold" nodeType="withEffect">
                                  <p:stCondLst>
                                    <p:cond delay="0"/>
                                  </p:stCondLst>
                                  <p:childTnLst>
                                    <p:set>
                                      <p:cBhvr>
                                        <p:cTn id="135" dur="1" fill="hold">
                                          <p:stCondLst>
                                            <p:cond delay="0"/>
                                          </p:stCondLst>
                                        </p:cTn>
                                        <p:tgtEl>
                                          <p:spTgt spid="3205"/>
                                        </p:tgtEl>
                                        <p:attrNameLst>
                                          <p:attrName>style.visibility</p:attrName>
                                        </p:attrNameLst>
                                      </p:cBhvr>
                                      <p:to>
                                        <p:strVal val="visible"/>
                                      </p:to>
                                    </p:set>
                                    <p:anim calcmode="lin" valueType="num">
                                      <p:cBhvr>
                                        <p:cTn id="136" dur="2000" fill="hold"/>
                                        <p:tgtEl>
                                          <p:spTgt spid="3205"/>
                                        </p:tgtEl>
                                        <p:attrNameLst>
                                          <p:attrName>ppt_w</p:attrName>
                                        </p:attrNameLst>
                                      </p:cBhvr>
                                      <p:tavLst>
                                        <p:tav tm="0">
                                          <p:val>
                                            <p:fltVal val="0"/>
                                          </p:val>
                                        </p:tav>
                                        <p:tav tm="100000">
                                          <p:val>
                                            <p:strVal val="#ppt_w"/>
                                          </p:val>
                                        </p:tav>
                                      </p:tavLst>
                                    </p:anim>
                                    <p:anim calcmode="lin" valueType="num">
                                      <p:cBhvr>
                                        <p:cTn id="137" dur="2000" fill="hold"/>
                                        <p:tgtEl>
                                          <p:spTgt spid="3205"/>
                                        </p:tgtEl>
                                        <p:attrNameLst>
                                          <p:attrName>ppt_h</p:attrName>
                                        </p:attrNameLst>
                                      </p:cBhvr>
                                      <p:tavLst>
                                        <p:tav tm="0">
                                          <p:val>
                                            <p:fltVal val="0"/>
                                          </p:val>
                                        </p:tav>
                                        <p:tav tm="100000">
                                          <p:val>
                                            <p:strVal val="#ppt_h"/>
                                          </p:val>
                                        </p:tav>
                                      </p:tavLst>
                                    </p:anim>
                                  </p:childTnLst>
                                </p:cTn>
                              </p:par>
                              <p:par>
                                <p:cTn id="138" presetID="23" presetClass="entr" presetSubtype="16" fill="hold" nodeType="withEffect">
                                  <p:stCondLst>
                                    <p:cond delay="0"/>
                                  </p:stCondLst>
                                  <p:childTnLst>
                                    <p:set>
                                      <p:cBhvr>
                                        <p:cTn id="139" dur="1" fill="hold">
                                          <p:stCondLst>
                                            <p:cond delay="0"/>
                                          </p:stCondLst>
                                        </p:cTn>
                                        <p:tgtEl>
                                          <p:spTgt spid="3206"/>
                                        </p:tgtEl>
                                        <p:attrNameLst>
                                          <p:attrName>style.visibility</p:attrName>
                                        </p:attrNameLst>
                                      </p:cBhvr>
                                      <p:to>
                                        <p:strVal val="visible"/>
                                      </p:to>
                                    </p:set>
                                    <p:anim calcmode="lin" valueType="num">
                                      <p:cBhvr>
                                        <p:cTn id="140" dur="2000" fill="hold"/>
                                        <p:tgtEl>
                                          <p:spTgt spid="3206"/>
                                        </p:tgtEl>
                                        <p:attrNameLst>
                                          <p:attrName>ppt_w</p:attrName>
                                        </p:attrNameLst>
                                      </p:cBhvr>
                                      <p:tavLst>
                                        <p:tav tm="0">
                                          <p:val>
                                            <p:fltVal val="0"/>
                                          </p:val>
                                        </p:tav>
                                        <p:tav tm="100000">
                                          <p:val>
                                            <p:strVal val="#ppt_w"/>
                                          </p:val>
                                        </p:tav>
                                      </p:tavLst>
                                    </p:anim>
                                    <p:anim calcmode="lin" valueType="num">
                                      <p:cBhvr>
                                        <p:cTn id="141" dur="2000" fill="hold"/>
                                        <p:tgtEl>
                                          <p:spTgt spid="3206"/>
                                        </p:tgtEl>
                                        <p:attrNameLst>
                                          <p:attrName>ppt_h</p:attrName>
                                        </p:attrNameLst>
                                      </p:cBhvr>
                                      <p:tavLst>
                                        <p:tav tm="0">
                                          <p:val>
                                            <p:fltVal val="0"/>
                                          </p:val>
                                        </p:tav>
                                        <p:tav tm="100000">
                                          <p:val>
                                            <p:strVal val="#ppt_h"/>
                                          </p:val>
                                        </p:tav>
                                      </p:tavLst>
                                    </p:anim>
                                  </p:childTnLst>
                                </p:cTn>
                              </p:par>
                              <p:par>
                                <p:cTn id="142" presetID="23" presetClass="entr" presetSubtype="16" fill="hold" nodeType="withEffect">
                                  <p:stCondLst>
                                    <p:cond delay="0"/>
                                  </p:stCondLst>
                                  <p:childTnLst>
                                    <p:set>
                                      <p:cBhvr>
                                        <p:cTn id="143" dur="1" fill="hold">
                                          <p:stCondLst>
                                            <p:cond delay="0"/>
                                          </p:stCondLst>
                                        </p:cTn>
                                        <p:tgtEl>
                                          <p:spTgt spid="3207"/>
                                        </p:tgtEl>
                                        <p:attrNameLst>
                                          <p:attrName>style.visibility</p:attrName>
                                        </p:attrNameLst>
                                      </p:cBhvr>
                                      <p:to>
                                        <p:strVal val="visible"/>
                                      </p:to>
                                    </p:set>
                                    <p:anim calcmode="lin" valueType="num">
                                      <p:cBhvr>
                                        <p:cTn id="144" dur="2000" fill="hold"/>
                                        <p:tgtEl>
                                          <p:spTgt spid="3207"/>
                                        </p:tgtEl>
                                        <p:attrNameLst>
                                          <p:attrName>ppt_w</p:attrName>
                                        </p:attrNameLst>
                                      </p:cBhvr>
                                      <p:tavLst>
                                        <p:tav tm="0">
                                          <p:val>
                                            <p:fltVal val="0"/>
                                          </p:val>
                                        </p:tav>
                                        <p:tav tm="100000">
                                          <p:val>
                                            <p:strVal val="#ppt_w"/>
                                          </p:val>
                                        </p:tav>
                                      </p:tavLst>
                                    </p:anim>
                                    <p:anim calcmode="lin" valueType="num">
                                      <p:cBhvr>
                                        <p:cTn id="145" dur="2000" fill="hold"/>
                                        <p:tgtEl>
                                          <p:spTgt spid="3207"/>
                                        </p:tgtEl>
                                        <p:attrNameLst>
                                          <p:attrName>ppt_h</p:attrName>
                                        </p:attrNameLst>
                                      </p:cBhvr>
                                      <p:tavLst>
                                        <p:tav tm="0">
                                          <p:val>
                                            <p:fltVal val="0"/>
                                          </p:val>
                                        </p:tav>
                                        <p:tav tm="100000">
                                          <p:val>
                                            <p:strVal val="#ppt_h"/>
                                          </p:val>
                                        </p:tav>
                                      </p:tavLst>
                                    </p:anim>
                                  </p:childTnLst>
                                </p:cTn>
                              </p:par>
                              <p:par>
                                <p:cTn id="146" presetID="23" presetClass="entr" presetSubtype="16" fill="hold" nodeType="withEffect">
                                  <p:stCondLst>
                                    <p:cond delay="0"/>
                                  </p:stCondLst>
                                  <p:childTnLst>
                                    <p:set>
                                      <p:cBhvr>
                                        <p:cTn id="147" dur="1" fill="hold">
                                          <p:stCondLst>
                                            <p:cond delay="0"/>
                                          </p:stCondLst>
                                        </p:cTn>
                                        <p:tgtEl>
                                          <p:spTgt spid="3208"/>
                                        </p:tgtEl>
                                        <p:attrNameLst>
                                          <p:attrName>style.visibility</p:attrName>
                                        </p:attrNameLst>
                                      </p:cBhvr>
                                      <p:to>
                                        <p:strVal val="visible"/>
                                      </p:to>
                                    </p:set>
                                    <p:anim calcmode="lin" valueType="num">
                                      <p:cBhvr>
                                        <p:cTn id="148" dur="2000" fill="hold"/>
                                        <p:tgtEl>
                                          <p:spTgt spid="3208"/>
                                        </p:tgtEl>
                                        <p:attrNameLst>
                                          <p:attrName>ppt_w</p:attrName>
                                        </p:attrNameLst>
                                      </p:cBhvr>
                                      <p:tavLst>
                                        <p:tav tm="0">
                                          <p:val>
                                            <p:fltVal val="0"/>
                                          </p:val>
                                        </p:tav>
                                        <p:tav tm="100000">
                                          <p:val>
                                            <p:strVal val="#ppt_w"/>
                                          </p:val>
                                        </p:tav>
                                      </p:tavLst>
                                    </p:anim>
                                    <p:anim calcmode="lin" valueType="num">
                                      <p:cBhvr>
                                        <p:cTn id="149" dur="2000" fill="hold"/>
                                        <p:tgtEl>
                                          <p:spTgt spid="3208"/>
                                        </p:tgtEl>
                                        <p:attrNameLst>
                                          <p:attrName>ppt_h</p:attrName>
                                        </p:attrNameLst>
                                      </p:cBhvr>
                                      <p:tavLst>
                                        <p:tav tm="0">
                                          <p:val>
                                            <p:fltVal val="0"/>
                                          </p:val>
                                        </p:tav>
                                        <p:tav tm="100000">
                                          <p:val>
                                            <p:strVal val="#ppt_h"/>
                                          </p:val>
                                        </p:tav>
                                      </p:tavLst>
                                    </p:anim>
                                  </p:childTnLst>
                                </p:cTn>
                              </p:par>
                              <p:par>
                                <p:cTn id="150" presetID="23" presetClass="entr" presetSubtype="16" fill="hold" nodeType="withEffect">
                                  <p:stCondLst>
                                    <p:cond delay="0"/>
                                  </p:stCondLst>
                                  <p:childTnLst>
                                    <p:set>
                                      <p:cBhvr>
                                        <p:cTn id="151" dur="1" fill="hold">
                                          <p:stCondLst>
                                            <p:cond delay="0"/>
                                          </p:stCondLst>
                                        </p:cTn>
                                        <p:tgtEl>
                                          <p:spTgt spid="3209"/>
                                        </p:tgtEl>
                                        <p:attrNameLst>
                                          <p:attrName>style.visibility</p:attrName>
                                        </p:attrNameLst>
                                      </p:cBhvr>
                                      <p:to>
                                        <p:strVal val="visible"/>
                                      </p:to>
                                    </p:set>
                                    <p:anim calcmode="lin" valueType="num">
                                      <p:cBhvr>
                                        <p:cTn id="152" dur="2000" fill="hold"/>
                                        <p:tgtEl>
                                          <p:spTgt spid="3209"/>
                                        </p:tgtEl>
                                        <p:attrNameLst>
                                          <p:attrName>ppt_w</p:attrName>
                                        </p:attrNameLst>
                                      </p:cBhvr>
                                      <p:tavLst>
                                        <p:tav tm="0">
                                          <p:val>
                                            <p:fltVal val="0"/>
                                          </p:val>
                                        </p:tav>
                                        <p:tav tm="100000">
                                          <p:val>
                                            <p:strVal val="#ppt_w"/>
                                          </p:val>
                                        </p:tav>
                                      </p:tavLst>
                                    </p:anim>
                                    <p:anim calcmode="lin" valueType="num">
                                      <p:cBhvr>
                                        <p:cTn id="153" dur="2000" fill="hold"/>
                                        <p:tgtEl>
                                          <p:spTgt spid="3209"/>
                                        </p:tgtEl>
                                        <p:attrNameLst>
                                          <p:attrName>ppt_h</p:attrName>
                                        </p:attrNameLst>
                                      </p:cBhvr>
                                      <p:tavLst>
                                        <p:tav tm="0">
                                          <p:val>
                                            <p:fltVal val="0"/>
                                          </p:val>
                                        </p:tav>
                                        <p:tav tm="100000">
                                          <p:val>
                                            <p:strVal val="#ppt_h"/>
                                          </p:val>
                                        </p:tav>
                                      </p:tavLst>
                                    </p:anim>
                                  </p:childTnLst>
                                </p:cTn>
                              </p:par>
                              <p:par>
                                <p:cTn id="154" presetID="23" presetClass="entr" presetSubtype="16" fill="hold" nodeType="withEffect">
                                  <p:stCondLst>
                                    <p:cond delay="0"/>
                                  </p:stCondLst>
                                  <p:childTnLst>
                                    <p:set>
                                      <p:cBhvr>
                                        <p:cTn id="155" dur="1" fill="hold">
                                          <p:stCondLst>
                                            <p:cond delay="0"/>
                                          </p:stCondLst>
                                        </p:cTn>
                                        <p:tgtEl>
                                          <p:spTgt spid="3210"/>
                                        </p:tgtEl>
                                        <p:attrNameLst>
                                          <p:attrName>style.visibility</p:attrName>
                                        </p:attrNameLst>
                                      </p:cBhvr>
                                      <p:to>
                                        <p:strVal val="visible"/>
                                      </p:to>
                                    </p:set>
                                    <p:anim calcmode="lin" valueType="num">
                                      <p:cBhvr>
                                        <p:cTn id="156" dur="2000" fill="hold"/>
                                        <p:tgtEl>
                                          <p:spTgt spid="3210"/>
                                        </p:tgtEl>
                                        <p:attrNameLst>
                                          <p:attrName>ppt_w</p:attrName>
                                        </p:attrNameLst>
                                      </p:cBhvr>
                                      <p:tavLst>
                                        <p:tav tm="0">
                                          <p:val>
                                            <p:fltVal val="0"/>
                                          </p:val>
                                        </p:tav>
                                        <p:tav tm="100000">
                                          <p:val>
                                            <p:strVal val="#ppt_w"/>
                                          </p:val>
                                        </p:tav>
                                      </p:tavLst>
                                    </p:anim>
                                    <p:anim calcmode="lin" valueType="num">
                                      <p:cBhvr>
                                        <p:cTn id="157" dur="2000" fill="hold"/>
                                        <p:tgtEl>
                                          <p:spTgt spid="3210"/>
                                        </p:tgtEl>
                                        <p:attrNameLst>
                                          <p:attrName>ppt_h</p:attrName>
                                        </p:attrNameLst>
                                      </p:cBhvr>
                                      <p:tavLst>
                                        <p:tav tm="0">
                                          <p:val>
                                            <p:fltVal val="0"/>
                                          </p:val>
                                        </p:tav>
                                        <p:tav tm="100000">
                                          <p:val>
                                            <p:strVal val="#ppt_h"/>
                                          </p:val>
                                        </p:tav>
                                      </p:tavLst>
                                    </p:anim>
                                  </p:childTnLst>
                                </p:cTn>
                              </p:par>
                              <p:par>
                                <p:cTn id="158" presetID="23" presetClass="entr" presetSubtype="16" fill="hold" nodeType="withEffect">
                                  <p:stCondLst>
                                    <p:cond delay="0"/>
                                  </p:stCondLst>
                                  <p:childTnLst>
                                    <p:set>
                                      <p:cBhvr>
                                        <p:cTn id="159" dur="1" fill="hold">
                                          <p:stCondLst>
                                            <p:cond delay="0"/>
                                          </p:stCondLst>
                                        </p:cTn>
                                        <p:tgtEl>
                                          <p:spTgt spid="3211"/>
                                        </p:tgtEl>
                                        <p:attrNameLst>
                                          <p:attrName>style.visibility</p:attrName>
                                        </p:attrNameLst>
                                      </p:cBhvr>
                                      <p:to>
                                        <p:strVal val="visible"/>
                                      </p:to>
                                    </p:set>
                                    <p:anim calcmode="lin" valueType="num">
                                      <p:cBhvr>
                                        <p:cTn id="160" dur="2000" fill="hold"/>
                                        <p:tgtEl>
                                          <p:spTgt spid="3211"/>
                                        </p:tgtEl>
                                        <p:attrNameLst>
                                          <p:attrName>ppt_w</p:attrName>
                                        </p:attrNameLst>
                                      </p:cBhvr>
                                      <p:tavLst>
                                        <p:tav tm="0">
                                          <p:val>
                                            <p:fltVal val="0"/>
                                          </p:val>
                                        </p:tav>
                                        <p:tav tm="100000">
                                          <p:val>
                                            <p:strVal val="#ppt_w"/>
                                          </p:val>
                                        </p:tav>
                                      </p:tavLst>
                                    </p:anim>
                                    <p:anim calcmode="lin" valueType="num">
                                      <p:cBhvr>
                                        <p:cTn id="161" dur="2000" fill="hold"/>
                                        <p:tgtEl>
                                          <p:spTgt spid="3211"/>
                                        </p:tgtEl>
                                        <p:attrNameLst>
                                          <p:attrName>ppt_h</p:attrName>
                                        </p:attrNameLst>
                                      </p:cBhvr>
                                      <p:tavLst>
                                        <p:tav tm="0">
                                          <p:val>
                                            <p:fltVal val="0"/>
                                          </p:val>
                                        </p:tav>
                                        <p:tav tm="100000">
                                          <p:val>
                                            <p:strVal val="#ppt_h"/>
                                          </p:val>
                                        </p:tav>
                                      </p:tavLst>
                                    </p:anim>
                                  </p:childTnLst>
                                </p:cTn>
                              </p:par>
                              <p:par>
                                <p:cTn id="162" presetID="23" presetClass="entr" presetSubtype="16" fill="hold" nodeType="withEffect">
                                  <p:stCondLst>
                                    <p:cond delay="0"/>
                                  </p:stCondLst>
                                  <p:childTnLst>
                                    <p:set>
                                      <p:cBhvr>
                                        <p:cTn id="163" dur="1" fill="hold">
                                          <p:stCondLst>
                                            <p:cond delay="0"/>
                                          </p:stCondLst>
                                        </p:cTn>
                                        <p:tgtEl>
                                          <p:spTgt spid="3212"/>
                                        </p:tgtEl>
                                        <p:attrNameLst>
                                          <p:attrName>style.visibility</p:attrName>
                                        </p:attrNameLst>
                                      </p:cBhvr>
                                      <p:to>
                                        <p:strVal val="visible"/>
                                      </p:to>
                                    </p:set>
                                    <p:anim calcmode="lin" valueType="num">
                                      <p:cBhvr>
                                        <p:cTn id="164" dur="2000" fill="hold"/>
                                        <p:tgtEl>
                                          <p:spTgt spid="3212"/>
                                        </p:tgtEl>
                                        <p:attrNameLst>
                                          <p:attrName>ppt_w</p:attrName>
                                        </p:attrNameLst>
                                      </p:cBhvr>
                                      <p:tavLst>
                                        <p:tav tm="0">
                                          <p:val>
                                            <p:fltVal val="0"/>
                                          </p:val>
                                        </p:tav>
                                        <p:tav tm="100000">
                                          <p:val>
                                            <p:strVal val="#ppt_w"/>
                                          </p:val>
                                        </p:tav>
                                      </p:tavLst>
                                    </p:anim>
                                    <p:anim calcmode="lin" valueType="num">
                                      <p:cBhvr>
                                        <p:cTn id="165" dur="2000" fill="hold"/>
                                        <p:tgtEl>
                                          <p:spTgt spid="3212"/>
                                        </p:tgtEl>
                                        <p:attrNameLst>
                                          <p:attrName>ppt_h</p:attrName>
                                        </p:attrNameLst>
                                      </p:cBhvr>
                                      <p:tavLst>
                                        <p:tav tm="0">
                                          <p:val>
                                            <p:fltVal val="0"/>
                                          </p:val>
                                        </p:tav>
                                        <p:tav tm="100000">
                                          <p:val>
                                            <p:strVal val="#ppt_h"/>
                                          </p:val>
                                        </p:tav>
                                      </p:tavLst>
                                    </p:anim>
                                  </p:childTnLst>
                                </p:cTn>
                              </p:par>
                              <p:par>
                                <p:cTn id="166" presetID="23" presetClass="entr" presetSubtype="16" fill="hold" nodeType="withEffect">
                                  <p:stCondLst>
                                    <p:cond delay="0"/>
                                  </p:stCondLst>
                                  <p:childTnLst>
                                    <p:set>
                                      <p:cBhvr>
                                        <p:cTn id="167" dur="1" fill="hold">
                                          <p:stCondLst>
                                            <p:cond delay="0"/>
                                          </p:stCondLst>
                                        </p:cTn>
                                        <p:tgtEl>
                                          <p:spTgt spid="3213"/>
                                        </p:tgtEl>
                                        <p:attrNameLst>
                                          <p:attrName>style.visibility</p:attrName>
                                        </p:attrNameLst>
                                      </p:cBhvr>
                                      <p:to>
                                        <p:strVal val="visible"/>
                                      </p:to>
                                    </p:set>
                                    <p:anim calcmode="lin" valueType="num">
                                      <p:cBhvr>
                                        <p:cTn id="168" dur="2000" fill="hold"/>
                                        <p:tgtEl>
                                          <p:spTgt spid="3213"/>
                                        </p:tgtEl>
                                        <p:attrNameLst>
                                          <p:attrName>ppt_w</p:attrName>
                                        </p:attrNameLst>
                                      </p:cBhvr>
                                      <p:tavLst>
                                        <p:tav tm="0">
                                          <p:val>
                                            <p:fltVal val="0"/>
                                          </p:val>
                                        </p:tav>
                                        <p:tav tm="100000">
                                          <p:val>
                                            <p:strVal val="#ppt_w"/>
                                          </p:val>
                                        </p:tav>
                                      </p:tavLst>
                                    </p:anim>
                                    <p:anim calcmode="lin" valueType="num">
                                      <p:cBhvr>
                                        <p:cTn id="169" dur="2000" fill="hold"/>
                                        <p:tgtEl>
                                          <p:spTgt spid="3213"/>
                                        </p:tgtEl>
                                        <p:attrNameLst>
                                          <p:attrName>ppt_h</p:attrName>
                                        </p:attrNameLst>
                                      </p:cBhvr>
                                      <p:tavLst>
                                        <p:tav tm="0">
                                          <p:val>
                                            <p:fltVal val="0"/>
                                          </p:val>
                                        </p:tav>
                                        <p:tav tm="100000">
                                          <p:val>
                                            <p:strVal val="#ppt_h"/>
                                          </p:val>
                                        </p:tav>
                                      </p:tavLst>
                                    </p:anim>
                                  </p:childTnLst>
                                </p:cTn>
                              </p:par>
                              <p:par>
                                <p:cTn id="170" presetID="23" presetClass="entr" presetSubtype="16" fill="hold" nodeType="withEffect">
                                  <p:stCondLst>
                                    <p:cond delay="0"/>
                                  </p:stCondLst>
                                  <p:childTnLst>
                                    <p:set>
                                      <p:cBhvr>
                                        <p:cTn id="171" dur="1" fill="hold">
                                          <p:stCondLst>
                                            <p:cond delay="0"/>
                                          </p:stCondLst>
                                        </p:cTn>
                                        <p:tgtEl>
                                          <p:spTgt spid="3214"/>
                                        </p:tgtEl>
                                        <p:attrNameLst>
                                          <p:attrName>style.visibility</p:attrName>
                                        </p:attrNameLst>
                                      </p:cBhvr>
                                      <p:to>
                                        <p:strVal val="visible"/>
                                      </p:to>
                                    </p:set>
                                    <p:anim calcmode="lin" valueType="num">
                                      <p:cBhvr>
                                        <p:cTn id="172" dur="2000" fill="hold"/>
                                        <p:tgtEl>
                                          <p:spTgt spid="3214"/>
                                        </p:tgtEl>
                                        <p:attrNameLst>
                                          <p:attrName>ppt_w</p:attrName>
                                        </p:attrNameLst>
                                      </p:cBhvr>
                                      <p:tavLst>
                                        <p:tav tm="0">
                                          <p:val>
                                            <p:fltVal val="0"/>
                                          </p:val>
                                        </p:tav>
                                        <p:tav tm="100000">
                                          <p:val>
                                            <p:strVal val="#ppt_w"/>
                                          </p:val>
                                        </p:tav>
                                      </p:tavLst>
                                    </p:anim>
                                    <p:anim calcmode="lin" valueType="num">
                                      <p:cBhvr>
                                        <p:cTn id="173" dur="2000" fill="hold"/>
                                        <p:tgtEl>
                                          <p:spTgt spid="3214"/>
                                        </p:tgtEl>
                                        <p:attrNameLst>
                                          <p:attrName>ppt_h</p:attrName>
                                        </p:attrNameLst>
                                      </p:cBhvr>
                                      <p:tavLst>
                                        <p:tav tm="0">
                                          <p:val>
                                            <p:fltVal val="0"/>
                                          </p:val>
                                        </p:tav>
                                        <p:tav tm="100000">
                                          <p:val>
                                            <p:strVal val="#ppt_h"/>
                                          </p:val>
                                        </p:tav>
                                      </p:tavLst>
                                    </p:anim>
                                  </p:childTnLst>
                                </p:cTn>
                              </p:par>
                              <p:par>
                                <p:cTn id="174" presetID="23" presetClass="entr" presetSubtype="16" fill="hold" nodeType="withEffect">
                                  <p:stCondLst>
                                    <p:cond delay="0"/>
                                  </p:stCondLst>
                                  <p:childTnLst>
                                    <p:set>
                                      <p:cBhvr>
                                        <p:cTn id="175" dur="1" fill="hold">
                                          <p:stCondLst>
                                            <p:cond delay="0"/>
                                          </p:stCondLst>
                                        </p:cTn>
                                        <p:tgtEl>
                                          <p:spTgt spid="3215"/>
                                        </p:tgtEl>
                                        <p:attrNameLst>
                                          <p:attrName>style.visibility</p:attrName>
                                        </p:attrNameLst>
                                      </p:cBhvr>
                                      <p:to>
                                        <p:strVal val="visible"/>
                                      </p:to>
                                    </p:set>
                                    <p:anim calcmode="lin" valueType="num">
                                      <p:cBhvr>
                                        <p:cTn id="176" dur="2000" fill="hold"/>
                                        <p:tgtEl>
                                          <p:spTgt spid="3215"/>
                                        </p:tgtEl>
                                        <p:attrNameLst>
                                          <p:attrName>ppt_w</p:attrName>
                                        </p:attrNameLst>
                                      </p:cBhvr>
                                      <p:tavLst>
                                        <p:tav tm="0">
                                          <p:val>
                                            <p:fltVal val="0"/>
                                          </p:val>
                                        </p:tav>
                                        <p:tav tm="100000">
                                          <p:val>
                                            <p:strVal val="#ppt_w"/>
                                          </p:val>
                                        </p:tav>
                                      </p:tavLst>
                                    </p:anim>
                                    <p:anim calcmode="lin" valueType="num">
                                      <p:cBhvr>
                                        <p:cTn id="177" dur="2000" fill="hold"/>
                                        <p:tgtEl>
                                          <p:spTgt spid="3215"/>
                                        </p:tgtEl>
                                        <p:attrNameLst>
                                          <p:attrName>ppt_h</p:attrName>
                                        </p:attrNameLst>
                                      </p:cBhvr>
                                      <p:tavLst>
                                        <p:tav tm="0">
                                          <p:val>
                                            <p:fltVal val="0"/>
                                          </p:val>
                                        </p:tav>
                                        <p:tav tm="100000">
                                          <p:val>
                                            <p:strVal val="#ppt_h"/>
                                          </p:val>
                                        </p:tav>
                                      </p:tavLst>
                                    </p:anim>
                                  </p:childTnLst>
                                </p:cTn>
                              </p:par>
                              <p:par>
                                <p:cTn id="178" presetID="23" presetClass="entr" presetSubtype="16" fill="hold" nodeType="withEffect">
                                  <p:stCondLst>
                                    <p:cond delay="0"/>
                                  </p:stCondLst>
                                  <p:childTnLst>
                                    <p:set>
                                      <p:cBhvr>
                                        <p:cTn id="179" dur="1" fill="hold">
                                          <p:stCondLst>
                                            <p:cond delay="0"/>
                                          </p:stCondLst>
                                        </p:cTn>
                                        <p:tgtEl>
                                          <p:spTgt spid="3216"/>
                                        </p:tgtEl>
                                        <p:attrNameLst>
                                          <p:attrName>style.visibility</p:attrName>
                                        </p:attrNameLst>
                                      </p:cBhvr>
                                      <p:to>
                                        <p:strVal val="visible"/>
                                      </p:to>
                                    </p:set>
                                    <p:anim calcmode="lin" valueType="num">
                                      <p:cBhvr>
                                        <p:cTn id="180" dur="2000" fill="hold"/>
                                        <p:tgtEl>
                                          <p:spTgt spid="3216"/>
                                        </p:tgtEl>
                                        <p:attrNameLst>
                                          <p:attrName>ppt_w</p:attrName>
                                        </p:attrNameLst>
                                      </p:cBhvr>
                                      <p:tavLst>
                                        <p:tav tm="0">
                                          <p:val>
                                            <p:fltVal val="0"/>
                                          </p:val>
                                        </p:tav>
                                        <p:tav tm="100000">
                                          <p:val>
                                            <p:strVal val="#ppt_w"/>
                                          </p:val>
                                        </p:tav>
                                      </p:tavLst>
                                    </p:anim>
                                    <p:anim calcmode="lin" valueType="num">
                                      <p:cBhvr>
                                        <p:cTn id="181" dur="2000" fill="hold"/>
                                        <p:tgtEl>
                                          <p:spTgt spid="3216"/>
                                        </p:tgtEl>
                                        <p:attrNameLst>
                                          <p:attrName>ppt_h</p:attrName>
                                        </p:attrNameLst>
                                      </p:cBhvr>
                                      <p:tavLst>
                                        <p:tav tm="0">
                                          <p:val>
                                            <p:fltVal val="0"/>
                                          </p:val>
                                        </p:tav>
                                        <p:tav tm="100000">
                                          <p:val>
                                            <p:strVal val="#ppt_h"/>
                                          </p:val>
                                        </p:tav>
                                      </p:tavLst>
                                    </p:anim>
                                  </p:childTnLst>
                                </p:cTn>
                              </p:par>
                              <p:par>
                                <p:cTn id="182" presetID="23" presetClass="entr" presetSubtype="16" fill="hold" nodeType="withEffect">
                                  <p:stCondLst>
                                    <p:cond delay="0"/>
                                  </p:stCondLst>
                                  <p:childTnLst>
                                    <p:set>
                                      <p:cBhvr>
                                        <p:cTn id="183" dur="1" fill="hold">
                                          <p:stCondLst>
                                            <p:cond delay="0"/>
                                          </p:stCondLst>
                                        </p:cTn>
                                        <p:tgtEl>
                                          <p:spTgt spid="3217"/>
                                        </p:tgtEl>
                                        <p:attrNameLst>
                                          <p:attrName>style.visibility</p:attrName>
                                        </p:attrNameLst>
                                      </p:cBhvr>
                                      <p:to>
                                        <p:strVal val="visible"/>
                                      </p:to>
                                    </p:set>
                                    <p:anim calcmode="lin" valueType="num">
                                      <p:cBhvr>
                                        <p:cTn id="184" dur="2000" fill="hold"/>
                                        <p:tgtEl>
                                          <p:spTgt spid="3217"/>
                                        </p:tgtEl>
                                        <p:attrNameLst>
                                          <p:attrName>ppt_w</p:attrName>
                                        </p:attrNameLst>
                                      </p:cBhvr>
                                      <p:tavLst>
                                        <p:tav tm="0">
                                          <p:val>
                                            <p:fltVal val="0"/>
                                          </p:val>
                                        </p:tav>
                                        <p:tav tm="100000">
                                          <p:val>
                                            <p:strVal val="#ppt_w"/>
                                          </p:val>
                                        </p:tav>
                                      </p:tavLst>
                                    </p:anim>
                                    <p:anim calcmode="lin" valueType="num">
                                      <p:cBhvr>
                                        <p:cTn id="185" dur="2000" fill="hold"/>
                                        <p:tgtEl>
                                          <p:spTgt spid="3217"/>
                                        </p:tgtEl>
                                        <p:attrNameLst>
                                          <p:attrName>ppt_h</p:attrName>
                                        </p:attrNameLst>
                                      </p:cBhvr>
                                      <p:tavLst>
                                        <p:tav tm="0">
                                          <p:val>
                                            <p:fltVal val="0"/>
                                          </p:val>
                                        </p:tav>
                                        <p:tav tm="100000">
                                          <p:val>
                                            <p:strVal val="#ppt_h"/>
                                          </p:val>
                                        </p:tav>
                                      </p:tavLst>
                                    </p:anim>
                                  </p:childTnLst>
                                </p:cTn>
                              </p:par>
                              <p:par>
                                <p:cTn id="186" presetID="23" presetClass="entr" presetSubtype="16" fill="hold" nodeType="withEffect">
                                  <p:stCondLst>
                                    <p:cond delay="0"/>
                                  </p:stCondLst>
                                  <p:childTnLst>
                                    <p:set>
                                      <p:cBhvr>
                                        <p:cTn id="187" dur="1" fill="hold">
                                          <p:stCondLst>
                                            <p:cond delay="0"/>
                                          </p:stCondLst>
                                        </p:cTn>
                                        <p:tgtEl>
                                          <p:spTgt spid="3218"/>
                                        </p:tgtEl>
                                        <p:attrNameLst>
                                          <p:attrName>style.visibility</p:attrName>
                                        </p:attrNameLst>
                                      </p:cBhvr>
                                      <p:to>
                                        <p:strVal val="visible"/>
                                      </p:to>
                                    </p:set>
                                    <p:anim calcmode="lin" valueType="num">
                                      <p:cBhvr>
                                        <p:cTn id="188" dur="2000" fill="hold"/>
                                        <p:tgtEl>
                                          <p:spTgt spid="3218"/>
                                        </p:tgtEl>
                                        <p:attrNameLst>
                                          <p:attrName>ppt_w</p:attrName>
                                        </p:attrNameLst>
                                      </p:cBhvr>
                                      <p:tavLst>
                                        <p:tav tm="0">
                                          <p:val>
                                            <p:fltVal val="0"/>
                                          </p:val>
                                        </p:tav>
                                        <p:tav tm="100000">
                                          <p:val>
                                            <p:strVal val="#ppt_w"/>
                                          </p:val>
                                        </p:tav>
                                      </p:tavLst>
                                    </p:anim>
                                    <p:anim calcmode="lin" valueType="num">
                                      <p:cBhvr>
                                        <p:cTn id="189" dur="2000" fill="hold"/>
                                        <p:tgtEl>
                                          <p:spTgt spid="3218"/>
                                        </p:tgtEl>
                                        <p:attrNameLst>
                                          <p:attrName>ppt_h</p:attrName>
                                        </p:attrNameLst>
                                      </p:cBhvr>
                                      <p:tavLst>
                                        <p:tav tm="0">
                                          <p:val>
                                            <p:fltVal val="0"/>
                                          </p:val>
                                        </p:tav>
                                        <p:tav tm="100000">
                                          <p:val>
                                            <p:strVal val="#ppt_h"/>
                                          </p:val>
                                        </p:tav>
                                      </p:tavLst>
                                    </p:anim>
                                  </p:childTnLst>
                                </p:cTn>
                              </p:par>
                              <p:par>
                                <p:cTn id="190" presetID="23" presetClass="entr" presetSubtype="16" fill="hold" nodeType="withEffect">
                                  <p:stCondLst>
                                    <p:cond delay="0"/>
                                  </p:stCondLst>
                                  <p:childTnLst>
                                    <p:set>
                                      <p:cBhvr>
                                        <p:cTn id="191" dur="1" fill="hold">
                                          <p:stCondLst>
                                            <p:cond delay="0"/>
                                          </p:stCondLst>
                                        </p:cTn>
                                        <p:tgtEl>
                                          <p:spTgt spid="3219"/>
                                        </p:tgtEl>
                                        <p:attrNameLst>
                                          <p:attrName>style.visibility</p:attrName>
                                        </p:attrNameLst>
                                      </p:cBhvr>
                                      <p:to>
                                        <p:strVal val="visible"/>
                                      </p:to>
                                    </p:set>
                                    <p:anim calcmode="lin" valueType="num">
                                      <p:cBhvr>
                                        <p:cTn id="192" dur="2000" fill="hold"/>
                                        <p:tgtEl>
                                          <p:spTgt spid="3219"/>
                                        </p:tgtEl>
                                        <p:attrNameLst>
                                          <p:attrName>ppt_w</p:attrName>
                                        </p:attrNameLst>
                                      </p:cBhvr>
                                      <p:tavLst>
                                        <p:tav tm="0">
                                          <p:val>
                                            <p:fltVal val="0"/>
                                          </p:val>
                                        </p:tav>
                                        <p:tav tm="100000">
                                          <p:val>
                                            <p:strVal val="#ppt_w"/>
                                          </p:val>
                                        </p:tav>
                                      </p:tavLst>
                                    </p:anim>
                                    <p:anim calcmode="lin" valueType="num">
                                      <p:cBhvr>
                                        <p:cTn id="193" dur="2000" fill="hold"/>
                                        <p:tgtEl>
                                          <p:spTgt spid="3219"/>
                                        </p:tgtEl>
                                        <p:attrNameLst>
                                          <p:attrName>ppt_h</p:attrName>
                                        </p:attrNameLst>
                                      </p:cBhvr>
                                      <p:tavLst>
                                        <p:tav tm="0">
                                          <p:val>
                                            <p:fltVal val="0"/>
                                          </p:val>
                                        </p:tav>
                                        <p:tav tm="100000">
                                          <p:val>
                                            <p:strVal val="#ppt_h"/>
                                          </p:val>
                                        </p:tav>
                                      </p:tavLst>
                                    </p:anim>
                                  </p:childTnLst>
                                </p:cTn>
                              </p:par>
                              <p:par>
                                <p:cTn id="194" presetID="23" presetClass="entr" presetSubtype="16" fill="hold" nodeType="withEffect">
                                  <p:stCondLst>
                                    <p:cond delay="0"/>
                                  </p:stCondLst>
                                  <p:childTnLst>
                                    <p:set>
                                      <p:cBhvr>
                                        <p:cTn id="195" dur="1" fill="hold">
                                          <p:stCondLst>
                                            <p:cond delay="0"/>
                                          </p:stCondLst>
                                        </p:cTn>
                                        <p:tgtEl>
                                          <p:spTgt spid="3220"/>
                                        </p:tgtEl>
                                        <p:attrNameLst>
                                          <p:attrName>style.visibility</p:attrName>
                                        </p:attrNameLst>
                                      </p:cBhvr>
                                      <p:to>
                                        <p:strVal val="visible"/>
                                      </p:to>
                                    </p:set>
                                    <p:anim calcmode="lin" valueType="num">
                                      <p:cBhvr>
                                        <p:cTn id="196" dur="2000" fill="hold"/>
                                        <p:tgtEl>
                                          <p:spTgt spid="3220"/>
                                        </p:tgtEl>
                                        <p:attrNameLst>
                                          <p:attrName>ppt_w</p:attrName>
                                        </p:attrNameLst>
                                      </p:cBhvr>
                                      <p:tavLst>
                                        <p:tav tm="0">
                                          <p:val>
                                            <p:fltVal val="0"/>
                                          </p:val>
                                        </p:tav>
                                        <p:tav tm="100000">
                                          <p:val>
                                            <p:strVal val="#ppt_w"/>
                                          </p:val>
                                        </p:tav>
                                      </p:tavLst>
                                    </p:anim>
                                    <p:anim calcmode="lin" valueType="num">
                                      <p:cBhvr>
                                        <p:cTn id="197" dur="2000" fill="hold"/>
                                        <p:tgtEl>
                                          <p:spTgt spid="3220"/>
                                        </p:tgtEl>
                                        <p:attrNameLst>
                                          <p:attrName>ppt_h</p:attrName>
                                        </p:attrNameLst>
                                      </p:cBhvr>
                                      <p:tavLst>
                                        <p:tav tm="0">
                                          <p:val>
                                            <p:fltVal val="0"/>
                                          </p:val>
                                        </p:tav>
                                        <p:tav tm="100000">
                                          <p:val>
                                            <p:strVal val="#ppt_h"/>
                                          </p:val>
                                        </p:tav>
                                      </p:tavLst>
                                    </p:anim>
                                  </p:childTnLst>
                                </p:cTn>
                              </p:par>
                              <p:par>
                                <p:cTn id="198" presetID="23" presetClass="entr" presetSubtype="16" fill="hold" nodeType="withEffect">
                                  <p:stCondLst>
                                    <p:cond delay="0"/>
                                  </p:stCondLst>
                                  <p:childTnLst>
                                    <p:set>
                                      <p:cBhvr>
                                        <p:cTn id="199" dur="1" fill="hold">
                                          <p:stCondLst>
                                            <p:cond delay="0"/>
                                          </p:stCondLst>
                                        </p:cTn>
                                        <p:tgtEl>
                                          <p:spTgt spid="3221"/>
                                        </p:tgtEl>
                                        <p:attrNameLst>
                                          <p:attrName>style.visibility</p:attrName>
                                        </p:attrNameLst>
                                      </p:cBhvr>
                                      <p:to>
                                        <p:strVal val="visible"/>
                                      </p:to>
                                    </p:set>
                                    <p:anim calcmode="lin" valueType="num">
                                      <p:cBhvr>
                                        <p:cTn id="200" dur="2000" fill="hold"/>
                                        <p:tgtEl>
                                          <p:spTgt spid="3221"/>
                                        </p:tgtEl>
                                        <p:attrNameLst>
                                          <p:attrName>ppt_w</p:attrName>
                                        </p:attrNameLst>
                                      </p:cBhvr>
                                      <p:tavLst>
                                        <p:tav tm="0">
                                          <p:val>
                                            <p:fltVal val="0"/>
                                          </p:val>
                                        </p:tav>
                                        <p:tav tm="100000">
                                          <p:val>
                                            <p:strVal val="#ppt_w"/>
                                          </p:val>
                                        </p:tav>
                                      </p:tavLst>
                                    </p:anim>
                                    <p:anim calcmode="lin" valueType="num">
                                      <p:cBhvr>
                                        <p:cTn id="201" dur="2000" fill="hold"/>
                                        <p:tgtEl>
                                          <p:spTgt spid="3221"/>
                                        </p:tgtEl>
                                        <p:attrNameLst>
                                          <p:attrName>ppt_h</p:attrName>
                                        </p:attrNameLst>
                                      </p:cBhvr>
                                      <p:tavLst>
                                        <p:tav tm="0">
                                          <p:val>
                                            <p:fltVal val="0"/>
                                          </p:val>
                                        </p:tav>
                                        <p:tav tm="100000">
                                          <p:val>
                                            <p:strVal val="#ppt_h"/>
                                          </p:val>
                                        </p:tav>
                                      </p:tavLst>
                                    </p:anim>
                                  </p:childTnLst>
                                </p:cTn>
                              </p:par>
                              <p:par>
                                <p:cTn id="202" presetID="23" presetClass="entr" presetSubtype="16" fill="hold" nodeType="withEffect">
                                  <p:stCondLst>
                                    <p:cond delay="0"/>
                                  </p:stCondLst>
                                  <p:childTnLst>
                                    <p:set>
                                      <p:cBhvr>
                                        <p:cTn id="203" dur="1" fill="hold">
                                          <p:stCondLst>
                                            <p:cond delay="0"/>
                                          </p:stCondLst>
                                        </p:cTn>
                                        <p:tgtEl>
                                          <p:spTgt spid="3222"/>
                                        </p:tgtEl>
                                        <p:attrNameLst>
                                          <p:attrName>style.visibility</p:attrName>
                                        </p:attrNameLst>
                                      </p:cBhvr>
                                      <p:to>
                                        <p:strVal val="visible"/>
                                      </p:to>
                                    </p:set>
                                    <p:anim calcmode="lin" valueType="num">
                                      <p:cBhvr>
                                        <p:cTn id="204" dur="2000" fill="hold"/>
                                        <p:tgtEl>
                                          <p:spTgt spid="3222"/>
                                        </p:tgtEl>
                                        <p:attrNameLst>
                                          <p:attrName>ppt_w</p:attrName>
                                        </p:attrNameLst>
                                      </p:cBhvr>
                                      <p:tavLst>
                                        <p:tav tm="0">
                                          <p:val>
                                            <p:fltVal val="0"/>
                                          </p:val>
                                        </p:tav>
                                        <p:tav tm="100000">
                                          <p:val>
                                            <p:strVal val="#ppt_w"/>
                                          </p:val>
                                        </p:tav>
                                      </p:tavLst>
                                    </p:anim>
                                    <p:anim calcmode="lin" valueType="num">
                                      <p:cBhvr>
                                        <p:cTn id="205" dur="2000" fill="hold"/>
                                        <p:tgtEl>
                                          <p:spTgt spid="3222"/>
                                        </p:tgtEl>
                                        <p:attrNameLst>
                                          <p:attrName>ppt_h</p:attrName>
                                        </p:attrNameLst>
                                      </p:cBhvr>
                                      <p:tavLst>
                                        <p:tav tm="0">
                                          <p:val>
                                            <p:fltVal val="0"/>
                                          </p:val>
                                        </p:tav>
                                        <p:tav tm="100000">
                                          <p:val>
                                            <p:strVal val="#ppt_h"/>
                                          </p:val>
                                        </p:tav>
                                      </p:tavLst>
                                    </p:anim>
                                  </p:childTnLst>
                                </p:cTn>
                              </p:par>
                              <p:par>
                                <p:cTn id="206" presetID="23" presetClass="entr" presetSubtype="16" fill="hold" nodeType="withEffect">
                                  <p:stCondLst>
                                    <p:cond delay="0"/>
                                  </p:stCondLst>
                                  <p:childTnLst>
                                    <p:set>
                                      <p:cBhvr>
                                        <p:cTn id="207" dur="1" fill="hold">
                                          <p:stCondLst>
                                            <p:cond delay="0"/>
                                          </p:stCondLst>
                                        </p:cTn>
                                        <p:tgtEl>
                                          <p:spTgt spid="3223"/>
                                        </p:tgtEl>
                                        <p:attrNameLst>
                                          <p:attrName>style.visibility</p:attrName>
                                        </p:attrNameLst>
                                      </p:cBhvr>
                                      <p:to>
                                        <p:strVal val="visible"/>
                                      </p:to>
                                    </p:set>
                                    <p:anim calcmode="lin" valueType="num">
                                      <p:cBhvr>
                                        <p:cTn id="208" dur="2000" fill="hold"/>
                                        <p:tgtEl>
                                          <p:spTgt spid="3223"/>
                                        </p:tgtEl>
                                        <p:attrNameLst>
                                          <p:attrName>ppt_w</p:attrName>
                                        </p:attrNameLst>
                                      </p:cBhvr>
                                      <p:tavLst>
                                        <p:tav tm="0">
                                          <p:val>
                                            <p:fltVal val="0"/>
                                          </p:val>
                                        </p:tav>
                                        <p:tav tm="100000">
                                          <p:val>
                                            <p:strVal val="#ppt_w"/>
                                          </p:val>
                                        </p:tav>
                                      </p:tavLst>
                                    </p:anim>
                                    <p:anim calcmode="lin" valueType="num">
                                      <p:cBhvr>
                                        <p:cTn id="209" dur="2000" fill="hold"/>
                                        <p:tgtEl>
                                          <p:spTgt spid="3223"/>
                                        </p:tgtEl>
                                        <p:attrNameLst>
                                          <p:attrName>ppt_h</p:attrName>
                                        </p:attrNameLst>
                                      </p:cBhvr>
                                      <p:tavLst>
                                        <p:tav tm="0">
                                          <p:val>
                                            <p:fltVal val="0"/>
                                          </p:val>
                                        </p:tav>
                                        <p:tav tm="100000">
                                          <p:val>
                                            <p:strVal val="#ppt_h"/>
                                          </p:val>
                                        </p:tav>
                                      </p:tavLst>
                                    </p:anim>
                                  </p:childTnLst>
                                </p:cTn>
                              </p:par>
                              <p:par>
                                <p:cTn id="210" presetID="23" presetClass="entr" presetSubtype="16" fill="hold" nodeType="withEffect">
                                  <p:stCondLst>
                                    <p:cond delay="0"/>
                                  </p:stCondLst>
                                  <p:childTnLst>
                                    <p:set>
                                      <p:cBhvr>
                                        <p:cTn id="211" dur="1" fill="hold">
                                          <p:stCondLst>
                                            <p:cond delay="0"/>
                                          </p:stCondLst>
                                        </p:cTn>
                                        <p:tgtEl>
                                          <p:spTgt spid="3224"/>
                                        </p:tgtEl>
                                        <p:attrNameLst>
                                          <p:attrName>style.visibility</p:attrName>
                                        </p:attrNameLst>
                                      </p:cBhvr>
                                      <p:to>
                                        <p:strVal val="visible"/>
                                      </p:to>
                                    </p:set>
                                    <p:anim calcmode="lin" valueType="num">
                                      <p:cBhvr>
                                        <p:cTn id="212" dur="2000" fill="hold"/>
                                        <p:tgtEl>
                                          <p:spTgt spid="3224"/>
                                        </p:tgtEl>
                                        <p:attrNameLst>
                                          <p:attrName>ppt_w</p:attrName>
                                        </p:attrNameLst>
                                      </p:cBhvr>
                                      <p:tavLst>
                                        <p:tav tm="0">
                                          <p:val>
                                            <p:fltVal val="0"/>
                                          </p:val>
                                        </p:tav>
                                        <p:tav tm="100000">
                                          <p:val>
                                            <p:strVal val="#ppt_w"/>
                                          </p:val>
                                        </p:tav>
                                      </p:tavLst>
                                    </p:anim>
                                    <p:anim calcmode="lin" valueType="num">
                                      <p:cBhvr>
                                        <p:cTn id="213" dur="2000" fill="hold"/>
                                        <p:tgtEl>
                                          <p:spTgt spid="3224"/>
                                        </p:tgtEl>
                                        <p:attrNameLst>
                                          <p:attrName>ppt_h</p:attrName>
                                        </p:attrNameLst>
                                      </p:cBhvr>
                                      <p:tavLst>
                                        <p:tav tm="0">
                                          <p:val>
                                            <p:fltVal val="0"/>
                                          </p:val>
                                        </p:tav>
                                        <p:tav tm="100000">
                                          <p:val>
                                            <p:strVal val="#ppt_h"/>
                                          </p:val>
                                        </p:tav>
                                      </p:tavLst>
                                    </p:anim>
                                  </p:childTnLst>
                                </p:cTn>
                              </p:par>
                              <p:par>
                                <p:cTn id="214" presetID="23" presetClass="entr" presetSubtype="16" fill="hold" nodeType="withEffect">
                                  <p:stCondLst>
                                    <p:cond delay="0"/>
                                  </p:stCondLst>
                                  <p:childTnLst>
                                    <p:set>
                                      <p:cBhvr>
                                        <p:cTn id="215" dur="1" fill="hold">
                                          <p:stCondLst>
                                            <p:cond delay="0"/>
                                          </p:stCondLst>
                                        </p:cTn>
                                        <p:tgtEl>
                                          <p:spTgt spid="3225"/>
                                        </p:tgtEl>
                                        <p:attrNameLst>
                                          <p:attrName>style.visibility</p:attrName>
                                        </p:attrNameLst>
                                      </p:cBhvr>
                                      <p:to>
                                        <p:strVal val="visible"/>
                                      </p:to>
                                    </p:set>
                                    <p:anim calcmode="lin" valueType="num">
                                      <p:cBhvr>
                                        <p:cTn id="216" dur="2000" fill="hold"/>
                                        <p:tgtEl>
                                          <p:spTgt spid="3225"/>
                                        </p:tgtEl>
                                        <p:attrNameLst>
                                          <p:attrName>ppt_w</p:attrName>
                                        </p:attrNameLst>
                                      </p:cBhvr>
                                      <p:tavLst>
                                        <p:tav tm="0">
                                          <p:val>
                                            <p:fltVal val="0"/>
                                          </p:val>
                                        </p:tav>
                                        <p:tav tm="100000">
                                          <p:val>
                                            <p:strVal val="#ppt_w"/>
                                          </p:val>
                                        </p:tav>
                                      </p:tavLst>
                                    </p:anim>
                                    <p:anim calcmode="lin" valueType="num">
                                      <p:cBhvr>
                                        <p:cTn id="217" dur="2000" fill="hold"/>
                                        <p:tgtEl>
                                          <p:spTgt spid="3225"/>
                                        </p:tgtEl>
                                        <p:attrNameLst>
                                          <p:attrName>ppt_h</p:attrName>
                                        </p:attrNameLst>
                                      </p:cBhvr>
                                      <p:tavLst>
                                        <p:tav tm="0">
                                          <p:val>
                                            <p:fltVal val="0"/>
                                          </p:val>
                                        </p:tav>
                                        <p:tav tm="100000">
                                          <p:val>
                                            <p:strVal val="#ppt_h"/>
                                          </p:val>
                                        </p:tav>
                                      </p:tavLst>
                                    </p:anim>
                                  </p:childTnLst>
                                </p:cTn>
                              </p:par>
                              <p:par>
                                <p:cTn id="218" presetID="23" presetClass="entr" presetSubtype="16" fill="hold" nodeType="withEffect">
                                  <p:stCondLst>
                                    <p:cond delay="0"/>
                                  </p:stCondLst>
                                  <p:childTnLst>
                                    <p:set>
                                      <p:cBhvr>
                                        <p:cTn id="219" dur="1" fill="hold">
                                          <p:stCondLst>
                                            <p:cond delay="0"/>
                                          </p:stCondLst>
                                        </p:cTn>
                                        <p:tgtEl>
                                          <p:spTgt spid="3226"/>
                                        </p:tgtEl>
                                        <p:attrNameLst>
                                          <p:attrName>style.visibility</p:attrName>
                                        </p:attrNameLst>
                                      </p:cBhvr>
                                      <p:to>
                                        <p:strVal val="visible"/>
                                      </p:to>
                                    </p:set>
                                    <p:anim calcmode="lin" valueType="num">
                                      <p:cBhvr>
                                        <p:cTn id="220" dur="2000" fill="hold"/>
                                        <p:tgtEl>
                                          <p:spTgt spid="3226"/>
                                        </p:tgtEl>
                                        <p:attrNameLst>
                                          <p:attrName>ppt_w</p:attrName>
                                        </p:attrNameLst>
                                      </p:cBhvr>
                                      <p:tavLst>
                                        <p:tav tm="0">
                                          <p:val>
                                            <p:fltVal val="0"/>
                                          </p:val>
                                        </p:tav>
                                        <p:tav tm="100000">
                                          <p:val>
                                            <p:strVal val="#ppt_w"/>
                                          </p:val>
                                        </p:tav>
                                      </p:tavLst>
                                    </p:anim>
                                    <p:anim calcmode="lin" valueType="num">
                                      <p:cBhvr>
                                        <p:cTn id="221" dur="2000" fill="hold"/>
                                        <p:tgtEl>
                                          <p:spTgt spid="3226"/>
                                        </p:tgtEl>
                                        <p:attrNameLst>
                                          <p:attrName>ppt_h</p:attrName>
                                        </p:attrNameLst>
                                      </p:cBhvr>
                                      <p:tavLst>
                                        <p:tav tm="0">
                                          <p:val>
                                            <p:fltVal val="0"/>
                                          </p:val>
                                        </p:tav>
                                        <p:tav tm="100000">
                                          <p:val>
                                            <p:strVal val="#ppt_h"/>
                                          </p:val>
                                        </p:tav>
                                      </p:tavLst>
                                    </p:anim>
                                  </p:childTnLst>
                                </p:cTn>
                              </p:par>
                              <p:par>
                                <p:cTn id="222" presetID="23" presetClass="entr" presetSubtype="16" fill="hold" nodeType="withEffect">
                                  <p:stCondLst>
                                    <p:cond delay="0"/>
                                  </p:stCondLst>
                                  <p:childTnLst>
                                    <p:set>
                                      <p:cBhvr>
                                        <p:cTn id="223" dur="1" fill="hold">
                                          <p:stCondLst>
                                            <p:cond delay="0"/>
                                          </p:stCondLst>
                                        </p:cTn>
                                        <p:tgtEl>
                                          <p:spTgt spid="3227"/>
                                        </p:tgtEl>
                                        <p:attrNameLst>
                                          <p:attrName>style.visibility</p:attrName>
                                        </p:attrNameLst>
                                      </p:cBhvr>
                                      <p:to>
                                        <p:strVal val="visible"/>
                                      </p:to>
                                    </p:set>
                                    <p:anim calcmode="lin" valueType="num">
                                      <p:cBhvr>
                                        <p:cTn id="224" dur="2000" fill="hold"/>
                                        <p:tgtEl>
                                          <p:spTgt spid="3227"/>
                                        </p:tgtEl>
                                        <p:attrNameLst>
                                          <p:attrName>ppt_w</p:attrName>
                                        </p:attrNameLst>
                                      </p:cBhvr>
                                      <p:tavLst>
                                        <p:tav tm="0">
                                          <p:val>
                                            <p:fltVal val="0"/>
                                          </p:val>
                                        </p:tav>
                                        <p:tav tm="100000">
                                          <p:val>
                                            <p:strVal val="#ppt_w"/>
                                          </p:val>
                                        </p:tav>
                                      </p:tavLst>
                                    </p:anim>
                                    <p:anim calcmode="lin" valueType="num">
                                      <p:cBhvr>
                                        <p:cTn id="225" dur="2000" fill="hold"/>
                                        <p:tgtEl>
                                          <p:spTgt spid="3227"/>
                                        </p:tgtEl>
                                        <p:attrNameLst>
                                          <p:attrName>ppt_h</p:attrName>
                                        </p:attrNameLst>
                                      </p:cBhvr>
                                      <p:tavLst>
                                        <p:tav tm="0">
                                          <p:val>
                                            <p:fltVal val="0"/>
                                          </p:val>
                                        </p:tav>
                                        <p:tav tm="100000">
                                          <p:val>
                                            <p:strVal val="#ppt_h"/>
                                          </p:val>
                                        </p:tav>
                                      </p:tavLst>
                                    </p:anim>
                                  </p:childTnLst>
                                </p:cTn>
                              </p:par>
                              <p:par>
                                <p:cTn id="226" presetID="23" presetClass="entr" presetSubtype="16" fill="hold" nodeType="withEffect">
                                  <p:stCondLst>
                                    <p:cond delay="0"/>
                                  </p:stCondLst>
                                  <p:childTnLst>
                                    <p:set>
                                      <p:cBhvr>
                                        <p:cTn id="227" dur="1" fill="hold">
                                          <p:stCondLst>
                                            <p:cond delay="0"/>
                                          </p:stCondLst>
                                        </p:cTn>
                                        <p:tgtEl>
                                          <p:spTgt spid="3228"/>
                                        </p:tgtEl>
                                        <p:attrNameLst>
                                          <p:attrName>style.visibility</p:attrName>
                                        </p:attrNameLst>
                                      </p:cBhvr>
                                      <p:to>
                                        <p:strVal val="visible"/>
                                      </p:to>
                                    </p:set>
                                    <p:anim calcmode="lin" valueType="num">
                                      <p:cBhvr>
                                        <p:cTn id="228" dur="2000" fill="hold"/>
                                        <p:tgtEl>
                                          <p:spTgt spid="3228"/>
                                        </p:tgtEl>
                                        <p:attrNameLst>
                                          <p:attrName>ppt_w</p:attrName>
                                        </p:attrNameLst>
                                      </p:cBhvr>
                                      <p:tavLst>
                                        <p:tav tm="0">
                                          <p:val>
                                            <p:fltVal val="0"/>
                                          </p:val>
                                        </p:tav>
                                        <p:tav tm="100000">
                                          <p:val>
                                            <p:strVal val="#ppt_w"/>
                                          </p:val>
                                        </p:tav>
                                      </p:tavLst>
                                    </p:anim>
                                    <p:anim calcmode="lin" valueType="num">
                                      <p:cBhvr>
                                        <p:cTn id="229" dur="2000" fill="hold"/>
                                        <p:tgtEl>
                                          <p:spTgt spid="3228"/>
                                        </p:tgtEl>
                                        <p:attrNameLst>
                                          <p:attrName>ppt_h</p:attrName>
                                        </p:attrNameLst>
                                      </p:cBhvr>
                                      <p:tavLst>
                                        <p:tav tm="0">
                                          <p:val>
                                            <p:fltVal val="0"/>
                                          </p:val>
                                        </p:tav>
                                        <p:tav tm="100000">
                                          <p:val>
                                            <p:strVal val="#ppt_h"/>
                                          </p:val>
                                        </p:tav>
                                      </p:tavLst>
                                    </p:anim>
                                  </p:childTnLst>
                                </p:cTn>
                              </p:par>
                              <p:par>
                                <p:cTn id="230" presetID="23" presetClass="entr" presetSubtype="16" fill="hold" nodeType="withEffect">
                                  <p:stCondLst>
                                    <p:cond delay="0"/>
                                  </p:stCondLst>
                                  <p:childTnLst>
                                    <p:set>
                                      <p:cBhvr>
                                        <p:cTn id="231" dur="1" fill="hold">
                                          <p:stCondLst>
                                            <p:cond delay="0"/>
                                          </p:stCondLst>
                                        </p:cTn>
                                        <p:tgtEl>
                                          <p:spTgt spid="3229"/>
                                        </p:tgtEl>
                                        <p:attrNameLst>
                                          <p:attrName>style.visibility</p:attrName>
                                        </p:attrNameLst>
                                      </p:cBhvr>
                                      <p:to>
                                        <p:strVal val="visible"/>
                                      </p:to>
                                    </p:set>
                                    <p:anim calcmode="lin" valueType="num">
                                      <p:cBhvr>
                                        <p:cTn id="232" dur="2000" fill="hold"/>
                                        <p:tgtEl>
                                          <p:spTgt spid="3229"/>
                                        </p:tgtEl>
                                        <p:attrNameLst>
                                          <p:attrName>ppt_w</p:attrName>
                                        </p:attrNameLst>
                                      </p:cBhvr>
                                      <p:tavLst>
                                        <p:tav tm="0">
                                          <p:val>
                                            <p:fltVal val="0"/>
                                          </p:val>
                                        </p:tav>
                                        <p:tav tm="100000">
                                          <p:val>
                                            <p:strVal val="#ppt_w"/>
                                          </p:val>
                                        </p:tav>
                                      </p:tavLst>
                                    </p:anim>
                                    <p:anim calcmode="lin" valueType="num">
                                      <p:cBhvr>
                                        <p:cTn id="233" dur="2000" fill="hold"/>
                                        <p:tgtEl>
                                          <p:spTgt spid="3229"/>
                                        </p:tgtEl>
                                        <p:attrNameLst>
                                          <p:attrName>ppt_h</p:attrName>
                                        </p:attrNameLst>
                                      </p:cBhvr>
                                      <p:tavLst>
                                        <p:tav tm="0">
                                          <p:val>
                                            <p:fltVal val="0"/>
                                          </p:val>
                                        </p:tav>
                                        <p:tav tm="100000">
                                          <p:val>
                                            <p:strVal val="#ppt_h"/>
                                          </p:val>
                                        </p:tav>
                                      </p:tavLst>
                                    </p:anim>
                                  </p:childTnLst>
                                </p:cTn>
                              </p:par>
                              <p:par>
                                <p:cTn id="234" presetID="23" presetClass="entr" presetSubtype="16" fill="hold" nodeType="withEffect">
                                  <p:stCondLst>
                                    <p:cond delay="0"/>
                                  </p:stCondLst>
                                  <p:childTnLst>
                                    <p:set>
                                      <p:cBhvr>
                                        <p:cTn id="235" dur="1" fill="hold">
                                          <p:stCondLst>
                                            <p:cond delay="0"/>
                                          </p:stCondLst>
                                        </p:cTn>
                                        <p:tgtEl>
                                          <p:spTgt spid="3230"/>
                                        </p:tgtEl>
                                        <p:attrNameLst>
                                          <p:attrName>style.visibility</p:attrName>
                                        </p:attrNameLst>
                                      </p:cBhvr>
                                      <p:to>
                                        <p:strVal val="visible"/>
                                      </p:to>
                                    </p:set>
                                    <p:anim calcmode="lin" valueType="num">
                                      <p:cBhvr>
                                        <p:cTn id="236" dur="2000" fill="hold"/>
                                        <p:tgtEl>
                                          <p:spTgt spid="3230"/>
                                        </p:tgtEl>
                                        <p:attrNameLst>
                                          <p:attrName>ppt_w</p:attrName>
                                        </p:attrNameLst>
                                      </p:cBhvr>
                                      <p:tavLst>
                                        <p:tav tm="0">
                                          <p:val>
                                            <p:fltVal val="0"/>
                                          </p:val>
                                        </p:tav>
                                        <p:tav tm="100000">
                                          <p:val>
                                            <p:strVal val="#ppt_w"/>
                                          </p:val>
                                        </p:tav>
                                      </p:tavLst>
                                    </p:anim>
                                    <p:anim calcmode="lin" valueType="num">
                                      <p:cBhvr>
                                        <p:cTn id="237" dur="2000" fill="hold"/>
                                        <p:tgtEl>
                                          <p:spTgt spid="3230"/>
                                        </p:tgtEl>
                                        <p:attrNameLst>
                                          <p:attrName>ppt_h</p:attrName>
                                        </p:attrNameLst>
                                      </p:cBhvr>
                                      <p:tavLst>
                                        <p:tav tm="0">
                                          <p:val>
                                            <p:fltVal val="0"/>
                                          </p:val>
                                        </p:tav>
                                        <p:tav tm="100000">
                                          <p:val>
                                            <p:strVal val="#ppt_h"/>
                                          </p:val>
                                        </p:tav>
                                      </p:tavLst>
                                    </p:anim>
                                  </p:childTnLst>
                                </p:cTn>
                              </p:par>
                              <p:par>
                                <p:cTn id="238" presetID="23" presetClass="entr" presetSubtype="16" fill="hold" nodeType="withEffect">
                                  <p:stCondLst>
                                    <p:cond delay="0"/>
                                  </p:stCondLst>
                                  <p:childTnLst>
                                    <p:set>
                                      <p:cBhvr>
                                        <p:cTn id="239" dur="1" fill="hold">
                                          <p:stCondLst>
                                            <p:cond delay="0"/>
                                          </p:stCondLst>
                                        </p:cTn>
                                        <p:tgtEl>
                                          <p:spTgt spid="3231"/>
                                        </p:tgtEl>
                                        <p:attrNameLst>
                                          <p:attrName>style.visibility</p:attrName>
                                        </p:attrNameLst>
                                      </p:cBhvr>
                                      <p:to>
                                        <p:strVal val="visible"/>
                                      </p:to>
                                    </p:set>
                                    <p:anim calcmode="lin" valueType="num">
                                      <p:cBhvr>
                                        <p:cTn id="240" dur="2000" fill="hold"/>
                                        <p:tgtEl>
                                          <p:spTgt spid="3231"/>
                                        </p:tgtEl>
                                        <p:attrNameLst>
                                          <p:attrName>ppt_w</p:attrName>
                                        </p:attrNameLst>
                                      </p:cBhvr>
                                      <p:tavLst>
                                        <p:tav tm="0">
                                          <p:val>
                                            <p:fltVal val="0"/>
                                          </p:val>
                                        </p:tav>
                                        <p:tav tm="100000">
                                          <p:val>
                                            <p:strVal val="#ppt_w"/>
                                          </p:val>
                                        </p:tav>
                                      </p:tavLst>
                                    </p:anim>
                                    <p:anim calcmode="lin" valueType="num">
                                      <p:cBhvr>
                                        <p:cTn id="241" dur="2000" fill="hold"/>
                                        <p:tgtEl>
                                          <p:spTgt spid="3231"/>
                                        </p:tgtEl>
                                        <p:attrNameLst>
                                          <p:attrName>ppt_h</p:attrName>
                                        </p:attrNameLst>
                                      </p:cBhvr>
                                      <p:tavLst>
                                        <p:tav tm="0">
                                          <p:val>
                                            <p:fltVal val="0"/>
                                          </p:val>
                                        </p:tav>
                                        <p:tav tm="100000">
                                          <p:val>
                                            <p:strVal val="#ppt_h"/>
                                          </p:val>
                                        </p:tav>
                                      </p:tavLst>
                                    </p:anim>
                                  </p:childTnLst>
                                </p:cTn>
                              </p:par>
                              <p:par>
                                <p:cTn id="242" presetID="23" presetClass="entr" presetSubtype="16" fill="hold" nodeType="withEffect">
                                  <p:stCondLst>
                                    <p:cond delay="0"/>
                                  </p:stCondLst>
                                  <p:childTnLst>
                                    <p:set>
                                      <p:cBhvr>
                                        <p:cTn id="243" dur="1" fill="hold">
                                          <p:stCondLst>
                                            <p:cond delay="0"/>
                                          </p:stCondLst>
                                        </p:cTn>
                                        <p:tgtEl>
                                          <p:spTgt spid="3232"/>
                                        </p:tgtEl>
                                        <p:attrNameLst>
                                          <p:attrName>style.visibility</p:attrName>
                                        </p:attrNameLst>
                                      </p:cBhvr>
                                      <p:to>
                                        <p:strVal val="visible"/>
                                      </p:to>
                                    </p:set>
                                    <p:anim calcmode="lin" valueType="num">
                                      <p:cBhvr>
                                        <p:cTn id="244" dur="2000" fill="hold"/>
                                        <p:tgtEl>
                                          <p:spTgt spid="3232"/>
                                        </p:tgtEl>
                                        <p:attrNameLst>
                                          <p:attrName>ppt_w</p:attrName>
                                        </p:attrNameLst>
                                      </p:cBhvr>
                                      <p:tavLst>
                                        <p:tav tm="0">
                                          <p:val>
                                            <p:fltVal val="0"/>
                                          </p:val>
                                        </p:tav>
                                        <p:tav tm="100000">
                                          <p:val>
                                            <p:strVal val="#ppt_w"/>
                                          </p:val>
                                        </p:tav>
                                      </p:tavLst>
                                    </p:anim>
                                    <p:anim calcmode="lin" valueType="num">
                                      <p:cBhvr>
                                        <p:cTn id="245" dur="2000" fill="hold"/>
                                        <p:tgtEl>
                                          <p:spTgt spid="3232"/>
                                        </p:tgtEl>
                                        <p:attrNameLst>
                                          <p:attrName>ppt_h</p:attrName>
                                        </p:attrNameLst>
                                      </p:cBhvr>
                                      <p:tavLst>
                                        <p:tav tm="0">
                                          <p:val>
                                            <p:fltVal val="0"/>
                                          </p:val>
                                        </p:tav>
                                        <p:tav tm="100000">
                                          <p:val>
                                            <p:strVal val="#ppt_h"/>
                                          </p:val>
                                        </p:tav>
                                      </p:tavLst>
                                    </p:anim>
                                  </p:childTnLst>
                                </p:cTn>
                              </p:par>
                              <p:par>
                                <p:cTn id="246" presetID="23" presetClass="entr" presetSubtype="16" fill="hold" nodeType="withEffect">
                                  <p:stCondLst>
                                    <p:cond delay="0"/>
                                  </p:stCondLst>
                                  <p:childTnLst>
                                    <p:set>
                                      <p:cBhvr>
                                        <p:cTn id="247" dur="1" fill="hold">
                                          <p:stCondLst>
                                            <p:cond delay="0"/>
                                          </p:stCondLst>
                                        </p:cTn>
                                        <p:tgtEl>
                                          <p:spTgt spid="3233"/>
                                        </p:tgtEl>
                                        <p:attrNameLst>
                                          <p:attrName>style.visibility</p:attrName>
                                        </p:attrNameLst>
                                      </p:cBhvr>
                                      <p:to>
                                        <p:strVal val="visible"/>
                                      </p:to>
                                    </p:set>
                                    <p:anim calcmode="lin" valueType="num">
                                      <p:cBhvr>
                                        <p:cTn id="248" dur="2000" fill="hold"/>
                                        <p:tgtEl>
                                          <p:spTgt spid="3233"/>
                                        </p:tgtEl>
                                        <p:attrNameLst>
                                          <p:attrName>ppt_w</p:attrName>
                                        </p:attrNameLst>
                                      </p:cBhvr>
                                      <p:tavLst>
                                        <p:tav tm="0">
                                          <p:val>
                                            <p:fltVal val="0"/>
                                          </p:val>
                                        </p:tav>
                                        <p:tav tm="100000">
                                          <p:val>
                                            <p:strVal val="#ppt_w"/>
                                          </p:val>
                                        </p:tav>
                                      </p:tavLst>
                                    </p:anim>
                                    <p:anim calcmode="lin" valueType="num">
                                      <p:cBhvr>
                                        <p:cTn id="249" dur="2000" fill="hold"/>
                                        <p:tgtEl>
                                          <p:spTgt spid="3233"/>
                                        </p:tgtEl>
                                        <p:attrNameLst>
                                          <p:attrName>ppt_h</p:attrName>
                                        </p:attrNameLst>
                                      </p:cBhvr>
                                      <p:tavLst>
                                        <p:tav tm="0">
                                          <p:val>
                                            <p:fltVal val="0"/>
                                          </p:val>
                                        </p:tav>
                                        <p:tav tm="100000">
                                          <p:val>
                                            <p:strVal val="#ppt_h"/>
                                          </p:val>
                                        </p:tav>
                                      </p:tavLst>
                                    </p:anim>
                                  </p:childTnLst>
                                </p:cTn>
                              </p:par>
                              <p:par>
                                <p:cTn id="250" presetID="23" presetClass="entr" presetSubtype="16" fill="hold" nodeType="withEffect">
                                  <p:stCondLst>
                                    <p:cond delay="0"/>
                                  </p:stCondLst>
                                  <p:childTnLst>
                                    <p:set>
                                      <p:cBhvr>
                                        <p:cTn id="251" dur="1" fill="hold">
                                          <p:stCondLst>
                                            <p:cond delay="0"/>
                                          </p:stCondLst>
                                        </p:cTn>
                                        <p:tgtEl>
                                          <p:spTgt spid="3234"/>
                                        </p:tgtEl>
                                        <p:attrNameLst>
                                          <p:attrName>style.visibility</p:attrName>
                                        </p:attrNameLst>
                                      </p:cBhvr>
                                      <p:to>
                                        <p:strVal val="visible"/>
                                      </p:to>
                                    </p:set>
                                    <p:anim calcmode="lin" valueType="num">
                                      <p:cBhvr>
                                        <p:cTn id="252" dur="2000" fill="hold"/>
                                        <p:tgtEl>
                                          <p:spTgt spid="3234"/>
                                        </p:tgtEl>
                                        <p:attrNameLst>
                                          <p:attrName>ppt_w</p:attrName>
                                        </p:attrNameLst>
                                      </p:cBhvr>
                                      <p:tavLst>
                                        <p:tav tm="0">
                                          <p:val>
                                            <p:fltVal val="0"/>
                                          </p:val>
                                        </p:tav>
                                        <p:tav tm="100000">
                                          <p:val>
                                            <p:strVal val="#ppt_w"/>
                                          </p:val>
                                        </p:tav>
                                      </p:tavLst>
                                    </p:anim>
                                    <p:anim calcmode="lin" valueType="num">
                                      <p:cBhvr>
                                        <p:cTn id="253" dur="2000" fill="hold"/>
                                        <p:tgtEl>
                                          <p:spTgt spid="3234"/>
                                        </p:tgtEl>
                                        <p:attrNameLst>
                                          <p:attrName>ppt_h</p:attrName>
                                        </p:attrNameLst>
                                      </p:cBhvr>
                                      <p:tavLst>
                                        <p:tav tm="0">
                                          <p:val>
                                            <p:fltVal val="0"/>
                                          </p:val>
                                        </p:tav>
                                        <p:tav tm="100000">
                                          <p:val>
                                            <p:strVal val="#ppt_h"/>
                                          </p:val>
                                        </p:tav>
                                      </p:tavLst>
                                    </p:anim>
                                  </p:childTnLst>
                                </p:cTn>
                              </p:par>
                              <p:par>
                                <p:cTn id="254" presetID="23" presetClass="entr" presetSubtype="16" fill="hold" nodeType="withEffect">
                                  <p:stCondLst>
                                    <p:cond delay="0"/>
                                  </p:stCondLst>
                                  <p:childTnLst>
                                    <p:set>
                                      <p:cBhvr>
                                        <p:cTn id="255" dur="1" fill="hold">
                                          <p:stCondLst>
                                            <p:cond delay="0"/>
                                          </p:stCondLst>
                                        </p:cTn>
                                        <p:tgtEl>
                                          <p:spTgt spid="3235"/>
                                        </p:tgtEl>
                                        <p:attrNameLst>
                                          <p:attrName>style.visibility</p:attrName>
                                        </p:attrNameLst>
                                      </p:cBhvr>
                                      <p:to>
                                        <p:strVal val="visible"/>
                                      </p:to>
                                    </p:set>
                                    <p:anim calcmode="lin" valueType="num">
                                      <p:cBhvr>
                                        <p:cTn id="256" dur="2000" fill="hold"/>
                                        <p:tgtEl>
                                          <p:spTgt spid="3235"/>
                                        </p:tgtEl>
                                        <p:attrNameLst>
                                          <p:attrName>ppt_w</p:attrName>
                                        </p:attrNameLst>
                                      </p:cBhvr>
                                      <p:tavLst>
                                        <p:tav tm="0">
                                          <p:val>
                                            <p:fltVal val="0"/>
                                          </p:val>
                                        </p:tav>
                                        <p:tav tm="100000">
                                          <p:val>
                                            <p:strVal val="#ppt_w"/>
                                          </p:val>
                                        </p:tav>
                                      </p:tavLst>
                                    </p:anim>
                                    <p:anim calcmode="lin" valueType="num">
                                      <p:cBhvr>
                                        <p:cTn id="257" dur="2000" fill="hold"/>
                                        <p:tgtEl>
                                          <p:spTgt spid="3235"/>
                                        </p:tgtEl>
                                        <p:attrNameLst>
                                          <p:attrName>ppt_h</p:attrName>
                                        </p:attrNameLst>
                                      </p:cBhvr>
                                      <p:tavLst>
                                        <p:tav tm="0">
                                          <p:val>
                                            <p:fltVal val="0"/>
                                          </p:val>
                                        </p:tav>
                                        <p:tav tm="100000">
                                          <p:val>
                                            <p:strVal val="#ppt_h"/>
                                          </p:val>
                                        </p:tav>
                                      </p:tavLst>
                                    </p:anim>
                                  </p:childTnLst>
                                </p:cTn>
                              </p:par>
                              <p:par>
                                <p:cTn id="258" presetID="23" presetClass="entr" presetSubtype="16" fill="hold" nodeType="withEffect">
                                  <p:stCondLst>
                                    <p:cond delay="0"/>
                                  </p:stCondLst>
                                  <p:childTnLst>
                                    <p:set>
                                      <p:cBhvr>
                                        <p:cTn id="259" dur="1" fill="hold">
                                          <p:stCondLst>
                                            <p:cond delay="0"/>
                                          </p:stCondLst>
                                        </p:cTn>
                                        <p:tgtEl>
                                          <p:spTgt spid="3236"/>
                                        </p:tgtEl>
                                        <p:attrNameLst>
                                          <p:attrName>style.visibility</p:attrName>
                                        </p:attrNameLst>
                                      </p:cBhvr>
                                      <p:to>
                                        <p:strVal val="visible"/>
                                      </p:to>
                                    </p:set>
                                    <p:anim calcmode="lin" valueType="num">
                                      <p:cBhvr>
                                        <p:cTn id="260" dur="2000" fill="hold"/>
                                        <p:tgtEl>
                                          <p:spTgt spid="3236"/>
                                        </p:tgtEl>
                                        <p:attrNameLst>
                                          <p:attrName>ppt_w</p:attrName>
                                        </p:attrNameLst>
                                      </p:cBhvr>
                                      <p:tavLst>
                                        <p:tav tm="0">
                                          <p:val>
                                            <p:fltVal val="0"/>
                                          </p:val>
                                        </p:tav>
                                        <p:tav tm="100000">
                                          <p:val>
                                            <p:strVal val="#ppt_w"/>
                                          </p:val>
                                        </p:tav>
                                      </p:tavLst>
                                    </p:anim>
                                    <p:anim calcmode="lin" valueType="num">
                                      <p:cBhvr>
                                        <p:cTn id="261" dur="2000" fill="hold"/>
                                        <p:tgtEl>
                                          <p:spTgt spid="3236"/>
                                        </p:tgtEl>
                                        <p:attrNameLst>
                                          <p:attrName>ppt_h</p:attrName>
                                        </p:attrNameLst>
                                      </p:cBhvr>
                                      <p:tavLst>
                                        <p:tav tm="0">
                                          <p:val>
                                            <p:fltVal val="0"/>
                                          </p:val>
                                        </p:tav>
                                        <p:tav tm="100000">
                                          <p:val>
                                            <p:strVal val="#ppt_h"/>
                                          </p:val>
                                        </p:tav>
                                      </p:tavLst>
                                    </p:anim>
                                  </p:childTnLst>
                                </p:cTn>
                              </p:par>
                              <p:par>
                                <p:cTn id="262" presetID="23" presetClass="entr" presetSubtype="16" fill="hold" nodeType="withEffect">
                                  <p:stCondLst>
                                    <p:cond delay="0"/>
                                  </p:stCondLst>
                                  <p:childTnLst>
                                    <p:set>
                                      <p:cBhvr>
                                        <p:cTn id="263" dur="1" fill="hold">
                                          <p:stCondLst>
                                            <p:cond delay="0"/>
                                          </p:stCondLst>
                                        </p:cTn>
                                        <p:tgtEl>
                                          <p:spTgt spid="3237"/>
                                        </p:tgtEl>
                                        <p:attrNameLst>
                                          <p:attrName>style.visibility</p:attrName>
                                        </p:attrNameLst>
                                      </p:cBhvr>
                                      <p:to>
                                        <p:strVal val="visible"/>
                                      </p:to>
                                    </p:set>
                                    <p:anim calcmode="lin" valueType="num">
                                      <p:cBhvr>
                                        <p:cTn id="264" dur="2000" fill="hold"/>
                                        <p:tgtEl>
                                          <p:spTgt spid="3237"/>
                                        </p:tgtEl>
                                        <p:attrNameLst>
                                          <p:attrName>ppt_w</p:attrName>
                                        </p:attrNameLst>
                                      </p:cBhvr>
                                      <p:tavLst>
                                        <p:tav tm="0">
                                          <p:val>
                                            <p:fltVal val="0"/>
                                          </p:val>
                                        </p:tav>
                                        <p:tav tm="100000">
                                          <p:val>
                                            <p:strVal val="#ppt_w"/>
                                          </p:val>
                                        </p:tav>
                                      </p:tavLst>
                                    </p:anim>
                                    <p:anim calcmode="lin" valueType="num">
                                      <p:cBhvr>
                                        <p:cTn id="265" dur="2000" fill="hold"/>
                                        <p:tgtEl>
                                          <p:spTgt spid="3237"/>
                                        </p:tgtEl>
                                        <p:attrNameLst>
                                          <p:attrName>ppt_h</p:attrName>
                                        </p:attrNameLst>
                                      </p:cBhvr>
                                      <p:tavLst>
                                        <p:tav tm="0">
                                          <p:val>
                                            <p:fltVal val="0"/>
                                          </p:val>
                                        </p:tav>
                                        <p:tav tm="100000">
                                          <p:val>
                                            <p:strVal val="#ppt_h"/>
                                          </p:val>
                                        </p:tav>
                                      </p:tavLst>
                                    </p:anim>
                                  </p:childTnLst>
                                </p:cTn>
                              </p:par>
                              <p:par>
                                <p:cTn id="266" presetID="23" presetClass="entr" presetSubtype="16" fill="hold" nodeType="withEffect">
                                  <p:stCondLst>
                                    <p:cond delay="0"/>
                                  </p:stCondLst>
                                  <p:childTnLst>
                                    <p:set>
                                      <p:cBhvr>
                                        <p:cTn id="267" dur="1" fill="hold">
                                          <p:stCondLst>
                                            <p:cond delay="0"/>
                                          </p:stCondLst>
                                        </p:cTn>
                                        <p:tgtEl>
                                          <p:spTgt spid="3238"/>
                                        </p:tgtEl>
                                        <p:attrNameLst>
                                          <p:attrName>style.visibility</p:attrName>
                                        </p:attrNameLst>
                                      </p:cBhvr>
                                      <p:to>
                                        <p:strVal val="visible"/>
                                      </p:to>
                                    </p:set>
                                    <p:anim calcmode="lin" valueType="num">
                                      <p:cBhvr>
                                        <p:cTn id="268" dur="2000" fill="hold"/>
                                        <p:tgtEl>
                                          <p:spTgt spid="3238"/>
                                        </p:tgtEl>
                                        <p:attrNameLst>
                                          <p:attrName>ppt_w</p:attrName>
                                        </p:attrNameLst>
                                      </p:cBhvr>
                                      <p:tavLst>
                                        <p:tav tm="0">
                                          <p:val>
                                            <p:fltVal val="0"/>
                                          </p:val>
                                        </p:tav>
                                        <p:tav tm="100000">
                                          <p:val>
                                            <p:strVal val="#ppt_w"/>
                                          </p:val>
                                        </p:tav>
                                      </p:tavLst>
                                    </p:anim>
                                    <p:anim calcmode="lin" valueType="num">
                                      <p:cBhvr>
                                        <p:cTn id="269" dur="2000" fill="hold"/>
                                        <p:tgtEl>
                                          <p:spTgt spid="3238"/>
                                        </p:tgtEl>
                                        <p:attrNameLst>
                                          <p:attrName>ppt_h</p:attrName>
                                        </p:attrNameLst>
                                      </p:cBhvr>
                                      <p:tavLst>
                                        <p:tav tm="0">
                                          <p:val>
                                            <p:fltVal val="0"/>
                                          </p:val>
                                        </p:tav>
                                        <p:tav tm="100000">
                                          <p:val>
                                            <p:strVal val="#ppt_h"/>
                                          </p:val>
                                        </p:tav>
                                      </p:tavLst>
                                    </p:anim>
                                  </p:childTnLst>
                                </p:cTn>
                              </p:par>
                              <p:par>
                                <p:cTn id="270" presetID="23" presetClass="entr" presetSubtype="16" fill="hold" nodeType="withEffect">
                                  <p:stCondLst>
                                    <p:cond delay="0"/>
                                  </p:stCondLst>
                                  <p:childTnLst>
                                    <p:set>
                                      <p:cBhvr>
                                        <p:cTn id="271" dur="1" fill="hold">
                                          <p:stCondLst>
                                            <p:cond delay="0"/>
                                          </p:stCondLst>
                                        </p:cTn>
                                        <p:tgtEl>
                                          <p:spTgt spid="3239"/>
                                        </p:tgtEl>
                                        <p:attrNameLst>
                                          <p:attrName>style.visibility</p:attrName>
                                        </p:attrNameLst>
                                      </p:cBhvr>
                                      <p:to>
                                        <p:strVal val="visible"/>
                                      </p:to>
                                    </p:set>
                                    <p:anim calcmode="lin" valueType="num">
                                      <p:cBhvr>
                                        <p:cTn id="272" dur="2000" fill="hold"/>
                                        <p:tgtEl>
                                          <p:spTgt spid="3239"/>
                                        </p:tgtEl>
                                        <p:attrNameLst>
                                          <p:attrName>ppt_w</p:attrName>
                                        </p:attrNameLst>
                                      </p:cBhvr>
                                      <p:tavLst>
                                        <p:tav tm="0">
                                          <p:val>
                                            <p:fltVal val="0"/>
                                          </p:val>
                                        </p:tav>
                                        <p:tav tm="100000">
                                          <p:val>
                                            <p:strVal val="#ppt_w"/>
                                          </p:val>
                                        </p:tav>
                                      </p:tavLst>
                                    </p:anim>
                                    <p:anim calcmode="lin" valueType="num">
                                      <p:cBhvr>
                                        <p:cTn id="273" dur="2000" fill="hold"/>
                                        <p:tgtEl>
                                          <p:spTgt spid="3239"/>
                                        </p:tgtEl>
                                        <p:attrNameLst>
                                          <p:attrName>ppt_h</p:attrName>
                                        </p:attrNameLst>
                                      </p:cBhvr>
                                      <p:tavLst>
                                        <p:tav tm="0">
                                          <p:val>
                                            <p:fltVal val="0"/>
                                          </p:val>
                                        </p:tav>
                                        <p:tav tm="100000">
                                          <p:val>
                                            <p:strVal val="#ppt_h"/>
                                          </p:val>
                                        </p:tav>
                                      </p:tavLst>
                                    </p:anim>
                                  </p:childTnLst>
                                </p:cTn>
                              </p:par>
                              <p:par>
                                <p:cTn id="274" presetID="23" presetClass="entr" presetSubtype="16" fill="hold" nodeType="withEffect">
                                  <p:stCondLst>
                                    <p:cond delay="0"/>
                                  </p:stCondLst>
                                  <p:childTnLst>
                                    <p:set>
                                      <p:cBhvr>
                                        <p:cTn id="275" dur="1" fill="hold">
                                          <p:stCondLst>
                                            <p:cond delay="0"/>
                                          </p:stCondLst>
                                        </p:cTn>
                                        <p:tgtEl>
                                          <p:spTgt spid="3240"/>
                                        </p:tgtEl>
                                        <p:attrNameLst>
                                          <p:attrName>style.visibility</p:attrName>
                                        </p:attrNameLst>
                                      </p:cBhvr>
                                      <p:to>
                                        <p:strVal val="visible"/>
                                      </p:to>
                                    </p:set>
                                    <p:anim calcmode="lin" valueType="num">
                                      <p:cBhvr>
                                        <p:cTn id="276" dur="2000" fill="hold"/>
                                        <p:tgtEl>
                                          <p:spTgt spid="3240"/>
                                        </p:tgtEl>
                                        <p:attrNameLst>
                                          <p:attrName>ppt_w</p:attrName>
                                        </p:attrNameLst>
                                      </p:cBhvr>
                                      <p:tavLst>
                                        <p:tav tm="0">
                                          <p:val>
                                            <p:fltVal val="0"/>
                                          </p:val>
                                        </p:tav>
                                        <p:tav tm="100000">
                                          <p:val>
                                            <p:strVal val="#ppt_w"/>
                                          </p:val>
                                        </p:tav>
                                      </p:tavLst>
                                    </p:anim>
                                    <p:anim calcmode="lin" valueType="num">
                                      <p:cBhvr>
                                        <p:cTn id="277" dur="2000" fill="hold"/>
                                        <p:tgtEl>
                                          <p:spTgt spid="3240"/>
                                        </p:tgtEl>
                                        <p:attrNameLst>
                                          <p:attrName>ppt_h</p:attrName>
                                        </p:attrNameLst>
                                      </p:cBhvr>
                                      <p:tavLst>
                                        <p:tav tm="0">
                                          <p:val>
                                            <p:fltVal val="0"/>
                                          </p:val>
                                        </p:tav>
                                        <p:tav tm="100000">
                                          <p:val>
                                            <p:strVal val="#ppt_h"/>
                                          </p:val>
                                        </p:tav>
                                      </p:tavLst>
                                    </p:anim>
                                  </p:childTnLst>
                                </p:cTn>
                              </p:par>
                              <p:par>
                                <p:cTn id="278" presetID="23" presetClass="entr" presetSubtype="16" fill="hold" nodeType="withEffect">
                                  <p:stCondLst>
                                    <p:cond delay="0"/>
                                  </p:stCondLst>
                                  <p:childTnLst>
                                    <p:set>
                                      <p:cBhvr>
                                        <p:cTn id="279" dur="1" fill="hold">
                                          <p:stCondLst>
                                            <p:cond delay="0"/>
                                          </p:stCondLst>
                                        </p:cTn>
                                        <p:tgtEl>
                                          <p:spTgt spid="3241"/>
                                        </p:tgtEl>
                                        <p:attrNameLst>
                                          <p:attrName>style.visibility</p:attrName>
                                        </p:attrNameLst>
                                      </p:cBhvr>
                                      <p:to>
                                        <p:strVal val="visible"/>
                                      </p:to>
                                    </p:set>
                                    <p:anim calcmode="lin" valueType="num">
                                      <p:cBhvr>
                                        <p:cTn id="280" dur="2000" fill="hold"/>
                                        <p:tgtEl>
                                          <p:spTgt spid="3241"/>
                                        </p:tgtEl>
                                        <p:attrNameLst>
                                          <p:attrName>ppt_w</p:attrName>
                                        </p:attrNameLst>
                                      </p:cBhvr>
                                      <p:tavLst>
                                        <p:tav tm="0">
                                          <p:val>
                                            <p:fltVal val="0"/>
                                          </p:val>
                                        </p:tav>
                                        <p:tav tm="100000">
                                          <p:val>
                                            <p:strVal val="#ppt_w"/>
                                          </p:val>
                                        </p:tav>
                                      </p:tavLst>
                                    </p:anim>
                                    <p:anim calcmode="lin" valueType="num">
                                      <p:cBhvr>
                                        <p:cTn id="281" dur="2000" fill="hold"/>
                                        <p:tgtEl>
                                          <p:spTgt spid="3241"/>
                                        </p:tgtEl>
                                        <p:attrNameLst>
                                          <p:attrName>ppt_h</p:attrName>
                                        </p:attrNameLst>
                                      </p:cBhvr>
                                      <p:tavLst>
                                        <p:tav tm="0">
                                          <p:val>
                                            <p:fltVal val="0"/>
                                          </p:val>
                                        </p:tav>
                                        <p:tav tm="100000">
                                          <p:val>
                                            <p:strVal val="#ppt_h"/>
                                          </p:val>
                                        </p:tav>
                                      </p:tavLst>
                                    </p:anim>
                                  </p:childTnLst>
                                </p:cTn>
                              </p:par>
                              <p:par>
                                <p:cTn id="282" presetID="23" presetClass="entr" presetSubtype="16" fill="hold" nodeType="withEffect">
                                  <p:stCondLst>
                                    <p:cond delay="0"/>
                                  </p:stCondLst>
                                  <p:childTnLst>
                                    <p:set>
                                      <p:cBhvr>
                                        <p:cTn id="283" dur="1" fill="hold">
                                          <p:stCondLst>
                                            <p:cond delay="0"/>
                                          </p:stCondLst>
                                        </p:cTn>
                                        <p:tgtEl>
                                          <p:spTgt spid="3242"/>
                                        </p:tgtEl>
                                        <p:attrNameLst>
                                          <p:attrName>style.visibility</p:attrName>
                                        </p:attrNameLst>
                                      </p:cBhvr>
                                      <p:to>
                                        <p:strVal val="visible"/>
                                      </p:to>
                                    </p:set>
                                    <p:anim calcmode="lin" valueType="num">
                                      <p:cBhvr>
                                        <p:cTn id="284" dur="2000" fill="hold"/>
                                        <p:tgtEl>
                                          <p:spTgt spid="3242"/>
                                        </p:tgtEl>
                                        <p:attrNameLst>
                                          <p:attrName>ppt_w</p:attrName>
                                        </p:attrNameLst>
                                      </p:cBhvr>
                                      <p:tavLst>
                                        <p:tav tm="0">
                                          <p:val>
                                            <p:fltVal val="0"/>
                                          </p:val>
                                        </p:tav>
                                        <p:tav tm="100000">
                                          <p:val>
                                            <p:strVal val="#ppt_w"/>
                                          </p:val>
                                        </p:tav>
                                      </p:tavLst>
                                    </p:anim>
                                    <p:anim calcmode="lin" valueType="num">
                                      <p:cBhvr>
                                        <p:cTn id="285" dur="2000" fill="hold"/>
                                        <p:tgtEl>
                                          <p:spTgt spid="3242"/>
                                        </p:tgtEl>
                                        <p:attrNameLst>
                                          <p:attrName>ppt_h</p:attrName>
                                        </p:attrNameLst>
                                      </p:cBhvr>
                                      <p:tavLst>
                                        <p:tav tm="0">
                                          <p:val>
                                            <p:fltVal val="0"/>
                                          </p:val>
                                        </p:tav>
                                        <p:tav tm="100000">
                                          <p:val>
                                            <p:strVal val="#ppt_h"/>
                                          </p:val>
                                        </p:tav>
                                      </p:tavLst>
                                    </p:anim>
                                  </p:childTnLst>
                                </p:cTn>
                              </p:par>
                              <p:par>
                                <p:cTn id="286" presetID="23" presetClass="entr" presetSubtype="16" fill="hold" nodeType="withEffect">
                                  <p:stCondLst>
                                    <p:cond delay="0"/>
                                  </p:stCondLst>
                                  <p:childTnLst>
                                    <p:set>
                                      <p:cBhvr>
                                        <p:cTn id="287" dur="1" fill="hold">
                                          <p:stCondLst>
                                            <p:cond delay="0"/>
                                          </p:stCondLst>
                                        </p:cTn>
                                        <p:tgtEl>
                                          <p:spTgt spid="3243"/>
                                        </p:tgtEl>
                                        <p:attrNameLst>
                                          <p:attrName>style.visibility</p:attrName>
                                        </p:attrNameLst>
                                      </p:cBhvr>
                                      <p:to>
                                        <p:strVal val="visible"/>
                                      </p:to>
                                    </p:set>
                                    <p:anim calcmode="lin" valueType="num">
                                      <p:cBhvr>
                                        <p:cTn id="288" dur="2000" fill="hold"/>
                                        <p:tgtEl>
                                          <p:spTgt spid="3243"/>
                                        </p:tgtEl>
                                        <p:attrNameLst>
                                          <p:attrName>ppt_w</p:attrName>
                                        </p:attrNameLst>
                                      </p:cBhvr>
                                      <p:tavLst>
                                        <p:tav tm="0">
                                          <p:val>
                                            <p:fltVal val="0"/>
                                          </p:val>
                                        </p:tav>
                                        <p:tav tm="100000">
                                          <p:val>
                                            <p:strVal val="#ppt_w"/>
                                          </p:val>
                                        </p:tav>
                                      </p:tavLst>
                                    </p:anim>
                                    <p:anim calcmode="lin" valueType="num">
                                      <p:cBhvr>
                                        <p:cTn id="289" dur="2000" fill="hold"/>
                                        <p:tgtEl>
                                          <p:spTgt spid="3243"/>
                                        </p:tgtEl>
                                        <p:attrNameLst>
                                          <p:attrName>ppt_h</p:attrName>
                                        </p:attrNameLst>
                                      </p:cBhvr>
                                      <p:tavLst>
                                        <p:tav tm="0">
                                          <p:val>
                                            <p:fltVal val="0"/>
                                          </p:val>
                                        </p:tav>
                                        <p:tav tm="100000">
                                          <p:val>
                                            <p:strVal val="#ppt_h"/>
                                          </p:val>
                                        </p:tav>
                                      </p:tavLst>
                                    </p:anim>
                                  </p:childTnLst>
                                </p:cTn>
                              </p:par>
                              <p:par>
                                <p:cTn id="290" presetID="23" presetClass="entr" presetSubtype="16" fill="hold" nodeType="withEffect">
                                  <p:stCondLst>
                                    <p:cond delay="0"/>
                                  </p:stCondLst>
                                  <p:childTnLst>
                                    <p:set>
                                      <p:cBhvr>
                                        <p:cTn id="291" dur="1" fill="hold">
                                          <p:stCondLst>
                                            <p:cond delay="0"/>
                                          </p:stCondLst>
                                        </p:cTn>
                                        <p:tgtEl>
                                          <p:spTgt spid="3244"/>
                                        </p:tgtEl>
                                        <p:attrNameLst>
                                          <p:attrName>style.visibility</p:attrName>
                                        </p:attrNameLst>
                                      </p:cBhvr>
                                      <p:to>
                                        <p:strVal val="visible"/>
                                      </p:to>
                                    </p:set>
                                    <p:anim calcmode="lin" valueType="num">
                                      <p:cBhvr>
                                        <p:cTn id="292" dur="2000" fill="hold"/>
                                        <p:tgtEl>
                                          <p:spTgt spid="3244"/>
                                        </p:tgtEl>
                                        <p:attrNameLst>
                                          <p:attrName>ppt_w</p:attrName>
                                        </p:attrNameLst>
                                      </p:cBhvr>
                                      <p:tavLst>
                                        <p:tav tm="0">
                                          <p:val>
                                            <p:fltVal val="0"/>
                                          </p:val>
                                        </p:tav>
                                        <p:tav tm="100000">
                                          <p:val>
                                            <p:strVal val="#ppt_w"/>
                                          </p:val>
                                        </p:tav>
                                      </p:tavLst>
                                    </p:anim>
                                    <p:anim calcmode="lin" valueType="num">
                                      <p:cBhvr>
                                        <p:cTn id="293" dur="2000" fill="hold"/>
                                        <p:tgtEl>
                                          <p:spTgt spid="3244"/>
                                        </p:tgtEl>
                                        <p:attrNameLst>
                                          <p:attrName>ppt_h</p:attrName>
                                        </p:attrNameLst>
                                      </p:cBhvr>
                                      <p:tavLst>
                                        <p:tav tm="0">
                                          <p:val>
                                            <p:fltVal val="0"/>
                                          </p:val>
                                        </p:tav>
                                        <p:tav tm="100000">
                                          <p:val>
                                            <p:strVal val="#ppt_h"/>
                                          </p:val>
                                        </p:tav>
                                      </p:tavLst>
                                    </p:anim>
                                  </p:childTnLst>
                                </p:cTn>
                              </p:par>
                              <p:par>
                                <p:cTn id="294" presetID="23" presetClass="entr" presetSubtype="16" fill="hold" nodeType="withEffect">
                                  <p:stCondLst>
                                    <p:cond delay="0"/>
                                  </p:stCondLst>
                                  <p:childTnLst>
                                    <p:set>
                                      <p:cBhvr>
                                        <p:cTn id="295" dur="1" fill="hold">
                                          <p:stCondLst>
                                            <p:cond delay="0"/>
                                          </p:stCondLst>
                                        </p:cTn>
                                        <p:tgtEl>
                                          <p:spTgt spid="3245"/>
                                        </p:tgtEl>
                                        <p:attrNameLst>
                                          <p:attrName>style.visibility</p:attrName>
                                        </p:attrNameLst>
                                      </p:cBhvr>
                                      <p:to>
                                        <p:strVal val="visible"/>
                                      </p:to>
                                    </p:set>
                                    <p:anim calcmode="lin" valueType="num">
                                      <p:cBhvr>
                                        <p:cTn id="296" dur="2000" fill="hold"/>
                                        <p:tgtEl>
                                          <p:spTgt spid="3245"/>
                                        </p:tgtEl>
                                        <p:attrNameLst>
                                          <p:attrName>ppt_w</p:attrName>
                                        </p:attrNameLst>
                                      </p:cBhvr>
                                      <p:tavLst>
                                        <p:tav tm="0">
                                          <p:val>
                                            <p:fltVal val="0"/>
                                          </p:val>
                                        </p:tav>
                                        <p:tav tm="100000">
                                          <p:val>
                                            <p:strVal val="#ppt_w"/>
                                          </p:val>
                                        </p:tav>
                                      </p:tavLst>
                                    </p:anim>
                                    <p:anim calcmode="lin" valueType="num">
                                      <p:cBhvr>
                                        <p:cTn id="297" dur="2000" fill="hold"/>
                                        <p:tgtEl>
                                          <p:spTgt spid="3245"/>
                                        </p:tgtEl>
                                        <p:attrNameLst>
                                          <p:attrName>ppt_h</p:attrName>
                                        </p:attrNameLst>
                                      </p:cBhvr>
                                      <p:tavLst>
                                        <p:tav tm="0">
                                          <p:val>
                                            <p:fltVal val="0"/>
                                          </p:val>
                                        </p:tav>
                                        <p:tav tm="100000">
                                          <p:val>
                                            <p:strVal val="#ppt_h"/>
                                          </p:val>
                                        </p:tav>
                                      </p:tavLst>
                                    </p:anim>
                                  </p:childTnLst>
                                </p:cTn>
                              </p:par>
                              <p:par>
                                <p:cTn id="298" presetID="23" presetClass="entr" presetSubtype="16" fill="hold" nodeType="withEffect">
                                  <p:stCondLst>
                                    <p:cond delay="0"/>
                                  </p:stCondLst>
                                  <p:childTnLst>
                                    <p:set>
                                      <p:cBhvr>
                                        <p:cTn id="299" dur="1" fill="hold">
                                          <p:stCondLst>
                                            <p:cond delay="0"/>
                                          </p:stCondLst>
                                        </p:cTn>
                                        <p:tgtEl>
                                          <p:spTgt spid="3246"/>
                                        </p:tgtEl>
                                        <p:attrNameLst>
                                          <p:attrName>style.visibility</p:attrName>
                                        </p:attrNameLst>
                                      </p:cBhvr>
                                      <p:to>
                                        <p:strVal val="visible"/>
                                      </p:to>
                                    </p:set>
                                    <p:anim calcmode="lin" valueType="num">
                                      <p:cBhvr>
                                        <p:cTn id="300" dur="2000" fill="hold"/>
                                        <p:tgtEl>
                                          <p:spTgt spid="3246"/>
                                        </p:tgtEl>
                                        <p:attrNameLst>
                                          <p:attrName>ppt_w</p:attrName>
                                        </p:attrNameLst>
                                      </p:cBhvr>
                                      <p:tavLst>
                                        <p:tav tm="0">
                                          <p:val>
                                            <p:fltVal val="0"/>
                                          </p:val>
                                        </p:tav>
                                        <p:tav tm="100000">
                                          <p:val>
                                            <p:strVal val="#ppt_w"/>
                                          </p:val>
                                        </p:tav>
                                      </p:tavLst>
                                    </p:anim>
                                    <p:anim calcmode="lin" valueType="num">
                                      <p:cBhvr>
                                        <p:cTn id="301" dur="2000" fill="hold"/>
                                        <p:tgtEl>
                                          <p:spTgt spid="3246"/>
                                        </p:tgtEl>
                                        <p:attrNameLst>
                                          <p:attrName>ppt_h</p:attrName>
                                        </p:attrNameLst>
                                      </p:cBhvr>
                                      <p:tavLst>
                                        <p:tav tm="0">
                                          <p:val>
                                            <p:fltVal val="0"/>
                                          </p:val>
                                        </p:tav>
                                        <p:tav tm="100000">
                                          <p:val>
                                            <p:strVal val="#ppt_h"/>
                                          </p:val>
                                        </p:tav>
                                      </p:tavLst>
                                    </p:anim>
                                  </p:childTnLst>
                                </p:cTn>
                              </p:par>
                              <p:par>
                                <p:cTn id="302" presetID="23" presetClass="entr" presetSubtype="16" fill="hold" nodeType="withEffect">
                                  <p:stCondLst>
                                    <p:cond delay="0"/>
                                  </p:stCondLst>
                                  <p:childTnLst>
                                    <p:set>
                                      <p:cBhvr>
                                        <p:cTn id="303" dur="1" fill="hold">
                                          <p:stCondLst>
                                            <p:cond delay="0"/>
                                          </p:stCondLst>
                                        </p:cTn>
                                        <p:tgtEl>
                                          <p:spTgt spid="3247"/>
                                        </p:tgtEl>
                                        <p:attrNameLst>
                                          <p:attrName>style.visibility</p:attrName>
                                        </p:attrNameLst>
                                      </p:cBhvr>
                                      <p:to>
                                        <p:strVal val="visible"/>
                                      </p:to>
                                    </p:set>
                                    <p:anim calcmode="lin" valueType="num">
                                      <p:cBhvr>
                                        <p:cTn id="304" dur="2000" fill="hold"/>
                                        <p:tgtEl>
                                          <p:spTgt spid="3247"/>
                                        </p:tgtEl>
                                        <p:attrNameLst>
                                          <p:attrName>ppt_w</p:attrName>
                                        </p:attrNameLst>
                                      </p:cBhvr>
                                      <p:tavLst>
                                        <p:tav tm="0">
                                          <p:val>
                                            <p:fltVal val="0"/>
                                          </p:val>
                                        </p:tav>
                                        <p:tav tm="100000">
                                          <p:val>
                                            <p:strVal val="#ppt_w"/>
                                          </p:val>
                                        </p:tav>
                                      </p:tavLst>
                                    </p:anim>
                                    <p:anim calcmode="lin" valueType="num">
                                      <p:cBhvr>
                                        <p:cTn id="305" dur="2000" fill="hold"/>
                                        <p:tgtEl>
                                          <p:spTgt spid="3247"/>
                                        </p:tgtEl>
                                        <p:attrNameLst>
                                          <p:attrName>ppt_h</p:attrName>
                                        </p:attrNameLst>
                                      </p:cBhvr>
                                      <p:tavLst>
                                        <p:tav tm="0">
                                          <p:val>
                                            <p:fltVal val="0"/>
                                          </p:val>
                                        </p:tav>
                                        <p:tav tm="100000">
                                          <p:val>
                                            <p:strVal val="#ppt_h"/>
                                          </p:val>
                                        </p:tav>
                                      </p:tavLst>
                                    </p:anim>
                                  </p:childTnLst>
                                </p:cTn>
                              </p:par>
                              <p:par>
                                <p:cTn id="306" presetID="23" presetClass="entr" presetSubtype="16" fill="hold" nodeType="withEffect">
                                  <p:stCondLst>
                                    <p:cond delay="0"/>
                                  </p:stCondLst>
                                  <p:childTnLst>
                                    <p:set>
                                      <p:cBhvr>
                                        <p:cTn id="307" dur="1" fill="hold">
                                          <p:stCondLst>
                                            <p:cond delay="0"/>
                                          </p:stCondLst>
                                        </p:cTn>
                                        <p:tgtEl>
                                          <p:spTgt spid="3248"/>
                                        </p:tgtEl>
                                        <p:attrNameLst>
                                          <p:attrName>style.visibility</p:attrName>
                                        </p:attrNameLst>
                                      </p:cBhvr>
                                      <p:to>
                                        <p:strVal val="visible"/>
                                      </p:to>
                                    </p:set>
                                    <p:anim calcmode="lin" valueType="num">
                                      <p:cBhvr>
                                        <p:cTn id="308" dur="2000" fill="hold"/>
                                        <p:tgtEl>
                                          <p:spTgt spid="3248"/>
                                        </p:tgtEl>
                                        <p:attrNameLst>
                                          <p:attrName>ppt_w</p:attrName>
                                        </p:attrNameLst>
                                      </p:cBhvr>
                                      <p:tavLst>
                                        <p:tav tm="0">
                                          <p:val>
                                            <p:fltVal val="0"/>
                                          </p:val>
                                        </p:tav>
                                        <p:tav tm="100000">
                                          <p:val>
                                            <p:strVal val="#ppt_w"/>
                                          </p:val>
                                        </p:tav>
                                      </p:tavLst>
                                    </p:anim>
                                    <p:anim calcmode="lin" valueType="num">
                                      <p:cBhvr>
                                        <p:cTn id="309" dur="2000" fill="hold"/>
                                        <p:tgtEl>
                                          <p:spTgt spid="3248"/>
                                        </p:tgtEl>
                                        <p:attrNameLst>
                                          <p:attrName>ppt_h</p:attrName>
                                        </p:attrNameLst>
                                      </p:cBhvr>
                                      <p:tavLst>
                                        <p:tav tm="0">
                                          <p:val>
                                            <p:fltVal val="0"/>
                                          </p:val>
                                        </p:tav>
                                        <p:tav tm="100000">
                                          <p:val>
                                            <p:strVal val="#ppt_h"/>
                                          </p:val>
                                        </p:tav>
                                      </p:tavLst>
                                    </p:anim>
                                  </p:childTnLst>
                                </p:cTn>
                              </p:par>
                              <p:par>
                                <p:cTn id="310" presetID="23" presetClass="entr" presetSubtype="16" fill="hold" nodeType="withEffect">
                                  <p:stCondLst>
                                    <p:cond delay="0"/>
                                  </p:stCondLst>
                                  <p:childTnLst>
                                    <p:set>
                                      <p:cBhvr>
                                        <p:cTn id="311" dur="1" fill="hold">
                                          <p:stCondLst>
                                            <p:cond delay="0"/>
                                          </p:stCondLst>
                                        </p:cTn>
                                        <p:tgtEl>
                                          <p:spTgt spid="3249"/>
                                        </p:tgtEl>
                                        <p:attrNameLst>
                                          <p:attrName>style.visibility</p:attrName>
                                        </p:attrNameLst>
                                      </p:cBhvr>
                                      <p:to>
                                        <p:strVal val="visible"/>
                                      </p:to>
                                    </p:set>
                                    <p:anim calcmode="lin" valueType="num">
                                      <p:cBhvr>
                                        <p:cTn id="312" dur="2000" fill="hold"/>
                                        <p:tgtEl>
                                          <p:spTgt spid="3249"/>
                                        </p:tgtEl>
                                        <p:attrNameLst>
                                          <p:attrName>ppt_w</p:attrName>
                                        </p:attrNameLst>
                                      </p:cBhvr>
                                      <p:tavLst>
                                        <p:tav tm="0">
                                          <p:val>
                                            <p:fltVal val="0"/>
                                          </p:val>
                                        </p:tav>
                                        <p:tav tm="100000">
                                          <p:val>
                                            <p:strVal val="#ppt_w"/>
                                          </p:val>
                                        </p:tav>
                                      </p:tavLst>
                                    </p:anim>
                                    <p:anim calcmode="lin" valueType="num">
                                      <p:cBhvr>
                                        <p:cTn id="313" dur="2000" fill="hold"/>
                                        <p:tgtEl>
                                          <p:spTgt spid="3249"/>
                                        </p:tgtEl>
                                        <p:attrNameLst>
                                          <p:attrName>ppt_h</p:attrName>
                                        </p:attrNameLst>
                                      </p:cBhvr>
                                      <p:tavLst>
                                        <p:tav tm="0">
                                          <p:val>
                                            <p:fltVal val="0"/>
                                          </p:val>
                                        </p:tav>
                                        <p:tav tm="100000">
                                          <p:val>
                                            <p:strVal val="#ppt_h"/>
                                          </p:val>
                                        </p:tav>
                                      </p:tavLst>
                                    </p:anim>
                                  </p:childTnLst>
                                </p:cTn>
                              </p:par>
                              <p:par>
                                <p:cTn id="314" presetID="23" presetClass="entr" presetSubtype="16" fill="hold" nodeType="withEffect">
                                  <p:stCondLst>
                                    <p:cond delay="0"/>
                                  </p:stCondLst>
                                  <p:childTnLst>
                                    <p:set>
                                      <p:cBhvr>
                                        <p:cTn id="315" dur="1" fill="hold">
                                          <p:stCondLst>
                                            <p:cond delay="0"/>
                                          </p:stCondLst>
                                        </p:cTn>
                                        <p:tgtEl>
                                          <p:spTgt spid="3250"/>
                                        </p:tgtEl>
                                        <p:attrNameLst>
                                          <p:attrName>style.visibility</p:attrName>
                                        </p:attrNameLst>
                                      </p:cBhvr>
                                      <p:to>
                                        <p:strVal val="visible"/>
                                      </p:to>
                                    </p:set>
                                    <p:anim calcmode="lin" valueType="num">
                                      <p:cBhvr>
                                        <p:cTn id="316" dur="2000" fill="hold"/>
                                        <p:tgtEl>
                                          <p:spTgt spid="3250"/>
                                        </p:tgtEl>
                                        <p:attrNameLst>
                                          <p:attrName>ppt_w</p:attrName>
                                        </p:attrNameLst>
                                      </p:cBhvr>
                                      <p:tavLst>
                                        <p:tav tm="0">
                                          <p:val>
                                            <p:fltVal val="0"/>
                                          </p:val>
                                        </p:tav>
                                        <p:tav tm="100000">
                                          <p:val>
                                            <p:strVal val="#ppt_w"/>
                                          </p:val>
                                        </p:tav>
                                      </p:tavLst>
                                    </p:anim>
                                    <p:anim calcmode="lin" valueType="num">
                                      <p:cBhvr>
                                        <p:cTn id="317" dur="2000" fill="hold"/>
                                        <p:tgtEl>
                                          <p:spTgt spid="3250"/>
                                        </p:tgtEl>
                                        <p:attrNameLst>
                                          <p:attrName>ppt_h</p:attrName>
                                        </p:attrNameLst>
                                      </p:cBhvr>
                                      <p:tavLst>
                                        <p:tav tm="0">
                                          <p:val>
                                            <p:fltVal val="0"/>
                                          </p:val>
                                        </p:tav>
                                        <p:tav tm="100000">
                                          <p:val>
                                            <p:strVal val="#ppt_h"/>
                                          </p:val>
                                        </p:tav>
                                      </p:tavLst>
                                    </p:anim>
                                  </p:childTnLst>
                                </p:cTn>
                              </p:par>
                              <p:par>
                                <p:cTn id="318" presetID="23" presetClass="entr" presetSubtype="16" fill="hold" nodeType="withEffect">
                                  <p:stCondLst>
                                    <p:cond delay="0"/>
                                  </p:stCondLst>
                                  <p:childTnLst>
                                    <p:set>
                                      <p:cBhvr>
                                        <p:cTn id="319" dur="1" fill="hold">
                                          <p:stCondLst>
                                            <p:cond delay="0"/>
                                          </p:stCondLst>
                                        </p:cTn>
                                        <p:tgtEl>
                                          <p:spTgt spid="3251"/>
                                        </p:tgtEl>
                                        <p:attrNameLst>
                                          <p:attrName>style.visibility</p:attrName>
                                        </p:attrNameLst>
                                      </p:cBhvr>
                                      <p:to>
                                        <p:strVal val="visible"/>
                                      </p:to>
                                    </p:set>
                                    <p:anim calcmode="lin" valueType="num">
                                      <p:cBhvr>
                                        <p:cTn id="320" dur="2000" fill="hold"/>
                                        <p:tgtEl>
                                          <p:spTgt spid="3251"/>
                                        </p:tgtEl>
                                        <p:attrNameLst>
                                          <p:attrName>ppt_w</p:attrName>
                                        </p:attrNameLst>
                                      </p:cBhvr>
                                      <p:tavLst>
                                        <p:tav tm="0">
                                          <p:val>
                                            <p:fltVal val="0"/>
                                          </p:val>
                                        </p:tav>
                                        <p:tav tm="100000">
                                          <p:val>
                                            <p:strVal val="#ppt_w"/>
                                          </p:val>
                                        </p:tav>
                                      </p:tavLst>
                                    </p:anim>
                                    <p:anim calcmode="lin" valueType="num">
                                      <p:cBhvr>
                                        <p:cTn id="321" dur="2000" fill="hold"/>
                                        <p:tgtEl>
                                          <p:spTgt spid="3251"/>
                                        </p:tgtEl>
                                        <p:attrNameLst>
                                          <p:attrName>ppt_h</p:attrName>
                                        </p:attrNameLst>
                                      </p:cBhvr>
                                      <p:tavLst>
                                        <p:tav tm="0">
                                          <p:val>
                                            <p:fltVal val="0"/>
                                          </p:val>
                                        </p:tav>
                                        <p:tav tm="100000">
                                          <p:val>
                                            <p:strVal val="#ppt_h"/>
                                          </p:val>
                                        </p:tav>
                                      </p:tavLst>
                                    </p:anim>
                                  </p:childTnLst>
                                </p:cTn>
                              </p:par>
                              <p:par>
                                <p:cTn id="322" presetID="23" presetClass="entr" presetSubtype="16" fill="hold" nodeType="withEffect">
                                  <p:stCondLst>
                                    <p:cond delay="0"/>
                                  </p:stCondLst>
                                  <p:childTnLst>
                                    <p:set>
                                      <p:cBhvr>
                                        <p:cTn id="323" dur="1" fill="hold">
                                          <p:stCondLst>
                                            <p:cond delay="0"/>
                                          </p:stCondLst>
                                        </p:cTn>
                                        <p:tgtEl>
                                          <p:spTgt spid="3252"/>
                                        </p:tgtEl>
                                        <p:attrNameLst>
                                          <p:attrName>style.visibility</p:attrName>
                                        </p:attrNameLst>
                                      </p:cBhvr>
                                      <p:to>
                                        <p:strVal val="visible"/>
                                      </p:to>
                                    </p:set>
                                    <p:anim calcmode="lin" valueType="num">
                                      <p:cBhvr>
                                        <p:cTn id="324" dur="2000" fill="hold"/>
                                        <p:tgtEl>
                                          <p:spTgt spid="3252"/>
                                        </p:tgtEl>
                                        <p:attrNameLst>
                                          <p:attrName>ppt_w</p:attrName>
                                        </p:attrNameLst>
                                      </p:cBhvr>
                                      <p:tavLst>
                                        <p:tav tm="0">
                                          <p:val>
                                            <p:fltVal val="0"/>
                                          </p:val>
                                        </p:tav>
                                        <p:tav tm="100000">
                                          <p:val>
                                            <p:strVal val="#ppt_w"/>
                                          </p:val>
                                        </p:tav>
                                      </p:tavLst>
                                    </p:anim>
                                    <p:anim calcmode="lin" valueType="num">
                                      <p:cBhvr>
                                        <p:cTn id="325" dur="2000" fill="hold"/>
                                        <p:tgtEl>
                                          <p:spTgt spid="3252"/>
                                        </p:tgtEl>
                                        <p:attrNameLst>
                                          <p:attrName>ppt_h</p:attrName>
                                        </p:attrNameLst>
                                      </p:cBhvr>
                                      <p:tavLst>
                                        <p:tav tm="0">
                                          <p:val>
                                            <p:fltVal val="0"/>
                                          </p:val>
                                        </p:tav>
                                        <p:tav tm="100000">
                                          <p:val>
                                            <p:strVal val="#ppt_h"/>
                                          </p:val>
                                        </p:tav>
                                      </p:tavLst>
                                    </p:anim>
                                  </p:childTnLst>
                                </p:cTn>
                              </p:par>
                              <p:par>
                                <p:cTn id="326" presetID="23" presetClass="entr" presetSubtype="16" fill="hold" nodeType="withEffect">
                                  <p:stCondLst>
                                    <p:cond delay="0"/>
                                  </p:stCondLst>
                                  <p:childTnLst>
                                    <p:set>
                                      <p:cBhvr>
                                        <p:cTn id="327" dur="1" fill="hold">
                                          <p:stCondLst>
                                            <p:cond delay="0"/>
                                          </p:stCondLst>
                                        </p:cTn>
                                        <p:tgtEl>
                                          <p:spTgt spid="3253"/>
                                        </p:tgtEl>
                                        <p:attrNameLst>
                                          <p:attrName>style.visibility</p:attrName>
                                        </p:attrNameLst>
                                      </p:cBhvr>
                                      <p:to>
                                        <p:strVal val="visible"/>
                                      </p:to>
                                    </p:set>
                                    <p:anim calcmode="lin" valueType="num">
                                      <p:cBhvr>
                                        <p:cTn id="328" dur="2000" fill="hold"/>
                                        <p:tgtEl>
                                          <p:spTgt spid="3253"/>
                                        </p:tgtEl>
                                        <p:attrNameLst>
                                          <p:attrName>ppt_w</p:attrName>
                                        </p:attrNameLst>
                                      </p:cBhvr>
                                      <p:tavLst>
                                        <p:tav tm="0">
                                          <p:val>
                                            <p:fltVal val="0"/>
                                          </p:val>
                                        </p:tav>
                                        <p:tav tm="100000">
                                          <p:val>
                                            <p:strVal val="#ppt_w"/>
                                          </p:val>
                                        </p:tav>
                                      </p:tavLst>
                                    </p:anim>
                                    <p:anim calcmode="lin" valueType="num">
                                      <p:cBhvr>
                                        <p:cTn id="329" dur="2000" fill="hold"/>
                                        <p:tgtEl>
                                          <p:spTgt spid="3253"/>
                                        </p:tgtEl>
                                        <p:attrNameLst>
                                          <p:attrName>ppt_h</p:attrName>
                                        </p:attrNameLst>
                                      </p:cBhvr>
                                      <p:tavLst>
                                        <p:tav tm="0">
                                          <p:val>
                                            <p:fltVal val="0"/>
                                          </p:val>
                                        </p:tav>
                                        <p:tav tm="100000">
                                          <p:val>
                                            <p:strVal val="#ppt_h"/>
                                          </p:val>
                                        </p:tav>
                                      </p:tavLst>
                                    </p:anim>
                                  </p:childTnLst>
                                </p:cTn>
                              </p:par>
                              <p:par>
                                <p:cTn id="330" presetID="23" presetClass="entr" presetSubtype="16" fill="hold" nodeType="withEffect">
                                  <p:stCondLst>
                                    <p:cond delay="0"/>
                                  </p:stCondLst>
                                  <p:childTnLst>
                                    <p:set>
                                      <p:cBhvr>
                                        <p:cTn id="331" dur="1" fill="hold">
                                          <p:stCondLst>
                                            <p:cond delay="0"/>
                                          </p:stCondLst>
                                        </p:cTn>
                                        <p:tgtEl>
                                          <p:spTgt spid="3254"/>
                                        </p:tgtEl>
                                        <p:attrNameLst>
                                          <p:attrName>style.visibility</p:attrName>
                                        </p:attrNameLst>
                                      </p:cBhvr>
                                      <p:to>
                                        <p:strVal val="visible"/>
                                      </p:to>
                                    </p:set>
                                    <p:anim calcmode="lin" valueType="num">
                                      <p:cBhvr>
                                        <p:cTn id="332" dur="2000" fill="hold"/>
                                        <p:tgtEl>
                                          <p:spTgt spid="3254"/>
                                        </p:tgtEl>
                                        <p:attrNameLst>
                                          <p:attrName>ppt_w</p:attrName>
                                        </p:attrNameLst>
                                      </p:cBhvr>
                                      <p:tavLst>
                                        <p:tav tm="0">
                                          <p:val>
                                            <p:fltVal val="0"/>
                                          </p:val>
                                        </p:tav>
                                        <p:tav tm="100000">
                                          <p:val>
                                            <p:strVal val="#ppt_w"/>
                                          </p:val>
                                        </p:tav>
                                      </p:tavLst>
                                    </p:anim>
                                    <p:anim calcmode="lin" valueType="num">
                                      <p:cBhvr>
                                        <p:cTn id="333" dur="2000" fill="hold"/>
                                        <p:tgtEl>
                                          <p:spTgt spid="3254"/>
                                        </p:tgtEl>
                                        <p:attrNameLst>
                                          <p:attrName>ppt_h</p:attrName>
                                        </p:attrNameLst>
                                      </p:cBhvr>
                                      <p:tavLst>
                                        <p:tav tm="0">
                                          <p:val>
                                            <p:fltVal val="0"/>
                                          </p:val>
                                        </p:tav>
                                        <p:tav tm="100000">
                                          <p:val>
                                            <p:strVal val="#ppt_h"/>
                                          </p:val>
                                        </p:tav>
                                      </p:tavLst>
                                    </p:anim>
                                  </p:childTnLst>
                                </p:cTn>
                              </p:par>
                              <p:par>
                                <p:cTn id="334" presetID="23" presetClass="entr" presetSubtype="16" fill="hold" nodeType="withEffect">
                                  <p:stCondLst>
                                    <p:cond delay="0"/>
                                  </p:stCondLst>
                                  <p:childTnLst>
                                    <p:set>
                                      <p:cBhvr>
                                        <p:cTn id="335" dur="1" fill="hold">
                                          <p:stCondLst>
                                            <p:cond delay="0"/>
                                          </p:stCondLst>
                                        </p:cTn>
                                        <p:tgtEl>
                                          <p:spTgt spid="3255"/>
                                        </p:tgtEl>
                                        <p:attrNameLst>
                                          <p:attrName>style.visibility</p:attrName>
                                        </p:attrNameLst>
                                      </p:cBhvr>
                                      <p:to>
                                        <p:strVal val="visible"/>
                                      </p:to>
                                    </p:set>
                                    <p:anim calcmode="lin" valueType="num">
                                      <p:cBhvr>
                                        <p:cTn id="336" dur="2000" fill="hold"/>
                                        <p:tgtEl>
                                          <p:spTgt spid="3255"/>
                                        </p:tgtEl>
                                        <p:attrNameLst>
                                          <p:attrName>ppt_w</p:attrName>
                                        </p:attrNameLst>
                                      </p:cBhvr>
                                      <p:tavLst>
                                        <p:tav tm="0">
                                          <p:val>
                                            <p:fltVal val="0"/>
                                          </p:val>
                                        </p:tav>
                                        <p:tav tm="100000">
                                          <p:val>
                                            <p:strVal val="#ppt_w"/>
                                          </p:val>
                                        </p:tav>
                                      </p:tavLst>
                                    </p:anim>
                                    <p:anim calcmode="lin" valueType="num">
                                      <p:cBhvr>
                                        <p:cTn id="337" dur="2000" fill="hold"/>
                                        <p:tgtEl>
                                          <p:spTgt spid="3255"/>
                                        </p:tgtEl>
                                        <p:attrNameLst>
                                          <p:attrName>ppt_h</p:attrName>
                                        </p:attrNameLst>
                                      </p:cBhvr>
                                      <p:tavLst>
                                        <p:tav tm="0">
                                          <p:val>
                                            <p:fltVal val="0"/>
                                          </p:val>
                                        </p:tav>
                                        <p:tav tm="100000">
                                          <p:val>
                                            <p:strVal val="#ppt_h"/>
                                          </p:val>
                                        </p:tav>
                                      </p:tavLst>
                                    </p:anim>
                                  </p:childTnLst>
                                </p:cTn>
                              </p:par>
                              <p:par>
                                <p:cTn id="338" presetID="23" presetClass="entr" presetSubtype="16" fill="hold" nodeType="withEffect">
                                  <p:stCondLst>
                                    <p:cond delay="0"/>
                                  </p:stCondLst>
                                  <p:childTnLst>
                                    <p:set>
                                      <p:cBhvr>
                                        <p:cTn id="339" dur="1" fill="hold">
                                          <p:stCondLst>
                                            <p:cond delay="0"/>
                                          </p:stCondLst>
                                        </p:cTn>
                                        <p:tgtEl>
                                          <p:spTgt spid="3256"/>
                                        </p:tgtEl>
                                        <p:attrNameLst>
                                          <p:attrName>style.visibility</p:attrName>
                                        </p:attrNameLst>
                                      </p:cBhvr>
                                      <p:to>
                                        <p:strVal val="visible"/>
                                      </p:to>
                                    </p:set>
                                    <p:anim calcmode="lin" valueType="num">
                                      <p:cBhvr>
                                        <p:cTn id="340" dur="2000" fill="hold"/>
                                        <p:tgtEl>
                                          <p:spTgt spid="3256"/>
                                        </p:tgtEl>
                                        <p:attrNameLst>
                                          <p:attrName>ppt_w</p:attrName>
                                        </p:attrNameLst>
                                      </p:cBhvr>
                                      <p:tavLst>
                                        <p:tav tm="0">
                                          <p:val>
                                            <p:fltVal val="0"/>
                                          </p:val>
                                        </p:tav>
                                        <p:tav tm="100000">
                                          <p:val>
                                            <p:strVal val="#ppt_w"/>
                                          </p:val>
                                        </p:tav>
                                      </p:tavLst>
                                    </p:anim>
                                    <p:anim calcmode="lin" valueType="num">
                                      <p:cBhvr>
                                        <p:cTn id="341" dur="2000" fill="hold"/>
                                        <p:tgtEl>
                                          <p:spTgt spid="3256"/>
                                        </p:tgtEl>
                                        <p:attrNameLst>
                                          <p:attrName>ppt_h</p:attrName>
                                        </p:attrNameLst>
                                      </p:cBhvr>
                                      <p:tavLst>
                                        <p:tav tm="0">
                                          <p:val>
                                            <p:fltVal val="0"/>
                                          </p:val>
                                        </p:tav>
                                        <p:tav tm="100000">
                                          <p:val>
                                            <p:strVal val="#ppt_h"/>
                                          </p:val>
                                        </p:tav>
                                      </p:tavLst>
                                    </p:anim>
                                  </p:childTnLst>
                                </p:cTn>
                              </p:par>
                              <p:par>
                                <p:cTn id="342" presetID="23" presetClass="entr" presetSubtype="16" fill="hold" nodeType="withEffect">
                                  <p:stCondLst>
                                    <p:cond delay="0"/>
                                  </p:stCondLst>
                                  <p:childTnLst>
                                    <p:set>
                                      <p:cBhvr>
                                        <p:cTn id="343" dur="1" fill="hold">
                                          <p:stCondLst>
                                            <p:cond delay="0"/>
                                          </p:stCondLst>
                                        </p:cTn>
                                        <p:tgtEl>
                                          <p:spTgt spid="3257"/>
                                        </p:tgtEl>
                                        <p:attrNameLst>
                                          <p:attrName>style.visibility</p:attrName>
                                        </p:attrNameLst>
                                      </p:cBhvr>
                                      <p:to>
                                        <p:strVal val="visible"/>
                                      </p:to>
                                    </p:set>
                                    <p:anim calcmode="lin" valueType="num">
                                      <p:cBhvr>
                                        <p:cTn id="344" dur="2000" fill="hold"/>
                                        <p:tgtEl>
                                          <p:spTgt spid="3257"/>
                                        </p:tgtEl>
                                        <p:attrNameLst>
                                          <p:attrName>ppt_w</p:attrName>
                                        </p:attrNameLst>
                                      </p:cBhvr>
                                      <p:tavLst>
                                        <p:tav tm="0">
                                          <p:val>
                                            <p:fltVal val="0"/>
                                          </p:val>
                                        </p:tav>
                                        <p:tav tm="100000">
                                          <p:val>
                                            <p:strVal val="#ppt_w"/>
                                          </p:val>
                                        </p:tav>
                                      </p:tavLst>
                                    </p:anim>
                                    <p:anim calcmode="lin" valueType="num">
                                      <p:cBhvr>
                                        <p:cTn id="345" dur="2000" fill="hold"/>
                                        <p:tgtEl>
                                          <p:spTgt spid="3257"/>
                                        </p:tgtEl>
                                        <p:attrNameLst>
                                          <p:attrName>ppt_h</p:attrName>
                                        </p:attrNameLst>
                                      </p:cBhvr>
                                      <p:tavLst>
                                        <p:tav tm="0">
                                          <p:val>
                                            <p:fltVal val="0"/>
                                          </p:val>
                                        </p:tav>
                                        <p:tav tm="100000">
                                          <p:val>
                                            <p:strVal val="#ppt_h"/>
                                          </p:val>
                                        </p:tav>
                                      </p:tavLst>
                                    </p:anim>
                                  </p:childTnLst>
                                </p:cTn>
                              </p:par>
                              <p:par>
                                <p:cTn id="346" presetID="23" presetClass="entr" presetSubtype="16" fill="hold" nodeType="withEffect">
                                  <p:stCondLst>
                                    <p:cond delay="0"/>
                                  </p:stCondLst>
                                  <p:childTnLst>
                                    <p:set>
                                      <p:cBhvr>
                                        <p:cTn id="347" dur="1" fill="hold">
                                          <p:stCondLst>
                                            <p:cond delay="0"/>
                                          </p:stCondLst>
                                        </p:cTn>
                                        <p:tgtEl>
                                          <p:spTgt spid="3258"/>
                                        </p:tgtEl>
                                        <p:attrNameLst>
                                          <p:attrName>style.visibility</p:attrName>
                                        </p:attrNameLst>
                                      </p:cBhvr>
                                      <p:to>
                                        <p:strVal val="visible"/>
                                      </p:to>
                                    </p:set>
                                    <p:anim calcmode="lin" valueType="num">
                                      <p:cBhvr>
                                        <p:cTn id="348" dur="2000" fill="hold"/>
                                        <p:tgtEl>
                                          <p:spTgt spid="3258"/>
                                        </p:tgtEl>
                                        <p:attrNameLst>
                                          <p:attrName>ppt_w</p:attrName>
                                        </p:attrNameLst>
                                      </p:cBhvr>
                                      <p:tavLst>
                                        <p:tav tm="0">
                                          <p:val>
                                            <p:fltVal val="0"/>
                                          </p:val>
                                        </p:tav>
                                        <p:tav tm="100000">
                                          <p:val>
                                            <p:strVal val="#ppt_w"/>
                                          </p:val>
                                        </p:tav>
                                      </p:tavLst>
                                    </p:anim>
                                    <p:anim calcmode="lin" valueType="num">
                                      <p:cBhvr>
                                        <p:cTn id="349" dur="2000" fill="hold"/>
                                        <p:tgtEl>
                                          <p:spTgt spid="3258"/>
                                        </p:tgtEl>
                                        <p:attrNameLst>
                                          <p:attrName>ppt_h</p:attrName>
                                        </p:attrNameLst>
                                      </p:cBhvr>
                                      <p:tavLst>
                                        <p:tav tm="0">
                                          <p:val>
                                            <p:fltVal val="0"/>
                                          </p:val>
                                        </p:tav>
                                        <p:tav tm="100000">
                                          <p:val>
                                            <p:strVal val="#ppt_h"/>
                                          </p:val>
                                        </p:tav>
                                      </p:tavLst>
                                    </p:anim>
                                  </p:childTnLst>
                                </p:cTn>
                              </p:par>
                              <p:par>
                                <p:cTn id="350" presetID="23" presetClass="entr" presetSubtype="16" fill="hold" nodeType="withEffect">
                                  <p:stCondLst>
                                    <p:cond delay="0"/>
                                  </p:stCondLst>
                                  <p:childTnLst>
                                    <p:set>
                                      <p:cBhvr>
                                        <p:cTn id="351" dur="1" fill="hold">
                                          <p:stCondLst>
                                            <p:cond delay="0"/>
                                          </p:stCondLst>
                                        </p:cTn>
                                        <p:tgtEl>
                                          <p:spTgt spid="3259"/>
                                        </p:tgtEl>
                                        <p:attrNameLst>
                                          <p:attrName>style.visibility</p:attrName>
                                        </p:attrNameLst>
                                      </p:cBhvr>
                                      <p:to>
                                        <p:strVal val="visible"/>
                                      </p:to>
                                    </p:set>
                                    <p:anim calcmode="lin" valueType="num">
                                      <p:cBhvr>
                                        <p:cTn id="352" dur="2000" fill="hold"/>
                                        <p:tgtEl>
                                          <p:spTgt spid="3259"/>
                                        </p:tgtEl>
                                        <p:attrNameLst>
                                          <p:attrName>ppt_w</p:attrName>
                                        </p:attrNameLst>
                                      </p:cBhvr>
                                      <p:tavLst>
                                        <p:tav tm="0">
                                          <p:val>
                                            <p:fltVal val="0"/>
                                          </p:val>
                                        </p:tav>
                                        <p:tav tm="100000">
                                          <p:val>
                                            <p:strVal val="#ppt_w"/>
                                          </p:val>
                                        </p:tav>
                                      </p:tavLst>
                                    </p:anim>
                                    <p:anim calcmode="lin" valueType="num">
                                      <p:cBhvr>
                                        <p:cTn id="353" dur="2000" fill="hold"/>
                                        <p:tgtEl>
                                          <p:spTgt spid="3259"/>
                                        </p:tgtEl>
                                        <p:attrNameLst>
                                          <p:attrName>ppt_h</p:attrName>
                                        </p:attrNameLst>
                                      </p:cBhvr>
                                      <p:tavLst>
                                        <p:tav tm="0">
                                          <p:val>
                                            <p:fltVal val="0"/>
                                          </p:val>
                                        </p:tav>
                                        <p:tav tm="100000">
                                          <p:val>
                                            <p:strVal val="#ppt_h"/>
                                          </p:val>
                                        </p:tav>
                                      </p:tavLst>
                                    </p:anim>
                                  </p:childTnLst>
                                </p:cTn>
                              </p:par>
                              <p:par>
                                <p:cTn id="354" presetID="23" presetClass="entr" presetSubtype="16" fill="hold" nodeType="withEffect">
                                  <p:stCondLst>
                                    <p:cond delay="0"/>
                                  </p:stCondLst>
                                  <p:childTnLst>
                                    <p:set>
                                      <p:cBhvr>
                                        <p:cTn id="355" dur="1" fill="hold">
                                          <p:stCondLst>
                                            <p:cond delay="0"/>
                                          </p:stCondLst>
                                        </p:cTn>
                                        <p:tgtEl>
                                          <p:spTgt spid="3260"/>
                                        </p:tgtEl>
                                        <p:attrNameLst>
                                          <p:attrName>style.visibility</p:attrName>
                                        </p:attrNameLst>
                                      </p:cBhvr>
                                      <p:to>
                                        <p:strVal val="visible"/>
                                      </p:to>
                                    </p:set>
                                    <p:anim calcmode="lin" valueType="num">
                                      <p:cBhvr>
                                        <p:cTn id="356" dur="2000" fill="hold"/>
                                        <p:tgtEl>
                                          <p:spTgt spid="3260"/>
                                        </p:tgtEl>
                                        <p:attrNameLst>
                                          <p:attrName>ppt_w</p:attrName>
                                        </p:attrNameLst>
                                      </p:cBhvr>
                                      <p:tavLst>
                                        <p:tav tm="0">
                                          <p:val>
                                            <p:fltVal val="0"/>
                                          </p:val>
                                        </p:tav>
                                        <p:tav tm="100000">
                                          <p:val>
                                            <p:strVal val="#ppt_w"/>
                                          </p:val>
                                        </p:tav>
                                      </p:tavLst>
                                    </p:anim>
                                    <p:anim calcmode="lin" valueType="num">
                                      <p:cBhvr>
                                        <p:cTn id="357" dur="2000" fill="hold"/>
                                        <p:tgtEl>
                                          <p:spTgt spid="3260"/>
                                        </p:tgtEl>
                                        <p:attrNameLst>
                                          <p:attrName>ppt_h</p:attrName>
                                        </p:attrNameLst>
                                      </p:cBhvr>
                                      <p:tavLst>
                                        <p:tav tm="0">
                                          <p:val>
                                            <p:fltVal val="0"/>
                                          </p:val>
                                        </p:tav>
                                        <p:tav tm="100000">
                                          <p:val>
                                            <p:strVal val="#ppt_h"/>
                                          </p:val>
                                        </p:tav>
                                      </p:tavLst>
                                    </p:anim>
                                  </p:childTnLst>
                                </p:cTn>
                              </p:par>
                              <p:par>
                                <p:cTn id="358" presetID="23" presetClass="entr" presetSubtype="16" fill="hold" nodeType="withEffect">
                                  <p:stCondLst>
                                    <p:cond delay="0"/>
                                  </p:stCondLst>
                                  <p:childTnLst>
                                    <p:set>
                                      <p:cBhvr>
                                        <p:cTn id="359" dur="1" fill="hold">
                                          <p:stCondLst>
                                            <p:cond delay="0"/>
                                          </p:stCondLst>
                                        </p:cTn>
                                        <p:tgtEl>
                                          <p:spTgt spid="3261"/>
                                        </p:tgtEl>
                                        <p:attrNameLst>
                                          <p:attrName>style.visibility</p:attrName>
                                        </p:attrNameLst>
                                      </p:cBhvr>
                                      <p:to>
                                        <p:strVal val="visible"/>
                                      </p:to>
                                    </p:set>
                                    <p:anim calcmode="lin" valueType="num">
                                      <p:cBhvr>
                                        <p:cTn id="360" dur="2000" fill="hold"/>
                                        <p:tgtEl>
                                          <p:spTgt spid="3261"/>
                                        </p:tgtEl>
                                        <p:attrNameLst>
                                          <p:attrName>ppt_w</p:attrName>
                                        </p:attrNameLst>
                                      </p:cBhvr>
                                      <p:tavLst>
                                        <p:tav tm="0">
                                          <p:val>
                                            <p:fltVal val="0"/>
                                          </p:val>
                                        </p:tav>
                                        <p:tav tm="100000">
                                          <p:val>
                                            <p:strVal val="#ppt_w"/>
                                          </p:val>
                                        </p:tav>
                                      </p:tavLst>
                                    </p:anim>
                                    <p:anim calcmode="lin" valueType="num">
                                      <p:cBhvr>
                                        <p:cTn id="361" dur="2000" fill="hold"/>
                                        <p:tgtEl>
                                          <p:spTgt spid="3261"/>
                                        </p:tgtEl>
                                        <p:attrNameLst>
                                          <p:attrName>ppt_h</p:attrName>
                                        </p:attrNameLst>
                                      </p:cBhvr>
                                      <p:tavLst>
                                        <p:tav tm="0">
                                          <p:val>
                                            <p:fltVal val="0"/>
                                          </p:val>
                                        </p:tav>
                                        <p:tav tm="100000">
                                          <p:val>
                                            <p:strVal val="#ppt_h"/>
                                          </p:val>
                                        </p:tav>
                                      </p:tavLst>
                                    </p:anim>
                                  </p:childTnLst>
                                </p:cTn>
                              </p:par>
                              <p:par>
                                <p:cTn id="362" presetID="23" presetClass="entr" presetSubtype="16" fill="hold" nodeType="withEffect">
                                  <p:stCondLst>
                                    <p:cond delay="0"/>
                                  </p:stCondLst>
                                  <p:childTnLst>
                                    <p:set>
                                      <p:cBhvr>
                                        <p:cTn id="363" dur="1" fill="hold">
                                          <p:stCondLst>
                                            <p:cond delay="0"/>
                                          </p:stCondLst>
                                        </p:cTn>
                                        <p:tgtEl>
                                          <p:spTgt spid="3262"/>
                                        </p:tgtEl>
                                        <p:attrNameLst>
                                          <p:attrName>style.visibility</p:attrName>
                                        </p:attrNameLst>
                                      </p:cBhvr>
                                      <p:to>
                                        <p:strVal val="visible"/>
                                      </p:to>
                                    </p:set>
                                    <p:anim calcmode="lin" valueType="num">
                                      <p:cBhvr>
                                        <p:cTn id="364" dur="2000" fill="hold"/>
                                        <p:tgtEl>
                                          <p:spTgt spid="3262"/>
                                        </p:tgtEl>
                                        <p:attrNameLst>
                                          <p:attrName>ppt_w</p:attrName>
                                        </p:attrNameLst>
                                      </p:cBhvr>
                                      <p:tavLst>
                                        <p:tav tm="0">
                                          <p:val>
                                            <p:fltVal val="0"/>
                                          </p:val>
                                        </p:tav>
                                        <p:tav tm="100000">
                                          <p:val>
                                            <p:strVal val="#ppt_w"/>
                                          </p:val>
                                        </p:tav>
                                      </p:tavLst>
                                    </p:anim>
                                    <p:anim calcmode="lin" valueType="num">
                                      <p:cBhvr>
                                        <p:cTn id="365" dur="2000" fill="hold"/>
                                        <p:tgtEl>
                                          <p:spTgt spid="3262"/>
                                        </p:tgtEl>
                                        <p:attrNameLst>
                                          <p:attrName>ppt_h</p:attrName>
                                        </p:attrNameLst>
                                      </p:cBhvr>
                                      <p:tavLst>
                                        <p:tav tm="0">
                                          <p:val>
                                            <p:fltVal val="0"/>
                                          </p:val>
                                        </p:tav>
                                        <p:tav tm="100000">
                                          <p:val>
                                            <p:strVal val="#ppt_h"/>
                                          </p:val>
                                        </p:tav>
                                      </p:tavLst>
                                    </p:anim>
                                  </p:childTnLst>
                                </p:cTn>
                              </p:par>
                              <p:par>
                                <p:cTn id="366" presetID="23" presetClass="entr" presetSubtype="16" fill="hold" nodeType="withEffect">
                                  <p:stCondLst>
                                    <p:cond delay="0"/>
                                  </p:stCondLst>
                                  <p:childTnLst>
                                    <p:set>
                                      <p:cBhvr>
                                        <p:cTn id="367" dur="1" fill="hold">
                                          <p:stCondLst>
                                            <p:cond delay="0"/>
                                          </p:stCondLst>
                                        </p:cTn>
                                        <p:tgtEl>
                                          <p:spTgt spid="3263"/>
                                        </p:tgtEl>
                                        <p:attrNameLst>
                                          <p:attrName>style.visibility</p:attrName>
                                        </p:attrNameLst>
                                      </p:cBhvr>
                                      <p:to>
                                        <p:strVal val="visible"/>
                                      </p:to>
                                    </p:set>
                                    <p:anim calcmode="lin" valueType="num">
                                      <p:cBhvr>
                                        <p:cTn id="368" dur="2000" fill="hold"/>
                                        <p:tgtEl>
                                          <p:spTgt spid="3263"/>
                                        </p:tgtEl>
                                        <p:attrNameLst>
                                          <p:attrName>ppt_w</p:attrName>
                                        </p:attrNameLst>
                                      </p:cBhvr>
                                      <p:tavLst>
                                        <p:tav tm="0">
                                          <p:val>
                                            <p:fltVal val="0"/>
                                          </p:val>
                                        </p:tav>
                                        <p:tav tm="100000">
                                          <p:val>
                                            <p:strVal val="#ppt_w"/>
                                          </p:val>
                                        </p:tav>
                                      </p:tavLst>
                                    </p:anim>
                                    <p:anim calcmode="lin" valueType="num">
                                      <p:cBhvr>
                                        <p:cTn id="369" dur="2000" fill="hold"/>
                                        <p:tgtEl>
                                          <p:spTgt spid="3263"/>
                                        </p:tgtEl>
                                        <p:attrNameLst>
                                          <p:attrName>ppt_h</p:attrName>
                                        </p:attrNameLst>
                                      </p:cBhvr>
                                      <p:tavLst>
                                        <p:tav tm="0">
                                          <p:val>
                                            <p:fltVal val="0"/>
                                          </p:val>
                                        </p:tav>
                                        <p:tav tm="100000">
                                          <p:val>
                                            <p:strVal val="#ppt_h"/>
                                          </p:val>
                                        </p:tav>
                                      </p:tavLst>
                                    </p:anim>
                                  </p:childTnLst>
                                </p:cTn>
                              </p:par>
                              <p:par>
                                <p:cTn id="370" presetID="23" presetClass="entr" presetSubtype="16" fill="hold" nodeType="withEffect">
                                  <p:stCondLst>
                                    <p:cond delay="0"/>
                                  </p:stCondLst>
                                  <p:childTnLst>
                                    <p:set>
                                      <p:cBhvr>
                                        <p:cTn id="371" dur="1" fill="hold">
                                          <p:stCondLst>
                                            <p:cond delay="0"/>
                                          </p:stCondLst>
                                        </p:cTn>
                                        <p:tgtEl>
                                          <p:spTgt spid="3264"/>
                                        </p:tgtEl>
                                        <p:attrNameLst>
                                          <p:attrName>style.visibility</p:attrName>
                                        </p:attrNameLst>
                                      </p:cBhvr>
                                      <p:to>
                                        <p:strVal val="visible"/>
                                      </p:to>
                                    </p:set>
                                    <p:anim calcmode="lin" valueType="num">
                                      <p:cBhvr>
                                        <p:cTn id="372" dur="2000" fill="hold"/>
                                        <p:tgtEl>
                                          <p:spTgt spid="3264"/>
                                        </p:tgtEl>
                                        <p:attrNameLst>
                                          <p:attrName>ppt_w</p:attrName>
                                        </p:attrNameLst>
                                      </p:cBhvr>
                                      <p:tavLst>
                                        <p:tav tm="0">
                                          <p:val>
                                            <p:fltVal val="0"/>
                                          </p:val>
                                        </p:tav>
                                        <p:tav tm="100000">
                                          <p:val>
                                            <p:strVal val="#ppt_w"/>
                                          </p:val>
                                        </p:tav>
                                      </p:tavLst>
                                    </p:anim>
                                    <p:anim calcmode="lin" valueType="num">
                                      <p:cBhvr>
                                        <p:cTn id="373" dur="2000" fill="hold"/>
                                        <p:tgtEl>
                                          <p:spTgt spid="3264"/>
                                        </p:tgtEl>
                                        <p:attrNameLst>
                                          <p:attrName>ppt_h</p:attrName>
                                        </p:attrNameLst>
                                      </p:cBhvr>
                                      <p:tavLst>
                                        <p:tav tm="0">
                                          <p:val>
                                            <p:fltVal val="0"/>
                                          </p:val>
                                        </p:tav>
                                        <p:tav tm="100000">
                                          <p:val>
                                            <p:strVal val="#ppt_h"/>
                                          </p:val>
                                        </p:tav>
                                      </p:tavLst>
                                    </p:anim>
                                  </p:childTnLst>
                                </p:cTn>
                              </p:par>
                              <p:par>
                                <p:cTn id="374" presetID="23" presetClass="entr" presetSubtype="16" fill="hold" nodeType="withEffect">
                                  <p:stCondLst>
                                    <p:cond delay="0"/>
                                  </p:stCondLst>
                                  <p:childTnLst>
                                    <p:set>
                                      <p:cBhvr>
                                        <p:cTn id="375" dur="1" fill="hold">
                                          <p:stCondLst>
                                            <p:cond delay="0"/>
                                          </p:stCondLst>
                                        </p:cTn>
                                        <p:tgtEl>
                                          <p:spTgt spid="3265"/>
                                        </p:tgtEl>
                                        <p:attrNameLst>
                                          <p:attrName>style.visibility</p:attrName>
                                        </p:attrNameLst>
                                      </p:cBhvr>
                                      <p:to>
                                        <p:strVal val="visible"/>
                                      </p:to>
                                    </p:set>
                                    <p:anim calcmode="lin" valueType="num">
                                      <p:cBhvr>
                                        <p:cTn id="376" dur="2000" fill="hold"/>
                                        <p:tgtEl>
                                          <p:spTgt spid="3265"/>
                                        </p:tgtEl>
                                        <p:attrNameLst>
                                          <p:attrName>ppt_w</p:attrName>
                                        </p:attrNameLst>
                                      </p:cBhvr>
                                      <p:tavLst>
                                        <p:tav tm="0">
                                          <p:val>
                                            <p:fltVal val="0"/>
                                          </p:val>
                                        </p:tav>
                                        <p:tav tm="100000">
                                          <p:val>
                                            <p:strVal val="#ppt_w"/>
                                          </p:val>
                                        </p:tav>
                                      </p:tavLst>
                                    </p:anim>
                                    <p:anim calcmode="lin" valueType="num">
                                      <p:cBhvr>
                                        <p:cTn id="377" dur="2000" fill="hold"/>
                                        <p:tgtEl>
                                          <p:spTgt spid="3265"/>
                                        </p:tgtEl>
                                        <p:attrNameLst>
                                          <p:attrName>ppt_h</p:attrName>
                                        </p:attrNameLst>
                                      </p:cBhvr>
                                      <p:tavLst>
                                        <p:tav tm="0">
                                          <p:val>
                                            <p:fltVal val="0"/>
                                          </p:val>
                                        </p:tav>
                                        <p:tav tm="100000">
                                          <p:val>
                                            <p:strVal val="#ppt_h"/>
                                          </p:val>
                                        </p:tav>
                                      </p:tavLst>
                                    </p:anim>
                                  </p:childTnLst>
                                </p:cTn>
                              </p:par>
                              <p:par>
                                <p:cTn id="378" presetID="10" presetClass="exit" presetSubtype="0" fill="hold" nodeType="withEffect">
                                  <p:stCondLst>
                                    <p:cond delay="0"/>
                                  </p:stCondLst>
                                  <p:childTnLst>
                                    <p:animEffect transition="out" filter="fade">
                                      <p:cBhvr>
                                        <p:cTn id="379" dur="2000"/>
                                        <p:tgtEl>
                                          <p:spTgt spid="3181"/>
                                        </p:tgtEl>
                                      </p:cBhvr>
                                    </p:animEffect>
                                    <p:set>
                                      <p:cBhvr>
                                        <p:cTn id="380" dur="1" fill="hold">
                                          <p:stCondLst>
                                            <p:cond delay="1999"/>
                                          </p:stCondLst>
                                        </p:cTn>
                                        <p:tgtEl>
                                          <p:spTgt spid="3181"/>
                                        </p:tgtEl>
                                        <p:attrNameLst>
                                          <p:attrName>style.visibility</p:attrName>
                                        </p:attrNameLst>
                                      </p:cBhvr>
                                      <p:to>
                                        <p:strVal val="hidden"/>
                                      </p:to>
                                    </p:set>
                                  </p:childTnLst>
                                </p:cTn>
                              </p:par>
                              <p:par>
                                <p:cTn id="381" presetID="10" presetClass="entr" presetSubtype="0" fill="hold" nodeType="withEffect">
                                  <p:stCondLst>
                                    <p:cond delay="0"/>
                                  </p:stCondLst>
                                  <p:childTnLst>
                                    <p:set>
                                      <p:cBhvr>
                                        <p:cTn id="382" dur="1" fill="hold">
                                          <p:stCondLst>
                                            <p:cond delay="0"/>
                                          </p:stCondLst>
                                        </p:cTn>
                                        <p:tgtEl>
                                          <p:spTgt spid="10"/>
                                        </p:tgtEl>
                                        <p:attrNameLst>
                                          <p:attrName>style.visibility</p:attrName>
                                        </p:attrNameLst>
                                      </p:cBhvr>
                                      <p:to>
                                        <p:strVal val="visible"/>
                                      </p:to>
                                    </p:set>
                                    <p:animEffect transition="in" filter="fade">
                                      <p:cBhvr>
                                        <p:cTn id="383" dur="1000"/>
                                        <p:tgtEl>
                                          <p:spTgt spid="10"/>
                                        </p:tgtEl>
                                      </p:cBhvr>
                                    </p:animEffect>
                                  </p:childTnLst>
                                </p:cTn>
                              </p:par>
                            </p:childTnLst>
                          </p:cTn>
                        </p:par>
                      </p:childTnLst>
                    </p:cTn>
                  </p:par>
                  <p:par>
                    <p:cTn id="384" fill="hold" nodeType="clickPar">
                      <p:stCondLst>
                        <p:cond delay="indefinite"/>
                      </p:stCondLst>
                      <p:childTnLst>
                        <p:par>
                          <p:cTn id="385" fill="hold" nodeType="withGroup">
                            <p:stCondLst>
                              <p:cond delay="0"/>
                            </p:stCondLst>
                            <p:childTnLst>
                              <p:par>
                                <p:cTn id="386" presetID="10" presetClass="entr" presetSubtype="0" fill="hold" nodeType="clickEffect">
                                  <p:stCondLst>
                                    <p:cond delay="0"/>
                                  </p:stCondLst>
                                  <p:childTnLst>
                                    <p:set>
                                      <p:cBhvr>
                                        <p:cTn id="387" dur="1" fill="hold">
                                          <p:stCondLst>
                                            <p:cond delay="0"/>
                                          </p:stCondLst>
                                        </p:cTn>
                                        <p:tgtEl>
                                          <p:spTgt spid="3170"/>
                                        </p:tgtEl>
                                        <p:attrNameLst>
                                          <p:attrName>style.visibility</p:attrName>
                                        </p:attrNameLst>
                                      </p:cBhvr>
                                      <p:to>
                                        <p:strVal val="visible"/>
                                      </p:to>
                                    </p:set>
                                    <p:animEffect transition="in" filter="fade">
                                      <p:cBhvr>
                                        <p:cTn id="388" dur="2000"/>
                                        <p:tgtEl>
                                          <p:spTgt spid="3170"/>
                                        </p:tgtEl>
                                      </p:cBhvr>
                                    </p:animEffect>
                                  </p:childTnLst>
                                </p:cTn>
                              </p:par>
                              <p:par>
                                <p:cTn id="389" presetID="10" presetClass="exit" presetSubtype="0" fill="hold" nodeType="withEffect">
                                  <p:stCondLst>
                                    <p:cond delay="0"/>
                                  </p:stCondLst>
                                  <p:childTnLst>
                                    <p:animEffect transition="out" filter="fade">
                                      <p:cBhvr>
                                        <p:cTn id="390" dur="1000"/>
                                        <p:tgtEl>
                                          <p:spTgt spid="10"/>
                                        </p:tgtEl>
                                      </p:cBhvr>
                                    </p:animEffect>
                                    <p:set>
                                      <p:cBhvr>
                                        <p:cTn id="391" dur="1" fill="hold">
                                          <p:stCondLst>
                                            <p:cond delay="999"/>
                                          </p:stCondLst>
                                        </p:cTn>
                                        <p:tgtEl>
                                          <p:spTgt spid="10"/>
                                        </p:tgtEl>
                                        <p:attrNameLst>
                                          <p:attrName>style.visibility</p:attrName>
                                        </p:attrNameLst>
                                      </p:cBhvr>
                                      <p:to>
                                        <p:strVal val="hidden"/>
                                      </p:to>
                                    </p:set>
                                  </p:childTnLst>
                                </p:cTn>
                              </p:par>
                              <p:par>
                                <p:cTn id="392" presetID="10" presetClass="entr" presetSubtype="0" fill="hold" nodeType="withEffect">
                                  <p:stCondLst>
                                    <p:cond delay="0"/>
                                  </p:stCondLst>
                                  <p:childTnLst>
                                    <p:set>
                                      <p:cBhvr>
                                        <p:cTn id="393" dur="1" fill="hold">
                                          <p:stCondLst>
                                            <p:cond delay="0"/>
                                          </p:stCondLst>
                                        </p:cTn>
                                        <p:tgtEl>
                                          <p:spTgt spid="3171"/>
                                        </p:tgtEl>
                                        <p:attrNameLst>
                                          <p:attrName>style.visibility</p:attrName>
                                        </p:attrNameLst>
                                      </p:cBhvr>
                                      <p:to>
                                        <p:strVal val="visible"/>
                                      </p:to>
                                    </p:set>
                                    <p:animEffect transition="in" filter="fade">
                                      <p:cBhvr>
                                        <p:cTn id="394" dur="2000"/>
                                        <p:tgtEl>
                                          <p:spTgt spid="3171"/>
                                        </p:tgtEl>
                                      </p:cBhvr>
                                    </p:animEffect>
                                  </p:childTnLst>
                                </p:cTn>
                              </p:par>
                              <p:par>
                                <p:cTn id="395" presetID="10" presetClass="entr" presetSubtype="0" fill="hold" nodeType="withEffect">
                                  <p:stCondLst>
                                    <p:cond delay="0"/>
                                  </p:stCondLst>
                                  <p:childTnLst>
                                    <p:set>
                                      <p:cBhvr>
                                        <p:cTn id="396" dur="1" fill="hold">
                                          <p:stCondLst>
                                            <p:cond delay="0"/>
                                          </p:stCondLst>
                                        </p:cTn>
                                        <p:tgtEl>
                                          <p:spTgt spid="3172"/>
                                        </p:tgtEl>
                                        <p:attrNameLst>
                                          <p:attrName>style.visibility</p:attrName>
                                        </p:attrNameLst>
                                      </p:cBhvr>
                                      <p:to>
                                        <p:strVal val="visible"/>
                                      </p:to>
                                    </p:set>
                                    <p:animEffect transition="in" filter="fade">
                                      <p:cBhvr>
                                        <p:cTn id="397" dur="2000"/>
                                        <p:tgtEl>
                                          <p:spTgt spid="3172"/>
                                        </p:tgtEl>
                                      </p:cBhvr>
                                    </p:animEffect>
                                  </p:childTnLst>
                                </p:cTn>
                              </p:par>
                              <p:par>
                                <p:cTn id="398" presetID="10" presetClass="entr" presetSubtype="0" fill="hold" nodeType="withEffect">
                                  <p:stCondLst>
                                    <p:cond delay="0"/>
                                  </p:stCondLst>
                                  <p:childTnLst>
                                    <p:set>
                                      <p:cBhvr>
                                        <p:cTn id="399" dur="1" fill="hold">
                                          <p:stCondLst>
                                            <p:cond delay="0"/>
                                          </p:stCondLst>
                                        </p:cTn>
                                        <p:tgtEl>
                                          <p:spTgt spid="11"/>
                                        </p:tgtEl>
                                        <p:attrNameLst>
                                          <p:attrName>style.visibility</p:attrName>
                                        </p:attrNameLst>
                                      </p:cBhvr>
                                      <p:to>
                                        <p:strVal val="visible"/>
                                      </p:to>
                                    </p:set>
                                    <p:animEffect transition="in" filter="fade">
                                      <p:cBhvr>
                                        <p:cTn id="400" dur="1000"/>
                                        <p:tgtEl>
                                          <p:spTgt spid="11"/>
                                        </p:tgtEl>
                                      </p:cBhvr>
                                    </p:animEffect>
                                  </p:childTnLst>
                                </p:cTn>
                              </p:par>
                            </p:childTnLst>
                          </p:cTn>
                        </p:par>
                      </p:childTnLst>
                    </p:cTn>
                  </p:par>
                  <p:par>
                    <p:cTn id="401" fill="hold" nodeType="clickPar">
                      <p:stCondLst>
                        <p:cond delay="indefinite"/>
                      </p:stCondLst>
                      <p:childTnLst>
                        <p:par>
                          <p:cTn id="402" fill="hold" nodeType="withGroup">
                            <p:stCondLst>
                              <p:cond delay="0"/>
                            </p:stCondLst>
                            <p:childTnLst>
                              <p:par>
                                <p:cTn id="403" presetID="10" presetClass="entr" presetSubtype="0" fill="hold" nodeType="clickEffect">
                                  <p:stCondLst>
                                    <p:cond delay="0"/>
                                  </p:stCondLst>
                                  <p:childTnLst>
                                    <p:set>
                                      <p:cBhvr>
                                        <p:cTn id="404" dur="1" fill="hold">
                                          <p:stCondLst>
                                            <p:cond delay="0"/>
                                          </p:stCondLst>
                                        </p:cTn>
                                        <p:tgtEl>
                                          <p:spTgt spid="3388"/>
                                        </p:tgtEl>
                                        <p:attrNameLst>
                                          <p:attrName>style.visibility</p:attrName>
                                        </p:attrNameLst>
                                      </p:cBhvr>
                                      <p:to>
                                        <p:strVal val="visible"/>
                                      </p:to>
                                    </p:set>
                                    <p:animEffect transition="in" filter="fade">
                                      <p:cBhvr>
                                        <p:cTn id="405" dur="1000"/>
                                        <p:tgtEl>
                                          <p:spTgt spid="3388"/>
                                        </p:tgtEl>
                                      </p:cBhvr>
                                    </p:animEffect>
                                  </p:childTnLst>
                                </p:cTn>
                              </p:par>
                              <p:par>
                                <p:cTn id="406" presetID="10" presetClass="entr" presetSubtype="0" fill="hold" grpId="0" nodeType="withEffect">
                                  <p:stCondLst>
                                    <p:cond delay="0"/>
                                  </p:stCondLst>
                                  <p:childTnLst>
                                    <p:set>
                                      <p:cBhvr>
                                        <p:cTn id="407" dur="1" fill="hold">
                                          <p:stCondLst>
                                            <p:cond delay="0"/>
                                          </p:stCondLst>
                                        </p:cTn>
                                        <p:tgtEl>
                                          <p:spTgt spid="3469"/>
                                        </p:tgtEl>
                                        <p:attrNameLst>
                                          <p:attrName>style.visibility</p:attrName>
                                        </p:attrNameLst>
                                      </p:cBhvr>
                                      <p:to>
                                        <p:strVal val="visible"/>
                                      </p:to>
                                    </p:set>
                                    <p:animEffect transition="in" filter="fade">
                                      <p:cBhvr>
                                        <p:cTn id="408" dur="1000"/>
                                        <p:tgtEl>
                                          <p:spTgt spid="3469"/>
                                        </p:tgtEl>
                                      </p:cBhvr>
                                    </p:animEffect>
                                  </p:childTnLst>
                                </p:cTn>
                              </p:par>
                              <p:par>
                                <p:cTn id="409" presetID="10" presetClass="exit" presetSubtype="0" fill="hold" nodeType="withEffect">
                                  <p:stCondLst>
                                    <p:cond delay="0"/>
                                  </p:stCondLst>
                                  <p:childTnLst>
                                    <p:animEffect transition="out" filter="fade">
                                      <p:cBhvr>
                                        <p:cTn id="410" dur="1000"/>
                                        <p:tgtEl>
                                          <p:spTgt spid="11"/>
                                        </p:tgtEl>
                                      </p:cBhvr>
                                    </p:animEffect>
                                    <p:set>
                                      <p:cBhvr>
                                        <p:cTn id="411" dur="1" fill="hold">
                                          <p:stCondLst>
                                            <p:cond delay="999"/>
                                          </p:stCondLst>
                                        </p:cTn>
                                        <p:tgtEl>
                                          <p:spTgt spid="11"/>
                                        </p:tgtEl>
                                        <p:attrNameLst>
                                          <p:attrName>style.visibility</p:attrName>
                                        </p:attrNameLst>
                                      </p:cBhvr>
                                      <p:to>
                                        <p:strVal val="hidden"/>
                                      </p:to>
                                    </p:set>
                                  </p:childTnLst>
                                </p:cTn>
                              </p:par>
                              <p:par>
                                <p:cTn id="412" presetID="22" presetClass="entr" presetSubtype="4" fill="hold" nodeType="withEffect">
                                  <p:stCondLst>
                                    <p:cond delay="500"/>
                                  </p:stCondLst>
                                  <p:childTnLst>
                                    <p:set>
                                      <p:cBhvr>
                                        <p:cTn id="413" dur="1" fill="hold">
                                          <p:stCondLst>
                                            <p:cond delay="0"/>
                                          </p:stCondLst>
                                        </p:cTn>
                                        <p:tgtEl>
                                          <p:spTgt spid="3389"/>
                                        </p:tgtEl>
                                        <p:attrNameLst>
                                          <p:attrName>style.visibility</p:attrName>
                                        </p:attrNameLst>
                                      </p:cBhvr>
                                      <p:to>
                                        <p:strVal val="visible"/>
                                      </p:to>
                                    </p:set>
                                    <p:animEffect transition="in" filter="wipe(down)">
                                      <p:cBhvr>
                                        <p:cTn id="414" dur="1000"/>
                                        <p:tgtEl>
                                          <p:spTgt spid="3389"/>
                                        </p:tgtEl>
                                      </p:cBhvr>
                                    </p:animEffect>
                                  </p:childTnLst>
                                </p:cTn>
                              </p:par>
                              <p:par>
                                <p:cTn id="415" presetID="10" presetClass="entr" presetSubtype="0" fill="hold" nodeType="withEffect">
                                  <p:stCondLst>
                                    <p:cond delay="500"/>
                                  </p:stCondLst>
                                  <p:childTnLst>
                                    <p:set>
                                      <p:cBhvr>
                                        <p:cTn id="416" dur="1" fill="hold">
                                          <p:stCondLst>
                                            <p:cond delay="0"/>
                                          </p:stCondLst>
                                        </p:cTn>
                                        <p:tgtEl>
                                          <p:spTgt spid="3471"/>
                                        </p:tgtEl>
                                        <p:attrNameLst>
                                          <p:attrName>style.visibility</p:attrName>
                                        </p:attrNameLst>
                                      </p:cBhvr>
                                      <p:to>
                                        <p:strVal val="visible"/>
                                      </p:to>
                                    </p:set>
                                    <p:animEffect transition="in" filter="fade">
                                      <p:cBhvr>
                                        <p:cTn id="417" dur="1000"/>
                                        <p:tgtEl>
                                          <p:spTgt spid="3471"/>
                                        </p:tgtEl>
                                      </p:cBhvr>
                                    </p:animEffect>
                                  </p:childTnLst>
                                </p:cTn>
                              </p:par>
                            </p:childTnLst>
                          </p:cTn>
                        </p:par>
                      </p:childTnLst>
                    </p:cTn>
                  </p:par>
                  <p:par>
                    <p:cTn id="418" fill="hold" nodeType="clickPar">
                      <p:stCondLst>
                        <p:cond delay="indefinite"/>
                      </p:stCondLst>
                      <p:childTnLst>
                        <p:par>
                          <p:cTn id="419" fill="hold" nodeType="withGroup">
                            <p:stCondLst>
                              <p:cond delay="0"/>
                            </p:stCondLst>
                            <p:childTnLst>
                              <p:par>
                                <p:cTn id="420" presetID="10" presetClass="entr" presetSubtype="0" fill="hold" nodeType="clickEffect">
                                  <p:stCondLst>
                                    <p:cond delay="0"/>
                                  </p:stCondLst>
                                  <p:childTnLst>
                                    <p:set>
                                      <p:cBhvr>
                                        <p:cTn id="421" dur="1" fill="hold">
                                          <p:stCondLst>
                                            <p:cond delay="0"/>
                                          </p:stCondLst>
                                        </p:cTn>
                                        <p:tgtEl>
                                          <p:spTgt spid="3178"/>
                                        </p:tgtEl>
                                        <p:attrNameLst>
                                          <p:attrName>style.visibility</p:attrName>
                                        </p:attrNameLst>
                                      </p:cBhvr>
                                      <p:to>
                                        <p:strVal val="visible"/>
                                      </p:to>
                                    </p:set>
                                    <p:animEffect transition="in" filter="fade">
                                      <p:cBhvr>
                                        <p:cTn id="422" dur="2000"/>
                                        <p:tgtEl>
                                          <p:spTgt spid="3178"/>
                                        </p:tgtEl>
                                      </p:cBhvr>
                                    </p:animEffect>
                                  </p:childTnLst>
                                </p:cTn>
                              </p:par>
                              <p:par>
                                <p:cTn id="423" presetID="10" presetClass="entr" presetSubtype="0" fill="hold" nodeType="withEffect">
                                  <p:stCondLst>
                                    <p:cond delay="0"/>
                                  </p:stCondLst>
                                  <p:childTnLst>
                                    <p:set>
                                      <p:cBhvr>
                                        <p:cTn id="424" dur="1" fill="hold">
                                          <p:stCondLst>
                                            <p:cond delay="0"/>
                                          </p:stCondLst>
                                        </p:cTn>
                                        <p:tgtEl>
                                          <p:spTgt spid="9"/>
                                        </p:tgtEl>
                                        <p:attrNameLst>
                                          <p:attrName>style.visibility</p:attrName>
                                        </p:attrNameLst>
                                      </p:cBhvr>
                                      <p:to>
                                        <p:strVal val="visible"/>
                                      </p:to>
                                    </p:set>
                                    <p:animEffect transition="in" filter="fade">
                                      <p:cBhvr>
                                        <p:cTn id="425" dur="2000"/>
                                        <p:tgtEl>
                                          <p:spTgt spid="9"/>
                                        </p:tgtEl>
                                      </p:cBhvr>
                                    </p:animEffect>
                                  </p:childTnLst>
                                </p:cTn>
                              </p:par>
                            </p:childTnLst>
                          </p:cTn>
                        </p:par>
                      </p:childTnLst>
                    </p:cTn>
                  </p:par>
                  <p:par>
                    <p:cTn id="426" fill="hold" nodeType="clickPar">
                      <p:stCondLst>
                        <p:cond delay="indefinite"/>
                      </p:stCondLst>
                      <p:childTnLst>
                        <p:par>
                          <p:cTn id="427" fill="hold" nodeType="withGroup">
                            <p:stCondLst>
                              <p:cond delay="0"/>
                            </p:stCondLst>
                            <p:childTnLst>
                              <p:par>
                                <p:cTn id="428" presetID="23" presetClass="entr" presetSubtype="16" fill="hold" nodeType="clickEffect">
                                  <p:stCondLst>
                                    <p:cond delay="0"/>
                                  </p:stCondLst>
                                  <p:childTnLst>
                                    <p:set>
                                      <p:cBhvr>
                                        <p:cTn id="429" dur="1" fill="hold">
                                          <p:stCondLst>
                                            <p:cond delay="0"/>
                                          </p:stCondLst>
                                        </p:cTn>
                                        <p:tgtEl>
                                          <p:spTgt spid="3318"/>
                                        </p:tgtEl>
                                        <p:attrNameLst>
                                          <p:attrName>style.visibility</p:attrName>
                                        </p:attrNameLst>
                                      </p:cBhvr>
                                      <p:to>
                                        <p:strVal val="visible"/>
                                      </p:to>
                                    </p:set>
                                    <p:anim calcmode="lin" valueType="num">
                                      <p:cBhvr>
                                        <p:cTn id="430" dur="3000" fill="hold"/>
                                        <p:tgtEl>
                                          <p:spTgt spid="3318"/>
                                        </p:tgtEl>
                                        <p:attrNameLst>
                                          <p:attrName>ppt_w</p:attrName>
                                        </p:attrNameLst>
                                      </p:cBhvr>
                                      <p:tavLst>
                                        <p:tav tm="0">
                                          <p:val>
                                            <p:fltVal val="0"/>
                                          </p:val>
                                        </p:tav>
                                        <p:tav tm="100000">
                                          <p:val>
                                            <p:strVal val="#ppt_w"/>
                                          </p:val>
                                        </p:tav>
                                      </p:tavLst>
                                    </p:anim>
                                    <p:anim calcmode="lin" valueType="num">
                                      <p:cBhvr>
                                        <p:cTn id="431" dur="3000" fill="hold"/>
                                        <p:tgtEl>
                                          <p:spTgt spid="3318"/>
                                        </p:tgtEl>
                                        <p:attrNameLst>
                                          <p:attrName>ppt_h</p:attrName>
                                        </p:attrNameLst>
                                      </p:cBhvr>
                                      <p:tavLst>
                                        <p:tav tm="0">
                                          <p:val>
                                            <p:fltVal val="0"/>
                                          </p:val>
                                        </p:tav>
                                        <p:tav tm="100000">
                                          <p:val>
                                            <p:strVal val="#ppt_h"/>
                                          </p:val>
                                        </p:tav>
                                      </p:tavLst>
                                    </p:anim>
                                  </p:childTnLst>
                                </p:cTn>
                              </p:par>
                              <p:par>
                                <p:cTn id="432" presetID="23" presetClass="entr" presetSubtype="16" fill="hold" nodeType="withEffect">
                                  <p:stCondLst>
                                    <p:cond delay="0"/>
                                  </p:stCondLst>
                                  <p:childTnLst>
                                    <p:set>
                                      <p:cBhvr>
                                        <p:cTn id="433" dur="1" fill="hold">
                                          <p:stCondLst>
                                            <p:cond delay="0"/>
                                          </p:stCondLst>
                                        </p:cTn>
                                        <p:tgtEl>
                                          <p:spTgt spid="3319"/>
                                        </p:tgtEl>
                                        <p:attrNameLst>
                                          <p:attrName>style.visibility</p:attrName>
                                        </p:attrNameLst>
                                      </p:cBhvr>
                                      <p:to>
                                        <p:strVal val="visible"/>
                                      </p:to>
                                    </p:set>
                                    <p:anim calcmode="lin" valueType="num">
                                      <p:cBhvr>
                                        <p:cTn id="434" dur="3000" fill="hold"/>
                                        <p:tgtEl>
                                          <p:spTgt spid="3319"/>
                                        </p:tgtEl>
                                        <p:attrNameLst>
                                          <p:attrName>ppt_w</p:attrName>
                                        </p:attrNameLst>
                                      </p:cBhvr>
                                      <p:tavLst>
                                        <p:tav tm="0">
                                          <p:val>
                                            <p:fltVal val="0"/>
                                          </p:val>
                                        </p:tav>
                                        <p:tav tm="100000">
                                          <p:val>
                                            <p:strVal val="#ppt_w"/>
                                          </p:val>
                                        </p:tav>
                                      </p:tavLst>
                                    </p:anim>
                                    <p:anim calcmode="lin" valueType="num">
                                      <p:cBhvr>
                                        <p:cTn id="435" dur="3000" fill="hold"/>
                                        <p:tgtEl>
                                          <p:spTgt spid="3319"/>
                                        </p:tgtEl>
                                        <p:attrNameLst>
                                          <p:attrName>ppt_h</p:attrName>
                                        </p:attrNameLst>
                                      </p:cBhvr>
                                      <p:tavLst>
                                        <p:tav tm="0">
                                          <p:val>
                                            <p:fltVal val="0"/>
                                          </p:val>
                                        </p:tav>
                                        <p:tav tm="100000">
                                          <p:val>
                                            <p:strVal val="#ppt_h"/>
                                          </p:val>
                                        </p:tav>
                                      </p:tavLst>
                                    </p:anim>
                                  </p:childTnLst>
                                </p:cTn>
                              </p:par>
                              <p:par>
                                <p:cTn id="436" presetID="23" presetClass="entr" presetSubtype="16" fill="hold" nodeType="withEffect">
                                  <p:stCondLst>
                                    <p:cond delay="0"/>
                                  </p:stCondLst>
                                  <p:childTnLst>
                                    <p:set>
                                      <p:cBhvr>
                                        <p:cTn id="437" dur="1" fill="hold">
                                          <p:stCondLst>
                                            <p:cond delay="0"/>
                                          </p:stCondLst>
                                        </p:cTn>
                                        <p:tgtEl>
                                          <p:spTgt spid="3320"/>
                                        </p:tgtEl>
                                        <p:attrNameLst>
                                          <p:attrName>style.visibility</p:attrName>
                                        </p:attrNameLst>
                                      </p:cBhvr>
                                      <p:to>
                                        <p:strVal val="visible"/>
                                      </p:to>
                                    </p:set>
                                    <p:anim calcmode="lin" valueType="num">
                                      <p:cBhvr>
                                        <p:cTn id="438" dur="3000" fill="hold"/>
                                        <p:tgtEl>
                                          <p:spTgt spid="3320"/>
                                        </p:tgtEl>
                                        <p:attrNameLst>
                                          <p:attrName>ppt_w</p:attrName>
                                        </p:attrNameLst>
                                      </p:cBhvr>
                                      <p:tavLst>
                                        <p:tav tm="0">
                                          <p:val>
                                            <p:fltVal val="0"/>
                                          </p:val>
                                        </p:tav>
                                        <p:tav tm="100000">
                                          <p:val>
                                            <p:strVal val="#ppt_w"/>
                                          </p:val>
                                        </p:tav>
                                      </p:tavLst>
                                    </p:anim>
                                    <p:anim calcmode="lin" valueType="num">
                                      <p:cBhvr>
                                        <p:cTn id="439" dur="3000" fill="hold"/>
                                        <p:tgtEl>
                                          <p:spTgt spid="3320"/>
                                        </p:tgtEl>
                                        <p:attrNameLst>
                                          <p:attrName>ppt_h</p:attrName>
                                        </p:attrNameLst>
                                      </p:cBhvr>
                                      <p:tavLst>
                                        <p:tav tm="0">
                                          <p:val>
                                            <p:fltVal val="0"/>
                                          </p:val>
                                        </p:tav>
                                        <p:tav tm="100000">
                                          <p:val>
                                            <p:strVal val="#ppt_h"/>
                                          </p:val>
                                        </p:tav>
                                      </p:tavLst>
                                    </p:anim>
                                  </p:childTnLst>
                                </p:cTn>
                              </p:par>
                              <p:par>
                                <p:cTn id="440" presetID="23" presetClass="entr" presetSubtype="16" fill="hold" nodeType="withEffect">
                                  <p:stCondLst>
                                    <p:cond delay="0"/>
                                  </p:stCondLst>
                                  <p:childTnLst>
                                    <p:set>
                                      <p:cBhvr>
                                        <p:cTn id="441" dur="1" fill="hold">
                                          <p:stCondLst>
                                            <p:cond delay="0"/>
                                          </p:stCondLst>
                                        </p:cTn>
                                        <p:tgtEl>
                                          <p:spTgt spid="3321"/>
                                        </p:tgtEl>
                                        <p:attrNameLst>
                                          <p:attrName>style.visibility</p:attrName>
                                        </p:attrNameLst>
                                      </p:cBhvr>
                                      <p:to>
                                        <p:strVal val="visible"/>
                                      </p:to>
                                    </p:set>
                                    <p:anim calcmode="lin" valueType="num">
                                      <p:cBhvr>
                                        <p:cTn id="442" dur="3000" fill="hold"/>
                                        <p:tgtEl>
                                          <p:spTgt spid="3321"/>
                                        </p:tgtEl>
                                        <p:attrNameLst>
                                          <p:attrName>ppt_w</p:attrName>
                                        </p:attrNameLst>
                                      </p:cBhvr>
                                      <p:tavLst>
                                        <p:tav tm="0">
                                          <p:val>
                                            <p:fltVal val="0"/>
                                          </p:val>
                                        </p:tav>
                                        <p:tav tm="100000">
                                          <p:val>
                                            <p:strVal val="#ppt_w"/>
                                          </p:val>
                                        </p:tav>
                                      </p:tavLst>
                                    </p:anim>
                                    <p:anim calcmode="lin" valueType="num">
                                      <p:cBhvr>
                                        <p:cTn id="443" dur="3000" fill="hold"/>
                                        <p:tgtEl>
                                          <p:spTgt spid="3321"/>
                                        </p:tgtEl>
                                        <p:attrNameLst>
                                          <p:attrName>ppt_h</p:attrName>
                                        </p:attrNameLst>
                                      </p:cBhvr>
                                      <p:tavLst>
                                        <p:tav tm="0">
                                          <p:val>
                                            <p:fltVal val="0"/>
                                          </p:val>
                                        </p:tav>
                                        <p:tav tm="100000">
                                          <p:val>
                                            <p:strVal val="#ppt_h"/>
                                          </p:val>
                                        </p:tav>
                                      </p:tavLst>
                                    </p:anim>
                                  </p:childTnLst>
                                </p:cTn>
                              </p:par>
                              <p:par>
                                <p:cTn id="444" presetID="23" presetClass="entr" presetSubtype="16" fill="hold" nodeType="withEffect">
                                  <p:stCondLst>
                                    <p:cond delay="0"/>
                                  </p:stCondLst>
                                  <p:childTnLst>
                                    <p:set>
                                      <p:cBhvr>
                                        <p:cTn id="445" dur="1" fill="hold">
                                          <p:stCondLst>
                                            <p:cond delay="0"/>
                                          </p:stCondLst>
                                        </p:cTn>
                                        <p:tgtEl>
                                          <p:spTgt spid="3322"/>
                                        </p:tgtEl>
                                        <p:attrNameLst>
                                          <p:attrName>style.visibility</p:attrName>
                                        </p:attrNameLst>
                                      </p:cBhvr>
                                      <p:to>
                                        <p:strVal val="visible"/>
                                      </p:to>
                                    </p:set>
                                    <p:anim calcmode="lin" valueType="num">
                                      <p:cBhvr>
                                        <p:cTn id="446" dur="3000" fill="hold"/>
                                        <p:tgtEl>
                                          <p:spTgt spid="3322"/>
                                        </p:tgtEl>
                                        <p:attrNameLst>
                                          <p:attrName>ppt_w</p:attrName>
                                        </p:attrNameLst>
                                      </p:cBhvr>
                                      <p:tavLst>
                                        <p:tav tm="0">
                                          <p:val>
                                            <p:fltVal val="0"/>
                                          </p:val>
                                        </p:tav>
                                        <p:tav tm="100000">
                                          <p:val>
                                            <p:strVal val="#ppt_w"/>
                                          </p:val>
                                        </p:tav>
                                      </p:tavLst>
                                    </p:anim>
                                    <p:anim calcmode="lin" valueType="num">
                                      <p:cBhvr>
                                        <p:cTn id="447" dur="3000" fill="hold"/>
                                        <p:tgtEl>
                                          <p:spTgt spid="3322"/>
                                        </p:tgtEl>
                                        <p:attrNameLst>
                                          <p:attrName>ppt_h</p:attrName>
                                        </p:attrNameLst>
                                      </p:cBhvr>
                                      <p:tavLst>
                                        <p:tav tm="0">
                                          <p:val>
                                            <p:fltVal val="0"/>
                                          </p:val>
                                        </p:tav>
                                        <p:tav tm="100000">
                                          <p:val>
                                            <p:strVal val="#ppt_h"/>
                                          </p:val>
                                        </p:tav>
                                      </p:tavLst>
                                    </p:anim>
                                  </p:childTnLst>
                                </p:cTn>
                              </p:par>
                              <p:par>
                                <p:cTn id="448" presetID="23" presetClass="entr" presetSubtype="16" fill="hold" nodeType="withEffect">
                                  <p:stCondLst>
                                    <p:cond delay="0"/>
                                  </p:stCondLst>
                                  <p:childTnLst>
                                    <p:set>
                                      <p:cBhvr>
                                        <p:cTn id="449" dur="1" fill="hold">
                                          <p:stCondLst>
                                            <p:cond delay="0"/>
                                          </p:stCondLst>
                                        </p:cTn>
                                        <p:tgtEl>
                                          <p:spTgt spid="3323"/>
                                        </p:tgtEl>
                                        <p:attrNameLst>
                                          <p:attrName>style.visibility</p:attrName>
                                        </p:attrNameLst>
                                      </p:cBhvr>
                                      <p:to>
                                        <p:strVal val="visible"/>
                                      </p:to>
                                    </p:set>
                                    <p:anim calcmode="lin" valueType="num">
                                      <p:cBhvr>
                                        <p:cTn id="450" dur="3000" fill="hold"/>
                                        <p:tgtEl>
                                          <p:spTgt spid="3323"/>
                                        </p:tgtEl>
                                        <p:attrNameLst>
                                          <p:attrName>ppt_w</p:attrName>
                                        </p:attrNameLst>
                                      </p:cBhvr>
                                      <p:tavLst>
                                        <p:tav tm="0">
                                          <p:val>
                                            <p:fltVal val="0"/>
                                          </p:val>
                                        </p:tav>
                                        <p:tav tm="100000">
                                          <p:val>
                                            <p:strVal val="#ppt_w"/>
                                          </p:val>
                                        </p:tav>
                                      </p:tavLst>
                                    </p:anim>
                                    <p:anim calcmode="lin" valueType="num">
                                      <p:cBhvr>
                                        <p:cTn id="451" dur="3000" fill="hold"/>
                                        <p:tgtEl>
                                          <p:spTgt spid="3323"/>
                                        </p:tgtEl>
                                        <p:attrNameLst>
                                          <p:attrName>ppt_h</p:attrName>
                                        </p:attrNameLst>
                                      </p:cBhvr>
                                      <p:tavLst>
                                        <p:tav tm="0">
                                          <p:val>
                                            <p:fltVal val="0"/>
                                          </p:val>
                                        </p:tav>
                                        <p:tav tm="100000">
                                          <p:val>
                                            <p:strVal val="#ppt_h"/>
                                          </p:val>
                                        </p:tav>
                                      </p:tavLst>
                                    </p:anim>
                                  </p:childTnLst>
                                </p:cTn>
                              </p:par>
                              <p:par>
                                <p:cTn id="452" presetID="23" presetClass="entr" presetSubtype="16" fill="hold" nodeType="withEffect">
                                  <p:stCondLst>
                                    <p:cond delay="0"/>
                                  </p:stCondLst>
                                  <p:childTnLst>
                                    <p:set>
                                      <p:cBhvr>
                                        <p:cTn id="453" dur="1" fill="hold">
                                          <p:stCondLst>
                                            <p:cond delay="0"/>
                                          </p:stCondLst>
                                        </p:cTn>
                                        <p:tgtEl>
                                          <p:spTgt spid="3324"/>
                                        </p:tgtEl>
                                        <p:attrNameLst>
                                          <p:attrName>style.visibility</p:attrName>
                                        </p:attrNameLst>
                                      </p:cBhvr>
                                      <p:to>
                                        <p:strVal val="visible"/>
                                      </p:to>
                                    </p:set>
                                    <p:anim calcmode="lin" valueType="num">
                                      <p:cBhvr>
                                        <p:cTn id="454" dur="3000" fill="hold"/>
                                        <p:tgtEl>
                                          <p:spTgt spid="3324"/>
                                        </p:tgtEl>
                                        <p:attrNameLst>
                                          <p:attrName>ppt_w</p:attrName>
                                        </p:attrNameLst>
                                      </p:cBhvr>
                                      <p:tavLst>
                                        <p:tav tm="0">
                                          <p:val>
                                            <p:fltVal val="0"/>
                                          </p:val>
                                        </p:tav>
                                        <p:tav tm="100000">
                                          <p:val>
                                            <p:strVal val="#ppt_w"/>
                                          </p:val>
                                        </p:tav>
                                      </p:tavLst>
                                    </p:anim>
                                    <p:anim calcmode="lin" valueType="num">
                                      <p:cBhvr>
                                        <p:cTn id="455" dur="3000" fill="hold"/>
                                        <p:tgtEl>
                                          <p:spTgt spid="3324"/>
                                        </p:tgtEl>
                                        <p:attrNameLst>
                                          <p:attrName>ppt_h</p:attrName>
                                        </p:attrNameLst>
                                      </p:cBhvr>
                                      <p:tavLst>
                                        <p:tav tm="0">
                                          <p:val>
                                            <p:fltVal val="0"/>
                                          </p:val>
                                        </p:tav>
                                        <p:tav tm="100000">
                                          <p:val>
                                            <p:strVal val="#ppt_h"/>
                                          </p:val>
                                        </p:tav>
                                      </p:tavLst>
                                    </p:anim>
                                  </p:childTnLst>
                                </p:cTn>
                              </p:par>
                              <p:par>
                                <p:cTn id="456" presetID="23" presetClass="entr" presetSubtype="16" fill="hold" nodeType="withEffect">
                                  <p:stCondLst>
                                    <p:cond delay="0"/>
                                  </p:stCondLst>
                                  <p:childTnLst>
                                    <p:set>
                                      <p:cBhvr>
                                        <p:cTn id="457" dur="1" fill="hold">
                                          <p:stCondLst>
                                            <p:cond delay="0"/>
                                          </p:stCondLst>
                                        </p:cTn>
                                        <p:tgtEl>
                                          <p:spTgt spid="3325"/>
                                        </p:tgtEl>
                                        <p:attrNameLst>
                                          <p:attrName>style.visibility</p:attrName>
                                        </p:attrNameLst>
                                      </p:cBhvr>
                                      <p:to>
                                        <p:strVal val="visible"/>
                                      </p:to>
                                    </p:set>
                                    <p:anim calcmode="lin" valueType="num">
                                      <p:cBhvr>
                                        <p:cTn id="458" dur="3000" fill="hold"/>
                                        <p:tgtEl>
                                          <p:spTgt spid="3325"/>
                                        </p:tgtEl>
                                        <p:attrNameLst>
                                          <p:attrName>ppt_w</p:attrName>
                                        </p:attrNameLst>
                                      </p:cBhvr>
                                      <p:tavLst>
                                        <p:tav tm="0">
                                          <p:val>
                                            <p:fltVal val="0"/>
                                          </p:val>
                                        </p:tav>
                                        <p:tav tm="100000">
                                          <p:val>
                                            <p:strVal val="#ppt_w"/>
                                          </p:val>
                                        </p:tav>
                                      </p:tavLst>
                                    </p:anim>
                                    <p:anim calcmode="lin" valueType="num">
                                      <p:cBhvr>
                                        <p:cTn id="459" dur="3000" fill="hold"/>
                                        <p:tgtEl>
                                          <p:spTgt spid="3325"/>
                                        </p:tgtEl>
                                        <p:attrNameLst>
                                          <p:attrName>ppt_h</p:attrName>
                                        </p:attrNameLst>
                                      </p:cBhvr>
                                      <p:tavLst>
                                        <p:tav tm="0">
                                          <p:val>
                                            <p:fltVal val="0"/>
                                          </p:val>
                                        </p:tav>
                                        <p:tav tm="100000">
                                          <p:val>
                                            <p:strVal val="#ppt_h"/>
                                          </p:val>
                                        </p:tav>
                                      </p:tavLst>
                                    </p:anim>
                                  </p:childTnLst>
                                </p:cTn>
                              </p:par>
                              <p:par>
                                <p:cTn id="460" presetID="23" presetClass="entr" presetSubtype="16" fill="hold" nodeType="withEffect">
                                  <p:stCondLst>
                                    <p:cond delay="0"/>
                                  </p:stCondLst>
                                  <p:childTnLst>
                                    <p:set>
                                      <p:cBhvr>
                                        <p:cTn id="461" dur="1" fill="hold">
                                          <p:stCondLst>
                                            <p:cond delay="0"/>
                                          </p:stCondLst>
                                        </p:cTn>
                                        <p:tgtEl>
                                          <p:spTgt spid="3326"/>
                                        </p:tgtEl>
                                        <p:attrNameLst>
                                          <p:attrName>style.visibility</p:attrName>
                                        </p:attrNameLst>
                                      </p:cBhvr>
                                      <p:to>
                                        <p:strVal val="visible"/>
                                      </p:to>
                                    </p:set>
                                    <p:anim calcmode="lin" valueType="num">
                                      <p:cBhvr>
                                        <p:cTn id="462" dur="3000" fill="hold"/>
                                        <p:tgtEl>
                                          <p:spTgt spid="3326"/>
                                        </p:tgtEl>
                                        <p:attrNameLst>
                                          <p:attrName>ppt_w</p:attrName>
                                        </p:attrNameLst>
                                      </p:cBhvr>
                                      <p:tavLst>
                                        <p:tav tm="0">
                                          <p:val>
                                            <p:fltVal val="0"/>
                                          </p:val>
                                        </p:tav>
                                        <p:tav tm="100000">
                                          <p:val>
                                            <p:strVal val="#ppt_w"/>
                                          </p:val>
                                        </p:tav>
                                      </p:tavLst>
                                    </p:anim>
                                    <p:anim calcmode="lin" valueType="num">
                                      <p:cBhvr>
                                        <p:cTn id="463" dur="3000" fill="hold"/>
                                        <p:tgtEl>
                                          <p:spTgt spid="3326"/>
                                        </p:tgtEl>
                                        <p:attrNameLst>
                                          <p:attrName>ppt_h</p:attrName>
                                        </p:attrNameLst>
                                      </p:cBhvr>
                                      <p:tavLst>
                                        <p:tav tm="0">
                                          <p:val>
                                            <p:fltVal val="0"/>
                                          </p:val>
                                        </p:tav>
                                        <p:tav tm="100000">
                                          <p:val>
                                            <p:strVal val="#ppt_h"/>
                                          </p:val>
                                        </p:tav>
                                      </p:tavLst>
                                    </p:anim>
                                  </p:childTnLst>
                                </p:cTn>
                              </p:par>
                              <p:par>
                                <p:cTn id="464" presetID="23" presetClass="entr" presetSubtype="16" fill="hold" nodeType="withEffect">
                                  <p:stCondLst>
                                    <p:cond delay="0"/>
                                  </p:stCondLst>
                                  <p:childTnLst>
                                    <p:set>
                                      <p:cBhvr>
                                        <p:cTn id="465" dur="1" fill="hold">
                                          <p:stCondLst>
                                            <p:cond delay="0"/>
                                          </p:stCondLst>
                                        </p:cTn>
                                        <p:tgtEl>
                                          <p:spTgt spid="3327"/>
                                        </p:tgtEl>
                                        <p:attrNameLst>
                                          <p:attrName>style.visibility</p:attrName>
                                        </p:attrNameLst>
                                      </p:cBhvr>
                                      <p:to>
                                        <p:strVal val="visible"/>
                                      </p:to>
                                    </p:set>
                                    <p:anim calcmode="lin" valueType="num">
                                      <p:cBhvr>
                                        <p:cTn id="466" dur="3000" fill="hold"/>
                                        <p:tgtEl>
                                          <p:spTgt spid="3327"/>
                                        </p:tgtEl>
                                        <p:attrNameLst>
                                          <p:attrName>ppt_w</p:attrName>
                                        </p:attrNameLst>
                                      </p:cBhvr>
                                      <p:tavLst>
                                        <p:tav tm="0">
                                          <p:val>
                                            <p:fltVal val="0"/>
                                          </p:val>
                                        </p:tav>
                                        <p:tav tm="100000">
                                          <p:val>
                                            <p:strVal val="#ppt_w"/>
                                          </p:val>
                                        </p:tav>
                                      </p:tavLst>
                                    </p:anim>
                                    <p:anim calcmode="lin" valueType="num">
                                      <p:cBhvr>
                                        <p:cTn id="467" dur="3000" fill="hold"/>
                                        <p:tgtEl>
                                          <p:spTgt spid="3327"/>
                                        </p:tgtEl>
                                        <p:attrNameLst>
                                          <p:attrName>ppt_h</p:attrName>
                                        </p:attrNameLst>
                                      </p:cBhvr>
                                      <p:tavLst>
                                        <p:tav tm="0">
                                          <p:val>
                                            <p:fltVal val="0"/>
                                          </p:val>
                                        </p:tav>
                                        <p:tav tm="100000">
                                          <p:val>
                                            <p:strVal val="#ppt_h"/>
                                          </p:val>
                                        </p:tav>
                                      </p:tavLst>
                                    </p:anim>
                                  </p:childTnLst>
                                </p:cTn>
                              </p:par>
                              <p:par>
                                <p:cTn id="468" presetID="23" presetClass="entr" presetSubtype="16" fill="hold" nodeType="withEffect">
                                  <p:stCondLst>
                                    <p:cond delay="0"/>
                                  </p:stCondLst>
                                  <p:childTnLst>
                                    <p:set>
                                      <p:cBhvr>
                                        <p:cTn id="469" dur="1" fill="hold">
                                          <p:stCondLst>
                                            <p:cond delay="0"/>
                                          </p:stCondLst>
                                        </p:cTn>
                                        <p:tgtEl>
                                          <p:spTgt spid="3328"/>
                                        </p:tgtEl>
                                        <p:attrNameLst>
                                          <p:attrName>style.visibility</p:attrName>
                                        </p:attrNameLst>
                                      </p:cBhvr>
                                      <p:to>
                                        <p:strVal val="visible"/>
                                      </p:to>
                                    </p:set>
                                    <p:anim calcmode="lin" valueType="num">
                                      <p:cBhvr>
                                        <p:cTn id="470" dur="3000" fill="hold"/>
                                        <p:tgtEl>
                                          <p:spTgt spid="3328"/>
                                        </p:tgtEl>
                                        <p:attrNameLst>
                                          <p:attrName>ppt_w</p:attrName>
                                        </p:attrNameLst>
                                      </p:cBhvr>
                                      <p:tavLst>
                                        <p:tav tm="0">
                                          <p:val>
                                            <p:fltVal val="0"/>
                                          </p:val>
                                        </p:tav>
                                        <p:tav tm="100000">
                                          <p:val>
                                            <p:strVal val="#ppt_w"/>
                                          </p:val>
                                        </p:tav>
                                      </p:tavLst>
                                    </p:anim>
                                    <p:anim calcmode="lin" valueType="num">
                                      <p:cBhvr>
                                        <p:cTn id="471" dur="3000" fill="hold"/>
                                        <p:tgtEl>
                                          <p:spTgt spid="3328"/>
                                        </p:tgtEl>
                                        <p:attrNameLst>
                                          <p:attrName>ppt_h</p:attrName>
                                        </p:attrNameLst>
                                      </p:cBhvr>
                                      <p:tavLst>
                                        <p:tav tm="0">
                                          <p:val>
                                            <p:fltVal val="0"/>
                                          </p:val>
                                        </p:tav>
                                        <p:tav tm="100000">
                                          <p:val>
                                            <p:strVal val="#ppt_h"/>
                                          </p:val>
                                        </p:tav>
                                      </p:tavLst>
                                    </p:anim>
                                  </p:childTnLst>
                                </p:cTn>
                              </p:par>
                              <p:par>
                                <p:cTn id="472" presetID="23" presetClass="entr" presetSubtype="16" fill="hold" nodeType="withEffect">
                                  <p:stCondLst>
                                    <p:cond delay="0"/>
                                  </p:stCondLst>
                                  <p:childTnLst>
                                    <p:set>
                                      <p:cBhvr>
                                        <p:cTn id="473" dur="1" fill="hold">
                                          <p:stCondLst>
                                            <p:cond delay="0"/>
                                          </p:stCondLst>
                                        </p:cTn>
                                        <p:tgtEl>
                                          <p:spTgt spid="3329"/>
                                        </p:tgtEl>
                                        <p:attrNameLst>
                                          <p:attrName>style.visibility</p:attrName>
                                        </p:attrNameLst>
                                      </p:cBhvr>
                                      <p:to>
                                        <p:strVal val="visible"/>
                                      </p:to>
                                    </p:set>
                                    <p:anim calcmode="lin" valueType="num">
                                      <p:cBhvr>
                                        <p:cTn id="474" dur="3000" fill="hold"/>
                                        <p:tgtEl>
                                          <p:spTgt spid="3329"/>
                                        </p:tgtEl>
                                        <p:attrNameLst>
                                          <p:attrName>ppt_w</p:attrName>
                                        </p:attrNameLst>
                                      </p:cBhvr>
                                      <p:tavLst>
                                        <p:tav tm="0">
                                          <p:val>
                                            <p:fltVal val="0"/>
                                          </p:val>
                                        </p:tav>
                                        <p:tav tm="100000">
                                          <p:val>
                                            <p:strVal val="#ppt_w"/>
                                          </p:val>
                                        </p:tav>
                                      </p:tavLst>
                                    </p:anim>
                                    <p:anim calcmode="lin" valueType="num">
                                      <p:cBhvr>
                                        <p:cTn id="475" dur="3000" fill="hold"/>
                                        <p:tgtEl>
                                          <p:spTgt spid="3329"/>
                                        </p:tgtEl>
                                        <p:attrNameLst>
                                          <p:attrName>ppt_h</p:attrName>
                                        </p:attrNameLst>
                                      </p:cBhvr>
                                      <p:tavLst>
                                        <p:tav tm="0">
                                          <p:val>
                                            <p:fltVal val="0"/>
                                          </p:val>
                                        </p:tav>
                                        <p:tav tm="100000">
                                          <p:val>
                                            <p:strVal val="#ppt_h"/>
                                          </p:val>
                                        </p:tav>
                                      </p:tavLst>
                                    </p:anim>
                                  </p:childTnLst>
                                </p:cTn>
                              </p:par>
                              <p:par>
                                <p:cTn id="476" presetID="23" presetClass="entr" presetSubtype="16" fill="hold" nodeType="withEffect">
                                  <p:stCondLst>
                                    <p:cond delay="0"/>
                                  </p:stCondLst>
                                  <p:childTnLst>
                                    <p:set>
                                      <p:cBhvr>
                                        <p:cTn id="477" dur="1" fill="hold">
                                          <p:stCondLst>
                                            <p:cond delay="0"/>
                                          </p:stCondLst>
                                        </p:cTn>
                                        <p:tgtEl>
                                          <p:spTgt spid="3330"/>
                                        </p:tgtEl>
                                        <p:attrNameLst>
                                          <p:attrName>style.visibility</p:attrName>
                                        </p:attrNameLst>
                                      </p:cBhvr>
                                      <p:to>
                                        <p:strVal val="visible"/>
                                      </p:to>
                                    </p:set>
                                    <p:anim calcmode="lin" valueType="num">
                                      <p:cBhvr>
                                        <p:cTn id="478" dur="3000" fill="hold"/>
                                        <p:tgtEl>
                                          <p:spTgt spid="3330"/>
                                        </p:tgtEl>
                                        <p:attrNameLst>
                                          <p:attrName>ppt_w</p:attrName>
                                        </p:attrNameLst>
                                      </p:cBhvr>
                                      <p:tavLst>
                                        <p:tav tm="0">
                                          <p:val>
                                            <p:fltVal val="0"/>
                                          </p:val>
                                        </p:tav>
                                        <p:tav tm="100000">
                                          <p:val>
                                            <p:strVal val="#ppt_w"/>
                                          </p:val>
                                        </p:tav>
                                      </p:tavLst>
                                    </p:anim>
                                    <p:anim calcmode="lin" valueType="num">
                                      <p:cBhvr>
                                        <p:cTn id="479" dur="3000" fill="hold"/>
                                        <p:tgtEl>
                                          <p:spTgt spid="3330"/>
                                        </p:tgtEl>
                                        <p:attrNameLst>
                                          <p:attrName>ppt_h</p:attrName>
                                        </p:attrNameLst>
                                      </p:cBhvr>
                                      <p:tavLst>
                                        <p:tav tm="0">
                                          <p:val>
                                            <p:fltVal val="0"/>
                                          </p:val>
                                        </p:tav>
                                        <p:tav tm="100000">
                                          <p:val>
                                            <p:strVal val="#ppt_h"/>
                                          </p:val>
                                        </p:tav>
                                      </p:tavLst>
                                    </p:anim>
                                  </p:childTnLst>
                                </p:cTn>
                              </p:par>
                              <p:par>
                                <p:cTn id="480" presetID="23" presetClass="entr" presetSubtype="16" fill="hold" nodeType="withEffect">
                                  <p:stCondLst>
                                    <p:cond delay="0"/>
                                  </p:stCondLst>
                                  <p:childTnLst>
                                    <p:set>
                                      <p:cBhvr>
                                        <p:cTn id="481" dur="1" fill="hold">
                                          <p:stCondLst>
                                            <p:cond delay="0"/>
                                          </p:stCondLst>
                                        </p:cTn>
                                        <p:tgtEl>
                                          <p:spTgt spid="3331"/>
                                        </p:tgtEl>
                                        <p:attrNameLst>
                                          <p:attrName>style.visibility</p:attrName>
                                        </p:attrNameLst>
                                      </p:cBhvr>
                                      <p:to>
                                        <p:strVal val="visible"/>
                                      </p:to>
                                    </p:set>
                                    <p:anim calcmode="lin" valueType="num">
                                      <p:cBhvr>
                                        <p:cTn id="482" dur="3000" fill="hold"/>
                                        <p:tgtEl>
                                          <p:spTgt spid="3331"/>
                                        </p:tgtEl>
                                        <p:attrNameLst>
                                          <p:attrName>ppt_w</p:attrName>
                                        </p:attrNameLst>
                                      </p:cBhvr>
                                      <p:tavLst>
                                        <p:tav tm="0">
                                          <p:val>
                                            <p:fltVal val="0"/>
                                          </p:val>
                                        </p:tav>
                                        <p:tav tm="100000">
                                          <p:val>
                                            <p:strVal val="#ppt_w"/>
                                          </p:val>
                                        </p:tav>
                                      </p:tavLst>
                                    </p:anim>
                                    <p:anim calcmode="lin" valueType="num">
                                      <p:cBhvr>
                                        <p:cTn id="483" dur="3000" fill="hold"/>
                                        <p:tgtEl>
                                          <p:spTgt spid="3331"/>
                                        </p:tgtEl>
                                        <p:attrNameLst>
                                          <p:attrName>ppt_h</p:attrName>
                                        </p:attrNameLst>
                                      </p:cBhvr>
                                      <p:tavLst>
                                        <p:tav tm="0">
                                          <p:val>
                                            <p:fltVal val="0"/>
                                          </p:val>
                                        </p:tav>
                                        <p:tav tm="100000">
                                          <p:val>
                                            <p:strVal val="#ppt_h"/>
                                          </p:val>
                                        </p:tav>
                                      </p:tavLst>
                                    </p:anim>
                                  </p:childTnLst>
                                </p:cTn>
                              </p:par>
                              <p:par>
                                <p:cTn id="484" presetID="23" presetClass="entr" presetSubtype="16" fill="hold" nodeType="withEffect">
                                  <p:stCondLst>
                                    <p:cond delay="0"/>
                                  </p:stCondLst>
                                  <p:childTnLst>
                                    <p:set>
                                      <p:cBhvr>
                                        <p:cTn id="485" dur="1" fill="hold">
                                          <p:stCondLst>
                                            <p:cond delay="0"/>
                                          </p:stCondLst>
                                        </p:cTn>
                                        <p:tgtEl>
                                          <p:spTgt spid="3332"/>
                                        </p:tgtEl>
                                        <p:attrNameLst>
                                          <p:attrName>style.visibility</p:attrName>
                                        </p:attrNameLst>
                                      </p:cBhvr>
                                      <p:to>
                                        <p:strVal val="visible"/>
                                      </p:to>
                                    </p:set>
                                    <p:anim calcmode="lin" valueType="num">
                                      <p:cBhvr>
                                        <p:cTn id="486" dur="3000" fill="hold"/>
                                        <p:tgtEl>
                                          <p:spTgt spid="3332"/>
                                        </p:tgtEl>
                                        <p:attrNameLst>
                                          <p:attrName>ppt_w</p:attrName>
                                        </p:attrNameLst>
                                      </p:cBhvr>
                                      <p:tavLst>
                                        <p:tav tm="0">
                                          <p:val>
                                            <p:fltVal val="0"/>
                                          </p:val>
                                        </p:tav>
                                        <p:tav tm="100000">
                                          <p:val>
                                            <p:strVal val="#ppt_w"/>
                                          </p:val>
                                        </p:tav>
                                      </p:tavLst>
                                    </p:anim>
                                    <p:anim calcmode="lin" valueType="num">
                                      <p:cBhvr>
                                        <p:cTn id="487" dur="3000" fill="hold"/>
                                        <p:tgtEl>
                                          <p:spTgt spid="3332"/>
                                        </p:tgtEl>
                                        <p:attrNameLst>
                                          <p:attrName>ppt_h</p:attrName>
                                        </p:attrNameLst>
                                      </p:cBhvr>
                                      <p:tavLst>
                                        <p:tav tm="0">
                                          <p:val>
                                            <p:fltVal val="0"/>
                                          </p:val>
                                        </p:tav>
                                        <p:tav tm="100000">
                                          <p:val>
                                            <p:strVal val="#ppt_h"/>
                                          </p:val>
                                        </p:tav>
                                      </p:tavLst>
                                    </p:anim>
                                  </p:childTnLst>
                                </p:cTn>
                              </p:par>
                              <p:par>
                                <p:cTn id="488" presetID="23" presetClass="entr" presetSubtype="16" fill="hold" nodeType="withEffect">
                                  <p:stCondLst>
                                    <p:cond delay="0"/>
                                  </p:stCondLst>
                                  <p:childTnLst>
                                    <p:set>
                                      <p:cBhvr>
                                        <p:cTn id="489" dur="1" fill="hold">
                                          <p:stCondLst>
                                            <p:cond delay="0"/>
                                          </p:stCondLst>
                                        </p:cTn>
                                        <p:tgtEl>
                                          <p:spTgt spid="3333"/>
                                        </p:tgtEl>
                                        <p:attrNameLst>
                                          <p:attrName>style.visibility</p:attrName>
                                        </p:attrNameLst>
                                      </p:cBhvr>
                                      <p:to>
                                        <p:strVal val="visible"/>
                                      </p:to>
                                    </p:set>
                                    <p:anim calcmode="lin" valueType="num">
                                      <p:cBhvr>
                                        <p:cTn id="490" dur="3000" fill="hold"/>
                                        <p:tgtEl>
                                          <p:spTgt spid="3333"/>
                                        </p:tgtEl>
                                        <p:attrNameLst>
                                          <p:attrName>ppt_w</p:attrName>
                                        </p:attrNameLst>
                                      </p:cBhvr>
                                      <p:tavLst>
                                        <p:tav tm="0">
                                          <p:val>
                                            <p:fltVal val="0"/>
                                          </p:val>
                                        </p:tav>
                                        <p:tav tm="100000">
                                          <p:val>
                                            <p:strVal val="#ppt_w"/>
                                          </p:val>
                                        </p:tav>
                                      </p:tavLst>
                                    </p:anim>
                                    <p:anim calcmode="lin" valueType="num">
                                      <p:cBhvr>
                                        <p:cTn id="491" dur="3000" fill="hold"/>
                                        <p:tgtEl>
                                          <p:spTgt spid="3333"/>
                                        </p:tgtEl>
                                        <p:attrNameLst>
                                          <p:attrName>ppt_h</p:attrName>
                                        </p:attrNameLst>
                                      </p:cBhvr>
                                      <p:tavLst>
                                        <p:tav tm="0">
                                          <p:val>
                                            <p:fltVal val="0"/>
                                          </p:val>
                                        </p:tav>
                                        <p:tav tm="100000">
                                          <p:val>
                                            <p:strVal val="#ppt_h"/>
                                          </p:val>
                                        </p:tav>
                                      </p:tavLst>
                                    </p:anim>
                                  </p:childTnLst>
                                </p:cTn>
                              </p:par>
                              <p:par>
                                <p:cTn id="492" presetID="23" presetClass="entr" presetSubtype="16" fill="hold" nodeType="withEffect">
                                  <p:stCondLst>
                                    <p:cond delay="0"/>
                                  </p:stCondLst>
                                  <p:childTnLst>
                                    <p:set>
                                      <p:cBhvr>
                                        <p:cTn id="493" dur="1" fill="hold">
                                          <p:stCondLst>
                                            <p:cond delay="0"/>
                                          </p:stCondLst>
                                        </p:cTn>
                                        <p:tgtEl>
                                          <p:spTgt spid="3334"/>
                                        </p:tgtEl>
                                        <p:attrNameLst>
                                          <p:attrName>style.visibility</p:attrName>
                                        </p:attrNameLst>
                                      </p:cBhvr>
                                      <p:to>
                                        <p:strVal val="visible"/>
                                      </p:to>
                                    </p:set>
                                    <p:anim calcmode="lin" valueType="num">
                                      <p:cBhvr>
                                        <p:cTn id="494" dur="3000" fill="hold"/>
                                        <p:tgtEl>
                                          <p:spTgt spid="3334"/>
                                        </p:tgtEl>
                                        <p:attrNameLst>
                                          <p:attrName>ppt_w</p:attrName>
                                        </p:attrNameLst>
                                      </p:cBhvr>
                                      <p:tavLst>
                                        <p:tav tm="0">
                                          <p:val>
                                            <p:fltVal val="0"/>
                                          </p:val>
                                        </p:tav>
                                        <p:tav tm="100000">
                                          <p:val>
                                            <p:strVal val="#ppt_w"/>
                                          </p:val>
                                        </p:tav>
                                      </p:tavLst>
                                    </p:anim>
                                    <p:anim calcmode="lin" valueType="num">
                                      <p:cBhvr>
                                        <p:cTn id="495" dur="3000" fill="hold"/>
                                        <p:tgtEl>
                                          <p:spTgt spid="3334"/>
                                        </p:tgtEl>
                                        <p:attrNameLst>
                                          <p:attrName>ppt_h</p:attrName>
                                        </p:attrNameLst>
                                      </p:cBhvr>
                                      <p:tavLst>
                                        <p:tav tm="0">
                                          <p:val>
                                            <p:fltVal val="0"/>
                                          </p:val>
                                        </p:tav>
                                        <p:tav tm="100000">
                                          <p:val>
                                            <p:strVal val="#ppt_h"/>
                                          </p:val>
                                        </p:tav>
                                      </p:tavLst>
                                    </p:anim>
                                  </p:childTnLst>
                                </p:cTn>
                              </p:par>
                              <p:par>
                                <p:cTn id="496" presetID="23" presetClass="entr" presetSubtype="16" fill="hold" nodeType="withEffect">
                                  <p:stCondLst>
                                    <p:cond delay="0"/>
                                  </p:stCondLst>
                                  <p:childTnLst>
                                    <p:set>
                                      <p:cBhvr>
                                        <p:cTn id="497" dur="1" fill="hold">
                                          <p:stCondLst>
                                            <p:cond delay="0"/>
                                          </p:stCondLst>
                                        </p:cTn>
                                        <p:tgtEl>
                                          <p:spTgt spid="3335"/>
                                        </p:tgtEl>
                                        <p:attrNameLst>
                                          <p:attrName>style.visibility</p:attrName>
                                        </p:attrNameLst>
                                      </p:cBhvr>
                                      <p:to>
                                        <p:strVal val="visible"/>
                                      </p:to>
                                    </p:set>
                                    <p:anim calcmode="lin" valueType="num">
                                      <p:cBhvr>
                                        <p:cTn id="498" dur="3000" fill="hold"/>
                                        <p:tgtEl>
                                          <p:spTgt spid="3335"/>
                                        </p:tgtEl>
                                        <p:attrNameLst>
                                          <p:attrName>ppt_w</p:attrName>
                                        </p:attrNameLst>
                                      </p:cBhvr>
                                      <p:tavLst>
                                        <p:tav tm="0">
                                          <p:val>
                                            <p:fltVal val="0"/>
                                          </p:val>
                                        </p:tav>
                                        <p:tav tm="100000">
                                          <p:val>
                                            <p:strVal val="#ppt_w"/>
                                          </p:val>
                                        </p:tav>
                                      </p:tavLst>
                                    </p:anim>
                                    <p:anim calcmode="lin" valueType="num">
                                      <p:cBhvr>
                                        <p:cTn id="499" dur="3000" fill="hold"/>
                                        <p:tgtEl>
                                          <p:spTgt spid="3335"/>
                                        </p:tgtEl>
                                        <p:attrNameLst>
                                          <p:attrName>ppt_h</p:attrName>
                                        </p:attrNameLst>
                                      </p:cBhvr>
                                      <p:tavLst>
                                        <p:tav tm="0">
                                          <p:val>
                                            <p:fltVal val="0"/>
                                          </p:val>
                                        </p:tav>
                                        <p:tav tm="100000">
                                          <p:val>
                                            <p:strVal val="#ppt_h"/>
                                          </p:val>
                                        </p:tav>
                                      </p:tavLst>
                                    </p:anim>
                                  </p:childTnLst>
                                </p:cTn>
                              </p:par>
                              <p:par>
                                <p:cTn id="500" presetID="23" presetClass="entr" presetSubtype="16" fill="hold" nodeType="withEffect">
                                  <p:stCondLst>
                                    <p:cond delay="0"/>
                                  </p:stCondLst>
                                  <p:childTnLst>
                                    <p:set>
                                      <p:cBhvr>
                                        <p:cTn id="501" dur="1" fill="hold">
                                          <p:stCondLst>
                                            <p:cond delay="0"/>
                                          </p:stCondLst>
                                        </p:cTn>
                                        <p:tgtEl>
                                          <p:spTgt spid="3336"/>
                                        </p:tgtEl>
                                        <p:attrNameLst>
                                          <p:attrName>style.visibility</p:attrName>
                                        </p:attrNameLst>
                                      </p:cBhvr>
                                      <p:to>
                                        <p:strVal val="visible"/>
                                      </p:to>
                                    </p:set>
                                    <p:anim calcmode="lin" valueType="num">
                                      <p:cBhvr>
                                        <p:cTn id="502" dur="3000" fill="hold"/>
                                        <p:tgtEl>
                                          <p:spTgt spid="3336"/>
                                        </p:tgtEl>
                                        <p:attrNameLst>
                                          <p:attrName>ppt_w</p:attrName>
                                        </p:attrNameLst>
                                      </p:cBhvr>
                                      <p:tavLst>
                                        <p:tav tm="0">
                                          <p:val>
                                            <p:fltVal val="0"/>
                                          </p:val>
                                        </p:tav>
                                        <p:tav tm="100000">
                                          <p:val>
                                            <p:strVal val="#ppt_w"/>
                                          </p:val>
                                        </p:tav>
                                      </p:tavLst>
                                    </p:anim>
                                    <p:anim calcmode="lin" valueType="num">
                                      <p:cBhvr>
                                        <p:cTn id="503" dur="3000" fill="hold"/>
                                        <p:tgtEl>
                                          <p:spTgt spid="3336"/>
                                        </p:tgtEl>
                                        <p:attrNameLst>
                                          <p:attrName>ppt_h</p:attrName>
                                        </p:attrNameLst>
                                      </p:cBhvr>
                                      <p:tavLst>
                                        <p:tav tm="0">
                                          <p:val>
                                            <p:fltVal val="0"/>
                                          </p:val>
                                        </p:tav>
                                        <p:tav tm="100000">
                                          <p:val>
                                            <p:strVal val="#ppt_h"/>
                                          </p:val>
                                        </p:tav>
                                      </p:tavLst>
                                    </p:anim>
                                  </p:childTnLst>
                                </p:cTn>
                              </p:par>
                              <p:par>
                                <p:cTn id="504" presetID="23" presetClass="entr" presetSubtype="16" fill="hold" nodeType="withEffect">
                                  <p:stCondLst>
                                    <p:cond delay="0"/>
                                  </p:stCondLst>
                                  <p:childTnLst>
                                    <p:set>
                                      <p:cBhvr>
                                        <p:cTn id="505" dur="1" fill="hold">
                                          <p:stCondLst>
                                            <p:cond delay="0"/>
                                          </p:stCondLst>
                                        </p:cTn>
                                        <p:tgtEl>
                                          <p:spTgt spid="3337"/>
                                        </p:tgtEl>
                                        <p:attrNameLst>
                                          <p:attrName>style.visibility</p:attrName>
                                        </p:attrNameLst>
                                      </p:cBhvr>
                                      <p:to>
                                        <p:strVal val="visible"/>
                                      </p:to>
                                    </p:set>
                                    <p:anim calcmode="lin" valueType="num">
                                      <p:cBhvr>
                                        <p:cTn id="506" dur="3000" fill="hold"/>
                                        <p:tgtEl>
                                          <p:spTgt spid="3337"/>
                                        </p:tgtEl>
                                        <p:attrNameLst>
                                          <p:attrName>ppt_w</p:attrName>
                                        </p:attrNameLst>
                                      </p:cBhvr>
                                      <p:tavLst>
                                        <p:tav tm="0">
                                          <p:val>
                                            <p:fltVal val="0"/>
                                          </p:val>
                                        </p:tav>
                                        <p:tav tm="100000">
                                          <p:val>
                                            <p:strVal val="#ppt_w"/>
                                          </p:val>
                                        </p:tav>
                                      </p:tavLst>
                                    </p:anim>
                                    <p:anim calcmode="lin" valueType="num">
                                      <p:cBhvr>
                                        <p:cTn id="507" dur="3000" fill="hold"/>
                                        <p:tgtEl>
                                          <p:spTgt spid="3337"/>
                                        </p:tgtEl>
                                        <p:attrNameLst>
                                          <p:attrName>ppt_h</p:attrName>
                                        </p:attrNameLst>
                                      </p:cBhvr>
                                      <p:tavLst>
                                        <p:tav tm="0">
                                          <p:val>
                                            <p:fltVal val="0"/>
                                          </p:val>
                                        </p:tav>
                                        <p:tav tm="100000">
                                          <p:val>
                                            <p:strVal val="#ppt_h"/>
                                          </p:val>
                                        </p:tav>
                                      </p:tavLst>
                                    </p:anim>
                                  </p:childTnLst>
                                </p:cTn>
                              </p:par>
                              <p:par>
                                <p:cTn id="508" presetID="23" presetClass="entr" presetSubtype="16" fill="hold" nodeType="withEffect">
                                  <p:stCondLst>
                                    <p:cond delay="0"/>
                                  </p:stCondLst>
                                  <p:childTnLst>
                                    <p:set>
                                      <p:cBhvr>
                                        <p:cTn id="509" dur="1" fill="hold">
                                          <p:stCondLst>
                                            <p:cond delay="0"/>
                                          </p:stCondLst>
                                        </p:cTn>
                                        <p:tgtEl>
                                          <p:spTgt spid="3338"/>
                                        </p:tgtEl>
                                        <p:attrNameLst>
                                          <p:attrName>style.visibility</p:attrName>
                                        </p:attrNameLst>
                                      </p:cBhvr>
                                      <p:to>
                                        <p:strVal val="visible"/>
                                      </p:to>
                                    </p:set>
                                    <p:anim calcmode="lin" valueType="num">
                                      <p:cBhvr>
                                        <p:cTn id="510" dur="3000" fill="hold"/>
                                        <p:tgtEl>
                                          <p:spTgt spid="3338"/>
                                        </p:tgtEl>
                                        <p:attrNameLst>
                                          <p:attrName>ppt_w</p:attrName>
                                        </p:attrNameLst>
                                      </p:cBhvr>
                                      <p:tavLst>
                                        <p:tav tm="0">
                                          <p:val>
                                            <p:fltVal val="0"/>
                                          </p:val>
                                        </p:tav>
                                        <p:tav tm="100000">
                                          <p:val>
                                            <p:strVal val="#ppt_w"/>
                                          </p:val>
                                        </p:tav>
                                      </p:tavLst>
                                    </p:anim>
                                    <p:anim calcmode="lin" valueType="num">
                                      <p:cBhvr>
                                        <p:cTn id="511" dur="3000" fill="hold"/>
                                        <p:tgtEl>
                                          <p:spTgt spid="3338"/>
                                        </p:tgtEl>
                                        <p:attrNameLst>
                                          <p:attrName>ppt_h</p:attrName>
                                        </p:attrNameLst>
                                      </p:cBhvr>
                                      <p:tavLst>
                                        <p:tav tm="0">
                                          <p:val>
                                            <p:fltVal val="0"/>
                                          </p:val>
                                        </p:tav>
                                        <p:tav tm="100000">
                                          <p:val>
                                            <p:strVal val="#ppt_h"/>
                                          </p:val>
                                        </p:tav>
                                      </p:tavLst>
                                    </p:anim>
                                  </p:childTnLst>
                                </p:cTn>
                              </p:par>
                              <p:par>
                                <p:cTn id="512" presetID="23" presetClass="entr" presetSubtype="16" fill="hold" nodeType="withEffect">
                                  <p:stCondLst>
                                    <p:cond delay="0"/>
                                  </p:stCondLst>
                                  <p:childTnLst>
                                    <p:set>
                                      <p:cBhvr>
                                        <p:cTn id="513" dur="1" fill="hold">
                                          <p:stCondLst>
                                            <p:cond delay="0"/>
                                          </p:stCondLst>
                                        </p:cTn>
                                        <p:tgtEl>
                                          <p:spTgt spid="3339"/>
                                        </p:tgtEl>
                                        <p:attrNameLst>
                                          <p:attrName>style.visibility</p:attrName>
                                        </p:attrNameLst>
                                      </p:cBhvr>
                                      <p:to>
                                        <p:strVal val="visible"/>
                                      </p:to>
                                    </p:set>
                                    <p:anim calcmode="lin" valueType="num">
                                      <p:cBhvr>
                                        <p:cTn id="514" dur="3000" fill="hold"/>
                                        <p:tgtEl>
                                          <p:spTgt spid="3339"/>
                                        </p:tgtEl>
                                        <p:attrNameLst>
                                          <p:attrName>ppt_w</p:attrName>
                                        </p:attrNameLst>
                                      </p:cBhvr>
                                      <p:tavLst>
                                        <p:tav tm="0">
                                          <p:val>
                                            <p:fltVal val="0"/>
                                          </p:val>
                                        </p:tav>
                                        <p:tav tm="100000">
                                          <p:val>
                                            <p:strVal val="#ppt_w"/>
                                          </p:val>
                                        </p:tav>
                                      </p:tavLst>
                                    </p:anim>
                                    <p:anim calcmode="lin" valueType="num">
                                      <p:cBhvr>
                                        <p:cTn id="515" dur="3000" fill="hold"/>
                                        <p:tgtEl>
                                          <p:spTgt spid="3339"/>
                                        </p:tgtEl>
                                        <p:attrNameLst>
                                          <p:attrName>ppt_h</p:attrName>
                                        </p:attrNameLst>
                                      </p:cBhvr>
                                      <p:tavLst>
                                        <p:tav tm="0">
                                          <p:val>
                                            <p:fltVal val="0"/>
                                          </p:val>
                                        </p:tav>
                                        <p:tav tm="100000">
                                          <p:val>
                                            <p:strVal val="#ppt_h"/>
                                          </p:val>
                                        </p:tav>
                                      </p:tavLst>
                                    </p:anim>
                                  </p:childTnLst>
                                </p:cTn>
                              </p:par>
                              <p:par>
                                <p:cTn id="516" presetID="23" presetClass="entr" presetSubtype="16" fill="hold" nodeType="withEffect">
                                  <p:stCondLst>
                                    <p:cond delay="0"/>
                                  </p:stCondLst>
                                  <p:childTnLst>
                                    <p:set>
                                      <p:cBhvr>
                                        <p:cTn id="517" dur="1" fill="hold">
                                          <p:stCondLst>
                                            <p:cond delay="0"/>
                                          </p:stCondLst>
                                        </p:cTn>
                                        <p:tgtEl>
                                          <p:spTgt spid="3340"/>
                                        </p:tgtEl>
                                        <p:attrNameLst>
                                          <p:attrName>style.visibility</p:attrName>
                                        </p:attrNameLst>
                                      </p:cBhvr>
                                      <p:to>
                                        <p:strVal val="visible"/>
                                      </p:to>
                                    </p:set>
                                    <p:anim calcmode="lin" valueType="num">
                                      <p:cBhvr>
                                        <p:cTn id="518" dur="3000" fill="hold"/>
                                        <p:tgtEl>
                                          <p:spTgt spid="3340"/>
                                        </p:tgtEl>
                                        <p:attrNameLst>
                                          <p:attrName>ppt_w</p:attrName>
                                        </p:attrNameLst>
                                      </p:cBhvr>
                                      <p:tavLst>
                                        <p:tav tm="0">
                                          <p:val>
                                            <p:fltVal val="0"/>
                                          </p:val>
                                        </p:tav>
                                        <p:tav tm="100000">
                                          <p:val>
                                            <p:strVal val="#ppt_w"/>
                                          </p:val>
                                        </p:tav>
                                      </p:tavLst>
                                    </p:anim>
                                    <p:anim calcmode="lin" valueType="num">
                                      <p:cBhvr>
                                        <p:cTn id="519" dur="3000" fill="hold"/>
                                        <p:tgtEl>
                                          <p:spTgt spid="3340"/>
                                        </p:tgtEl>
                                        <p:attrNameLst>
                                          <p:attrName>ppt_h</p:attrName>
                                        </p:attrNameLst>
                                      </p:cBhvr>
                                      <p:tavLst>
                                        <p:tav tm="0">
                                          <p:val>
                                            <p:fltVal val="0"/>
                                          </p:val>
                                        </p:tav>
                                        <p:tav tm="100000">
                                          <p:val>
                                            <p:strVal val="#ppt_h"/>
                                          </p:val>
                                        </p:tav>
                                      </p:tavLst>
                                    </p:anim>
                                  </p:childTnLst>
                                </p:cTn>
                              </p:par>
                              <p:par>
                                <p:cTn id="520" presetID="23" presetClass="entr" presetSubtype="16" fill="hold" nodeType="withEffect">
                                  <p:stCondLst>
                                    <p:cond delay="0"/>
                                  </p:stCondLst>
                                  <p:childTnLst>
                                    <p:set>
                                      <p:cBhvr>
                                        <p:cTn id="521" dur="1" fill="hold">
                                          <p:stCondLst>
                                            <p:cond delay="0"/>
                                          </p:stCondLst>
                                        </p:cTn>
                                        <p:tgtEl>
                                          <p:spTgt spid="3341"/>
                                        </p:tgtEl>
                                        <p:attrNameLst>
                                          <p:attrName>style.visibility</p:attrName>
                                        </p:attrNameLst>
                                      </p:cBhvr>
                                      <p:to>
                                        <p:strVal val="visible"/>
                                      </p:to>
                                    </p:set>
                                    <p:anim calcmode="lin" valueType="num">
                                      <p:cBhvr>
                                        <p:cTn id="522" dur="3000" fill="hold"/>
                                        <p:tgtEl>
                                          <p:spTgt spid="3341"/>
                                        </p:tgtEl>
                                        <p:attrNameLst>
                                          <p:attrName>ppt_w</p:attrName>
                                        </p:attrNameLst>
                                      </p:cBhvr>
                                      <p:tavLst>
                                        <p:tav tm="0">
                                          <p:val>
                                            <p:fltVal val="0"/>
                                          </p:val>
                                        </p:tav>
                                        <p:tav tm="100000">
                                          <p:val>
                                            <p:strVal val="#ppt_w"/>
                                          </p:val>
                                        </p:tav>
                                      </p:tavLst>
                                    </p:anim>
                                    <p:anim calcmode="lin" valueType="num">
                                      <p:cBhvr>
                                        <p:cTn id="523" dur="3000" fill="hold"/>
                                        <p:tgtEl>
                                          <p:spTgt spid="3341"/>
                                        </p:tgtEl>
                                        <p:attrNameLst>
                                          <p:attrName>ppt_h</p:attrName>
                                        </p:attrNameLst>
                                      </p:cBhvr>
                                      <p:tavLst>
                                        <p:tav tm="0">
                                          <p:val>
                                            <p:fltVal val="0"/>
                                          </p:val>
                                        </p:tav>
                                        <p:tav tm="100000">
                                          <p:val>
                                            <p:strVal val="#ppt_h"/>
                                          </p:val>
                                        </p:tav>
                                      </p:tavLst>
                                    </p:anim>
                                  </p:childTnLst>
                                </p:cTn>
                              </p:par>
                              <p:par>
                                <p:cTn id="524" presetID="23" presetClass="entr" presetSubtype="16" fill="hold" nodeType="withEffect">
                                  <p:stCondLst>
                                    <p:cond delay="0"/>
                                  </p:stCondLst>
                                  <p:childTnLst>
                                    <p:set>
                                      <p:cBhvr>
                                        <p:cTn id="525" dur="1" fill="hold">
                                          <p:stCondLst>
                                            <p:cond delay="0"/>
                                          </p:stCondLst>
                                        </p:cTn>
                                        <p:tgtEl>
                                          <p:spTgt spid="3342"/>
                                        </p:tgtEl>
                                        <p:attrNameLst>
                                          <p:attrName>style.visibility</p:attrName>
                                        </p:attrNameLst>
                                      </p:cBhvr>
                                      <p:to>
                                        <p:strVal val="visible"/>
                                      </p:to>
                                    </p:set>
                                    <p:anim calcmode="lin" valueType="num">
                                      <p:cBhvr>
                                        <p:cTn id="526" dur="3000" fill="hold"/>
                                        <p:tgtEl>
                                          <p:spTgt spid="3342"/>
                                        </p:tgtEl>
                                        <p:attrNameLst>
                                          <p:attrName>ppt_w</p:attrName>
                                        </p:attrNameLst>
                                      </p:cBhvr>
                                      <p:tavLst>
                                        <p:tav tm="0">
                                          <p:val>
                                            <p:fltVal val="0"/>
                                          </p:val>
                                        </p:tav>
                                        <p:tav tm="100000">
                                          <p:val>
                                            <p:strVal val="#ppt_w"/>
                                          </p:val>
                                        </p:tav>
                                      </p:tavLst>
                                    </p:anim>
                                    <p:anim calcmode="lin" valueType="num">
                                      <p:cBhvr>
                                        <p:cTn id="527" dur="3000" fill="hold"/>
                                        <p:tgtEl>
                                          <p:spTgt spid="3342"/>
                                        </p:tgtEl>
                                        <p:attrNameLst>
                                          <p:attrName>ppt_h</p:attrName>
                                        </p:attrNameLst>
                                      </p:cBhvr>
                                      <p:tavLst>
                                        <p:tav tm="0">
                                          <p:val>
                                            <p:fltVal val="0"/>
                                          </p:val>
                                        </p:tav>
                                        <p:tav tm="100000">
                                          <p:val>
                                            <p:strVal val="#ppt_h"/>
                                          </p:val>
                                        </p:tav>
                                      </p:tavLst>
                                    </p:anim>
                                  </p:childTnLst>
                                </p:cTn>
                              </p:par>
                              <p:par>
                                <p:cTn id="528" presetID="23" presetClass="entr" presetSubtype="16" fill="hold" nodeType="withEffect">
                                  <p:stCondLst>
                                    <p:cond delay="0"/>
                                  </p:stCondLst>
                                  <p:childTnLst>
                                    <p:set>
                                      <p:cBhvr>
                                        <p:cTn id="529" dur="1" fill="hold">
                                          <p:stCondLst>
                                            <p:cond delay="0"/>
                                          </p:stCondLst>
                                        </p:cTn>
                                        <p:tgtEl>
                                          <p:spTgt spid="3343"/>
                                        </p:tgtEl>
                                        <p:attrNameLst>
                                          <p:attrName>style.visibility</p:attrName>
                                        </p:attrNameLst>
                                      </p:cBhvr>
                                      <p:to>
                                        <p:strVal val="visible"/>
                                      </p:to>
                                    </p:set>
                                    <p:anim calcmode="lin" valueType="num">
                                      <p:cBhvr>
                                        <p:cTn id="530" dur="3000" fill="hold"/>
                                        <p:tgtEl>
                                          <p:spTgt spid="3343"/>
                                        </p:tgtEl>
                                        <p:attrNameLst>
                                          <p:attrName>ppt_w</p:attrName>
                                        </p:attrNameLst>
                                      </p:cBhvr>
                                      <p:tavLst>
                                        <p:tav tm="0">
                                          <p:val>
                                            <p:fltVal val="0"/>
                                          </p:val>
                                        </p:tav>
                                        <p:tav tm="100000">
                                          <p:val>
                                            <p:strVal val="#ppt_w"/>
                                          </p:val>
                                        </p:tav>
                                      </p:tavLst>
                                    </p:anim>
                                    <p:anim calcmode="lin" valueType="num">
                                      <p:cBhvr>
                                        <p:cTn id="531" dur="3000" fill="hold"/>
                                        <p:tgtEl>
                                          <p:spTgt spid="3343"/>
                                        </p:tgtEl>
                                        <p:attrNameLst>
                                          <p:attrName>ppt_h</p:attrName>
                                        </p:attrNameLst>
                                      </p:cBhvr>
                                      <p:tavLst>
                                        <p:tav tm="0">
                                          <p:val>
                                            <p:fltVal val="0"/>
                                          </p:val>
                                        </p:tav>
                                        <p:tav tm="100000">
                                          <p:val>
                                            <p:strVal val="#ppt_h"/>
                                          </p:val>
                                        </p:tav>
                                      </p:tavLst>
                                    </p:anim>
                                  </p:childTnLst>
                                </p:cTn>
                              </p:par>
                              <p:par>
                                <p:cTn id="532" presetID="23" presetClass="entr" presetSubtype="16" fill="hold" nodeType="withEffect">
                                  <p:stCondLst>
                                    <p:cond delay="0"/>
                                  </p:stCondLst>
                                  <p:childTnLst>
                                    <p:set>
                                      <p:cBhvr>
                                        <p:cTn id="533" dur="1" fill="hold">
                                          <p:stCondLst>
                                            <p:cond delay="0"/>
                                          </p:stCondLst>
                                        </p:cTn>
                                        <p:tgtEl>
                                          <p:spTgt spid="3344"/>
                                        </p:tgtEl>
                                        <p:attrNameLst>
                                          <p:attrName>style.visibility</p:attrName>
                                        </p:attrNameLst>
                                      </p:cBhvr>
                                      <p:to>
                                        <p:strVal val="visible"/>
                                      </p:to>
                                    </p:set>
                                    <p:anim calcmode="lin" valueType="num">
                                      <p:cBhvr>
                                        <p:cTn id="534" dur="3000" fill="hold"/>
                                        <p:tgtEl>
                                          <p:spTgt spid="3344"/>
                                        </p:tgtEl>
                                        <p:attrNameLst>
                                          <p:attrName>ppt_w</p:attrName>
                                        </p:attrNameLst>
                                      </p:cBhvr>
                                      <p:tavLst>
                                        <p:tav tm="0">
                                          <p:val>
                                            <p:fltVal val="0"/>
                                          </p:val>
                                        </p:tav>
                                        <p:tav tm="100000">
                                          <p:val>
                                            <p:strVal val="#ppt_w"/>
                                          </p:val>
                                        </p:tav>
                                      </p:tavLst>
                                    </p:anim>
                                    <p:anim calcmode="lin" valueType="num">
                                      <p:cBhvr>
                                        <p:cTn id="535" dur="3000" fill="hold"/>
                                        <p:tgtEl>
                                          <p:spTgt spid="3344"/>
                                        </p:tgtEl>
                                        <p:attrNameLst>
                                          <p:attrName>ppt_h</p:attrName>
                                        </p:attrNameLst>
                                      </p:cBhvr>
                                      <p:tavLst>
                                        <p:tav tm="0">
                                          <p:val>
                                            <p:fltVal val="0"/>
                                          </p:val>
                                        </p:tav>
                                        <p:tav tm="100000">
                                          <p:val>
                                            <p:strVal val="#ppt_h"/>
                                          </p:val>
                                        </p:tav>
                                      </p:tavLst>
                                    </p:anim>
                                  </p:childTnLst>
                                </p:cTn>
                              </p:par>
                              <p:par>
                                <p:cTn id="536" presetID="23" presetClass="entr" presetSubtype="16" fill="hold" nodeType="withEffect">
                                  <p:stCondLst>
                                    <p:cond delay="0"/>
                                  </p:stCondLst>
                                  <p:childTnLst>
                                    <p:set>
                                      <p:cBhvr>
                                        <p:cTn id="537" dur="1" fill="hold">
                                          <p:stCondLst>
                                            <p:cond delay="0"/>
                                          </p:stCondLst>
                                        </p:cTn>
                                        <p:tgtEl>
                                          <p:spTgt spid="3345"/>
                                        </p:tgtEl>
                                        <p:attrNameLst>
                                          <p:attrName>style.visibility</p:attrName>
                                        </p:attrNameLst>
                                      </p:cBhvr>
                                      <p:to>
                                        <p:strVal val="visible"/>
                                      </p:to>
                                    </p:set>
                                    <p:anim calcmode="lin" valueType="num">
                                      <p:cBhvr>
                                        <p:cTn id="538" dur="3000" fill="hold"/>
                                        <p:tgtEl>
                                          <p:spTgt spid="3345"/>
                                        </p:tgtEl>
                                        <p:attrNameLst>
                                          <p:attrName>ppt_w</p:attrName>
                                        </p:attrNameLst>
                                      </p:cBhvr>
                                      <p:tavLst>
                                        <p:tav tm="0">
                                          <p:val>
                                            <p:fltVal val="0"/>
                                          </p:val>
                                        </p:tav>
                                        <p:tav tm="100000">
                                          <p:val>
                                            <p:strVal val="#ppt_w"/>
                                          </p:val>
                                        </p:tav>
                                      </p:tavLst>
                                    </p:anim>
                                    <p:anim calcmode="lin" valueType="num">
                                      <p:cBhvr>
                                        <p:cTn id="539" dur="3000" fill="hold"/>
                                        <p:tgtEl>
                                          <p:spTgt spid="3345"/>
                                        </p:tgtEl>
                                        <p:attrNameLst>
                                          <p:attrName>ppt_h</p:attrName>
                                        </p:attrNameLst>
                                      </p:cBhvr>
                                      <p:tavLst>
                                        <p:tav tm="0">
                                          <p:val>
                                            <p:fltVal val="0"/>
                                          </p:val>
                                        </p:tav>
                                        <p:tav tm="100000">
                                          <p:val>
                                            <p:strVal val="#ppt_h"/>
                                          </p:val>
                                        </p:tav>
                                      </p:tavLst>
                                    </p:anim>
                                  </p:childTnLst>
                                </p:cTn>
                              </p:par>
                              <p:par>
                                <p:cTn id="540" presetID="23" presetClass="entr" presetSubtype="16" fill="hold" nodeType="withEffect">
                                  <p:stCondLst>
                                    <p:cond delay="0"/>
                                  </p:stCondLst>
                                  <p:childTnLst>
                                    <p:set>
                                      <p:cBhvr>
                                        <p:cTn id="541" dur="1" fill="hold">
                                          <p:stCondLst>
                                            <p:cond delay="0"/>
                                          </p:stCondLst>
                                        </p:cTn>
                                        <p:tgtEl>
                                          <p:spTgt spid="3346"/>
                                        </p:tgtEl>
                                        <p:attrNameLst>
                                          <p:attrName>style.visibility</p:attrName>
                                        </p:attrNameLst>
                                      </p:cBhvr>
                                      <p:to>
                                        <p:strVal val="visible"/>
                                      </p:to>
                                    </p:set>
                                    <p:anim calcmode="lin" valueType="num">
                                      <p:cBhvr>
                                        <p:cTn id="542" dur="3000" fill="hold"/>
                                        <p:tgtEl>
                                          <p:spTgt spid="3346"/>
                                        </p:tgtEl>
                                        <p:attrNameLst>
                                          <p:attrName>ppt_w</p:attrName>
                                        </p:attrNameLst>
                                      </p:cBhvr>
                                      <p:tavLst>
                                        <p:tav tm="0">
                                          <p:val>
                                            <p:fltVal val="0"/>
                                          </p:val>
                                        </p:tav>
                                        <p:tav tm="100000">
                                          <p:val>
                                            <p:strVal val="#ppt_w"/>
                                          </p:val>
                                        </p:tav>
                                      </p:tavLst>
                                    </p:anim>
                                    <p:anim calcmode="lin" valueType="num">
                                      <p:cBhvr>
                                        <p:cTn id="543" dur="3000" fill="hold"/>
                                        <p:tgtEl>
                                          <p:spTgt spid="3346"/>
                                        </p:tgtEl>
                                        <p:attrNameLst>
                                          <p:attrName>ppt_h</p:attrName>
                                        </p:attrNameLst>
                                      </p:cBhvr>
                                      <p:tavLst>
                                        <p:tav tm="0">
                                          <p:val>
                                            <p:fltVal val="0"/>
                                          </p:val>
                                        </p:tav>
                                        <p:tav tm="100000">
                                          <p:val>
                                            <p:strVal val="#ppt_h"/>
                                          </p:val>
                                        </p:tav>
                                      </p:tavLst>
                                    </p:anim>
                                  </p:childTnLst>
                                </p:cTn>
                              </p:par>
                              <p:par>
                                <p:cTn id="544" presetID="23" presetClass="entr" presetSubtype="16" fill="hold" nodeType="withEffect">
                                  <p:stCondLst>
                                    <p:cond delay="0"/>
                                  </p:stCondLst>
                                  <p:childTnLst>
                                    <p:set>
                                      <p:cBhvr>
                                        <p:cTn id="545" dur="1" fill="hold">
                                          <p:stCondLst>
                                            <p:cond delay="0"/>
                                          </p:stCondLst>
                                        </p:cTn>
                                        <p:tgtEl>
                                          <p:spTgt spid="3347"/>
                                        </p:tgtEl>
                                        <p:attrNameLst>
                                          <p:attrName>style.visibility</p:attrName>
                                        </p:attrNameLst>
                                      </p:cBhvr>
                                      <p:to>
                                        <p:strVal val="visible"/>
                                      </p:to>
                                    </p:set>
                                    <p:anim calcmode="lin" valueType="num">
                                      <p:cBhvr>
                                        <p:cTn id="546" dur="3000" fill="hold"/>
                                        <p:tgtEl>
                                          <p:spTgt spid="3347"/>
                                        </p:tgtEl>
                                        <p:attrNameLst>
                                          <p:attrName>ppt_w</p:attrName>
                                        </p:attrNameLst>
                                      </p:cBhvr>
                                      <p:tavLst>
                                        <p:tav tm="0">
                                          <p:val>
                                            <p:fltVal val="0"/>
                                          </p:val>
                                        </p:tav>
                                        <p:tav tm="100000">
                                          <p:val>
                                            <p:strVal val="#ppt_w"/>
                                          </p:val>
                                        </p:tav>
                                      </p:tavLst>
                                    </p:anim>
                                    <p:anim calcmode="lin" valueType="num">
                                      <p:cBhvr>
                                        <p:cTn id="547" dur="3000" fill="hold"/>
                                        <p:tgtEl>
                                          <p:spTgt spid="3347"/>
                                        </p:tgtEl>
                                        <p:attrNameLst>
                                          <p:attrName>ppt_h</p:attrName>
                                        </p:attrNameLst>
                                      </p:cBhvr>
                                      <p:tavLst>
                                        <p:tav tm="0">
                                          <p:val>
                                            <p:fltVal val="0"/>
                                          </p:val>
                                        </p:tav>
                                        <p:tav tm="100000">
                                          <p:val>
                                            <p:strVal val="#ppt_h"/>
                                          </p:val>
                                        </p:tav>
                                      </p:tavLst>
                                    </p:anim>
                                  </p:childTnLst>
                                </p:cTn>
                              </p:par>
                              <p:par>
                                <p:cTn id="548" presetID="23" presetClass="entr" presetSubtype="16" fill="hold" nodeType="withEffect">
                                  <p:stCondLst>
                                    <p:cond delay="0"/>
                                  </p:stCondLst>
                                  <p:childTnLst>
                                    <p:set>
                                      <p:cBhvr>
                                        <p:cTn id="549" dur="1" fill="hold">
                                          <p:stCondLst>
                                            <p:cond delay="0"/>
                                          </p:stCondLst>
                                        </p:cTn>
                                        <p:tgtEl>
                                          <p:spTgt spid="3348"/>
                                        </p:tgtEl>
                                        <p:attrNameLst>
                                          <p:attrName>style.visibility</p:attrName>
                                        </p:attrNameLst>
                                      </p:cBhvr>
                                      <p:to>
                                        <p:strVal val="visible"/>
                                      </p:to>
                                    </p:set>
                                    <p:anim calcmode="lin" valueType="num">
                                      <p:cBhvr>
                                        <p:cTn id="550" dur="3000" fill="hold"/>
                                        <p:tgtEl>
                                          <p:spTgt spid="3348"/>
                                        </p:tgtEl>
                                        <p:attrNameLst>
                                          <p:attrName>ppt_w</p:attrName>
                                        </p:attrNameLst>
                                      </p:cBhvr>
                                      <p:tavLst>
                                        <p:tav tm="0">
                                          <p:val>
                                            <p:fltVal val="0"/>
                                          </p:val>
                                        </p:tav>
                                        <p:tav tm="100000">
                                          <p:val>
                                            <p:strVal val="#ppt_w"/>
                                          </p:val>
                                        </p:tav>
                                      </p:tavLst>
                                    </p:anim>
                                    <p:anim calcmode="lin" valueType="num">
                                      <p:cBhvr>
                                        <p:cTn id="551" dur="3000" fill="hold"/>
                                        <p:tgtEl>
                                          <p:spTgt spid="3348"/>
                                        </p:tgtEl>
                                        <p:attrNameLst>
                                          <p:attrName>ppt_h</p:attrName>
                                        </p:attrNameLst>
                                      </p:cBhvr>
                                      <p:tavLst>
                                        <p:tav tm="0">
                                          <p:val>
                                            <p:fltVal val="0"/>
                                          </p:val>
                                        </p:tav>
                                        <p:tav tm="100000">
                                          <p:val>
                                            <p:strVal val="#ppt_h"/>
                                          </p:val>
                                        </p:tav>
                                      </p:tavLst>
                                    </p:anim>
                                  </p:childTnLst>
                                </p:cTn>
                              </p:par>
                              <p:par>
                                <p:cTn id="552" presetID="23" presetClass="entr" presetSubtype="16" fill="hold" nodeType="withEffect">
                                  <p:stCondLst>
                                    <p:cond delay="0"/>
                                  </p:stCondLst>
                                  <p:childTnLst>
                                    <p:set>
                                      <p:cBhvr>
                                        <p:cTn id="553" dur="1" fill="hold">
                                          <p:stCondLst>
                                            <p:cond delay="0"/>
                                          </p:stCondLst>
                                        </p:cTn>
                                        <p:tgtEl>
                                          <p:spTgt spid="3349"/>
                                        </p:tgtEl>
                                        <p:attrNameLst>
                                          <p:attrName>style.visibility</p:attrName>
                                        </p:attrNameLst>
                                      </p:cBhvr>
                                      <p:to>
                                        <p:strVal val="visible"/>
                                      </p:to>
                                    </p:set>
                                    <p:anim calcmode="lin" valueType="num">
                                      <p:cBhvr>
                                        <p:cTn id="554" dur="3000" fill="hold"/>
                                        <p:tgtEl>
                                          <p:spTgt spid="3349"/>
                                        </p:tgtEl>
                                        <p:attrNameLst>
                                          <p:attrName>ppt_w</p:attrName>
                                        </p:attrNameLst>
                                      </p:cBhvr>
                                      <p:tavLst>
                                        <p:tav tm="0">
                                          <p:val>
                                            <p:fltVal val="0"/>
                                          </p:val>
                                        </p:tav>
                                        <p:tav tm="100000">
                                          <p:val>
                                            <p:strVal val="#ppt_w"/>
                                          </p:val>
                                        </p:tav>
                                      </p:tavLst>
                                    </p:anim>
                                    <p:anim calcmode="lin" valueType="num">
                                      <p:cBhvr>
                                        <p:cTn id="555" dur="3000" fill="hold"/>
                                        <p:tgtEl>
                                          <p:spTgt spid="3349"/>
                                        </p:tgtEl>
                                        <p:attrNameLst>
                                          <p:attrName>ppt_h</p:attrName>
                                        </p:attrNameLst>
                                      </p:cBhvr>
                                      <p:tavLst>
                                        <p:tav tm="0">
                                          <p:val>
                                            <p:fltVal val="0"/>
                                          </p:val>
                                        </p:tav>
                                        <p:tav tm="100000">
                                          <p:val>
                                            <p:strVal val="#ppt_h"/>
                                          </p:val>
                                        </p:tav>
                                      </p:tavLst>
                                    </p:anim>
                                  </p:childTnLst>
                                </p:cTn>
                              </p:par>
                              <p:par>
                                <p:cTn id="556" presetID="23" presetClass="entr" presetSubtype="16" fill="hold" nodeType="withEffect">
                                  <p:stCondLst>
                                    <p:cond delay="0"/>
                                  </p:stCondLst>
                                  <p:childTnLst>
                                    <p:set>
                                      <p:cBhvr>
                                        <p:cTn id="557" dur="1" fill="hold">
                                          <p:stCondLst>
                                            <p:cond delay="0"/>
                                          </p:stCondLst>
                                        </p:cTn>
                                        <p:tgtEl>
                                          <p:spTgt spid="3350"/>
                                        </p:tgtEl>
                                        <p:attrNameLst>
                                          <p:attrName>style.visibility</p:attrName>
                                        </p:attrNameLst>
                                      </p:cBhvr>
                                      <p:to>
                                        <p:strVal val="visible"/>
                                      </p:to>
                                    </p:set>
                                    <p:anim calcmode="lin" valueType="num">
                                      <p:cBhvr>
                                        <p:cTn id="558" dur="3000" fill="hold"/>
                                        <p:tgtEl>
                                          <p:spTgt spid="3350"/>
                                        </p:tgtEl>
                                        <p:attrNameLst>
                                          <p:attrName>ppt_w</p:attrName>
                                        </p:attrNameLst>
                                      </p:cBhvr>
                                      <p:tavLst>
                                        <p:tav tm="0">
                                          <p:val>
                                            <p:fltVal val="0"/>
                                          </p:val>
                                        </p:tav>
                                        <p:tav tm="100000">
                                          <p:val>
                                            <p:strVal val="#ppt_w"/>
                                          </p:val>
                                        </p:tav>
                                      </p:tavLst>
                                    </p:anim>
                                    <p:anim calcmode="lin" valueType="num">
                                      <p:cBhvr>
                                        <p:cTn id="559" dur="3000" fill="hold"/>
                                        <p:tgtEl>
                                          <p:spTgt spid="3350"/>
                                        </p:tgtEl>
                                        <p:attrNameLst>
                                          <p:attrName>ppt_h</p:attrName>
                                        </p:attrNameLst>
                                      </p:cBhvr>
                                      <p:tavLst>
                                        <p:tav tm="0">
                                          <p:val>
                                            <p:fltVal val="0"/>
                                          </p:val>
                                        </p:tav>
                                        <p:tav tm="100000">
                                          <p:val>
                                            <p:strVal val="#ppt_h"/>
                                          </p:val>
                                        </p:tav>
                                      </p:tavLst>
                                    </p:anim>
                                  </p:childTnLst>
                                </p:cTn>
                              </p:par>
                              <p:par>
                                <p:cTn id="560" presetID="23" presetClass="entr" presetSubtype="16" fill="hold" nodeType="withEffect">
                                  <p:stCondLst>
                                    <p:cond delay="0"/>
                                  </p:stCondLst>
                                  <p:childTnLst>
                                    <p:set>
                                      <p:cBhvr>
                                        <p:cTn id="561" dur="1" fill="hold">
                                          <p:stCondLst>
                                            <p:cond delay="0"/>
                                          </p:stCondLst>
                                        </p:cTn>
                                        <p:tgtEl>
                                          <p:spTgt spid="3351"/>
                                        </p:tgtEl>
                                        <p:attrNameLst>
                                          <p:attrName>style.visibility</p:attrName>
                                        </p:attrNameLst>
                                      </p:cBhvr>
                                      <p:to>
                                        <p:strVal val="visible"/>
                                      </p:to>
                                    </p:set>
                                    <p:anim calcmode="lin" valueType="num">
                                      <p:cBhvr>
                                        <p:cTn id="562" dur="3000" fill="hold"/>
                                        <p:tgtEl>
                                          <p:spTgt spid="3351"/>
                                        </p:tgtEl>
                                        <p:attrNameLst>
                                          <p:attrName>ppt_w</p:attrName>
                                        </p:attrNameLst>
                                      </p:cBhvr>
                                      <p:tavLst>
                                        <p:tav tm="0">
                                          <p:val>
                                            <p:fltVal val="0"/>
                                          </p:val>
                                        </p:tav>
                                        <p:tav tm="100000">
                                          <p:val>
                                            <p:strVal val="#ppt_w"/>
                                          </p:val>
                                        </p:tav>
                                      </p:tavLst>
                                    </p:anim>
                                    <p:anim calcmode="lin" valueType="num">
                                      <p:cBhvr>
                                        <p:cTn id="563" dur="3000" fill="hold"/>
                                        <p:tgtEl>
                                          <p:spTgt spid="3351"/>
                                        </p:tgtEl>
                                        <p:attrNameLst>
                                          <p:attrName>ppt_h</p:attrName>
                                        </p:attrNameLst>
                                      </p:cBhvr>
                                      <p:tavLst>
                                        <p:tav tm="0">
                                          <p:val>
                                            <p:fltVal val="0"/>
                                          </p:val>
                                        </p:tav>
                                        <p:tav tm="100000">
                                          <p:val>
                                            <p:strVal val="#ppt_h"/>
                                          </p:val>
                                        </p:tav>
                                      </p:tavLst>
                                    </p:anim>
                                  </p:childTnLst>
                                </p:cTn>
                              </p:par>
                              <p:par>
                                <p:cTn id="564" presetID="23" presetClass="entr" presetSubtype="16" fill="hold" nodeType="withEffect">
                                  <p:stCondLst>
                                    <p:cond delay="0"/>
                                  </p:stCondLst>
                                  <p:childTnLst>
                                    <p:set>
                                      <p:cBhvr>
                                        <p:cTn id="565" dur="1" fill="hold">
                                          <p:stCondLst>
                                            <p:cond delay="0"/>
                                          </p:stCondLst>
                                        </p:cTn>
                                        <p:tgtEl>
                                          <p:spTgt spid="3352"/>
                                        </p:tgtEl>
                                        <p:attrNameLst>
                                          <p:attrName>style.visibility</p:attrName>
                                        </p:attrNameLst>
                                      </p:cBhvr>
                                      <p:to>
                                        <p:strVal val="visible"/>
                                      </p:to>
                                    </p:set>
                                    <p:anim calcmode="lin" valueType="num">
                                      <p:cBhvr>
                                        <p:cTn id="566" dur="3000" fill="hold"/>
                                        <p:tgtEl>
                                          <p:spTgt spid="3352"/>
                                        </p:tgtEl>
                                        <p:attrNameLst>
                                          <p:attrName>ppt_w</p:attrName>
                                        </p:attrNameLst>
                                      </p:cBhvr>
                                      <p:tavLst>
                                        <p:tav tm="0">
                                          <p:val>
                                            <p:fltVal val="0"/>
                                          </p:val>
                                        </p:tav>
                                        <p:tav tm="100000">
                                          <p:val>
                                            <p:strVal val="#ppt_w"/>
                                          </p:val>
                                        </p:tav>
                                      </p:tavLst>
                                    </p:anim>
                                    <p:anim calcmode="lin" valueType="num">
                                      <p:cBhvr>
                                        <p:cTn id="567" dur="3000" fill="hold"/>
                                        <p:tgtEl>
                                          <p:spTgt spid="3352"/>
                                        </p:tgtEl>
                                        <p:attrNameLst>
                                          <p:attrName>ppt_h</p:attrName>
                                        </p:attrNameLst>
                                      </p:cBhvr>
                                      <p:tavLst>
                                        <p:tav tm="0">
                                          <p:val>
                                            <p:fltVal val="0"/>
                                          </p:val>
                                        </p:tav>
                                        <p:tav tm="100000">
                                          <p:val>
                                            <p:strVal val="#ppt_h"/>
                                          </p:val>
                                        </p:tav>
                                      </p:tavLst>
                                    </p:anim>
                                  </p:childTnLst>
                                </p:cTn>
                              </p:par>
                              <p:par>
                                <p:cTn id="568" presetID="23" presetClass="entr" presetSubtype="16" fill="hold" nodeType="withEffect">
                                  <p:stCondLst>
                                    <p:cond delay="0"/>
                                  </p:stCondLst>
                                  <p:childTnLst>
                                    <p:set>
                                      <p:cBhvr>
                                        <p:cTn id="569" dur="1" fill="hold">
                                          <p:stCondLst>
                                            <p:cond delay="0"/>
                                          </p:stCondLst>
                                        </p:cTn>
                                        <p:tgtEl>
                                          <p:spTgt spid="3353"/>
                                        </p:tgtEl>
                                        <p:attrNameLst>
                                          <p:attrName>style.visibility</p:attrName>
                                        </p:attrNameLst>
                                      </p:cBhvr>
                                      <p:to>
                                        <p:strVal val="visible"/>
                                      </p:to>
                                    </p:set>
                                    <p:anim calcmode="lin" valueType="num">
                                      <p:cBhvr>
                                        <p:cTn id="570" dur="3000" fill="hold"/>
                                        <p:tgtEl>
                                          <p:spTgt spid="3353"/>
                                        </p:tgtEl>
                                        <p:attrNameLst>
                                          <p:attrName>ppt_w</p:attrName>
                                        </p:attrNameLst>
                                      </p:cBhvr>
                                      <p:tavLst>
                                        <p:tav tm="0">
                                          <p:val>
                                            <p:fltVal val="0"/>
                                          </p:val>
                                        </p:tav>
                                        <p:tav tm="100000">
                                          <p:val>
                                            <p:strVal val="#ppt_w"/>
                                          </p:val>
                                        </p:tav>
                                      </p:tavLst>
                                    </p:anim>
                                    <p:anim calcmode="lin" valueType="num">
                                      <p:cBhvr>
                                        <p:cTn id="571" dur="3000" fill="hold"/>
                                        <p:tgtEl>
                                          <p:spTgt spid="3353"/>
                                        </p:tgtEl>
                                        <p:attrNameLst>
                                          <p:attrName>ppt_h</p:attrName>
                                        </p:attrNameLst>
                                      </p:cBhvr>
                                      <p:tavLst>
                                        <p:tav tm="0">
                                          <p:val>
                                            <p:fltVal val="0"/>
                                          </p:val>
                                        </p:tav>
                                        <p:tav tm="100000">
                                          <p:val>
                                            <p:strVal val="#ppt_h"/>
                                          </p:val>
                                        </p:tav>
                                      </p:tavLst>
                                    </p:anim>
                                  </p:childTnLst>
                                </p:cTn>
                              </p:par>
                              <p:par>
                                <p:cTn id="572" presetID="23" presetClass="entr" presetSubtype="16" fill="hold" nodeType="withEffect">
                                  <p:stCondLst>
                                    <p:cond delay="0"/>
                                  </p:stCondLst>
                                  <p:childTnLst>
                                    <p:set>
                                      <p:cBhvr>
                                        <p:cTn id="573" dur="1" fill="hold">
                                          <p:stCondLst>
                                            <p:cond delay="0"/>
                                          </p:stCondLst>
                                        </p:cTn>
                                        <p:tgtEl>
                                          <p:spTgt spid="3354"/>
                                        </p:tgtEl>
                                        <p:attrNameLst>
                                          <p:attrName>style.visibility</p:attrName>
                                        </p:attrNameLst>
                                      </p:cBhvr>
                                      <p:to>
                                        <p:strVal val="visible"/>
                                      </p:to>
                                    </p:set>
                                    <p:anim calcmode="lin" valueType="num">
                                      <p:cBhvr>
                                        <p:cTn id="574" dur="3000" fill="hold"/>
                                        <p:tgtEl>
                                          <p:spTgt spid="3354"/>
                                        </p:tgtEl>
                                        <p:attrNameLst>
                                          <p:attrName>ppt_w</p:attrName>
                                        </p:attrNameLst>
                                      </p:cBhvr>
                                      <p:tavLst>
                                        <p:tav tm="0">
                                          <p:val>
                                            <p:fltVal val="0"/>
                                          </p:val>
                                        </p:tav>
                                        <p:tav tm="100000">
                                          <p:val>
                                            <p:strVal val="#ppt_w"/>
                                          </p:val>
                                        </p:tav>
                                      </p:tavLst>
                                    </p:anim>
                                    <p:anim calcmode="lin" valueType="num">
                                      <p:cBhvr>
                                        <p:cTn id="575" dur="3000" fill="hold"/>
                                        <p:tgtEl>
                                          <p:spTgt spid="3354"/>
                                        </p:tgtEl>
                                        <p:attrNameLst>
                                          <p:attrName>ppt_h</p:attrName>
                                        </p:attrNameLst>
                                      </p:cBhvr>
                                      <p:tavLst>
                                        <p:tav tm="0">
                                          <p:val>
                                            <p:fltVal val="0"/>
                                          </p:val>
                                        </p:tav>
                                        <p:tav tm="100000">
                                          <p:val>
                                            <p:strVal val="#ppt_h"/>
                                          </p:val>
                                        </p:tav>
                                      </p:tavLst>
                                    </p:anim>
                                  </p:childTnLst>
                                </p:cTn>
                              </p:par>
                              <p:par>
                                <p:cTn id="576" presetID="23" presetClass="entr" presetSubtype="16" fill="hold" nodeType="withEffect">
                                  <p:stCondLst>
                                    <p:cond delay="0"/>
                                  </p:stCondLst>
                                  <p:childTnLst>
                                    <p:set>
                                      <p:cBhvr>
                                        <p:cTn id="577" dur="1" fill="hold">
                                          <p:stCondLst>
                                            <p:cond delay="0"/>
                                          </p:stCondLst>
                                        </p:cTn>
                                        <p:tgtEl>
                                          <p:spTgt spid="3355"/>
                                        </p:tgtEl>
                                        <p:attrNameLst>
                                          <p:attrName>style.visibility</p:attrName>
                                        </p:attrNameLst>
                                      </p:cBhvr>
                                      <p:to>
                                        <p:strVal val="visible"/>
                                      </p:to>
                                    </p:set>
                                    <p:anim calcmode="lin" valueType="num">
                                      <p:cBhvr>
                                        <p:cTn id="578" dur="3000" fill="hold"/>
                                        <p:tgtEl>
                                          <p:spTgt spid="3355"/>
                                        </p:tgtEl>
                                        <p:attrNameLst>
                                          <p:attrName>ppt_w</p:attrName>
                                        </p:attrNameLst>
                                      </p:cBhvr>
                                      <p:tavLst>
                                        <p:tav tm="0">
                                          <p:val>
                                            <p:fltVal val="0"/>
                                          </p:val>
                                        </p:tav>
                                        <p:tav tm="100000">
                                          <p:val>
                                            <p:strVal val="#ppt_w"/>
                                          </p:val>
                                        </p:tav>
                                      </p:tavLst>
                                    </p:anim>
                                    <p:anim calcmode="lin" valueType="num">
                                      <p:cBhvr>
                                        <p:cTn id="579" dur="3000" fill="hold"/>
                                        <p:tgtEl>
                                          <p:spTgt spid="3355"/>
                                        </p:tgtEl>
                                        <p:attrNameLst>
                                          <p:attrName>ppt_h</p:attrName>
                                        </p:attrNameLst>
                                      </p:cBhvr>
                                      <p:tavLst>
                                        <p:tav tm="0">
                                          <p:val>
                                            <p:fltVal val="0"/>
                                          </p:val>
                                        </p:tav>
                                        <p:tav tm="100000">
                                          <p:val>
                                            <p:strVal val="#ppt_h"/>
                                          </p:val>
                                        </p:tav>
                                      </p:tavLst>
                                    </p:anim>
                                  </p:childTnLst>
                                </p:cTn>
                              </p:par>
                              <p:par>
                                <p:cTn id="580" presetID="23" presetClass="entr" presetSubtype="16" fill="hold" nodeType="withEffect">
                                  <p:stCondLst>
                                    <p:cond delay="0"/>
                                  </p:stCondLst>
                                  <p:childTnLst>
                                    <p:set>
                                      <p:cBhvr>
                                        <p:cTn id="581" dur="1" fill="hold">
                                          <p:stCondLst>
                                            <p:cond delay="0"/>
                                          </p:stCondLst>
                                        </p:cTn>
                                        <p:tgtEl>
                                          <p:spTgt spid="3356"/>
                                        </p:tgtEl>
                                        <p:attrNameLst>
                                          <p:attrName>style.visibility</p:attrName>
                                        </p:attrNameLst>
                                      </p:cBhvr>
                                      <p:to>
                                        <p:strVal val="visible"/>
                                      </p:to>
                                    </p:set>
                                    <p:anim calcmode="lin" valueType="num">
                                      <p:cBhvr>
                                        <p:cTn id="582" dur="3000" fill="hold"/>
                                        <p:tgtEl>
                                          <p:spTgt spid="3356"/>
                                        </p:tgtEl>
                                        <p:attrNameLst>
                                          <p:attrName>ppt_w</p:attrName>
                                        </p:attrNameLst>
                                      </p:cBhvr>
                                      <p:tavLst>
                                        <p:tav tm="0">
                                          <p:val>
                                            <p:fltVal val="0"/>
                                          </p:val>
                                        </p:tav>
                                        <p:tav tm="100000">
                                          <p:val>
                                            <p:strVal val="#ppt_w"/>
                                          </p:val>
                                        </p:tav>
                                      </p:tavLst>
                                    </p:anim>
                                    <p:anim calcmode="lin" valueType="num">
                                      <p:cBhvr>
                                        <p:cTn id="583" dur="3000" fill="hold"/>
                                        <p:tgtEl>
                                          <p:spTgt spid="3356"/>
                                        </p:tgtEl>
                                        <p:attrNameLst>
                                          <p:attrName>ppt_h</p:attrName>
                                        </p:attrNameLst>
                                      </p:cBhvr>
                                      <p:tavLst>
                                        <p:tav tm="0">
                                          <p:val>
                                            <p:fltVal val="0"/>
                                          </p:val>
                                        </p:tav>
                                        <p:tav tm="100000">
                                          <p:val>
                                            <p:strVal val="#ppt_h"/>
                                          </p:val>
                                        </p:tav>
                                      </p:tavLst>
                                    </p:anim>
                                  </p:childTnLst>
                                </p:cTn>
                              </p:par>
                              <p:par>
                                <p:cTn id="584" presetID="23" presetClass="entr" presetSubtype="16" fill="hold" nodeType="withEffect">
                                  <p:stCondLst>
                                    <p:cond delay="0"/>
                                  </p:stCondLst>
                                  <p:childTnLst>
                                    <p:set>
                                      <p:cBhvr>
                                        <p:cTn id="585" dur="1" fill="hold">
                                          <p:stCondLst>
                                            <p:cond delay="0"/>
                                          </p:stCondLst>
                                        </p:cTn>
                                        <p:tgtEl>
                                          <p:spTgt spid="3357"/>
                                        </p:tgtEl>
                                        <p:attrNameLst>
                                          <p:attrName>style.visibility</p:attrName>
                                        </p:attrNameLst>
                                      </p:cBhvr>
                                      <p:to>
                                        <p:strVal val="visible"/>
                                      </p:to>
                                    </p:set>
                                    <p:anim calcmode="lin" valueType="num">
                                      <p:cBhvr>
                                        <p:cTn id="586" dur="3000" fill="hold"/>
                                        <p:tgtEl>
                                          <p:spTgt spid="3357"/>
                                        </p:tgtEl>
                                        <p:attrNameLst>
                                          <p:attrName>ppt_w</p:attrName>
                                        </p:attrNameLst>
                                      </p:cBhvr>
                                      <p:tavLst>
                                        <p:tav tm="0">
                                          <p:val>
                                            <p:fltVal val="0"/>
                                          </p:val>
                                        </p:tav>
                                        <p:tav tm="100000">
                                          <p:val>
                                            <p:strVal val="#ppt_w"/>
                                          </p:val>
                                        </p:tav>
                                      </p:tavLst>
                                    </p:anim>
                                    <p:anim calcmode="lin" valueType="num">
                                      <p:cBhvr>
                                        <p:cTn id="587" dur="3000" fill="hold"/>
                                        <p:tgtEl>
                                          <p:spTgt spid="3357"/>
                                        </p:tgtEl>
                                        <p:attrNameLst>
                                          <p:attrName>ppt_h</p:attrName>
                                        </p:attrNameLst>
                                      </p:cBhvr>
                                      <p:tavLst>
                                        <p:tav tm="0">
                                          <p:val>
                                            <p:fltVal val="0"/>
                                          </p:val>
                                        </p:tav>
                                        <p:tav tm="100000">
                                          <p:val>
                                            <p:strVal val="#ppt_h"/>
                                          </p:val>
                                        </p:tav>
                                      </p:tavLst>
                                    </p:anim>
                                  </p:childTnLst>
                                </p:cTn>
                              </p:par>
                              <p:par>
                                <p:cTn id="588" presetID="23" presetClass="entr" presetSubtype="16" fill="hold" nodeType="withEffect">
                                  <p:stCondLst>
                                    <p:cond delay="0"/>
                                  </p:stCondLst>
                                  <p:childTnLst>
                                    <p:set>
                                      <p:cBhvr>
                                        <p:cTn id="589" dur="1" fill="hold">
                                          <p:stCondLst>
                                            <p:cond delay="0"/>
                                          </p:stCondLst>
                                        </p:cTn>
                                        <p:tgtEl>
                                          <p:spTgt spid="3358"/>
                                        </p:tgtEl>
                                        <p:attrNameLst>
                                          <p:attrName>style.visibility</p:attrName>
                                        </p:attrNameLst>
                                      </p:cBhvr>
                                      <p:to>
                                        <p:strVal val="visible"/>
                                      </p:to>
                                    </p:set>
                                    <p:anim calcmode="lin" valueType="num">
                                      <p:cBhvr>
                                        <p:cTn id="590" dur="3000" fill="hold"/>
                                        <p:tgtEl>
                                          <p:spTgt spid="3358"/>
                                        </p:tgtEl>
                                        <p:attrNameLst>
                                          <p:attrName>ppt_w</p:attrName>
                                        </p:attrNameLst>
                                      </p:cBhvr>
                                      <p:tavLst>
                                        <p:tav tm="0">
                                          <p:val>
                                            <p:fltVal val="0"/>
                                          </p:val>
                                        </p:tav>
                                        <p:tav tm="100000">
                                          <p:val>
                                            <p:strVal val="#ppt_w"/>
                                          </p:val>
                                        </p:tav>
                                      </p:tavLst>
                                    </p:anim>
                                    <p:anim calcmode="lin" valueType="num">
                                      <p:cBhvr>
                                        <p:cTn id="591" dur="3000" fill="hold"/>
                                        <p:tgtEl>
                                          <p:spTgt spid="3358"/>
                                        </p:tgtEl>
                                        <p:attrNameLst>
                                          <p:attrName>ppt_h</p:attrName>
                                        </p:attrNameLst>
                                      </p:cBhvr>
                                      <p:tavLst>
                                        <p:tav tm="0">
                                          <p:val>
                                            <p:fltVal val="0"/>
                                          </p:val>
                                        </p:tav>
                                        <p:tav tm="100000">
                                          <p:val>
                                            <p:strVal val="#ppt_h"/>
                                          </p:val>
                                        </p:tav>
                                      </p:tavLst>
                                    </p:anim>
                                  </p:childTnLst>
                                </p:cTn>
                              </p:par>
                              <p:par>
                                <p:cTn id="592" presetID="23" presetClass="entr" presetSubtype="16" fill="hold" nodeType="withEffect">
                                  <p:stCondLst>
                                    <p:cond delay="0"/>
                                  </p:stCondLst>
                                  <p:childTnLst>
                                    <p:set>
                                      <p:cBhvr>
                                        <p:cTn id="593" dur="1" fill="hold">
                                          <p:stCondLst>
                                            <p:cond delay="0"/>
                                          </p:stCondLst>
                                        </p:cTn>
                                        <p:tgtEl>
                                          <p:spTgt spid="3359"/>
                                        </p:tgtEl>
                                        <p:attrNameLst>
                                          <p:attrName>style.visibility</p:attrName>
                                        </p:attrNameLst>
                                      </p:cBhvr>
                                      <p:to>
                                        <p:strVal val="visible"/>
                                      </p:to>
                                    </p:set>
                                    <p:anim calcmode="lin" valueType="num">
                                      <p:cBhvr>
                                        <p:cTn id="594" dur="3000" fill="hold"/>
                                        <p:tgtEl>
                                          <p:spTgt spid="3359"/>
                                        </p:tgtEl>
                                        <p:attrNameLst>
                                          <p:attrName>ppt_w</p:attrName>
                                        </p:attrNameLst>
                                      </p:cBhvr>
                                      <p:tavLst>
                                        <p:tav tm="0">
                                          <p:val>
                                            <p:fltVal val="0"/>
                                          </p:val>
                                        </p:tav>
                                        <p:tav tm="100000">
                                          <p:val>
                                            <p:strVal val="#ppt_w"/>
                                          </p:val>
                                        </p:tav>
                                      </p:tavLst>
                                    </p:anim>
                                    <p:anim calcmode="lin" valueType="num">
                                      <p:cBhvr>
                                        <p:cTn id="595" dur="3000" fill="hold"/>
                                        <p:tgtEl>
                                          <p:spTgt spid="3359"/>
                                        </p:tgtEl>
                                        <p:attrNameLst>
                                          <p:attrName>ppt_h</p:attrName>
                                        </p:attrNameLst>
                                      </p:cBhvr>
                                      <p:tavLst>
                                        <p:tav tm="0">
                                          <p:val>
                                            <p:fltVal val="0"/>
                                          </p:val>
                                        </p:tav>
                                        <p:tav tm="100000">
                                          <p:val>
                                            <p:strVal val="#ppt_h"/>
                                          </p:val>
                                        </p:tav>
                                      </p:tavLst>
                                    </p:anim>
                                  </p:childTnLst>
                                </p:cTn>
                              </p:par>
                              <p:par>
                                <p:cTn id="596" presetID="23" presetClass="entr" presetSubtype="16" fill="hold" nodeType="withEffect">
                                  <p:stCondLst>
                                    <p:cond delay="0"/>
                                  </p:stCondLst>
                                  <p:childTnLst>
                                    <p:set>
                                      <p:cBhvr>
                                        <p:cTn id="597" dur="1" fill="hold">
                                          <p:stCondLst>
                                            <p:cond delay="0"/>
                                          </p:stCondLst>
                                        </p:cTn>
                                        <p:tgtEl>
                                          <p:spTgt spid="3360"/>
                                        </p:tgtEl>
                                        <p:attrNameLst>
                                          <p:attrName>style.visibility</p:attrName>
                                        </p:attrNameLst>
                                      </p:cBhvr>
                                      <p:to>
                                        <p:strVal val="visible"/>
                                      </p:to>
                                    </p:set>
                                    <p:anim calcmode="lin" valueType="num">
                                      <p:cBhvr>
                                        <p:cTn id="598" dur="3000" fill="hold"/>
                                        <p:tgtEl>
                                          <p:spTgt spid="3360"/>
                                        </p:tgtEl>
                                        <p:attrNameLst>
                                          <p:attrName>ppt_w</p:attrName>
                                        </p:attrNameLst>
                                      </p:cBhvr>
                                      <p:tavLst>
                                        <p:tav tm="0">
                                          <p:val>
                                            <p:fltVal val="0"/>
                                          </p:val>
                                        </p:tav>
                                        <p:tav tm="100000">
                                          <p:val>
                                            <p:strVal val="#ppt_w"/>
                                          </p:val>
                                        </p:tav>
                                      </p:tavLst>
                                    </p:anim>
                                    <p:anim calcmode="lin" valueType="num">
                                      <p:cBhvr>
                                        <p:cTn id="599" dur="3000" fill="hold"/>
                                        <p:tgtEl>
                                          <p:spTgt spid="3360"/>
                                        </p:tgtEl>
                                        <p:attrNameLst>
                                          <p:attrName>ppt_h</p:attrName>
                                        </p:attrNameLst>
                                      </p:cBhvr>
                                      <p:tavLst>
                                        <p:tav tm="0">
                                          <p:val>
                                            <p:fltVal val="0"/>
                                          </p:val>
                                        </p:tav>
                                        <p:tav tm="100000">
                                          <p:val>
                                            <p:strVal val="#ppt_h"/>
                                          </p:val>
                                        </p:tav>
                                      </p:tavLst>
                                    </p:anim>
                                  </p:childTnLst>
                                </p:cTn>
                              </p:par>
                              <p:par>
                                <p:cTn id="600" presetID="23" presetClass="entr" presetSubtype="16" fill="hold" nodeType="withEffect">
                                  <p:stCondLst>
                                    <p:cond delay="0"/>
                                  </p:stCondLst>
                                  <p:childTnLst>
                                    <p:set>
                                      <p:cBhvr>
                                        <p:cTn id="601" dur="1" fill="hold">
                                          <p:stCondLst>
                                            <p:cond delay="0"/>
                                          </p:stCondLst>
                                        </p:cTn>
                                        <p:tgtEl>
                                          <p:spTgt spid="3361"/>
                                        </p:tgtEl>
                                        <p:attrNameLst>
                                          <p:attrName>style.visibility</p:attrName>
                                        </p:attrNameLst>
                                      </p:cBhvr>
                                      <p:to>
                                        <p:strVal val="visible"/>
                                      </p:to>
                                    </p:set>
                                    <p:anim calcmode="lin" valueType="num">
                                      <p:cBhvr>
                                        <p:cTn id="602" dur="3000" fill="hold"/>
                                        <p:tgtEl>
                                          <p:spTgt spid="3361"/>
                                        </p:tgtEl>
                                        <p:attrNameLst>
                                          <p:attrName>ppt_w</p:attrName>
                                        </p:attrNameLst>
                                      </p:cBhvr>
                                      <p:tavLst>
                                        <p:tav tm="0">
                                          <p:val>
                                            <p:fltVal val="0"/>
                                          </p:val>
                                        </p:tav>
                                        <p:tav tm="100000">
                                          <p:val>
                                            <p:strVal val="#ppt_w"/>
                                          </p:val>
                                        </p:tav>
                                      </p:tavLst>
                                    </p:anim>
                                    <p:anim calcmode="lin" valueType="num">
                                      <p:cBhvr>
                                        <p:cTn id="603" dur="3000" fill="hold"/>
                                        <p:tgtEl>
                                          <p:spTgt spid="3361"/>
                                        </p:tgtEl>
                                        <p:attrNameLst>
                                          <p:attrName>ppt_h</p:attrName>
                                        </p:attrNameLst>
                                      </p:cBhvr>
                                      <p:tavLst>
                                        <p:tav tm="0">
                                          <p:val>
                                            <p:fltVal val="0"/>
                                          </p:val>
                                        </p:tav>
                                        <p:tav tm="100000">
                                          <p:val>
                                            <p:strVal val="#ppt_h"/>
                                          </p:val>
                                        </p:tav>
                                      </p:tavLst>
                                    </p:anim>
                                  </p:childTnLst>
                                </p:cTn>
                              </p:par>
                              <p:par>
                                <p:cTn id="604" presetID="23" presetClass="entr" presetSubtype="16" fill="hold" nodeType="withEffect">
                                  <p:stCondLst>
                                    <p:cond delay="0"/>
                                  </p:stCondLst>
                                  <p:childTnLst>
                                    <p:set>
                                      <p:cBhvr>
                                        <p:cTn id="605" dur="1" fill="hold">
                                          <p:stCondLst>
                                            <p:cond delay="0"/>
                                          </p:stCondLst>
                                        </p:cTn>
                                        <p:tgtEl>
                                          <p:spTgt spid="3362"/>
                                        </p:tgtEl>
                                        <p:attrNameLst>
                                          <p:attrName>style.visibility</p:attrName>
                                        </p:attrNameLst>
                                      </p:cBhvr>
                                      <p:to>
                                        <p:strVal val="visible"/>
                                      </p:to>
                                    </p:set>
                                    <p:anim calcmode="lin" valueType="num">
                                      <p:cBhvr>
                                        <p:cTn id="606" dur="3000" fill="hold"/>
                                        <p:tgtEl>
                                          <p:spTgt spid="3362"/>
                                        </p:tgtEl>
                                        <p:attrNameLst>
                                          <p:attrName>ppt_w</p:attrName>
                                        </p:attrNameLst>
                                      </p:cBhvr>
                                      <p:tavLst>
                                        <p:tav tm="0">
                                          <p:val>
                                            <p:fltVal val="0"/>
                                          </p:val>
                                        </p:tav>
                                        <p:tav tm="100000">
                                          <p:val>
                                            <p:strVal val="#ppt_w"/>
                                          </p:val>
                                        </p:tav>
                                      </p:tavLst>
                                    </p:anim>
                                    <p:anim calcmode="lin" valueType="num">
                                      <p:cBhvr>
                                        <p:cTn id="607" dur="3000" fill="hold"/>
                                        <p:tgtEl>
                                          <p:spTgt spid="3362"/>
                                        </p:tgtEl>
                                        <p:attrNameLst>
                                          <p:attrName>ppt_h</p:attrName>
                                        </p:attrNameLst>
                                      </p:cBhvr>
                                      <p:tavLst>
                                        <p:tav tm="0">
                                          <p:val>
                                            <p:fltVal val="0"/>
                                          </p:val>
                                        </p:tav>
                                        <p:tav tm="100000">
                                          <p:val>
                                            <p:strVal val="#ppt_h"/>
                                          </p:val>
                                        </p:tav>
                                      </p:tavLst>
                                    </p:anim>
                                  </p:childTnLst>
                                </p:cTn>
                              </p:par>
                              <p:par>
                                <p:cTn id="608" presetID="23" presetClass="entr" presetSubtype="16" fill="hold" nodeType="withEffect">
                                  <p:stCondLst>
                                    <p:cond delay="0"/>
                                  </p:stCondLst>
                                  <p:childTnLst>
                                    <p:set>
                                      <p:cBhvr>
                                        <p:cTn id="609" dur="1" fill="hold">
                                          <p:stCondLst>
                                            <p:cond delay="0"/>
                                          </p:stCondLst>
                                        </p:cTn>
                                        <p:tgtEl>
                                          <p:spTgt spid="3363"/>
                                        </p:tgtEl>
                                        <p:attrNameLst>
                                          <p:attrName>style.visibility</p:attrName>
                                        </p:attrNameLst>
                                      </p:cBhvr>
                                      <p:to>
                                        <p:strVal val="visible"/>
                                      </p:to>
                                    </p:set>
                                    <p:anim calcmode="lin" valueType="num">
                                      <p:cBhvr>
                                        <p:cTn id="610" dur="3000" fill="hold"/>
                                        <p:tgtEl>
                                          <p:spTgt spid="3363"/>
                                        </p:tgtEl>
                                        <p:attrNameLst>
                                          <p:attrName>ppt_w</p:attrName>
                                        </p:attrNameLst>
                                      </p:cBhvr>
                                      <p:tavLst>
                                        <p:tav tm="0">
                                          <p:val>
                                            <p:fltVal val="0"/>
                                          </p:val>
                                        </p:tav>
                                        <p:tav tm="100000">
                                          <p:val>
                                            <p:strVal val="#ppt_w"/>
                                          </p:val>
                                        </p:tav>
                                      </p:tavLst>
                                    </p:anim>
                                    <p:anim calcmode="lin" valueType="num">
                                      <p:cBhvr>
                                        <p:cTn id="611" dur="3000" fill="hold"/>
                                        <p:tgtEl>
                                          <p:spTgt spid="3363"/>
                                        </p:tgtEl>
                                        <p:attrNameLst>
                                          <p:attrName>ppt_h</p:attrName>
                                        </p:attrNameLst>
                                      </p:cBhvr>
                                      <p:tavLst>
                                        <p:tav tm="0">
                                          <p:val>
                                            <p:fltVal val="0"/>
                                          </p:val>
                                        </p:tav>
                                        <p:tav tm="100000">
                                          <p:val>
                                            <p:strVal val="#ppt_h"/>
                                          </p:val>
                                        </p:tav>
                                      </p:tavLst>
                                    </p:anim>
                                  </p:childTnLst>
                                </p:cTn>
                              </p:par>
                              <p:par>
                                <p:cTn id="612" presetID="23" presetClass="entr" presetSubtype="16" fill="hold" nodeType="withEffect">
                                  <p:stCondLst>
                                    <p:cond delay="0"/>
                                  </p:stCondLst>
                                  <p:childTnLst>
                                    <p:set>
                                      <p:cBhvr>
                                        <p:cTn id="613" dur="1" fill="hold">
                                          <p:stCondLst>
                                            <p:cond delay="0"/>
                                          </p:stCondLst>
                                        </p:cTn>
                                        <p:tgtEl>
                                          <p:spTgt spid="3364"/>
                                        </p:tgtEl>
                                        <p:attrNameLst>
                                          <p:attrName>style.visibility</p:attrName>
                                        </p:attrNameLst>
                                      </p:cBhvr>
                                      <p:to>
                                        <p:strVal val="visible"/>
                                      </p:to>
                                    </p:set>
                                    <p:anim calcmode="lin" valueType="num">
                                      <p:cBhvr>
                                        <p:cTn id="614" dur="3000" fill="hold"/>
                                        <p:tgtEl>
                                          <p:spTgt spid="3364"/>
                                        </p:tgtEl>
                                        <p:attrNameLst>
                                          <p:attrName>ppt_w</p:attrName>
                                        </p:attrNameLst>
                                      </p:cBhvr>
                                      <p:tavLst>
                                        <p:tav tm="0">
                                          <p:val>
                                            <p:fltVal val="0"/>
                                          </p:val>
                                        </p:tav>
                                        <p:tav tm="100000">
                                          <p:val>
                                            <p:strVal val="#ppt_w"/>
                                          </p:val>
                                        </p:tav>
                                      </p:tavLst>
                                    </p:anim>
                                    <p:anim calcmode="lin" valueType="num">
                                      <p:cBhvr>
                                        <p:cTn id="615" dur="3000" fill="hold"/>
                                        <p:tgtEl>
                                          <p:spTgt spid="3364"/>
                                        </p:tgtEl>
                                        <p:attrNameLst>
                                          <p:attrName>ppt_h</p:attrName>
                                        </p:attrNameLst>
                                      </p:cBhvr>
                                      <p:tavLst>
                                        <p:tav tm="0">
                                          <p:val>
                                            <p:fltVal val="0"/>
                                          </p:val>
                                        </p:tav>
                                        <p:tav tm="100000">
                                          <p:val>
                                            <p:strVal val="#ppt_h"/>
                                          </p:val>
                                        </p:tav>
                                      </p:tavLst>
                                    </p:anim>
                                  </p:childTnLst>
                                </p:cTn>
                              </p:par>
                              <p:par>
                                <p:cTn id="616" presetID="23" presetClass="entr" presetSubtype="16" fill="hold" nodeType="withEffect">
                                  <p:stCondLst>
                                    <p:cond delay="0"/>
                                  </p:stCondLst>
                                  <p:childTnLst>
                                    <p:set>
                                      <p:cBhvr>
                                        <p:cTn id="617" dur="1" fill="hold">
                                          <p:stCondLst>
                                            <p:cond delay="0"/>
                                          </p:stCondLst>
                                        </p:cTn>
                                        <p:tgtEl>
                                          <p:spTgt spid="3365"/>
                                        </p:tgtEl>
                                        <p:attrNameLst>
                                          <p:attrName>style.visibility</p:attrName>
                                        </p:attrNameLst>
                                      </p:cBhvr>
                                      <p:to>
                                        <p:strVal val="visible"/>
                                      </p:to>
                                    </p:set>
                                    <p:anim calcmode="lin" valueType="num">
                                      <p:cBhvr>
                                        <p:cTn id="618" dur="3000" fill="hold"/>
                                        <p:tgtEl>
                                          <p:spTgt spid="3365"/>
                                        </p:tgtEl>
                                        <p:attrNameLst>
                                          <p:attrName>ppt_w</p:attrName>
                                        </p:attrNameLst>
                                      </p:cBhvr>
                                      <p:tavLst>
                                        <p:tav tm="0">
                                          <p:val>
                                            <p:fltVal val="0"/>
                                          </p:val>
                                        </p:tav>
                                        <p:tav tm="100000">
                                          <p:val>
                                            <p:strVal val="#ppt_w"/>
                                          </p:val>
                                        </p:tav>
                                      </p:tavLst>
                                    </p:anim>
                                    <p:anim calcmode="lin" valueType="num">
                                      <p:cBhvr>
                                        <p:cTn id="619" dur="3000" fill="hold"/>
                                        <p:tgtEl>
                                          <p:spTgt spid="3365"/>
                                        </p:tgtEl>
                                        <p:attrNameLst>
                                          <p:attrName>ppt_h</p:attrName>
                                        </p:attrNameLst>
                                      </p:cBhvr>
                                      <p:tavLst>
                                        <p:tav tm="0">
                                          <p:val>
                                            <p:fltVal val="0"/>
                                          </p:val>
                                        </p:tav>
                                        <p:tav tm="100000">
                                          <p:val>
                                            <p:strVal val="#ppt_h"/>
                                          </p:val>
                                        </p:tav>
                                      </p:tavLst>
                                    </p:anim>
                                  </p:childTnLst>
                                </p:cTn>
                              </p:par>
                              <p:par>
                                <p:cTn id="620" presetID="23" presetClass="entr" presetSubtype="16" fill="hold" nodeType="withEffect">
                                  <p:stCondLst>
                                    <p:cond delay="0"/>
                                  </p:stCondLst>
                                  <p:childTnLst>
                                    <p:set>
                                      <p:cBhvr>
                                        <p:cTn id="621" dur="1" fill="hold">
                                          <p:stCondLst>
                                            <p:cond delay="0"/>
                                          </p:stCondLst>
                                        </p:cTn>
                                        <p:tgtEl>
                                          <p:spTgt spid="3366"/>
                                        </p:tgtEl>
                                        <p:attrNameLst>
                                          <p:attrName>style.visibility</p:attrName>
                                        </p:attrNameLst>
                                      </p:cBhvr>
                                      <p:to>
                                        <p:strVal val="visible"/>
                                      </p:to>
                                    </p:set>
                                    <p:anim calcmode="lin" valueType="num">
                                      <p:cBhvr>
                                        <p:cTn id="622" dur="3000" fill="hold"/>
                                        <p:tgtEl>
                                          <p:spTgt spid="3366"/>
                                        </p:tgtEl>
                                        <p:attrNameLst>
                                          <p:attrName>ppt_w</p:attrName>
                                        </p:attrNameLst>
                                      </p:cBhvr>
                                      <p:tavLst>
                                        <p:tav tm="0">
                                          <p:val>
                                            <p:fltVal val="0"/>
                                          </p:val>
                                        </p:tav>
                                        <p:tav tm="100000">
                                          <p:val>
                                            <p:strVal val="#ppt_w"/>
                                          </p:val>
                                        </p:tav>
                                      </p:tavLst>
                                    </p:anim>
                                    <p:anim calcmode="lin" valueType="num">
                                      <p:cBhvr>
                                        <p:cTn id="623" dur="3000" fill="hold"/>
                                        <p:tgtEl>
                                          <p:spTgt spid="3366"/>
                                        </p:tgtEl>
                                        <p:attrNameLst>
                                          <p:attrName>ppt_h</p:attrName>
                                        </p:attrNameLst>
                                      </p:cBhvr>
                                      <p:tavLst>
                                        <p:tav tm="0">
                                          <p:val>
                                            <p:fltVal val="0"/>
                                          </p:val>
                                        </p:tav>
                                        <p:tav tm="100000">
                                          <p:val>
                                            <p:strVal val="#ppt_h"/>
                                          </p:val>
                                        </p:tav>
                                      </p:tavLst>
                                    </p:anim>
                                  </p:childTnLst>
                                </p:cTn>
                              </p:par>
                              <p:par>
                                <p:cTn id="624" presetID="23" presetClass="entr" presetSubtype="16" fill="hold" nodeType="withEffect">
                                  <p:stCondLst>
                                    <p:cond delay="0"/>
                                  </p:stCondLst>
                                  <p:childTnLst>
                                    <p:set>
                                      <p:cBhvr>
                                        <p:cTn id="625" dur="1" fill="hold">
                                          <p:stCondLst>
                                            <p:cond delay="0"/>
                                          </p:stCondLst>
                                        </p:cTn>
                                        <p:tgtEl>
                                          <p:spTgt spid="3367"/>
                                        </p:tgtEl>
                                        <p:attrNameLst>
                                          <p:attrName>style.visibility</p:attrName>
                                        </p:attrNameLst>
                                      </p:cBhvr>
                                      <p:to>
                                        <p:strVal val="visible"/>
                                      </p:to>
                                    </p:set>
                                    <p:anim calcmode="lin" valueType="num">
                                      <p:cBhvr>
                                        <p:cTn id="626" dur="3000" fill="hold"/>
                                        <p:tgtEl>
                                          <p:spTgt spid="3367"/>
                                        </p:tgtEl>
                                        <p:attrNameLst>
                                          <p:attrName>ppt_w</p:attrName>
                                        </p:attrNameLst>
                                      </p:cBhvr>
                                      <p:tavLst>
                                        <p:tav tm="0">
                                          <p:val>
                                            <p:fltVal val="0"/>
                                          </p:val>
                                        </p:tav>
                                        <p:tav tm="100000">
                                          <p:val>
                                            <p:strVal val="#ppt_w"/>
                                          </p:val>
                                        </p:tav>
                                      </p:tavLst>
                                    </p:anim>
                                    <p:anim calcmode="lin" valueType="num">
                                      <p:cBhvr>
                                        <p:cTn id="627" dur="3000" fill="hold"/>
                                        <p:tgtEl>
                                          <p:spTgt spid="3367"/>
                                        </p:tgtEl>
                                        <p:attrNameLst>
                                          <p:attrName>ppt_h</p:attrName>
                                        </p:attrNameLst>
                                      </p:cBhvr>
                                      <p:tavLst>
                                        <p:tav tm="0">
                                          <p:val>
                                            <p:fltVal val="0"/>
                                          </p:val>
                                        </p:tav>
                                        <p:tav tm="100000">
                                          <p:val>
                                            <p:strVal val="#ppt_h"/>
                                          </p:val>
                                        </p:tav>
                                      </p:tavLst>
                                    </p:anim>
                                  </p:childTnLst>
                                </p:cTn>
                              </p:par>
                              <p:par>
                                <p:cTn id="628" presetID="23" presetClass="entr" presetSubtype="16" fill="hold" nodeType="withEffect">
                                  <p:stCondLst>
                                    <p:cond delay="0"/>
                                  </p:stCondLst>
                                  <p:childTnLst>
                                    <p:set>
                                      <p:cBhvr>
                                        <p:cTn id="629" dur="1" fill="hold">
                                          <p:stCondLst>
                                            <p:cond delay="0"/>
                                          </p:stCondLst>
                                        </p:cTn>
                                        <p:tgtEl>
                                          <p:spTgt spid="3368"/>
                                        </p:tgtEl>
                                        <p:attrNameLst>
                                          <p:attrName>style.visibility</p:attrName>
                                        </p:attrNameLst>
                                      </p:cBhvr>
                                      <p:to>
                                        <p:strVal val="visible"/>
                                      </p:to>
                                    </p:set>
                                    <p:anim calcmode="lin" valueType="num">
                                      <p:cBhvr>
                                        <p:cTn id="630" dur="3000" fill="hold"/>
                                        <p:tgtEl>
                                          <p:spTgt spid="3368"/>
                                        </p:tgtEl>
                                        <p:attrNameLst>
                                          <p:attrName>ppt_w</p:attrName>
                                        </p:attrNameLst>
                                      </p:cBhvr>
                                      <p:tavLst>
                                        <p:tav tm="0">
                                          <p:val>
                                            <p:fltVal val="0"/>
                                          </p:val>
                                        </p:tav>
                                        <p:tav tm="100000">
                                          <p:val>
                                            <p:strVal val="#ppt_w"/>
                                          </p:val>
                                        </p:tav>
                                      </p:tavLst>
                                    </p:anim>
                                    <p:anim calcmode="lin" valueType="num">
                                      <p:cBhvr>
                                        <p:cTn id="631" dur="3000" fill="hold"/>
                                        <p:tgtEl>
                                          <p:spTgt spid="3368"/>
                                        </p:tgtEl>
                                        <p:attrNameLst>
                                          <p:attrName>ppt_h</p:attrName>
                                        </p:attrNameLst>
                                      </p:cBhvr>
                                      <p:tavLst>
                                        <p:tav tm="0">
                                          <p:val>
                                            <p:fltVal val="0"/>
                                          </p:val>
                                        </p:tav>
                                        <p:tav tm="100000">
                                          <p:val>
                                            <p:strVal val="#ppt_h"/>
                                          </p:val>
                                        </p:tav>
                                      </p:tavLst>
                                    </p:anim>
                                  </p:childTnLst>
                                </p:cTn>
                              </p:par>
                              <p:par>
                                <p:cTn id="632" presetID="10" presetClass="exit" presetSubtype="0" fill="hold" nodeType="withEffect">
                                  <p:stCondLst>
                                    <p:cond delay="500"/>
                                  </p:stCondLst>
                                  <p:childTnLst>
                                    <p:animEffect transition="out" filter="fade">
                                      <p:cBhvr>
                                        <p:cTn id="633" dur="2000"/>
                                        <p:tgtEl>
                                          <p:spTgt spid="3178"/>
                                        </p:tgtEl>
                                      </p:cBhvr>
                                    </p:animEffect>
                                    <p:set>
                                      <p:cBhvr>
                                        <p:cTn id="634" dur="1" fill="hold">
                                          <p:stCondLst>
                                            <p:cond delay="1999"/>
                                          </p:stCondLst>
                                        </p:cTn>
                                        <p:tgtEl>
                                          <p:spTgt spid="3178"/>
                                        </p:tgtEl>
                                        <p:attrNameLst>
                                          <p:attrName>style.visibility</p:attrName>
                                        </p:attrNameLst>
                                      </p:cBhvr>
                                      <p:to>
                                        <p:strVal val="hidden"/>
                                      </p:to>
                                    </p:set>
                                  </p:childTnLst>
                                </p:cTn>
                              </p:par>
                              <p:par>
                                <p:cTn id="635" presetID="23" presetClass="entr" presetSubtype="16" fill="hold" nodeType="withEffect">
                                  <p:stCondLst>
                                    <p:cond delay="2500"/>
                                  </p:stCondLst>
                                  <p:childTnLst>
                                    <p:set>
                                      <p:cBhvr>
                                        <p:cTn id="636" dur="1" fill="hold">
                                          <p:stCondLst>
                                            <p:cond delay="0"/>
                                          </p:stCondLst>
                                        </p:cTn>
                                        <p:tgtEl>
                                          <p:spTgt spid="3375"/>
                                        </p:tgtEl>
                                        <p:attrNameLst>
                                          <p:attrName>style.visibility</p:attrName>
                                        </p:attrNameLst>
                                      </p:cBhvr>
                                      <p:to>
                                        <p:strVal val="visible"/>
                                      </p:to>
                                    </p:set>
                                    <p:anim calcmode="lin" valueType="num">
                                      <p:cBhvr>
                                        <p:cTn id="637" dur="1000" fill="hold"/>
                                        <p:tgtEl>
                                          <p:spTgt spid="3375"/>
                                        </p:tgtEl>
                                        <p:attrNameLst>
                                          <p:attrName>ppt_w</p:attrName>
                                        </p:attrNameLst>
                                      </p:cBhvr>
                                      <p:tavLst>
                                        <p:tav tm="0">
                                          <p:val>
                                            <p:fltVal val="0"/>
                                          </p:val>
                                        </p:tav>
                                        <p:tav tm="100000">
                                          <p:val>
                                            <p:strVal val="#ppt_w"/>
                                          </p:val>
                                        </p:tav>
                                      </p:tavLst>
                                    </p:anim>
                                    <p:anim calcmode="lin" valueType="num">
                                      <p:cBhvr>
                                        <p:cTn id="638" dur="1000" fill="hold"/>
                                        <p:tgtEl>
                                          <p:spTgt spid="3375"/>
                                        </p:tgtEl>
                                        <p:attrNameLst>
                                          <p:attrName>ppt_h</p:attrName>
                                        </p:attrNameLst>
                                      </p:cBhvr>
                                      <p:tavLst>
                                        <p:tav tm="0">
                                          <p:val>
                                            <p:fltVal val="0"/>
                                          </p:val>
                                        </p:tav>
                                        <p:tav tm="100000">
                                          <p:val>
                                            <p:strVal val="#ppt_h"/>
                                          </p:val>
                                        </p:tav>
                                      </p:tavLst>
                                    </p:anim>
                                  </p:childTnLst>
                                </p:cTn>
                              </p:par>
                              <p:par>
                                <p:cTn id="639" presetID="23" presetClass="entr" presetSubtype="16" fill="hold" nodeType="withEffect">
                                  <p:stCondLst>
                                    <p:cond delay="2500"/>
                                  </p:stCondLst>
                                  <p:childTnLst>
                                    <p:set>
                                      <p:cBhvr>
                                        <p:cTn id="640" dur="1" fill="hold">
                                          <p:stCondLst>
                                            <p:cond delay="0"/>
                                          </p:stCondLst>
                                        </p:cTn>
                                        <p:tgtEl>
                                          <p:spTgt spid="3376"/>
                                        </p:tgtEl>
                                        <p:attrNameLst>
                                          <p:attrName>style.visibility</p:attrName>
                                        </p:attrNameLst>
                                      </p:cBhvr>
                                      <p:to>
                                        <p:strVal val="visible"/>
                                      </p:to>
                                    </p:set>
                                    <p:anim calcmode="lin" valueType="num">
                                      <p:cBhvr>
                                        <p:cTn id="641" dur="1000" fill="hold"/>
                                        <p:tgtEl>
                                          <p:spTgt spid="3376"/>
                                        </p:tgtEl>
                                        <p:attrNameLst>
                                          <p:attrName>ppt_w</p:attrName>
                                        </p:attrNameLst>
                                      </p:cBhvr>
                                      <p:tavLst>
                                        <p:tav tm="0">
                                          <p:val>
                                            <p:fltVal val="0"/>
                                          </p:val>
                                        </p:tav>
                                        <p:tav tm="100000">
                                          <p:val>
                                            <p:strVal val="#ppt_w"/>
                                          </p:val>
                                        </p:tav>
                                      </p:tavLst>
                                    </p:anim>
                                    <p:anim calcmode="lin" valueType="num">
                                      <p:cBhvr>
                                        <p:cTn id="642" dur="1000" fill="hold"/>
                                        <p:tgtEl>
                                          <p:spTgt spid="3376"/>
                                        </p:tgtEl>
                                        <p:attrNameLst>
                                          <p:attrName>ppt_h</p:attrName>
                                        </p:attrNameLst>
                                      </p:cBhvr>
                                      <p:tavLst>
                                        <p:tav tm="0">
                                          <p:val>
                                            <p:fltVal val="0"/>
                                          </p:val>
                                        </p:tav>
                                        <p:tav tm="100000">
                                          <p:val>
                                            <p:strVal val="#ppt_h"/>
                                          </p:val>
                                        </p:tav>
                                      </p:tavLst>
                                    </p:anim>
                                  </p:childTnLst>
                                </p:cTn>
                              </p:par>
                              <p:par>
                                <p:cTn id="643" presetID="23" presetClass="entr" presetSubtype="16" fill="hold" nodeType="withEffect">
                                  <p:stCondLst>
                                    <p:cond delay="2500"/>
                                  </p:stCondLst>
                                  <p:childTnLst>
                                    <p:set>
                                      <p:cBhvr>
                                        <p:cTn id="644" dur="1" fill="hold">
                                          <p:stCondLst>
                                            <p:cond delay="0"/>
                                          </p:stCondLst>
                                        </p:cTn>
                                        <p:tgtEl>
                                          <p:spTgt spid="3377"/>
                                        </p:tgtEl>
                                        <p:attrNameLst>
                                          <p:attrName>style.visibility</p:attrName>
                                        </p:attrNameLst>
                                      </p:cBhvr>
                                      <p:to>
                                        <p:strVal val="visible"/>
                                      </p:to>
                                    </p:set>
                                    <p:anim calcmode="lin" valueType="num">
                                      <p:cBhvr>
                                        <p:cTn id="645" dur="1000" fill="hold"/>
                                        <p:tgtEl>
                                          <p:spTgt spid="3377"/>
                                        </p:tgtEl>
                                        <p:attrNameLst>
                                          <p:attrName>ppt_w</p:attrName>
                                        </p:attrNameLst>
                                      </p:cBhvr>
                                      <p:tavLst>
                                        <p:tav tm="0">
                                          <p:val>
                                            <p:fltVal val="0"/>
                                          </p:val>
                                        </p:tav>
                                        <p:tav tm="100000">
                                          <p:val>
                                            <p:strVal val="#ppt_w"/>
                                          </p:val>
                                        </p:tav>
                                      </p:tavLst>
                                    </p:anim>
                                    <p:anim calcmode="lin" valueType="num">
                                      <p:cBhvr>
                                        <p:cTn id="646" dur="1000" fill="hold"/>
                                        <p:tgtEl>
                                          <p:spTgt spid="3377"/>
                                        </p:tgtEl>
                                        <p:attrNameLst>
                                          <p:attrName>ppt_h</p:attrName>
                                        </p:attrNameLst>
                                      </p:cBhvr>
                                      <p:tavLst>
                                        <p:tav tm="0">
                                          <p:val>
                                            <p:fltVal val="0"/>
                                          </p:val>
                                        </p:tav>
                                        <p:tav tm="100000">
                                          <p:val>
                                            <p:strVal val="#ppt_h"/>
                                          </p:val>
                                        </p:tav>
                                      </p:tavLst>
                                    </p:anim>
                                  </p:childTnLst>
                                </p:cTn>
                              </p:par>
                              <p:par>
                                <p:cTn id="647" presetID="23" presetClass="entr" presetSubtype="16" fill="hold" nodeType="withEffect">
                                  <p:stCondLst>
                                    <p:cond delay="2500"/>
                                  </p:stCondLst>
                                  <p:childTnLst>
                                    <p:set>
                                      <p:cBhvr>
                                        <p:cTn id="648" dur="1" fill="hold">
                                          <p:stCondLst>
                                            <p:cond delay="0"/>
                                          </p:stCondLst>
                                        </p:cTn>
                                        <p:tgtEl>
                                          <p:spTgt spid="3378"/>
                                        </p:tgtEl>
                                        <p:attrNameLst>
                                          <p:attrName>style.visibility</p:attrName>
                                        </p:attrNameLst>
                                      </p:cBhvr>
                                      <p:to>
                                        <p:strVal val="visible"/>
                                      </p:to>
                                    </p:set>
                                    <p:anim calcmode="lin" valueType="num">
                                      <p:cBhvr>
                                        <p:cTn id="649" dur="1000" fill="hold"/>
                                        <p:tgtEl>
                                          <p:spTgt spid="3378"/>
                                        </p:tgtEl>
                                        <p:attrNameLst>
                                          <p:attrName>ppt_w</p:attrName>
                                        </p:attrNameLst>
                                      </p:cBhvr>
                                      <p:tavLst>
                                        <p:tav tm="0">
                                          <p:val>
                                            <p:fltVal val="0"/>
                                          </p:val>
                                        </p:tav>
                                        <p:tav tm="100000">
                                          <p:val>
                                            <p:strVal val="#ppt_w"/>
                                          </p:val>
                                        </p:tav>
                                      </p:tavLst>
                                    </p:anim>
                                    <p:anim calcmode="lin" valueType="num">
                                      <p:cBhvr>
                                        <p:cTn id="650" dur="1000" fill="hold"/>
                                        <p:tgtEl>
                                          <p:spTgt spid="3378"/>
                                        </p:tgtEl>
                                        <p:attrNameLst>
                                          <p:attrName>ppt_h</p:attrName>
                                        </p:attrNameLst>
                                      </p:cBhvr>
                                      <p:tavLst>
                                        <p:tav tm="0">
                                          <p:val>
                                            <p:fltVal val="0"/>
                                          </p:val>
                                        </p:tav>
                                        <p:tav tm="100000">
                                          <p:val>
                                            <p:strVal val="#ppt_h"/>
                                          </p:val>
                                        </p:tav>
                                      </p:tavLst>
                                    </p:anim>
                                  </p:childTnLst>
                                </p:cTn>
                              </p:par>
                              <p:par>
                                <p:cTn id="651" presetID="23" presetClass="entr" presetSubtype="16" fill="hold" nodeType="withEffect">
                                  <p:stCondLst>
                                    <p:cond delay="2500"/>
                                  </p:stCondLst>
                                  <p:childTnLst>
                                    <p:set>
                                      <p:cBhvr>
                                        <p:cTn id="652" dur="1" fill="hold">
                                          <p:stCondLst>
                                            <p:cond delay="0"/>
                                          </p:stCondLst>
                                        </p:cTn>
                                        <p:tgtEl>
                                          <p:spTgt spid="3379"/>
                                        </p:tgtEl>
                                        <p:attrNameLst>
                                          <p:attrName>style.visibility</p:attrName>
                                        </p:attrNameLst>
                                      </p:cBhvr>
                                      <p:to>
                                        <p:strVal val="visible"/>
                                      </p:to>
                                    </p:set>
                                    <p:anim calcmode="lin" valueType="num">
                                      <p:cBhvr>
                                        <p:cTn id="653" dur="1000" fill="hold"/>
                                        <p:tgtEl>
                                          <p:spTgt spid="3379"/>
                                        </p:tgtEl>
                                        <p:attrNameLst>
                                          <p:attrName>ppt_w</p:attrName>
                                        </p:attrNameLst>
                                      </p:cBhvr>
                                      <p:tavLst>
                                        <p:tav tm="0">
                                          <p:val>
                                            <p:fltVal val="0"/>
                                          </p:val>
                                        </p:tav>
                                        <p:tav tm="100000">
                                          <p:val>
                                            <p:strVal val="#ppt_w"/>
                                          </p:val>
                                        </p:tav>
                                      </p:tavLst>
                                    </p:anim>
                                    <p:anim calcmode="lin" valueType="num">
                                      <p:cBhvr>
                                        <p:cTn id="654" dur="1000" fill="hold"/>
                                        <p:tgtEl>
                                          <p:spTgt spid="3379"/>
                                        </p:tgtEl>
                                        <p:attrNameLst>
                                          <p:attrName>ppt_h</p:attrName>
                                        </p:attrNameLst>
                                      </p:cBhvr>
                                      <p:tavLst>
                                        <p:tav tm="0">
                                          <p:val>
                                            <p:fltVal val="0"/>
                                          </p:val>
                                        </p:tav>
                                        <p:tav tm="100000">
                                          <p:val>
                                            <p:strVal val="#ppt_h"/>
                                          </p:val>
                                        </p:tav>
                                      </p:tavLst>
                                    </p:anim>
                                  </p:childTnLst>
                                </p:cTn>
                              </p:par>
                              <p:par>
                                <p:cTn id="655" presetID="23" presetClass="entr" presetSubtype="16" fill="hold" nodeType="withEffect">
                                  <p:stCondLst>
                                    <p:cond delay="2500"/>
                                  </p:stCondLst>
                                  <p:childTnLst>
                                    <p:set>
                                      <p:cBhvr>
                                        <p:cTn id="656" dur="1" fill="hold">
                                          <p:stCondLst>
                                            <p:cond delay="0"/>
                                          </p:stCondLst>
                                        </p:cTn>
                                        <p:tgtEl>
                                          <p:spTgt spid="3380"/>
                                        </p:tgtEl>
                                        <p:attrNameLst>
                                          <p:attrName>style.visibility</p:attrName>
                                        </p:attrNameLst>
                                      </p:cBhvr>
                                      <p:to>
                                        <p:strVal val="visible"/>
                                      </p:to>
                                    </p:set>
                                    <p:anim calcmode="lin" valueType="num">
                                      <p:cBhvr>
                                        <p:cTn id="657" dur="1000" fill="hold"/>
                                        <p:tgtEl>
                                          <p:spTgt spid="3380"/>
                                        </p:tgtEl>
                                        <p:attrNameLst>
                                          <p:attrName>ppt_w</p:attrName>
                                        </p:attrNameLst>
                                      </p:cBhvr>
                                      <p:tavLst>
                                        <p:tav tm="0">
                                          <p:val>
                                            <p:fltVal val="0"/>
                                          </p:val>
                                        </p:tav>
                                        <p:tav tm="100000">
                                          <p:val>
                                            <p:strVal val="#ppt_w"/>
                                          </p:val>
                                        </p:tav>
                                      </p:tavLst>
                                    </p:anim>
                                    <p:anim calcmode="lin" valueType="num">
                                      <p:cBhvr>
                                        <p:cTn id="658" dur="1000" fill="hold"/>
                                        <p:tgtEl>
                                          <p:spTgt spid="3380"/>
                                        </p:tgtEl>
                                        <p:attrNameLst>
                                          <p:attrName>ppt_h</p:attrName>
                                        </p:attrNameLst>
                                      </p:cBhvr>
                                      <p:tavLst>
                                        <p:tav tm="0">
                                          <p:val>
                                            <p:fltVal val="0"/>
                                          </p:val>
                                        </p:tav>
                                        <p:tav tm="100000">
                                          <p:val>
                                            <p:strVal val="#ppt_h"/>
                                          </p:val>
                                        </p:tav>
                                      </p:tavLst>
                                    </p:anim>
                                  </p:childTnLst>
                                </p:cTn>
                              </p:par>
                              <p:par>
                                <p:cTn id="659" presetID="23" presetClass="entr" presetSubtype="16" fill="hold" nodeType="withEffect">
                                  <p:stCondLst>
                                    <p:cond delay="2500"/>
                                  </p:stCondLst>
                                  <p:childTnLst>
                                    <p:set>
                                      <p:cBhvr>
                                        <p:cTn id="660" dur="1" fill="hold">
                                          <p:stCondLst>
                                            <p:cond delay="0"/>
                                          </p:stCondLst>
                                        </p:cTn>
                                        <p:tgtEl>
                                          <p:spTgt spid="3381"/>
                                        </p:tgtEl>
                                        <p:attrNameLst>
                                          <p:attrName>style.visibility</p:attrName>
                                        </p:attrNameLst>
                                      </p:cBhvr>
                                      <p:to>
                                        <p:strVal val="visible"/>
                                      </p:to>
                                    </p:set>
                                    <p:anim calcmode="lin" valueType="num">
                                      <p:cBhvr>
                                        <p:cTn id="661" dur="1000" fill="hold"/>
                                        <p:tgtEl>
                                          <p:spTgt spid="3381"/>
                                        </p:tgtEl>
                                        <p:attrNameLst>
                                          <p:attrName>ppt_w</p:attrName>
                                        </p:attrNameLst>
                                      </p:cBhvr>
                                      <p:tavLst>
                                        <p:tav tm="0">
                                          <p:val>
                                            <p:fltVal val="0"/>
                                          </p:val>
                                        </p:tav>
                                        <p:tav tm="100000">
                                          <p:val>
                                            <p:strVal val="#ppt_w"/>
                                          </p:val>
                                        </p:tav>
                                      </p:tavLst>
                                    </p:anim>
                                    <p:anim calcmode="lin" valueType="num">
                                      <p:cBhvr>
                                        <p:cTn id="662" dur="1000" fill="hold"/>
                                        <p:tgtEl>
                                          <p:spTgt spid="3381"/>
                                        </p:tgtEl>
                                        <p:attrNameLst>
                                          <p:attrName>ppt_h</p:attrName>
                                        </p:attrNameLst>
                                      </p:cBhvr>
                                      <p:tavLst>
                                        <p:tav tm="0">
                                          <p:val>
                                            <p:fltVal val="0"/>
                                          </p:val>
                                        </p:tav>
                                        <p:tav tm="100000">
                                          <p:val>
                                            <p:strVal val="#ppt_h"/>
                                          </p:val>
                                        </p:tav>
                                      </p:tavLst>
                                    </p:anim>
                                  </p:childTnLst>
                                </p:cTn>
                              </p:par>
                              <p:par>
                                <p:cTn id="663" presetID="23" presetClass="entr" presetSubtype="16" fill="hold" nodeType="withEffect">
                                  <p:stCondLst>
                                    <p:cond delay="2500"/>
                                  </p:stCondLst>
                                  <p:childTnLst>
                                    <p:set>
                                      <p:cBhvr>
                                        <p:cTn id="664" dur="1" fill="hold">
                                          <p:stCondLst>
                                            <p:cond delay="0"/>
                                          </p:stCondLst>
                                        </p:cTn>
                                        <p:tgtEl>
                                          <p:spTgt spid="3382"/>
                                        </p:tgtEl>
                                        <p:attrNameLst>
                                          <p:attrName>style.visibility</p:attrName>
                                        </p:attrNameLst>
                                      </p:cBhvr>
                                      <p:to>
                                        <p:strVal val="visible"/>
                                      </p:to>
                                    </p:set>
                                    <p:anim calcmode="lin" valueType="num">
                                      <p:cBhvr>
                                        <p:cTn id="665" dur="1000" fill="hold"/>
                                        <p:tgtEl>
                                          <p:spTgt spid="3382"/>
                                        </p:tgtEl>
                                        <p:attrNameLst>
                                          <p:attrName>ppt_w</p:attrName>
                                        </p:attrNameLst>
                                      </p:cBhvr>
                                      <p:tavLst>
                                        <p:tav tm="0">
                                          <p:val>
                                            <p:fltVal val="0"/>
                                          </p:val>
                                        </p:tav>
                                        <p:tav tm="100000">
                                          <p:val>
                                            <p:strVal val="#ppt_w"/>
                                          </p:val>
                                        </p:tav>
                                      </p:tavLst>
                                    </p:anim>
                                    <p:anim calcmode="lin" valueType="num">
                                      <p:cBhvr>
                                        <p:cTn id="666" dur="1000" fill="hold"/>
                                        <p:tgtEl>
                                          <p:spTgt spid="3382"/>
                                        </p:tgtEl>
                                        <p:attrNameLst>
                                          <p:attrName>ppt_h</p:attrName>
                                        </p:attrNameLst>
                                      </p:cBhvr>
                                      <p:tavLst>
                                        <p:tav tm="0">
                                          <p:val>
                                            <p:fltVal val="0"/>
                                          </p:val>
                                        </p:tav>
                                        <p:tav tm="100000">
                                          <p:val>
                                            <p:strVal val="#ppt_h"/>
                                          </p:val>
                                        </p:tav>
                                      </p:tavLst>
                                    </p:anim>
                                  </p:childTnLst>
                                </p:cTn>
                              </p:par>
                              <p:par>
                                <p:cTn id="667" presetID="23" presetClass="entr" presetSubtype="16" fill="hold" nodeType="withEffect">
                                  <p:stCondLst>
                                    <p:cond delay="2500"/>
                                  </p:stCondLst>
                                  <p:childTnLst>
                                    <p:set>
                                      <p:cBhvr>
                                        <p:cTn id="668" dur="1" fill="hold">
                                          <p:stCondLst>
                                            <p:cond delay="0"/>
                                          </p:stCondLst>
                                        </p:cTn>
                                        <p:tgtEl>
                                          <p:spTgt spid="3383"/>
                                        </p:tgtEl>
                                        <p:attrNameLst>
                                          <p:attrName>style.visibility</p:attrName>
                                        </p:attrNameLst>
                                      </p:cBhvr>
                                      <p:to>
                                        <p:strVal val="visible"/>
                                      </p:to>
                                    </p:set>
                                    <p:anim calcmode="lin" valueType="num">
                                      <p:cBhvr>
                                        <p:cTn id="669" dur="1000" fill="hold"/>
                                        <p:tgtEl>
                                          <p:spTgt spid="3383"/>
                                        </p:tgtEl>
                                        <p:attrNameLst>
                                          <p:attrName>ppt_w</p:attrName>
                                        </p:attrNameLst>
                                      </p:cBhvr>
                                      <p:tavLst>
                                        <p:tav tm="0">
                                          <p:val>
                                            <p:fltVal val="0"/>
                                          </p:val>
                                        </p:tav>
                                        <p:tav tm="100000">
                                          <p:val>
                                            <p:strVal val="#ppt_w"/>
                                          </p:val>
                                        </p:tav>
                                      </p:tavLst>
                                    </p:anim>
                                    <p:anim calcmode="lin" valueType="num">
                                      <p:cBhvr>
                                        <p:cTn id="670" dur="1000" fill="hold"/>
                                        <p:tgtEl>
                                          <p:spTgt spid="3383"/>
                                        </p:tgtEl>
                                        <p:attrNameLst>
                                          <p:attrName>ppt_h</p:attrName>
                                        </p:attrNameLst>
                                      </p:cBhvr>
                                      <p:tavLst>
                                        <p:tav tm="0">
                                          <p:val>
                                            <p:fltVal val="0"/>
                                          </p:val>
                                        </p:tav>
                                        <p:tav tm="100000">
                                          <p:val>
                                            <p:strVal val="#ppt_h"/>
                                          </p:val>
                                        </p:tav>
                                      </p:tavLst>
                                    </p:anim>
                                  </p:childTnLst>
                                </p:cTn>
                              </p:par>
                              <p:par>
                                <p:cTn id="671" presetID="23" presetClass="entr" presetSubtype="16" fill="hold" nodeType="withEffect">
                                  <p:stCondLst>
                                    <p:cond delay="2500"/>
                                  </p:stCondLst>
                                  <p:childTnLst>
                                    <p:set>
                                      <p:cBhvr>
                                        <p:cTn id="672" dur="1" fill="hold">
                                          <p:stCondLst>
                                            <p:cond delay="0"/>
                                          </p:stCondLst>
                                        </p:cTn>
                                        <p:tgtEl>
                                          <p:spTgt spid="3557"/>
                                        </p:tgtEl>
                                        <p:attrNameLst>
                                          <p:attrName>style.visibility</p:attrName>
                                        </p:attrNameLst>
                                      </p:cBhvr>
                                      <p:to>
                                        <p:strVal val="visible"/>
                                      </p:to>
                                    </p:set>
                                    <p:anim calcmode="lin" valueType="num">
                                      <p:cBhvr>
                                        <p:cTn id="673" dur="1000" fill="hold"/>
                                        <p:tgtEl>
                                          <p:spTgt spid="3557"/>
                                        </p:tgtEl>
                                        <p:attrNameLst>
                                          <p:attrName>ppt_w</p:attrName>
                                        </p:attrNameLst>
                                      </p:cBhvr>
                                      <p:tavLst>
                                        <p:tav tm="0">
                                          <p:val>
                                            <p:fltVal val="0"/>
                                          </p:val>
                                        </p:tav>
                                        <p:tav tm="100000">
                                          <p:val>
                                            <p:strVal val="#ppt_w"/>
                                          </p:val>
                                        </p:tav>
                                      </p:tavLst>
                                    </p:anim>
                                    <p:anim calcmode="lin" valueType="num">
                                      <p:cBhvr>
                                        <p:cTn id="674" dur="1000" fill="hold"/>
                                        <p:tgtEl>
                                          <p:spTgt spid="3557"/>
                                        </p:tgtEl>
                                        <p:attrNameLst>
                                          <p:attrName>ppt_h</p:attrName>
                                        </p:attrNameLst>
                                      </p:cBhvr>
                                      <p:tavLst>
                                        <p:tav tm="0">
                                          <p:val>
                                            <p:fltVal val="0"/>
                                          </p:val>
                                        </p:tav>
                                        <p:tav tm="100000">
                                          <p:val>
                                            <p:strVal val="#ppt_h"/>
                                          </p:val>
                                        </p:tav>
                                      </p:tavLst>
                                    </p:anim>
                                  </p:childTnLst>
                                </p:cTn>
                              </p:par>
                              <p:par>
                                <p:cTn id="675" presetID="23" presetClass="entr" presetSubtype="16" fill="hold" nodeType="withEffect">
                                  <p:stCondLst>
                                    <p:cond delay="2500"/>
                                  </p:stCondLst>
                                  <p:childTnLst>
                                    <p:set>
                                      <p:cBhvr>
                                        <p:cTn id="676" dur="1" fill="hold">
                                          <p:stCondLst>
                                            <p:cond delay="0"/>
                                          </p:stCondLst>
                                        </p:cTn>
                                        <p:tgtEl>
                                          <p:spTgt spid="3558"/>
                                        </p:tgtEl>
                                        <p:attrNameLst>
                                          <p:attrName>style.visibility</p:attrName>
                                        </p:attrNameLst>
                                      </p:cBhvr>
                                      <p:to>
                                        <p:strVal val="visible"/>
                                      </p:to>
                                    </p:set>
                                    <p:anim calcmode="lin" valueType="num">
                                      <p:cBhvr>
                                        <p:cTn id="677" dur="1000" fill="hold"/>
                                        <p:tgtEl>
                                          <p:spTgt spid="3558"/>
                                        </p:tgtEl>
                                        <p:attrNameLst>
                                          <p:attrName>ppt_w</p:attrName>
                                        </p:attrNameLst>
                                      </p:cBhvr>
                                      <p:tavLst>
                                        <p:tav tm="0">
                                          <p:val>
                                            <p:fltVal val="0"/>
                                          </p:val>
                                        </p:tav>
                                        <p:tav tm="100000">
                                          <p:val>
                                            <p:strVal val="#ppt_w"/>
                                          </p:val>
                                        </p:tav>
                                      </p:tavLst>
                                    </p:anim>
                                    <p:anim calcmode="lin" valueType="num">
                                      <p:cBhvr>
                                        <p:cTn id="678" dur="1000" fill="hold"/>
                                        <p:tgtEl>
                                          <p:spTgt spid="3558"/>
                                        </p:tgtEl>
                                        <p:attrNameLst>
                                          <p:attrName>ppt_h</p:attrName>
                                        </p:attrNameLst>
                                      </p:cBhvr>
                                      <p:tavLst>
                                        <p:tav tm="0">
                                          <p:val>
                                            <p:fltVal val="0"/>
                                          </p:val>
                                        </p:tav>
                                        <p:tav tm="100000">
                                          <p:val>
                                            <p:strVal val="#ppt_h"/>
                                          </p:val>
                                        </p:tav>
                                      </p:tavLst>
                                    </p:anim>
                                  </p:childTnLst>
                                </p:cTn>
                              </p:par>
                              <p:par>
                                <p:cTn id="679" presetID="23" presetClass="entr" presetSubtype="16" fill="hold" nodeType="withEffect">
                                  <p:stCondLst>
                                    <p:cond delay="2500"/>
                                  </p:stCondLst>
                                  <p:childTnLst>
                                    <p:set>
                                      <p:cBhvr>
                                        <p:cTn id="680" dur="1" fill="hold">
                                          <p:stCondLst>
                                            <p:cond delay="0"/>
                                          </p:stCondLst>
                                        </p:cTn>
                                        <p:tgtEl>
                                          <p:spTgt spid="3559"/>
                                        </p:tgtEl>
                                        <p:attrNameLst>
                                          <p:attrName>style.visibility</p:attrName>
                                        </p:attrNameLst>
                                      </p:cBhvr>
                                      <p:to>
                                        <p:strVal val="visible"/>
                                      </p:to>
                                    </p:set>
                                    <p:anim calcmode="lin" valueType="num">
                                      <p:cBhvr>
                                        <p:cTn id="681" dur="1000" fill="hold"/>
                                        <p:tgtEl>
                                          <p:spTgt spid="3559"/>
                                        </p:tgtEl>
                                        <p:attrNameLst>
                                          <p:attrName>ppt_w</p:attrName>
                                        </p:attrNameLst>
                                      </p:cBhvr>
                                      <p:tavLst>
                                        <p:tav tm="0">
                                          <p:val>
                                            <p:fltVal val="0"/>
                                          </p:val>
                                        </p:tav>
                                        <p:tav tm="100000">
                                          <p:val>
                                            <p:strVal val="#ppt_w"/>
                                          </p:val>
                                        </p:tav>
                                      </p:tavLst>
                                    </p:anim>
                                    <p:anim calcmode="lin" valueType="num">
                                      <p:cBhvr>
                                        <p:cTn id="682" dur="1000" fill="hold"/>
                                        <p:tgtEl>
                                          <p:spTgt spid="3559"/>
                                        </p:tgtEl>
                                        <p:attrNameLst>
                                          <p:attrName>ppt_h</p:attrName>
                                        </p:attrNameLst>
                                      </p:cBhvr>
                                      <p:tavLst>
                                        <p:tav tm="0">
                                          <p:val>
                                            <p:fltVal val="0"/>
                                          </p:val>
                                        </p:tav>
                                        <p:tav tm="100000">
                                          <p:val>
                                            <p:strVal val="#ppt_h"/>
                                          </p:val>
                                        </p:tav>
                                      </p:tavLst>
                                    </p:anim>
                                  </p:childTnLst>
                                </p:cTn>
                              </p:par>
                              <p:par>
                                <p:cTn id="683" presetID="23" presetClass="entr" presetSubtype="16" fill="hold" nodeType="withEffect">
                                  <p:stCondLst>
                                    <p:cond delay="2500"/>
                                  </p:stCondLst>
                                  <p:childTnLst>
                                    <p:set>
                                      <p:cBhvr>
                                        <p:cTn id="684" dur="1" fill="hold">
                                          <p:stCondLst>
                                            <p:cond delay="0"/>
                                          </p:stCondLst>
                                        </p:cTn>
                                        <p:tgtEl>
                                          <p:spTgt spid="3560"/>
                                        </p:tgtEl>
                                        <p:attrNameLst>
                                          <p:attrName>style.visibility</p:attrName>
                                        </p:attrNameLst>
                                      </p:cBhvr>
                                      <p:to>
                                        <p:strVal val="visible"/>
                                      </p:to>
                                    </p:set>
                                    <p:anim calcmode="lin" valueType="num">
                                      <p:cBhvr>
                                        <p:cTn id="685" dur="1000" fill="hold"/>
                                        <p:tgtEl>
                                          <p:spTgt spid="3560"/>
                                        </p:tgtEl>
                                        <p:attrNameLst>
                                          <p:attrName>ppt_w</p:attrName>
                                        </p:attrNameLst>
                                      </p:cBhvr>
                                      <p:tavLst>
                                        <p:tav tm="0">
                                          <p:val>
                                            <p:fltVal val="0"/>
                                          </p:val>
                                        </p:tav>
                                        <p:tav tm="100000">
                                          <p:val>
                                            <p:strVal val="#ppt_w"/>
                                          </p:val>
                                        </p:tav>
                                      </p:tavLst>
                                    </p:anim>
                                    <p:anim calcmode="lin" valueType="num">
                                      <p:cBhvr>
                                        <p:cTn id="686" dur="1000" fill="hold"/>
                                        <p:tgtEl>
                                          <p:spTgt spid="3560"/>
                                        </p:tgtEl>
                                        <p:attrNameLst>
                                          <p:attrName>ppt_h</p:attrName>
                                        </p:attrNameLst>
                                      </p:cBhvr>
                                      <p:tavLst>
                                        <p:tav tm="0">
                                          <p:val>
                                            <p:fltVal val="0"/>
                                          </p:val>
                                        </p:tav>
                                        <p:tav tm="100000">
                                          <p:val>
                                            <p:strVal val="#ppt_h"/>
                                          </p:val>
                                        </p:tav>
                                      </p:tavLst>
                                    </p:anim>
                                  </p:childTnLst>
                                </p:cTn>
                              </p:par>
                              <p:par>
                                <p:cTn id="687" presetID="23" presetClass="entr" presetSubtype="16" fill="hold" nodeType="withEffect">
                                  <p:stCondLst>
                                    <p:cond delay="2500"/>
                                  </p:stCondLst>
                                  <p:childTnLst>
                                    <p:set>
                                      <p:cBhvr>
                                        <p:cTn id="688" dur="1" fill="hold">
                                          <p:stCondLst>
                                            <p:cond delay="0"/>
                                          </p:stCondLst>
                                        </p:cTn>
                                        <p:tgtEl>
                                          <p:spTgt spid="3561"/>
                                        </p:tgtEl>
                                        <p:attrNameLst>
                                          <p:attrName>style.visibility</p:attrName>
                                        </p:attrNameLst>
                                      </p:cBhvr>
                                      <p:to>
                                        <p:strVal val="visible"/>
                                      </p:to>
                                    </p:set>
                                    <p:anim calcmode="lin" valueType="num">
                                      <p:cBhvr>
                                        <p:cTn id="689" dur="1000" fill="hold"/>
                                        <p:tgtEl>
                                          <p:spTgt spid="3561"/>
                                        </p:tgtEl>
                                        <p:attrNameLst>
                                          <p:attrName>ppt_w</p:attrName>
                                        </p:attrNameLst>
                                      </p:cBhvr>
                                      <p:tavLst>
                                        <p:tav tm="0">
                                          <p:val>
                                            <p:fltVal val="0"/>
                                          </p:val>
                                        </p:tav>
                                        <p:tav tm="100000">
                                          <p:val>
                                            <p:strVal val="#ppt_w"/>
                                          </p:val>
                                        </p:tav>
                                      </p:tavLst>
                                    </p:anim>
                                    <p:anim calcmode="lin" valueType="num">
                                      <p:cBhvr>
                                        <p:cTn id="690" dur="1000" fill="hold"/>
                                        <p:tgtEl>
                                          <p:spTgt spid="3561"/>
                                        </p:tgtEl>
                                        <p:attrNameLst>
                                          <p:attrName>ppt_h</p:attrName>
                                        </p:attrNameLst>
                                      </p:cBhvr>
                                      <p:tavLst>
                                        <p:tav tm="0">
                                          <p:val>
                                            <p:fltVal val="0"/>
                                          </p:val>
                                        </p:tav>
                                        <p:tav tm="100000">
                                          <p:val>
                                            <p:strVal val="#ppt_h"/>
                                          </p:val>
                                        </p:tav>
                                      </p:tavLst>
                                    </p:anim>
                                  </p:childTnLst>
                                </p:cTn>
                              </p:par>
                              <p:par>
                                <p:cTn id="691" presetID="23" presetClass="entr" presetSubtype="16" fill="hold" nodeType="withEffect">
                                  <p:stCondLst>
                                    <p:cond delay="2500"/>
                                  </p:stCondLst>
                                  <p:childTnLst>
                                    <p:set>
                                      <p:cBhvr>
                                        <p:cTn id="692" dur="1" fill="hold">
                                          <p:stCondLst>
                                            <p:cond delay="0"/>
                                          </p:stCondLst>
                                        </p:cTn>
                                        <p:tgtEl>
                                          <p:spTgt spid="3562"/>
                                        </p:tgtEl>
                                        <p:attrNameLst>
                                          <p:attrName>style.visibility</p:attrName>
                                        </p:attrNameLst>
                                      </p:cBhvr>
                                      <p:to>
                                        <p:strVal val="visible"/>
                                      </p:to>
                                    </p:set>
                                    <p:anim calcmode="lin" valueType="num">
                                      <p:cBhvr>
                                        <p:cTn id="693" dur="1000" fill="hold"/>
                                        <p:tgtEl>
                                          <p:spTgt spid="3562"/>
                                        </p:tgtEl>
                                        <p:attrNameLst>
                                          <p:attrName>ppt_w</p:attrName>
                                        </p:attrNameLst>
                                      </p:cBhvr>
                                      <p:tavLst>
                                        <p:tav tm="0">
                                          <p:val>
                                            <p:fltVal val="0"/>
                                          </p:val>
                                        </p:tav>
                                        <p:tav tm="100000">
                                          <p:val>
                                            <p:strVal val="#ppt_w"/>
                                          </p:val>
                                        </p:tav>
                                      </p:tavLst>
                                    </p:anim>
                                    <p:anim calcmode="lin" valueType="num">
                                      <p:cBhvr>
                                        <p:cTn id="694" dur="1000" fill="hold"/>
                                        <p:tgtEl>
                                          <p:spTgt spid="3562"/>
                                        </p:tgtEl>
                                        <p:attrNameLst>
                                          <p:attrName>ppt_h</p:attrName>
                                        </p:attrNameLst>
                                      </p:cBhvr>
                                      <p:tavLst>
                                        <p:tav tm="0">
                                          <p:val>
                                            <p:fltVal val="0"/>
                                          </p:val>
                                        </p:tav>
                                        <p:tav tm="100000">
                                          <p:val>
                                            <p:strVal val="#ppt_h"/>
                                          </p:val>
                                        </p:tav>
                                      </p:tavLst>
                                    </p:anim>
                                  </p:childTnLst>
                                </p:cTn>
                              </p:par>
                              <p:par>
                                <p:cTn id="695" presetID="23" presetClass="entr" presetSubtype="16" fill="hold" nodeType="withEffect">
                                  <p:stCondLst>
                                    <p:cond delay="2500"/>
                                  </p:stCondLst>
                                  <p:childTnLst>
                                    <p:set>
                                      <p:cBhvr>
                                        <p:cTn id="696" dur="1" fill="hold">
                                          <p:stCondLst>
                                            <p:cond delay="0"/>
                                          </p:stCondLst>
                                        </p:cTn>
                                        <p:tgtEl>
                                          <p:spTgt spid="3563"/>
                                        </p:tgtEl>
                                        <p:attrNameLst>
                                          <p:attrName>style.visibility</p:attrName>
                                        </p:attrNameLst>
                                      </p:cBhvr>
                                      <p:to>
                                        <p:strVal val="visible"/>
                                      </p:to>
                                    </p:set>
                                    <p:anim calcmode="lin" valueType="num">
                                      <p:cBhvr>
                                        <p:cTn id="697" dur="1000" fill="hold"/>
                                        <p:tgtEl>
                                          <p:spTgt spid="3563"/>
                                        </p:tgtEl>
                                        <p:attrNameLst>
                                          <p:attrName>ppt_w</p:attrName>
                                        </p:attrNameLst>
                                      </p:cBhvr>
                                      <p:tavLst>
                                        <p:tav tm="0">
                                          <p:val>
                                            <p:fltVal val="0"/>
                                          </p:val>
                                        </p:tav>
                                        <p:tav tm="100000">
                                          <p:val>
                                            <p:strVal val="#ppt_w"/>
                                          </p:val>
                                        </p:tav>
                                      </p:tavLst>
                                    </p:anim>
                                    <p:anim calcmode="lin" valueType="num">
                                      <p:cBhvr>
                                        <p:cTn id="698" dur="1000" fill="hold"/>
                                        <p:tgtEl>
                                          <p:spTgt spid="3563"/>
                                        </p:tgtEl>
                                        <p:attrNameLst>
                                          <p:attrName>ppt_h</p:attrName>
                                        </p:attrNameLst>
                                      </p:cBhvr>
                                      <p:tavLst>
                                        <p:tav tm="0">
                                          <p:val>
                                            <p:fltVal val="0"/>
                                          </p:val>
                                        </p:tav>
                                        <p:tav tm="100000">
                                          <p:val>
                                            <p:strVal val="#ppt_h"/>
                                          </p:val>
                                        </p:tav>
                                      </p:tavLst>
                                    </p:anim>
                                  </p:childTnLst>
                                </p:cTn>
                              </p:par>
                              <p:par>
                                <p:cTn id="699" presetID="23" presetClass="entr" presetSubtype="16" fill="hold" nodeType="withEffect">
                                  <p:stCondLst>
                                    <p:cond delay="2500"/>
                                  </p:stCondLst>
                                  <p:childTnLst>
                                    <p:set>
                                      <p:cBhvr>
                                        <p:cTn id="700" dur="1" fill="hold">
                                          <p:stCondLst>
                                            <p:cond delay="0"/>
                                          </p:stCondLst>
                                        </p:cTn>
                                        <p:tgtEl>
                                          <p:spTgt spid="3564"/>
                                        </p:tgtEl>
                                        <p:attrNameLst>
                                          <p:attrName>style.visibility</p:attrName>
                                        </p:attrNameLst>
                                      </p:cBhvr>
                                      <p:to>
                                        <p:strVal val="visible"/>
                                      </p:to>
                                    </p:set>
                                    <p:anim calcmode="lin" valueType="num">
                                      <p:cBhvr>
                                        <p:cTn id="701" dur="1000" fill="hold"/>
                                        <p:tgtEl>
                                          <p:spTgt spid="3564"/>
                                        </p:tgtEl>
                                        <p:attrNameLst>
                                          <p:attrName>ppt_w</p:attrName>
                                        </p:attrNameLst>
                                      </p:cBhvr>
                                      <p:tavLst>
                                        <p:tav tm="0">
                                          <p:val>
                                            <p:fltVal val="0"/>
                                          </p:val>
                                        </p:tav>
                                        <p:tav tm="100000">
                                          <p:val>
                                            <p:strVal val="#ppt_w"/>
                                          </p:val>
                                        </p:tav>
                                      </p:tavLst>
                                    </p:anim>
                                    <p:anim calcmode="lin" valueType="num">
                                      <p:cBhvr>
                                        <p:cTn id="702" dur="1000" fill="hold"/>
                                        <p:tgtEl>
                                          <p:spTgt spid="3564"/>
                                        </p:tgtEl>
                                        <p:attrNameLst>
                                          <p:attrName>ppt_h</p:attrName>
                                        </p:attrNameLst>
                                      </p:cBhvr>
                                      <p:tavLst>
                                        <p:tav tm="0">
                                          <p:val>
                                            <p:fltVal val="0"/>
                                          </p:val>
                                        </p:tav>
                                        <p:tav tm="100000">
                                          <p:val>
                                            <p:strVal val="#ppt_h"/>
                                          </p:val>
                                        </p:tav>
                                      </p:tavLst>
                                    </p:anim>
                                  </p:childTnLst>
                                </p:cTn>
                              </p:par>
                              <p:par>
                                <p:cTn id="703" presetID="23" presetClass="entr" presetSubtype="16" fill="hold" nodeType="withEffect">
                                  <p:stCondLst>
                                    <p:cond delay="2500"/>
                                  </p:stCondLst>
                                  <p:childTnLst>
                                    <p:set>
                                      <p:cBhvr>
                                        <p:cTn id="704" dur="1" fill="hold">
                                          <p:stCondLst>
                                            <p:cond delay="0"/>
                                          </p:stCondLst>
                                        </p:cTn>
                                        <p:tgtEl>
                                          <p:spTgt spid="3384"/>
                                        </p:tgtEl>
                                        <p:attrNameLst>
                                          <p:attrName>style.visibility</p:attrName>
                                        </p:attrNameLst>
                                      </p:cBhvr>
                                      <p:to>
                                        <p:strVal val="visible"/>
                                      </p:to>
                                    </p:set>
                                    <p:anim calcmode="lin" valueType="num">
                                      <p:cBhvr>
                                        <p:cTn id="705" dur="1000" fill="hold"/>
                                        <p:tgtEl>
                                          <p:spTgt spid="3384"/>
                                        </p:tgtEl>
                                        <p:attrNameLst>
                                          <p:attrName>ppt_w</p:attrName>
                                        </p:attrNameLst>
                                      </p:cBhvr>
                                      <p:tavLst>
                                        <p:tav tm="0">
                                          <p:val>
                                            <p:fltVal val="0"/>
                                          </p:val>
                                        </p:tav>
                                        <p:tav tm="100000">
                                          <p:val>
                                            <p:strVal val="#ppt_w"/>
                                          </p:val>
                                        </p:tav>
                                      </p:tavLst>
                                    </p:anim>
                                    <p:anim calcmode="lin" valueType="num">
                                      <p:cBhvr>
                                        <p:cTn id="706" dur="1000" fill="hold"/>
                                        <p:tgtEl>
                                          <p:spTgt spid="3384"/>
                                        </p:tgtEl>
                                        <p:attrNameLst>
                                          <p:attrName>ppt_h</p:attrName>
                                        </p:attrNameLst>
                                      </p:cBhvr>
                                      <p:tavLst>
                                        <p:tav tm="0">
                                          <p:val>
                                            <p:fltVal val="0"/>
                                          </p:val>
                                        </p:tav>
                                        <p:tav tm="100000">
                                          <p:val>
                                            <p:strVal val="#ppt_h"/>
                                          </p:val>
                                        </p:tav>
                                      </p:tavLst>
                                    </p:anim>
                                  </p:childTnLst>
                                </p:cTn>
                              </p:par>
                              <p:par>
                                <p:cTn id="707" presetID="23" presetClass="entr" presetSubtype="16" fill="hold" nodeType="withEffect">
                                  <p:stCondLst>
                                    <p:cond delay="2500"/>
                                  </p:stCondLst>
                                  <p:childTnLst>
                                    <p:set>
                                      <p:cBhvr>
                                        <p:cTn id="708" dur="1" fill="hold">
                                          <p:stCondLst>
                                            <p:cond delay="0"/>
                                          </p:stCondLst>
                                        </p:cTn>
                                        <p:tgtEl>
                                          <p:spTgt spid="3385"/>
                                        </p:tgtEl>
                                        <p:attrNameLst>
                                          <p:attrName>style.visibility</p:attrName>
                                        </p:attrNameLst>
                                      </p:cBhvr>
                                      <p:to>
                                        <p:strVal val="visible"/>
                                      </p:to>
                                    </p:set>
                                    <p:anim calcmode="lin" valueType="num">
                                      <p:cBhvr>
                                        <p:cTn id="709" dur="1000" fill="hold"/>
                                        <p:tgtEl>
                                          <p:spTgt spid="3385"/>
                                        </p:tgtEl>
                                        <p:attrNameLst>
                                          <p:attrName>ppt_w</p:attrName>
                                        </p:attrNameLst>
                                      </p:cBhvr>
                                      <p:tavLst>
                                        <p:tav tm="0">
                                          <p:val>
                                            <p:fltVal val="0"/>
                                          </p:val>
                                        </p:tav>
                                        <p:tav tm="100000">
                                          <p:val>
                                            <p:strVal val="#ppt_w"/>
                                          </p:val>
                                        </p:tav>
                                      </p:tavLst>
                                    </p:anim>
                                    <p:anim calcmode="lin" valueType="num">
                                      <p:cBhvr>
                                        <p:cTn id="710" dur="1000" fill="hold"/>
                                        <p:tgtEl>
                                          <p:spTgt spid="3385"/>
                                        </p:tgtEl>
                                        <p:attrNameLst>
                                          <p:attrName>ppt_h</p:attrName>
                                        </p:attrNameLst>
                                      </p:cBhvr>
                                      <p:tavLst>
                                        <p:tav tm="0">
                                          <p:val>
                                            <p:fltVal val="0"/>
                                          </p:val>
                                        </p:tav>
                                        <p:tav tm="100000">
                                          <p:val>
                                            <p:strVal val="#ppt_h"/>
                                          </p:val>
                                        </p:tav>
                                      </p:tavLst>
                                    </p:anim>
                                  </p:childTnLst>
                                </p:cTn>
                              </p:par>
                              <p:par>
                                <p:cTn id="711" presetID="10" presetClass="entr" presetSubtype="0" fill="hold" nodeType="withEffect">
                                  <p:stCondLst>
                                    <p:cond delay="2500"/>
                                  </p:stCondLst>
                                  <p:childTnLst>
                                    <p:set>
                                      <p:cBhvr>
                                        <p:cTn id="712" dur="1" fill="hold">
                                          <p:stCondLst>
                                            <p:cond delay="0"/>
                                          </p:stCondLst>
                                        </p:cTn>
                                        <p:tgtEl>
                                          <p:spTgt spid="3472"/>
                                        </p:tgtEl>
                                        <p:attrNameLst>
                                          <p:attrName>style.visibility</p:attrName>
                                        </p:attrNameLst>
                                      </p:cBhvr>
                                      <p:to>
                                        <p:strVal val="visible"/>
                                      </p:to>
                                    </p:set>
                                    <p:animEffect transition="in" filter="fade">
                                      <p:cBhvr>
                                        <p:cTn id="713" dur="1000"/>
                                        <p:tgtEl>
                                          <p:spTgt spid="3472"/>
                                        </p:tgtEl>
                                      </p:cBhvr>
                                    </p:animEffect>
                                  </p:childTnLst>
                                </p:cTn>
                              </p:par>
                            </p:childTnLst>
                          </p:cTn>
                        </p:par>
                      </p:childTnLst>
                    </p:cTn>
                  </p:par>
                  <p:par>
                    <p:cTn id="714" fill="hold" nodeType="clickPar">
                      <p:stCondLst>
                        <p:cond delay="indefinite"/>
                      </p:stCondLst>
                      <p:childTnLst>
                        <p:par>
                          <p:cTn id="715" fill="hold" nodeType="withGroup">
                            <p:stCondLst>
                              <p:cond delay="0"/>
                            </p:stCondLst>
                            <p:childTnLst>
                              <p:par>
                                <p:cTn id="716" presetID="10" presetClass="entr" presetSubtype="0" fill="hold" nodeType="clickEffect">
                                  <p:stCondLst>
                                    <p:cond delay="0"/>
                                  </p:stCondLst>
                                  <p:childTnLst>
                                    <p:set>
                                      <p:cBhvr>
                                        <p:cTn id="717" dur="1" fill="hold">
                                          <p:stCondLst>
                                            <p:cond delay="0"/>
                                          </p:stCondLst>
                                        </p:cTn>
                                        <p:tgtEl>
                                          <p:spTgt spid="12"/>
                                        </p:tgtEl>
                                        <p:attrNameLst>
                                          <p:attrName>style.visibility</p:attrName>
                                        </p:attrNameLst>
                                      </p:cBhvr>
                                      <p:to>
                                        <p:strVal val="visible"/>
                                      </p:to>
                                    </p:set>
                                    <p:animEffect transition="in" filter="fade">
                                      <p:cBhvr>
                                        <p:cTn id="718" dur="1000"/>
                                        <p:tgtEl>
                                          <p:spTgt spid="12"/>
                                        </p:tgtEl>
                                      </p:cBhvr>
                                    </p:animEffect>
                                  </p:childTnLst>
                                </p:cTn>
                              </p:par>
                              <p:par>
                                <p:cTn id="719" presetID="10" presetClass="exit" presetSubtype="0" fill="hold" nodeType="withEffect">
                                  <p:stCondLst>
                                    <p:cond delay="0"/>
                                  </p:stCondLst>
                                  <p:childTnLst>
                                    <p:animEffect transition="out" filter="fade">
                                      <p:cBhvr>
                                        <p:cTn id="720" dur="1000"/>
                                        <p:tgtEl>
                                          <p:spTgt spid="3472"/>
                                        </p:tgtEl>
                                      </p:cBhvr>
                                    </p:animEffect>
                                    <p:set>
                                      <p:cBhvr>
                                        <p:cTn id="721" dur="1" fill="hold">
                                          <p:stCondLst>
                                            <p:cond delay="999"/>
                                          </p:stCondLst>
                                        </p:cTn>
                                        <p:tgtEl>
                                          <p:spTgt spid="3472"/>
                                        </p:tgtEl>
                                        <p:attrNameLst>
                                          <p:attrName>style.visibility</p:attrName>
                                        </p:attrNameLst>
                                      </p:cBhvr>
                                      <p:to>
                                        <p:strVal val="hidden"/>
                                      </p:to>
                                    </p:set>
                                  </p:childTnLst>
                                </p:cTn>
                              </p:par>
                              <p:par>
                                <p:cTn id="722" presetID="10" presetClass="exit" presetSubtype="0" fill="hold" nodeType="withEffect">
                                  <p:stCondLst>
                                    <p:cond delay="0"/>
                                  </p:stCondLst>
                                  <p:childTnLst>
                                    <p:animEffect transition="out" filter="fade">
                                      <p:cBhvr>
                                        <p:cTn id="723" dur="1000"/>
                                        <p:tgtEl>
                                          <p:spTgt spid="3471"/>
                                        </p:tgtEl>
                                      </p:cBhvr>
                                    </p:animEffect>
                                    <p:set>
                                      <p:cBhvr>
                                        <p:cTn id="724" dur="1" fill="hold">
                                          <p:stCondLst>
                                            <p:cond delay="999"/>
                                          </p:stCondLst>
                                        </p:cTn>
                                        <p:tgtEl>
                                          <p:spTgt spid="3471"/>
                                        </p:tgtEl>
                                        <p:attrNameLst>
                                          <p:attrName>style.visibility</p:attrName>
                                        </p:attrNameLst>
                                      </p:cBhvr>
                                      <p:to>
                                        <p:strVal val="hidden"/>
                                      </p:to>
                                    </p:set>
                                  </p:childTnLst>
                                </p:cTn>
                              </p:par>
                              <p:par>
                                <p:cTn id="725" presetID="10" presetClass="exit" presetSubtype="0" fill="hold" grpId="1" nodeType="withEffect">
                                  <p:stCondLst>
                                    <p:cond delay="0"/>
                                  </p:stCondLst>
                                  <p:childTnLst>
                                    <p:animEffect transition="out" filter="fade">
                                      <p:cBhvr>
                                        <p:cTn id="726" dur="1000"/>
                                        <p:tgtEl>
                                          <p:spTgt spid="3469"/>
                                        </p:tgtEl>
                                      </p:cBhvr>
                                    </p:animEffect>
                                    <p:set>
                                      <p:cBhvr>
                                        <p:cTn id="727" dur="1" fill="hold">
                                          <p:stCondLst>
                                            <p:cond delay="999"/>
                                          </p:stCondLst>
                                        </p:cTn>
                                        <p:tgtEl>
                                          <p:spTgt spid="3469"/>
                                        </p:tgtEl>
                                        <p:attrNameLst>
                                          <p:attrName>style.visibility</p:attrName>
                                        </p:attrNameLst>
                                      </p:cBhvr>
                                      <p:to>
                                        <p:strVal val="hidden"/>
                                      </p:to>
                                    </p:set>
                                  </p:childTnLst>
                                </p:cTn>
                              </p:par>
                            </p:childTnLst>
                          </p:cTn>
                        </p:par>
                      </p:childTnLst>
                    </p:cTn>
                  </p:par>
                  <p:par>
                    <p:cTn id="728" fill="hold" nodeType="clickPar">
                      <p:stCondLst>
                        <p:cond delay="indefinite"/>
                      </p:stCondLst>
                      <p:childTnLst>
                        <p:par>
                          <p:cTn id="729" fill="hold" nodeType="withGroup">
                            <p:stCondLst>
                              <p:cond delay="0"/>
                            </p:stCondLst>
                            <p:childTnLst>
                              <p:par>
                                <p:cTn id="730" presetID="10" presetClass="entr" presetSubtype="0" fill="hold" nodeType="clickEffect">
                                  <p:stCondLst>
                                    <p:cond delay="0"/>
                                  </p:stCondLst>
                                  <p:childTnLst>
                                    <p:set>
                                      <p:cBhvr>
                                        <p:cTn id="731" dur="1" fill="hold">
                                          <p:stCondLst>
                                            <p:cond delay="0"/>
                                          </p:stCondLst>
                                        </p:cTn>
                                        <p:tgtEl>
                                          <p:spTgt spid="3477">
                                            <p:txEl>
                                              <p:pRg st="0" end="0"/>
                                            </p:txEl>
                                          </p:spTgt>
                                        </p:tgtEl>
                                        <p:attrNameLst>
                                          <p:attrName>style.visibility</p:attrName>
                                        </p:attrNameLst>
                                      </p:cBhvr>
                                      <p:to>
                                        <p:strVal val="visible"/>
                                      </p:to>
                                    </p:set>
                                    <p:animEffect transition="in" filter="fade">
                                      <p:cBhvr>
                                        <p:cTn id="732" dur="1000"/>
                                        <p:tgtEl>
                                          <p:spTgt spid="3477">
                                            <p:txEl>
                                              <p:pRg st="0" end="0"/>
                                            </p:txEl>
                                          </p:spTgt>
                                        </p:tgtEl>
                                      </p:cBhvr>
                                    </p:animEffect>
                                  </p:childTnLst>
                                </p:cTn>
                              </p:par>
                              <p:par>
                                <p:cTn id="733" presetID="10" presetClass="exit" presetSubtype="0" fill="hold" nodeType="withEffect">
                                  <p:stCondLst>
                                    <p:cond delay="0"/>
                                  </p:stCondLst>
                                  <p:childTnLst>
                                    <p:animEffect transition="out" filter="fade">
                                      <p:cBhvr>
                                        <p:cTn id="734" dur="1000"/>
                                        <p:tgtEl>
                                          <p:spTgt spid="12"/>
                                        </p:tgtEl>
                                      </p:cBhvr>
                                    </p:animEffect>
                                    <p:set>
                                      <p:cBhvr>
                                        <p:cTn id="735" dur="1" fill="hold">
                                          <p:stCondLst>
                                            <p:cond delay="999"/>
                                          </p:stCondLst>
                                        </p:cTn>
                                        <p:tgtEl>
                                          <p:spTgt spid="12"/>
                                        </p:tgtEl>
                                        <p:attrNameLst>
                                          <p:attrName>style.visibility</p:attrName>
                                        </p:attrNameLst>
                                      </p:cBhvr>
                                      <p:to>
                                        <p:strVal val="hidden"/>
                                      </p:to>
                                    </p:set>
                                  </p:childTnLst>
                                </p:cTn>
                              </p:par>
                            </p:childTnLst>
                          </p:cTn>
                        </p:par>
                      </p:childTnLst>
                    </p:cTn>
                  </p:par>
                  <p:par>
                    <p:cTn id="736" fill="hold" nodeType="clickPar">
                      <p:stCondLst>
                        <p:cond delay="indefinite"/>
                      </p:stCondLst>
                      <p:childTnLst>
                        <p:par>
                          <p:cTn id="737" fill="hold" nodeType="withGroup">
                            <p:stCondLst>
                              <p:cond delay="0"/>
                            </p:stCondLst>
                            <p:childTnLst>
                              <p:par>
                                <p:cTn id="738" presetID="10" presetClass="entr" presetSubtype="0" fill="hold" nodeType="clickEffect">
                                  <p:stCondLst>
                                    <p:cond delay="0"/>
                                  </p:stCondLst>
                                  <p:childTnLst>
                                    <p:set>
                                      <p:cBhvr>
                                        <p:cTn id="739" dur="1" fill="hold">
                                          <p:stCondLst>
                                            <p:cond delay="0"/>
                                          </p:stCondLst>
                                        </p:cTn>
                                        <p:tgtEl>
                                          <p:spTgt spid="3490"/>
                                        </p:tgtEl>
                                        <p:attrNameLst>
                                          <p:attrName>style.visibility</p:attrName>
                                        </p:attrNameLst>
                                      </p:cBhvr>
                                      <p:to>
                                        <p:strVal val="visible"/>
                                      </p:to>
                                    </p:set>
                                    <p:animEffect transition="in" filter="fade">
                                      <p:cBhvr>
                                        <p:cTn id="740" dur="1000"/>
                                        <p:tgtEl>
                                          <p:spTgt spid="3490"/>
                                        </p:tgtEl>
                                      </p:cBhvr>
                                    </p:animEffect>
                                  </p:childTnLst>
                                </p:cTn>
                              </p:par>
                              <p:par>
                                <p:cTn id="741" presetID="10" presetClass="entr" presetSubtype="0" fill="hold" nodeType="withEffect">
                                  <p:stCondLst>
                                    <p:cond delay="0"/>
                                  </p:stCondLst>
                                  <p:childTnLst>
                                    <p:set>
                                      <p:cBhvr>
                                        <p:cTn id="742" dur="1" fill="hold">
                                          <p:stCondLst>
                                            <p:cond delay="0"/>
                                          </p:stCondLst>
                                        </p:cTn>
                                        <p:tgtEl>
                                          <p:spTgt spid="3479"/>
                                        </p:tgtEl>
                                        <p:attrNameLst>
                                          <p:attrName>style.visibility</p:attrName>
                                        </p:attrNameLst>
                                      </p:cBhvr>
                                      <p:to>
                                        <p:strVal val="visible"/>
                                      </p:to>
                                    </p:set>
                                    <p:animEffect transition="in" filter="fade">
                                      <p:cBhvr>
                                        <p:cTn id="743" dur="1000"/>
                                        <p:tgtEl>
                                          <p:spTgt spid="3479"/>
                                        </p:tgtEl>
                                      </p:cBhvr>
                                    </p:animEffect>
                                  </p:childTnLst>
                                </p:cTn>
                              </p:par>
                              <p:par>
                                <p:cTn id="744" presetID="10" presetClass="entr" presetSubtype="0" fill="hold" nodeType="withEffect">
                                  <p:stCondLst>
                                    <p:cond delay="0"/>
                                  </p:stCondLst>
                                  <p:childTnLst>
                                    <p:set>
                                      <p:cBhvr>
                                        <p:cTn id="745" dur="1" fill="hold">
                                          <p:stCondLst>
                                            <p:cond delay="0"/>
                                          </p:stCondLst>
                                        </p:cTn>
                                        <p:tgtEl>
                                          <p:spTgt spid="3477">
                                            <p:txEl>
                                              <p:pRg st="1" end="1"/>
                                            </p:txEl>
                                          </p:spTgt>
                                        </p:tgtEl>
                                        <p:attrNameLst>
                                          <p:attrName>style.visibility</p:attrName>
                                        </p:attrNameLst>
                                      </p:cBhvr>
                                      <p:to>
                                        <p:strVal val="visible"/>
                                      </p:to>
                                    </p:set>
                                    <p:animEffect transition="in" filter="fade">
                                      <p:cBhvr>
                                        <p:cTn id="746" dur="1000"/>
                                        <p:tgtEl>
                                          <p:spTgt spid="3477">
                                            <p:txEl>
                                              <p:pRg st="1" end="1"/>
                                            </p:txEl>
                                          </p:spTgt>
                                        </p:tgtEl>
                                      </p:cBhvr>
                                    </p:animEffect>
                                  </p:childTnLst>
                                </p:cTn>
                              </p:par>
                            </p:childTnLst>
                          </p:cTn>
                        </p:par>
                      </p:childTnLst>
                    </p:cTn>
                  </p:par>
                  <p:par>
                    <p:cTn id="747" fill="hold" nodeType="clickPar">
                      <p:stCondLst>
                        <p:cond delay="indefinite"/>
                      </p:stCondLst>
                      <p:childTnLst>
                        <p:par>
                          <p:cTn id="748" fill="hold" nodeType="withGroup">
                            <p:stCondLst>
                              <p:cond delay="0"/>
                            </p:stCondLst>
                            <p:childTnLst>
                              <p:par>
                                <p:cTn id="749" presetID="64" presetClass="path" presetSubtype="0" accel="50000" decel="50000" fill="hold" nodeType="clickEffect">
                                  <p:stCondLst>
                                    <p:cond delay="0"/>
                                  </p:stCondLst>
                                  <p:childTnLst>
                                    <p:animMotion origin="layout" path="M -1.66667E-6 -3.64477E-6 L 0.00104 -0.60985 " pathEditMode="relative" rAng="0" ptsTypes="AA">
                                      <p:cBhvr>
                                        <p:cTn id="750" dur="2000" fill="hold"/>
                                        <p:tgtEl>
                                          <p:spTgt spid="3396"/>
                                        </p:tgtEl>
                                        <p:attrNameLst>
                                          <p:attrName>ppt_x</p:attrName>
                                          <p:attrName>ppt_y</p:attrName>
                                        </p:attrNameLst>
                                      </p:cBhvr>
                                      <p:rCtr x="52" y="-30504"/>
                                    </p:animMotion>
                                  </p:childTnLst>
                                </p:cTn>
                              </p:par>
                            </p:childTnLst>
                          </p:cTn>
                        </p:par>
                        <p:par>
                          <p:cTn id="751" fill="hold" nodeType="afterGroup">
                            <p:stCondLst>
                              <p:cond delay="2000"/>
                            </p:stCondLst>
                            <p:childTnLst>
                              <p:par>
                                <p:cTn id="752" presetID="10" presetClass="entr" presetSubtype="0" fill="hold" nodeType="afterEffect">
                                  <p:stCondLst>
                                    <p:cond delay="0"/>
                                  </p:stCondLst>
                                  <p:childTnLst>
                                    <p:set>
                                      <p:cBhvr>
                                        <p:cTn id="753" dur="1" fill="hold">
                                          <p:stCondLst>
                                            <p:cond delay="0"/>
                                          </p:stCondLst>
                                        </p:cTn>
                                        <p:tgtEl>
                                          <p:spTgt spid="3397"/>
                                        </p:tgtEl>
                                        <p:attrNameLst>
                                          <p:attrName>style.visibility</p:attrName>
                                        </p:attrNameLst>
                                      </p:cBhvr>
                                      <p:to>
                                        <p:strVal val="visible"/>
                                      </p:to>
                                    </p:set>
                                    <p:animEffect transition="in" filter="fade">
                                      <p:cBhvr>
                                        <p:cTn id="754" dur="2000"/>
                                        <p:tgtEl>
                                          <p:spTgt spid="3397"/>
                                        </p:tgtEl>
                                      </p:cBhvr>
                                    </p:animEffect>
                                  </p:childTnLst>
                                </p:cTn>
                              </p:par>
                              <p:par>
                                <p:cTn id="755" presetID="10" presetClass="entr" presetSubtype="0" fill="hold" nodeType="withEffect">
                                  <p:stCondLst>
                                    <p:cond delay="0"/>
                                  </p:stCondLst>
                                  <p:childTnLst>
                                    <p:set>
                                      <p:cBhvr>
                                        <p:cTn id="756" dur="1" fill="hold">
                                          <p:stCondLst>
                                            <p:cond delay="0"/>
                                          </p:stCondLst>
                                        </p:cTn>
                                        <p:tgtEl>
                                          <p:spTgt spid="3477">
                                            <p:txEl>
                                              <p:pRg st="2" end="2"/>
                                            </p:txEl>
                                          </p:spTgt>
                                        </p:tgtEl>
                                        <p:attrNameLst>
                                          <p:attrName>style.visibility</p:attrName>
                                        </p:attrNameLst>
                                      </p:cBhvr>
                                      <p:to>
                                        <p:strVal val="visible"/>
                                      </p:to>
                                    </p:set>
                                    <p:animEffect transition="in" filter="fade">
                                      <p:cBhvr>
                                        <p:cTn id="757" dur="1000"/>
                                        <p:tgtEl>
                                          <p:spTgt spid="3477">
                                            <p:txEl>
                                              <p:pRg st="2" end="2"/>
                                            </p:txEl>
                                          </p:spTgt>
                                        </p:tgtEl>
                                      </p:cBhvr>
                                    </p:animEffect>
                                  </p:childTnLst>
                                </p:cTn>
                              </p:par>
                              <p:par>
                                <p:cTn id="758" presetID="10" presetClass="entr" presetSubtype="0" fill="hold" nodeType="withEffect">
                                  <p:stCondLst>
                                    <p:cond delay="0"/>
                                  </p:stCondLst>
                                  <p:childTnLst>
                                    <p:set>
                                      <p:cBhvr>
                                        <p:cTn id="759" dur="1" fill="hold">
                                          <p:stCondLst>
                                            <p:cond delay="0"/>
                                          </p:stCondLst>
                                        </p:cTn>
                                        <p:tgtEl>
                                          <p:spTgt spid="3480"/>
                                        </p:tgtEl>
                                        <p:attrNameLst>
                                          <p:attrName>style.visibility</p:attrName>
                                        </p:attrNameLst>
                                      </p:cBhvr>
                                      <p:to>
                                        <p:strVal val="visible"/>
                                      </p:to>
                                    </p:set>
                                    <p:animEffect transition="in" filter="fade">
                                      <p:cBhvr>
                                        <p:cTn id="760" dur="1000"/>
                                        <p:tgtEl>
                                          <p:spTgt spid="3480"/>
                                        </p:tgtEl>
                                      </p:cBhvr>
                                    </p:animEffect>
                                  </p:childTnLst>
                                </p:cTn>
                              </p:par>
                            </p:childTnLst>
                          </p:cTn>
                        </p:par>
                      </p:childTnLst>
                    </p:cTn>
                  </p:par>
                  <p:par>
                    <p:cTn id="761" fill="hold" nodeType="clickPar">
                      <p:stCondLst>
                        <p:cond delay="indefinite"/>
                      </p:stCondLst>
                      <p:childTnLst>
                        <p:par>
                          <p:cTn id="762" fill="hold" nodeType="withGroup">
                            <p:stCondLst>
                              <p:cond delay="0"/>
                            </p:stCondLst>
                            <p:childTnLst>
                              <p:par>
                                <p:cTn id="763" presetID="10" presetClass="entr" presetSubtype="0" fill="hold" nodeType="clickEffect">
                                  <p:stCondLst>
                                    <p:cond delay="0"/>
                                  </p:stCondLst>
                                  <p:childTnLst>
                                    <p:set>
                                      <p:cBhvr>
                                        <p:cTn id="764" dur="1" fill="hold">
                                          <p:stCondLst>
                                            <p:cond delay="0"/>
                                          </p:stCondLst>
                                        </p:cTn>
                                        <p:tgtEl>
                                          <p:spTgt spid="5"/>
                                        </p:tgtEl>
                                        <p:attrNameLst>
                                          <p:attrName>style.visibility</p:attrName>
                                        </p:attrNameLst>
                                      </p:cBhvr>
                                      <p:to>
                                        <p:strVal val="visible"/>
                                      </p:to>
                                    </p:set>
                                    <p:animEffect transition="in" filter="fade">
                                      <p:cBhvr>
                                        <p:cTn id="765" dur="2000"/>
                                        <p:tgtEl>
                                          <p:spTgt spid="5"/>
                                        </p:tgtEl>
                                      </p:cBhvr>
                                    </p:animEffect>
                                  </p:childTnLst>
                                </p:cTn>
                              </p:par>
                              <p:par>
                                <p:cTn id="766" presetID="10" presetClass="entr" presetSubtype="0" fill="hold" nodeType="withEffect">
                                  <p:stCondLst>
                                    <p:cond delay="0"/>
                                  </p:stCondLst>
                                  <p:childTnLst>
                                    <p:set>
                                      <p:cBhvr>
                                        <p:cTn id="767" dur="1" fill="hold">
                                          <p:stCondLst>
                                            <p:cond delay="0"/>
                                          </p:stCondLst>
                                        </p:cTn>
                                        <p:tgtEl>
                                          <p:spTgt spid="3481"/>
                                        </p:tgtEl>
                                        <p:attrNameLst>
                                          <p:attrName>style.visibility</p:attrName>
                                        </p:attrNameLst>
                                      </p:cBhvr>
                                      <p:to>
                                        <p:strVal val="visible"/>
                                      </p:to>
                                    </p:set>
                                    <p:animEffect transition="in" filter="fade">
                                      <p:cBhvr>
                                        <p:cTn id="768" dur="2000"/>
                                        <p:tgtEl>
                                          <p:spTgt spid="3481"/>
                                        </p:tgtEl>
                                      </p:cBhvr>
                                    </p:animEffect>
                                  </p:childTnLst>
                                </p:cTn>
                              </p:par>
                              <p:par>
                                <p:cTn id="769" presetID="10" presetClass="entr" presetSubtype="0" fill="hold" nodeType="withEffect">
                                  <p:stCondLst>
                                    <p:cond delay="0"/>
                                  </p:stCondLst>
                                  <p:childTnLst>
                                    <p:set>
                                      <p:cBhvr>
                                        <p:cTn id="770" dur="1" fill="hold">
                                          <p:stCondLst>
                                            <p:cond delay="0"/>
                                          </p:stCondLst>
                                        </p:cTn>
                                        <p:tgtEl>
                                          <p:spTgt spid="3477">
                                            <p:txEl>
                                              <p:pRg st="3" end="3"/>
                                            </p:txEl>
                                          </p:spTgt>
                                        </p:tgtEl>
                                        <p:attrNameLst>
                                          <p:attrName>style.visibility</p:attrName>
                                        </p:attrNameLst>
                                      </p:cBhvr>
                                      <p:to>
                                        <p:strVal val="visible"/>
                                      </p:to>
                                    </p:set>
                                    <p:animEffect transition="in" filter="fade">
                                      <p:cBhvr>
                                        <p:cTn id="771" dur="1000"/>
                                        <p:tgtEl>
                                          <p:spTgt spid="3477">
                                            <p:txEl>
                                              <p:pRg st="3" end="3"/>
                                            </p:txEl>
                                          </p:spTgt>
                                        </p:tgtEl>
                                      </p:cBhvr>
                                    </p:animEffect>
                                  </p:childTnLst>
                                </p:cTn>
                              </p:par>
                            </p:childTnLst>
                          </p:cTn>
                        </p:par>
                        <p:par>
                          <p:cTn id="772" fill="hold" nodeType="afterGroup">
                            <p:stCondLst>
                              <p:cond delay="2000"/>
                            </p:stCondLst>
                            <p:childTnLst>
                              <p:par>
                                <p:cTn id="773" presetID="1" presetClass="entr" presetSubtype="0" fill="hold" nodeType="afterEffect">
                                  <p:stCondLst>
                                    <p:cond delay="0"/>
                                  </p:stCondLst>
                                  <p:childTnLst>
                                    <p:set>
                                      <p:cBhvr>
                                        <p:cTn id="774" dur="1" fill="hold">
                                          <p:stCondLst>
                                            <p:cond delay="0"/>
                                          </p:stCondLst>
                                        </p:cTn>
                                        <p:tgtEl>
                                          <p:spTgt spid="3403"/>
                                        </p:tgtEl>
                                        <p:attrNameLst>
                                          <p:attrName>style.visibility</p:attrName>
                                        </p:attrNameLst>
                                      </p:cBhvr>
                                      <p:to>
                                        <p:strVal val="visible"/>
                                      </p:to>
                                    </p:set>
                                  </p:childTnLst>
                                </p:cTn>
                              </p:par>
                            </p:childTnLst>
                          </p:cTn>
                        </p:par>
                      </p:childTnLst>
                    </p:cTn>
                  </p:par>
                  <p:par>
                    <p:cTn id="775" fill="hold" nodeType="clickPar">
                      <p:stCondLst>
                        <p:cond delay="indefinite"/>
                      </p:stCondLst>
                      <p:childTnLst>
                        <p:par>
                          <p:cTn id="776" fill="hold" nodeType="withGroup">
                            <p:stCondLst>
                              <p:cond delay="0"/>
                            </p:stCondLst>
                            <p:childTnLst>
                              <p:par>
                                <p:cTn id="777" presetID="22" presetClass="entr" presetSubtype="8" fill="hold" nodeType="clickEffect">
                                  <p:stCondLst>
                                    <p:cond delay="0"/>
                                  </p:stCondLst>
                                  <p:childTnLst>
                                    <p:set>
                                      <p:cBhvr>
                                        <p:cTn id="778" dur="1" fill="hold">
                                          <p:stCondLst>
                                            <p:cond delay="0"/>
                                          </p:stCondLst>
                                        </p:cTn>
                                        <p:tgtEl>
                                          <p:spTgt spid="3404"/>
                                        </p:tgtEl>
                                        <p:attrNameLst>
                                          <p:attrName>style.visibility</p:attrName>
                                        </p:attrNameLst>
                                      </p:cBhvr>
                                      <p:to>
                                        <p:strVal val="visible"/>
                                      </p:to>
                                    </p:set>
                                    <p:animEffect transition="in" filter="wipe(left)">
                                      <p:cBhvr>
                                        <p:cTn id="779" dur="500"/>
                                        <p:tgtEl>
                                          <p:spTgt spid="3404"/>
                                        </p:tgtEl>
                                      </p:cBhvr>
                                    </p:animEffect>
                                  </p:childTnLst>
                                </p:cTn>
                              </p:par>
                              <p:par>
                                <p:cTn id="780" presetID="10" presetClass="exit" presetSubtype="0" fill="hold" grpId="0" nodeType="withEffect">
                                  <p:stCondLst>
                                    <p:cond delay="0"/>
                                  </p:stCondLst>
                                  <p:childTnLst>
                                    <p:animEffect transition="out" filter="fade">
                                      <p:cBhvr>
                                        <p:cTn id="781" dur="1000"/>
                                        <p:tgtEl>
                                          <p:spTgt spid="3477">
                                            <p:txEl>
                                              <p:pRg st="0" end="0"/>
                                            </p:txEl>
                                          </p:spTgt>
                                        </p:tgtEl>
                                      </p:cBhvr>
                                    </p:animEffect>
                                    <p:set>
                                      <p:cBhvr>
                                        <p:cTn id="782" dur="1" fill="hold">
                                          <p:stCondLst>
                                            <p:cond delay="999"/>
                                          </p:stCondLst>
                                        </p:cTn>
                                        <p:tgtEl>
                                          <p:spTgt spid="3477">
                                            <p:txEl>
                                              <p:pRg st="0" end="0"/>
                                            </p:txEl>
                                          </p:spTgt>
                                        </p:tgtEl>
                                        <p:attrNameLst>
                                          <p:attrName>style.visibility</p:attrName>
                                        </p:attrNameLst>
                                      </p:cBhvr>
                                      <p:to>
                                        <p:strVal val="hidden"/>
                                      </p:to>
                                    </p:set>
                                  </p:childTnLst>
                                </p:cTn>
                              </p:par>
                              <p:par>
                                <p:cTn id="783" presetID="10" presetClass="exit" presetSubtype="0" fill="hold" grpId="0" nodeType="withEffect">
                                  <p:stCondLst>
                                    <p:cond delay="0"/>
                                  </p:stCondLst>
                                  <p:childTnLst>
                                    <p:animEffect transition="out" filter="fade">
                                      <p:cBhvr>
                                        <p:cTn id="784" dur="1000"/>
                                        <p:tgtEl>
                                          <p:spTgt spid="3477">
                                            <p:txEl>
                                              <p:pRg st="1" end="1"/>
                                            </p:txEl>
                                          </p:spTgt>
                                        </p:tgtEl>
                                      </p:cBhvr>
                                    </p:animEffect>
                                    <p:set>
                                      <p:cBhvr>
                                        <p:cTn id="785" dur="1" fill="hold">
                                          <p:stCondLst>
                                            <p:cond delay="999"/>
                                          </p:stCondLst>
                                        </p:cTn>
                                        <p:tgtEl>
                                          <p:spTgt spid="3477">
                                            <p:txEl>
                                              <p:pRg st="1" end="1"/>
                                            </p:txEl>
                                          </p:spTgt>
                                        </p:tgtEl>
                                        <p:attrNameLst>
                                          <p:attrName>style.visibility</p:attrName>
                                        </p:attrNameLst>
                                      </p:cBhvr>
                                      <p:to>
                                        <p:strVal val="hidden"/>
                                      </p:to>
                                    </p:set>
                                  </p:childTnLst>
                                </p:cTn>
                              </p:par>
                              <p:par>
                                <p:cTn id="786" presetID="10" presetClass="exit" presetSubtype="0" fill="hold" grpId="0" nodeType="withEffect">
                                  <p:stCondLst>
                                    <p:cond delay="0"/>
                                  </p:stCondLst>
                                  <p:childTnLst>
                                    <p:animEffect transition="out" filter="fade">
                                      <p:cBhvr>
                                        <p:cTn id="787" dur="1000"/>
                                        <p:tgtEl>
                                          <p:spTgt spid="3477">
                                            <p:txEl>
                                              <p:pRg st="2" end="2"/>
                                            </p:txEl>
                                          </p:spTgt>
                                        </p:tgtEl>
                                      </p:cBhvr>
                                    </p:animEffect>
                                    <p:set>
                                      <p:cBhvr>
                                        <p:cTn id="788" dur="1" fill="hold">
                                          <p:stCondLst>
                                            <p:cond delay="999"/>
                                          </p:stCondLst>
                                        </p:cTn>
                                        <p:tgtEl>
                                          <p:spTgt spid="3477">
                                            <p:txEl>
                                              <p:pRg st="2" end="2"/>
                                            </p:txEl>
                                          </p:spTgt>
                                        </p:tgtEl>
                                        <p:attrNameLst>
                                          <p:attrName>style.visibility</p:attrName>
                                        </p:attrNameLst>
                                      </p:cBhvr>
                                      <p:to>
                                        <p:strVal val="hidden"/>
                                      </p:to>
                                    </p:set>
                                  </p:childTnLst>
                                </p:cTn>
                              </p:par>
                              <p:par>
                                <p:cTn id="789" presetID="10" presetClass="exit" presetSubtype="0" fill="hold" grpId="0" nodeType="withEffect">
                                  <p:stCondLst>
                                    <p:cond delay="0"/>
                                  </p:stCondLst>
                                  <p:childTnLst>
                                    <p:animEffect transition="out" filter="fade">
                                      <p:cBhvr>
                                        <p:cTn id="790" dur="1000"/>
                                        <p:tgtEl>
                                          <p:spTgt spid="3477">
                                            <p:txEl>
                                              <p:pRg st="3" end="3"/>
                                            </p:txEl>
                                          </p:spTgt>
                                        </p:tgtEl>
                                      </p:cBhvr>
                                    </p:animEffect>
                                    <p:set>
                                      <p:cBhvr>
                                        <p:cTn id="791" dur="1" fill="hold">
                                          <p:stCondLst>
                                            <p:cond delay="999"/>
                                          </p:stCondLst>
                                        </p:cTn>
                                        <p:tgtEl>
                                          <p:spTgt spid="3477">
                                            <p:txEl>
                                              <p:pRg st="3" end="3"/>
                                            </p:txEl>
                                          </p:spTgt>
                                        </p:tgtEl>
                                        <p:attrNameLst>
                                          <p:attrName>style.visibility</p:attrName>
                                        </p:attrNameLst>
                                      </p:cBhvr>
                                      <p:to>
                                        <p:strVal val="hidden"/>
                                      </p:to>
                                    </p:set>
                                  </p:childTnLst>
                                </p:cTn>
                              </p:par>
                              <p:par>
                                <p:cTn id="792" presetID="10" presetClass="entr" presetSubtype="0" fill="hold" nodeType="withEffect">
                                  <p:stCondLst>
                                    <p:cond delay="0"/>
                                  </p:stCondLst>
                                  <p:childTnLst>
                                    <p:set>
                                      <p:cBhvr>
                                        <p:cTn id="793" dur="1" fill="hold">
                                          <p:stCondLst>
                                            <p:cond delay="0"/>
                                          </p:stCondLst>
                                        </p:cTn>
                                        <p:tgtEl>
                                          <p:spTgt spid="346"/>
                                        </p:tgtEl>
                                        <p:attrNameLst>
                                          <p:attrName>style.visibility</p:attrName>
                                        </p:attrNameLst>
                                      </p:cBhvr>
                                      <p:to>
                                        <p:strVal val="visible"/>
                                      </p:to>
                                    </p:set>
                                    <p:animEffect transition="in" filter="fade">
                                      <p:cBhvr>
                                        <p:cTn id="794" dur="1500"/>
                                        <p:tgtEl>
                                          <p:spTgt spid="346"/>
                                        </p:tgtEl>
                                      </p:cBhvr>
                                    </p:animEffect>
                                  </p:childTnLst>
                                </p:cTn>
                              </p:par>
                              <p:par>
                                <p:cTn id="795" presetID="10" presetClass="exit" presetSubtype="0" fill="hold" nodeType="withEffect">
                                  <p:stCondLst>
                                    <p:cond delay="0"/>
                                  </p:stCondLst>
                                  <p:childTnLst>
                                    <p:animEffect transition="out" filter="fade">
                                      <p:cBhvr>
                                        <p:cTn id="796" dur="1000"/>
                                        <p:tgtEl>
                                          <p:spTgt spid="3481"/>
                                        </p:tgtEl>
                                      </p:cBhvr>
                                    </p:animEffect>
                                    <p:set>
                                      <p:cBhvr>
                                        <p:cTn id="797" dur="1" fill="hold">
                                          <p:stCondLst>
                                            <p:cond delay="999"/>
                                          </p:stCondLst>
                                        </p:cTn>
                                        <p:tgtEl>
                                          <p:spTgt spid="3481"/>
                                        </p:tgtEl>
                                        <p:attrNameLst>
                                          <p:attrName>style.visibility</p:attrName>
                                        </p:attrNameLst>
                                      </p:cBhvr>
                                      <p:to>
                                        <p:strVal val="hidden"/>
                                      </p:to>
                                    </p:set>
                                  </p:childTnLst>
                                </p:cTn>
                              </p:par>
                              <p:par>
                                <p:cTn id="798" presetID="10" presetClass="exit" presetSubtype="0" fill="hold" nodeType="withEffect">
                                  <p:stCondLst>
                                    <p:cond delay="0"/>
                                  </p:stCondLst>
                                  <p:childTnLst>
                                    <p:animEffect transition="out" filter="fade">
                                      <p:cBhvr>
                                        <p:cTn id="799" dur="1000"/>
                                        <p:tgtEl>
                                          <p:spTgt spid="3480"/>
                                        </p:tgtEl>
                                      </p:cBhvr>
                                    </p:animEffect>
                                    <p:set>
                                      <p:cBhvr>
                                        <p:cTn id="800" dur="1" fill="hold">
                                          <p:stCondLst>
                                            <p:cond delay="999"/>
                                          </p:stCondLst>
                                        </p:cTn>
                                        <p:tgtEl>
                                          <p:spTgt spid="3480"/>
                                        </p:tgtEl>
                                        <p:attrNameLst>
                                          <p:attrName>style.visibility</p:attrName>
                                        </p:attrNameLst>
                                      </p:cBhvr>
                                      <p:to>
                                        <p:strVal val="hidden"/>
                                      </p:to>
                                    </p:set>
                                  </p:childTnLst>
                                </p:cTn>
                              </p:par>
                              <p:par>
                                <p:cTn id="801" presetID="10" presetClass="exit" presetSubtype="0" fill="hold" nodeType="withEffect">
                                  <p:stCondLst>
                                    <p:cond delay="0"/>
                                  </p:stCondLst>
                                  <p:childTnLst>
                                    <p:animEffect transition="out" filter="fade">
                                      <p:cBhvr>
                                        <p:cTn id="802" dur="1000"/>
                                        <p:tgtEl>
                                          <p:spTgt spid="3479"/>
                                        </p:tgtEl>
                                      </p:cBhvr>
                                    </p:animEffect>
                                    <p:set>
                                      <p:cBhvr>
                                        <p:cTn id="803" dur="1" fill="hold">
                                          <p:stCondLst>
                                            <p:cond delay="999"/>
                                          </p:stCondLst>
                                        </p:cTn>
                                        <p:tgtEl>
                                          <p:spTgt spid="3479"/>
                                        </p:tgtEl>
                                        <p:attrNameLst>
                                          <p:attrName>style.visibility</p:attrName>
                                        </p:attrNameLst>
                                      </p:cBhvr>
                                      <p:to>
                                        <p:strVal val="hidden"/>
                                      </p:to>
                                    </p:set>
                                  </p:childTnLst>
                                </p:cTn>
                              </p:par>
                            </p:childTnLst>
                          </p:cTn>
                        </p:par>
                        <p:par>
                          <p:cTn id="804" fill="hold" nodeType="afterGroup">
                            <p:stCondLst>
                              <p:cond delay="1500"/>
                            </p:stCondLst>
                            <p:childTnLst>
                              <p:par>
                                <p:cTn id="805" presetID="0" presetClass="path" presetSubtype="0" accel="50000" decel="50000" fill="hold" nodeType="afterEffect">
                                  <p:stCondLst>
                                    <p:cond delay="0"/>
                                  </p:stCondLst>
                                  <p:childTnLst>
                                    <p:animMotion origin="layout" path="M -3.33333E-6 -7.88159E-6 L -1.08333 0.0777 " pathEditMode="relative" rAng="0" ptsTypes="AA">
                                      <p:cBhvr>
                                        <p:cTn id="806" dur="6000" fill="hold"/>
                                        <p:tgtEl>
                                          <p:spTgt spid="3406"/>
                                        </p:tgtEl>
                                        <p:attrNameLst>
                                          <p:attrName>ppt_x</p:attrName>
                                          <p:attrName>ppt_y</p:attrName>
                                        </p:attrNameLst>
                                      </p:cBhvr>
                                      <p:rCtr x="0" y="0"/>
                                    </p:animMotion>
                                  </p:childTnLst>
                                </p:cTn>
                              </p:par>
                              <p:par>
                                <p:cTn id="807" presetID="23" presetClass="entr" presetSubtype="16" fill="hold" nodeType="withEffect">
                                  <p:stCondLst>
                                    <p:cond delay="1000"/>
                                  </p:stCondLst>
                                  <p:childTnLst>
                                    <p:set>
                                      <p:cBhvr>
                                        <p:cTn id="808" dur="1" fill="hold">
                                          <p:stCondLst>
                                            <p:cond delay="0"/>
                                          </p:stCondLst>
                                        </p:cTn>
                                        <p:tgtEl>
                                          <p:spTgt spid="3386"/>
                                        </p:tgtEl>
                                        <p:attrNameLst>
                                          <p:attrName>style.visibility</p:attrName>
                                        </p:attrNameLst>
                                      </p:cBhvr>
                                      <p:to>
                                        <p:strVal val="visible"/>
                                      </p:to>
                                    </p:set>
                                    <p:anim calcmode="lin" valueType="num">
                                      <p:cBhvr>
                                        <p:cTn id="809" dur="2000" fill="hold"/>
                                        <p:tgtEl>
                                          <p:spTgt spid="3386"/>
                                        </p:tgtEl>
                                        <p:attrNameLst>
                                          <p:attrName>ppt_w</p:attrName>
                                        </p:attrNameLst>
                                      </p:cBhvr>
                                      <p:tavLst>
                                        <p:tav tm="0">
                                          <p:val>
                                            <p:fltVal val="0"/>
                                          </p:val>
                                        </p:tav>
                                        <p:tav tm="100000">
                                          <p:val>
                                            <p:strVal val="#ppt_w"/>
                                          </p:val>
                                        </p:tav>
                                      </p:tavLst>
                                    </p:anim>
                                    <p:anim calcmode="lin" valueType="num">
                                      <p:cBhvr>
                                        <p:cTn id="810" dur="2000" fill="hold"/>
                                        <p:tgtEl>
                                          <p:spTgt spid="3386"/>
                                        </p:tgtEl>
                                        <p:attrNameLst>
                                          <p:attrName>ppt_h</p:attrName>
                                        </p:attrNameLst>
                                      </p:cBhvr>
                                      <p:tavLst>
                                        <p:tav tm="0">
                                          <p:val>
                                            <p:fltVal val="0"/>
                                          </p:val>
                                        </p:tav>
                                        <p:tav tm="100000">
                                          <p:val>
                                            <p:strVal val="#ppt_h"/>
                                          </p:val>
                                        </p:tav>
                                      </p:tavLst>
                                    </p:anim>
                                  </p:childTnLst>
                                </p:cTn>
                              </p:par>
                              <p:par>
                                <p:cTn id="811" presetID="56" presetClass="path" presetSubtype="0" accel="50000" decel="50000" fill="hold" nodeType="withEffect">
                                  <p:stCondLst>
                                    <p:cond delay="0"/>
                                  </p:stCondLst>
                                  <p:childTnLst>
                                    <p:animMotion origin="layout" path="M 8.33333E-7 -2.79371E-6 L -0.18281 0.18409 " pathEditMode="relative" rAng="0" ptsTypes="AA">
                                      <p:cBhvr>
                                        <p:cTn id="812" dur="3000" fill="hold"/>
                                        <p:tgtEl>
                                          <p:spTgt spid="3386"/>
                                        </p:tgtEl>
                                        <p:attrNameLst>
                                          <p:attrName>ppt_x</p:attrName>
                                          <p:attrName>ppt_y</p:attrName>
                                        </p:attrNameLst>
                                      </p:cBhvr>
                                      <p:rCtr x="-9149" y="9204"/>
                                    </p:animMotion>
                                  </p:childTnLst>
                                </p:cTn>
                              </p:par>
                              <p:par>
                                <p:cTn id="813" presetID="0" presetClass="path" presetSubtype="0" accel="50000" decel="50000" fill="hold" nodeType="withEffect">
                                  <p:stCondLst>
                                    <p:cond delay="4500"/>
                                  </p:stCondLst>
                                  <p:childTnLst>
                                    <p:animMotion origin="layout" path="M -3.33333E-6 -1.58187E-6 L 0.35834 0.13946 " pathEditMode="relative" rAng="0" ptsTypes="AA">
                                      <p:cBhvr>
                                        <p:cTn id="814" dur="2000" fill="hold"/>
                                        <p:tgtEl>
                                          <p:spTgt spid="3405"/>
                                        </p:tgtEl>
                                        <p:attrNameLst>
                                          <p:attrName>ppt_x</p:attrName>
                                          <p:attrName>ppt_y</p:attrName>
                                        </p:attrNameLst>
                                      </p:cBhvr>
                                      <p:rCtr x="17917" y="6961"/>
                                    </p:animMotion>
                                  </p:childTnLst>
                                </p:cTn>
                              </p:par>
                              <p:par>
                                <p:cTn id="815" presetID="10" presetClass="entr" presetSubtype="0" fill="hold" nodeType="withEffect">
                                  <p:stCondLst>
                                    <p:cond delay="2500"/>
                                  </p:stCondLst>
                                  <p:childTnLst>
                                    <p:set>
                                      <p:cBhvr>
                                        <p:cTn id="816" dur="1" fill="hold">
                                          <p:stCondLst>
                                            <p:cond delay="0"/>
                                          </p:stCondLst>
                                        </p:cTn>
                                        <p:tgtEl>
                                          <p:spTgt spid="13"/>
                                        </p:tgtEl>
                                        <p:attrNameLst>
                                          <p:attrName>style.visibility</p:attrName>
                                        </p:attrNameLst>
                                      </p:cBhvr>
                                      <p:to>
                                        <p:strVal val="visible"/>
                                      </p:to>
                                    </p:set>
                                    <p:animEffect transition="in" filter="fade">
                                      <p:cBhvr>
                                        <p:cTn id="817" dur="1000"/>
                                        <p:tgtEl>
                                          <p:spTgt spid="13"/>
                                        </p:tgtEl>
                                      </p:cBhvr>
                                    </p:animEffect>
                                  </p:childTnLst>
                                </p:cTn>
                              </p:par>
                            </p:childTnLst>
                          </p:cTn>
                        </p:par>
                        <p:par>
                          <p:cTn id="818" fill="hold" nodeType="afterGroup">
                            <p:stCondLst>
                              <p:cond delay="8000"/>
                            </p:stCondLst>
                            <p:childTnLst>
                              <p:par>
                                <p:cTn id="819" presetID="12" presetClass="entr" presetSubtype="8" fill="hold" nodeType="afterEffect">
                                  <p:stCondLst>
                                    <p:cond delay="0"/>
                                  </p:stCondLst>
                                  <p:childTnLst>
                                    <p:set>
                                      <p:cBhvr>
                                        <p:cTn id="820" dur="1" fill="hold">
                                          <p:stCondLst>
                                            <p:cond delay="0"/>
                                          </p:stCondLst>
                                        </p:cTn>
                                        <p:tgtEl>
                                          <p:spTgt spid="3387"/>
                                        </p:tgtEl>
                                        <p:attrNameLst>
                                          <p:attrName>style.visibility</p:attrName>
                                        </p:attrNameLst>
                                      </p:cBhvr>
                                      <p:to>
                                        <p:strVal val="visible"/>
                                      </p:to>
                                    </p:set>
                                    <p:animEffect transition="in" filter="slide(fromLeft)">
                                      <p:cBhvr>
                                        <p:cTn id="821" dur="500"/>
                                        <p:tgtEl>
                                          <p:spTgt spid="3387"/>
                                        </p:tgtEl>
                                      </p:cBhvr>
                                    </p:animEffect>
                                  </p:childTnLst>
                                </p:cTn>
                              </p:par>
                              <p:par>
                                <p:cTn id="822" presetID="12" presetClass="entr" presetSubtype="8" fill="hold" nodeType="withEffect">
                                  <p:stCondLst>
                                    <p:cond delay="0"/>
                                  </p:stCondLst>
                                  <p:childTnLst>
                                    <p:set>
                                      <p:cBhvr>
                                        <p:cTn id="823" dur="1" fill="hold">
                                          <p:stCondLst>
                                            <p:cond delay="0"/>
                                          </p:stCondLst>
                                        </p:cTn>
                                        <p:tgtEl>
                                          <p:spTgt spid="3168"/>
                                        </p:tgtEl>
                                        <p:attrNameLst>
                                          <p:attrName>style.visibility</p:attrName>
                                        </p:attrNameLst>
                                      </p:cBhvr>
                                      <p:to>
                                        <p:strVal val="visible"/>
                                      </p:to>
                                    </p:set>
                                    <p:anim calcmode="lin" valueType="num">
                                      <p:cBhvr additive="base">
                                        <p:cTn id="824" dur="500"/>
                                        <p:tgtEl>
                                          <p:spTgt spid="3168"/>
                                        </p:tgtEl>
                                        <p:attrNameLst>
                                          <p:attrName>ppt_x</p:attrName>
                                        </p:attrNameLst>
                                      </p:cBhvr>
                                      <p:tavLst>
                                        <p:tav tm="0">
                                          <p:val>
                                            <p:strVal val="#ppt_x-#ppt_w*1.125000"/>
                                          </p:val>
                                        </p:tav>
                                        <p:tav tm="100000">
                                          <p:val>
                                            <p:strVal val="#ppt_x"/>
                                          </p:val>
                                        </p:tav>
                                      </p:tavLst>
                                    </p:anim>
                                    <p:animEffect transition="in" filter="wipe(right)">
                                      <p:cBhvr>
                                        <p:cTn id="825" dur="500"/>
                                        <p:tgtEl>
                                          <p:spTgt spid="3168"/>
                                        </p:tgtEl>
                                      </p:cBhvr>
                                    </p:animEffect>
                                  </p:childTnLst>
                                </p:cTn>
                              </p:par>
                              <p:par>
                                <p:cTn id="826" presetID="12" presetClass="entr" presetSubtype="2" fill="hold" nodeType="withEffect">
                                  <p:stCondLst>
                                    <p:cond delay="0"/>
                                  </p:stCondLst>
                                  <p:childTnLst>
                                    <p:set>
                                      <p:cBhvr>
                                        <p:cTn id="827" dur="1" fill="hold">
                                          <p:stCondLst>
                                            <p:cond delay="0"/>
                                          </p:stCondLst>
                                        </p:cTn>
                                        <p:tgtEl>
                                          <p:spTgt spid="345"/>
                                        </p:tgtEl>
                                        <p:attrNameLst>
                                          <p:attrName>style.visibility</p:attrName>
                                        </p:attrNameLst>
                                      </p:cBhvr>
                                      <p:to>
                                        <p:strVal val="visible"/>
                                      </p:to>
                                    </p:set>
                                    <p:anim calcmode="lin" valueType="num">
                                      <p:cBhvr additive="base">
                                        <p:cTn id="828" dur="500"/>
                                        <p:tgtEl>
                                          <p:spTgt spid="345"/>
                                        </p:tgtEl>
                                        <p:attrNameLst>
                                          <p:attrName>ppt_x</p:attrName>
                                        </p:attrNameLst>
                                      </p:cBhvr>
                                      <p:tavLst>
                                        <p:tav tm="0">
                                          <p:val>
                                            <p:strVal val="#ppt_x+#ppt_w*1.125000"/>
                                          </p:val>
                                        </p:tav>
                                        <p:tav tm="100000">
                                          <p:val>
                                            <p:strVal val="#ppt_x"/>
                                          </p:val>
                                        </p:tav>
                                      </p:tavLst>
                                    </p:anim>
                                    <p:animEffect transition="in" filter="wipe(left)">
                                      <p:cBhvr>
                                        <p:cTn id="829" dur="500"/>
                                        <p:tgtEl>
                                          <p:spTgt spid="345"/>
                                        </p:tgtEl>
                                      </p:cBhvr>
                                    </p:animEffect>
                                  </p:childTnLst>
                                </p:cTn>
                              </p:par>
                            </p:childTnLst>
                          </p:cTn>
                        </p:par>
                        <p:par>
                          <p:cTn id="830" fill="hold" nodeType="afterGroup">
                            <p:stCondLst>
                              <p:cond delay="8500"/>
                            </p:stCondLst>
                            <p:childTnLst>
                              <p:par>
                                <p:cTn id="831" presetID="0" presetClass="path" presetSubtype="0" accel="50000" decel="50000" fill="hold" nodeType="afterEffect">
                                  <p:stCondLst>
                                    <p:cond delay="0"/>
                                  </p:stCondLst>
                                  <p:childTnLst>
                                    <p:animMotion origin="layout" path="M -3.33333E-6 1.84089E-6 C 0.00209 -0.0037 0.00417 -0.0074 0.00834 -0.0111 C 0.0125 -0.0148 0.01667 -0.01665 0.025 -0.0222 C 0.03334 -0.02775 0.04861 -0.0407 0.05834 -0.0444 C 0.06806 -0.0481 0.07223 -0.05365 0.08334 -0.0444 C 0.09445 -0.03515 0.11667 -0.00185 0.125 0.0111 C 0.13334 0.02405 0.13334 0.02868 0.13334 0.0333 " pathEditMode="relative" ptsTypes="aaaaaaA">
                                      <p:cBhvr>
                                        <p:cTn id="832" dur="5000" fill="hold"/>
                                        <p:tgtEl>
                                          <p:spTgt spid="3387"/>
                                        </p:tgtEl>
                                        <p:attrNameLst>
                                          <p:attrName>ppt_x</p:attrName>
                                          <p:attrName>ppt_y</p:attrName>
                                        </p:attrNameLst>
                                      </p:cBhvr>
                                    </p:animMotion>
                                  </p:childTnLst>
                                </p:cTn>
                              </p:par>
                              <p:par>
                                <p:cTn id="833" presetID="0" presetClass="path" presetSubtype="0" accel="50000" decel="50000" fill="hold" nodeType="withEffect">
                                  <p:stCondLst>
                                    <p:cond delay="0"/>
                                  </p:stCondLst>
                                  <p:childTnLst>
                                    <p:animMotion origin="layout" path="M -8.46781E-7 -3.9648E-6 L 0.21968 0.13386 " pathEditMode="relative" rAng="0" ptsTypes="AA">
                                      <p:cBhvr>
                                        <p:cTn id="834" dur="5000" fill="hold"/>
                                        <p:tgtEl>
                                          <p:spTgt spid="3168"/>
                                        </p:tgtEl>
                                        <p:attrNameLst>
                                          <p:attrName>ppt_x</p:attrName>
                                          <p:attrName>ppt_y</p:attrName>
                                        </p:attrNameLst>
                                      </p:cBhvr>
                                      <p:rCtr x="10984" y="6693"/>
                                    </p:animMotion>
                                  </p:childTnLst>
                                </p:cTn>
                              </p:par>
                            </p:childTnLst>
                          </p:cTn>
                        </p:par>
                      </p:childTnLst>
                    </p:cTn>
                  </p:par>
                  <p:par>
                    <p:cTn id="835" fill="hold" nodeType="clickPar">
                      <p:stCondLst>
                        <p:cond delay="indefinite"/>
                      </p:stCondLst>
                      <p:childTnLst>
                        <p:par>
                          <p:cTn id="836" fill="hold" nodeType="withGroup">
                            <p:stCondLst>
                              <p:cond delay="0"/>
                            </p:stCondLst>
                            <p:childTnLst>
                              <p:par>
                                <p:cTn id="837" presetID="22" presetClass="exit" presetSubtype="4" fill="hold" nodeType="clickEffect">
                                  <p:stCondLst>
                                    <p:cond delay="0"/>
                                  </p:stCondLst>
                                  <p:childTnLst>
                                    <p:animEffect transition="out" filter="wipe(down)">
                                      <p:cBhvr>
                                        <p:cTn id="838" dur="500"/>
                                        <p:tgtEl>
                                          <p:spTgt spid="3387"/>
                                        </p:tgtEl>
                                      </p:cBhvr>
                                    </p:animEffect>
                                    <p:set>
                                      <p:cBhvr>
                                        <p:cTn id="839" dur="1" fill="hold">
                                          <p:stCondLst>
                                            <p:cond delay="499"/>
                                          </p:stCondLst>
                                        </p:cTn>
                                        <p:tgtEl>
                                          <p:spTgt spid="3387"/>
                                        </p:tgtEl>
                                        <p:attrNameLst>
                                          <p:attrName>style.visibility</p:attrName>
                                        </p:attrNameLst>
                                      </p:cBhvr>
                                      <p:to>
                                        <p:strVal val="hidden"/>
                                      </p:to>
                                    </p:set>
                                  </p:childTnLst>
                                </p:cTn>
                              </p:par>
                              <p:par>
                                <p:cTn id="840" presetID="10" presetClass="exit" presetSubtype="0" fill="hold" nodeType="withEffect">
                                  <p:stCondLst>
                                    <p:cond delay="0"/>
                                  </p:stCondLst>
                                  <p:childTnLst>
                                    <p:animEffect transition="out" filter="fade">
                                      <p:cBhvr>
                                        <p:cTn id="841" dur="1000"/>
                                        <p:tgtEl>
                                          <p:spTgt spid="13"/>
                                        </p:tgtEl>
                                      </p:cBhvr>
                                    </p:animEffect>
                                    <p:set>
                                      <p:cBhvr>
                                        <p:cTn id="842" dur="1" fill="hold">
                                          <p:stCondLst>
                                            <p:cond delay="999"/>
                                          </p:stCondLst>
                                        </p:cTn>
                                        <p:tgtEl>
                                          <p:spTgt spid="13"/>
                                        </p:tgtEl>
                                        <p:attrNameLst>
                                          <p:attrName>style.visibility</p:attrName>
                                        </p:attrNameLst>
                                      </p:cBhvr>
                                      <p:to>
                                        <p:strVal val="hidden"/>
                                      </p:to>
                                    </p:set>
                                  </p:childTnLst>
                                </p:cTn>
                              </p:par>
                              <p:par>
                                <p:cTn id="843" presetID="10" presetClass="entr" presetSubtype="0" fill="hold" nodeType="withEffect">
                                  <p:stCondLst>
                                    <p:cond delay="0"/>
                                  </p:stCondLst>
                                  <p:childTnLst>
                                    <p:set>
                                      <p:cBhvr>
                                        <p:cTn id="844" dur="1" fill="hold">
                                          <p:stCondLst>
                                            <p:cond delay="0"/>
                                          </p:stCondLst>
                                        </p:cTn>
                                        <p:tgtEl>
                                          <p:spTgt spid="14"/>
                                        </p:tgtEl>
                                        <p:attrNameLst>
                                          <p:attrName>style.visibility</p:attrName>
                                        </p:attrNameLst>
                                      </p:cBhvr>
                                      <p:to>
                                        <p:strVal val="visible"/>
                                      </p:to>
                                    </p:set>
                                    <p:animEffect transition="in" filter="fade">
                                      <p:cBhvr>
                                        <p:cTn id="845" dur="1000"/>
                                        <p:tgtEl>
                                          <p:spTgt spid="14"/>
                                        </p:tgtEl>
                                      </p:cBhvr>
                                    </p:animEffect>
                                  </p:childTnLst>
                                </p:cTn>
                              </p:par>
                            </p:childTnLst>
                          </p:cTn>
                        </p:par>
                        <p:par>
                          <p:cTn id="846" fill="hold" nodeType="afterGroup">
                            <p:stCondLst>
                              <p:cond delay="1000"/>
                            </p:stCondLst>
                            <p:childTnLst>
                              <p:par>
                                <p:cTn id="847" presetID="10" presetClass="entr" presetSubtype="0" fill="hold" nodeType="afterEffect">
                                  <p:stCondLst>
                                    <p:cond delay="0"/>
                                  </p:stCondLst>
                                  <p:childTnLst>
                                    <p:set>
                                      <p:cBhvr>
                                        <p:cTn id="848" dur="1" fill="hold">
                                          <p:stCondLst>
                                            <p:cond delay="0"/>
                                          </p:stCondLst>
                                        </p:cTn>
                                        <p:tgtEl>
                                          <p:spTgt spid="15"/>
                                        </p:tgtEl>
                                        <p:attrNameLst>
                                          <p:attrName>style.visibility</p:attrName>
                                        </p:attrNameLst>
                                      </p:cBhvr>
                                      <p:to>
                                        <p:strVal val="visible"/>
                                      </p:to>
                                    </p:set>
                                    <p:animEffect transition="in" filter="fade">
                                      <p:cBhvr>
                                        <p:cTn id="849" dur="1000"/>
                                        <p:tgtEl>
                                          <p:spTgt spid="15"/>
                                        </p:tgtEl>
                                      </p:cBhvr>
                                    </p:animEffect>
                                  </p:childTnLst>
                                </p:cTn>
                              </p:par>
                              <p:par>
                                <p:cTn id="850" presetID="10" presetClass="entr" presetSubtype="0" fill="hold" nodeType="withEffect">
                                  <p:stCondLst>
                                    <p:cond delay="0"/>
                                  </p:stCondLst>
                                  <p:childTnLst>
                                    <p:set>
                                      <p:cBhvr>
                                        <p:cTn id="851" dur="1" fill="hold">
                                          <p:stCondLst>
                                            <p:cond delay="0"/>
                                          </p:stCondLst>
                                        </p:cTn>
                                        <p:tgtEl>
                                          <p:spTgt spid="17"/>
                                        </p:tgtEl>
                                        <p:attrNameLst>
                                          <p:attrName>style.visibility</p:attrName>
                                        </p:attrNameLst>
                                      </p:cBhvr>
                                      <p:to>
                                        <p:strVal val="visible"/>
                                      </p:to>
                                    </p:set>
                                    <p:animEffect transition="in" filter="fade">
                                      <p:cBhvr>
                                        <p:cTn id="852" dur="1000"/>
                                        <p:tgtEl>
                                          <p:spTgt spid="17"/>
                                        </p:tgtEl>
                                      </p:cBhvr>
                                    </p:animEffect>
                                  </p:childTnLst>
                                </p:cTn>
                              </p:par>
                              <p:par>
                                <p:cTn id="853" presetID="10" presetClass="entr" presetSubtype="0" fill="hold" nodeType="withEffect">
                                  <p:stCondLst>
                                    <p:cond delay="0"/>
                                  </p:stCondLst>
                                  <p:childTnLst>
                                    <p:set>
                                      <p:cBhvr>
                                        <p:cTn id="854" dur="1" fill="hold">
                                          <p:stCondLst>
                                            <p:cond delay="0"/>
                                          </p:stCondLst>
                                        </p:cTn>
                                        <p:tgtEl>
                                          <p:spTgt spid="19"/>
                                        </p:tgtEl>
                                        <p:attrNameLst>
                                          <p:attrName>style.visibility</p:attrName>
                                        </p:attrNameLst>
                                      </p:cBhvr>
                                      <p:to>
                                        <p:strVal val="visible"/>
                                      </p:to>
                                    </p:set>
                                    <p:animEffect transition="in" filter="fade">
                                      <p:cBhvr>
                                        <p:cTn id="855" dur="1000"/>
                                        <p:tgtEl>
                                          <p:spTgt spid="19"/>
                                        </p:tgtEl>
                                      </p:cBhvr>
                                    </p:animEffect>
                                  </p:childTnLst>
                                </p:cTn>
                              </p:par>
                              <p:par>
                                <p:cTn id="856" presetID="23" presetClass="entr" presetSubtype="16" fill="hold" nodeType="withEffect">
                                  <p:stCondLst>
                                    <p:cond delay="0"/>
                                  </p:stCondLst>
                                  <p:childTnLst>
                                    <p:set>
                                      <p:cBhvr>
                                        <p:cTn id="857" dur="1" fill="hold">
                                          <p:stCondLst>
                                            <p:cond delay="0"/>
                                          </p:stCondLst>
                                        </p:cTn>
                                        <p:tgtEl>
                                          <p:spTgt spid="15"/>
                                        </p:tgtEl>
                                        <p:attrNameLst>
                                          <p:attrName>style.visibility</p:attrName>
                                        </p:attrNameLst>
                                      </p:cBhvr>
                                      <p:to>
                                        <p:strVal val="visible"/>
                                      </p:to>
                                    </p:set>
                                    <p:anim calcmode="lin" valueType="num">
                                      <p:cBhvr>
                                        <p:cTn id="858" dur="1000" fill="hold"/>
                                        <p:tgtEl>
                                          <p:spTgt spid="15"/>
                                        </p:tgtEl>
                                        <p:attrNameLst>
                                          <p:attrName>ppt_w</p:attrName>
                                        </p:attrNameLst>
                                      </p:cBhvr>
                                      <p:tavLst>
                                        <p:tav tm="0">
                                          <p:val>
                                            <p:fltVal val="0"/>
                                          </p:val>
                                        </p:tav>
                                        <p:tav tm="100000">
                                          <p:val>
                                            <p:strVal val="#ppt_w"/>
                                          </p:val>
                                        </p:tav>
                                      </p:tavLst>
                                    </p:anim>
                                    <p:anim calcmode="lin" valueType="num">
                                      <p:cBhvr>
                                        <p:cTn id="859" dur="1000" fill="hold"/>
                                        <p:tgtEl>
                                          <p:spTgt spid="15"/>
                                        </p:tgtEl>
                                        <p:attrNameLst>
                                          <p:attrName>ppt_h</p:attrName>
                                        </p:attrNameLst>
                                      </p:cBhvr>
                                      <p:tavLst>
                                        <p:tav tm="0">
                                          <p:val>
                                            <p:fltVal val="0"/>
                                          </p:val>
                                        </p:tav>
                                        <p:tav tm="100000">
                                          <p:val>
                                            <p:strVal val="#ppt_h"/>
                                          </p:val>
                                        </p:tav>
                                      </p:tavLst>
                                    </p:anim>
                                  </p:childTnLst>
                                </p:cTn>
                              </p:par>
                              <p:par>
                                <p:cTn id="860" presetID="23" presetClass="entr" presetSubtype="16" fill="hold" nodeType="withEffect">
                                  <p:stCondLst>
                                    <p:cond delay="0"/>
                                  </p:stCondLst>
                                  <p:childTnLst>
                                    <p:set>
                                      <p:cBhvr>
                                        <p:cTn id="861" dur="1" fill="hold">
                                          <p:stCondLst>
                                            <p:cond delay="0"/>
                                          </p:stCondLst>
                                        </p:cTn>
                                        <p:tgtEl>
                                          <p:spTgt spid="17"/>
                                        </p:tgtEl>
                                        <p:attrNameLst>
                                          <p:attrName>style.visibility</p:attrName>
                                        </p:attrNameLst>
                                      </p:cBhvr>
                                      <p:to>
                                        <p:strVal val="visible"/>
                                      </p:to>
                                    </p:set>
                                    <p:anim calcmode="lin" valueType="num">
                                      <p:cBhvr>
                                        <p:cTn id="862" dur="1000" fill="hold"/>
                                        <p:tgtEl>
                                          <p:spTgt spid="17"/>
                                        </p:tgtEl>
                                        <p:attrNameLst>
                                          <p:attrName>ppt_w</p:attrName>
                                        </p:attrNameLst>
                                      </p:cBhvr>
                                      <p:tavLst>
                                        <p:tav tm="0">
                                          <p:val>
                                            <p:fltVal val="0"/>
                                          </p:val>
                                        </p:tav>
                                        <p:tav tm="100000">
                                          <p:val>
                                            <p:strVal val="#ppt_w"/>
                                          </p:val>
                                        </p:tav>
                                      </p:tavLst>
                                    </p:anim>
                                    <p:anim calcmode="lin" valueType="num">
                                      <p:cBhvr>
                                        <p:cTn id="863" dur="1000" fill="hold"/>
                                        <p:tgtEl>
                                          <p:spTgt spid="17"/>
                                        </p:tgtEl>
                                        <p:attrNameLst>
                                          <p:attrName>ppt_h</p:attrName>
                                        </p:attrNameLst>
                                      </p:cBhvr>
                                      <p:tavLst>
                                        <p:tav tm="0">
                                          <p:val>
                                            <p:fltVal val="0"/>
                                          </p:val>
                                        </p:tav>
                                        <p:tav tm="100000">
                                          <p:val>
                                            <p:strVal val="#ppt_h"/>
                                          </p:val>
                                        </p:tav>
                                      </p:tavLst>
                                    </p:anim>
                                  </p:childTnLst>
                                </p:cTn>
                              </p:par>
                              <p:par>
                                <p:cTn id="864" presetID="23" presetClass="entr" presetSubtype="16" fill="hold" nodeType="withEffect">
                                  <p:stCondLst>
                                    <p:cond delay="0"/>
                                  </p:stCondLst>
                                  <p:childTnLst>
                                    <p:set>
                                      <p:cBhvr>
                                        <p:cTn id="865" dur="1" fill="hold">
                                          <p:stCondLst>
                                            <p:cond delay="0"/>
                                          </p:stCondLst>
                                        </p:cTn>
                                        <p:tgtEl>
                                          <p:spTgt spid="19"/>
                                        </p:tgtEl>
                                        <p:attrNameLst>
                                          <p:attrName>style.visibility</p:attrName>
                                        </p:attrNameLst>
                                      </p:cBhvr>
                                      <p:to>
                                        <p:strVal val="visible"/>
                                      </p:to>
                                    </p:set>
                                    <p:anim calcmode="lin" valueType="num">
                                      <p:cBhvr>
                                        <p:cTn id="866" dur="1000" fill="hold"/>
                                        <p:tgtEl>
                                          <p:spTgt spid="19"/>
                                        </p:tgtEl>
                                        <p:attrNameLst>
                                          <p:attrName>ppt_w</p:attrName>
                                        </p:attrNameLst>
                                      </p:cBhvr>
                                      <p:tavLst>
                                        <p:tav tm="0">
                                          <p:val>
                                            <p:fltVal val="0"/>
                                          </p:val>
                                        </p:tav>
                                        <p:tav tm="100000">
                                          <p:val>
                                            <p:strVal val="#ppt_w"/>
                                          </p:val>
                                        </p:tav>
                                      </p:tavLst>
                                    </p:anim>
                                    <p:anim calcmode="lin" valueType="num">
                                      <p:cBhvr>
                                        <p:cTn id="867" dur="1000" fill="hold"/>
                                        <p:tgtEl>
                                          <p:spTgt spid="19"/>
                                        </p:tgtEl>
                                        <p:attrNameLst>
                                          <p:attrName>ppt_h</p:attrName>
                                        </p:attrNameLst>
                                      </p:cBhvr>
                                      <p:tavLst>
                                        <p:tav tm="0">
                                          <p:val>
                                            <p:fltVal val="0"/>
                                          </p:val>
                                        </p:tav>
                                        <p:tav tm="100000">
                                          <p:val>
                                            <p:strVal val="#ppt_h"/>
                                          </p:val>
                                        </p:tav>
                                      </p:tavLst>
                                    </p:anim>
                                  </p:childTnLst>
                                </p:cTn>
                              </p:par>
                              <p:par>
                                <p:cTn id="868" presetID="0" presetClass="path" presetSubtype="0" accel="50000" decel="50000" fill="hold" nodeType="withEffect">
                                  <p:stCondLst>
                                    <p:cond delay="0"/>
                                  </p:stCondLst>
                                  <p:childTnLst>
                                    <p:animMotion origin="layout" path="M -3.33333E-6 -4.07407E-6 L -0.28333 -0.04282 " pathEditMode="relative" rAng="0" ptsTypes="AA">
                                      <p:cBhvr>
                                        <p:cTn id="869" dur="5000" fill="hold"/>
                                        <p:tgtEl>
                                          <p:spTgt spid="15"/>
                                        </p:tgtEl>
                                        <p:attrNameLst>
                                          <p:attrName>ppt_x</p:attrName>
                                          <p:attrName>ppt_y</p:attrName>
                                        </p:attrNameLst>
                                      </p:cBhvr>
                                      <p:rCtr x="-14167" y="-2153"/>
                                    </p:animMotion>
                                  </p:childTnLst>
                                </p:cTn>
                              </p:par>
                              <p:par>
                                <p:cTn id="870" presetID="0" presetClass="path" presetSubtype="0" accel="50000" decel="50000" fill="hold" nodeType="withEffect">
                                  <p:stCondLst>
                                    <p:cond delay="0"/>
                                  </p:stCondLst>
                                  <p:childTnLst>
                                    <p:animMotion origin="layout" path="M -3.33333E-6 -4.07407E-6 L -0.28333 -0.04282 " pathEditMode="relative" rAng="0" ptsTypes="AA">
                                      <p:cBhvr>
                                        <p:cTn id="871" dur="5000" fill="hold"/>
                                        <p:tgtEl>
                                          <p:spTgt spid="17"/>
                                        </p:tgtEl>
                                        <p:attrNameLst>
                                          <p:attrName>ppt_x</p:attrName>
                                          <p:attrName>ppt_y</p:attrName>
                                        </p:attrNameLst>
                                      </p:cBhvr>
                                      <p:rCtr x="-14167" y="-2153"/>
                                    </p:animMotion>
                                  </p:childTnLst>
                                </p:cTn>
                              </p:par>
                              <p:par>
                                <p:cTn id="872" presetID="0" presetClass="path" presetSubtype="0" accel="50000" decel="50000" fill="hold" nodeType="withEffect">
                                  <p:stCondLst>
                                    <p:cond delay="0"/>
                                  </p:stCondLst>
                                  <p:childTnLst>
                                    <p:animMotion origin="layout" path="M -3.33333E-6 -4.07407E-6 L -0.28333 -0.04282 " pathEditMode="relative" rAng="0" ptsTypes="AA">
                                      <p:cBhvr>
                                        <p:cTn id="873" dur="5000" fill="hold"/>
                                        <p:tgtEl>
                                          <p:spTgt spid="19"/>
                                        </p:tgtEl>
                                        <p:attrNameLst>
                                          <p:attrName>ppt_x</p:attrName>
                                          <p:attrName>ppt_y</p:attrName>
                                        </p:attrNameLst>
                                      </p:cBhvr>
                                      <p:rCtr x="-14167" y="-2153"/>
                                    </p:animMotion>
                                  </p:childTnLst>
                                </p:cTn>
                              </p:par>
                              <p:par>
                                <p:cTn id="874" presetID="10" presetClass="exit" presetSubtype="0" fill="hold" nodeType="withEffect">
                                  <p:stCondLst>
                                    <p:cond delay="4000"/>
                                  </p:stCondLst>
                                  <p:childTnLst>
                                    <p:animEffect transition="out" filter="fade">
                                      <p:cBhvr>
                                        <p:cTn id="875" dur="1000"/>
                                        <p:tgtEl>
                                          <p:spTgt spid="15"/>
                                        </p:tgtEl>
                                      </p:cBhvr>
                                    </p:animEffect>
                                    <p:set>
                                      <p:cBhvr>
                                        <p:cTn id="876" dur="1" fill="hold">
                                          <p:stCondLst>
                                            <p:cond delay="999"/>
                                          </p:stCondLst>
                                        </p:cTn>
                                        <p:tgtEl>
                                          <p:spTgt spid="15"/>
                                        </p:tgtEl>
                                        <p:attrNameLst>
                                          <p:attrName>style.visibility</p:attrName>
                                        </p:attrNameLst>
                                      </p:cBhvr>
                                      <p:to>
                                        <p:strVal val="hidden"/>
                                      </p:to>
                                    </p:set>
                                  </p:childTnLst>
                                </p:cTn>
                              </p:par>
                              <p:par>
                                <p:cTn id="877" presetID="10" presetClass="exit" presetSubtype="0" fill="hold" nodeType="withEffect">
                                  <p:stCondLst>
                                    <p:cond delay="4000"/>
                                  </p:stCondLst>
                                  <p:childTnLst>
                                    <p:animEffect transition="out" filter="fade">
                                      <p:cBhvr>
                                        <p:cTn id="878" dur="1000"/>
                                        <p:tgtEl>
                                          <p:spTgt spid="17"/>
                                        </p:tgtEl>
                                      </p:cBhvr>
                                    </p:animEffect>
                                    <p:set>
                                      <p:cBhvr>
                                        <p:cTn id="879" dur="1" fill="hold">
                                          <p:stCondLst>
                                            <p:cond delay="999"/>
                                          </p:stCondLst>
                                        </p:cTn>
                                        <p:tgtEl>
                                          <p:spTgt spid="17"/>
                                        </p:tgtEl>
                                        <p:attrNameLst>
                                          <p:attrName>style.visibility</p:attrName>
                                        </p:attrNameLst>
                                      </p:cBhvr>
                                      <p:to>
                                        <p:strVal val="hidden"/>
                                      </p:to>
                                    </p:set>
                                  </p:childTnLst>
                                </p:cTn>
                              </p:par>
                              <p:par>
                                <p:cTn id="880" presetID="10" presetClass="exit" presetSubtype="0" fill="hold" nodeType="withEffect">
                                  <p:stCondLst>
                                    <p:cond delay="4000"/>
                                  </p:stCondLst>
                                  <p:childTnLst>
                                    <p:animEffect transition="out" filter="fade">
                                      <p:cBhvr>
                                        <p:cTn id="881" dur="1000"/>
                                        <p:tgtEl>
                                          <p:spTgt spid="19"/>
                                        </p:tgtEl>
                                      </p:cBhvr>
                                    </p:animEffect>
                                    <p:set>
                                      <p:cBhvr>
                                        <p:cTn id="882" dur="1" fill="hold">
                                          <p:stCondLst>
                                            <p:cond delay="999"/>
                                          </p:stCondLst>
                                        </p:cTn>
                                        <p:tgtEl>
                                          <p:spTgt spid="19"/>
                                        </p:tgtEl>
                                        <p:attrNameLst>
                                          <p:attrName>style.visibility</p:attrName>
                                        </p:attrNameLst>
                                      </p:cBhvr>
                                      <p:to>
                                        <p:strVal val="hidden"/>
                                      </p:to>
                                    </p:set>
                                  </p:childTnLst>
                                </p:cTn>
                              </p:par>
                            </p:childTnLst>
                          </p:cTn>
                        </p:par>
                        <p:par>
                          <p:cTn id="883" fill="hold" nodeType="afterGroup">
                            <p:stCondLst>
                              <p:cond delay="6000"/>
                            </p:stCondLst>
                            <p:childTnLst>
                              <p:par>
                                <p:cTn id="884" presetID="10" presetClass="entr" presetSubtype="0" fill="hold" nodeType="afterEffect">
                                  <p:stCondLst>
                                    <p:cond delay="0"/>
                                  </p:stCondLst>
                                  <p:childTnLst>
                                    <p:set>
                                      <p:cBhvr>
                                        <p:cTn id="885" dur="1" fill="hold">
                                          <p:stCondLst>
                                            <p:cond delay="0"/>
                                          </p:stCondLst>
                                        </p:cTn>
                                        <p:tgtEl>
                                          <p:spTgt spid="21"/>
                                        </p:tgtEl>
                                        <p:attrNameLst>
                                          <p:attrName>style.visibility</p:attrName>
                                        </p:attrNameLst>
                                      </p:cBhvr>
                                      <p:to>
                                        <p:strVal val="visible"/>
                                      </p:to>
                                    </p:set>
                                    <p:animEffect transition="in" filter="fade">
                                      <p:cBhvr>
                                        <p:cTn id="886" dur="1000"/>
                                        <p:tgtEl>
                                          <p:spTgt spid="21"/>
                                        </p:tgtEl>
                                      </p:cBhvr>
                                    </p:animEffect>
                                  </p:childTnLst>
                                </p:cTn>
                              </p:par>
                              <p:par>
                                <p:cTn id="887" presetID="10" presetClass="entr" presetSubtype="0" fill="hold" nodeType="withEffect">
                                  <p:stCondLst>
                                    <p:cond delay="0"/>
                                  </p:stCondLst>
                                  <p:childTnLst>
                                    <p:set>
                                      <p:cBhvr>
                                        <p:cTn id="888" dur="1" fill="hold">
                                          <p:stCondLst>
                                            <p:cond delay="0"/>
                                          </p:stCondLst>
                                        </p:cTn>
                                        <p:tgtEl>
                                          <p:spTgt spid="23"/>
                                        </p:tgtEl>
                                        <p:attrNameLst>
                                          <p:attrName>style.visibility</p:attrName>
                                        </p:attrNameLst>
                                      </p:cBhvr>
                                      <p:to>
                                        <p:strVal val="visible"/>
                                      </p:to>
                                    </p:set>
                                    <p:animEffect transition="in" filter="fade">
                                      <p:cBhvr>
                                        <p:cTn id="889" dur="1000"/>
                                        <p:tgtEl>
                                          <p:spTgt spid="23"/>
                                        </p:tgtEl>
                                      </p:cBhvr>
                                    </p:animEffect>
                                  </p:childTnLst>
                                </p:cTn>
                              </p:par>
                              <p:par>
                                <p:cTn id="890" presetID="10" presetClass="entr" presetSubtype="0" fill="hold" nodeType="withEffect">
                                  <p:stCondLst>
                                    <p:cond delay="0"/>
                                  </p:stCondLst>
                                  <p:childTnLst>
                                    <p:set>
                                      <p:cBhvr>
                                        <p:cTn id="891" dur="1" fill="hold">
                                          <p:stCondLst>
                                            <p:cond delay="0"/>
                                          </p:stCondLst>
                                        </p:cTn>
                                        <p:tgtEl>
                                          <p:spTgt spid="25"/>
                                        </p:tgtEl>
                                        <p:attrNameLst>
                                          <p:attrName>style.visibility</p:attrName>
                                        </p:attrNameLst>
                                      </p:cBhvr>
                                      <p:to>
                                        <p:strVal val="visible"/>
                                      </p:to>
                                    </p:set>
                                    <p:animEffect transition="in" filter="fade">
                                      <p:cBhvr>
                                        <p:cTn id="892" dur="1000"/>
                                        <p:tgtEl>
                                          <p:spTgt spid="25"/>
                                        </p:tgtEl>
                                      </p:cBhvr>
                                    </p:animEffect>
                                  </p:childTnLst>
                                </p:cTn>
                              </p:par>
                              <p:par>
                                <p:cTn id="893" presetID="23" presetClass="entr" presetSubtype="16" fill="hold" nodeType="withEffect">
                                  <p:stCondLst>
                                    <p:cond delay="0"/>
                                  </p:stCondLst>
                                  <p:childTnLst>
                                    <p:set>
                                      <p:cBhvr>
                                        <p:cTn id="894" dur="1" fill="hold">
                                          <p:stCondLst>
                                            <p:cond delay="0"/>
                                          </p:stCondLst>
                                        </p:cTn>
                                        <p:tgtEl>
                                          <p:spTgt spid="21"/>
                                        </p:tgtEl>
                                        <p:attrNameLst>
                                          <p:attrName>style.visibility</p:attrName>
                                        </p:attrNameLst>
                                      </p:cBhvr>
                                      <p:to>
                                        <p:strVal val="visible"/>
                                      </p:to>
                                    </p:set>
                                    <p:anim calcmode="lin" valueType="num">
                                      <p:cBhvr>
                                        <p:cTn id="895" dur="1000" fill="hold"/>
                                        <p:tgtEl>
                                          <p:spTgt spid="21"/>
                                        </p:tgtEl>
                                        <p:attrNameLst>
                                          <p:attrName>ppt_w</p:attrName>
                                        </p:attrNameLst>
                                      </p:cBhvr>
                                      <p:tavLst>
                                        <p:tav tm="0">
                                          <p:val>
                                            <p:fltVal val="0"/>
                                          </p:val>
                                        </p:tav>
                                        <p:tav tm="100000">
                                          <p:val>
                                            <p:strVal val="#ppt_w"/>
                                          </p:val>
                                        </p:tav>
                                      </p:tavLst>
                                    </p:anim>
                                    <p:anim calcmode="lin" valueType="num">
                                      <p:cBhvr>
                                        <p:cTn id="896" dur="1000" fill="hold"/>
                                        <p:tgtEl>
                                          <p:spTgt spid="21"/>
                                        </p:tgtEl>
                                        <p:attrNameLst>
                                          <p:attrName>ppt_h</p:attrName>
                                        </p:attrNameLst>
                                      </p:cBhvr>
                                      <p:tavLst>
                                        <p:tav tm="0">
                                          <p:val>
                                            <p:fltVal val="0"/>
                                          </p:val>
                                        </p:tav>
                                        <p:tav tm="100000">
                                          <p:val>
                                            <p:strVal val="#ppt_h"/>
                                          </p:val>
                                        </p:tav>
                                      </p:tavLst>
                                    </p:anim>
                                  </p:childTnLst>
                                </p:cTn>
                              </p:par>
                              <p:par>
                                <p:cTn id="897" presetID="23" presetClass="entr" presetSubtype="16" fill="hold" nodeType="withEffect">
                                  <p:stCondLst>
                                    <p:cond delay="0"/>
                                  </p:stCondLst>
                                  <p:childTnLst>
                                    <p:set>
                                      <p:cBhvr>
                                        <p:cTn id="898" dur="1" fill="hold">
                                          <p:stCondLst>
                                            <p:cond delay="0"/>
                                          </p:stCondLst>
                                        </p:cTn>
                                        <p:tgtEl>
                                          <p:spTgt spid="23"/>
                                        </p:tgtEl>
                                        <p:attrNameLst>
                                          <p:attrName>style.visibility</p:attrName>
                                        </p:attrNameLst>
                                      </p:cBhvr>
                                      <p:to>
                                        <p:strVal val="visible"/>
                                      </p:to>
                                    </p:set>
                                    <p:anim calcmode="lin" valueType="num">
                                      <p:cBhvr>
                                        <p:cTn id="899" dur="1000" fill="hold"/>
                                        <p:tgtEl>
                                          <p:spTgt spid="23"/>
                                        </p:tgtEl>
                                        <p:attrNameLst>
                                          <p:attrName>ppt_w</p:attrName>
                                        </p:attrNameLst>
                                      </p:cBhvr>
                                      <p:tavLst>
                                        <p:tav tm="0">
                                          <p:val>
                                            <p:fltVal val="0"/>
                                          </p:val>
                                        </p:tav>
                                        <p:tav tm="100000">
                                          <p:val>
                                            <p:strVal val="#ppt_w"/>
                                          </p:val>
                                        </p:tav>
                                      </p:tavLst>
                                    </p:anim>
                                    <p:anim calcmode="lin" valueType="num">
                                      <p:cBhvr>
                                        <p:cTn id="900" dur="1000" fill="hold"/>
                                        <p:tgtEl>
                                          <p:spTgt spid="23"/>
                                        </p:tgtEl>
                                        <p:attrNameLst>
                                          <p:attrName>ppt_h</p:attrName>
                                        </p:attrNameLst>
                                      </p:cBhvr>
                                      <p:tavLst>
                                        <p:tav tm="0">
                                          <p:val>
                                            <p:fltVal val="0"/>
                                          </p:val>
                                        </p:tav>
                                        <p:tav tm="100000">
                                          <p:val>
                                            <p:strVal val="#ppt_h"/>
                                          </p:val>
                                        </p:tav>
                                      </p:tavLst>
                                    </p:anim>
                                  </p:childTnLst>
                                </p:cTn>
                              </p:par>
                              <p:par>
                                <p:cTn id="901" presetID="23" presetClass="entr" presetSubtype="16" fill="hold" nodeType="withEffect">
                                  <p:stCondLst>
                                    <p:cond delay="0"/>
                                  </p:stCondLst>
                                  <p:childTnLst>
                                    <p:set>
                                      <p:cBhvr>
                                        <p:cTn id="902" dur="1" fill="hold">
                                          <p:stCondLst>
                                            <p:cond delay="0"/>
                                          </p:stCondLst>
                                        </p:cTn>
                                        <p:tgtEl>
                                          <p:spTgt spid="25"/>
                                        </p:tgtEl>
                                        <p:attrNameLst>
                                          <p:attrName>style.visibility</p:attrName>
                                        </p:attrNameLst>
                                      </p:cBhvr>
                                      <p:to>
                                        <p:strVal val="visible"/>
                                      </p:to>
                                    </p:set>
                                    <p:anim calcmode="lin" valueType="num">
                                      <p:cBhvr>
                                        <p:cTn id="903" dur="1000" fill="hold"/>
                                        <p:tgtEl>
                                          <p:spTgt spid="25"/>
                                        </p:tgtEl>
                                        <p:attrNameLst>
                                          <p:attrName>ppt_w</p:attrName>
                                        </p:attrNameLst>
                                      </p:cBhvr>
                                      <p:tavLst>
                                        <p:tav tm="0">
                                          <p:val>
                                            <p:fltVal val="0"/>
                                          </p:val>
                                        </p:tav>
                                        <p:tav tm="100000">
                                          <p:val>
                                            <p:strVal val="#ppt_w"/>
                                          </p:val>
                                        </p:tav>
                                      </p:tavLst>
                                    </p:anim>
                                    <p:anim calcmode="lin" valueType="num">
                                      <p:cBhvr>
                                        <p:cTn id="904" dur="1000" fill="hold"/>
                                        <p:tgtEl>
                                          <p:spTgt spid="25"/>
                                        </p:tgtEl>
                                        <p:attrNameLst>
                                          <p:attrName>ppt_h</p:attrName>
                                        </p:attrNameLst>
                                      </p:cBhvr>
                                      <p:tavLst>
                                        <p:tav tm="0">
                                          <p:val>
                                            <p:fltVal val="0"/>
                                          </p:val>
                                        </p:tav>
                                        <p:tav tm="100000">
                                          <p:val>
                                            <p:strVal val="#ppt_h"/>
                                          </p:val>
                                        </p:tav>
                                      </p:tavLst>
                                    </p:anim>
                                  </p:childTnLst>
                                </p:cTn>
                              </p:par>
                              <p:par>
                                <p:cTn id="905" presetID="0" presetClass="path" presetSubtype="0" accel="50000" decel="50000" fill="hold" nodeType="withEffect">
                                  <p:stCondLst>
                                    <p:cond delay="0"/>
                                  </p:stCondLst>
                                  <p:childTnLst>
                                    <p:animMotion origin="layout" path="M -3.33333E-6 -4.07407E-6 L -0.28333 -0.04282 " pathEditMode="relative" rAng="0" ptsTypes="AA">
                                      <p:cBhvr>
                                        <p:cTn id="906" dur="5000" fill="hold"/>
                                        <p:tgtEl>
                                          <p:spTgt spid="21"/>
                                        </p:tgtEl>
                                        <p:attrNameLst>
                                          <p:attrName>ppt_x</p:attrName>
                                          <p:attrName>ppt_y</p:attrName>
                                        </p:attrNameLst>
                                      </p:cBhvr>
                                      <p:rCtr x="-14167" y="-2153"/>
                                    </p:animMotion>
                                  </p:childTnLst>
                                </p:cTn>
                              </p:par>
                              <p:par>
                                <p:cTn id="907" presetID="0" presetClass="path" presetSubtype="0" accel="50000" decel="50000" fill="hold" nodeType="withEffect">
                                  <p:stCondLst>
                                    <p:cond delay="0"/>
                                  </p:stCondLst>
                                  <p:childTnLst>
                                    <p:animMotion origin="layout" path="M -3.33333E-6 -4.07407E-6 L -0.28333 -0.04282 " pathEditMode="relative" rAng="0" ptsTypes="AA">
                                      <p:cBhvr>
                                        <p:cTn id="908" dur="5000" fill="hold"/>
                                        <p:tgtEl>
                                          <p:spTgt spid="23"/>
                                        </p:tgtEl>
                                        <p:attrNameLst>
                                          <p:attrName>ppt_x</p:attrName>
                                          <p:attrName>ppt_y</p:attrName>
                                        </p:attrNameLst>
                                      </p:cBhvr>
                                      <p:rCtr x="-14167" y="-2153"/>
                                    </p:animMotion>
                                  </p:childTnLst>
                                </p:cTn>
                              </p:par>
                              <p:par>
                                <p:cTn id="909" presetID="0" presetClass="path" presetSubtype="0" accel="50000" decel="50000" fill="hold" nodeType="withEffect">
                                  <p:stCondLst>
                                    <p:cond delay="0"/>
                                  </p:stCondLst>
                                  <p:childTnLst>
                                    <p:animMotion origin="layout" path="M -3.33333E-6 -4.07407E-6 L -0.28333 -0.04282 " pathEditMode="relative" rAng="0" ptsTypes="AA">
                                      <p:cBhvr>
                                        <p:cTn id="910" dur="5000" fill="hold"/>
                                        <p:tgtEl>
                                          <p:spTgt spid="25"/>
                                        </p:tgtEl>
                                        <p:attrNameLst>
                                          <p:attrName>ppt_x</p:attrName>
                                          <p:attrName>ppt_y</p:attrName>
                                        </p:attrNameLst>
                                      </p:cBhvr>
                                      <p:rCtr x="-14167" y="-2153"/>
                                    </p:animMotion>
                                  </p:childTnLst>
                                </p:cTn>
                              </p:par>
                              <p:par>
                                <p:cTn id="911" presetID="10" presetClass="exit" presetSubtype="0" fill="hold" nodeType="withEffect">
                                  <p:stCondLst>
                                    <p:cond delay="4000"/>
                                  </p:stCondLst>
                                  <p:childTnLst>
                                    <p:animEffect transition="out" filter="fade">
                                      <p:cBhvr>
                                        <p:cTn id="912" dur="1000"/>
                                        <p:tgtEl>
                                          <p:spTgt spid="21"/>
                                        </p:tgtEl>
                                      </p:cBhvr>
                                    </p:animEffect>
                                    <p:set>
                                      <p:cBhvr>
                                        <p:cTn id="913" dur="1" fill="hold">
                                          <p:stCondLst>
                                            <p:cond delay="999"/>
                                          </p:stCondLst>
                                        </p:cTn>
                                        <p:tgtEl>
                                          <p:spTgt spid="21"/>
                                        </p:tgtEl>
                                        <p:attrNameLst>
                                          <p:attrName>style.visibility</p:attrName>
                                        </p:attrNameLst>
                                      </p:cBhvr>
                                      <p:to>
                                        <p:strVal val="hidden"/>
                                      </p:to>
                                    </p:set>
                                  </p:childTnLst>
                                </p:cTn>
                              </p:par>
                              <p:par>
                                <p:cTn id="914" presetID="10" presetClass="exit" presetSubtype="0" fill="hold" nodeType="withEffect">
                                  <p:stCondLst>
                                    <p:cond delay="4000"/>
                                  </p:stCondLst>
                                  <p:childTnLst>
                                    <p:animEffect transition="out" filter="fade">
                                      <p:cBhvr>
                                        <p:cTn id="915" dur="1000"/>
                                        <p:tgtEl>
                                          <p:spTgt spid="23"/>
                                        </p:tgtEl>
                                      </p:cBhvr>
                                    </p:animEffect>
                                    <p:set>
                                      <p:cBhvr>
                                        <p:cTn id="916" dur="1" fill="hold">
                                          <p:stCondLst>
                                            <p:cond delay="999"/>
                                          </p:stCondLst>
                                        </p:cTn>
                                        <p:tgtEl>
                                          <p:spTgt spid="23"/>
                                        </p:tgtEl>
                                        <p:attrNameLst>
                                          <p:attrName>style.visibility</p:attrName>
                                        </p:attrNameLst>
                                      </p:cBhvr>
                                      <p:to>
                                        <p:strVal val="hidden"/>
                                      </p:to>
                                    </p:set>
                                  </p:childTnLst>
                                </p:cTn>
                              </p:par>
                              <p:par>
                                <p:cTn id="917" presetID="10" presetClass="exit" presetSubtype="0" fill="hold" nodeType="withEffect">
                                  <p:stCondLst>
                                    <p:cond delay="4000"/>
                                  </p:stCondLst>
                                  <p:childTnLst>
                                    <p:animEffect transition="out" filter="fade">
                                      <p:cBhvr>
                                        <p:cTn id="918" dur="1000"/>
                                        <p:tgtEl>
                                          <p:spTgt spid="25"/>
                                        </p:tgtEl>
                                      </p:cBhvr>
                                    </p:animEffect>
                                    <p:set>
                                      <p:cBhvr>
                                        <p:cTn id="919" dur="1" fill="hold">
                                          <p:stCondLst>
                                            <p:cond delay="999"/>
                                          </p:stCondLst>
                                        </p:cTn>
                                        <p:tgtEl>
                                          <p:spTgt spid="25"/>
                                        </p:tgtEl>
                                        <p:attrNameLst>
                                          <p:attrName>style.visibility</p:attrName>
                                        </p:attrNameLst>
                                      </p:cBhvr>
                                      <p:to>
                                        <p:strVal val="hidden"/>
                                      </p:to>
                                    </p:set>
                                  </p:childTnLst>
                                </p:cTn>
                              </p:par>
                            </p:childTnLst>
                          </p:cTn>
                        </p:par>
                      </p:childTnLst>
                    </p:cTn>
                  </p:par>
                  <p:par>
                    <p:cTn id="920" fill="hold" nodeType="clickPar">
                      <p:stCondLst>
                        <p:cond delay="indefinite"/>
                      </p:stCondLst>
                      <p:childTnLst>
                        <p:par>
                          <p:cTn id="921" fill="hold" nodeType="withGroup">
                            <p:stCondLst>
                              <p:cond delay="0"/>
                            </p:stCondLst>
                            <p:childTnLst>
                              <p:par>
                                <p:cTn id="922" presetID="10" presetClass="exit" presetSubtype="0" fill="hold" nodeType="clickEffect">
                                  <p:stCondLst>
                                    <p:cond delay="0"/>
                                  </p:stCondLst>
                                  <p:childTnLst>
                                    <p:animEffect transition="out" filter="fade">
                                      <p:cBhvr>
                                        <p:cTn id="923" dur="1000"/>
                                        <p:tgtEl>
                                          <p:spTgt spid="14"/>
                                        </p:tgtEl>
                                      </p:cBhvr>
                                    </p:animEffect>
                                    <p:set>
                                      <p:cBhvr>
                                        <p:cTn id="924" dur="1" fill="hold">
                                          <p:stCondLst>
                                            <p:cond delay="9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9" grpId="0"/>
      <p:bldP spid="3469" grpId="1"/>
      <p:bldP spid="3477"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4700" y="1590970"/>
            <a:ext cx="9539472" cy="1958680"/>
          </a:xfrm>
          <a:prstGeom prst="rect">
            <a:avLst/>
          </a:prstGeom>
        </p:spPr>
        <p:txBody>
          <a:bodyPr vert="horz" wrap="square" lIns="0" tIns="0" rIns="0" bIns="0" rtlCol="0">
            <a:noAutofit/>
          </a:bodyPr>
          <a:lstStyle/>
          <a:p>
            <a:pPr marL="12700" marR="12700">
              <a:lnSpc>
                <a:spcPts val="4300"/>
              </a:lnSpc>
            </a:pPr>
            <a:r>
              <a:rPr lang="en-PH" sz="3600" b="1" dirty="0"/>
              <a:t> </a:t>
            </a:r>
          </a:p>
          <a:p>
            <a:pPr marL="12700" marR="12700">
              <a:lnSpc>
                <a:spcPts val="4300"/>
              </a:lnSpc>
            </a:pPr>
            <a:endParaRPr lang="en-PH" sz="3600" b="1" dirty="0"/>
          </a:p>
          <a:p>
            <a:pPr marL="12700" marR="12700">
              <a:lnSpc>
                <a:spcPts val="4300"/>
              </a:lnSpc>
            </a:pPr>
            <a:r>
              <a:rPr lang="en-PH" sz="3600" b="1" dirty="0"/>
              <a:t>.</a:t>
            </a:r>
            <a:endParaRPr lang="en-US" sz="3600" b="1" dirty="0">
              <a:solidFill>
                <a:srgbClr val="00B050"/>
              </a:solidFill>
              <a:cs typeface="Times New Roman"/>
            </a:endParaRPr>
          </a:p>
          <a:p>
            <a:pPr marL="12700" marR="12700">
              <a:lnSpc>
                <a:spcPts val="4300"/>
              </a:lnSpc>
            </a:pPr>
            <a:endParaRPr lang="en-US" sz="3600" b="1" dirty="0">
              <a:solidFill>
                <a:srgbClr val="00B050"/>
              </a:solidFill>
              <a:cs typeface="Times New Roman"/>
            </a:endParaRPr>
          </a:p>
          <a:p>
            <a:pPr marL="12700" marR="12700">
              <a:lnSpc>
                <a:spcPts val="4300"/>
              </a:lnSpc>
            </a:pPr>
            <a:r>
              <a:rPr lang="en-US" sz="3600" b="1" dirty="0">
                <a:solidFill>
                  <a:srgbClr val="00B050"/>
                </a:solidFill>
                <a:cs typeface="Times New Roman"/>
              </a:rPr>
              <a:t>		</a:t>
            </a:r>
            <a:endParaRPr lang="en-US" sz="3600" b="1" spc="0" dirty="0">
              <a:solidFill>
                <a:srgbClr val="002060"/>
              </a:solidFill>
              <a:latin typeface="Times New Roman"/>
              <a:cs typeface="Times New Roman"/>
            </a:endParaRPr>
          </a:p>
          <a:p>
            <a:pPr marL="12700" marR="12700">
              <a:lnSpc>
                <a:spcPts val="4300"/>
              </a:lnSpc>
            </a:pPr>
            <a:endParaRPr sz="3600" dirty="0">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7653522" y="225720"/>
            <a:ext cx="2660650" cy="1365250"/>
          </a:xfrm>
          <a:prstGeom prst="rect">
            <a:avLst/>
          </a:prstGeom>
        </p:spPr>
      </p:pic>
      <p:sp>
        <p:nvSpPr>
          <p:cNvPr id="5" name="Rectangle 2">
            <a:extLst>
              <a:ext uri="{FF2B5EF4-FFF2-40B4-BE49-F238E27FC236}">
                <a16:creationId xmlns:a16="http://schemas.microsoft.com/office/drawing/2014/main" id="{DECDC4E6-4E59-4548-8F10-7436C8C7A31A}"/>
              </a:ext>
            </a:extLst>
          </p:cNvPr>
          <p:cNvSpPr>
            <a:spLocks noChangeArrowheads="1"/>
          </p:cNvSpPr>
          <p:nvPr/>
        </p:nvSpPr>
        <p:spPr bwMode="auto">
          <a:xfrm>
            <a:off x="0" y="276503"/>
            <a:ext cx="184731" cy="369332"/>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896C90C7-7C97-0F4C-873C-199B2773B48F}"/>
              </a:ext>
            </a:extLst>
          </p:cNvPr>
          <p:cNvSpPr/>
          <p:nvPr/>
        </p:nvSpPr>
        <p:spPr>
          <a:xfrm>
            <a:off x="393700" y="2469609"/>
            <a:ext cx="9398983" cy="2849498"/>
          </a:xfrm>
          <a:prstGeom prst="rect">
            <a:avLst/>
          </a:prstGeom>
        </p:spPr>
        <p:txBody>
          <a:bodyPr wrap="none">
            <a:spAutoFit/>
          </a:bodyPr>
          <a:lstStyle/>
          <a:p>
            <a:pPr marL="12700" marR="12700">
              <a:lnSpc>
                <a:spcPts val="4300"/>
              </a:lnSpc>
            </a:pPr>
            <a:r>
              <a:rPr lang="en-US" sz="4000" b="1" dirty="0">
                <a:solidFill>
                  <a:srgbClr val="00B050"/>
                </a:solidFill>
                <a:cs typeface="Times New Roman"/>
              </a:rPr>
              <a:t>What can you contribute to DRR and CCAM</a:t>
            </a:r>
          </a:p>
          <a:p>
            <a:pPr marL="12700" marR="12700">
              <a:lnSpc>
                <a:spcPts val="4300"/>
              </a:lnSpc>
            </a:pPr>
            <a:endParaRPr lang="en-US" sz="4000" b="1" dirty="0">
              <a:solidFill>
                <a:srgbClr val="00B050"/>
              </a:solidFill>
              <a:cs typeface="Times New Roman"/>
            </a:endParaRPr>
          </a:p>
          <a:p>
            <a:pPr marL="12700" marR="12700">
              <a:lnSpc>
                <a:spcPts val="4300"/>
              </a:lnSpc>
            </a:pPr>
            <a:r>
              <a:rPr lang="en-US" sz="4000" b="1" dirty="0">
                <a:cs typeface="Times New Roman"/>
              </a:rPr>
              <a:t>.  Home</a:t>
            </a:r>
          </a:p>
          <a:p>
            <a:pPr marL="12700" marR="12700">
              <a:lnSpc>
                <a:spcPts val="4300"/>
              </a:lnSpc>
            </a:pPr>
            <a:r>
              <a:rPr lang="en-US" sz="4000" b="1" dirty="0">
                <a:cs typeface="Times New Roman"/>
              </a:rPr>
              <a:t>.  Office </a:t>
            </a:r>
          </a:p>
          <a:p>
            <a:pPr marL="12700" marR="12700">
              <a:lnSpc>
                <a:spcPts val="4300"/>
              </a:lnSpc>
            </a:pPr>
            <a:r>
              <a:rPr lang="en-US" sz="4000" b="1" dirty="0">
                <a:cs typeface="Times New Roman"/>
              </a:rPr>
              <a:t>.  Community</a:t>
            </a:r>
          </a:p>
        </p:txBody>
      </p:sp>
    </p:spTree>
    <p:extLst>
      <p:ext uri="{BB962C8B-B14F-4D97-AF65-F5344CB8AC3E}">
        <p14:creationId xmlns:p14="http://schemas.microsoft.com/office/powerpoint/2010/main" val="4138693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69900" y="800343"/>
            <a:ext cx="9906000" cy="6559307"/>
          </a:xfrm>
          <a:prstGeom prst="rect">
            <a:avLst/>
          </a:prstGeom>
        </p:spPr>
        <p:txBody>
          <a:bodyPr vert="horz" wrap="square" lIns="0" tIns="0" rIns="0" bIns="0" rtlCol="0">
            <a:noAutofit/>
          </a:bodyPr>
          <a:lstStyle/>
          <a:p>
            <a:pPr marL="12700" marR="12700">
              <a:lnSpc>
                <a:spcPts val="4300"/>
              </a:lnSpc>
            </a:pPr>
            <a:r>
              <a:rPr lang="en-US" altLang="en-US" sz="3600" b="1" dirty="0">
                <a:ea typeface="Times New Roman" panose="02020603050405020304" pitchFamily="18" charset="0"/>
              </a:rPr>
              <a:t>. </a:t>
            </a:r>
            <a:endParaRPr lang="en-PH" sz="3600" b="1" dirty="0"/>
          </a:p>
          <a:p>
            <a:pPr marL="12700" marR="12700">
              <a:lnSpc>
                <a:spcPts val="4300"/>
              </a:lnSpc>
            </a:pPr>
            <a:endParaRPr sz="3600" dirty="0">
              <a:latin typeface="Times New Roman"/>
              <a:cs typeface="Times New Roman"/>
            </a:endParaRPr>
          </a:p>
        </p:txBody>
      </p:sp>
      <p:pic>
        <p:nvPicPr>
          <p:cNvPr id="2" name="Picture 1">
            <a:extLst>
              <a:ext uri="{FF2B5EF4-FFF2-40B4-BE49-F238E27FC236}">
                <a16:creationId xmlns:a16="http://schemas.microsoft.com/office/drawing/2014/main" id="{468C9410-35E6-8948-AE35-2E577E7A4EE9}"/>
              </a:ext>
            </a:extLst>
          </p:cNvPr>
          <p:cNvPicPr>
            <a:picLocks noChangeAspect="1"/>
          </p:cNvPicPr>
          <p:nvPr/>
        </p:nvPicPr>
        <p:blipFill>
          <a:blip r:embed="rId2"/>
          <a:stretch>
            <a:fillRect/>
          </a:stretch>
        </p:blipFill>
        <p:spPr>
          <a:xfrm>
            <a:off x="9461500" y="1"/>
            <a:ext cx="1517650" cy="783052"/>
          </a:xfrm>
          <a:prstGeom prst="rect">
            <a:avLst/>
          </a:prstGeom>
        </p:spPr>
      </p:pic>
      <p:sp>
        <p:nvSpPr>
          <p:cNvPr id="5" name="Rectangle 2">
            <a:extLst>
              <a:ext uri="{FF2B5EF4-FFF2-40B4-BE49-F238E27FC236}">
                <a16:creationId xmlns:a16="http://schemas.microsoft.com/office/drawing/2014/main" id="{DECDC4E6-4E59-4548-8F10-7436C8C7A31A}"/>
              </a:ext>
            </a:extLst>
          </p:cNvPr>
          <p:cNvSpPr>
            <a:spLocks noChangeArrowheads="1"/>
          </p:cNvSpPr>
          <p:nvPr/>
        </p:nvSpPr>
        <p:spPr bwMode="auto">
          <a:xfrm>
            <a:off x="0" y="276503"/>
            <a:ext cx="184731" cy="369332"/>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389C0D21-5C98-DC43-84BB-7273B16C1A02}"/>
              </a:ext>
            </a:extLst>
          </p:cNvPr>
          <p:cNvSpPr/>
          <p:nvPr/>
        </p:nvSpPr>
        <p:spPr>
          <a:xfrm>
            <a:off x="2603500" y="3436230"/>
            <a:ext cx="6248400" cy="643766"/>
          </a:xfrm>
          <a:prstGeom prst="rect">
            <a:avLst/>
          </a:prstGeom>
        </p:spPr>
        <p:txBody>
          <a:bodyPr wrap="square">
            <a:spAutoFit/>
          </a:bodyPr>
          <a:lstStyle/>
          <a:p>
            <a:pPr marL="12700" marR="12700">
              <a:lnSpc>
                <a:spcPts val="4300"/>
              </a:lnSpc>
            </a:pPr>
            <a:r>
              <a:rPr lang="en-US" sz="4000" b="1" dirty="0">
                <a:solidFill>
                  <a:srgbClr val="00B050"/>
                </a:solidFill>
                <a:cs typeface="Times New Roman"/>
              </a:rPr>
              <a:t>Development approaches</a:t>
            </a:r>
          </a:p>
        </p:txBody>
      </p:sp>
    </p:spTree>
    <p:extLst>
      <p:ext uri="{BB962C8B-B14F-4D97-AF65-F5344CB8AC3E}">
        <p14:creationId xmlns:p14="http://schemas.microsoft.com/office/powerpoint/2010/main" val="23999793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2273</TotalTime>
  <Words>787</Words>
  <Application>Microsoft Macintosh PowerPoint</Application>
  <PresentationFormat>Custom</PresentationFormat>
  <Paragraphs>179</Paragraphs>
  <Slides>29</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29</vt:i4>
      </vt:variant>
    </vt:vector>
  </HeadingPairs>
  <TitlesOfParts>
    <vt:vector size="38" baseType="lpstr">
      <vt:lpstr>ＭＳ Ｐゴシック</vt:lpstr>
      <vt:lpstr>Arial</vt:lpstr>
      <vt:lpstr>Arial Black</vt:lpstr>
      <vt:lpstr>Calibri</vt:lpstr>
      <vt:lpstr>Cordia New</vt:lpstr>
      <vt:lpstr>Fira Sans</vt:lpstr>
      <vt:lpstr>Helvetica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Preparedness</vt:lpstr>
      <vt:lpstr>Response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Zenaida Willison</cp:lastModifiedBy>
  <cp:revision>93</cp:revision>
  <dcterms:created xsi:type="dcterms:W3CDTF">2014-09-29T18:24:22Z</dcterms:created>
  <dcterms:modified xsi:type="dcterms:W3CDTF">2019-07-12T04:55:30Z</dcterms:modified>
</cp:coreProperties>
</file>