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  <p:sldMasterId id="2147483681" r:id="rId3"/>
    <p:sldMasterId id="2147483784" r:id="rId4"/>
    <p:sldMasterId id="2147483797" r:id="rId5"/>
  </p:sldMasterIdLst>
  <p:notesMasterIdLst>
    <p:notesMasterId r:id="rId30"/>
  </p:notesMasterIdLst>
  <p:sldIdLst>
    <p:sldId id="2623" r:id="rId6"/>
    <p:sldId id="386" r:id="rId7"/>
    <p:sldId id="2739" r:id="rId8"/>
    <p:sldId id="2733" r:id="rId9"/>
    <p:sldId id="2748" r:id="rId10"/>
    <p:sldId id="268" r:id="rId11"/>
    <p:sldId id="275" r:id="rId12"/>
    <p:sldId id="2728" r:id="rId13"/>
    <p:sldId id="2749" r:id="rId14"/>
    <p:sldId id="395" r:id="rId15"/>
    <p:sldId id="2742" r:id="rId16"/>
    <p:sldId id="403" r:id="rId17"/>
    <p:sldId id="288" r:id="rId18"/>
    <p:sldId id="2744" r:id="rId19"/>
    <p:sldId id="274" r:id="rId20"/>
    <p:sldId id="2745" r:id="rId21"/>
    <p:sldId id="2747" r:id="rId22"/>
    <p:sldId id="272" r:id="rId23"/>
    <p:sldId id="2624" r:id="rId24"/>
    <p:sldId id="2726" r:id="rId25"/>
    <p:sldId id="2740" r:id="rId26"/>
    <p:sldId id="2750" r:id="rId27"/>
    <p:sldId id="2751" r:id="rId28"/>
    <p:sldId id="26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70C1A0-66AC-40A4-8525-69F0F6C31F0C}">
          <p14:sldIdLst>
            <p14:sldId id="2623"/>
            <p14:sldId id="386"/>
            <p14:sldId id="2739"/>
            <p14:sldId id="2733"/>
            <p14:sldId id="2748"/>
            <p14:sldId id="268"/>
            <p14:sldId id="275"/>
            <p14:sldId id="2728"/>
            <p14:sldId id="2749"/>
            <p14:sldId id="395"/>
            <p14:sldId id="2742"/>
            <p14:sldId id="403"/>
            <p14:sldId id="288"/>
            <p14:sldId id="2744"/>
            <p14:sldId id="274"/>
            <p14:sldId id="2745"/>
            <p14:sldId id="2747"/>
            <p14:sldId id="272"/>
            <p14:sldId id="2624"/>
            <p14:sldId id="2726"/>
            <p14:sldId id="2740"/>
            <p14:sldId id="2750"/>
            <p14:sldId id="2751"/>
            <p14:sldId id="26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046"/>
    <a:srgbClr val="005728"/>
    <a:srgbClr val="1A4F70"/>
    <a:srgbClr val="3F7E43"/>
    <a:srgbClr val="418246"/>
    <a:srgbClr val="438446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56"/>
  </p:normalViewPr>
  <p:slideViewPr>
    <p:cSldViewPr snapToGrid="0" snapToObjects="1">
      <p:cViewPr varScale="1">
        <p:scale>
          <a:sx n="78" d="100"/>
          <a:sy n="78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2367C-CBEE-42DD-9A31-7F38F4E32E06}" type="doc">
      <dgm:prSet loTypeId="urn:microsoft.com/office/officeart/2005/8/layout/radial3" loCatId="cycl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CR"/>
        </a:p>
      </dgm:t>
    </dgm:pt>
    <dgm:pt modelId="{4242C6AF-4532-40F6-B4C6-5A0914634687}">
      <dgm:prSet phldrT="[Text]"/>
      <dgm:spPr/>
      <dgm:t>
        <a:bodyPr/>
        <a:lstStyle/>
        <a:p>
          <a:r>
            <a:rPr lang="en-US" dirty="0"/>
            <a:t>Ministry of Environment, Forest &amp; Climate Change</a:t>
          </a:r>
          <a:endParaRPr lang="es-CR" dirty="0"/>
        </a:p>
      </dgm:t>
    </dgm:pt>
    <dgm:pt modelId="{37977E57-A5D1-4202-9724-05D135BA22ED}" type="parTrans" cxnId="{ED4CA370-37DB-4C8A-A1CC-7295CEB77C8D}">
      <dgm:prSet/>
      <dgm:spPr/>
      <dgm:t>
        <a:bodyPr/>
        <a:lstStyle/>
        <a:p>
          <a:endParaRPr lang="es-CR"/>
        </a:p>
      </dgm:t>
    </dgm:pt>
    <dgm:pt modelId="{588F9841-1997-4998-9EAF-653481A02B49}" type="sibTrans" cxnId="{ED4CA370-37DB-4C8A-A1CC-7295CEB77C8D}">
      <dgm:prSet/>
      <dgm:spPr/>
      <dgm:t>
        <a:bodyPr/>
        <a:lstStyle/>
        <a:p>
          <a:endParaRPr lang="es-CR"/>
        </a:p>
      </dgm:t>
    </dgm:pt>
    <dgm:pt modelId="{EC950C93-2A9D-4257-9061-0E650BF58F73}">
      <dgm:prSet phldrT="[Text]"/>
      <dgm:spPr/>
      <dgm:t>
        <a:bodyPr/>
        <a:lstStyle/>
        <a:p>
          <a:r>
            <a:rPr lang="en-US" dirty="0"/>
            <a:t>Regional bureaus of Natural resources &amp; Agriculture development.</a:t>
          </a:r>
          <a:endParaRPr lang="es-CR" dirty="0"/>
        </a:p>
      </dgm:t>
    </dgm:pt>
    <dgm:pt modelId="{A3D123DB-911A-4942-817B-121AFC064A86}" type="parTrans" cxnId="{3BF1A677-7F29-4EE4-858D-EA321969D971}">
      <dgm:prSet/>
      <dgm:spPr/>
      <dgm:t>
        <a:bodyPr/>
        <a:lstStyle/>
        <a:p>
          <a:endParaRPr lang="es-CR"/>
        </a:p>
      </dgm:t>
    </dgm:pt>
    <dgm:pt modelId="{35B92FDC-0FE5-48B1-8FE8-6EBD073E5174}" type="sibTrans" cxnId="{3BF1A677-7F29-4EE4-858D-EA321969D971}">
      <dgm:prSet/>
      <dgm:spPr/>
      <dgm:t>
        <a:bodyPr/>
        <a:lstStyle/>
        <a:p>
          <a:endParaRPr lang="es-CR"/>
        </a:p>
      </dgm:t>
    </dgm:pt>
    <dgm:pt modelId="{64268061-B024-47BA-B4BE-2A795E95468C}">
      <dgm:prSet phldrT="[Text]"/>
      <dgm:spPr/>
      <dgm:t>
        <a:bodyPr/>
        <a:lstStyle/>
        <a:p>
          <a:r>
            <a:rPr lang="en-US" dirty="0"/>
            <a:t>District Offices of Natural resources &amp; Agriculture development of both regions</a:t>
          </a:r>
          <a:endParaRPr lang="es-CR" dirty="0"/>
        </a:p>
      </dgm:t>
    </dgm:pt>
    <dgm:pt modelId="{99777044-22FC-46AB-B2BB-31CD7514CBA2}" type="parTrans" cxnId="{1010FA82-F058-42E9-9159-8BE83C9F8A3F}">
      <dgm:prSet/>
      <dgm:spPr/>
      <dgm:t>
        <a:bodyPr/>
        <a:lstStyle/>
        <a:p>
          <a:endParaRPr lang="es-CR"/>
        </a:p>
      </dgm:t>
    </dgm:pt>
    <dgm:pt modelId="{C98D8112-51FD-4D00-BEBD-FF52EF127930}" type="sibTrans" cxnId="{1010FA82-F058-42E9-9159-8BE83C9F8A3F}">
      <dgm:prSet/>
      <dgm:spPr/>
      <dgm:t>
        <a:bodyPr/>
        <a:lstStyle/>
        <a:p>
          <a:endParaRPr lang="es-CR"/>
        </a:p>
      </dgm:t>
    </dgm:pt>
    <dgm:pt modelId="{64CD2DF4-2401-4E08-9385-242079B9F0E3}">
      <dgm:prSet phldrT="[Text]"/>
      <dgm:spPr/>
      <dgm:t>
        <a:bodyPr/>
        <a:lstStyle/>
        <a:p>
          <a:r>
            <a:rPr lang="en-US" dirty="0"/>
            <a:t>Local communities (Farmers &amp; Pastoralists)</a:t>
          </a:r>
          <a:endParaRPr lang="es-CR" dirty="0"/>
        </a:p>
      </dgm:t>
    </dgm:pt>
    <dgm:pt modelId="{BC96F85C-7D0D-4039-AB6A-EE77220FD355}" type="parTrans" cxnId="{4CA545A0-772B-4892-990A-3E880BC7A58F}">
      <dgm:prSet/>
      <dgm:spPr/>
      <dgm:t>
        <a:bodyPr/>
        <a:lstStyle/>
        <a:p>
          <a:endParaRPr lang="es-CR"/>
        </a:p>
      </dgm:t>
    </dgm:pt>
    <dgm:pt modelId="{1B6E163D-0F7F-4BBB-8B45-E30941FFEA3D}" type="sibTrans" cxnId="{4CA545A0-772B-4892-990A-3E880BC7A58F}">
      <dgm:prSet/>
      <dgm:spPr/>
      <dgm:t>
        <a:bodyPr/>
        <a:lstStyle/>
        <a:p>
          <a:endParaRPr lang="es-CR"/>
        </a:p>
      </dgm:t>
    </dgm:pt>
    <dgm:pt modelId="{84092202-BEDD-4D3E-BEF7-374E97FAC8DA}" type="pres">
      <dgm:prSet presAssocID="{1F02367C-CBEE-42DD-9A31-7F38F4E32E06}" presName="composite" presStyleCnt="0">
        <dgm:presLayoutVars>
          <dgm:chMax val="1"/>
          <dgm:dir/>
          <dgm:resizeHandles val="exact"/>
        </dgm:presLayoutVars>
      </dgm:prSet>
      <dgm:spPr/>
    </dgm:pt>
    <dgm:pt modelId="{050ABBD5-4D53-4130-AB3D-A546EA434C50}" type="pres">
      <dgm:prSet presAssocID="{1F02367C-CBEE-42DD-9A31-7F38F4E32E06}" presName="radial" presStyleCnt="0">
        <dgm:presLayoutVars>
          <dgm:animLvl val="ctr"/>
        </dgm:presLayoutVars>
      </dgm:prSet>
      <dgm:spPr/>
    </dgm:pt>
    <dgm:pt modelId="{30C1045B-AE94-4200-8E84-DBF430E3D494}" type="pres">
      <dgm:prSet presAssocID="{4242C6AF-4532-40F6-B4C6-5A0914634687}" presName="centerShape" presStyleLbl="vennNode1" presStyleIdx="0" presStyleCnt="4" custScaleX="93148" custScaleY="91830" custLinFactNeighborY="8715"/>
      <dgm:spPr/>
    </dgm:pt>
    <dgm:pt modelId="{E02A93C2-0DCD-44E9-8BB2-935F256B525A}" type="pres">
      <dgm:prSet presAssocID="{EC950C93-2A9D-4257-9061-0E650BF58F73}" presName="node" presStyleLbl="vennNode1" presStyleIdx="1" presStyleCnt="4" custScaleX="159625" custScaleY="146811" custRadScaleRad="104906" custRadScaleInc="-1344">
        <dgm:presLayoutVars>
          <dgm:bulletEnabled val="1"/>
        </dgm:presLayoutVars>
      </dgm:prSet>
      <dgm:spPr/>
    </dgm:pt>
    <dgm:pt modelId="{69D2A32F-6583-425B-9228-FD0F73887E0D}" type="pres">
      <dgm:prSet presAssocID="{64268061-B024-47BA-B4BE-2A795E95468C}" presName="node" presStyleLbl="vennNode1" presStyleIdx="2" presStyleCnt="4" custScaleX="159625" custScaleY="146811" custRadScaleRad="133368" custRadScaleInc="-5027">
        <dgm:presLayoutVars>
          <dgm:bulletEnabled val="1"/>
        </dgm:presLayoutVars>
      </dgm:prSet>
      <dgm:spPr/>
    </dgm:pt>
    <dgm:pt modelId="{54ADC97A-6644-4618-9B0D-D76C0012D0E0}" type="pres">
      <dgm:prSet presAssocID="{64CD2DF4-2401-4E08-9385-242079B9F0E3}" presName="node" presStyleLbl="vennNode1" presStyleIdx="3" presStyleCnt="4" custScaleX="159625" custScaleY="146811" custRadScaleRad="127761" custRadScaleInc="5045">
        <dgm:presLayoutVars>
          <dgm:bulletEnabled val="1"/>
        </dgm:presLayoutVars>
      </dgm:prSet>
      <dgm:spPr/>
    </dgm:pt>
  </dgm:ptLst>
  <dgm:cxnLst>
    <dgm:cxn modelId="{2DB8912C-3631-4226-8975-F316928F3228}" type="presOf" srcId="{1F02367C-CBEE-42DD-9A31-7F38F4E32E06}" destId="{84092202-BEDD-4D3E-BEF7-374E97FAC8DA}" srcOrd="0" destOrd="0" presId="urn:microsoft.com/office/officeart/2005/8/layout/radial3"/>
    <dgm:cxn modelId="{E2702A41-3EB0-4C62-9BAD-2266CE6F7746}" type="presOf" srcId="{64CD2DF4-2401-4E08-9385-242079B9F0E3}" destId="{54ADC97A-6644-4618-9B0D-D76C0012D0E0}" srcOrd="0" destOrd="0" presId="urn:microsoft.com/office/officeart/2005/8/layout/radial3"/>
    <dgm:cxn modelId="{84A02F4E-6222-473A-9538-4D7F9E0BD7C3}" type="presOf" srcId="{4242C6AF-4532-40F6-B4C6-5A0914634687}" destId="{30C1045B-AE94-4200-8E84-DBF430E3D494}" srcOrd="0" destOrd="0" presId="urn:microsoft.com/office/officeart/2005/8/layout/radial3"/>
    <dgm:cxn modelId="{ED4CA370-37DB-4C8A-A1CC-7295CEB77C8D}" srcId="{1F02367C-CBEE-42DD-9A31-7F38F4E32E06}" destId="{4242C6AF-4532-40F6-B4C6-5A0914634687}" srcOrd="0" destOrd="0" parTransId="{37977E57-A5D1-4202-9724-05D135BA22ED}" sibTransId="{588F9841-1997-4998-9EAF-653481A02B49}"/>
    <dgm:cxn modelId="{3BF1A677-7F29-4EE4-858D-EA321969D971}" srcId="{4242C6AF-4532-40F6-B4C6-5A0914634687}" destId="{EC950C93-2A9D-4257-9061-0E650BF58F73}" srcOrd="0" destOrd="0" parTransId="{A3D123DB-911A-4942-817B-121AFC064A86}" sibTransId="{35B92FDC-0FE5-48B1-8FE8-6EBD073E5174}"/>
    <dgm:cxn modelId="{1010FA82-F058-42E9-9159-8BE83C9F8A3F}" srcId="{4242C6AF-4532-40F6-B4C6-5A0914634687}" destId="{64268061-B024-47BA-B4BE-2A795E95468C}" srcOrd="1" destOrd="0" parTransId="{99777044-22FC-46AB-B2BB-31CD7514CBA2}" sibTransId="{C98D8112-51FD-4D00-BEBD-FF52EF127930}"/>
    <dgm:cxn modelId="{0A2C8C9F-D204-4975-9F62-34A1A660C465}" type="presOf" srcId="{EC950C93-2A9D-4257-9061-0E650BF58F73}" destId="{E02A93C2-0DCD-44E9-8BB2-935F256B525A}" srcOrd="0" destOrd="0" presId="urn:microsoft.com/office/officeart/2005/8/layout/radial3"/>
    <dgm:cxn modelId="{4CA545A0-772B-4892-990A-3E880BC7A58F}" srcId="{4242C6AF-4532-40F6-B4C6-5A0914634687}" destId="{64CD2DF4-2401-4E08-9385-242079B9F0E3}" srcOrd="2" destOrd="0" parTransId="{BC96F85C-7D0D-4039-AB6A-EE77220FD355}" sibTransId="{1B6E163D-0F7F-4BBB-8B45-E30941FFEA3D}"/>
    <dgm:cxn modelId="{AAC669DC-3DE1-4659-A33F-62B5C50AB597}" type="presOf" srcId="{64268061-B024-47BA-B4BE-2A795E95468C}" destId="{69D2A32F-6583-425B-9228-FD0F73887E0D}" srcOrd="0" destOrd="0" presId="urn:microsoft.com/office/officeart/2005/8/layout/radial3"/>
    <dgm:cxn modelId="{E1DF132E-39DA-4034-84CC-556B1D1A4CD0}" type="presParOf" srcId="{84092202-BEDD-4D3E-BEF7-374E97FAC8DA}" destId="{050ABBD5-4D53-4130-AB3D-A546EA434C50}" srcOrd="0" destOrd="0" presId="urn:microsoft.com/office/officeart/2005/8/layout/radial3"/>
    <dgm:cxn modelId="{A2DB0F5A-B8BC-4EDB-BEB9-0D974DF1EF78}" type="presParOf" srcId="{050ABBD5-4D53-4130-AB3D-A546EA434C50}" destId="{30C1045B-AE94-4200-8E84-DBF430E3D494}" srcOrd="0" destOrd="0" presId="urn:microsoft.com/office/officeart/2005/8/layout/radial3"/>
    <dgm:cxn modelId="{B29F49DA-86AB-4FF4-A4B7-FF674855924D}" type="presParOf" srcId="{050ABBD5-4D53-4130-AB3D-A546EA434C50}" destId="{E02A93C2-0DCD-44E9-8BB2-935F256B525A}" srcOrd="1" destOrd="0" presId="urn:microsoft.com/office/officeart/2005/8/layout/radial3"/>
    <dgm:cxn modelId="{423290FE-79DC-4575-A1A9-6E9E6C7696E7}" type="presParOf" srcId="{050ABBD5-4D53-4130-AB3D-A546EA434C50}" destId="{69D2A32F-6583-425B-9228-FD0F73887E0D}" srcOrd="2" destOrd="0" presId="urn:microsoft.com/office/officeart/2005/8/layout/radial3"/>
    <dgm:cxn modelId="{AE57976A-172C-46CA-8A2D-67C96C9B19D3}" type="presParOf" srcId="{050ABBD5-4D53-4130-AB3D-A546EA434C50}" destId="{54ADC97A-6644-4618-9B0D-D76C0012D0E0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1045B-AE94-4200-8E84-DBF430E3D494}">
      <dsp:nvSpPr>
        <dsp:cNvPr id="0" name=""/>
        <dsp:cNvSpPr/>
      </dsp:nvSpPr>
      <dsp:spPr>
        <a:xfrm>
          <a:off x="3162996" y="2403927"/>
          <a:ext cx="3549303" cy="3499082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Ministry of Environment, Forest &amp; Climate Change</a:t>
          </a:r>
          <a:endParaRPr lang="es-CR" sz="3200" kern="1200" dirty="0"/>
        </a:p>
      </dsp:txBody>
      <dsp:txXfrm>
        <a:off x="3682779" y="2916356"/>
        <a:ext cx="2509737" cy="2474224"/>
      </dsp:txXfrm>
    </dsp:sp>
    <dsp:sp modelId="{E02A93C2-0DCD-44E9-8BB2-935F256B525A}">
      <dsp:nvSpPr>
        <dsp:cNvPr id="0" name=""/>
        <dsp:cNvSpPr/>
      </dsp:nvSpPr>
      <dsp:spPr>
        <a:xfrm>
          <a:off x="3343869" y="-156157"/>
          <a:ext cx="3041168" cy="2797036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-173"/>
            <a:lumOff val="1538"/>
            <a:alpha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Regional bureaus of Natural resources &amp; Agriculture development.</a:t>
          </a:r>
          <a:endParaRPr lang="es-CR" sz="2400" kern="1200" dirty="0"/>
        </a:p>
      </dsp:txBody>
      <dsp:txXfrm>
        <a:off x="3789238" y="253459"/>
        <a:ext cx="2150430" cy="1977804"/>
      </dsp:txXfrm>
    </dsp:sp>
    <dsp:sp modelId="{69D2A32F-6583-425B-9228-FD0F73887E0D}">
      <dsp:nvSpPr>
        <dsp:cNvPr id="0" name=""/>
        <dsp:cNvSpPr/>
      </dsp:nvSpPr>
      <dsp:spPr>
        <a:xfrm>
          <a:off x="6438200" y="3562365"/>
          <a:ext cx="3041168" cy="2797036"/>
        </a:xfrm>
        <a:prstGeom prst="ellipse">
          <a:avLst/>
        </a:prstGeom>
        <a:solidFill>
          <a:schemeClr val="accent3">
            <a:shade val="80000"/>
            <a:alpha val="50000"/>
            <a:hueOff val="1"/>
            <a:satOff val="-346"/>
            <a:lumOff val="3077"/>
            <a:alphaOff val="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District Offices of Natural resources &amp; Agriculture development of both regions</a:t>
          </a:r>
          <a:endParaRPr lang="es-CR" sz="2400" kern="1200" dirty="0"/>
        </a:p>
      </dsp:txBody>
      <dsp:txXfrm>
        <a:off x="6883569" y="3971981"/>
        <a:ext cx="2150430" cy="1977804"/>
      </dsp:txXfrm>
    </dsp:sp>
    <dsp:sp modelId="{54ADC97A-6644-4618-9B0D-D76C0012D0E0}">
      <dsp:nvSpPr>
        <dsp:cNvPr id="0" name=""/>
        <dsp:cNvSpPr/>
      </dsp:nvSpPr>
      <dsp:spPr>
        <a:xfrm>
          <a:off x="522456" y="3562365"/>
          <a:ext cx="3041168" cy="2797036"/>
        </a:xfrm>
        <a:prstGeom prst="ellipse">
          <a:avLst/>
        </a:prstGeom>
        <a:solidFill>
          <a:schemeClr val="accent3">
            <a:shade val="80000"/>
            <a:alpha val="50000"/>
            <a:hueOff val="1"/>
            <a:satOff val="-519"/>
            <a:lumOff val="4615"/>
            <a:alphaOff val="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Local communities (Farmers &amp; Pastoralists)</a:t>
          </a:r>
          <a:endParaRPr lang="es-CR" sz="2400" kern="1200" dirty="0"/>
        </a:p>
      </dsp:txBody>
      <dsp:txXfrm>
        <a:off x="967825" y="3971981"/>
        <a:ext cx="2150430" cy="1977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CEDDB-40A4-E141-8D2C-A3BBC1CEE77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480BC-E748-F34A-BEFE-DB5596C04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4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Conocer el estado actual y los cambios de la cobertura y uso de la tierra, así como de los ecosistemas de Costa Rica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Proporcionar información periódica de alta calidad, que permita evaluar el estado el estado de los recursos del medio ambiente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Toma de decisiones políticas informadas sobre el manejo de la tierra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Mantenimiento de la calidad e integridad de los ecosistemas y el ambiente para las generaciones futuras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Reportes de información a compromisos nacionales e internacionales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5AD7F-F683-2D48-BE34-F2D9CFD805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86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Conocer el estado actual y los cambios de la cobertura y uso de la tierra, así como de los ecosistemas de Costa Rica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Proporcionar información periódica de alta calidad, que permita evaluar el estado el estado de los recursos del medio ambiente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Toma de decisiones políticas informadas sobre el manejo de la tierra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Mantenimiento de la calidad e integridad de los ecosistemas y el ambiente para las generaciones futuras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Reportes de información a compromisos nacionales e internacionales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5AD7F-F683-2D48-BE34-F2D9CFD80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78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Conocer el estado actual y los cambios de la cobertura y uso de la tierra, así como de los ecosistemas de Costa Rica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Proporcionar información periódica de alta calidad, que permita evaluar el estado el estado de los recursos del medio ambiente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Toma de decisiones políticas informadas sobre el manejo de la tierra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Mantenimiento de la calidad e integridad de los ecosistemas y el ambiente para las generaciones futuras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Reportes de información a compromisos nacionales e internacionales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5AD7F-F683-2D48-BE34-F2D9CFD805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79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565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Conocer el estado actual y los cambios de la cobertura y uso de la tierra, así como de los ecosistemas de Costa Rica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Proporcionar información periódica de alta calidad, que permita evaluar el estado el estado de los recursos del medio ambiente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Toma de decisiones políticas informadas sobre el manejo de la tierra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Mantenimiento de la calidad e integridad de los ecosistemas y el ambiente para las generaciones futuras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/>
              <a:t>Reportes de información a compromisos nacionales e internacionales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5AD7F-F683-2D48-BE34-F2D9CFD805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1CCD-C98B-CA42-A970-BEB8C356E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A560C-0031-7C40-950C-131FE3D4D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65D2B-9074-644F-BC66-CC48E873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0F4CA-59E9-D840-98D4-8F98C717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8A5AC-758B-264A-8406-C6358F80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ECF09-CBEB-F442-AF1A-BCA76A2F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F7C94-9AA9-084C-820D-AD1751FF8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0E6E4-D1C7-C64E-A4C0-DCB75859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C6AFF-485D-D14A-9ECE-69F01A3A5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DECC1-8F26-1540-9217-60A2B304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4233" y="3428471"/>
            <a:ext cx="209793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2093706" y="3354568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935567" y="2504520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027658" y="2589461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8" y="3575038"/>
            <a:ext cx="2478877" cy="235042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2241488" y="3428471"/>
            <a:ext cx="378062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6022109" y="3354568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5" name="Freeform: Shape 24"/>
          <p:cNvSpPr/>
          <p:nvPr userDrawn="1"/>
        </p:nvSpPr>
        <p:spPr>
          <a:xfrm>
            <a:off x="4856562" y="3621586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48653" y="3856605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53386" y="944535"/>
            <a:ext cx="2478877" cy="2350427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  <a:endCxn id="38" idx="2"/>
          </p:cNvCxnSpPr>
          <p:nvPr userDrawn="1"/>
        </p:nvCxnSpPr>
        <p:spPr>
          <a:xfrm>
            <a:off x="6169891" y="3428471"/>
            <a:ext cx="3776387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9946278" y="3354568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8771205" y="2504520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863296" y="2589461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762510" y="3575038"/>
            <a:ext cx="2478877" cy="235042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10094060" y="3428471"/>
            <a:ext cx="210191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8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4233" y="3428471"/>
            <a:ext cx="209793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2093706" y="3354568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5" name="Freeform: Shape 24"/>
          <p:cNvSpPr/>
          <p:nvPr userDrawn="1"/>
        </p:nvSpPr>
        <p:spPr>
          <a:xfrm>
            <a:off x="922867" y="3621586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14958" y="3856605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32392" y="944535"/>
            <a:ext cx="2478877" cy="2350427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8" idx="6"/>
            <a:endCxn id="38" idx="2"/>
          </p:cNvCxnSpPr>
          <p:nvPr userDrawn="1"/>
        </p:nvCxnSpPr>
        <p:spPr>
          <a:xfrm>
            <a:off x="2241489" y="3428471"/>
            <a:ext cx="378379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6025284" y="3354568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4850210" y="2504520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942302" y="2589461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41516" y="3575038"/>
            <a:ext cx="2478877" cy="235042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6173065" y="3428471"/>
            <a:ext cx="60189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427381" y="932536"/>
            <a:ext cx="3829053" cy="217626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407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4233" y="3428471"/>
            <a:ext cx="209793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2093706" y="3354568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935567" y="2504520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027658" y="2589461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8" y="3575038"/>
            <a:ext cx="2478877" cy="235042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2241488" y="3428471"/>
            <a:ext cx="503170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7273190" y="3354568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5" name="Freeform: Shape 24"/>
          <p:cNvSpPr/>
          <p:nvPr userDrawn="1"/>
        </p:nvSpPr>
        <p:spPr>
          <a:xfrm>
            <a:off x="6099176" y="3621586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191267" y="3856605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944535"/>
            <a:ext cx="2478877" cy="2350427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7420972" y="3428471"/>
            <a:ext cx="4779495" cy="1055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5567" y="932536"/>
            <a:ext cx="3816350" cy="151035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096000" y="4416730"/>
            <a:ext cx="3816350" cy="151035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16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8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23" idx="2"/>
          </p:cNvCxnSpPr>
          <p:nvPr userDrawn="1"/>
        </p:nvCxnSpPr>
        <p:spPr>
          <a:xfrm>
            <a:off x="0" y="3428471"/>
            <a:ext cx="602528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6025284" y="3354568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5" name="Freeform: Shape 24"/>
          <p:cNvSpPr/>
          <p:nvPr userDrawn="1"/>
        </p:nvSpPr>
        <p:spPr>
          <a:xfrm>
            <a:off x="4850500" y="3621586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42592" y="3856605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6173066" y="3428471"/>
            <a:ext cx="6018934" cy="1328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935567" y="932536"/>
            <a:ext cx="10320867" cy="232572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698057" y="3621586"/>
            <a:ext cx="3558377" cy="2303879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678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3428471"/>
            <a:ext cx="602528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iamond 22"/>
          <p:cNvSpPr/>
          <p:nvPr userDrawn="1"/>
        </p:nvSpPr>
        <p:spPr>
          <a:xfrm>
            <a:off x="6025284" y="3354568"/>
            <a:ext cx="147782" cy="14780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5" name="Freeform: Shape 24"/>
          <p:cNvSpPr/>
          <p:nvPr userDrawn="1"/>
        </p:nvSpPr>
        <p:spPr>
          <a:xfrm>
            <a:off x="4853387" y="3621586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45478" y="3856605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6173066" y="3428471"/>
            <a:ext cx="6018934" cy="1328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53388" y="4471090"/>
            <a:ext cx="2478877" cy="1454375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>
            <a:stCxn id="23" idx="0"/>
          </p:cNvCxnSpPr>
          <p:nvPr userDrawn="1"/>
        </p:nvCxnSpPr>
        <p:spPr>
          <a:xfrm flipH="1" flipV="1">
            <a:off x="6096001" y="0"/>
            <a:ext cx="3175" cy="3354568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78743" y="932536"/>
            <a:ext cx="1643367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169892" y="950097"/>
            <a:ext cx="4007042" cy="36211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613067" y="2974897"/>
            <a:ext cx="1643367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75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932536"/>
            <a:ext cx="5160433" cy="499292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13" name="Straight Connector 12"/>
          <p:cNvCxnSpPr>
            <a:endCxn id="14" idx="2"/>
          </p:cNvCxnSpPr>
          <p:nvPr userDrawn="1"/>
        </p:nvCxnSpPr>
        <p:spPr>
          <a:xfrm>
            <a:off x="0" y="3428471"/>
            <a:ext cx="5635061" cy="52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5635062" y="3355097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37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23" grpId="0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n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2" name="Freeform: Shape 71"/>
          <p:cNvSpPr/>
          <p:nvPr userDrawn="1"/>
        </p:nvSpPr>
        <p:spPr>
          <a:xfrm rot="2700000">
            <a:off x="3802408" y="1921571"/>
            <a:ext cx="2464342" cy="3943867"/>
          </a:xfrm>
          <a:custGeom>
            <a:avLst/>
            <a:gdLst>
              <a:gd name="connsiteX0" fmla="*/ 797273 w 3695942"/>
              <a:gd name="connsiteY0" fmla="*/ 797271 h 5915801"/>
              <a:gd name="connsiteX1" fmla="*/ 362059 w 3695942"/>
              <a:gd name="connsiteY1" fmla="*/ 1847971 h 5915801"/>
              <a:gd name="connsiteX2" fmla="*/ 1847972 w 3695942"/>
              <a:gd name="connsiteY2" fmla="*/ 3333884 h 5915801"/>
              <a:gd name="connsiteX3" fmla="*/ 3333885 w 3695942"/>
              <a:gd name="connsiteY3" fmla="*/ 1847971 h 5915801"/>
              <a:gd name="connsiteX4" fmla="*/ 1847972 w 3695942"/>
              <a:gd name="connsiteY4" fmla="*/ 362057 h 5915801"/>
              <a:gd name="connsiteX5" fmla="*/ 797273 w 3695942"/>
              <a:gd name="connsiteY5" fmla="*/ 797271 h 5915801"/>
              <a:gd name="connsiteX6" fmla="*/ 541259 w 3695942"/>
              <a:gd name="connsiteY6" fmla="*/ 541258 h 5915801"/>
              <a:gd name="connsiteX7" fmla="*/ 1847971 w 3695942"/>
              <a:gd name="connsiteY7" fmla="*/ 0 h 5915801"/>
              <a:gd name="connsiteX8" fmla="*/ 3695942 w 3695942"/>
              <a:gd name="connsiteY8" fmla="*/ 1847971 h 5915801"/>
              <a:gd name="connsiteX9" fmla="*/ 2220402 w 3695942"/>
              <a:gd name="connsiteY9" fmla="*/ 3658398 h 5915801"/>
              <a:gd name="connsiteX10" fmla="*/ 2044562 w 3695942"/>
              <a:gd name="connsiteY10" fmla="*/ 3685234 h 5915801"/>
              <a:gd name="connsiteX11" fmla="*/ 2044562 w 3695942"/>
              <a:gd name="connsiteY11" fmla="*/ 5719208 h 5915801"/>
              <a:gd name="connsiteX12" fmla="*/ 1847969 w 3695942"/>
              <a:gd name="connsiteY12" fmla="*/ 5915801 h 5915801"/>
              <a:gd name="connsiteX13" fmla="*/ 1847969 w 3695942"/>
              <a:gd name="connsiteY13" fmla="*/ 5915800 h 5915801"/>
              <a:gd name="connsiteX14" fmla="*/ 1651376 w 3695942"/>
              <a:gd name="connsiteY14" fmla="*/ 5719207 h 5915801"/>
              <a:gd name="connsiteX15" fmla="*/ 1651377 w 3695942"/>
              <a:gd name="connsiteY15" fmla="*/ 3685234 h 5915801"/>
              <a:gd name="connsiteX16" fmla="*/ 1475541 w 3695942"/>
              <a:gd name="connsiteY16" fmla="*/ 3658398 h 5915801"/>
              <a:gd name="connsiteX17" fmla="*/ 0 w 3695942"/>
              <a:gd name="connsiteY17" fmla="*/ 1847971 h 5915801"/>
              <a:gd name="connsiteX18" fmla="*/ 541259 w 3695942"/>
              <a:gd name="connsiteY18" fmla="*/ 541258 h 591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95942" h="5915801">
                <a:moveTo>
                  <a:pt x="797273" y="797271"/>
                </a:moveTo>
                <a:cubicBezTo>
                  <a:pt x="528375" y="1066169"/>
                  <a:pt x="362059" y="1437647"/>
                  <a:pt x="362059" y="1847971"/>
                </a:cubicBezTo>
                <a:cubicBezTo>
                  <a:pt x="362059" y="2668617"/>
                  <a:pt x="1027325" y="3333884"/>
                  <a:pt x="1847972" y="3333884"/>
                </a:cubicBezTo>
                <a:cubicBezTo>
                  <a:pt x="2668619" y="3333884"/>
                  <a:pt x="3333885" y="2668617"/>
                  <a:pt x="3333885" y="1847971"/>
                </a:cubicBezTo>
                <a:cubicBezTo>
                  <a:pt x="3333885" y="1027324"/>
                  <a:pt x="2668619" y="362057"/>
                  <a:pt x="1847972" y="362057"/>
                </a:cubicBezTo>
                <a:cubicBezTo>
                  <a:pt x="1437648" y="362058"/>
                  <a:pt x="1066170" y="528374"/>
                  <a:pt x="797273" y="797271"/>
                </a:cubicBezTo>
                <a:close/>
                <a:moveTo>
                  <a:pt x="541259" y="541258"/>
                </a:moveTo>
                <a:cubicBezTo>
                  <a:pt x="875676" y="206841"/>
                  <a:pt x="1337668" y="0"/>
                  <a:pt x="1847971" y="0"/>
                </a:cubicBezTo>
                <a:cubicBezTo>
                  <a:pt x="2868577" y="0"/>
                  <a:pt x="3695942" y="827365"/>
                  <a:pt x="3695942" y="1847971"/>
                </a:cubicBezTo>
                <a:cubicBezTo>
                  <a:pt x="3695942" y="2741001"/>
                  <a:pt x="3062491" y="3486081"/>
                  <a:pt x="2220402" y="3658398"/>
                </a:cubicBezTo>
                <a:lnTo>
                  <a:pt x="2044562" y="3685234"/>
                </a:lnTo>
                <a:lnTo>
                  <a:pt x="2044562" y="5719208"/>
                </a:lnTo>
                <a:cubicBezTo>
                  <a:pt x="2044562" y="5827783"/>
                  <a:pt x="1956544" y="5915801"/>
                  <a:pt x="1847969" y="5915801"/>
                </a:cubicBezTo>
                <a:lnTo>
                  <a:pt x="1847969" y="5915800"/>
                </a:lnTo>
                <a:cubicBezTo>
                  <a:pt x="1739394" y="5915800"/>
                  <a:pt x="1651376" y="5827782"/>
                  <a:pt x="1651376" y="5719207"/>
                </a:cubicBezTo>
                <a:lnTo>
                  <a:pt x="1651377" y="3685234"/>
                </a:lnTo>
                <a:lnTo>
                  <a:pt x="1475541" y="3658398"/>
                </a:lnTo>
                <a:cubicBezTo>
                  <a:pt x="633452" y="3486081"/>
                  <a:pt x="0" y="2741001"/>
                  <a:pt x="0" y="1847971"/>
                </a:cubicBezTo>
                <a:cubicBezTo>
                  <a:pt x="0" y="1337668"/>
                  <a:pt x="206841" y="875676"/>
                  <a:pt x="541259" y="54125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1" name="Freeform: Shape 50"/>
          <p:cNvSpPr/>
          <p:nvPr userDrawn="1"/>
        </p:nvSpPr>
        <p:spPr>
          <a:xfrm rot="19800000">
            <a:off x="5692688" y="1382709"/>
            <a:ext cx="1058703" cy="1456073"/>
          </a:xfrm>
          <a:custGeom>
            <a:avLst/>
            <a:gdLst>
              <a:gd name="connsiteX0" fmla="*/ 327872 w 1588054"/>
              <a:gd name="connsiteY0" fmla="*/ 0 h 2183773"/>
              <a:gd name="connsiteX1" fmla="*/ 510788 w 1588054"/>
              <a:gd name="connsiteY1" fmla="*/ 118292 h 2183773"/>
              <a:gd name="connsiteX2" fmla="*/ 1585097 w 1588054"/>
              <a:gd name="connsiteY2" fmla="*/ 2051410 h 2183773"/>
              <a:gd name="connsiteX3" fmla="*/ 1588054 w 1588054"/>
              <a:gd name="connsiteY3" fmla="*/ 2183773 h 2183773"/>
              <a:gd name="connsiteX4" fmla="*/ 932943 w 1588054"/>
              <a:gd name="connsiteY4" fmla="*/ 2183773 h 2183773"/>
              <a:gd name="connsiteX5" fmla="*/ 932277 w 1588054"/>
              <a:gd name="connsiteY5" fmla="*/ 2117963 h 2183773"/>
              <a:gd name="connsiteX6" fmla="*/ 868717 w 1588054"/>
              <a:gd name="connsiteY6" fmla="*/ 1727409 h 2183773"/>
              <a:gd name="connsiteX7" fmla="*/ 116225 w 1588054"/>
              <a:gd name="connsiteY7" fmla="*/ 642603 h 2183773"/>
              <a:gd name="connsiteX8" fmla="*/ 0 w 1588054"/>
              <a:gd name="connsiteY8" fmla="*/ 567891 h 2183773"/>
              <a:gd name="connsiteX9" fmla="*/ 327872 w 1588054"/>
              <a:gd name="connsiteY9" fmla="*/ 0 h 218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8054" h="2183773">
                <a:moveTo>
                  <a:pt x="327872" y="0"/>
                </a:moveTo>
                <a:lnTo>
                  <a:pt x="510788" y="118292"/>
                </a:lnTo>
                <a:cubicBezTo>
                  <a:pt x="1154406" y="582464"/>
                  <a:pt x="1531952" y="1299400"/>
                  <a:pt x="1585097" y="2051410"/>
                </a:cubicBezTo>
                <a:lnTo>
                  <a:pt x="1588054" y="2183773"/>
                </a:lnTo>
                <a:lnTo>
                  <a:pt x="932943" y="2183773"/>
                </a:lnTo>
                <a:lnTo>
                  <a:pt x="932277" y="2117963"/>
                </a:lnTo>
                <a:cubicBezTo>
                  <a:pt x="924499" y="1988393"/>
                  <a:pt x="903621" y="1857675"/>
                  <a:pt x="868717" y="1727409"/>
                </a:cubicBezTo>
                <a:cubicBezTo>
                  <a:pt x="746551" y="1271481"/>
                  <a:pt x="472804" y="896648"/>
                  <a:pt x="116225" y="642603"/>
                </a:cubicBezTo>
                <a:lnTo>
                  <a:pt x="0" y="567891"/>
                </a:lnTo>
                <a:lnTo>
                  <a:pt x="327872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2" name="Freeform: Shape 51"/>
          <p:cNvSpPr/>
          <p:nvPr userDrawn="1"/>
        </p:nvSpPr>
        <p:spPr>
          <a:xfrm rot="19800000">
            <a:off x="6453862" y="2699978"/>
            <a:ext cx="1060142" cy="1456985"/>
          </a:xfrm>
          <a:custGeom>
            <a:avLst/>
            <a:gdLst>
              <a:gd name="connsiteX0" fmla="*/ 1589747 w 1590213"/>
              <a:gd name="connsiteY0" fmla="*/ 0 h 2185140"/>
              <a:gd name="connsiteX1" fmla="*/ 1590213 w 1590213"/>
              <a:gd name="connsiteY1" fmla="*/ 20834 h 2185140"/>
              <a:gd name="connsiteX2" fmla="*/ 1241066 w 1590213"/>
              <a:gd name="connsiteY2" fmla="*/ 1255449 h 2185140"/>
              <a:gd name="connsiteX3" fmla="*/ 346432 w 1590213"/>
              <a:gd name="connsiteY3" fmla="*/ 2175126 h 2185140"/>
              <a:gd name="connsiteX4" fmla="*/ 328156 w 1590213"/>
              <a:gd name="connsiteY4" fmla="*/ 2185140 h 2185140"/>
              <a:gd name="connsiteX5" fmla="*/ 0 w 1590213"/>
              <a:gd name="connsiteY5" fmla="*/ 1616757 h 2185140"/>
              <a:gd name="connsiteX6" fmla="*/ 25268 w 1590213"/>
              <a:gd name="connsiteY6" fmla="*/ 1602508 h 2185140"/>
              <a:gd name="connsiteX7" fmla="*/ 933729 w 1590213"/>
              <a:gd name="connsiteY7" fmla="*/ 29007 h 2185140"/>
              <a:gd name="connsiteX8" fmla="*/ 933435 w 1590213"/>
              <a:gd name="connsiteY8" fmla="*/ 0 h 2185140"/>
              <a:gd name="connsiteX9" fmla="*/ 1589747 w 1590213"/>
              <a:gd name="connsiteY9" fmla="*/ 0 h 218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0213" h="2185140">
                <a:moveTo>
                  <a:pt x="1589747" y="0"/>
                </a:moveTo>
                <a:lnTo>
                  <a:pt x="1590213" y="20834"/>
                </a:lnTo>
                <a:cubicBezTo>
                  <a:pt x="1579289" y="441455"/>
                  <a:pt x="1466240" y="865435"/>
                  <a:pt x="1241066" y="1255449"/>
                </a:cubicBezTo>
                <a:cubicBezTo>
                  <a:pt x="1015891" y="1645462"/>
                  <a:pt x="705238" y="1955355"/>
                  <a:pt x="346432" y="2175126"/>
                </a:cubicBezTo>
                <a:lnTo>
                  <a:pt x="328156" y="2185140"/>
                </a:lnTo>
                <a:lnTo>
                  <a:pt x="0" y="1616757"/>
                </a:lnTo>
                <a:lnTo>
                  <a:pt x="25268" y="1602508"/>
                </a:lnTo>
                <a:cubicBezTo>
                  <a:pt x="566879" y="1260414"/>
                  <a:pt x="908273" y="669103"/>
                  <a:pt x="933729" y="29007"/>
                </a:cubicBezTo>
                <a:lnTo>
                  <a:pt x="933435" y="0"/>
                </a:lnTo>
                <a:lnTo>
                  <a:pt x="1589747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3" name="Freeform: Shape 52"/>
          <p:cNvSpPr/>
          <p:nvPr userDrawn="1"/>
        </p:nvSpPr>
        <p:spPr>
          <a:xfrm rot="19800000">
            <a:off x="5436291" y="4323840"/>
            <a:ext cx="1680863" cy="597059"/>
          </a:xfrm>
          <a:custGeom>
            <a:avLst/>
            <a:gdLst>
              <a:gd name="connsiteX0" fmla="*/ 2193739 w 2521294"/>
              <a:gd name="connsiteY0" fmla="*/ 13 h 895451"/>
              <a:gd name="connsiteX1" fmla="*/ 2521294 w 2521294"/>
              <a:gd name="connsiteY1" fmla="*/ 567355 h 895451"/>
              <a:gd name="connsiteX2" fmla="*/ 2405186 w 2521294"/>
              <a:gd name="connsiteY2" fmla="*/ 630976 h 895451"/>
              <a:gd name="connsiteX3" fmla="*/ 193902 w 2521294"/>
              <a:gd name="connsiteY3" fmla="*/ 667156 h 895451"/>
              <a:gd name="connsiteX4" fmla="*/ 0 w 2521294"/>
              <a:gd name="connsiteY4" fmla="*/ 567892 h 895451"/>
              <a:gd name="connsiteX5" fmla="*/ 327872 w 2521294"/>
              <a:gd name="connsiteY5" fmla="*/ 0 h 895451"/>
              <a:gd name="connsiteX6" fmla="*/ 450687 w 2521294"/>
              <a:gd name="connsiteY6" fmla="*/ 63299 h 895451"/>
              <a:gd name="connsiteX7" fmla="*/ 1766403 w 2521294"/>
              <a:gd name="connsiteY7" fmla="*/ 172573 h 895451"/>
              <a:gd name="connsiteX8" fmla="*/ 2136412 w 2521294"/>
              <a:gd name="connsiteY8" fmla="*/ 32341 h 895451"/>
              <a:gd name="connsiteX9" fmla="*/ 2193739 w 2521294"/>
              <a:gd name="connsiteY9" fmla="*/ 13 h 89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294" h="895451">
                <a:moveTo>
                  <a:pt x="2193739" y="13"/>
                </a:moveTo>
                <a:lnTo>
                  <a:pt x="2521294" y="567355"/>
                </a:lnTo>
                <a:lnTo>
                  <a:pt x="2405186" y="630976"/>
                </a:lnTo>
                <a:cubicBezTo>
                  <a:pt x="1727354" y="960956"/>
                  <a:pt x="917695" y="992459"/>
                  <a:pt x="193902" y="667156"/>
                </a:cubicBezTo>
                <a:lnTo>
                  <a:pt x="0" y="567892"/>
                </a:lnTo>
                <a:lnTo>
                  <a:pt x="327872" y="0"/>
                </a:lnTo>
                <a:lnTo>
                  <a:pt x="450687" y="63299"/>
                </a:lnTo>
                <a:cubicBezTo>
                  <a:pt x="848986" y="245083"/>
                  <a:pt x="1310475" y="294738"/>
                  <a:pt x="1766403" y="172573"/>
                </a:cubicBezTo>
                <a:cubicBezTo>
                  <a:pt x="1896668" y="137668"/>
                  <a:pt x="2020313" y="90390"/>
                  <a:pt x="2136412" y="32341"/>
                </a:cubicBezTo>
                <a:lnTo>
                  <a:pt x="2193739" y="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123952" y="1871104"/>
            <a:ext cx="38243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123952" y="4485893"/>
            <a:ext cx="38243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879877" y="3116534"/>
            <a:ext cx="38243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747231" y="3129281"/>
            <a:ext cx="16433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01000" y="1331705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001000" y="892146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001000" y="3154778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001000" y="2715219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001000" y="4977851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001000" y="4538292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767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51" grpId="0" animBg="1"/>
      <p:bldP spid="52" grpId="0" animBg="1"/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295401" y="2180504"/>
            <a:ext cx="2696079" cy="2121805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19505" y="3048800"/>
            <a:ext cx="21657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4747961" y="2180504"/>
            <a:ext cx="2696079" cy="2121805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872065" y="3048800"/>
            <a:ext cx="21657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8200521" y="2180504"/>
            <a:ext cx="2696079" cy="2121805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8324625" y="3048800"/>
            <a:ext cx="21657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3857" y="4792874"/>
            <a:ext cx="5124287" cy="110930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053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 userDrawn="1"/>
        </p:nvSpPr>
        <p:spPr>
          <a:xfrm>
            <a:off x="3525303" y="2300390"/>
            <a:ext cx="2543745" cy="2001918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571341" y="3095372"/>
            <a:ext cx="2165767" cy="39876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935567" y="2300390"/>
            <a:ext cx="2543745" cy="2001918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059671" y="3095372"/>
            <a:ext cx="2165767" cy="39876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6115039" y="2281194"/>
            <a:ext cx="2543745" cy="2001918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216148" y="3076175"/>
            <a:ext cx="2165767" cy="39876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3857" y="4792874"/>
            <a:ext cx="5124287" cy="110930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Freeform: Shape 11"/>
          <p:cNvSpPr/>
          <p:nvPr userDrawn="1"/>
        </p:nvSpPr>
        <p:spPr>
          <a:xfrm>
            <a:off x="8704776" y="2300390"/>
            <a:ext cx="2543745" cy="2001918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8684459" y="3095372"/>
            <a:ext cx="2165767" cy="39876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672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3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12" grpId="0" animBg="1"/>
      <p:bldP spid="12" grpId="1" animBg="1"/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5610376" y="1916181"/>
            <a:ext cx="2410581" cy="39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5" name="Rectangle 34"/>
          <p:cNvSpPr/>
          <p:nvPr userDrawn="1"/>
        </p:nvSpPr>
        <p:spPr>
          <a:xfrm>
            <a:off x="5610376" y="2306313"/>
            <a:ext cx="2410581" cy="7808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6" name="Rectangle 35"/>
          <p:cNvSpPr/>
          <p:nvPr userDrawn="1"/>
        </p:nvSpPr>
        <p:spPr>
          <a:xfrm>
            <a:off x="5610376" y="3087180"/>
            <a:ext cx="2410581" cy="17161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7" name="Rectangle 36"/>
          <p:cNvSpPr/>
          <p:nvPr userDrawn="1"/>
        </p:nvSpPr>
        <p:spPr>
          <a:xfrm>
            <a:off x="5610376" y="4803307"/>
            <a:ext cx="2410581" cy="209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5732783" y="1907452"/>
            <a:ext cx="21657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5732783" y="2400066"/>
            <a:ext cx="2165767" cy="56130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5732783" y="3212990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32783" y="3587093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5732783" y="3961196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5732783" y="4335298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8486020" y="1916181"/>
            <a:ext cx="2410581" cy="3901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5" name="Rectangle 44"/>
          <p:cNvSpPr/>
          <p:nvPr userDrawn="1"/>
        </p:nvSpPr>
        <p:spPr>
          <a:xfrm>
            <a:off x="8486020" y="2306313"/>
            <a:ext cx="2410581" cy="7808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6" name="Rectangle 45"/>
          <p:cNvSpPr/>
          <p:nvPr userDrawn="1"/>
        </p:nvSpPr>
        <p:spPr>
          <a:xfrm>
            <a:off x="8486020" y="3087180"/>
            <a:ext cx="2410581" cy="1716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7" name="Rectangle 46"/>
          <p:cNvSpPr/>
          <p:nvPr userDrawn="1"/>
        </p:nvSpPr>
        <p:spPr>
          <a:xfrm>
            <a:off x="8486020" y="4803307"/>
            <a:ext cx="2410581" cy="2097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8608427" y="1907452"/>
            <a:ext cx="21657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8608427" y="2400066"/>
            <a:ext cx="2165767" cy="56130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8608426" y="3212990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8608426" y="3587093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8608426" y="3961196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8608426" y="4335298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28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AB84D7-50FA-9A4D-924A-9E2067A11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24154-29E2-3E41-968E-8E7982EB2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8FACF-E0CC-3A40-BE57-6F497855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B80F1-CFCF-124C-9A82-419ACBFE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EA259-AE6F-1C44-98F5-7ECB6F2F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015067" y="1347727"/>
            <a:ext cx="2410581" cy="3901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2015067" y="1737859"/>
            <a:ext cx="2410581" cy="7808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Rectangle 7"/>
          <p:cNvSpPr/>
          <p:nvPr userDrawn="1"/>
        </p:nvSpPr>
        <p:spPr>
          <a:xfrm>
            <a:off x="2015067" y="2518727"/>
            <a:ext cx="2410581" cy="1716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Rectangle 8"/>
          <p:cNvSpPr/>
          <p:nvPr userDrawn="1"/>
        </p:nvSpPr>
        <p:spPr>
          <a:xfrm>
            <a:off x="2015067" y="4234853"/>
            <a:ext cx="2410581" cy="2097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37474" y="1338998"/>
            <a:ext cx="21657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2137474" y="1831612"/>
            <a:ext cx="2165767" cy="56130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2137473" y="2644536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2137473" y="3018639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2137473" y="3392742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2137473" y="3766845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4890710" y="1347727"/>
            <a:ext cx="2410581" cy="39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5" name="Rectangle 34"/>
          <p:cNvSpPr/>
          <p:nvPr userDrawn="1"/>
        </p:nvSpPr>
        <p:spPr>
          <a:xfrm>
            <a:off x="4890710" y="1737859"/>
            <a:ext cx="2410581" cy="7808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6" name="Rectangle 35"/>
          <p:cNvSpPr/>
          <p:nvPr userDrawn="1"/>
        </p:nvSpPr>
        <p:spPr>
          <a:xfrm>
            <a:off x="4890710" y="2518727"/>
            <a:ext cx="2410581" cy="17161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7" name="Rectangle 36"/>
          <p:cNvSpPr/>
          <p:nvPr userDrawn="1"/>
        </p:nvSpPr>
        <p:spPr>
          <a:xfrm>
            <a:off x="4890710" y="4234853"/>
            <a:ext cx="2410581" cy="209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5013117" y="1338998"/>
            <a:ext cx="21657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5013117" y="1831612"/>
            <a:ext cx="2165767" cy="56130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5013116" y="2644536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013116" y="3018639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5013116" y="3392742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5013116" y="3766845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7766353" y="1347727"/>
            <a:ext cx="2410581" cy="3901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5" name="Rectangle 44"/>
          <p:cNvSpPr/>
          <p:nvPr userDrawn="1"/>
        </p:nvSpPr>
        <p:spPr>
          <a:xfrm>
            <a:off x="7766353" y="1737859"/>
            <a:ext cx="2410581" cy="7808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6" name="Rectangle 45"/>
          <p:cNvSpPr/>
          <p:nvPr userDrawn="1"/>
        </p:nvSpPr>
        <p:spPr>
          <a:xfrm>
            <a:off x="7766353" y="2518727"/>
            <a:ext cx="2410581" cy="1716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7" name="Rectangle 46"/>
          <p:cNvSpPr/>
          <p:nvPr userDrawn="1"/>
        </p:nvSpPr>
        <p:spPr>
          <a:xfrm>
            <a:off x="7766353" y="4234853"/>
            <a:ext cx="2410581" cy="2097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7888760" y="1338998"/>
            <a:ext cx="2165767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7888760" y="1831612"/>
            <a:ext cx="2165767" cy="56130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7888760" y="2644536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7888760" y="3018639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7888760" y="3392742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7888760" y="3766845"/>
            <a:ext cx="2161477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4667937"/>
            <a:ext cx="3456517" cy="1365547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52646" y="4792874"/>
            <a:ext cx="5124287" cy="110930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35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806448" y="2810522"/>
            <a:ext cx="8090153" cy="6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Rectangle 5"/>
          <p:cNvSpPr/>
          <p:nvPr userDrawn="1"/>
        </p:nvSpPr>
        <p:spPr>
          <a:xfrm>
            <a:off x="2806448" y="3431657"/>
            <a:ext cx="8090153" cy="62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2806448" y="4052792"/>
            <a:ext cx="8090153" cy="6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Rectangle 7"/>
          <p:cNvSpPr/>
          <p:nvPr userDrawn="1"/>
        </p:nvSpPr>
        <p:spPr>
          <a:xfrm>
            <a:off x="2806448" y="4673927"/>
            <a:ext cx="8090153" cy="62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Rectangle 8"/>
          <p:cNvSpPr/>
          <p:nvPr userDrawn="1"/>
        </p:nvSpPr>
        <p:spPr>
          <a:xfrm>
            <a:off x="2806448" y="5295062"/>
            <a:ext cx="8090153" cy="6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2806448" y="2325451"/>
            <a:ext cx="111570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tx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3967651" y="2325451"/>
            <a:ext cx="111570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tx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128854" y="2325451"/>
            <a:ext cx="111570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tx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290056" y="2325451"/>
            <a:ext cx="111570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tx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7451259" y="2325451"/>
            <a:ext cx="111570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tx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8612462" y="2325451"/>
            <a:ext cx="111570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tx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9773663" y="2325451"/>
            <a:ext cx="111570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tx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935567" y="2932734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35567" y="3553869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35567" y="4175005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35567" y="4787996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35567" y="5417275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015067" y="1528923"/>
            <a:ext cx="8161867" cy="29368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97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806448" y="2909288"/>
            <a:ext cx="8090153" cy="3796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2806448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150752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495056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839360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183664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527968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935567" y="2909288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8600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4822904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6167208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7511512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8855816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0200122" y="2407624"/>
            <a:ext cx="67328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67">
                <a:solidFill>
                  <a:schemeClr val="bg2"/>
                </a:solidFill>
                <a:latin typeface="+mn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2806448" y="3288959"/>
            <a:ext cx="8090153" cy="3796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935567" y="3288959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2806448" y="3668629"/>
            <a:ext cx="8090153" cy="3796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935567" y="3668629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2806448" y="4048300"/>
            <a:ext cx="8090153" cy="3796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935567" y="4048300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2806448" y="4427970"/>
            <a:ext cx="8090153" cy="3796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935567" y="4427970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2806448" y="4807641"/>
            <a:ext cx="8090153" cy="3796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935567" y="4807641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2806448" y="5166123"/>
            <a:ext cx="8090153" cy="3796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935567" y="5166123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2806448" y="5545793"/>
            <a:ext cx="8090153" cy="3796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935567" y="5545793"/>
            <a:ext cx="1734403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015067" y="1528923"/>
            <a:ext cx="8161867" cy="29368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953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6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1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6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1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095999" y="2180503"/>
            <a:ext cx="5160435" cy="6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Rectangle 5"/>
          <p:cNvSpPr/>
          <p:nvPr userDrawn="1"/>
        </p:nvSpPr>
        <p:spPr>
          <a:xfrm>
            <a:off x="6095999" y="2801638"/>
            <a:ext cx="5160435" cy="62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22774"/>
            <a:ext cx="5160435" cy="6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Rectangle 7"/>
          <p:cNvSpPr/>
          <p:nvPr userDrawn="1"/>
        </p:nvSpPr>
        <p:spPr>
          <a:xfrm>
            <a:off x="6095999" y="4043909"/>
            <a:ext cx="5160435" cy="62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Rectangle 8"/>
          <p:cNvSpPr/>
          <p:nvPr userDrawn="1"/>
        </p:nvSpPr>
        <p:spPr>
          <a:xfrm>
            <a:off x="6095999" y="4665044"/>
            <a:ext cx="5160435" cy="6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Rectangle 9"/>
          <p:cNvSpPr/>
          <p:nvPr userDrawn="1"/>
        </p:nvSpPr>
        <p:spPr>
          <a:xfrm>
            <a:off x="4343401" y="1559368"/>
            <a:ext cx="1752599" cy="62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1559368"/>
            <a:ext cx="5160434" cy="624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Rectangle 11"/>
          <p:cNvSpPr/>
          <p:nvPr userDrawn="1"/>
        </p:nvSpPr>
        <p:spPr>
          <a:xfrm>
            <a:off x="4343400" y="2180503"/>
            <a:ext cx="1752600" cy="62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Rectangle 12"/>
          <p:cNvSpPr/>
          <p:nvPr userDrawn="1"/>
        </p:nvSpPr>
        <p:spPr>
          <a:xfrm>
            <a:off x="4343400" y="2801638"/>
            <a:ext cx="1752600" cy="6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Rectangle 13"/>
          <p:cNvSpPr/>
          <p:nvPr userDrawn="1"/>
        </p:nvSpPr>
        <p:spPr>
          <a:xfrm>
            <a:off x="4343400" y="3422774"/>
            <a:ext cx="1752600" cy="62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Rectangle 14"/>
          <p:cNvSpPr/>
          <p:nvPr userDrawn="1"/>
        </p:nvSpPr>
        <p:spPr>
          <a:xfrm>
            <a:off x="4343400" y="4043909"/>
            <a:ext cx="1752600" cy="6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Rectangle 15"/>
          <p:cNvSpPr/>
          <p:nvPr userDrawn="1"/>
        </p:nvSpPr>
        <p:spPr>
          <a:xfrm>
            <a:off x="4343400" y="4665044"/>
            <a:ext cx="1752600" cy="62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439228" y="1681581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282651" y="1680100"/>
            <a:ext cx="233910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730674" y="1680100"/>
            <a:ext cx="233910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439228" y="2302716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439228" y="2923851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439228" y="3544986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439228" y="4166121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4439228" y="4787256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288424" y="2299974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88424" y="2918148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6288424" y="3554331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6288424" y="4173956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288424" y="4793396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8721437" y="2299974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8721437" y="2918148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8721437" y="3554331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8721437" y="4173956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8721437" y="4793396"/>
            <a:ext cx="2335344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011768" y="3428471"/>
            <a:ext cx="333163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932537"/>
            <a:ext cx="2923428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29125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915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095999" y="1555449"/>
            <a:ext cx="5160435" cy="6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Rectangle 5"/>
          <p:cNvSpPr/>
          <p:nvPr userDrawn="1"/>
        </p:nvSpPr>
        <p:spPr>
          <a:xfrm>
            <a:off x="6095999" y="2179843"/>
            <a:ext cx="5160435" cy="62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2804237"/>
            <a:ext cx="5160435" cy="6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Rectangle 7"/>
          <p:cNvSpPr/>
          <p:nvPr userDrawn="1"/>
        </p:nvSpPr>
        <p:spPr>
          <a:xfrm>
            <a:off x="6095999" y="3428630"/>
            <a:ext cx="5160435" cy="62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Rectangle 8"/>
          <p:cNvSpPr/>
          <p:nvPr userDrawn="1"/>
        </p:nvSpPr>
        <p:spPr>
          <a:xfrm>
            <a:off x="6095999" y="4053024"/>
            <a:ext cx="5160435" cy="6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Rectangle 9"/>
          <p:cNvSpPr/>
          <p:nvPr userDrawn="1"/>
        </p:nvSpPr>
        <p:spPr>
          <a:xfrm>
            <a:off x="4343401" y="931056"/>
            <a:ext cx="1752599" cy="624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931056"/>
            <a:ext cx="5160434" cy="6240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Rectangle 11"/>
          <p:cNvSpPr/>
          <p:nvPr userDrawn="1"/>
        </p:nvSpPr>
        <p:spPr>
          <a:xfrm>
            <a:off x="4343400" y="1555449"/>
            <a:ext cx="1752600" cy="62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Rectangle 12"/>
          <p:cNvSpPr/>
          <p:nvPr userDrawn="1"/>
        </p:nvSpPr>
        <p:spPr>
          <a:xfrm>
            <a:off x="4343400" y="2179843"/>
            <a:ext cx="1752600" cy="6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Rectangle 13"/>
          <p:cNvSpPr/>
          <p:nvPr userDrawn="1"/>
        </p:nvSpPr>
        <p:spPr>
          <a:xfrm>
            <a:off x="4343400" y="2804237"/>
            <a:ext cx="1752600" cy="62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Rectangle 14"/>
          <p:cNvSpPr/>
          <p:nvPr userDrawn="1"/>
        </p:nvSpPr>
        <p:spPr>
          <a:xfrm>
            <a:off x="4343400" y="3428630"/>
            <a:ext cx="1752600" cy="6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Rectangle 15"/>
          <p:cNvSpPr/>
          <p:nvPr userDrawn="1"/>
        </p:nvSpPr>
        <p:spPr>
          <a:xfrm>
            <a:off x="4343400" y="4053024"/>
            <a:ext cx="1752600" cy="62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439228" y="1038312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207677" y="1038312"/>
            <a:ext cx="158651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895081" y="1038312"/>
            <a:ext cx="158651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439228" y="1700173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439228" y="2321308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439228" y="2942443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439228" y="3563578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4439228" y="4184713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213450" y="1697431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13450" y="2315605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6213450" y="2951788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6213450" y="3571413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213450" y="4190853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885844" y="1697431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885844" y="2315605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7885844" y="2951788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7885844" y="3571413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7885844" y="4190853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011768" y="3428471"/>
            <a:ext cx="333163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932537"/>
            <a:ext cx="2874867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286415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446433" y="6411940"/>
            <a:ext cx="4521200" cy="365125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71767" y="5919158"/>
            <a:ext cx="812800" cy="6753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6095999" y="4677418"/>
            <a:ext cx="5160435" cy="62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3" name="Rectangle 42"/>
          <p:cNvSpPr/>
          <p:nvPr userDrawn="1"/>
        </p:nvSpPr>
        <p:spPr>
          <a:xfrm>
            <a:off x="6095999" y="5301810"/>
            <a:ext cx="5160435" cy="6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4" name="Rectangle 43"/>
          <p:cNvSpPr/>
          <p:nvPr userDrawn="1"/>
        </p:nvSpPr>
        <p:spPr>
          <a:xfrm>
            <a:off x="4343400" y="4677418"/>
            <a:ext cx="1752600" cy="6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5" name="Rectangle 44"/>
          <p:cNvSpPr/>
          <p:nvPr userDrawn="1"/>
        </p:nvSpPr>
        <p:spPr>
          <a:xfrm>
            <a:off x="4343400" y="5301810"/>
            <a:ext cx="1752600" cy="62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4439228" y="4802887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4439228" y="5424023"/>
            <a:ext cx="1560945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 i="0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6213450" y="4810722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6213450" y="5430162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7885844" y="4810722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7885844" y="5430162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9558237" y="1038312"/>
            <a:ext cx="1586519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9549000" y="1697431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9549000" y="2315605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9549000" y="2951788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9549000" y="3571413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9549000" y="4190853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9549000" y="4810722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53" hasCustomPrompt="1"/>
          </p:nvPr>
        </p:nvSpPr>
        <p:spPr>
          <a:xfrm>
            <a:off x="9549000" y="5430162"/>
            <a:ext cx="1583965" cy="36155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06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00"/>
                            </p:stCondLst>
                            <p:childTnLst>
                              <p:par>
                                <p:cTn id="2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5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279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446433" y="6411940"/>
            <a:ext cx="4521200" cy="365125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71767" y="5919158"/>
            <a:ext cx="812800" cy="6753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40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440083" y="932537"/>
            <a:ext cx="3456517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2783" y="3574543"/>
            <a:ext cx="3443635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6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2180503"/>
            <a:ext cx="8161867" cy="2496994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2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51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514341" y="3147248"/>
            <a:ext cx="3657696" cy="5635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7" name="Group 6"/>
          <p:cNvGrpSpPr/>
          <p:nvPr userDrawn="1"/>
        </p:nvGrpSpPr>
        <p:grpSpPr>
          <a:xfrm rot="2700000">
            <a:off x="3713510" y="3307451"/>
            <a:ext cx="380049" cy="243097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87128" y="3171718"/>
            <a:ext cx="2770434" cy="502082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93915" y="3147248"/>
            <a:ext cx="1485249" cy="5635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399154" y="3239164"/>
            <a:ext cx="1269173" cy="37967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20515710">
            <a:off x="10285876" y="7215083"/>
            <a:ext cx="319314" cy="671390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5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" fmla="*/ 0 w 478971"/>
                <a:gd name="connsiteY0" fmla="*/ 725714 h 726622"/>
                <a:gd name="connsiteX1" fmla="*/ 239486 w 478971"/>
                <a:gd name="connsiteY1" fmla="*/ 0 h 726622"/>
                <a:gd name="connsiteX2" fmla="*/ 478971 w 478971"/>
                <a:gd name="connsiteY2" fmla="*/ 725714 h 726622"/>
                <a:gd name="connsiteX3" fmla="*/ 237672 w 478971"/>
                <a:gd name="connsiteY3" fmla="*/ 726622 h 726622"/>
                <a:gd name="connsiteX4" fmla="*/ 0 w 478971"/>
                <a:gd name="connsiteY4" fmla="*/ 725714 h 726622"/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231322 w 478971"/>
                <a:gd name="connsiteY3" fmla="*/ 637722 h 725714"/>
                <a:gd name="connsiteX4" fmla="*/ 0 w 478971"/>
                <a:gd name="connsiteY4" fmla="*/ 725714 h 72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00835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1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1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1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a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4299093" y="1253604"/>
            <a:ext cx="2147949" cy="2490974"/>
          </a:xfrm>
          <a:custGeom>
            <a:avLst/>
            <a:gdLst>
              <a:gd name="connsiteX0" fmla="*/ 2147390 w 4294779"/>
              <a:gd name="connsiteY0" fmla="*/ 0 h 4981947"/>
              <a:gd name="connsiteX1" fmla="*/ 4294779 w 4294779"/>
              <a:gd name="connsiteY1" fmla="*/ 1073695 h 4981947"/>
              <a:gd name="connsiteX2" fmla="*/ 4294779 w 4294779"/>
              <a:gd name="connsiteY2" fmla="*/ 3908252 h 4981947"/>
              <a:gd name="connsiteX3" fmla="*/ 2147390 w 4294779"/>
              <a:gd name="connsiteY3" fmla="*/ 4981947 h 4981947"/>
              <a:gd name="connsiteX4" fmla="*/ 0 w 4294779"/>
              <a:gd name="connsiteY4" fmla="*/ 3908252 h 4981947"/>
              <a:gd name="connsiteX5" fmla="*/ 0 w 4294779"/>
              <a:gd name="connsiteY5" fmla="*/ 1073695 h 49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4779" h="4981947">
                <a:moveTo>
                  <a:pt x="2147390" y="0"/>
                </a:moveTo>
                <a:lnTo>
                  <a:pt x="4294779" y="1073695"/>
                </a:lnTo>
                <a:lnTo>
                  <a:pt x="4294779" y="3908252"/>
                </a:lnTo>
                <a:lnTo>
                  <a:pt x="2147390" y="4981947"/>
                </a:lnTo>
                <a:lnTo>
                  <a:pt x="0" y="3908252"/>
                </a:lnTo>
                <a:lnTo>
                  <a:pt x="0" y="1073695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41"/>
          </p:nvPr>
        </p:nvSpPr>
        <p:spPr>
          <a:xfrm>
            <a:off x="5468148" y="3325435"/>
            <a:ext cx="2147949" cy="2490974"/>
          </a:xfrm>
          <a:custGeom>
            <a:avLst/>
            <a:gdLst>
              <a:gd name="connsiteX0" fmla="*/ 2147390 w 4294779"/>
              <a:gd name="connsiteY0" fmla="*/ 0 h 4981947"/>
              <a:gd name="connsiteX1" fmla="*/ 4294779 w 4294779"/>
              <a:gd name="connsiteY1" fmla="*/ 1073695 h 4981947"/>
              <a:gd name="connsiteX2" fmla="*/ 4294779 w 4294779"/>
              <a:gd name="connsiteY2" fmla="*/ 3908252 h 4981947"/>
              <a:gd name="connsiteX3" fmla="*/ 2147390 w 4294779"/>
              <a:gd name="connsiteY3" fmla="*/ 4981947 h 4981947"/>
              <a:gd name="connsiteX4" fmla="*/ 0 w 4294779"/>
              <a:gd name="connsiteY4" fmla="*/ 3908252 h 4981947"/>
              <a:gd name="connsiteX5" fmla="*/ 0 w 4294779"/>
              <a:gd name="connsiteY5" fmla="*/ 1073695 h 49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4779" h="4981947">
                <a:moveTo>
                  <a:pt x="2147390" y="0"/>
                </a:moveTo>
                <a:lnTo>
                  <a:pt x="4294779" y="1073695"/>
                </a:lnTo>
                <a:lnTo>
                  <a:pt x="4294779" y="3908252"/>
                </a:lnTo>
                <a:lnTo>
                  <a:pt x="2147390" y="4981947"/>
                </a:lnTo>
                <a:lnTo>
                  <a:pt x="0" y="3908252"/>
                </a:lnTo>
                <a:lnTo>
                  <a:pt x="0" y="1073695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18452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4347468" y="1680199"/>
            <a:ext cx="3497062" cy="3497602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4619619" y="1952309"/>
            <a:ext cx="2952763" cy="2953219"/>
          </a:xfrm>
          <a:solidFill>
            <a:schemeClr val="tx1"/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23056" y="2337160"/>
            <a:ext cx="2945889" cy="1091310"/>
          </a:xfrm>
        </p:spPr>
        <p:txBody>
          <a:bodyPr anchor="b">
            <a:normAutofit/>
          </a:bodyPr>
          <a:lstStyle>
            <a:lvl1pPr algn="ctr">
              <a:defRPr sz="32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23056" y="3472475"/>
            <a:ext cx="2945889" cy="642960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02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8E0DB-5748-49A9-A068-6F825AF5F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5A87DA-22B6-44E4-B7FA-A9A4A822BBC1}"/>
              </a:ext>
            </a:extLst>
          </p:cNvPr>
          <p:cNvCxnSpPr>
            <a:cxnSpLocks/>
          </p:cNvCxnSpPr>
          <p:nvPr userDrawn="1"/>
        </p:nvCxnSpPr>
        <p:spPr>
          <a:xfrm>
            <a:off x="0" y="884243"/>
            <a:ext cx="39541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8569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2" indent="0" algn="ctr">
              <a:buNone/>
              <a:defRPr sz="2000"/>
            </a:lvl2pPr>
            <a:lvl3pPr marL="914324" indent="0" algn="ctr">
              <a:buNone/>
              <a:defRPr sz="1800"/>
            </a:lvl3pPr>
            <a:lvl4pPr marL="1371486" indent="0" algn="ctr">
              <a:buNone/>
              <a:defRPr sz="1600"/>
            </a:lvl4pPr>
            <a:lvl5pPr marL="1828647" indent="0" algn="ctr">
              <a:buNone/>
              <a:defRPr sz="1600"/>
            </a:lvl5pPr>
            <a:lvl6pPr marL="2285810" indent="0" algn="ctr">
              <a:buNone/>
              <a:defRPr sz="1600"/>
            </a:lvl6pPr>
            <a:lvl7pPr marL="2742971" indent="0" algn="ctr">
              <a:buNone/>
              <a:defRPr sz="1600"/>
            </a:lvl7pPr>
            <a:lvl8pPr marL="3200133" indent="0" algn="ctr">
              <a:buNone/>
              <a:defRPr sz="1600"/>
            </a:lvl8pPr>
            <a:lvl9pPr marL="3657295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6031-E4F6-44BD-B85E-CB12DD0A0B9E}" type="datetimeFigureOut">
              <a:rPr lang="es-ES" smtClean="0"/>
              <a:t>18/07/2019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0EE0-6573-4A19-B755-6F3BAE085A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8541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6031-E4F6-44BD-B85E-CB12DD0A0B9E}" type="datetimeFigureOut">
              <a:rPr lang="es-ES" smtClean="0"/>
              <a:t>18/07/2019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0EE0-6573-4A19-B755-6F3BAE085A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0027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A9E1-7CD2-8E4A-93DC-AC584735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1C6C2-0E6F-3845-B264-719A98F4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8F9F9-F7AD-B64C-AA86-9E2AD409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568F9-E92E-CD44-8AF8-DA0BB9AB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4669A-5984-C04F-A2AB-C9501659E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393C06-FB29-B843-A0AC-71412B84F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2" indent="0" algn="ctr">
              <a:buNone/>
              <a:defRPr sz="2000"/>
            </a:lvl2pPr>
            <a:lvl3pPr marL="914324" indent="0" algn="ctr">
              <a:buNone/>
              <a:defRPr sz="1800"/>
            </a:lvl3pPr>
            <a:lvl4pPr marL="1371486" indent="0" algn="ctr">
              <a:buNone/>
              <a:defRPr sz="1600"/>
            </a:lvl4pPr>
            <a:lvl5pPr marL="1828647" indent="0" algn="ctr">
              <a:buNone/>
              <a:defRPr sz="1600"/>
            </a:lvl5pPr>
            <a:lvl6pPr marL="2285810" indent="0" algn="ctr">
              <a:buNone/>
              <a:defRPr sz="1600"/>
            </a:lvl6pPr>
            <a:lvl7pPr marL="2742971" indent="0" algn="ctr">
              <a:buNone/>
              <a:defRPr sz="1600"/>
            </a:lvl7pPr>
            <a:lvl8pPr marL="3200133" indent="0" algn="ctr">
              <a:buNone/>
              <a:defRPr sz="1600"/>
            </a:lvl8pPr>
            <a:lvl9pPr marL="3657295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GT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E4D0F138-25B3-3143-B7B4-ACE3BA32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719D3BA1-9D2A-2F45-8A70-09B6C663B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A03A8AD-CDC3-1B44-994A-14CCE56B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653417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1C01B-2E97-E949-810F-769EE89C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54083C-D474-E340-A86E-A5E40C8DD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794E51FC-DD81-B64D-AC0C-9FA24FEA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18A242B6-2584-2A46-9142-3B95E0EB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1DE5BF50-9520-2A43-ABA4-9DA475C4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953879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79C81-416A-484D-A0E6-AB4092C6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8E3D89A8-F284-314D-B1C4-E3FE2C0D0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75037CFE-E60C-6841-AC6D-9CCDC508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A3E4E09F-567D-E646-A5A3-1CA803AC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F66A81B-5D5D-E246-A99E-3821501C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917987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CD733-EDF2-714D-AB0F-7219ACBD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BB097C-1272-4746-9B99-038FE48F0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34CD38-72CB-6E4E-9284-B85D86905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3FFB5F40-F168-C845-A90E-0F4F3619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44A2025B-806A-6945-A59E-BE4519BB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0715A7E6-591E-7B46-9743-334EFF08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68593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10150350" y="0"/>
            <a:ext cx="2041650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8119854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59"/>
          </p:nvPr>
        </p:nvSpPr>
        <p:spPr>
          <a:xfrm>
            <a:off x="2025987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4509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6086980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4056484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17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B511C-118A-1640-9651-B200EC02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742F7F7F-1523-9442-8B2D-4305278FD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7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5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A64EA4-8A17-9D44-8E27-BC9261FB6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B52C5E14-A509-7A4D-8586-4883DC075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7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5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7D8196-2E55-F545-A64B-5EFF2B11D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1904E584-D30C-DB45-A9D0-D3A4BFBDF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F07AC450-3760-764E-A7F7-E8029CB8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40855558-1FC3-E242-A2CA-E7B6CBB5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359136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B4B02-1F95-4640-9EAD-CB6BB8ED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88326172-5B7B-9E45-898A-3EB6C216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5EC8983C-4C8C-464D-906F-E59FB5A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4E421237-2CED-E54B-BFAE-1CB94BEB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607324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3F22615A-0684-A24D-8C12-1E6F4644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1FAEFD71-6324-6D4C-884A-0C0AA5C2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11AC5A62-A68B-5B4A-BE26-CB4D6E5A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393663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B5FAD-99F5-7940-BE87-DCB0CCC9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FD961B-9804-9943-BBC6-C846AB8FE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A66D4F34-C514-AE48-84EF-491B0144D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2" indent="0">
              <a:buNone/>
              <a:defRPr sz="1400"/>
            </a:lvl2pPr>
            <a:lvl3pPr marL="914324" indent="0">
              <a:buNone/>
              <a:defRPr sz="1200"/>
            </a:lvl3pPr>
            <a:lvl4pPr marL="1371486" indent="0">
              <a:buNone/>
              <a:defRPr sz="1000"/>
            </a:lvl4pPr>
            <a:lvl5pPr marL="1828647" indent="0">
              <a:buNone/>
              <a:defRPr sz="1000"/>
            </a:lvl5pPr>
            <a:lvl6pPr marL="2285810" indent="0">
              <a:buNone/>
              <a:defRPr sz="1000"/>
            </a:lvl6pPr>
            <a:lvl7pPr marL="2742971" indent="0">
              <a:buNone/>
              <a:defRPr sz="1000"/>
            </a:lvl7pPr>
            <a:lvl8pPr marL="3200133" indent="0">
              <a:buNone/>
              <a:defRPr sz="1000"/>
            </a:lvl8pPr>
            <a:lvl9pPr marL="3657295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2A05E024-EBFA-EE48-B162-3B4DECDE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59BB33E-95A9-2346-AD25-DB992B1E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01862F0-2CD9-7E41-94B3-283B8951B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827765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05663-CC80-B44D-9A87-3CDA1A73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8BE68-41A7-294E-862C-BD2957712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62" indent="0">
              <a:buNone/>
              <a:defRPr sz="2799"/>
            </a:lvl2pPr>
            <a:lvl3pPr marL="914324" indent="0">
              <a:buNone/>
              <a:defRPr sz="2400"/>
            </a:lvl3pPr>
            <a:lvl4pPr marL="1371486" indent="0">
              <a:buNone/>
              <a:defRPr sz="2000"/>
            </a:lvl4pPr>
            <a:lvl5pPr marL="1828647" indent="0">
              <a:buNone/>
              <a:defRPr sz="2000"/>
            </a:lvl5pPr>
            <a:lvl6pPr marL="2285810" indent="0">
              <a:buNone/>
              <a:defRPr sz="2000"/>
            </a:lvl6pPr>
            <a:lvl7pPr marL="2742971" indent="0">
              <a:buNone/>
              <a:defRPr sz="2000"/>
            </a:lvl7pPr>
            <a:lvl8pPr marL="3200133" indent="0">
              <a:buNone/>
              <a:defRPr sz="2000"/>
            </a:lvl8pPr>
            <a:lvl9pPr marL="3657295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850752A0-BD75-7A48-9C5D-79353D801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2" indent="0">
              <a:buNone/>
              <a:defRPr sz="1400"/>
            </a:lvl2pPr>
            <a:lvl3pPr marL="914324" indent="0">
              <a:buNone/>
              <a:defRPr sz="1200"/>
            </a:lvl3pPr>
            <a:lvl4pPr marL="1371486" indent="0">
              <a:buNone/>
              <a:defRPr sz="1000"/>
            </a:lvl4pPr>
            <a:lvl5pPr marL="1828647" indent="0">
              <a:buNone/>
              <a:defRPr sz="1000"/>
            </a:lvl5pPr>
            <a:lvl6pPr marL="2285810" indent="0">
              <a:buNone/>
              <a:defRPr sz="1000"/>
            </a:lvl6pPr>
            <a:lvl7pPr marL="2742971" indent="0">
              <a:buNone/>
              <a:defRPr sz="1000"/>
            </a:lvl7pPr>
            <a:lvl8pPr marL="3200133" indent="0">
              <a:buNone/>
              <a:defRPr sz="1000"/>
            </a:lvl8pPr>
            <a:lvl9pPr marL="3657295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C0092672-CE98-AB41-8EEC-0B14925F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78B983C-B6CE-F14A-8B36-9721F57A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75737D43-A7ED-464D-B2AF-5110FAE0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067154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16D9B-78EC-4740-88B0-E81D8853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72A084AF-099B-0B4F-9BEC-6C09F2D49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AA17013E-AE2B-7341-9676-A83FE2B6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7CD4A9B4-8013-024C-9B54-3109C62C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8CB6785-69D6-FE46-A038-5870B3DF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537035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321438-604B-3C43-9213-766DEADF2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3A7B454A-A5C8-5F47-8AE1-81DFD4A54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80F00364-0604-5F4D-B97B-87B4CCC8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7A79A2D2-9E3B-614C-9EB9-69307CC14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1DC2A4E1-417E-B24D-A477-CB7B5681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90141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6015809" y="-167"/>
            <a:ext cx="61764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grpSp>
        <p:nvGrpSpPr>
          <p:cNvPr id="11" name="Shape 11"/>
          <p:cNvGrpSpPr/>
          <p:nvPr/>
        </p:nvGrpSpPr>
        <p:grpSpPr>
          <a:xfrm rot="10800000" flipH="1">
            <a:off x="4744725" y="-166"/>
            <a:ext cx="1271083" cy="6858167"/>
            <a:chOff x="1962000" y="-125"/>
            <a:chExt cx="953312" cy="5143625"/>
          </a:xfrm>
        </p:grpSpPr>
        <p:sp>
          <p:nvSpPr>
            <p:cNvPr id="12" name="Shape 12"/>
            <p:cNvSpPr/>
            <p:nvPr/>
          </p:nvSpPr>
          <p:spPr>
            <a:xfrm rot="10800000" flipH="1">
              <a:off x="2469212" y="0"/>
              <a:ext cx="446100" cy="5143500"/>
            </a:xfrm>
            <a:prstGeom prst="rect">
              <a:avLst/>
            </a:prstGeom>
            <a:gradFill>
              <a:gsLst>
                <a:gs pos="0">
                  <a:srgbClr val="3177EE"/>
                </a:gs>
                <a:gs pos="100000">
                  <a:srgbClr val="113D8A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13" name="Shape 13"/>
            <p:cNvSpPr/>
            <p:nvPr/>
          </p:nvSpPr>
          <p:spPr>
            <a:xfrm flipH="1">
              <a:off x="2291597" y="-125"/>
              <a:ext cx="184200" cy="5143500"/>
            </a:xfrm>
            <a:prstGeom prst="rect">
              <a:avLst/>
            </a:prstGeom>
            <a:gradFill>
              <a:gsLst>
                <a:gs pos="0">
                  <a:srgbClr val="75DDFF"/>
                </a:gs>
                <a:gs pos="100000">
                  <a:srgbClr val="09B1E9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14" name="Shape 14"/>
            <p:cNvSpPr/>
            <p:nvPr/>
          </p:nvSpPr>
          <p:spPr>
            <a:xfrm rot="10800000" flipH="1">
              <a:off x="2207413" y="0"/>
              <a:ext cx="90600" cy="5143500"/>
            </a:xfrm>
            <a:prstGeom prst="rect">
              <a:avLst/>
            </a:pr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15" name="Shape 15"/>
            <p:cNvSpPr/>
            <p:nvPr/>
          </p:nvSpPr>
          <p:spPr>
            <a:xfrm flipH="1">
              <a:off x="1962000" y="0"/>
              <a:ext cx="247800" cy="5143500"/>
            </a:xfrm>
            <a:prstGeom prst="rect">
              <a:avLst/>
            </a:prstGeom>
            <a:gradFill>
              <a:gsLst>
                <a:gs pos="0">
                  <a:srgbClr val="1077D2"/>
                </a:gs>
                <a:gs pos="100000">
                  <a:srgbClr val="093153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620133" y="2655767"/>
            <a:ext cx="4939200" cy="1546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6512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3292283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9" name="Shape 19"/>
          <p:cNvSpPr/>
          <p:nvPr/>
        </p:nvSpPr>
        <p:spPr>
          <a:xfrm rot="10800000">
            <a:off x="3055463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0" name="Shape 20"/>
          <p:cNvSpPr/>
          <p:nvPr/>
        </p:nvSpPr>
        <p:spPr>
          <a:xfrm>
            <a:off x="2943217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1" name="Shape 21"/>
          <p:cNvSpPr/>
          <p:nvPr/>
        </p:nvSpPr>
        <p:spPr>
          <a:xfrm rot="10800000">
            <a:off x="2616000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2" name="Shape 22"/>
          <p:cNvSpPr/>
          <p:nvPr/>
        </p:nvSpPr>
        <p:spPr>
          <a:xfrm rot="10800000">
            <a:off x="3877467" y="-167"/>
            <a:ext cx="8324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4601967" y="2727000"/>
            <a:ext cx="6872400" cy="921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3600"/>
              <a:buNone/>
              <a:defRPr sz="48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4601967" y="3574100"/>
            <a:ext cx="6872400" cy="57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1pPr>
            <a:lvl2pPr lvl="1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2pPr>
            <a:lvl3pPr lvl="2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3pPr>
            <a:lvl4pPr lvl="3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4pPr>
            <a:lvl5pPr lvl="4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5pPr>
            <a:lvl6pPr lvl="5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6pPr>
            <a:lvl7pPr lvl="6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7pPr>
            <a:lvl8pPr lvl="7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8pPr>
            <a:lvl9pPr lvl="8" rtl="0">
              <a:spcBef>
                <a:spcPts val="0"/>
              </a:spcBef>
              <a:buSzPts val="1400"/>
              <a:buNone/>
              <a:defRPr sz="1867">
                <a:solidFill>
                  <a:srgbClr val="33CCFF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372779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latin typeface="Droid Serif"/>
                <a:ea typeface="Droid Serif"/>
                <a:cs typeface="Droid Serif"/>
                <a:sym typeface="Droid Serif"/>
              </a:rPr>
              <a:pPr/>
              <a:t>‹#›</a:t>
            </a:fld>
            <a:endParaRPr lang="en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41121680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 rot="-5400000">
            <a:off x="267" y="1170533"/>
            <a:ext cx="877600" cy="8788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8" name="Shape 28"/>
          <p:cNvSpPr/>
          <p:nvPr/>
        </p:nvSpPr>
        <p:spPr>
          <a:xfrm>
            <a:off x="8984516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9" name="Shape 29"/>
          <p:cNvSpPr/>
          <p:nvPr/>
        </p:nvSpPr>
        <p:spPr>
          <a:xfrm rot="10800000">
            <a:off x="8747696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0" name="Shape 30"/>
          <p:cNvSpPr/>
          <p:nvPr/>
        </p:nvSpPr>
        <p:spPr>
          <a:xfrm>
            <a:off x="8635451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1" name="Shape 31"/>
          <p:cNvSpPr/>
          <p:nvPr/>
        </p:nvSpPr>
        <p:spPr>
          <a:xfrm rot="10800000">
            <a:off x="8308233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2" name="Shape 32"/>
          <p:cNvSpPr/>
          <p:nvPr/>
        </p:nvSpPr>
        <p:spPr>
          <a:xfrm rot="10800000">
            <a:off x="9576000" y="-167"/>
            <a:ext cx="2616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1313567" y="1022267"/>
            <a:ext cx="5981600" cy="497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3000"/>
              <a:buFont typeface="Droid Serif"/>
              <a:buChar char="➝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1pPr>
            <a:lvl2pPr lvl="1" rtl="0">
              <a:spcBef>
                <a:spcPts val="0"/>
              </a:spcBef>
              <a:buSzPts val="3000"/>
              <a:buFont typeface="Droid Serif"/>
              <a:buChar char="⇾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2pPr>
            <a:lvl3pPr lvl="2" rtl="0">
              <a:spcBef>
                <a:spcPts val="0"/>
              </a:spcBef>
              <a:buSzPts val="3000"/>
              <a:buFont typeface="Droid Serif"/>
              <a:buChar char="￫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3pPr>
            <a:lvl4pPr lvl="3" rtl="0">
              <a:spcBef>
                <a:spcPts val="0"/>
              </a:spcBef>
              <a:buSzPts val="3000"/>
              <a:buFont typeface="Droid Serif"/>
              <a:buChar char="￫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4pPr>
            <a:lvl5pPr lvl="4" rtl="0">
              <a:spcBef>
                <a:spcPts val="0"/>
              </a:spcBef>
              <a:buSzPts val="3000"/>
              <a:buFont typeface="Droid Serif"/>
              <a:buChar char="￫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5pPr>
            <a:lvl6pPr lvl="5" rtl="0">
              <a:spcBef>
                <a:spcPts val="0"/>
              </a:spcBef>
              <a:buSzPts val="3000"/>
              <a:buFont typeface="Droid Serif"/>
              <a:buChar char="￫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6pPr>
            <a:lvl7pPr lvl="6" rtl="0">
              <a:spcBef>
                <a:spcPts val="0"/>
              </a:spcBef>
              <a:buSzPts val="3000"/>
              <a:buFont typeface="Droid Serif"/>
              <a:buChar char="￫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7pPr>
            <a:lvl8pPr lvl="7" rtl="0">
              <a:spcBef>
                <a:spcPts val="0"/>
              </a:spcBef>
              <a:buSzPts val="3000"/>
              <a:buFont typeface="Droid Serif"/>
              <a:buChar char="￫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0"/>
              </a:spcBef>
              <a:buSzPts val="3000"/>
              <a:buFont typeface="Droid Serif"/>
              <a:buChar char="￫"/>
              <a:defRPr sz="4000" i="1"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/>
          <p:nvPr/>
        </p:nvSpPr>
        <p:spPr>
          <a:xfrm>
            <a:off x="0" y="1047044"/>
            <a:ext cx="878800" cy="871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9600" b="1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“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7475045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latin typeface="Droid Serif"/>
                <a:ea typeface="Droid Serif"/>
                <a:cs typeface="Droid Serif"/>
                <a:sym typeface="Droid Serif"/>
              </a:rPr>
              <a:pPr/>
              <a:t>‹#›</a:t>
            </a:fld>
            <a:endParaRPr lang="en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4028806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4C5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033" y="402101"/>
            <a:ext cx="12200067" cy="5995664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7867" y="1013309"/>
            <a:ext cx="12192200" cy="50264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" y="1801468"/>
            <a:ext cx="12208100" cy="3852084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292033" y="2655767"/>
            <a:ext cx="7608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4144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 rot="-5400000">
            <a:off x="-133" y="1170900"/>
            <a:ext cx="358800" cy="3592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8" name="Shape 38"/>
          <p:cNvSpPr/>
          <p:nvPr/>
        </p:nvSpPr>
        <p:spPr>
          <a:xfrm>
            <a:off x="8984516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9" name="Shape 39"/>
          <p:cNvSpPr/>
          <p:nvPr/>
        </p:nvSpPr>
        <p:spPr>
          <a:xfrm rot="10800000">
            <a:off x="8747696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0" name="Shape 40"/>
          <p:cNvSpPr/>
          <p:nvPr/>
        </p:nvSpPr>
        <p:spPr>
          <a:xfrm>
            <a:off x="8635451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1" name="Shape 41"/>
          <p:cNvSpPr/>
          <p:nvPr/>
        </p:nvSpPr>
        <p:spPr>
          <a:xfrm rot="10800000">
            <a:off x="8308233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2" name="Shape 42"/>
          <p:cNvSpPr/>
          <p:nvPr/>
        </p:nvSpPr>
        <p:spPr>
          <a:xfrm rot="10800000">
            <a:off x="9576000" y="-167"/>
            <a:ext cx="2616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09600" y="751067"/>
            <a:ext cx="7068400" cy="970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09600" y="1875925"/>
            <a:ext cx="7068400" cy="421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➝"/>
              <a:defRPr/>
            </a:lvl1pPr>
            <a:lvl2pPr lvl="1">
              <a:spcBef>
                <a:spcPts val="0"/>
              </a:spcBef>
              <a:buSzPts val="1800"/>
              <a:buChar char="⇾"/>
              <a:defRPr/>
            </a:lvl2pPr>
            <a:lvl3pPr lvl="2">
              <a:spcBef>
                <a:spcPts val="0"/>
              </a:spcBef>
              <a:buSzPts val="1800"/>
              <a:buChar char="￫"/>
              <a:defRPr/>
            </a:lvl3pPr>
            <a:lvl4pPr lvl="3">
              <a:spcBef>
                <a:spcPts val="0"/>
              </a:spcBef>
              <a:buSzPts val="1800"/>
              <a:buChar char="￫"/>
              <a:defRPr/>
            </a:lvl4pPr>
            <a:lvl5pPr lvl="4">
              <a:spcBef>
                <a:spcPts val="0"/>
              </a:spcBef>
              <a:buSzPts val="1800"/>
              <a:buChar char="￫"/>
              <a:defRPr/>
            </a:lvl5pPr>
            <a:lvl6pPr lvl="5">
              <a:spcBef>
                <a:spcPts val="0"/>
              </a:spcBef>
              <a:buSzPts val="1800"/>
              <a:buChar char="￫"/>
              <a:defRPr/>
            </a:lvl6pPr>
            <a:lvl7pPr lvl="6">
              <a:spcBef>
                <a:spcPts val="0"/>
              </a:spcBef>
              <a:buSzPts val="1800"/>
              <a:buChar char="￫"/>
              <a:defRPr/>
            </a:lvl7pPr>
            <a:lvl8pPr lvl="7">
              <a:spcBef>
                <a:spcPts val="0"/>
              </a:spcBef>
              <a:buSzPts val="1800"/>
              <a:buChar char="￫"/>
              <a:defRPr/>
            </a:lvl8pPr>
            <a:lvl9pPr lvl="8">
              <a:spcBef>
                <a:spcPts val="0"/>
              </a:spcBef>
              <a:buSzPts val="1800"/>
              <a:buChar char="￫"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7475045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89298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 rot="-5400000">
            <a:off x="-133" y="1170900"/>
            <a:ext cx="358800" cy="3592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8" name="Shape 48"/>
          <p:cNvSpPr/>
          <p:nvPr/>
        </p:nvSpPr>
        <p:spPr>
          <a:xfrm>
            <a:off x="8984516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9" name="Shape 49"/>
          <p:cNvSpPr/>
          <p:nvPr/>
        </p:nvSpPr>
        <p:spPr>
          <a:xfrm rot="10800000">
            <a:off x="8747696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0" name="Shape 50"/>
          <p:cNvSpPr/>
          <p:nvPr/>
        </p:nvSpPr>
        <p:spPr>
          <a:xfrm>
            <a:off x="8635451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1" name="Shape 51"/>
          <p:cNvSpPr/>
          <p:nvPr/>
        </p:nvSpPr>
        <p:spPr>
          <a:xfrm rot="10800000">
            <a:off x="8308233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2" name="Shape 52"/>
          <p:cNvSpPr/>
          <p:nvPr/>
        </p:nvSpPr>
        <p:spPr>
          <a:xfrm rot="10800000">
            <a:off x="9576000" y="-167"/>
            <a:ext cx="2616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09600" y="751067"/>
            <a:ext cx="7068400" cy="970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09600" y="1879333"/>
            <a:ext cx="3430800" cy="4445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600"/>
              <a:buChar char="➝"/>
              <a:defRPr sz="2133"/>
            </a:lvl1pPr>
            <a:lvl2pPr lvl="1">
              <a:spcBef>
                <a:spcPts val="0"/>
              </a:spcBef>
              <a:buSzPts val="1600"/>
              <a:buChar char="⇾"/>
              <a:defRPr sz="2133"/>
            </a:lvl2pPr>
            <a:lvl3pPr lvl="2">
              <a:spcBef>
                <a:spcPts val="0"/>
              </a:spcBef>
              <a:buSzPts val="1600"/>
              <a:buChar char="￫"/>
              <a:defRPr sz="2133"/>
            </a:lvl3pPr>
            <a:lvl4pPr lvl="3">
              <a:spcBef>
                <a:spcPts val="0"/>
              </a:spcBef>
              <a:buSzPts val="1600"/>
              <a:buChar char="￫"/>
              <a:defRPr sz="2133"/>
            </a:lvl4pPr>
            <a:lvl5pPr lvl="4">
              <a:spcBef>
                <a:spcPts val="0"/>
              </a:spcBef>
              <a:buSzPts val="1600"/>
              <a:buChar char="￫"/>
              <a:defRPr sz="2133"/>
            </a:lvl5pPr>
            <a:lvl6pPr lvl="5">
              <a:spcBef>
                <a:spcPts val="0"/>
              </a:spcBef>
              <a:buSzPts val="1600"/>
              <a:buChar char="￫"/>
              <a:defRPr sz="2133"/>
            </a:lvl6pPr>
            <a:lvl7pPr lvl="6">
              <a:spcBef>
                <a:spcPts val="0"/>
              </a:spcBef>
              <a:buSzPts val="1600"/>
              <a:buChar char="￫"/>
              <a:defRPr sz="2133"/>
            </a:lvl7pPr>
            <a:lvl8pPr lvl="7">
              <a:spcBef>
                <a:spcPts val="0"/>
              </a:spcBef>
              <a:buSzPts val="1600"/>
              <a:buChar char="￫"/>
              <a:defRPr sz="2133"/>
            </a:lvl8pPr>
            <a:lvl9pPr lvl="8">
              <a:spcBef>
                <a:spcPts val="0"/>
              </a:spcBef>
              <a:buSzPts val="1600"/>
              <a:buChar char="￫"/>
              <a:defRPr sz="2133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247101" y="1879333"/>
            <a:ext cx="3430800" cy="4445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600"/>
              <a:buChar char="➝"/>
              <a:defRPr sz="2133"/>
            </a:lvl1pPr>
            <a:lvl2pPr lvl="1">
              <a:spcBef>
                <a:spcPts val="0"/>
              </a:spcBef>
              <a:buSzPts val="1600"/>
              <a:buChar char="⇾"/>
              <a:defRPr sz="2133"/>
            </a:lvl2pPr>
            <a:lvl3pPr lvl="2">
              <a:spcBef>
                <a:spcPts val="0"/>
              </a:spcBef>
              <a:buSzPts val="1600"/>
              <a:buChar char="￫"/>
              <a:defRPr sz="2133"/>
            </a:lvl3pPr>
            <a:lvl4pPr lvl="3">
              <a:spcBef>
                <a:spcPts val="0"/>
              </a:spcBef>
              <a:buSzPts val="1600"/>
              <a:buChar char="￫"/>
              <a:defRPr sz="2133"/>
            </a:lvl4pPr>
            <a:lvl5pPr lvl="4">
              <a:spcBef>
                <a:spcPts val="0"/>
              </a:spcBef>
              <a:buSzPts val="1600"/>
              <a:buChar char="￫"/>
              <a:defRPr sz="2133"/>
            </a:lvl5pPr>
            <a:lvl6pPr lvl="5">
              <a:spcBef>
                <a:spcPts val="0"/>
              </a:spcBef>
              <a:buSzPts val="1600"/>
              <a:buChar char="￫"/>
              <a:defRPr sz="2133"/>
            </a:lvl6pPr>
            <a:lvl7pPr lvl="6">
              <a:spcBef>
                <a:spcPts val="0"/>
              </a:spcBef>
              <a:buSzPts val="1600"/>
              <a:buChar char="￫"/>
              <a:defRPr sz="2133"/>
            </a:lvl7pPr>
            <a:lvl8pPr lvl="7">
              <a:spcBef>
                <a:spcPts val="0"/>
              </a:spcBef>
              <a:buSzPts val="1600"/>
              <a:buChar char="￫"/>
              <a:defRPr sz="2133"/>
            </a:lvl8pPr>
            <a:lvl9pPr lvl="8">
              <a:spcBef>
                <a:spcPts val="0"/>
              </a:spcBef>
              <a:buSzPts val="1600"/>
              <a:buChar char="￫"/>
              <a:defRPr sz="2133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7475045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73378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 rot="-5400000">
            <a:off x="-133" y="1170900"/>
            <a:ext cx="358800" cy="3592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9" name="Shape 59"/>
          <p:cNvSpPr/>
          <p:nvPr/>
        </p:nvSpPr>
        <p:spPr>
          <a:xfrm>
            <a:off x="8984516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0" name="Shape 60"/>
          <p:cNvSpPr/>
          <p:nvPr/>
        </p:nvSpPr>
        <p:spPr>
          <a:xfrm rot="10800000">
            <a:off x="8747696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1" name="Shape 61"/>
          <p:cNvSpPr/>
          <p:nvPr/>
        </p:nvSpPr>
        <p:spPr>
          <a:xfrm>
            <a:off x="8635451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2" name="Shape 62"/>
          <p:cNvSpPr/>
          <p:nvPr/>
        </p:nvSpPr>
        <p:spPr>
          <a:xfrm rot="10800000">
            <a:off x="8308233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3" name="Shape 63"/>
          <p:cNvSpPr/>
          <p:nvPr/>
        </p:nvSpPr>
        <p:spPr>
          <a:xfrm rot="10800000">
            <a:off x="9576000" y="0"/>
            <a:ext cx="2616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09600" y="751067"/>
            <a:ext cx="7068400" cy="970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ts val="2400"/>
              <a:buNone/>
              <a:defRPr/>
            </a:lvl1pPr>
            <a:lvl2pPr lvl="1" rtl="0">
              <a:spcBef>
                <a:spcPts val="0"/>
              </a:spcBef>
              <a:buSzPts val="2400"/>
              <a:buNone/>
              <a:defRPr/>
            </a:lvl2pPr>
            <a:lvl3pPr lvl="2" rtl="0">
              <a:spcBef>
                <a:spcPts val="0"/>
              </a:spcBef>
              <a:buSzPts val="2400"/>
              <a:buNone/>
              <a:defRPr/>
            </a:lvl3pPr>
            <a:lvl4pPr lvl="3" rtl="0">
              <a:spcBef>
                <a:spcPts val="0"/>
              </a:spcBef>
              <a:buSzPts val="2400"/>
              <a:buNone/>
              <a:defRPr/>
            </a:lvl4pPr>
            <a:lvl5pPr lvl="4" rtl="0">
              <a:spcBef>
                <a:spcPts val="0"/>
              </a:spcBef>
              <a:buSzPts val="2400"/>
              <a:buNone/>
              <a:defRPr/>
            </a:lvl5pPr>
            <a:lvl6pPr lvl="5" rtl="0">
              <a:spcBef>
                <a:spcPts val="0"/>
              </a:spcBef>
              <a:buSzPts val="2400"/>
              <a:buNone/>
              <a:defRPr/>
            </a:lvl6pPr>
            <a:lvl7pPr lvl="6" rtl="0">
              <a:spcBef>
                <a:spcPts val="0"/>
              </a:spcBef>
              <a:buSzPts val="2400"/>
              <a:buNone/>
              <a:defRPr/>
            </a:lvl7pPr>
            <a:lvl8pPr lvl="7" rtl="0">
              <a:spcBef>
                <a:spcPts val="0"/>
              </a:spcBef>
              <a:buSzPts val="2400"/>
              <a:buNone/>
              <a:defRPr/>
            </a:lvl8pPr>
            <a:lvl9pPr lvl="8" rtl="0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09600" y="1879333"/>
            <a:ext cx="2278400" cy="448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400"/>
              <a:buChar char="➝"/>
              <a:defRPr sz="1867"/>
            </a:lvl1pPr>
            <a:lvl2pPr lvl="1" rtl="0">
              <a:spcBef>
                <a:spcPts val="0"/>
              </a:spcBef>
              <a:buSzPts val="1400"/>
              <a:buChar char="⇾"/>
              <a:defRPr sz="1867"/>
            </a:lvl2pPr>
            <a:lvl3pPr lvl="2" rtl="0">
              <a:spcBef>
                <a:spcPts val="0"/>
              </a:spcBef>
              <a:buSzPts val="1400"/>
              <a:buChar char="￫"/>
              <a:defRPr sz="1867"/>
            </a:lvl3pPr>
            <a:lvl4pPr lvl="3" rtl="0">
              <a:spcBef>
                <a:spcPts val="0"/>
              </a:spcBef>
              <a:buSzPts val="1400"/>
              <a:buChar char="￫"/>
              <a:defRPr sz="1867"/>
            </a:lvl4pPr>
            <a:lvl5pPr lvl="4" rtl="0">
              <a:spcBef>
                <a:spcPts val="0"/>
              </a:spcBef>
              <a:buSzPts val="1400"/>
              <a:buChar char="￫"/>
              <a:defRPr sz="1867"/>
            </a:lvl5pPr>
            <a:lvl6pPr lvl="5" rtl="0">
              <a:spcBef>
                <a:spcPts val="0"/>
              </a:spcBef>
              <a:buSzPts val="1400"/>
              <a:buChar char="￫"/>
              <a:defRPr sz="1867"/>
            </a:lvl6pPr>
            <a:lvl7pPr lvl="6" rtl="0">
              <a:spcBef>
                <a:spcPts val="0"/>
              </a:spcBef>
              <a:buSzPts val="1400"/>
              <a:buChar char="￫"/>
              <a:defRPr sz="1867"/>
            </a:lvl7pPr>
            <a:lvl8pPr lvl="7" rtl="0">
              <a:spcBef>
                <a:spcPts val="0"/>
              </a:spcBef>
              <a:buSzPts val="1400"/>
              <a:buChar char="￫"/>
              <a:defRPr sz="1867"/>
            </a:lvl8pPr>
            <a:lvl9pPr lvl="8" rtl="0">
              <a:spcBef>
                <a:spcPts val="0"/>
              </a:spcBef>
              <a:buSzPts val="1400"/>
              <a:buChar char="￫"/>
              <a:defRPr sz="1867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3004649" y="1879333"/>
            <a:ext cx="2278400" cy="448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400"/>
              <a:buChar char="➝"/>
              <a:defRPr sz="1867"/>
            </a:lvl1pPr>
            <a:lvl2pPr lvl="1" rtl="0">
              <a:spcBef>
                <a:spcPts val="0"/>
              </a:spcBef>
              <a:buSzPts val="1400"/>
              <a:buChar char="⇾"/>
              <a:defRPr sz="1867"/>
            </a:lvl2pPr>
            <a:lvl3pPr lvl="2" rtl="0">
              <a:spcBef>
                <a:spcPts val="0"/>
              </a:spcBef>
              <a:buSzPts val="1400"/>
              <a:buChar char="￫"/>
              <a:defRPr sz="1867"/>
            </a:lvl3pPr>
            <a:lvl4pPr lvl="3" rtl="0">
              <a:spcBef>
                <a:spcPts val="0"/>
              </a:spcBef>
              <a:buSzPts val="1400"/>
              <a:buChar char="￫"/>
              <a:defRPr sz="1867"/>
            </a:lvl4pPr>
            <a:lvl5pPr lvl="4" rtl="0">
              <a:spcBef>
                <a:spcPts val="0"/>
              </a:spcBef>
              <a:buSzPts val="1400"/>
              <a:buChar char="￫"/>
              <a:defRPr sz="1867"/>
            </a:lvl5pPr>
            <a:lvl6pPr lvl="5" rtl="0">
              <a:spcBef>
                <a:spcPts val="0"/>
              </a:spcBef>
              <a:buSzPts val="1400"/>
              <a:buChar char="￫"/>
              <a:defRPr sz="1867"/>
            </a:lvl6pPr>
            <a:lvl7pPr lvl="6" rtl="0">
              <a:spcBef>
                <a:spcPts val="0"/>
              </a:spcBef>
              <a:buSzPts val="1400"/>
              <a:buChar char="￫"/>
              <a:defRPr sz="1867"/>
            </a:lvl7pPr>
            <a:lvl8pPr lvl="7" rtl="0">
              <a:spcBef>
                <a:spcPts val="0"/>
              </a:spcBef>
              <a:buSzPts val="1400"/>
              <a:buChar char="￫"/>
              <a:defRPr sz="1867"/>
            </a:lvl8pPr>
            <a:lvl9pPr lvl="8" rtl="0">
              <a:spcBef>
                <a:spcPts val="0"/>
              </a:spcBef>
              <a:buSzPts val="1400"/>
              <a:buChar char="￫"/>
              <a:defRPr sz="1867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5399700" y="1879333"/>
            <a:ext cx="2278400" cy="448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400"/>
              <a:buChar char="➝"/>
              <a:defRPr sz="1867"/>
            </a:lvl1pPr>
            <a:lvl2pPr lvl="1" rtl="0">
              <a:spcBef>
                <a:spcPts val="0"/>
              </a:spcBef>
              <a:buSzPts val="1400"/>
              <a:buChar char="⇾"/>
              <a:defRPr sz="1867"/>
            </a:lvl2pPr>
            <a:lvl3pPr lvl="2" rtl="0">
              <a:spcBef>
                <a:spcPts val="0"/>
              </a:spcBef>
              <a:buSzPts val="1400"/>
              <a:buChar char="￫"/>
              <a:defRPr sz="1867"/>
            </a:lvl3pPr>
            <a:lvl4pPr lvl="3" rtl="0">
              <a:spcBef>
                <a:spcPts val="0"/>
              </a:spcBef>
              <a:buSzPts val="1400"/>
              <a:buChar char="￫"/>
              <a:defRPr sz="1867"/>
            </a:lvl4pPr>
            <a:lvl5pPr lvl="4" rtl="0">
              <a:spcBef>
                <a:spcPts val="0"/>
              </a:spcBef>
              <a:buSzPts val="1400"/>
              <a:buChar char="￫"/>
              <a:defRPr sz="1867"/>
            </a:lvl5pPr>
            <a:lvl6pPr lvl="5" rtl="0">
              <a:spcBef>
                <a:spcPts val="0"/>
              </a:spcBef>
              <a:buSzPts val="1400"/>
              <a:buChar char="￫"/>
              <a:defRPr sz="1867"/>
            </a:lvl6pPr>
            <a:lvl7pPr lvl="6" rtl="0">
              <a:spcBef>
                <a:spcPts val="0"/>
              </a:spcBef>
              <a:buSzPts val="1400"/>
              <a:buChar char="￫"/>
              <a:defRPr sz="1867"/>
            </a:lvl7pPr>
            <a:lvl8pPr lvl="7" rtl="0">
              <a:spcBef>
                <a:spcPts val="0"/>
              </a:spcBef>
              <a:buSzPts val="1400"/>
              <a:buChar char="￫"/>
              <a:defRPr sz="1867"/>
            </a:lvl8pPr>
            <a:lvl9pPr lvl="8" rtl="0">
              <a:spcBef>
                <a:spcPts val="0"/>
              </a:spcBef>
              <a:buSzPts val="1400"/>
              <a:buChar char="￫"/>
              <a:defRPr sz="1867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7475045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36057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 rot="-5400000">
            <a:off x="-133" y="1170900"/>
            <a:ext cx="358800" cy="3592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1" name="Shape 71"/>
          <p:cNvSpPr/>
          <p:nvPr/>
        </p:nvSpPr>
        <p:spPr>
          <a:xfrm>
            <a:off x="8984516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2" name="Shape 72"/>
          <p:cNvSpPr/>
          <p:nvPr/>
        </p:nvSpPr>
        <p:spPr>
          <a:xfrm rot="10800000">
            <a:off x="8747696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3" name="Shape 73"/>
          <p:cNvSpPr/>
          <p:nvPr/>
        </p:nvSpPr>
        <p:spPr>
          <a:xfrm>
            <a:off x="8635451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4" name="Shape 74"/>
          <p:cNvSpPr/>
          <p:nvPr/>
        </p:nvSpPr>
        <p:spPr>
          <a:xfrm rot="10800000">
            <a:off x="8308233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5" name="Shape 75"/>
          <p:cNvSpPr/>
          <p:nvPr/>
        </p:nvSpPr>
        <p:spPr>
          <a:xfrm rot="10800000">
            <a:off x="9576000" y="0"/>
            <a:ext cx="2616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09600" y="751067"/>
            <a:ext cx="7068400" cy="970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7475045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28532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imag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 rot="10800000">
            <a:off x="6015809" y="-167"/>
            <a:ext cx="61764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grpSp>
        <p:nvGrpSpPr>
          <p:cNvPr id="80" name="Shape 80"/>
          <p:cNvGrpSpPr/>
          <p:nvPr/>
        </p:nvGrpSpPr>
        <p:grpSpPr>
          <a:xfrm rot="10800000" flipH="1">
            <a:off x="5460459" y="-166"/>
            <a:ext cx="1271083" cy="6858167"/>
            <a:chOff x="1962000" y="-125"/>
            <a:chExt cx="953312" cy="5143625"/>
          </a:xfrm>
        </p:grpSpPr>
        <p:sp>
          <p:nvSpPr>
            <p:cNvPr id="81" name="Shape 81"/>
            <p:cNvSpPr/>
            <p:nvPr/>
          </p:nvSpPr>
          <p:spPr>
            <a:xfrm rot="10800000" flipH="1">
              <a:off x="2469212" y="0"/>
              <a:ext cx="446100" cy="5143500"/>
            </a:xfrm>
            <a:prstGeom prst="rect">
              <a:avLst/>
            </a:prstGeom>
            <a:gradFill>
              <a:gsLst>
                <a:gs pos="0">
                  <a:srgbClr val="3177EE"/>
                </a:gs>
                <a:gs pos="100000">
                  <a:srgbClr val="113D8A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82" name="Shape 82"/>
            <p:cNvSpPr/>
            <p:nvPr/>
          </p:nvSpPr>
          <p:spPr>
            <a:xfrm flipH="1">
              <a:off x="2291597" y="-125"/>
              <a:ext cx="184200" cy="5143500"/>
            </a:xfrm>
            <a:prstGeom prst="rect">
              <a:avLst/>
            </a:prstGeom>
            <a:gradFill>
              <a:gsLst>
                <a:gs pos="0">
                  <a:srgbClr val="75DDFF"/>
                </a:gs>
                <a:gs pos="100000">
                  <a:srgbClr val="09B1E9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83" name="Shape 83"/>
            <p:cNvSpPr/>
            <p:nvPr/>
          </p:nvSpPr>
          <p:spPr>
            <a:xfrm rot="10800000" flipH="1">
              <a:off x="2207413" y="0"/>
              <a:ext cx="90600" cy="5143500"/>
            </a:xfrm>
            <a:prstGeom prst="rect">
              <a:avLst/>
            </a:pr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84" name="Shape 84"/>
            <p:cNvSpPr/>
            <p:nvPr/>
          </p:nvSpPr>
          <p:spPr>
            <a:xfrm flipH="1">
              <a:off x="1962000" y="0"/>
              <a:ext cx="247800" cy="5143500"/>
            </a:xfrm>
            <a:prstGeom prst="rect">
              <a:avLst/>
            </a:prstGeom>
            <a:gradFill>
              <a:gsLst>
                <a:gs pos="0">
                  <a:srgbClr val="1077D2"/>
                </a:gs>
                <a:gs pos="100000">
                  <a:srgbClr val="093153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85" name="Shape 85"/>
          <p:cNvSpPr/>
          <p:nvPr/>
        </p:nvSpPr>
        <p:spPr>
          <a:xfrm rot="-5400000">
            <a:off x="-133" y="1170900"/>
            <a:ext cx="358800" cy="3592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609600" y="1002067"/>
            <a:ext cx="4189600" cy="970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2400"/>
              <a:buNone/>
              <a:defRPr/>
            </a:lvl1pPr>
            <a:lvl2pPr lvl="1" rtl="0">
              <a:spcBef>
                <a:spcPts val="0"/>
              </a:spcBef>
              <a:buSzPts val="2400"/>
              <a:buNone/>
              <a:defRPr/>
            </a:lvl2pPr>
            <a:lvl3pPr lvl="2" rtl="0">
              <a:spcBef>
                <a:spcPts val="0"/>
              </a:spcBef>
              <a:buSzPts val="2400"/>
              <a:buNone/>
              <a:defRPr/>
            </a:lvl3pPr>
            <a:lvl4pPr lvl="3" rtl="0">
              <a:spcBef>
                <a:spcPts val="0"/>
              </a:spcBef>
              <a:buSzPts val="2400"/>
              <a:buNone/>
              <a:defRPr/>
            </a:lvl4pPr>
            <a:lvl5pPr lvl="4" rtl="0">
              <a:spcBef>
                <a:spcPts val="0"/>
              </a:spcBef>
              <a:buSzPts val="2400"/>
              <a:buNone/>
              <a:defRPr/>
            </a:lvl5pPr>
            <a:lvl6pPr lvl="5" rtl="0">
              <a:spcBef>
                <a:spcPts val="0"/>
              </a:spcBef>
              <a:buSzPts val="2400"/>
              <a:buNone/>
              <a:defRPr/>
            </a:lvl6pPr>
            <a:lvl7pPr lvl="6" rtl="0">
              <a:spcBef>
                <a:spcPts val="0"/>
              </a:spcBef>
              <a:buSzPts val="2400"/>
              <a:buNone/>
              <a:defRPr/>
            </a:lvl7pPr>
            <a:lvl8pPr lvl="7" rtl="0">
              <a:spcBef>
                <a:spcPts val="0"/>
              </a:spcBef>
              <a:buSzPts val="2400"/>
              <a:buNone/>
              <a:defRPr/>
            </a:lvl8pPr>
            <a:lvl9pPr lvl="8" rtl="0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11257412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09600" y="2300569"/>
            <a:ext cx="4189600" cy="353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800"/>
              <a:buChar char="➝"/>
              <a:defRPr/>
            </a:lvl1pPr>
            <a:lvl2pPr lvl="1" rtl="0">
              <a:spcBef>
                <a:spcPts val="0"/>
              </a:spcBef>
              <a:buSzPts val="1800"/>
              <a:buChar char="⇾"/>
              <a:defRPr/>
            </a:lvl2pPr>
            <a:lvl3pPr lvl="2" rtl="0">
              <a:spcBef>
                <a:spcPts val="0"/>
              </a:spcBef>
              <a:buSzPts val="1800"/>
              <a:buChar char="￫"/>
              <a:defRPr/>
            </a:lvl3pPr>
            <a:lvl4pPr lvl="3" rtl="0">
              <a:spcBef>
                <a:spcPts val="0"/>
              </a:spcBef>
              <a:buSzPts val="1800"/>
              <a:buChar char="￫"/>
              <a:defRPr/>
            </a:lvl4pPr>
            <a:lvl5pPr lvl="4" rtl="0">
              <a:spcBef>
                <a:spcPts val="0"/>
              </a:spcBef>
              <a:buSzPts val="1800"/>
              <a:buChar char="￫"/>
              <a:defRPr/>
            </a:lvl5pPr>
            <a:lvl6pPr lvl="5" rtl="0">
              <a:spcBef>
                <a:spcPts val="0"/>
              </a:spcBef>
              <a:buSzPts val="1800"/>
              <a:buChar char="￫"/>
              <a:defRPr/>
            </a:lvl6pPr>
            <a:lvl7pPr lvl="6" rtl="0">
              <a:spcBef>
                <a:spcPts val="0"/>
              </a:spcBef>
              <a:buSzPts val="1800"/>
              <a:buChar char="￫"/>
              <a:defRPr/>
            </a:lvl7pPr>
            <a:lvl8pPr lvl="7" rtl="0">
              <a:spcBef>
                <a:spcPts val="0"/>
              </a:spcBef>
              <a:buSzPts val="1800"/>
              <a:buChar char="￫"/>
              <a:defRPr/>
            </a:lvl8pPr>
            <a:lvl9pPr lvl="8" rtl="0">
              <a:spcBef>
                <a:spcPts val="0"/>
              </a:spcBef>
              <a:buSzPts val="1800"/>
              <a:buChar char="￫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50071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11597216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98" name="Shape 98"/>
          <p:cNvSpPr/>
          <p:nvPr/>
        </p:nvSpPr>
        <p:spPr>
          <a:xfrm rot="10800000">
            <a:off x="11360396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99" name="Shape 99"/>
          <p:cNvSpPr/>
          <p:nvPr/>
        </p:nvSpPr>
        <p:spPr>
          <a:xfrm>
            <a:off x="11248151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00" name="Shape 100"/>
          <p:cNvSpPr/>
          <p:nvPr/>
        </p:nvSpPr>
        <p:spPr>
          <a:xfrm rot="10800000">
            <a:off x="10920933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10087745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90330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rot="10800000">
            <a:off x="-9548" y="0"/>
            <a:ext cx="12192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04" name="Shape 104"/>
          <p:cNvSpPr/>
          <p:nvPr/>
        </p:nvSpPr>
        <p:spPr>
          <a:xfrm>
            <a:off x="11597216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05" name="Shape 105"/>
          <p:cNvSpPr/>
          <p:nvPr/>
        </p:nvSpPr>
        <p:spPr>
          <a:xfrm rot="10800000">
            <a:off x="11360396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06" name="Shape 106"/>
          <p:cNvSpPr/>
          <p:nvPr/>
        </p:nvSpPr>
        <p:spPr>
          <a:xfrm>
            <a:off x="11248151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07" name="Shape 107"/>
          <p:cNvSpPr/>
          <p:nvPr/>
        </p:nvSpPr>
        <p:spPr>
          <a:xfrm rot="10800000">
            <a:off x="10920933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10087745" y="63331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1808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ABE33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8033" y="402101"/>
            <a:ext cx="12200067" cy="5995664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-7867" y="1005267"/>
            <a:ext cx="12192200" cy="50264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1" y="1801468"/>
            <a:ext cx="12208100" cy="3852084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420700" y="2720733"/>
            <a:ext cx="7350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420500" y="4091533"/>
            <a:ext cx="7350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23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23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23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 b="1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4242379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8033" y="402101"/>
            <a:ext cx="12200067" cy="5995664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0" y="2106818"/>
            <a:ext cx="12192000" cy="4455557"/>
          </a:xfrm>
          <a:custGeom>
            <a:avLst/>
            <a:gdLst/>
            <a:ahLst/>
            <a:cxnLst/>
            <a:rect l="l" t="t" r="r" b="b"/>
            <a:pathLst>
              <a:path w="365760" h="110982" extrusionOk="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-7867" y="547388"/>
            <a:ext cx="12192203" cy="5937531"/>
          </a:xfrm>
          <a:custGeom>
            <a:avLst/>
            <a:gdLst/>
            <a:ahLst/>
            <a:cxnLst/>
            <a:rect l="l" t="t" r="r" b="b"/>
            <a:pathLst>
              <a:path w="365036" h="147896" extrusionOk="0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445033" y="3085600"/>
            <a:ext cx="73020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39" lvl="0" indent="-50794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1pPr>
            <a:lvl2pPr marL="1219078" lvl="1" indent="-50794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2pPr>
            <a:lvl3pPr marL="1828617" lvl="2" indent="-50794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◇"/>
              <a:defRPr b="1" i="1">
                <a:solidFill>
                  <a:srgbClr val="FFFFFF"/>
                </a:solidFill>
              </a:defRPr>
            </a:lvl3pPr>
            <a:lvl4pPr marL="2438156" lvl="3" indent="-50794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4pPr>
            <a:lvl5pPr marL="3047695" lvl="4" indent="-50794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5pPr>
            <a:lvl6pPr marL="3657234" lvl="5" indent="-50794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6pPr>
            <a:lvl7pPr marL="4266773" lvl="6" indent="-50794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7pPr>
            <a:lvl8pPr marL="4876312" lvl="7" indent="-50794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8pPr>
            <a:lvl9pPr marL="5485852" lvl="8" indent="-507949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4791200" y="1448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9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“</a:t>
            </a:r>
            <a:endParaRPr kumimoji="0" sz="79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5573200" y="1389167"/>
            <a:ext cx="1045600" cy="1045600"/>
          </a:xfrm>
          <a:prstGeom prst="diamond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2715845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"/>
          <p:cNvGrpSpPr/>
          <p:nvPr/>
        </p:nvGrpSpPr>
        <p:grpSpPr>
          <a:xfrm>
            <a:off x="-8033" y="1"/>
            <a:ext cx="12224167" cy="6884133"/>
            <a:chOff x="-6025" y="0"/>
            <a:chExt cx="9168125" cy="5163100"/>
          </a:xfrm>
        </p:grpSpPr>
        <p:sp>
          <p:nvSpPr>
            <p:cNvPr id="31" name="Google Shape;31;p5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2" name="Google Shape;32;p5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34" name="Google Shape;34;p5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5" name="Google Shape;35;p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6" name="Google Shape;36;p5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182200" y="531200"/>
            <a:ext cx="98276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182200" y="2131211"/>
            <a:ext cx="9827600" cy="4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39" lvl="0" indent="-507949">
              <a:spcBef>
                <a:spcPts val="800"/>
              </a:spcBef>
              <a:spcAft>
                <a:spcPts val="0"/>
              </a:spcAft>
              <a:buSzPts val="2400"/>
              <a:buChar char="◆"/>
              <a:defRPr/>
            </a:lvl1pPr>
            <a:lvl2pPr marL="1219078" lvl="1" indent="-507949">
              <a:spcBef>
                <a:spcPts val="0"/>
              </a:spcBef>
              <a:spcAft>
                <a:spcPts val="0"/>
              </a:spcAft>
              <a:buSzPts val="2400"/>
              <a:buChar char="◆"/>
              <a:defRPr/>
            </a:lvl2pPr>
            <a:lvl3pPr marL="1828617" lvl="2" indent="-507949">
              <a:spcBef>
                <a:spcPts val="0"/>
              </a:spcBef>
              <a:spcAft>
                <a:spcPts val="0"/>
              </a:spcAft>
              <a:buSzPts val="2400"/>
              <a:buChar char="◇"/>
              <a:defRPr/>
            </a:lvl3pPr>
            <a:lvl4pPr marL="2438156" lvl="3" indent="-507949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695" lvl="4" indent="-507949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234" lvl="5" indent="-507949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6773" lvl="6" indent="-507949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312" lvl="7" indent="-507949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5852" lvl="8" indent="-507949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3904844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8033" y="1"/>
            <a:ext cx="12224167" cy="6884133"/>
            <a:chOff x="-6025" y="0"/>
            <a:chExt cx="9168125" cy="5163100"/>
          </a:xfrm>
        </p:grpSpPr>
        <p:sp>
          <p:nvSpPr>
            <p:cNvPr id="42" name="Google Shape;42;p6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3" name="Google Shape;43;p6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45" name="Google Shape;45;p6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6" name="Google Shape;46;p6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7" name="Google Shape;47;p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182200" y="531200"/>
            <a:ext cx="98276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1206567" y="1994466"/>
            <a:ext cx="47468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39" lvl="0" indent="-457154">
              <a:spcBef>
                <a:spcPts val="800"/>
              </a:spcBef>
              <a:spcAft>
                <a:spcPts val="0"/>
              </a:spcAft>
              <a:buSzPts val="1800"/>
              <a:buChar char="◆"/>
              <a:defRPr sz="2399"/>
            </a:lvl1pPr>
            <a:lvl2pPr marL="1219078" lvl="1" indent="-457154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2399"/>
            </a:lvl2pPr>
            <a:lvl3pPr marL="1828617" lvl="2" indent="-457154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2399"/>
            </a:lvl3pPr>
            <a:lvl4pPr marL="2438156" lvl="3" indent="-457154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4pPr>
            <a:lvl5pPr marL="3047695" lvl="4" indent="-457154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7234" lvl="5" indent="-457154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773" lvl="6" indent="-457154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6312" lvl="7" indent="-457154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852" lvl="8" indent="-457154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6238907" y="1994466"/>
            <a:ext cx="47468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39" lvl="0" indent="-457154">
              <a:spcBef>
                <a:spcPts val="800"/>
              </a:spcBef>
              <a:spcAft>
                <a:spcPts val="0"/>
              </a:spcAft>
              <a:buSzPts val="1800"/>
              <a:buChar char="◆"/>
              <a:defRPr sz="2399"/>
            </a:lvl1pPr>
            <a:lvl2pPr marL="1219078" lvl="1" indent="-457154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2399"/>
            </a:lvl2pPr>
            <a:lvl3pPr marL="1828617" lvl="2" indent="-457154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2399"/>
            </a:lvl3pPr>
            <a:lvl4pPr marL="2438156" lvl="3" indent="-457154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4pPr>
            <a:lvl5pPr marL="3047695" lvl="4" indent="-457154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7234" lvl="5" indent="-457154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773" lvl="6" indent="-457154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6312" lvl="7" indent="-457154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852" lvl="8" indent="-457154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188944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-8033" y="1"/>
            <a:ext cx="12224167" cy="6884133"/>
            <a:chOff x="-6025" y="0"/>
            <a:chExt cx="9168125" cy="5163100"/>
          </a:xfrm>
        </p:grpSpPr>
        <p:sp>
          <p:nvSpPr>
            <p:cNvPr id="54" name="Google Shape;54;p7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5" name="Google Shape;55;p7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6" name="Google Shape;56;p7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57" name="Google Shape;57;p7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8" name="Google Shape;58;p7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9" name="Google Shape;59;p7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182200" y="531200"/>
            <a:ext cx="98276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161000" y="1994466"/>
            <a:ext cx="31536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39" lvl="0" indent="-423291" rtl="0">
              <a:spcBef>
                <a:spcPts val="800"/>
              </a:spcBef>
              <a:spcAft>
                <a:spcPts val="0"/>
              </a:spcAft>
              <a:buSzPts val="1400"/>
              <a:buChar char="◆"/>
              <a:defRPr sz="1867"/>
            </a:lvl1pPr>
            <a:lvl2pPr marL="1219078" lvl="1" indent="-423291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867"/>
            </a:lvl2pPr>
            <a:lvl3pPr marL="1828617" lvl="2" indent="-423291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867"/>
            </a:lvl3pPr>
            <a:lvl4pPr marL="2438156" lvl="3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695" lvl="4" indent="-42329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234" lvl="5" indent="-42329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6773" lvl="6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312" lvl="7" indent="-42329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5852" lvl="8" indent="-42329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4476349" y="1994466"/>
            <a:ext cx="31536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39" lvl="0" indent="-423291" rtl="0">
              <a:spcBef>
                <a:spcPts val="800"/>
              </a:spcBef>
              <a:spcAft>
                <a:spcPts val="0"/>
              </a:spcAft>
              <a:buSzPts val="1400"/>
              <a:buChar char="◆"/>
              <a:defRPr sz="1867"/>
            </a:lvl1pPr>
            <a:lvl2pPr marL="1219078" lvl="1" indent="-423291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867"/>
            </a:lvl2pPr>
            <a:lvl3pPr marL="1828617" lvl="2" indent="-423291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867"/>
            </a:lvl3pPr>
            <a:lvl4pPr marL="2438156" lvl="3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695" lvl="4" indent="-42329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234" lvl="5" indent="-42329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6773" lvl="6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312" lvl="7" indent="-42329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5852" lvl="8" indent="-42329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>
            <a:off x="7791697" y="1994466"/>
            <a:ext cx="31536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39" lvl="0" indent="-423291" rtl="0">
              <a:spcBef>
                <a:spcPts val="800"/>
              </a:spcBef>
              <a:spcAft>
                <a:spcPts val="0"/>
              </a:spcAft>
              <a:buSzPts val="1400"/>
              <a:buChar char="◆"/>
              <a:defRPr sz="1867"/>
            </a:lvl1pPr>
            <a:lvl2pPr marL="1219078" lvl="1" indent="-423291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867"/>
            </a:lvl2pPr>
            <a:lvl3pPr marL="1828617" lvl="2" indent="-423291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867"/>
            </a:lvl3pPr>
            <a:lvl4pPr marL="2438156" lvl="3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695" lvl="4" indent="-42329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234" lvl="5" indent="-42329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6773" lvl="6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312" lvl="7" indent="-42329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5852" lvl="8" indent="-42329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135656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E3E9-0BA0-A847-A22D-6A2195AA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8B04-D354-0944-99A1-8F86E8615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06593-6BEC-254C-A391-994E9C9F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05CE1-9724-B648-9D92-DEE6DB0E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6F96F-94A0-CF46-90F7-9599C92C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8"/>
          <p:cNvGrpSpPr/>
          <p:nvPr/>
        </p:nvGrpSpPr>
        <p:grpSpPr>
          <a:xfrm>
            <a:off x="-8033" y="1"/>
            <a:ext cx="12224167" cy="6884133"/>
            <a:chOff x="-6025" y="0"/>
            <a:chExt cx="9168125" cy="5163100"/>
          </a:xfrm>
        </p:grpSpPr>
        <p:sp>
          <p:nvSpPr>
            <p:cNvPr id="67" name="Google Shape;67;p8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8" name="Google Shape;68;p8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9" name="Google Shape;69;p8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70" name="Google Shape;70;p8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71" name="Google Shape;71;p8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72" name="Google Shape;72;p8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182200" y="531200"/>
            <a:ext cx="98276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911909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-3140" y="0"/>
            <a:ext cx="6946095" cy="1311139"/>
          </a:xfrm>
          <a:custGeom>
            <a:avLst/>
            <a:gdLst/>
            <a:ahLst/>
            <a:cxnLst/>
            <a:rect l="l" t="t" r="r" b="b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7" name="Google Shape;77;p9"/>
          <p:cNvSpPr/>
          <p:nvPr/>
        </p:nvSpPr>
        <p:spPr>
          <a:xfrm>
            <a:off x="-8033" y="3"/>
            <a:ext cx="5927192" cy="1447525"/>
          </a:xfrm>
          <a:custGeom>
            <a:avLst/>
            <a:gdLst/>
            <a:ahLst/>
            <a:cxnLst/>
            <a:rect l="l" t="t" r="r" b="b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78" name="Google Shape;78;p9"/>
          <p:cNvSpPr/>
          <p:nvPr/>
        </p:nvSpPr>
        <p:spPr>
          <a:xfrm>
            <a:off x="8500634" y="6327664"/>
            <a:ext cx="3398551" cy="534505"/>
          </a:xfrm>
          <a:custGeom>
            <a:avLst/>
            <a:gdLst/>
            <a:ahLst/>
            <a:cxnLst/>
            <a:rect l="l" t="t" r="r" b="b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9" name="Google Shape;79;p9"/>
          <p:cNvSpPr/>
          <p:nvPr/>
        </p:nvSpPr>
        <p:spPr>
          <a:xfrm>
            <a:off x="9788240" y="6356406"/>
            <a:ext cx="2428128" cy="527748"/>
          </a:xfrm>
          <a:custGeom>
            <a:avLst/>
            <a:gdLst/>
            <a:ahLst/>
            <a:cxnLst/>
            <a:rect l="l" t="t" r="r" b="b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0" name="Google Shape;80;p9"/>
          <p:cNvSpPr/>
          <p:nvPr/>
        </p:nvSpPr>
        <p:spPr>
          <a:xfrm>
            <a:off x="11120956" y="5605434"/>
            <a:ext cx="1091259" cy="1278748"/>
          </a:xfrm>
          <a:custGeom>
            <a:avLst/>
            <a:gdLst/>
            <a:ahLst/>
            <a:cxnLst/>
            <a:rect l="l" t="t" r="r" b="b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1" name="Google Shape;81;p9"/>
          <p:cNvSpPr/>
          <p:nvPr/>
        </p:nvSpPr>
        <p:spPr>
          <a:xfrm>
            <a:off x="2078701" y="-8033"/>
            <a:ext cx="5489033" cy="1259833"/>
          </a:xfrm>
          <a:custGeom>
            <a:avLst/>
            <a:gdLst/>
            <a:ahLst/>
            <a:cxnLst/>
            <a:rect l="l" t="t" r="r" b="b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2" name="Google Shape;82;p9"/>
          <p:cNvSpPr txBox="1">
            <a:spLocks noGrp="1"/>
          </p:cNvSpPr>
          <p:nvPr>
            <p:ph type="body" idx="1"/>
          </p:nvPr>
        </p:nvSpPr>
        <p:spPr>
          <a:xfrm>
            <a:off x="609600" y="5875078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39" lvl="0" indent="-304769" algn="ctr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1095887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-3140" y="0"/>
            <a:ext cx="6946095" cy="1311139"/>
          </a:xfrm>
          <a:custGeom>
            <a:avLst/>
            <a:gdLst/>
            <a:ahLst/>
            <a:cxnLst/>
            <a:rect l="l" t="t" r="r" b="b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6" name="Google Shape;86;p10"/>
          <p:cNvSpPr/>
          <p:nvPr/>
        </p:nvSpPr>
        <p:spPr>
          <a:xfrm>
            <a:off x="-8033" y="3"/>
            <a:ext cx="5927192" cy="1447525"/>
          </a:xfrm>
          <a:custGeom>
            <a:avLst/>
            <a:gdLst/>
            <a:ahLst/>
            <a:cxnLst/>
            <a:rect l="l" t="t" r="r" b="b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7" name="Google Shape;87;p10"/>
          <p:cNvSpPr/>
          <p:nvPr/>
        </p:nvSpPr>
        <p:spPr>
          <a:xfrm>
            <a:off x="8500634" y="6327664"/>
            <a:ext cx="3398551" cy="534505"/>
          </a:xfrm>
          <a:custGeom>
            <a:avLst/>
            <a:gdLst/>
            <a:ahLst/>
            <a:cxnLst/>
            <a:rect l="l" t="t" r="r" b="b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8" name="Google Shape;88;p10"/>
          <p:cNvSpPr/>
          <p:nvPr/>
        </p:nvSpPr>
        <p:spPr>
          <a:xfrm>
            <a:off x="9788240" y="6356406"/>
            <a:ext cx="2428128" cy="527748"/>
          </a:xfrm>
          <a:custGeom>
            <a:avLst/>
            <a:gdLst/>
            <a:ahLst/>
            <a:cxnLst/>
            <a:rect l="l" t="t" r="r" b="b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9" name="Google Shape;89;p10"/>
          <p:cNvSpPr/>
          <p:nvPr/>
        </p:nvSpPr>
        <p:spPr>
          <a:xfrm>
            <a:off x="11120956" y="5605434"/>
            <a:ext cx="1091259" cy="1278748"/>
          </a:xfrm>
          <a:custGeom>
            <a:avLst/>
            <a:gdLst/>
            <a:ahLst/>
            <a:cxnLst/>
            <a:rect l="l" t="t" r="r" b="b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90" name="Google Shape;90;p10"/>
          <p:cNvSpPr/>
          <p:nvPr/>
        </p:nvSpPr>
        <p:spPr>
          <a:xfrm>
            <a:off x="2078701" y="-8033"/>
            <a:ext cx="5489033" cy="1259833"/>
          </a:xfrm>
          <a:custGeom>
            <a:avLst/>
            <a:gdLst/>
            <a:ahLst/>
            <a:cxnLst/>
            <a:rect l="l" t="t" r="r" b="b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3364879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233126"/>
            <a:ext cx="3903133" cy="1518442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5359400" y="1"/>
            <a:ext cx="0" cy="361582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20268" y="3151145"/>
            <a:ext cx="4656666" cy="243877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55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2493893"/>
            <a:ext cx="8161867" cy="82201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15067" y="3428471"/>
            <a:ext cx="8161867" cy="2161450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007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501630"/>
            <a:ext cx="3903133" cy="1854741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20268" y="932536"/>
            <a:ext cx="4656666" cy="4986622"/>
          </a:xfrm>
        </p:spPr>
        <p:txBody>
          <a:bodyPr anchor="ctr"/>
          <a:lstStyle>
            <a:lvl1pPr marL="190510" indent="-190510" algn="l">
              <a:spcBef>
                <a:spcPts val="1200"/>
              </a:spcBef>
              <a:buFont typeface="Wingdings" panose="05000000000000000000" pitchFamily="2" charset="2"/>
              <a:buChar char="l"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623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2501630"/>
            <a:ext cx="3183467" cy="1854741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20268" y="932536"/>
            <a:ext cx="4656666" cy="4986622"/>
          </a:xfrm>
        </p:spPr>
        <p:txBody>
          <a:bodyPr anchor="ctr"/>
          <a:lstStyle>
            <a:lvl1pPr marL="190510" indent="-190510" algn="l">
              <a:spcBef>
                <a:spcPts val="1200"/>
              </a:spcBef>
              <a:buFont typeface="Wingdings" panose="05000000000000000000" pitchFamily="2" charset="2"/>
              <a:buChar char="l"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66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2493893"/>
            <a:ext cx="8161867" cy="82201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15067" y="3428471"/>
            <a:ext cx="8161867" cy="598051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015067" y="4677497"/>
            <a:ext cx="8161867" cy="1247967"/>
          </a:xfrm>
        </p:spPr>
        <p:txBody>
          <a:bodyPr anchor="b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90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233126"/>
            <a:ext cx="3903133" cy="1518442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5359400" y="1"/>
            <a:ext cx="0" cy="361582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20267" y="1869306"/>
            <a:ext cx="6671733" cy="174651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1" y="3770922"/>
            <a:ext cx="4715933" cy="1818999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239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32536"/>
            <a:ext cx="12192000" cy="249593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523401"/>
            <a:ext cx="9601200" cy="90507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891367" y="3700504"/>
            <a:ext cx="6409267" cy="188941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192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E521-572B-7542-AFA8-07178002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F137-555D-3546-8D0E-747ADBCE7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A2923-92A5-1B48-867F-8E66D811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6AB6E-436D-AA44-8937-253BB84D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6FD2D-BE06-4B4E-BAF3-24BF9027C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32536"/>
            <a:ext cx="12192000" cy="249593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891367" y="4446996"/>
            <a:ext cx="6409267" cy="1288087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3589058"/>
            <a:ext cx="8161867" cy="7611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67749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4995977"/>
            <a:ext cx="3816350" cy="703098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52646" y="4792874"/>
            <a:ext cx="5124287" cy="110930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60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32536"/>
            <a:ext cx="12192000" cy="249593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17733" y="3793652"/>
            <a:ext cx="3759200" cy="1796268"/>
          </a:xfrm>
        </p:spPr>
        <p:txBody>
          <a:bodyPr anchor="b"/>
          <a:lstStyle>
            <a:lvl1pPr marL="0" indent="0" algn="l"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2239779"/>
            <a:ext cx="4080933" cy="3409417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46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847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7" y="4422706"/>
            <a:ext cx="2805161" cy="149645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35567" y="398314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 baseline="0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93420" y="4422706"/>
            <a:ext cx="2805161" cy="149645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693420" y="398314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451273" y="4422706"/>
            <a:ext cx="2805161" cy="149645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451273" y="398314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523401"/>
            <a:ext cx="9601200" cy="90507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942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32536"/>
            <a:ext cx="6096000" cy="249593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3423224"/>
            <a:ext cx="6096000" cy="249593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344834" y="1410637"/>
            <a:ext cx="3456517" cy="149645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3704800"/>
            <a:ext cx="3450167" cy="194539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180503"/>
            <a:ext cx="4751916" cy="249593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2013887"/>
            <a:ext cx="4814603" cy="761059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364736"/>
            <a:ext cx="4814603" cy="1312761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693956"/>
            <a:ext cx="4814603" cy="467587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015067" y="1700734"/>
            <a:ext cx="3456516" cy="345653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1595814"/>
            <a:ext cx="4080933" cy="1274211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123696"/>
            <a:ext cx="4080933" cy="1034574"/>
          </a:xfrm>
        </p:spPr>
        <p:txBody>
          <a:bodyPr anchor="b"/>
          <a:lstStyle>
            <a:lvl1pPr marL="190510" indent="-19051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accent4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936767"/>
            <a:ext cx="4080933" cy="1043768"/>
          </a:xfrm>
        </p:spPr>
        <p:txBody>
          <a:bodyPr anchor="t"/>
          <a:lstStyle>
            <a:lvl1pPr marL="190510" indent="-19051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461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35567" y="0"/>
            <a:ext cx="381635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943470" y="1846750"/>
            <a:ext cx="4954433" cy="1518442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14720" y="3428471"/>
            <a:ext cx="617728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56170" y="3574543"/>
            <a:ext cx="49544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722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-529"/>
            <a:ext cx="3487615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231628" y="1820530"/>
            <a:ext cx="3024805" cy="3215881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487615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85069" y="2799964"/>
            <a:ext cx="3145515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085069" y="2322643"/>
            <a:ext cx="3145515" cy="424810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39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440084" y="0"/>
            <a:ext cx="381635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932537"/>
            <a:ext cx="4954433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endCxn id="11" idx="1"/>
          </p:cNvCxnSpPr>
          <p:nvPr userDrawn="1"/>
        </p:nvCxnSpPr>
        <p:spPr>
          <a:xfrm>
            <a:off x="1011767" y="3428471"/>
            <a:ext cx="6428316" cy="52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49544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405" y="6411940"/>
            <a:ext cx="4521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5405" y="5919158"/>
            <a:ext cx="812800" cy="675343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3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594D-E851-B24E-A5A8-584585C2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AFD5-5637-244B-99BD-E2A504FD9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B2821-5FB9-DD47-B26B-40696D394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7AB22-ECDD-1944-B755-A9972B9C7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CD476-10A7-D248-ACE4-C0F24BC33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9458D-7BD2-834D-9DFD-0ACE170E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704385" y="-529"/>
            <a:ext cx="3487615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63962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970716" y="2687646"/>
            <a:ext cx="3126917" cy="217645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16" y="2210325"/>
            <a:ext cx="3126917" cy="424810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405" y="6411940"/>
            <a:ext cx="405855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5405" y="5919158"/>
            <a:ext cx="812800" cy="675343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153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704385" y="-529"/>
            <a:ext cx="3487615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63962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970716" y="1953116"/>
            <a:ext cx="3126917" cy="1448539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16" y="1471007"/>
            <a:ext cx="3126917" cy="4295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405" y="6411940"/>
            <a:ext cx="405855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5405" y="5919158"/>
            <a:ext cx="812800" cy="675343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70716" y="4142541"/>
            <a:ext cx="3126917" cy="1448539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70716" y="3660431"/>
            <a:ext cx="3126917" cy="4295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994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92191" y="2422731"/>
            <a:ext cx="3556042" cy="201253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63848" y="955823"/>
            <a:ext cx="5992585" cy="247264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196114" y="3710999"/>
            <a:ext cx="6134705" cy="2208159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95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92191" y="2422731"/>
            <a:ext cx="3556042" cy="201253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096000" y="955823"/>
            <a:ext cx="701662" cy="701770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04413" y="1003218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926281" y="1335575"/>
            <a:ext cx="3250653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926281" y="955823"/>
            <a:ext cx="3250653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096000" y="2018216"/>
            <a:ext cx="701662" cy="701770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04413" y="2065611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926281" y="2397968"/>
            <a:ext cx="3250653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926281" y="2018216"/>
            <a:ext cx="3250653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096000" y="3080609"/>
            <a:ext cx="701662" cy="701770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4413" y="3128003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926281" y="3460361"/>
            <a:ext cx="3250653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26281" y="3080609"/>
            <a:ext cx="3250653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6096000" y="4143002"/>
            <a:ext cx="701662" cy="701770"/>
            <a:chOff x="9144000" y="1433513"/>
            <a:chExt cx="1408161" cy="1408161"/>
          </a:xfrm>
        </p:grpSpPr>
        <p:sp>
          <p:nvSpPr>
            <p:cNvPr id="26" name="Rectangle 2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204413" y="4190396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26281" y="4522753"/>
            <a:ext cx="3250653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926281" y="4143002"/>
            <a:ext cx="3250653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6096000" y="5205395"/>
            <a:ext cx="701662" cy="701770"/>
            <a:chOff x="9144000" y="1433513"/>
            <a:chExt cx="1408161" cy="1408161"/>
          </a:xfrm>
        </p:grpSpPr>
        <p:sp>
          <p:nvSpPr>
            <p:cNvPr id="32" name="Rectangle 31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204413" y="5252789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926281" y="5585146"/>
            <a:ext cx="3250653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926281" y="5205395"/>
            <a:ext cx="3250653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30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92191" y="2422731"/>
            <a:ext cx="3556042" cy="201253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115986" y="2017568"/>
            <a:ext cx="701662" cy="701770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24399" y="2064962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46267" y="2397319"/>
            <a:ext cx="2085148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946267" y="2017568"/>
            <a:ext cx="2085148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115986" y="3079961"/>
            <a:ext cx="701662" cy="701770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224399" y="3127355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46267" y="3459713"/>
            <a:ext cx="2085148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6267" y="3079961"/>
            <a:ext cx="2085148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5115986" y="4142354"/>
            <a:ext cx="701662" cy="701770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224399" y="4189748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946267" y="4522105"/>
            <a:ext cx="2085148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5946267" y="4142353"/>
            <a:ext cx="2085148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341004" y="2017568"/>
            <a:ext cx="701662" cy="701770"/>
            <a:chOff x="9144000" y="1433513"/>
            <a:chExt cx="1408161" cy="1408161"/>
          </a:xfrm>
        </p:grpSpPr>
        <p:sp>
          <p:nvSpPr>
            <p:cNvPr id="38" name="Rectangle 37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8449417" y="2064962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171285" y="2397319"/>
            <a:ext cx="2085148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9171285" y="2017568"/>
            <a:ext cx="2085148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8341004" y="3079961"/>
            <a:ext cx="701662" cy="701770"/>
            <a:chOff x="9144000" y="1433513"/>
            <a:chExt cx="1408161" cy="1408161"/>
          </a:xfrm>
        </p:grpSpPr>
        <p:sp>
          <p:nvSpPr>
            <p:cNvPr id="44" name="Rectangle 4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8449417" y="3127355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9171285" y="3459713"/>
            <a:ext cx="2085148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171285" y="3079961"/>
            <a:ext cx="2085148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8341004" y="4142354"/>
            <a:ext cx="701662" cy="701770"/>
            <a:chOff x="9144000" y="1433513"/>
            <a:chExt cx="1408161" cy="1408161"/>
          </a:xfrm>
        </p:grpSpPr>
        <p:sp>
          <p:nvSpPr>
            <p:cNvPr id="50" name="Rectangle 4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5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8449417" y="4189748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9171285" y="4522105"/>
            <a:ext cx="2085148" cy="224717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171285" y="4142353"/>
            <a:ext cx="2085148" cy="40277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249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50"/>
                            </p:stCondLst>
                            <p:childTnLst>
                              <p:par>
                                <p:cTn id="15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5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058"/>
            <a:ext cx="6096000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35914" y="1391319"/>
            <a:ext cx="4066677" cy="407430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46433" y="2690396"/>
            <a:ext cx="3450167" cy="2034734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46433" y="1813103"/>
            <a:ext cx="3450167" cy="76457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37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058"/>
            <a:ext cx="6096000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35914" y="1391319"/>
            <a:ext cx="4066677" cy="407430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46433" y="1946122"/>
            <a:ext cx="3450167" cy="140523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46433" y="1436230"/>
            <a:ext cx="3450167" cy="39717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46433" y="3983275"/>
            <a:ext cx="3450167" cy="140523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46433" y="3473382"/>
            <a:ext cx="3450167" cy="39717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476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35567" y="0"/>
            <a:ext cx="381635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1528239"/>
            <a:ext cx="5160433" cy="76105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957510"/>
            <a:ext cx="4814603" cy="16647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208307"/>
            <a:ext cx="5160433" cy="467587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6150188" y="2776206"/>
            <a:ext cx="6041813" cy="25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25129"/>
            <a:ext cx="4814603" cy="1200335"/>
          </a:xfrm>
        </p:spPr>
        <p:txBody>
          <a:bodyPr anchor="b">
            <a:normAutofit/>
          </a:bodyPr>
          <a:lstStyle>
            <a:lvl1pPr marL="190510" indent="-190510" algn="just">
              <a:spcBef>
                <a:spcPts val="0"/>
              </a:spcBef>
              <a:buFont typeface="Wingdings" panose="05000000000000000000" pitchFamily="2" charset="2"/>
              <a:buChar char="l"/>
              <a:defRPr sz="933"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0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440083" y="0"/>
            <a:ext cx="381635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405" y="6411940"/>
            <a:ext cx="405855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5405" y="5919158"/>
            <a:ext cx="812800" cy="675343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932536"/>
            <a:ext cx="5160433" cy="761059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7" y="4104036"/>
            <a:ext cx="4814603" cy="16647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35567" y="2708239"/>
            <a:ext cx="4814603" cy="1350052"/>
          </a:xfrm>
        </p:spPr>
        <p:txBody>
          <a:bodyPr anchor="b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35567" y="1505477"/>
            <a:ext cx="5160433" cy="559595"/>
          </a:xfr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366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12105" y="2083827"/>
            <a:ext cx="1852083" cy="18523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7" y="4732205"/>
            <a:ext cx="2805161" cy="11932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35567" y="399252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015067" y="1528923"/>
            <a:ext cx="8161867" cy="29368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169958" y="2083827"/>
            <a:ext cx="1852083" cy="18523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93420" y="4732205"/>
            <a:ext cx="2805161" cy="11932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93420" y="399252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927811" y="2083827"/>
            <a:ext cx="1852083" cy="18523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451273" y="4732205"/>
            <a:ext cx="2805161" cy="11932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451273" y="399252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35567" y="4408913"/>
            <a:ext cx="2805161" cy="29368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693420" y="4408913"/>
            <a:ext cx="2805161" cy="29368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451273" y="4408913"/>
            <a:ext cx="2805161" cy="29368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290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3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596A-88A5-E44D-B38B-59B11C23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F1F89-5866-B64C-8630-8FB44D4F9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11FFE-5A6B-054B-8EC4-62897DD51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22927-2766-7847-9A9D-351C617DD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1A15C-A7E0-534A-843E-37780C1D3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504EA-9258-E343-B0AF-542284B5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96EE13-CBC1-D843-A4EE-E7F0AD64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71CDF-B900-BF4C-A338-5E02C3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169958" y="1496546"/>
            <a:ext cx="1852083" cy="18523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93420" y="4144925"/>
            <a:ext cx="2805161" cy="11932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93420" y="340524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927811" y="1496546"/>
            <a:ext cx="1852083" cy="18523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451273" y="4144925"/>
            <a:ext cx="2805161" cy="11932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451273" y="340524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693420" y="3821632"/>
            <a:ext cx="2805161" cy="29368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451273" y="3821632"/>
            <a:ext cx="2805161" cy="29368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1411425"/>
            <a:ext cx="3012319" cy="2012539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35566" y="3577281"/>
            <a:ext cx="3012320" cy="23418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23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1411425"/>
            <a:ext cx="3012319" cy="2012539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35566" y="3577281"/>
            <a:ext cx="3012320" cy="23418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20256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997580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97580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302769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980093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980093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320256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97580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997580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8302769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7980093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7980093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41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44511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21835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221835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963390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640714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640714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9382269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059593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9059593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544511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21835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221835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63390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40714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40714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9382269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9059593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9059593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1411425"/>
            <a:ext cx="3012319" cy="2012539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35566" y="3577281"/>
            <a:ext cx="3012320" cy="23418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678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8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799400" y="-1059"/>
            <a:ext cx="3457034" cy="3429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43399" y="0"/>
            <a:ext cx="3456000" cy="342847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800433" y="3428205"/>
            <a:ext cx="3456000" cy="342847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43400" y="3428471"/>
            <a:ext cx="3457034" cy="3429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31200" y="1315814"/>
            <a:ext cx="2444652" cy="133869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331200" y="876255"/>
            <a:ext cx="2444652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868348" y="4677074"/>
            <a:ext cx="2444652" cy="133869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68348" y="4237515"/>
            <a:ext cx="2444652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4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35567" y="3461830"/>
            <a:ext cx="2815167" cy="24573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5567" y="932536"/>
            <a:ext cx="2815167" cy="24573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832536" y="932535"/>
            <a:ext cx="2263465" cy="49929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446433" y="932537"/>
            <a:ext cx="3450167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9133" y="3574543"/>
            <a:ext cx="3450167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511432" y="3428471"/>
            <a:ext cx="4680569" cy="52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6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5567" y="932536"/>
            <a:ext cx="3581729" cy="498662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03355" y="3662444"/>
            <a:ext cx="2160320" cy="22567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49735" y="3662444"/>
            <a:ext cx="2160320" cy="22567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096113" y="3662444"/>
            <a:ext cx="2160320" cy="22567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751917" y="932537"/>
            <a:ext cx="2694517" cy="2432655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859151" y="932536"/>
            <a:ext cx="3397283" cy="2432656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14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15067" y="1528923"/>
            <a:ext cx="8161867" cy="29368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343400" y="2422973"/>
            <a:ext cx="1554389" cy="15546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7" y="2961792"/>
            <a:ext cx="2918069" cy="947613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35567" y="2522233"/>
            <a:ext cx="2918069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297992" y="2422973"/>
            <a:ext cx="1554389" cy="15546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338364" y="2961792"/>
            <a:ext cx="2918069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338364" y="2522233"/>
            <a:ext cx="2918069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343400" y="4364530"/>
            <a:ext cx="1554389" cy="15546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935567" y="4903348"/>
            <a:ext cx="2918069" cy="947613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35567" y="4463789"/>
            <a:ext cx="2918069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297992" y="4364530"/>
            <a:ext cx="1554389" cy="15546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338364" y="4903348"/>
            <a:ext cx="2918069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8338364" y="4463789"/>
            <a:ext cx="2918069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3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682847" y="3705064"/>
            <a:ext cx="2213753" cy="221409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682847" y="1850858"/>
            <a:ext cx="1853920" cy="185420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910746" y="932536"/>
            <a:ext cx="2772101" cy="277252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828927" y="3696283"/>
            <a:ext cx="1853920" cy="185420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11767" y="3428471"/>
            <a:ext cx="489897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812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8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35567" y="1672779"/>
            <a:ext cx="3384000" cy="17556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35567" y="3484803"/>
            <a:ext cx="3384000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404000" y="1672779"/>
            <a:ext cx="3384000" cy="17556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404000" y="3484803"/>
            <a:ext cx="3384000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7872433" y="1672779"/>
            <a:ext cx="3384000" cy="17556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872433" y="3484803"/>
            <a:ext cx="3384000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4209234"/>
            <a:ext cx="3816350" cy="169294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34709" y="4209234"/>
            <a:ext cx="5042225" cy="169294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76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righ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1411425"/>
            <a:ext cx="3012319" cy="2012539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935566" y="3577281"/>
            <a:ext cx="3012320" cy="23418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51916" y="932536"/>
            <a:ext cx="6504517" cy="498662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786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A9E1-7CD2-8E4A-93DC-AC584735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1C6C2-0E6F-3845-B264-719A98F4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8F9F9-F7AD-B64C-AA86-9E2AD409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568F9-E92E-CD44-8AF8-DA0BB9AB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1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41917" y="932536"/>
            <a:ext cx="6504517" cy="498662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44114" y="1411425"/>
            <a:ext cx="3012319" cy="2012539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244113" y="3577281"/>
            <a:ext cx="3012320" cy="23418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12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7851577" cy="68580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851577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1355" y="932537"/>
            <a:ext cx="2688167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684055" y="3574543"/>
            <a:ext cx="2688167" cy="23509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937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03184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552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2736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06368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015920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203184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09552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12736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6368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15920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94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3428471"/>
            <a:ext cx="121920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2180503"/>
            <a:ext cx="9601200" cy="2496994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2442643"/>
            <a:ext cx="2736850" cy="1971654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134709" y="2442643"/>
            <a:ext cx="4568091" cy="197165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50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33850" y="932536"/>
            <a:ext cx="3924300" cy="4992928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51917" y="1473427"/>
            <a:ext cx="2688167" cy="189176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64617" y="3574543"/>
            <a:ext cx="2688167" cy="1878832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88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03184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2736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0159200" y="0"/>
            <a:ext cx="2032800" cy="342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203184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12736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159200" y="3428471"/>
            <a:ext cx="2032800" cy="342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751917" y="932537"/>
            <a:ext cx="2688167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4617" y="3574543"/>
            <a:ext cx="2688167" cy="23509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31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405" y="6411940"/>
            <a:ext cx="405855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5405" y="5919158"/>
            <a:ext cx="812800" cy="67534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544000" cy="275632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821985"/>
            <a:ext cx="2544000" cy="40360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712433" y="0"/>
            <a:ext cx="2544000" cy="40360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712433" y="4101674"/>
            <a:ext cx="2544000" cy="275632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932537"/>
            <a:ext cx="4238171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11768" y="3428471"/>
            <a:ext cx="508423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4238171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41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446433" y="6411940"/>
            <a:ext cx="4521200" cy="365125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71767" y="5919158"/>
            <a:ext cx="812800" cy="6753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55626" y="0"/>
            <a:ext cx="2544000" cy="467749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572059" y="2180503"/>
            <a:ext cx="2544000" cy="467749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7446433" y="932537"/>
            <a:ext cx="3797300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7522634" y="3428471"/>
            <a:ext cx="466936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9133" y="3574543"/>
            <a:ext cx="3797300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5627" y="4789149"/>
            <a:ext cx="2544000" cy="429599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572059" y="1619521"/>
            <a:ext cx="2544000" cy="429599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4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816350" cy="2012539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697521"/>
            <a:ext cx="4080933" cy="161358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257962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017859"/>
            <a:ext cx="4080933" cy="161358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3578300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29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816350" cy="2012539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31705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892146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3154778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715219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977851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4538292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68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112A4-9B8B-E44F-985E-B9A638F3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2C60A-366B-5F40-970B-942BA0DD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3F2B3-1C99-7941-B293-73C95B0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58960" y="0"/>
            <a:ext cx="3770540" cy="6858000"/>
          </a:xfrm>
          <a:noFill/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46433" y="1331705"/>
            <a:ext cx="381130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46433" y="892146"/>
            <a:ext cx="381130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46433" y="3154778"/>
            <a:ext cx="381130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46433" y="2715219"/>
            <a:ext cx="381130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46433" y="4977851"/>
            <a:ext cx="381130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446433" y="4538292"/>
            <a:ext cx="381130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947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31705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892146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3154778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715219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977851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4538292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92191" y="2422731"/>
            <a:ext cx="3556042" cy="201253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186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54269" y="1331705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354269" y="892146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354269" y="3154778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69" y="2715219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69" y="4977851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4269" y="4538292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001000" y="1331705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001000" y="892146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3154778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8001000" y="2715219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01000" y="4977851"/>
            <a:ext cx="324488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001000" y="4538292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477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6022109" y="1780784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5" name="Oval 94"/>
          <p:cNvSpPr/>
          <p:nvPr userDrawn="1"/>
        </p:nvSpPr>
        <p:spPr>
          <a:xfrm>
            <a:off x="6022109" y="3361243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6" name="Oval 95"/>
          <p:cNvSpPr/>
          <p:nvPr userDrawn="1"/>
        </p:nvSpPr>
        <p:spPr>
          <a:xfrm>
            <a:off x="6022109" y="4937044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6096000" y="1928588"/>
            <a:ext cx="0" cy="143265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6096000" y="3509047"/>
            <a:ext cx="0" cy="142799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96" idx="4"/>
          </p:cNvCxnSpPr>
          <p:nvPr userDrawn="1"/>
        </p:nvCxnSpPr>
        <p:spPr>
          <a:xfrm flipV="1">
            <a:off x="6096000" y="5084849"/>
            <a:ext cx="1" cy="177315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14656" y="2061371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414656" y="1621812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14656" y="3643994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414656" y="3204435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14656" y="5221696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414656" y="4782137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7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1411425"/>
            <a:ext cx="3193088" cy="2012539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935566" y="3577281"/>
            <a:ext cx="3193089" cy="23418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6663" y="1653548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56663" y="3236171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656663" y="4820224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02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/>
      <p:bldP spid="1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6022109" y="1780784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5" name="Oval 94"/>
          <p:cNvSpPr/>
          <p:nvPr userDrawn="1"/>
        </p:nvSpPr>
        <p:spPr>
          <a:xfrm>
            <a:off x="6022109" y="3361243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6" name="Oval 95"/>
          <p:cNvSpPr/>
          <p:nvPr userDrawn="1"/>
        </p:nvSpPr>
        <p:spPr>
          <a:xfrm>
            <a:off x="6022109" y="4937044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6096000" y="1928588"/>
            <a:ext cx="0" cy="143265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6096000" y="3509047"/>
            <a:ext cx="0" cy="142799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14656" y="2061371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414656" y="1621812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14656" y="3643994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414656" y="3204435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14656" y="5221696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414656" y="4782137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6096000" y="1"/>
            <a:ext cx="0" cy="178078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96" idx="4"/>
          </p:cNvCxnSpPr>
          <p:nvPr userDrawn="1"/>
        </p:nvCxnSpPr>
        <p:spPr>
          <a:xfrm flipV="1">
            <a:off x="6096000" y="5084849"/>
            <a:ext cx="0" cy="177315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6663" y="1653548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56663" y="3236171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656663" y="4820224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039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6022109" y="1780784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5" name="Oval 94"/>
          <p:cNvSpPr/>
          <p:nvPr userDrawn="1"/>
        </p:nvSpPr>
        <p:spPr>
          <a:xfrm>
            <a:off x="6022109" y="3361243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6" name="Oval 95"/>
          <p:cNvSpPr/>
          <p:nvPr userDrawn="1"/>
        </p:nvSpPr>
        <p:spPr>
          <a:xfrm>
            <a:off x="6022109" y="4937044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6096000" y="1928588"/>
            <a:ext cx="0" cy="143265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6096000" y="3509047"/>
            <a:ext cx="0" cy="142799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14656" y="2061371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414656" y="1621812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14656" y="3643994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414656" y="3204435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14656" y="5221696"/>
            <a:ext cx="3762277" cy="69717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414656" y="4782137"/>
            <a:ext cx="376227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6663" y="1653548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56663" y="3236171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656663" y="4820224"/>
            <a:ext cx="1025428" cy="390888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6096000" y="1"/>
            <a:ext cx="0" cy="178078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4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616570" y="4950596"/>
            <a:ext cx="701662" cy="701770"/>
            <a:chOff x="9144000" y="1433513"/>
            <a:chExt cx="1408161" cy="1408161"/>
          </a:xfrm>
        </p:grpSpPr>
        <p:sp>
          <p:nvSpPr>
            <p:cNvPr id="6" name="Rectangle 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25746" y="4997991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919159"/>
            <a:ext cx="4343400" cy="630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343400" y="4677497"/>
            <a:ext cx="0" cy="124796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343400" y="4677497"/>
            <a:ext cx="1248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91400" y="3429530"/>
            <a:ext cx="0" cy="124796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5591400" y="3429530"/>
            <a:ext cx="1248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6850510" y="2180503"/>
            <a:ext cx="0" cy="124796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6850510" y="2180503"/>
            <a:ext cx="534149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5864570" y="3702629"/>
            <a:ext cx="701662" cy="701770"/>
            <a:chOff x="9144000" y="1433513"/>
            <a:chExt cx="1408161" cy="1408161"/>
          </a:xfrm>
        </p:grpSpPr>
        <p:sp>
          <p:nvSpPr>
            <p:cNvPr id="27" name="Rectangle 2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9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973746" y="3750023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7123680" y="2453602"/>
            <a:ext cx="701662" cy="701770"/>
            <a:chOff x="9144000" y="1433513"/>
            <a:chExt cx="1408161" cy="1408161"/>
          </a:xfrm>
        </p:grpSpPr>
        <p:sp>
          <p:nvSpPr>
            <p:cNvPr id="33" name="Rectangle 32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5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232856" y="2500997"/>
            <a:ext cx="483308" cy="60698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59452" y="4931790"/>
            <a:ext cx="3275786" cy="697170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95401" y="5087928"/>
            <a:ext cx="2773667" cy="43828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2549666" y="3846782"/>
            <a:ext cx="2773667" cy="43828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818327" y="2596255"/>
            <a:ext cx="2773667" cy="43828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709814" y="3679892"/>
            <a:ext cx="3275786" cy="697170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80648" y="2430866"/>
            <a:ext cx="3275786" cy="697170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015067" y="1528923"/>
            <a:ext cx="8161867" cy="29368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20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5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8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363197" y="932536"/>
            <a:ext cx="2388720" cy="4986623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65993" y="1626919"/>
            <a:ext cx="2012097" cy="358786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5943470" y="1347427"/>
            <a:ext cx="4954433" cy="201776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6014720" y="3428471"/>
            <a:ext cx="617728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56170" y="3574543"/>
            <a:ext cx="49544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023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258593" y="932537"/>
            <a:ext cx="3554186" cy="5925464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943470" y="1347427"/>
            <a:ext cx="4954433" cy="201776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014720" y="3428471"/>
            <a:ext cx="617728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56170" y="3574543"/>
            <a:ext cx="49544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561723" y="1965101"/>
            <a:ext cx="3000000" cy="489289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88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363197" y="932536"/>
            <a:ext cx="2388720" cy="4986623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65993" y="1626919"/>
            <a:ext cx="2012097" cy="358786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943470" y="1347427"/>
            <a:ext cx="4954433" cy="201776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14720" y="3428471"/>
            <a:ext cx="617728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56170" y="3574543"/>
            <a:ext cx="49544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47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AE2C-748C-4644-872C-703B12A3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869AB-3C3C-7144-AEF6-D55152DED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B57DE-8078-DF4B-A327-C2C6CECDE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73EA5-4A55-4A41-B345-90A96262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907A8-AF03-D741-B239-670F6FAC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88B53-1914-7F42-8153-770654EB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258593" y="932537"/>
            <a:ext cx="3554186" cy="5925464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943470" y="1347427"/>
            <a:ext cx="4954433" cy="201776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014720" y="3428471"/>
            <a:ext cx="617728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56170" y="3574543"/>
            <a:ext cx="49544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561723" y="1965101"/>
            <a:ext cx="3000000" cy="489289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08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4217" y="945853"/>
            <a:ext cx="3507479" cy="4979612"/>
            <a:chOff x="3004457" y="476891"/>
            <a:chExt cx="5937704" cy="8428531"/>
          </a:xfrm>
        </p:grpSpPr>
        <p:sp>
          <p:nvSpPr>
            <p:cNvPr id="6" name="Rectangle: Rounded Corners 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 sz="1200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 sz="1200"/>
            </a:p>
          </p:txBody>
        </p:sp>
        <p:sp>
          <p:nvSpPr>
            <p:cNvPr id="9" name="Rectangle: Rounded Corners 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43470" y="1403265"/>
            <a:ext cx="4954433" cy="1961926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14720" y="3428471"/>
            <a:ext cx="617728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56170" y="3574543"/>
            <a:ext cx="49544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537493" y="1403265"/>
            <a:ext cx="3048000" cy="405662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522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 userDrawn="1"/>
        </p:nvCxnSpPr>
        <p:spPr>
          <a:xfrm>
            <a:off x="1011768" y="3428471"/>
            <a:ext cx="478847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7389121" y="932536"/>
            <a:ext cx="3507479" cy="4979612"/>
            <a:chOff x="3004457" y="476891"/>
            <a:chExt cx="5937704" cy="8428531"/>
          </a:xfrm>
        </p:grpSpPr>
        <p:sp>
          <p:nvSpPr>
            <p:cNvPr id="16" name="Rectangle: Rounded Corners 1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 sz="1200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 sz="1200"/>
            </a:p>
          </p:txBody>
        </p:sp>
        <p:sp>
          <p:nvSpPr>
            <p:cNvPr id="19" name="Rectangle: Rounded Corners 1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800239" y="2180503"/>
            <a:ext cx="1793932" cy="3744961"/>
            <a:chOff x="2791402" y="1050114"/>
            <a:chExt cx="3909098" cy="8159261"/>
          </a:xfrm>
        </p:grpSpPr>
        <p:sp>
          <p:nvSpPr>
            <p:cNvPr id="21" name="Rectangle 20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3" name="Rectangle: Rounded Corners 22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4" name="Rectangle: Rounded Corners 23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Rectangle: Rounded Corners 25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30583" y="1403265"/>
            <a:ext cx="3048000" cy="405662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959989" y="2708800"/>
            <a:ext cx="1480095" cy="268549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712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446433" y="6411940"/>
            <a:ext cx="4521200" cy="365125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71767" y="5919158"/>
            <a:ext cx="812800" cy="6753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1011768" y="3428471"/>
            <a:ext cx="48070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 userDrawn="1"/>
        </p:nvGrpSpPr>
        <p:grpSpPr>
          <a:xfrm>
            <a:off x="7389121" y="932536"/>
            <a:ext cx="3507479" cy="4979612"/>
            <a:chOff x="3004457" y="476891"/>
            <a:chExt cx="5937704" cy="8428531"/>
          </a:xfrm>
        </p:grpSpPr>
        <p:sp>
          <p:nvSpPr>
            <p:cNvPr id="44" name="Rectangle: Rounded Corners 43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 sz="1200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 sz="1200"/>
            </a:p>
          </p:txBody>
        </p:sp>
        <p:sp>
          <p:nvSpPr>
            <p:cNvPr id="47" name="Rectangle: Rounded Corners 46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5800239" y="2180503"/>
            <a:ext cx="1793932" cy="3744961"/>
            <a:chOff x="2791402" y="1050114"/>
            <a:chExt cx="3909098" cy="8159261"/>
          </a:xfrm>
        </p:grpSpPr>
        <p:sp>
          <p:nvSpPr>
            <p:cNvPr id="49" name="Rectangle 48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1" name="Rectangle: Rounded Corners 50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2" name="Rectangle: Rounded Corners 51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4" name="Rectangle: Rounded Corners 53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6" name="Oval 55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30583" y="1403265"/>
            <a:ext cx="3048000" cy="405662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959989" y="2708800"/>
            <a:ext cx="1480095" cy="268549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62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0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935567" y="1704434"/>
            <a:ext cx="6033611" cy="3448073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rgbClr val="1C1C1C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440084" y="1490364"/>
            <a:ext cx="3443817" cy="187482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11334" y="3428471"/>
            <a:ext cx="468066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2784" y="3574543"/>
            <a:ext cx="3443817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707994" y="1960084"/>
            <a:ext cx="4516757" cy="28066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28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7888452" y="1482139"/>
            <a:ext cx="1406658" cy="2936499"/>
            <a:chOff x="2791402" y="1050114"/>
            <a:chExt cx="3909098" cy="8159261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8" name="Rectangle: Rounded Corners 17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389873" y="984949"/>
            <a:ext cx="6033611" cy="3448073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62300" y="1240598"/>
            <a:ext cx="4516757" cy="28066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019854" y="1890798"/>
            <a:ext cx="1160573" cy="210574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4667937"/>
            <a:ext cx="3816350" cy="1365547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52646" y="4792874"/>
            <a:ext cx="5124287" cy="110930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54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011768" y="3428471"/>
            <a:ext cx="4919737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12" r="35458"/>
          <a:stretch/>
        </p:blipFill>
        <p:spPr>
          <a:xfrm>
            <a:off x="4751917" y="0"/>
            <a:ext cx="7440083" cy="5919159"/>
          </a:xfrm>
          <a:prstGeom prst="rect">
            <a:avLst/>
          </a:prstGeom>
        </p:spPr>
      </p:pic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12417" y="0"/>
            <a:ext cx="5979584" cy="514429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03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295400" y="1451652"/>
            <a:ext cx="5107649" cy="4146827"/>
            <a:chOff x="2198478" y="1402730"/>
            <a:chExt cx="8912404" cy="7234736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12" name="Freeform: Shape 11"/>
              <p:cNvSpPr/>
              <p:nvPr userDrawn="1"/>
            </p:nvSpPr>
            <p:spPr>
              <a:xfrm>
                <a:off x="5152347" y="7666807"/>
                <a:ext cx="3002317" cy="970659"/>
              </a:xfrm>
              <a:custGeom>
                <a:avLst/>
                <a:gdLst>
                  <a:gd name="connsiteX0" fmla="*/ 566240 w 3002317"/>
                  <a:gd name="connsiteY0" fmla="*/ 0 h 970659"/>
                  <a:gd name="connsiteX1" fmla="*/ 2432360 w 3002317"/>
                  <a:gd name="connsiteY1" fmla="*/ 0 h 970659"/>
                  <a:gd name="connsiteX2" fmla="*/ 2444712 w 3002317"/>
                  <a:gd name="connsiteY2" fmla="*/ 153415 h 970659"/>
                  <a:gd name="connsiteX3" fmla="*/ 2558119 w 3002317"/>
                  <a:gd name="connsiteY3" fmla="*/ 661012 h 970659"/>
                  <a:gd name="connsiteX4" fmla="*/ 2962931 w 3002317"/>
                  <a:gd name="connsiteY4" fmla="*/ 837224 h 970659"/>
                  <a:gd name="connsiteX5" fmla="*/ 2956436 w 3002317"/>
                  <a:gd name="connsiteY5" fmla="*/ 837224 h 970659"/>
                  <a:gd name="connsiteX6" fmla="*/ 2960140 w 3002317"/>
                  <a:gd name="connsiteY6" fmla="*/ 837972 h 970659"/>
                  <a:gd name="connsiteX7" fmla="*/ 3002317 w 3002317"/>
                  <a:gd name="connsiteY7" fmla="*/ 901602 h 970659"/>
                  <a:gd name="connsiteX8" fmla="*/ 3002316 w 3002317"/>
                  <a:gd name="connsiteY8" fmla="*/ 901602 h 970659"/>
                  <a:gd name="connsiteX9" fmla="*/ 2933259 w 3002317"/>
                  <a:gd name="connsiteY9" fmla="*/ 970659 h 970659"/>
                  <a:gd name="connsiteX10" fmla="*/ 69057 w 3002317"/>
                  <a:gd name="connsiteY10" fmla="*/ 970658 h 970659"/>
                  <a:gd name="connsiteX11" fmla="*/ 20226 w 3002317"/>
                  <a:gd name="connsiteY11" fmla="*/ 950432 h 970659"/>
                  <a:gd name="connsiteX12" fmla="*/ 0 w 3002317"/>
                  <a:gd name="connsiteY12" fmla="*/ 901601 h 970659"/>
                  <a:gd name="connsiteX13" fmla="*/ 20226 w 3002317"/>
                  <a:gd name="connsiteY13" fmla="*/ 852771 h 970659"/>
                  <a:gd name="connsiteX14" fmla="*/ 36097 w 3002317"/>
                  <a:gd name="connsiteY14" fmla="*/ 842071 h 970659"/>
                  <a:gd name="connsiteX15" fmla="*/ 35278 w 3002317"/>
                  <a:gd name="connsiteY15" fmla="*/ 842071 h 970659"/>
                  <a:gd name="connsiteX16" fmla="*/ 37319 w 3002317"/>
                  <a:gd name="connsiteY16" fmla="*/ 841247 h 970659"/>
                  <a:gd name="connsiteX17" fmla="*/ 42177 w 3002317"/>
                  <a:gd name="connsiteY17" fmla="*/ 837972 h 970659"/>
                  <a:gd name="connsiteX18" fmla="*/ 48684 w 3002317"/>
                  <a:gd name="connsiteY18" fmla="*/ 836658 h 970659"/>
                  <a:gd name="connsiteX19" fmla="*/ 130007 w 3002317"/>
                  <a:gd name="connsiteY19" fmla="*/ 803822 h 970659"/>
                  <a:gd name="connsiteX20" fmla="*/ 440090 w 3002317"/>
                  <a:gd name="connsiteY20" fmla="*/ 665859 h 970659"/>
                  <a:gd name="connsiteX21" fmla="*/ 553498 w 3002317"/>
                  <a:gd name="connsiteY21" fmla="*/ 158262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2317" h="970659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3" name="Freeform: Shape 12"/>
              <p:cNvSpPr/>
              <p:nvPr userDrawn="1"/>
            </p:nvSpPr>
            <p:spPr>
              <a:xfrm>
                <a:off x="5713861" y="7666807"/>
                <a:ext cx="1879289" cy="81781"/>
              </a:xfrm>
              <a:custGeom>
                <a:avLst/>
                <a:gdLst>
                  <a:gd name="connsiteX0" fmla="*/ 6584 w 1879289"/>
                  <a:gd name="connsiteY0" fmla="*/ 0 h 81781"/>
                  <a:gd name="connsiteX1" fmla="*/ 1872704 w 1879289"/>
                  <a:gd name="connsiteY1" fmla="*/ 0 h 81781"/>
                  <a:gd name="connsiteX2" fmla="*/ 1879289 w 1879289"/>
                  <a:gd name="connsiteY2" fmla="*/ 81781 h 81781"/>
                  <a:gd name="connsiteX3" fmla="*/ 0 w 1879289"/>
                  <a:gd name="connsiteY3" fmla="*/ 81781 h 8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9289" h="81781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7" name="Rectangle: Rounded Corners 6"/>
            <p:cNvSpPr/>
            <p:nvPr userDrawn="1"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10" name="Freeform: Shape 9"/>
              <p:cNvSpPr/>
              <p:nvPr userDrawn="1"/>
            </p:nvSpPr>
            <p:spPr>
              <a:xfrm>
                <a:off x="2198478" y="6797053"/>
                <a:ext cx="8910056" cy="869754"/>
              </a:xfrm>
              <a:custGeom>
                <a:avLst/>
                <a:gdLst>
                  <a:gd name="connsiteX0" fmla="*/ 0 w 8910056"/>
                  <a:gd name="connsiteY0" fmla="*/ 0 h 869754"/>
                  <a:gd name="connsiteX1" fmla="*/ 8910056 w 8910056"/>
                  <a:gd name="connsiteY1" fmla="*/ 0 h 869754"/>
                  <a:gd name="connsiteX2" fmla="*/ 8910056 w 8910056"/>
                  <a:gd name="connsiteY2" fmla="*/ 589186 h 869754"/>
                  <a:gd name="connsiteX3" fmla="*/ 8629488 w 8910056"/>
                  <a:gd name="connsiteY3" fmla="*/ 869754 h 869754"/>
                  <a:gd name="connsiteX4" fmla="*/ 280568 w 8910056"/>
                  <a:gd name="connsiteY4" fmla="*/ 869754 h 869754"/>
                  <a:gd name="connsiteX5" fmla="*/ 0 w 8910056"/>
                  <a:gd name="connsiteY5" fmla="*/ 589186 h 86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0056" h="869754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rgbClr val="DDDDDD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1" name="Rectangle: Rounded Corners 10"/>
              <p:cNvSpPr/>
              <p:nvPr userDrawn="1"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12700">
                <a:solidFill>
                  <a:srgbClr val="7777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440084" y="1451652"/>
            <a:ext cx="3443817" cy="191354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511334" y="3428471"/>
            <a:ext cx="468066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2784" y="3574543"/>
            <a:ext cx="3443817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97225" y="1695894"/>
            <a:ext cx="4704000" cy="264127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14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Freeform: Shape 4"/>
          <p:cNvSpPr/>
          <p:nvPr userDrawn="1"/>
        </p:nvSpPr>
        <p:spPr>
          <a:xfrm>
            <a:off x="4751917" y="1960199"/>
            <a:ext cx="1221075" cy="1410145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Freeform: Shape 5"/>
          <p:cNvSpPr/>
          <p:nvPr userDrawn="1"/>
        </p:nvSpPr>
        <p:spPr>
          <a:xfrm>
            <a:off x="4784284" y="2721376"/>
            <a:ext cx="1403775" cy="1412325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Freeform: Shape 6"/>
          <p:cNvSpPr/>
          <p:nvPr userDrawn="1"/>
        </p:nvSpPr>
        <p:spPr>
          <a:xfrm>
            <a:off x="4751917" y="3484597"/>
            <a:ext cx="1221312" cy="141067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8997" y="2339034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68997" y="4042634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486171" y="3223665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83" y="1372095"/>
            <a:ext cx="3456517" cy="1101394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40083" y="932536"/>
            <a:ext cx="345651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440083" y="3094930"/>
            <a:ext cx="3456517" cy="1101394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440083" y="2655371"/>
            <a:ext cx="345651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440083" y="4817765"/>
            <a:ext cx="3456517" cy="1101394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440083" y="4378206"/>
            <a:ext cx="3456517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7" name="Straight Connector 65"/>
          <p:cNvCxnSpPr>
            <a:stCxn id="8" idx="3"/>
            <a:endCxn id="12" idx="1"/>
          </p:cNvCxnSpPr>
          <p:nvPr userDrawn="1"/>
        </p:nvCxnSpPr>
        <p:spPr>
          <a:xfrm flipV="1">
            <a:off x="5452305" y="1127980"/>
            <a:ext cx="1987778" cy="1414927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5"/>
          <p:cNvCxnSpPr>
            <a:stCxn id="14" idx="1"/>
          </p:cNvCxnSpPr>
          <p:nvPr userDrawn="1"/>
        </p:nvCxnSpPr>
        <p:spPr>
          <a:xfrm rot="10800000" flipV="1">
            <a:off x="5969481" y="2850815"/>
            <a:ext cx="1470603" cy="577656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5"/>
          <p:cNvCxnSpPr>
            <a:stCxn id="16" idx="1"/>
            <a:endCxn id="9" idx="3"/>
          </p:cNvCxnSpPr>
          <p:nvPr userDrawn="1"/>
        </p:nvCxnSpPr>
        <p:spPr>
          <a:xfrm rot="10800000">
            <a:off x="5452306" y="4246507"/>
            <a:ext cx="1987778" cy="327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2422731"/>
            <a:ext cx="3407833" cy="2012539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51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3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Freeform: Shape 33"/>
          <p:cNvSpPr/>
          <p:nvPr userDrawn="1"/>
        </p:nvSpPr>
        <p:spPr>
          <a:xfrm>
            <a:off x="4841863" y="2401054"/>
            <a:ext cx="1221312" cy="1410673"/>
          </a:xfrm>
          <a:custGeom>
            <a:avLst/>
            <a:gdLst>
              <a:gd name="connsiteX0" fmla="*/ 1831968 w 1831968"/>
              <a:gd name="connsiteY0" fmla="*/ 0 h 2115683"/>
              <a:gd name="connsiteX1" fmla="*/ 1831968 w 1831968"/>
              <a:gd name="connsiteY1" fmla="*/ 2115683 h 2115683"/>
              <a:gd name="connsiteX2" fmla="*/ 0 w 1831968"/>
              <a:gd name="connsiteY2" fmla="*/ 1057996 h 2115683"/>
              <a:gd name="connsiteX3" fmla="*/ 54070 w 1831968"/>
              <a:gd name="connsiteY3" fmla="*/ 968994 h 2115683"/>
              <a:gd name="connsiteX4" fmla="*/ 1655915 w 1831968"/>
              <a:gd name="connsiteY4" fmla="*/ 8890 h 2115683"/>
              <a:gd name="connsiteX5" fmla="*/ 1831968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1831968" y="0"/>
                </a:moveTo>
                <a:lnTo>
                  <a:pt x="1831968" y="2115683"/>
                </a:lnTo>
                <a:lnTo>
                  <a:pt x="0" y="1057996"/>
                </a:lnTo>
                <a:lnTo>
                  <a:pt x="54070" y="968994"/>
                </a:lnTo>
                <a:cubicBezTo>
                  <a:pt x="410448" y="441485"/>
                  <a:pt x="989253" y="76593"/>
                  <a:pt x="1655915" y="8890"/>
                </a:cubicBezTo>
                <a:lnTo>
                  <a:pt x="183196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5" name="Freeform: Shape 34"/>
          <p:cNvSpPr/>
          <p:nvPr userDrawn="1"/>
        </p:nvSpPr>
        <p:spPr>
          <a:xfrm>
            <a:off x="6128824" y="2401054"/>
            <a:ext cx="1221075" cy="1410145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6" name="Freeform: Shape 35"/>
          <p:cNvSpPr/>
          <p:nvPr userDrawn="1"/>
        </p:nvSpPr>
        <p:spPr>
          <a:xfrm>
            <a:off x="6161192" y="3162231"/>
            <a:ext cx="1403775" cy="1412325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7" name="Freeform: Shape 36"/>
          <p:cNvSpPr/>
          <p:nvPr userDrawn="1"/>
        </p:nvSpPr>
        <p:spPr>
          <a:xfrm>
            <a:off x="4627033" y="3162622"/>
            <a:ext cx="1402860" cy="1411543"/>
          </a:xfrm>
          <a:custGeom>
            <a:avLst/>
            <a:gdLst>
              <a:gd name="connsiteX0" fmla="*/ 271103 w 2104290"/>
              <a:gd name="connsiteY0" fmla="*/ 0 h 2116988"/>
              <a:gd name="connsiteX1" fmla="*/ 2104290 w 2104290"/>
              <a:gd name="connsiteY1" fmla="*/ 1058391 h 2116988"/>
              <a:gd name="connsiteX2" fmla="*/ 270747 w 2104290"/>
              <a:gd name="connsiteY2" fmla="*/ 2116988 h 2116988"/>
              <a:gd name="connsiteX3" fmla="*/ 265944 w 2104290"/>
              <a:gd name="connsiteY3" fmla="*/ 2109082 h 2116988"/>
              <a:gd name="connsiteX4" fmla="*/ 0 w 2104290"/>
              <a:gd name="connsiteY4" fmla="*/ 1058787 h 2116988"/>
              <a:gd name="connsiteX5" fmla="*/ 265944 w 2104290"/>
              <a:gd name="connsiteY5" fmla="*/ 8492 h 2116988"/>
              <a:gd name="connsiteX6" fmla="*/ 271103 w 2104290"/>
              <a:gd name="connsiteY6" fmla="*/ 0 h 211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4290" h="2116988">
                <a:moveTo>
                  <a:pt x="271103" y="0"/>
                </a:moveTo>
                <a:lnTo>
                  <a:pt x="2104290" y="1058391"/>
                </a:lnTo>
                <a:lnTo>
                  <a:pt x="270747" y="2116988"/>
                </a:lnTo>
                <a:lnTo>
                  <a:pt x="265944" y="2109082"/>
                </a:lnTo>
                <a:cubicBezTo>
                  <a:pt x="96340" y="1796868"/>
                  <a:pt x="0" y="1439078"/>
                  <a:pt x="0" y="1058787"/>
                </a:cubicBezTo>
                <a:cubicBezTo>
                  <a:pt x="0" y="678496"/>
                  <a:pt x="96340" y="320706"/>
                  <a:pt x="265944" y="8492"/>
                </a:cubicBezTo>
                <a:lnTo>
                  <a:pt x="2711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8" name="Freeform: Shape 37"/>
          <p:cNvSpPr/>
          <p:nvPr userDrawn="1"/>
        </p:nvSpPr>
        <p:spPr>
          <a:xfrm>
            <a:off x="4841626" y="3924925"/>
            <a:ext cx="1221549" cy="1411201"/>
          </a:xfrm>
          <a:custGeom>
            <a:avLst/>
            <a:gdLst>
              <a:gd name="connsiteX0" fmla="*/ 1832324 w 1832324"/>
              <a:gd name="connsiteY0" fmla="*/ 0 h 2116475"/>
              <a:gd name="connsiteX1" fmla="*/ 1832324 w 1832324"/>
              <a:gd name="connsiteY1" fmla="*/ 2116475 h 2116475"/>
              <a:gd name="connsiteX2" fmla="*/ 1656271 w 1832324"/>
              <a:gd name="connsiteY2" fmla="*/ 2107585 h 2116475"/>
              <a:gd name="connsiteX3" fmla="*/ 54426 w 1832324"/>
              <a:gd name="connsiteY3" fmla="*/ 1147481 h 2116475"/>
              <a:gd name="connsiteX4" fmla="*/ 0 w 1832324"/>
              <a:gd name="connsiteY4" fmla="*/ 1057893 h 2116475"/>
              <a:gd name="connsiteX5" fmla="*/ 1832324 w 1832324"/>
              <a:gd name="connsiteY5" fmla="*/ 0 h 21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2324" h="2116475">
                <a:moveTo>
                  <a:pt x="1832324" y="0"/>
                </a:moveTo>
                <a:lnTo>
                  <a:pt x="1832324" y="2116475"/>
                </a:lnTo>
                <a:lnTo>
                  <a:pt x="1656271" y="2107585"/>
                </a:lnTo>
                <a:cubicBezTo>
                  <a:pt x="989609" y="2039882"/>
                  <a:pt x="410804" y="1674991"/>
                  <a:pt x="54426" y="1147481"/>
                </a:cubicBezTo>
                <a:lnTo>
                  <a:pt x="0" y="1057893"/>
                </a:lnTo>
                <a:lnTo>
                  <a:pt x="1832324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9" name="Freeform: Shape 38"/>
          <p:cNvSpPr/>
          <p:nvPr userDrawn="1"/>
        </p:nvSpPr>
        <p:spPr>
          <a:xfrm>
            <a:off x="6128825" y="3925453"/>
            <a:ext cx="1221312" cy="141067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45905" y="2779889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366484" y="2779889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45905" y="4483489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366484" y="4483489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863079" y="3664520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45988" y="3664520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011551" y="2365779"/>
            <a:ext cx="3244883" cy="74568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11551" y="1926220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011551" y="3746469"/>
            <a:ext cx="3244883" cy="74568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8011551" y="3306910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11551" y="5116934"/>
            <a:ext cx="3244883" cy="74568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011551" y="4677375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39454" y="2365779"/>
            <a:ext cx="3244883" cy="74568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939454" y="1926220"/>
            <a:ext cx="3244883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39454" y="3746469"/>
            <a:ext cx="3244883" cy="74568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939454" y="3306910"/>
            <a:ext cx="3244883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939454" y="5116934"/>
            <a:ext cx="3244883" cy="74568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39454" y="4677375"/>
            <a:ext cx="3244883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66" name="Straight Connector 65"/>
          <p:cNvCxnSpPr>
            <a:stCxn id="41" idx="0"/>
            <a:endCxn id="50" idx="1"/>
          </p:cNvCxnSpPr>
          <p:nvPr userDrawn="1"/>
        </p:nvCxnSpPr>
        <p:spPr>
          <a:xfrm rot="5400000" flipH="1" flipV="1">
            <a:off x="6970442" y="1738781"/>
            <a:ext cx="658226" cy="1423992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5"/>
          <p:cNvCxnSpPr>
            <a:stCxn id="42" idx="0"/>
            <a:endCxn id="60" idx="3"/>
          </p:cNvCxnSpPr>
          <p:nvPr userDrawn="1"/>
        </p:nvCxnSpPr>
        <p:spPr>
          <a:xfrm rot="16200000" flipV="1">
            <a:off x="4567124" y="1738876"/>
            <a:ext cx="658226" cy="1423801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5"/>
          <p:cNvCxnSpPr>
            <a:stCxn id="48" idx="1"/>
            <a:endCxn id="62" idx="3"/>
          </p:cNvCxnSpPr>
          <p:nvPr userDrawn="1"/>
        </p:nvCxnSpPr>
        <p:spPr>
          <a:xfrm rot="10800000">
            <a:off x="4184338" y="3502355"/>
            <a:ext cx="661651" cy="366040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65"/>
          <p:cNvCxnSpPr>
            <a:stCxn id="56" idx="1"/>
            <a:endCxn id="47" idx="3"/>
          </p:cNvCxnSpPr>
          <p:nvPr userDrawn="1"/>
        </p:nvCxnSpPr>
        <p:spPr>
          <a:xfrm rot="10800000" flipV="1">
            <a:off x="7346389" y="3502353"/>
            <a:ext cx="665163" cy="366040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65"/>
          <p:cNvCxnSpPr>
            <a:stCxn id="58" idx="1"/>
            <a:endCxn id="45" idx="3"/>
          </p:cNvCxnSpPr>
          <p:nvPr userDrawn="1"/>
        </p:nvCxnSpPr>
        <p:spPr>
          <a:xfrm rot="10800000">
            <a:off x="6829214" y="4687362"/>
            <a:ext cx="1182338" cy="185457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65"/>
          <p:cNvCxnSpPr>
            <a:stCxn id="64" idx="3"/>
            <a:endCxn id="46" idx="1"/>
          </p:cNvCxnSpPr>
          <p:nvPr userDrawn="1"/>
        </p:nvCxnSpPr>
        <p:spPr>
          <a:xfrm flipV="1">
            <a:off x="4184337" y="4687362"/>
            <a:ext cx="1182147" cy="185457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015067" y="1528923"/>
            <a:ext cx="8161867" cy="29368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43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5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8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5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55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3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8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3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05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55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50"/>
                            </p:stCondLst>
                            <p:childTnLst>
                              <p:par>
                                <p:cTn id="1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3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80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50"/>
                            </p:stCondLst>
                            <p:childTnLst>
                              <p:par>
                                <p:cTn id="1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305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/>
      <p:bldP spid="8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35FAF-EDEE-774E-89B2-E28186ADF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681469-A65C-C948-9009-5FEDFA436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71229-C97D-C74F-98BD-1E6F6A48E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AD564-3F99-D149-9456-85A1C405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28C34-FBBF-C343-A157-2DA6B052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C16EA-A5CB-9941-ADB0-A214A27D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4630349" y="2397605"/>
            <a:ext cx="1432827" cy="1433048"/>
          </a:xfrm>
          <a:custGeom>
            <a:avLst/>
            <a:gdLst>
              <a:gd name="connsiteX0" fmla="*/ 2149241 w 2149241"/>
              <a:gd name="connsiteY0" fmla="*/ 0 h 2149241"/>
              <a:gd name="connsiteX1" fmla="*/ 2149241 w 2149241"/>
              <a:gd name="connsiteY1" fmla="*/ 2149241 h 2149241"/>
              <a:gd name="connsiteX2" fmla="*/ 0 w 2149241"/>
              <a:gd name="connsiteY2" fmla="*/ 2149241 h 2149241"/>
              <a:gd name="connsiteX3" fmla="*/ 8877 w 2149241"/>
              <a:gd name="connsiteY3" fmla="*/ 1973442 h 2149241"/>
              <a:gd name="connsiteX4" fmla="*/ 1973442 w 2149241"/>
              <a:gd name="connsiteY4" fmla="*/ 8877 h 2149241"/>
              <a:gd name="connsiteX5" fmla="*/ 2149241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2149241" y="0"/>
                </a:moveTo>
                <a:lnTo>
                  <a:pt x="2149241" y="2149241"/>
                </a:lnTo>
                <a:lnTo>
                  <a:pt x="0" y="2149241"/>
                </a:lnTo>
                <a:lnTo>
                  <a:pt x="8877" y="1973442"/>
                </a:lnTo>
                <a:cubicBezTo>
                  <a:pt x="114075" y="937583"/>
                  <a:pt x="937583" y="114075"/>
                  <a:pt x="1973442" y="8877"/>
                </a:cubicBezTo>
                <a:lnTo>
                  <a:pt x="214924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1" name="Freeform: Shape 20"/>
          <p:cNvSpPr/>
          <p:nvPr userDrawn="1"/>
        </p:nvSpPr>
        <p:spPr>
          <a:xfrm>
            <a:off x="6128826" y="2397605"/>
            <a:ext cx="1432827" cy="1433048"/>
          </a:xfrm>
          <a:custGeom>
            <a:avLst/>
            <a:gdLst>
              <a:gd name="connsiteX0" fmla="*/ 0 w 2149241"/>
              <a:gd name="connsiteY0" fmla="*/ 0 h 2149241"/>
              <a:gd name="connsiteX1" fmla="*/ 175799 w 2149241"/>
              <a:gd name="connsiteY1" fmla="*/ 8877 h 2149241"/>
              <a:gd name="connsiteX2" fmla="*/ 2140364 w 2149241"/>
              <a:gd name="connsiteY2" fmla="*/ 1973442 h 2149241"/>
              <a:gd name="connsiteX3" fmla="*/ 2149241 w 2149241"/>
              <a:gd name="connsiteY3" fmla="*/ 2149241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175799" y="8877"/>
                </a:lnTo>
                <a:cubicBezTo>
                  <a:pt x="1211658" y="114075"/>
                  <a:pt x="2035166" y="937583"/>
                  <a:pt x="2140364" y="1973442"/>
                </a:cubicBezTo>
                <a:lnTo>
                  <a:pt x="2149241" y="2149241"/>
                </a:ln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7" name="Freeform: Shape 16"/>
          <p:cNvSpPr/>
          <p:nvPr userDrawn="1"/>
        </p:nvSpPr>
        <p:spPr>
          <a:xfrm>
            <a:off x="4630349" y="3896313"/>
            <a:ext cx="1432827" cy="1433048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9241 w 2149241"/>
              <a:gd name="connsiteY2" fmla="*/ 2149241 h 2149241"/>
              <a:gd name="connsiteX3" fmla="*/ 1973442 w 2149241"/>
              <a:gd name="connsiteY3" fmla="*/ 2140364 h 2149241"/>
              <a:gd name="connsiteX4" fmla="*/ 8877 w 2149241"/>
              <a:gd name="connsiteY4" fmla="*/ 175799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9241" y="2149241"/>
                </a:lnTo>
                <a:lnTo>
                  <a:pt x="1973442" y="2140364"/>
                </a:lnTo>
                <a:cubicBezTo>
                  <a:pt x="937583" y="2035167"/>
                  <a:pt x="114075" y="1211659"/>
                  <a:pt x="8877" y="1757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Freeform: Shape 15"/>
          <p:cNvSpPr/>
          <p:nvPr userDrawn="1"/>
        </p:nvSpPr>
        <p:spPr>
          <a:xfrm>
            <a:off x="6128826" y="3896313"/>
            <a:ext cx="1432827" cy="1433048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0364 w 2149241"/>
              <a:gd name="connsiteY2" fmla="*/ 175799 h 2149241"/>
              <a:gd name="connsiteX3" fmla="*/ 175799 w 2149241"/>
              <a:gd name="connsiteY3" fmla="*/ 2140364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0364" y="175799"/>
                </a:lnTo>
                <a:cubicBezTo>
                  <a:pt x="2035166" y="1211659"/>
                  <a:pt x="1211658" y="2035167"/>
                  <a:pt x="175799" y="2140364"/>
                </a:cubicBez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92783" y="3009435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011551" y="2532483"/>
            <a:ext cx="3244883" cy="118748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11551" y="2092924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492783" y="4270604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011551" y="4412180"/>
            <a:ext cx="3244883" cy="118748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011551" y="3972622"/>
            <a:ext cx="324488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178915" y="4270604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950466" y="4412180"/>
            <a:ext cx="3244883" cy="1187483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950466" y="3972622"/>
            <a:ext cx="3244883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178915" y="3009435"/>
            <a:ext cx="4833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50466" y="2554140"/>
            <a:ext cx="3244883" cy="1187483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950466" y="2114582"/>
            <a:ext cx="3244883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015067" y="1528923"/>
            <a:ext cx="8161867" cy="29368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65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3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8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5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1" grpId="0" animBg="1"/>
      <p:bldP spid="21" grpId="1" animBg="1"/>
      <p:bldP spid="17" grpId="0" animBg="1"/>
      <p:bldP spid="17" grpId="1" animBg="1"/>
      <p:bldP spid="16" grpId="0" animBg="1"/>
      <p:bldP spid="16" grpId="1" animBg="1"/>
      <p:bldP spid="28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751917" y="1270212"/>
            <a:ext cx="2478877" cy="604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844008" y="1355154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751917" y="2518180"/>
            <a:ext cx="2478877" cy="6041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844008" y="2603121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751917" y="3766147"/>
            <a:ext cx="2478877" cy="604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44008" y="3851088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751917" y="5015173"/>
            <a:ext cx="2478877" cy="6041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44008" y="5100115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651717" y="1035909"/>
            <a:ext cx="3244883" cy="1008714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651717" y="2283876"/>
            <a:ext cx="3244883" cy="1008714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651717" y="3532087"/>
            <a:ext cx="3244883" cy="1008714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651717" y="4780298"/>
            <a:ext cx="3244883" cy="1008714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2422731"/>
            <a:ext cx="340783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35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751917" y="1126592"/>
            <a:ext cx="2478877" cy="604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844008" y="1211533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651717" y="932536"/>
            <a:ext cx="3244883" cy="909460"/>
          </a:xfrm>
        </p:spPr>
        <p:txBody>
          <a:bodyPr anchor="ctr"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2422731"/>
            <a:ext cx="340783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4751917" y="2147459"/>
            <a:ext cx="2478877" cy="6041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844008" y="2232400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651717" y="1953403"/>
            <a:ext cx="3244883" cy="909460"/>
          </a:xfrm>
        </p:spPr>
        <p:txBody>
          <a:bodyPr anchor="ctr"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751917" y="3168326"/>
            <a:ext cx="2478877" cy="604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44008" y="3253267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651717" y="2974270"/>
            <a:ext cx="3244883" cy="909460"/>
          </a:xfrm>
        </p:spPr>
        <p:txBody>
          <a:bodyPr anchor="ctr"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4751917" y="4189193"/>
            <a:ext cx="2478877" cy="6041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44008" y="4274134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651717" y="3995136"/>
            <a:ext cx="3244883" cy="909460"/>
          </a:xfrm>
        </p:spPr>
        <p:txBody>
          <a:bodyPr anchor="ctr"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751917" y="5210060"/>
            <a:ext cx="2478877" cy="604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844008" y="5295001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651717" y="5016004"/>
            <a:ext cx="3244883" cy="909460"/>
          </a:xfrm>
        </p:spPr>
        <p:txBody>
          <a:bodyPr anchor="ctr"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60439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996142" y="1503065"/>
            <a:ext cx="1887008" cy="1887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3977217" y="3466578"/>
            <a:ext cx="1887008" cy="18872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Rectangle 7"/>
          <p:cNvSpPr/>
          <p:nvPr userDrawn="1"/>
        </p:nvSpPr>
        <p:spPr>
          <a:xfrm>
            <a:off x="2015067" y="3466578"/>
            <a:ext cx="1887008" cy="1887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440084" y="1451652"/>
            <a:ext cx="3443817" cy="191354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2784" y="3574543"/>
            <a:ext cx="3443817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996142" y="2242841"/>
            <a:ext cx="18870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15067" y="4206355"/>
            <a:ext cx="18870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977217" y="4206355"/>
            <a:ext cx="18870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057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015067" y="1283957"/>
            <a:ext cx="1887008" cy="18872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3977217" y="1760281"/>
            <a:ext cx="1887008" cy="18872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Rectangle 7"/>
          <p:cNvSpPr/>
          <p:nvPr userDrawn="1"/>
        </p:nvSpPr>
        <p:spPr>
          <a:xfrm>
            <a:off x="2015067" y="3247471"/>
            <a:ext cx="1887008" cy="18872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Rectangle 8"/>
          <p:cNvSpPr/>
          <p:nvPr userDrawn="1"/>
        </p:nvSpPr>
        <p:spPr>
          <a:xfrm>
            <a:off x="3977217" y="3723795"/>
            <a:ext cx="1887008" cy="18872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440084" y="1451652"/>
            <a:ext cx="3443817" cy="191354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2784" y="3574543"/>
            <a:ext cx="3443817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015067" y="2023734"/>
            <a:ext cx="18870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15067" y="3987248"/>
            <a:ext cx="18870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977217" y="2500057"/>
            <a:ext cx="18870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977217" y="4463571"/>
            <a:ext cx="1887008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70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5154637" y="2154417"/>
            <a:ext cx="720000" cy="196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1" name="Rectangle 20"/>
          <p:cNvSpPr/>
          <p:nvPr userDrawn="1"/>
        </p:nvSpPr>
        <p:spPr>
          <a:xfrm>
            <a:off x="5154637" y="2485380"/>
            <a:ext cx="480000" cy="1968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Rectangle 21"/>
          <p:cNvSpPr/>
          <p:nvPr userDrawn="1"/>
        </p:nvSpPr>
        <p:spPr>
          <a:xfrm>
            <a:off x="5154637" y="2816343"/>
            <a:ext cx="240000" cy="1968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932318" y="2065459"/>
            <a:ext cx="198422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690201" y="2400656"/>
            <a:ext cx="198422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455856" y="2735853"/>
            <a:ext cx="198422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206154" y="2180503"/>
            <a:ext cx="2690446" cy="249699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Freeform: Shape 31"/>
          <p:cNvSpPr/>
          <p:nvPr userDrawn="1"/>
        </p:nvSpPr>
        <p:spPr>
          <a:xfrm>
            <a:off x="4351867" y="1775100"/>
            <a:ext cx="1425527" cy="3306743"/>
          </a:xfrm>
          <a:custGeom>
            <a:avLst/>
            <a:gdLst>
              <a:gd name="connsiteX0" fmla="*/ 1069144 w 2138290"/>
              <a:gd name="connsiteY0" fmla="*/ 3116480 h 4959349"/>
              <a:gd name="connsiteX1" fmla="*/ 295421 w 2138290"/>
              <a:gd name="connsiteY1" fmla="*/ 3890203 h 4959349"/>
              <a:gd name="connsiteX2" fmla="*/ 1069144 w 2138290"/>
              <a:gd name="connsiteY2" fmla="*/ 4663926 h 4959349"/>
              <a:gd name="connsiteX3" fmla="*/ 1842867 w 2138290"/>
              <a:gd name="connsiteY3" fmla="*/ 3890203 h 4959349"/>
              <a:gd name="connsiteX4" fmla="*/ 1069144 w 2138290"/>
              <a:gd name="connsiteY4" fmla="*/ 3116480 h 4959349"/>
              <a:gd name="connsiteX5" fmla="*/ 921434 w 2138290"/>
              <a:gd name="connsiteY5" fmla="*/ 0 h 4959349"/>
              <a:gd name="connsiteX6" fmla="*/ 1216856 w 2138290"/>
              <a:gd name="connsiteY6" fmla="*/ 0 h 4959349"/>
              <a:gd name="connsiteX7" fmla="*/ 1216856 w 2138290"/>
              <a:gd name="connsiteY7" fmla="*/ 2835950 h 4959349"/>
              <a:gd name="connsiteX8" fmla="*/ 1284615 w 2138290"/>
              <a:gd name="connsiteY8" fmla="*/ 2842780 h 4959349"/>
              <a:gd name="connsiteX9" fmla="*/ 2138290 w 2138290"/>
              <a:gd name="connsiteY9" fmla="*/ 3890204 h 4959349"/>
              <a:gd name="connsiteX10" fmla="*/ 1069145 w 2138290"/>
              <a:gd name="connsiteY10" fmla="*/ 4959349 h 4959349"/>
              <a:gd name="connsiteX11" fmla="*/ 0 w 2138290"/>
              <a:gd name="connsiteY11" fmla="*/ 3890204 h 4959349"/>
              <a:gd name="connsiteX12" fmla="*/ 853675 w 2138290"/>
              <a:gd name="connsiteY12" fmla="*/ 2842780 h 4959349"/>
              <a:gd name="connsiteX13" fmla="*/ 921434 w 2138290"/>
              <a:gd name="connsiteY13" fmla="*/ 2835950 h 495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8290" h="4959349">
                <a:moveTo>
                  <a:pt x="1069144" y="3116480"/>
                </a:moveTo>
                <a:cubicBezTo>
                  <a:pt x="641829" y="3116480"/>
                  <a:pt x="295421" y="3462888"/>
                  <a:pt x="295421" y="3890203"/>
                </a:cubicBezTo>
                <a:cubicBezTo>
                  <a:pt x="295421" y="4317518"/>
                  <a:pt x="641829" y="4663926"/>
                  <a:pt x="1069144" y="4663926"/>
                </a:cubicBezTo>
                <a:cubicBezTo>
                  <a:pt x="1496459" y="4663926"/>
                  <a:pt x="1842867" y="4317518"/>
                  <a:pt x="1842867" y="3890203"/>
                </a:cubicBezTo>
                <a:cubicBezTo>
                  <a:pt x="1842867" y="3462888"/>
                  <a:pt x="1496459" y="3116480"/>
                  <a:pt x="1069144" y="3116480"/>
                </a:cubicBezTo>
                <a:close/>
                <a:moveTo>
                  <a:pt x="921434" y="0"/>
                </a:moveTo>
                <a:lnTo>
                  <a:pt x="1216856" y="0"/>
                </a:lnTo>
                <a:lnTo>
                  <a:pt x="1216856" y="2835950"/>
                </a:lnTo>
                <a:lnTo>
                  <a:pt x="1284615" y="2842780"/>
                </a:lnTo>
                <a:cubicBezTo>
                  <a:pt x="1771806" y="2942474"/>
                  <a:pt x="2138290" y="3373541"/>
                  <a:pt x="2138290" y="3890204"/>
                </a:cubicBezTo>
                <a:cubicBezTo>
                  <a:pt x="2138290" y="4480676"/>
                  <a:pt x="1659617" y="4959349"/>
                  <a:pt x="1069145" y="4959349"/>
                </a:cubicBezTo>
                <a:cubicBezTo>
                  <a:pt x="478673" y="4959349"/>
                  <a:pt x="0" y="4480676"/>
                  <a:pt x="0" y="3890204"/>
                </a:cubicBezTo>
                <a:cubicBezTo>
                  <a:pt x="0" y="3373541"/>
                  <a:pt x="366484" y="2942474"/>
                  <a:pt x="853675" y="2842780"/>
                </a:cubicBezTo>
                <a:lnTo>
                  <a:pt x="921434" y="283595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68107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2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Diamond 4"/>
          <p:cNvSpPr/>
          <p:nvPr userDrawn="1"/>
        </p:nvSpPr>
        <p:spPr>
          <a:xfrm>
            <a:off x="2624667" y="2392958"/>
            <a:ext cx="851505" cy="851637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3095103" y="1771058"/>
            <a:ext cx="164336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9188607" y="1771059"/>
            <a:ext cx="164336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2660381" y="3342005"/>
            <a:ext cx="1541138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4488576" y="3450674"/>
            <a:ext cx="1541138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6551343" y="3342005"/>
            <a:ext cx="1541138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4931245" y="1877900"/>
            <a:ext cx="164336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7101213" y="1877901"/>
            <a:ext cx="164336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4667937"/>
            <a:ext cx="3816350" cy="1365547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52646" y="4792874"/>
            <a:ext cx="5124287" cy="110930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3923696" y="2605867"/>
            <a:ext cx="425753" cy="425818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Diamond 8"/>
          <p:cNvSpPr/>
          <p:nvPr userDrawn="1"/>
        </p:nvSpPr>
        <p:spPr>
          <a:xfrm>
            <a:off x="4796972" y="2605867"/>
            <a:ext cx="425753" cy="425818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Diamond 5"/>
          <p:cNvSpPr/>
          <p:nvPr userDrawn="1"/>
        </p:nvSpPr>
        <p:spPr>
          <a:xfrm>
            <a:off x="5670248" y="2392958"/>
            <a:ext cx="851505" cy="851637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Diamond 9"/>
          <p:cNvSpPr/>
          <p:nvPr userDrawn="1"/>
        </p:nvSpPr>
        <p:spPr>
          <a:xfrm>
            <a:off x="6969276" y="2605867"/>
            <a:ext cx="425753" cy="425818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Diamond 10"/>
          <p:cNvSpPr/>
          <p:nvPr userDrawn="1"/>
        </p:nvSpPr>
        <p:spPr>
          <a:xfrm>
            <a:off x="7842552" y="2605867"/>
            <a:ext cx="425753" cy="425818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Diamond 6"/>
          <p:cNvSpPr/>
          <p:nvPr userDrawn="1"/>
        </p:nvSpPr>
        <p:spPr>
          <a:xfrm>
            <a:off x="8715829" y="2392958"/>
            <a:ext cx="851505" cy="85163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3092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10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1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100"/>
                            </p:stCondLst>
                            <p:childTnLst>
                              <p:par>
                                <p:cTn id="6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6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6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1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600"/>
                            </p:stCondLst>
                            <p:childTnLst>
                              <p:par>
                                <p:cTn id="1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7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Diamond 5"/>
          <p:cNvSpPr/>
          <p:nvPr userDrawn="1"/>
        </p:nvSpPr>
        <p:spPr>
          <a:xfrm>
            <a:off x="1403385" y="2881325"/>
            <a:ext cx="1567543" cy="156778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" name="Diamond 4"/>
          <p:cNvSpPr/>
          <p:nvPr userDrawn="1"/>
        </p:nvSpPr>
        <p:spPr>
          <a:xfrm>
            <a:off x="1403385" y="3045845"/>
            <a:ext cx="1567543" cy="156778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521936" y="3625864"/>
            <a:ext cx="1330439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Diamond 9"/>
          <p:cNvSpPr/>
          <p:nvPr userDrawn="1"/>
        </p:nvSpPr>
        <p:spPr>
          <a:xfrm rot="10800000">
            <a:off x="3363882" y="3210365"/>
            <a:ext cx="1567543" cy="156778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Diamond 10"/>
          <p:cNvSpPr/>
          <p:nvPr userDrawn="1"/>
        </p:nvSpPr>
        <p:spPr>
          <a:xfrm rot="10800000">
            <a:off x="3363882" y="3045845"/>
            <a:ext cx="1567543" cy="156778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Text Placeholder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482433" y="3625864"/>
            <a:ext cx="1330439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8" y="1734010"/>
            <a:ext cx="2478877" cy="1016624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2920363" y="4908840"/>
            <a:ext cx="2478877" cy="1016624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Diamond 14"/>
          <p:cNvSpPr/>
          <p:nvPr userDrawn="1"/>
        </p:nvSpPr>
        <p:spPr>
          <a:xfrm>
            <a:off x="5324379" y="2881325"/>
            <a:ext cx="1567543" cy="156778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Diamond 15"/>
          <p:cNvSpPr/>
          <p:nvPr userDrawn="1"/>
        </p:nvSpPr>
        <p:spPr>
          <a:xfrm>
            <a:off x="5324379" y="3045845"/>
            <a:ext cx="1567543" cy="156778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442931" y="3625864"/>
            <a:ext cx="1330439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844412" y="1734010"/>
            <a:ext cx="2478877" cy="1016624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Diamond 18"/>
          <p:cNvSpPr/>
          <p:nvPr userDrawn="1"/>
        </p:nvSpPr>
        <p:spPr>
          <a:xfrm rot="10800000">
            <a:off x="7284877" y="3210365"/>
            <a:ext cx="1567543" cy="156778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0" name="Diamond 19"/>
          <p:cNvSpPr/>
          <p:nvPr userDrawn="1"/>
        </p:nvSpPr>
        <p:spPr>
          <a:xfrm rot="10800000">
            <a:off x="7284877" y="3045845"/>
            <a:ext cx="1567543" cy="156778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403428" y="3625864"/>
            <a:ext cx="1330439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829295" y="4908840"/>
            <a:ext cx="2478877" cy="1016624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Diamond 22"/>
          <p:cNvSpPr/>
          <p:nvPr userDrawn="1"/>
        </p:nvSpPr>
        <p:spPr>
          <a:xfrm>
            <a:off x="9245374" y="2881325"/>
            <a:ext cx="1567543" cy="156778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4" name="Diamond 23"/>
          <p:cNvSpPr/>
          <p:nvPr userDrawn="1"/>
        </p:nvSpPr>
        <p:spPr>
          <a:xfrm>
            <a:off x="9245374" y="3045845"/>
            <a:ext cx="1567543" cy="156778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9363925" y="3625864"/>
            <a:ext cx="1330439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8789706" y="1734010"/>
            <a:ext cx="2478877" cy="1016624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68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3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3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0" grpId="1" animBg="1"/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>
          <a:xfrm>
            <a:off x="0" y="2818776"/>
            <a:ext cx="12192000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mond 4"/>
          <p:cNvSpPr/>
          <p:nvPr userDrawn="1"/>
        </p:nvSpPr>
        <p:spPr>
          <a:xfrm>
            <a:off x="2624667" y="2392958"/>
            <a:ext cx="851505" cy="851637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3095103" y="1771058"/>
            <a:ext cx="164336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9188607" y="1771059"/>
            <a:ext cx="164336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2660381" y="3342005"/>
            <a:ext cx="1541138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4488576" y="3450674"/>
            <a:ext cx="1541138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6551343" y="3342005"/>
            <a:ext cx="1541138" cy="37967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4931245" y="1877900"/>
            <a:ext cx="164336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7101213" y="1877901"/>
            <a:ext cx="1643367" cy="3796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4667937"/>
            <a:ext cx="3816350" cy="1365547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52646" y="4792874"/>
            <a:ext cx="5124287" cy="110930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3923696" y="2605867"/>
            <a:ext cx="425753" cy="425818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Diamond 8"/>
          <p:cNvSpPr/>
          <p:nvPr userDrawn="1"/>
        </p:nvSpPr>
        <p:spPr>
          <a:xfrm>
            <a:off x="4796972" y="2605867"/>
            <a:ext cx="425753" cy="425818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Diamond 5"/>
          <p:cNvSpPr/>
          <p:nvPr userDrawn="1"/>
        </p:nvSpPr>
        <p:spPr>
          <a:xfrm>
            <a:off x="5670248" y="2392958"/>
            <a:ext cx="851505" cy="851637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Diamond 9"/>
          <p:cNvSpPr/>
          <p:nvPr userDrawn="1"/>
        </p:nvSpPr>
        <p:spPr>
          <a:xfrm>
            <a:off x="6969276" y="2605867"/>
            <a:ext cx="425753" cy="425818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Diamond 10"/>
          <p:cNvSpPr/>
          <p:nvPr userDrawn="1"/>
        </p:nvSpPr>
        <p:spPr>
          <a:xfrm>
            <a:off x="7842552" y="2605867"/>
            <a:ext cx="425753" cy="425818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Diamond 6"/>
          <p:cNvSpPr/>
          <p:nvPr userDrawn="1"/>
        </p:nvSpPr>
        <p:spPr>
          <a:xfrm>
            <a:off x="8715829" y="2392958"/>
            <a:ext cx="851505" cy="851637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446433" y="6411940"/>
            <a:ext cx="4521200" cy="365125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71767" y="5919158"/>
            <a:ext cx="812800" cy="6753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275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50"/>
                            </p:stCondLst>
                            <p:childTnLst>
                              <p:par>
                                <p:cTn id="8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3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 rot="10800000">
            <a:off x="7440084" y="2504520"/>
            <a:ext cx="2478877" cy="739077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5568" y="932536"/>
            <a:ext cx="3407833" cy="499292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4678026" y="3355097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cxnSp>
        <p:nvCxnSpPr>
          <p:cNvPr id="7" name="Straight Connector 6"/>
          <p:cNvCxnSpPr>
            <a:stCxn id="6" idx="6"/>
            <a:endCxn id="8" idx="2"/>
          </p:cNvCxnSpPr>
          <p:nvPr userDrawn="1"/>
        </p:nvCxnSpPr>
        <p:spPr>
          <a:xfrm>
            <a:off x="4825808" y="3429000"/>
            <a:ext cx="377982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8605631" y="3355097"/>
            <a:ext cx="147782" cy="1478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532175" y="2589461"/>
            <a:ext cx="2288345" cy="40774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84" y="3575038"/>
            <a:ext cx="2478877" cy="235042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6" name="Straight Connector 15"/>
          <p:cNvCxnSpPr>
            <a:stCxn id="8" idx="6"/>
          </p:cNvCxnSpPr>
          <p:nvPr userDrawn="1"/>
        </p:nvCxnSpPr>
        <p:spPr>
          <a:xfrm>
            <a:off x="8753413" y="3429000"/>
            <a:ext cx="3438587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751917" y="932535"/>
            <a:ext cx="5160433" cy="1386583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62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6" grpId="0" animBg="1"/>
      <p:bldP spid="8" grpId="0" animBg="1"/>
      <p:bldP spid="1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63" Type="http://schemas.openxmlformats.org/officeDocument/2006/relationships/slideLayout" Target="../slideLayouts/slideLayout85.xml"/><Relationship Id="rId68" Type="http://schemas.openxmlformats.org/officeDocument/2006/relationships/slideLayout" Target="../slideLayouts/slideLayout90.xml"/><Relationship Id="rId84" Type="http://schemas.openxmlformats.org/officeDocument/2006/relationships/slideLayout" Target="../slideLayouts/slideLayout106.xml"/><Relationship Id="rId89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29.xml"/><Relationship Id="rId71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8" Type="http://schemas.openxmlformats.org/officeDocument/2006/relationships/slideLayout" Target="../slideLayouts/slideLayout80.xml"/><Relationship Id="rId66" Type="http://schemas.openxmlformats.org/officeDocument/2006/relationships/slideLayout" Target="../slideLayouts/slideLayout88.xml"/><Relationship Id="rId74" Type="http://schemas.openxmlformats.org/officeDocument/2006/relationships/slideLayout" Target="../slideLayouts/slideLayout96.xml"/><Relationship Id="rId79" Type="http://schemas.openxmlformats.org/officeDocument/2006/relationships/slideLayout" Target="../slideLayouts/slideLayout101.xml"/><Relationship Id="rId87" Type="http://schemas.openxmlformats.org/officeDocument/2006/relationships/slideLayout" Target="../slideLayouts/slideLayout109.xml"/><Relationship Id="rId10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27.xml"/><Relationship Id="rId61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104.xml"/><Relationship Id="rId90" Type="http://schemas.openxmlformats.org/officeDocument/2006/relationships/slideLayout" Target="../slideLayouts/slideLayout112.xml"/><Relationship Id="rId95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78.xml"/><Relationship Id="rId64" Type="http://schemas.openxmlformats.org/officeDocument/2006/relationships/slideLayout" Target="../slideLayouts/slideLayout86.xml"/><Relationship Id="rId69" Type="http://schemas.openxmlformats.org/officeDocument/2006/relationships/slideLayout" Target="../slideLayouts/slideLayout91.xml"/><Relationship Id="rId77" Type="http://schemas.openxmlformats.org/officeDocument/2006/relationships/slideLayout" Target="../slideLayouts/slideLayout99.xml"/><Relationship Id="rId100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94.xml"/><Relationship Id="rId80" Type="http://schemas.openxmlformats.org/officeDocument/2006/relationships/slideLayout" Target="../slideLayouts/slideLayout102.xml"/><Relationship Id="rId85" Type="http://schemas.openxmlformats.org/officeDocument/2006/relationships/slideLayout" Target="../slideLayouts/slideLayout107.xml"/><Relationship Id="rId93" Type="http://schemas.openxmlformats.org/officeDocument/2006/relationships/slideLayout" Target="../slideLayouts/slideLayout115.xml"/><Relationship Id="rId9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59" Type="http://schemas.openxmlformats.org/officeDocument/2006/relationships/slideLayout" Target="../slideLayouts/slideLayout81.xml"/><Relationship Id="rId67" Type="http://schemas.openxmlformats.org/officeDocument/2006/relationships/slideLayout" Target="../slideLayouts/slideLayout89.xml"/><Relationship Id="rId103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62" Type="http://schemas.openxmlformats.org/officeDocument/2006/relationships/slideLayout" Target="../slideLayouts/slideLayout84.xml"/><Relationship Id="rId70" Type="http://schemas.openxmlformats.org/officeDocument/2006/relationships/slideLayout" Target="../slideLayouts/slideLayout92.xml"/><Relationship Id="rId75" Type="http://schemas.openxmlformats.org/officeDocument/2006/relationships/slideLayout" Target="../slideLayouts/slideLayout97.xml"/><Relationship Id="rId83" Type="http://schemas.openxmlformats.org/officeDocument/2006/relationships/slideLayout" Target="../slideLayouts/slideLayout105.xml"/><Relationship Id="rId88" Type="http://schemas.openxmlformats.org/officeDocument/2006/relationships/slideLayout" Target="../slideLayouts/slideLayout110.xml"/><Relationship Id="rId91" Type="http://schemas.openxmlformats.org/officeDocument/2006/relationships/slideLayout" Target="../slideLayouts/slideLayout113.xml"/><Relationship Id="rId9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57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60" Type="http://schemas.openxmlformats.org/officeDocument/2006/relationships/slideLayout" Target="../slideLayouts/slideLayout82.xml"/><Relationship Id="rId65" Type="http://schemas.openxmlformats.org/officeDocument/2006/relationships/slideLayout" Target="../slideLayouts/slideLayout87.xml"/><Relationship Id="rId73" Type="http://schemas.openxmlformats.org/officeDocument/2006/relationships/slideLayout" Target="../slideLayouts/slideLayout95.xml"/><Relationship Id="rId78" Type="http://schemas.openxmlformats.org/officeDocument/2006/relationships/slideLayout" Target="../slideLayouts/slideLayout100.xml"/><Relationship Id="rId81" Type="http://schemas.openxmlformats.org/officeDocument/2006/relationships/slideLayout" Target="../slideLayouts/slideLayout103.xml"/><Relationship Id="rId86" Type="http://schemas.openxmlformats.org/officeDocument/2006/relationships/slideLayout" Target="../slideLayouts/slideLayout108.xml"/><Relationship Id="rId94" Type="http://schemas.openxmlformats.org/officeDocument/2006/relationships/slideLayout" Target="../slideLayouts/slideLayout116.xml"/><Relationship Id="rId99" Type="http://schemas.openxmlformats.org/officeDocument/2006/relationships/slideLayout" Target="../slideLayouts/slideLayout121.xml"/><Relationship Id="rId10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98.xml"/><Relationship Id="rId97" Type="http://schemas.openxmlformats.org/officeDocument/2006/relationships/slideLayout" Target="../slideLayouts/slideLayout119.xml"/><Relationship Id="rId10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8FCF0-9E56-6D46-9162-167442E15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4F3F2-4E20-B648-A437-4A5D7E787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A8E74-17B9-AA47-9D39-79F502A01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AEDBA-9DD8-1C41-808F-A9ED7CAC30A7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2998-518D-2444-BFA5-00FE6F22C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16247-8AAB-0B43-8702-50F07136B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4536D-D815-A946-B037-0D862DDF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3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182200" y="2131211"/>
            <a:ext cx="9827600" cy="4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82200" y="531200"/>
            <a:ext cx="9827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buNone/>
              <a:defRPr sz="16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defTabSz="1219078">
              <a:buClr>
                <a:srgbClr val="000000"/>
              </a:buClr>
            </a:pPr>
            <a:fld id="{00000000-1234-1234-1234-123412341234}" type="slidenum">
              <a:rPr lang="es-CR" kern="0" smtClean="0"/>
              <a:pPr defTabSz="1219078">
                <a:buClr>
                  <a:srgbClr val="000000"/>
                </a:buClr>
              </a:pPr>
              <a:t>‹#›</a:t>
            </a:fld>
            <a:endParaRPr lang="es-CR" kern="0"/>
          </a:p>
        </p:txBody>
      </p:sp>
    </p:spTree>
    <p:extLst>
      <p:ext uri="{BB962C8B-B14F-4D97-AF65-F5344CB8AC3E}">
        <p14:creationId xmlns:p14="http://schemas.microsoft.com/office/powerpoint/2010/main" val="599665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5567" y="365126"/>
            <a:ext cx="10320867" cy="905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567" y="1414153"/>
            <a:ext cx="10320867" cy="448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46433" y="6411940"/>
            <a:ext cx="452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6934" y="5919158"/>
            <a:ext cx="1807633" cy="6753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0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155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  <p:sldLayoutId id="2147483739" r:id="rId58"/>
    <p:sldLayoutId id="2147483740" r:id="rId59"/>
    <p:sldLayoutId id="2147483741" r:id="rId60"/>
    <p:sldLayoutId id="2147483742" r:id="rId61"/>
    <p:sldLayoutId id="2147483743" r:id="rId62"/>
    <p:sldLayoutId id="2147483744" r:id="rId63"/>
    <p:sldLayoutId id="2147483745" r:id="rId64"/>
    <p:sldLayoutId id="2147483746" r:id="rId65"/>
    <p:sldLayoutId id="2147483747" r:id="rId66"/>
    <p:sldLayoutId id="2147483748" r:id="rId67"/>
    <p:sldLayoutId id="2147483749" r:id="rId68"/>
    <p:sldLayoutId id="2147483750" r:id="rId69"/>
    <p:sldLayoutId id="2147483751" r:id="rId70"/>
    <p:sldLayoutId id="2147483752" r:id="rId71"/>
    <p:sldLayoutId id="2147483753" r:id="rId72"/>
    <p:sldLayoutId id="2147483754" r:id="rId73"/>
    <p:sldLayoutId id="2147483755" r:id="rId74"/>
    <p:sldLayoutId id="2147483756" r:id="rId75"/>
    <p:sldLayoutId id="2147483757" r:id="rId76"/>
    <p:sldLayoutId id="2147483758" r:id="rId77"/>
    <p:sldLayoutId id="2147483759" r:id="rId78"/>
    <p:sldLayoutId id="2147483760" r:id="rId79"/>
    <p:sldLayoutId id="2147483761" r:id="rId80"/>
    <p:sldLayoutId id="2147483762" r:id="rId81"/>
    <p:sldLayoutId id="2147483763" r:id="rId82"/>
    <p:sldLayoutId id="2147483764" r:id="rId83"/>
    <p:sldLayoutId id="2147483765" r:id="rId84"/>
    <p:sldLayoutId id="2147483766" r:id="rId85"/>
    <p:sldLayoutId id="2147483767" r:id="rId86"/>
    <p:sldLayoutId id="2147483768" r:id="rId87"/>
    <p:sldLayoutId id="2147483769" r:id="rId88"/>
    <p:sldLayoutId id="2147483770" r:id="rId89"/>
    <p:sldLayoutId id="2147483771" r:id="rId90"/>
    <p:sldLayoutId id="2147483772" r:id="rId91"/>
    <p:sldLayoutId id="2147483773" r:id="rId92"/>
    <p:sldLayoutId id="2147483774" r:id="rId93"/>
    <p:sldLayoutId id="2147483775" r:id="rId94"/>
    <p:sldLayoutId id="2147483776" r:id="rId95"/>
    <p:sldLayoutId id="2147483777" r:id="rId96"/>
    <p:sldLayoutId id="2147483778" r:id="rId97"/>
    <p:sldLayoutId id="2147483779" r:id="rId98"/>
    <p:sldLayoutId id="2147483780" r:id="rId99"/>
    <p:sldLayoutId id="2147483781" r:id="rId100"/>
    <p:sldLayoutId id="2147483782" r:id="rId101"/>
    <p:sldLayoutId id="2147483783" r:id="rId102"/>
    <p:sldLayoutId id="2147483796" r:id="rId10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hf hdr="0" dt="0"/>
  <p:txStyles>
    <p:titleStyle>
      <a:lvl1pPr algn="l" defTabSz="914324" rtl="0" eaLnBrk="1" latinLnBrk="0" hangingPunct="1">
        <a:lnSpc>
          <a:spcPct val="90000"/>
        </a:lnSpc>
        <a:spcBef>
          <a:spcPct val="0"/>
        </a:spcBef>
        <a:buNone/>
        <a:defRPr kumimoji="1"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24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067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4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0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4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6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0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5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881">
          <p15:clr>
            <a:srgbClr val="F26B43"/>
          </p15:clr>
        </p15:guide>
        <p15:guide id="4" orient="horz" pos="5598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  <p15:guide id="11" orient="horz" pos="2060">
          <p15:clr>
            <a:srgbClr val="F26B43"/>
          </p15:clr>
        </p15:guide>
        <p15:guide id="12" orient="horz" pos="4419">
          <p15:clr>
            <a:srgbClr val="F26B43"/>
          </p15:clr>
        </p15:guide>
        <p15:guide id="13" pos="7030">
          <p15:clr>
            <a:srgbClr val="F26B43"/>
          </p15:clr>
        </p15:guide>
        <p15:guide id="14" pos="4490">
          <p15:clr>
            <a:srgbClr val="F26B43"/>
          </p15:clr>
        </p15:guide>
        <p15:guide id="15" pos="41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C61E77F6-03B5-2441-A089-527825C6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3E0A03DB-0D40-C74F-9695-007AF8C75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00235A35-F531-5E41-96F5-4D7AB3CED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569C3-0017-5342-AD7D-9A4B57D9257B}" type="datetimeFigureOut">
              <a:rPr lang="es-GT" smtClean="0"/>
              <a:t>18/07/2019</a:t>
            </a:fld>
            <a:endParaRPr lang="es-GT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7519AEF1-14D3-224D-996D-82F32D5F7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AA5757DA-C94E-D648-857C-A3DB3903B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20B70-4C98-044F-8E0C-4AF68916E1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2424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3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1" indent="-228581" algn="l" defTabSz="9143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4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0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4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6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09600" y="751067"/>
            <a:ext cx="7068400" cy="97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0"/>
              </a:spcBef>
              <a:buClr>
                <a:srgbClr val="162D5A"/>
              </a:buClr>
              <a:buSzPts val="24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09600" y="1875925"/>
            <a:ext cx="7068400" cy="421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3CCFF"/>
              </a:buClr>
              <a:buSzPts val="1800"/>
              <a:buFont typeface="Pontano Sans"/>
              <a:buChar char="➝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>
              <a:spcBef>
                <a:spcPts val="480"/>
              </a:spcBef>
              <a:buClr>
                <a:srgbClr val="33CCFF"/>
              </a:buClr>
              <a:buSzPts val="1800"/>
              <a:buFont typeface="Pontano Sans"/>
              <a:buChar char="⇾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>
              <a:spcBef>
                <a:spcPts val="480"/>
              </a:spcBef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>
              <a:spcBef>
                <a:spcPts val="360"/>
              </a:spcBef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>
              <a:spcBef>
                <a:spcPts val="360"/>
              </a:spcBef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>
              <a:spcBef>
                <a:spcPts val="360"/>
              </a:spcBef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>
              <a:spcBef>
                <a:spcPts val="360"/>
              </a:spcBef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>
              <a:spcBef>
                <a:spcPts val="360"/>
              </a:spcBef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>
              <a:spcBef>
                <a:spcPts val="360"/>
              </a:spcBef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475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600" smtClean="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rPr>
              <a:pPr algn="r"/>
              <a:t>‹#›</a:t>
            </a:fld>
            <a:endParaRPr lang="en" sz="1600">
              <a:solidFill>
                <a:srgbClr val="33CCFF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1793190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jp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723AF8E9-B59F-4CAA-ADC4-441DD86F47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20093"/>
            <a:ext cx="12192000" cy="6834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AD4D6-CAFD-BA44-9B23-6EEDB4172B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64"/>
            <a:ext cx="12192000" cy="68580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28FFC22-5AB7-4753-AD2A-9DB7D626C4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55" y="416460"/>
            <a:ext cx="2211165" cy="967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5A424E-79BE-41C3-911A-216662C1161C}"/>
              </a:ext>
            </a:extLst>
          </p:cNvPr>
          <p:cNvSpPr/>
          <p:nvPr/>
        </p:nvSpPr>
        <p:spPr>
          <a:xfrm>
            <a:off x="904352" y="1189172"/>
            <a:ext cx="10922548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latin typeface="Montserrat"/>
              </a:rPr>
              <a:t>IPROMO 2019</a:t>
            </a:r>
          </a:p>
          <a:p>
            <a:pPr algn="ctr"/>
            <a:r>
              <a:rPr lang="en-US" sz="3600" b="1" dirty="0">
                <a:ln/>
                <a:latin typeface="Montserrat"/>
              </a:rPr>
              <a:t>Landscape approach for enhancing mountain resilience</a:t>
            </a:r>
          </a:p>
          <a:p>
            <a:pPr algn="ctr"/>
            <a:endParaRPr lang="en-US" sz="3600" b="1" dirty="0">
              <a:ln/>
              <a:solidFill>
                <a:schemeClr val="accent3"/>
              </a:solidFill>
              <a:latin typeface="Montserrat"/>
            </a:endParaRPr>
          </a:p>
          <a:p>
            <a:pPr algn="ctr"/>
            <a:r>
              <a:rPr lang="en-US" sz="4400" b="1" dirty="0">
                <a:ln/>
                <a:solidFill>
                  <a:schemeClr val="accent3"/>
                </a:solidFill>
                <a:latin typeface="Montserrat"/>
              </a:rPr>
              <a:t>Landscape approach for the local development</a:t>
            </a:r>
            <a:endParaRPr lang="en-US" sz="4000" b="1" dirty="0">
              <a:ln/>
              <a:solidFill>
                <a:schemeClr val="accent3"/>
              </a:solidFill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C05C2-BB22-4953-97C1-0AB12B8DB2D0}"/>
              </a:ext>
            </a:extLst>
          </p:cNvPr>
          <p:cNvSpPr txBox="1"/>
          <p:nvPr/>
        </p:nvSpPr>
        <p:spPr>
          <a:xfrm flipH="1">
            <a:off x="319147" y="4392569"/>
            <a:ext cx="43208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 err="1">
                <a:solidFill>
                  <a:schemeClr val="accent3">
                    <a:lumMod val="50000"/>
                  </a:schemeClr>
                </a:solidFill>
              </a:rPr>
              <a:t>Group</a:t>
            </a:r>
            <a:r>
              <a:rPr lang="es-CR" sz="2000" b="1" dirty="0">
                <a:solidFill>
                  <a:schemeClr val="accent3">
                    <a:lumMod val="50000"/>
                  </a:schemeClr>
                </a:solidFill>
              </a:rPr>
              <a:t> 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Anara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Alymkulova</a:t>
            </a:r>
            <a:endParaRPr lang="es-CR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Dang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Xuan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Truong</a:t>
            </a:r>
            <a:endParaRPr lang="es-CR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Goytom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Berhe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Hadera</a:t>
            </a:r>
            <a:endParaRPr lang="es-CR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Marilyn Calvo Méndez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Nirajan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Bhattarai</a:t>
            </a:r>
            <a:endParaRPr lang="es-CR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Parisa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Zhara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CR" sz="2000" b="1" dirty="0" err="1">
                <a:solidFill>
                  <a:schemeClr val="accent3">
                    <a:lumMod val="75000"/>
                  </a:schemeClr>
                </a:solidFill>
              </a:rPr>
              <a:t>Najarzadeh</a:t>
            </a:r>
            <a:r>
              <a:rPr lang="es-C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606382-7211-41D8-9134-CF39A2A108CC}"/>
              </a:ext>
            </a:extLst>
          </p:cNvPr>
          <p:cNvGrpSpPr/>
          <p:nvPr/>
        </p:nvGrpSpPr>
        <p:grpSpPr>
          <a:xfrm>
            <a:off x="5362896" y="5910267"/>
            <a:ext cx="6464004" cy="710622"/>
            <a:chOff x="2941252" y="5910267"/>
            <a:chExt cx="6464004" cy="7106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645569-76B1-43A4-80D6-2BDA8054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8007" y="5918714"/>
              <a:ext cx="597655" cy="69191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0752A5-6C6C-43BE-87BD-A5CD0AEF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5347" y="5973289"/>
              <a:ext cx="959533" cy="553381"/>
            </a:xfrm>
            <a:prstGeom prst="rect">
              <a:avLst/>
            </a:prstGeom>
          </p:spPr>
        </p:pic>
        <p:pic>
          <p:nvPicPr>
            <p:cNvPr id="17" name="Рисунок 1">
              <a:extLst>
                <a:ext uri="{FF2B5EF4-FFF2-40B4-BE49-F238E27FC236}">
                  <a16:creationId xmlns:a16="http://schemas.microsoft.com/office/drawing/2014/main" id="{BA73B58E-B9B3-41D1-8B83-B7A8AF9FDF1A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252" y="5918714"/>
              <a:ext cx="669978" cy="702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4B85C3-EDFD-463E-B7A7-2B8747ECB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79440" y="5918714"/>
              <a:ext cx="672977" cy="67297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77D6E55-9E7C-4B8D-A6D5-E146C0F34EC1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577" y="5918714"/>
              <a:ext cx="2140299" cy="607956"/>
            </a:xfrm>
            <a:prstGeom prst="rect">
              <a:avLst/>
            </a:prstGeom>
            <a:noFill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5C0495-DE0D-4DB8-9535-9F7C9D395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88853" y="5910267"/>
              <a:ext cx="616403" cy="616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0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51;p17"/>
          <p:cNvSpPr/>
          <p:nvPr/>
        </p:nvSpPr>
        <p:spPr>
          <a:xfrm>
            <a:off x="-952956" y="5188125"/>
            <a:ext cx="609416" cy="609384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0950" tIns="60950" rIns="60950" bIns="60950" anchor="ctr" anchorCtr="0">
            <a:noAutofit/>
          </a:bodyPr>
          <a:lstStyle/>
          <a:p>
            <a:pPr defTabSz="304815"/>
            <a:endParaRPr sz="1200">
              <a:solidFill>
                <a:prstClr val="white"/>
              </a:solidFill>
              <a:latin typeface="Gidole"/>
            </a:endParaRPr>
          </a:p>
        </p:txBody>
      </p:sp>
      <p:grpSp>
        <p:nvGrpSpPr>
          <p:cNvPr id="16" name="Google Shape;330;p37"/>
          <p:cNvGrpSpPr/>
          <p:nvPr/>
        </p:nvGrpSpPr>
        <p:grpSpPr>
          <a:xfrm>
            <a:off x="-932199" y="3453304"/>
            <a:ext cx="686337" cy="816599"/>
            <a:chOff x="584925" y="238125"/>
            <a:chExt cx="415200" cy="525100"/>
          </a:xfrm>
        </p:grpSpPr>
        <p:sp>
          <p:nvSpPr>
            <p:cNvPr id="17" name="Google Shape;331;p37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304815"/>
              <a:endParaRPr sz="1200">
                <a:solidFill>
                  <a:prstClr val="white"/>
                </a:solidFill>
                <a:latin typeface="Gidole"/>
              </a:endParaRPr>
            </a:p>
          </p:txBody>
        </p:sp>
        <p:sp>
          <p:nvSpPr>
            <p:cNvPr id="18" name="Google Shape;332;p37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304815"/>
              <a:endParaRPr sz="1200">
                <a:solidFill>
                  <a:prstClr val="white"/>
                </a:solidFill>
                <a:latin typeface="Gidole"/>
              </a:endParaRPr>
            </a:p>
          </p:txBody>
        </p:sp>
        <p:sp>
          <p:nvSpPr>
            <p:cNvPr id="19" name="Google Shape;333;p37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304815"/>
              <a:endParaRPr sz="1200">
                <a:solidFill>
                  <a:prstClr val="white"/>
                </a:solidFill>
                <a:latin typeface="Gidole"/>
              </a:endParaRPr>
            </a:p>
          </p:txBody>
        </p:sp>
        <p:sp>
          <p:nvSpPr>
            <p:cNvPr id="20" name="Google Shape;334;p37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304815"/>
              <a:endParaRPr sz="1200">
                <a:solidFill>
                  <a:prstClr val="white"/>
                </a:solidFill>
                <a:latin typeface="Gidole"/>
              </a:endParaRPr>
            </a:p>
          </p:txBody>
        </p:sp>
        <p:sp>
          <p:nvSpPr>
            <p:cNvPr id="21" name="Google Shape;335;p37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304815"/>
              <a:endParaRPr sz="1200">
                <a:solidFill>
                  <a:prstClr val="white"/>
                </a:solidFill>
                <a:latin typeface="Gidole"/>
              </a:endParaRPr>
            </a:p>
          </p:txBody>
        </p:sp>
        <p:sp>
          <p:nvSpPr>
            <p:cNvPr id="22" name="Google Shape;336;p37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304815"/>
              <a:endParaRPr sz="1200">
                <a:solidFill>
                  <a:prstClr val="white"/>
                </a:solidFill>
                <a:latin typeface="Gidole"/>
              </a:endParaRPr>
            </a:p>
          </p:txBody>
        </p:sp>
      </p:grpSp>
      <p:pic>
        <p:nvPicPr>
          <p:cNvPr id="23" name="Imagen 6">
            <a:extLst>
              <a:ext uri="{FF2B5EF4-FFF2-40B4-BE49-F238E27FC236}">
                <a16:creationId xmlns:a16="http://schemas.microsoft.com/office/drawing/2014/main" id="{D8D50815-3835-4EA5-9120-290A8C36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983" y="140437"/>
            <a:ext cx="11895449" cy="6610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03BBE34-AC9A-4E6B-945A-20FF50845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8900000">
            <a:off x="8260603" y="1701954"/>
            <a:ext cx="3298747" cy="332269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BF55B15-D3F4-4A1A-94C1-8CD18E1A48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8900000">
            <a:off x="8497809" y="1927488"/>
            <a:ext cx="2849735" cy="2837759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1090A63F-CD52-46CF-A1BB-E372D74D420B}"/>
              </a:ext>
            </a:extLst>
          </p:cNvPr>
          <p:cNvSpPr txBox="1">
            <a:spLocks/>
          </p:cNvSpPr>
          <p:nvPr/>
        </p:nvSpPr>
        <p:spPr>
          <a:xfrm>
            <a:off x="7829007" y="2481571"/>
            <a:ext cx="4040776" cy="1705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altLang="ja-JP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Dessa´a</a:t>
            </a:r>
            <a:r>
              <a:rPr lang="es-CR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s-CR" altLang="ja-JP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Transboundary</a:t>
            </a:r>
            <a:r>
              <a:rPr lang="es-CR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s-CR" altLang="ja-JP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Landscape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7" name="Medio marco 8">
            <a:extLst>
              <a:ext uri="{FF2B5EF4-FFF2-40B4-BE49-F238E27FC236}">
                <a16:creationId xmlns:a16="http://schemas.microsoft.com/office/drawing/2014/main" id="{D44A3895-05AA-43B8-BD6F-357B83454353}"/>
              </a:ext>
            </a:extLst>
          </p:cNvPr>
          <p:cNvSpPr/>
          <p:nvPr/>
        </p:nvSpPr>
        <p:spPr>
          <a:xfrm rot="13382719">
            <a:off x="9141468" y="4400737"/>
            <a:ext cx="1532784" cy="1505451"/>
          </a:xfrm>
          <a:prstGeom prst="halfFrame">
            <a:avLst>
              <a:gd name="adj1" fmla="val 16705"/>
              <a:gd name="adj2" fmla="val 15793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04815"/>
            <a:endParaRPr kumimoji="1" lang="es-CR" sz="1200">
              <a:solidFill>
                <a:srgbClr val="3C3C3C"/>
              </a:solidFill>
              <a:latin typeface="Gidole"/>
            </a:endParaRPr>
          </a:p>
        </p:txBody>
      </p:sp>
      <p:cxnSp>
        <p:nvCxnSpPr>
          <p:cNvPr id="28" name="Conector recto 9">
            <a:extLst>
              <a:ext uri="{FF2B5EF4-FFF2-40B4-BE49-F238E27FC236}">
                <a16:creationId xmlns:a16="http://schemas.microsoft.com/office/drawing/2014/main" id="{D25C367E-4F6A-4B7A-A721-98174D7AF407}"/>
              </a:ext>
            </a:extLst>
          </p:cNvPr>
          <p:cNvCxnSpPr/>
          <p:nvPr/>
        </p:nvCxnSpPr>
        <p:spPr>
          <a:xfrm flipV="1">
            <a:off x="8865077" y="4436387"/>
            <a:ext cx="2116667" cy="3067"/>
          </a:xfrm>
          <a:prstGeom prst="line">
            <a:avLst/>
          </a:prstGeom>
          <a:ln w="19050" cap="flat" cmpd="sng" algn="ctr">
            <a:solidFill>
              <a:schemeClr val="accent5">
                <a:lumMod val="20000"/>
                <a:lumOff val="8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ector recto 10">
            <a:extLst>
              <a:ext uri="{FF2B5EF4-FFF2-40B4-BE49-F238E27FC236}">
                <a16:creationId xmlns:a16="http://schemas.microsoft.com/office/drawing/2014/main" id="{E3934573-3F37-4281-AF50-A544837C6D89}"/>
              </a:ext>
            </a:extLst>
          </p:cNvPr>
          <p:cNvCxnSpPr/>
          <p:nvPr/>
        </p:nvCxnSpPr>
        <p:spPr>
          <a:xfrm flipV="1">
            <a:off x="8865077" y="2522920"/>
            <a:ext cx="2116667" cy="3067"/>
          </a:xfrm>
          <a:prstGeom prst="line">
            <a:avLst/>
          </a:prstGeom>
          <a:ln w="19050" cap="flat" cmpd="sng" algn="ctr">
            <a:solidFill>
              <a:schemeClr val="accent5">
                <a:lumMod val="20000"/>
                <a:lumOff val="8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2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-46654"/>
            <a:ext cx="12192000" cy="830425"/>
          </a:xfrm>
          <a:ln w="5715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CR" altLang="ja-JP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Dessa´a</a:t>
            </a:r>
            <a:r>
              <a:rPr lang="es-CR" altLang="ja-JP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s-CR" altLang="ja-JP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Transboundary</a:t>
            </a:r>
            <a:r>
              <a:rPr lang="es-CR" altLang="ja-JP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s-CR" altLang="ja-JP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Landscape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AA76203-EA17-4AC5-B5C3-724844A80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91" y="736668"/>
            <a:ext cx="10882365" cy="61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7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649560" y="404648"/>
            <a:ext cx="5660805" cy="1143023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/>
          <a:p>
            <a:r>
              <a:rPr lang="es-CR" sz="3600" dirty="0">
                <a:solidFill>
                  <a:schemeClr val="tx1"/>
                </a:solidFill>
                <a:latin typeface="Arial Black" panose="020B0A04020102020204" pitchFamily="34" charset="0"/>
              </a:rPr>
              <a:t>General </a:t>
            </a:r>
            <a:r>
              <a:rPr lang="es-CR" sz="3600" dirty="0" err="1">
                <a:solidFill>
                  <a:schemeClr val="tx1"/>
                </a:solidFill>
                <a:latin typeface="Arial Black" panose="020B0A04020102020204" pitchFamily="34" charset="0"/>
              </a:rPr>
              <a:t>information</a:t>
            </a:r>
            <a:endParaRPr sz="3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2"/>
          </p:nvPr>
        </p:nvSpPr>
        <p:spPr>
          <a:xfrm>
            <a:off x="1182959" y="5755642"/>
            <a:ext cx="9153387" cy="110183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endParaRPr sz="1333" i="1" dirty="0">
              <a:solidFill>
                <a:srgbClr val="00AE9D"/>
              </a:solidFill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 sz="1333" i="1" dirty="0">
              <a:solidFill>
                <a:srgbClr val="00AE9D"/>
              </a:solidFill>
            </a:endParaRPr>
          </a:p>
        </p:txBody>
      </p:sp>
      <p:sp>
        <p:nvSpPr>
          <p:cNvPr id="7" name="Google Shape;151;p17"/>
          <p:cNvSpPr/>
          <p:nvPr/>
        </p:nvSpPr>
        <p:spPr>
          <a:xfrm>
            <a:off x="-1351779" y="6133904"/>
            <a:ext cx="609416" cy="609384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0950" tIns="60950" rIns="60950" bIns="60950" anchor="ctr" anchorCtr="0">
            <a:noAutofit/>
          </a:bodyPr>
          <a:lstStyle/>
          <a:p>
            <a:pPr defTabSz="304815"/>
            <a:endParaRPr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11509043" y="6068049"/>
            <a:ext cx="503767" cy="675239"/>
          </a:xfrm>
          <a:prstGeom prst="rect">
            <a:avLst/>
          </a:prstGeom>
        </p:spPr>
        <p:txBody>
          <a:bodyPr vert="horz" lIns="60960" tIns="30480" rIns="60960" bIns="30480" rtlCol="0" anchor="b"/>
          <a:lstStyle>
            <a:defPPr>
              <a:defRPr lang="en-US"/>
            </a:defPPr>
            <a:lvl1pPr marL="0" algn="r" defTabSz="457200" rtl="0" eaLnBrk="1" latinLnBrk="0" hangingPunct="1">
              <a:defRPr sz="6000" kern="12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04815">
              <a:defRPr/>
            </a:pPr>
            <a:r>
              <a:rPr kumimoji="1" lang="es-CR" altLang="ja-JP" sz="4000" dirty="0">
                <a:solidFill>
                  <a:srgbClr val="575454">
                    <a:lumMod val="20000"/>
                    <a:lumOff val="80000"/>
                  </a:srgbClr>
                </a:solidFill>
                <a:latin typeface="Coo Hew"/>
                <a:ea typeface="ＭＳ Ｐゴシック" panose="020B0600070205080204" pitchFamily="34" charset="-128"/>
              </a:rPr>
              <a:t>2</a:t>
            </a:r>
            <a:endParaRPr kumimoji="1" lang="ja-JP" altLang="en-US" sz="4000" dirty="0">
              <a:solidFill>
                <a:srgbClr val="575454">
                  <a:lumMod val="20000"/>
                  <a:lumOff val="80000"/>
                </a:srgbClr>
              </a:solidFill>
              <a:latin typeface="Coo Hew"/>
              <a:ea typeface="ＭＳ Ｐゴシック" panose="020B0600070205080204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8B5310-BA9C-4B9B-AC27-8BBA874BC095}"/>
              </a:ext>
            </a:extLst>
          </p:cNvPr>
          <p:cNvSpPr txBox="1">
            <a:spLocks/>
          </p:cNvSpPr>
          <p:nvPr/>
        </p:nvSpPr>
        <p:spPr>
          <a:xfrm>
            <a:off x="33491" y="1524000"/>
            <a:ext cx="9962147" cy="521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39" marR="0" lvl="0" indent="-4571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BE33F"/>
              </a:buClr>
              <a:buSzPts val="1800"/>
              <a:buFont typeface="Karla"/>
              <a:buChar char="◆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078" marR="0" lvl="1" indent="-4571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1800"/>
              <a:buFont typeface="Karla"/>
              <a:buChar char="◆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617" marR="0" lvl="2" indent="-4571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1800"/>
              <a:buFont typeface="Karla"/>
              <a:buChar char="◇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156" marR="0" lvl="3" indent="-4571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●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695" marR="0" lvl="4" indent="-4571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○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234" marR="0" lvl="5" indent="-4571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■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6773" marR="0" lvl="6" indent="-4571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●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312" marR="0" lvl="7" indent="-4571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○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5852" marR="0" lvl="8" indent="-4571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■"/>
              <a:defRPr sz="2399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algn="just"/>
            <a:r>
              <a:rPr lang="en-US" sz="2100" kern="0" dirty="0" err="1"/>
              <a:t>Dessa’a</a:t>
            </a:r>
            <a:r>
              <a:rPr lang="en-US" sz="2100" kern="0" dirty="0"/>
              <a:t> transboundary landscape is found in Ethiopia, northern Ethiopia between the two regions of Tigray &amp; Afar (8 districts)</a:t>
            </a:r>
          </a:p>
          <a:p>
            <a:pPr algn="just"/>
            <a:endParaRPr lang="en-US" sz="2100" kern="0" dirty="0"/>
          </a:p>
          <a:p>
            <a:pPr algn="just"/>
            <a:r>
              <a:rPr lang="en-US" sz="2100" kern="0" dirty="0"/>
              <a:t>Dominated by natural forest-</a:t>
            </a:r>
            <a:r>
              <a:rPr lang="en-US" sz="2100" kern="0" dirty="0" err="1"/>
              <a:t>Juniperus</a:t>
            </a:r>
            <a:r>
              <a:rPr lang="en-US" sz="2100" kern="0" dirty="0"/>
              <a:t> </a:t>
            </a:r>
            <a:r>
              <a:rPr lang="en-US" sz="2100" kern="0" dirty="0" err="1"/>
              <a:t>procera</a:t>
            </a:r>
            <a:r>
              <a:rPr lang="en-US" sz="2100" kern="0" dirty="0"/>
              <a:t> &amp; Olea </a:t>
            </a:r>
            <a:r>
              <a:rPr lang="en-US" sz="2100" kern="0" dirty="0" err="1"/>
              <a:t>europia</a:t>
            </a:r>
            <a:r>
              <a:rPr lang="en-US" sz="2100" kern="0" dirty="0"/>
              <a:t> and endangered global species like Dragon (locally known as “</a:t>
            </a:r>
            <a:r>
              <a:rPr lang="en-US" sz="2100" kern="0" dirty="0" err="1"/>
              <a:t>Dracena</a:t>
            </a:r>
            <a:r>
              <a:rPr lang="en-US" sz="2100" kern="0" dirty="0"/>
              <a:t>”) tree</a:t>
            </a:r>
          </a:p>
          <a:p>
            <a:pPr algn="just"/>
            <a:endParaRPr lang="en-US" sz="2100" kern="0" dirty="0"/>
          </a:p>
          <a:p>
            <a:pPr algn="just"/>
            <a:r>
              <a:rPr lang="en-US" sz="2100" kern="0" dirty="0"/>
              <a:t>Total size of the landscape is 154,071 Ha</a:t>
            </a:r>
          </a:p>
          <a:p>
            <a:pPr algn="just"/>
            <a:endParaRPr lang="en-US" sz="2100" kern="0" dirty="0"/>
          </a:p>
          <a:p>
            <a:pPr algn="just"/>
            <a:r>
              <a:rPr lang="en-US" sz="2100" kern="0" dirty="0"/>
              <a:t>Elevation of the landscape is between 900 -3,100 Meter above sea level </a:t>
            </a:r>
          </a:p>
          <a:p>
            <a:pPr marL="0" indent="0" algn="just">
              <a:buFont typeface="Karla"/>
              <a:buNone/>
            </a:pPr>
            <a:endParaRPr lang="en-US" sz="2100" kern="0" dirty="0"/>
          </a:p>
          <a:p>
            <a:pPr algn="just"/>
            <a:r>
              <a:rPr lang="en-US" sz="2100" kern="0" dirty="0"/>
              <a:t>A potential biodiversity hotspot area and strong effort to register </a:t>
            </a:r>
            <a:r>
              <a:rPr lang="en-US" sz="2100" kern="0" dirty="0" err="1"/>
              <a:t>Dessa'a</a:t>
            </a:r>
            <a:r>
              <a:rPr lang="en-US" sz="2100" kern="0" dirty="0"/>
              <a:t> forest to UNESCO's heritage list, as one of the old ecosystem heritage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3620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26" y="817"/>
            <a:ext cx="2293850" cy="68563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6B303AB-6793-4438-8F9A-2330A634C1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338283"/>
              </p:ext>
            </p:extLst>
          </p:nvPr>
        </p:nvGraphicFramePr>
        <p:xfrm>
          <a:off x="156864" y="342452"/>
          <a:ext cx="9875297" cy="6203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Google Shape;101;p12">
            <a:extLst>
              <a:ext uri="{FF2B5EF4-FFF2-40B4-BE49-F238E27FC236}">
                <a16:creationId xmlns:a16="http://schemas.microsoft.com/office/drawing/2014/main" id="{86314CF6-5E69-4B0A-8B44-9C680A5121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865" y="162386"/>
            <a:ext cx="3168815" cy="1506444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Main Stakeholders</a:t>
            </a:r>
            <a:endParaRPr sz="3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5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0CB1C-B1AA-44DA-8657-A2061A91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4858" y="20096"/>
            <a:ext cx="9096413" cy="6822309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E259E3B-DD6C-4DAF-BBEF-E034488DF49F}"/>
              </a:ext>
            </a:extLst>
          </p:cNvPr>
          <p:cNvSpPr txBox="1">
            <a:spLocks/>
          </p:cNvSpPr>
          <p:nvPr/>
        </p:nvSpPr>
        <p:spPr>
          <a:xfrm>
            <a:off x="326572" y="808577"/>
            <a:ext cx="6586694" cy="2029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686A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Challenges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9818E89-CE03-4546-8DAF-2E9AF940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686A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6AD74A-B612-465D-AD39-8E995C0B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11130" y="-1"/>
            <a:ext cx="3403114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0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60018" cy="684494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21758" y="228913"/>
            <a:ext cx="7295662" cy="3408590"/>
          </a:xfrm>
        </p:spPr>
        <p:txBody>
          <a:bodyPr>
            <a:noAutofit/>
          </a:bodyPr>
          <a:lstStyle/>
          <a:p>
            <a:r>
              <a:rPr lang="en-US" sz="3600" b="1" u="sng" dirty="0">
                <a:latin typeface="Arial Black" panose="020B0A04020102020204" pitchFamily="34" charset="0"/>
              </a:rPr>
              <a:t>Policy / National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Absence of boundary demarcation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Landscape/Land Use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Lack of Partnership/Coordination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 capacity of partners in MD</a:t>
            </a:r>
          </a:p>
        </p:txBody>
      </p:sp>
      <p:sp>
        <p:nvSpPr>
          <p:cNvPr id="12" name="Google Shape;151;p17"/>
          <p:cNvSpPr/>
          <p:nvPr/>
        </p:nvSpPr>
        <p:spPr>
          <a:xfrm>
            <a:off x="-1406626" y="5227346"/>
            <a:ext cx="609416" cy="609384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0950" tIns="60950" rIns="60950" bIns="60950" anchor="ctr" anchorCtr="0">
            <a:noAutofit/>
          </a:bodyPr>
          <a:lstStyle/>
          <a:p>
            <a:pPr defTabSz="304815"/>
            <a:endParaRPr sz="1200">
              <a:solidFill>
                <a:prstClr val="white"/>
              </a:solidFill>
              <a:latin typeface="Gidole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-1605470" y="6141508"/>
            <a:ext cx="627942" cy="607728"/>
            <a:chOff x="199340" y="9101281"/>
            <a:chExt cx="941913" cy="911592"/>
          </a:xfrm>
        </p:grpSpPr>
        <p:grpSp>
          <p:nvGrpSpPr>
            <p:cNvPr id="16" name="Google Shape;345;p37"/>
            <p:cNvGrpSpPr/>
            <p:nvPr/>
          </p:nvGrpSpPr>
          <p:grpSpPr>
            <a:xfrm>
              <a:off x="199340" y="9359153"/>
              <a:ext cx="916766" cy="653720"/>
              <a:chOff x="3918650" y="293075"/>
              <a:chExt cx="488500" cy="412775"/>
            </a:xfrm>
          </p:grpSpPr>
          <p:sp>
            <p:nvSpPr>
              <p:cNvPr id="17" name="Google Shape;346;p37"/>
              <p:cNvSpPr/>
              <p:nvPr/>
            </p:nvSpPr>
            <p:spPr>
              <a:xfrm>
                <a:off x="4085350" y="293675"/>
                <a:ext cx="154500" cy="412175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487" extrusionOk="0">
                    <a:moveTo>
                      <a:pt x="709" y="5496"/>
                    </a:moveTo>
                    <a:lnTo>
                      <a:pt x="806" y="5520"/>
                    </a:lnTo>
                    <a:lnTo>
                      <a:pt x="1050" y="5667"/>
                    </a:lnTo>
                    <a:lnTo>
                      <a:pt x="1270" y="5813"/>
                    </a:lnTo>
                    <a:lnTo>
                      <a:pt x="1344" y="5886"/>
                    </a:lnTo>
                    <a:lnTo>
                      <a:pt x="1368" y="5984"/>
                    </a:lnTo>
                    <a:lnTo>
                      <a:pt x="1344" y="6082"/>
                    </a:lnTo>
                    <a:lnTo>
                      <a:pt x="1319" y="6155"/>
                    </a:lnTo>
                    <a:lnTo>
                      <a:pt x="1221" y="6228"/>
                    </a:lnTo>
                    <a:lnTo>
                      <a:pt x="1124" y="6253"/>
                    </a:lnTo>
                    <a:lnTo>
                      <a:pt x="1050" y="6228"/>
                    </a:lnTo>
                    <a:lnTo>
                      <a:pt x="977" y="6204"/>
                    </a:lnTo>
                    <a:lnTo>
                      <a:pt x="782" y="6082"/>
                    </a:lnTo>
                    <a:lnTo>
                      <a:pt x="586" y="5960"/>
                    </a:lnTo>
                    <a:lnTo>
                      <a:pt x="513" y="5911"/>
                    </a:lnTo>
                    <a:lnTo>
                      <a:pt x="464" y="5838"/>
                    </a:lnTo>
                    <a:lnTo>
                      <a:pt x="464" y="5740"/>
                    </a:lnTo>
                    <a:lnTo>
                      <a:pt x="489" y="5642"/>
                    </a:lnTo>
                    <a:lnTo>
                      <a:pt x="538" y="5569"/>
                    </a:lnTo>
                    <a:lnTo>
                      <a:pt x="611" y="5520"/>
                    </a:lnTo>
                    <a:lnTo>
                      <a:pt x="709" y="5496"/>
                    </a:lnTo>
                    <a:close/>
                    <a:moveTo>
                      <a:pt x="1685" y="6351"/>
                    </a:moveTo>
                    <a:lnTo>
                      <a:pt x="1783" y="6375"/>
                    </a:lnTo>
                    <a:lnTo>
                      <a:pt x="1856" y="6448"/>
                    </a:lnTo>
                    <a:lnTo>
                      <a:pt x="2003" y="6668"/>
                    </a:lnTo>
                    <a:lnTo>
                      <a:pt x="2125" y="6888"/>
                    </a:lnTo>
                    <a:lnTo>
                      <a:pt x="2150" y="6986"/>
                    </a:lnTo>
                    <a:lnTo>
                      <a:pt x="2150" y="7083"/>
                    </a:lnTo>
                    <a:lnTo>
                      <a:pt x="2101" y="7156"/>
                    </a:lnTo>
                    <a:lnTo>
                      <a:pt x="2027" y="7230"/>
                    </a:lnTo>
                    <a:lnTo>
                      <a:pt x="1979" y="7254"/>
                    </a:lnTo>
                    <a:lnTo>
                      <a:pt x="1856" y="7254"/>
                    </a:lnTo>
                    <a:lnTo>
                      <a:pt x="1783" y="7230"/>
                    </a:lnTo>
                    <a:lnTo>
                      <a:pt x="1734" y="7181"/>
                    </a:lnTo>
                    <a:lnTo>
                      <a:pt x="1685" y="7132"/>
                    </a:lnTo>
                    <a:lnTo>
                      <a:pt x="1441" y="6741"/>
                    </a:lnTo>
                    <a:lnTo>
                      <a:pt x="1417" y="6644"/>
                    </a:lnTo>
                    <a:lnTo>
                      <a:pt x="1417" y="6546"/>
                    </a:lnTo>
                    <a:lnTo>
                      <a:pt x="1441" y="6448"/>
                    </a:lnTo>
                    <a:lnTo>
                      <a:pt x="1515" y="6399"/>
                    </a:lnTo>
                    <a:lnTo>
                      <a:pt x="1612" y="6351"/>
                    </a:lnTo>
                    <a:close/>
                    <a:moveTo>
                      <a:pt x="2247" y="7498"/>
                    </a:moveTo>
                    <a:lnTo>
                      <a:pt x="2345" y="7523"/>
                    </a:lnTo>
                    <a:lnTo>
                      <a:pt x="2418" y="7572"/>
                    </a:lnTo>
                    <a:lnTo>
                      <a:pt x="2467" y="7645"/>
                    </a:lnTo>
                    <a:lnTo>
                      <a:pt x="2662" y="8109"/>
                    </a:lnTo>
                    <a:lnTo>
                      <a:pt x="2662" y="8207"/>
                    </a:lnTo>
                    <a:lnTo>
                      <a:pt x="2638" y="8304"/>
                    </a:lnTo>
                    <a:lnTo>
                      <a:pt x="2589" y="8378"/>
                    </a:lnTo>
                    <a:lnTo>
                      <a:pt x="2516" y="8426"/>
                    </a:lnTo>
                    <a:lnTo>
                      <a:pt x="2418" y="8451"/>
                    </a:lnTo>
                    <a:lnTo>
                      <a:pt x="2345" y="8426"/>
                    </a:lnTo>
                    <a:lnTo>
                      <a:pt x="2272" y="8402"/>
                    </a:lnTo>
                    <a:lnTo>
                      <a:pt x="2223" y="8353"/>
                    </a:lnTo>
                    <a:lnTo>
                      <a:pt x="2198" y="8280"/>
                    </a:lnTo>
                    <a:lnTo>
                      <a:pt x="2027" y="7840"/>
                    </a:lnTo>
                    <a:lnTo>
                      <a:pt x="2003" y="7743"/>
                    </a:lnTo>
                    <a:lnTo>
                      <a:pt x="2027" y="7645"/>
                    </a:lnTo>
                    <a:lnTo>
                      <a:pt x="2076" y="7572"/>
                    </a:lnTo>
                    <a:lnTo>
                      <a:pt x="2150" y="7523"/>
                    </a:lnTo>
                    <a:lnTo>
                      <a:pt x="2247" y="7498"/>
                    </a:lnTo>
                    <a:close/>
                    <a:moveTo>
                      <a:pt x="2711" y="8720"/>
                    </a:moveTo>
                    <a:lnTo>
                      <a:pt x="2785" y="8744"/>
                    </a:lnTo>
                    <a:lnTo>
                      <a:pt x="2858" y="8793"/>
                    </a:lnTo>
                    <a:lnTo>
                      <a:pt x="2907" y="8866"/>
                    </a:lnTo>
                    <a:lnTo>
                      <a:pt x="3078" y="9355"/>
                    </a:lnTo>
                    <a:lnTo>
                      <a:pt x="3102" y="9452"/>
                    </a:lnTo>
                    <a:lnTo>
                      <a:pt x="3078" y="9526"/>
                    </a:lnTo>
                    <a:lnTo>
                      <a:pt x="3004" y="9599"/>
                    </a:lnTo>
                    <a:lnTo>
                      <a:pt x="2931" y="9648"/>
                    </a:lnTo>
                    <a:lnTo>
                      <a:pt x="2858" y="9672"/>
                    </a:lnTo>
                    <a:lnTo>
                      <a:pt x="2785" y="9672"/>
                    </a:lnTo>
                    <a:lnTo>
                      <a:pt x="2711" y="9623"/>
                    </a:lnTo>
                    <a:lnTo>
                      <a:pt x="2662" y="9574"/>
                    </a:lnTo>
                    <a:lnTo>
                      <a:pt x="2614" y="9501"/>
                    </a:lnTo>
                    <a:lnTo>
                      <a:pt x="2467" y="9037"/>
                    </a:lnTo>
                    <a:lnTo>
                      <a:pt x="2443" y="8939"/>
                    </a:lnTo>
                    <a:lnTo>
                      <a:pt x="2467" y="8842"/>
                    </a:lnTo>
                    <a:lnTo>
                      <a:pt x="2516" y="8768"/>
                    </a:lnTo>
                    <a:lnTo>
                      <a:pt x="2614" y="8720"/>
                    </a:lnTo>
                    <a:close/>
                    <a:moveTo>
                      <a:pt x="3224" y="9941"/>
                    </a:moveTo>
                    <a:lnTo>
                      <a:pt x="3297" y="10014"/>
                    </a:lnTo>
                    <a:lnTo>
                      <a:pt x="3346" y="10087"/>
                    </a:lnTo>
                    <a:lnTo>
                      <a:pt x="3542" y="10527"/>
                    </a:lnTo>
                    <a:lnTo>
                      <a:pt x="3566" y="10625"/>
                    </a:lnTo>
                    <a:lnTo>
                      <a:pt x="3566" y="10722"/>
                    </a:lnTo>
                    <a:lnTo>
                      <a:pt x="3517" y="10796"/>
                    </a:lnTo>
                    <a:lnTo>
                      <a:pt x="3444" y="10844"/>
                    </a:lnTo>
                    <a:lnTo>
                      <a:pt x="3322" y="10869"/>
                    </a:lnTo>
                    <a:lnTo>
                      <a:pt x="3273" y="10869"/>
                    </a:lnTo>
                    <a:lnTo>
                      <a:pt x="3200" y="10844"/>
                    </a:lnTo>
                    <a:lnTo>
                      <a:pt x="3151" y="10796"/>
                    </a:lnTo>
                    <a:lnTo>
                      <a:pt x="3102" y="10747"/>
                    </a:lnTo>
                    <a:lnTo>
                      <a:pt x="2907" y="10258"/>
                    </a:lnTo>
                    <a:lnTo>
                      <a:pt x="2882" y="10161"/>
                    </a:lnTo>
                    <a:lnTo>
                      <a:pt x="2907" y="10087"/>
                    </a:lnTo>
                    <a:lnTo>
                      <a:pt x="2955" y="10014"/>
                    </a:lnTo>
                    <a:lnTo>
                      <a:pt x="3029" y="9941"/>
                    </a:lnTo>
                    <a:close/>
                    <a:moveTo>
                      <a:pt x="3761" y="11089"/>
                    </a:moveTo>
                    <a:lnTo>
                      <a:pt x="3835" y="11137"/>
                    </a:lnTo>
                    <a:lnTo>
                      <a:pt x="3908" y="11211"/>
                    </a:lnTo>
                    <a:lnTo>
                      <a:pt x="4177" y="11577"/>
                    </a:lnTo>
                    <a:lnTo>
                      <a:pt x="4225" y="11675"/>
                    </a:lnTo>
                    <a:lnTo>
                      <a:pt x="4250" y="11748"/>
                    </a:lnTo>
                    <a:lnTo>
                      <a:pt x="4201" y="11846"/>
                    </a:lnTo>
                    <a:lnTo>
                      <a:pt x="4152" y="11919"/>
                    </a:lnTo>
                    <a:lnTo>
                      <a:pt x="4079" y="11968"/>
                    </a:lnTo>
                    <a:lnTo>
                      <a:pt x="3884" y="11968"/>
                    </a:lnTo>
                    <a:lnTo>
                      <a:pt x="3810" y="11895"/>
                    </a:lnTo>
                    <a:lnTo>
                      <a:pt x="3664" y="11675"/>
                    </a:lnTo>
                    <a:lnTo>
                      <a:pt x="3493" y="11455"/>
                    </a:lnTo>
                    <a:lnTo>
                      <a:pt x="3468" y="11382"/>
                    </a:lnTo>
                    <a:lnTo>
                      <a:pt x="3468" y="11284"/>
                    </a:lnTo>
                    <a:lnTo>
                      <a:pt x="3517" y="11186"/>
                    </a:lnTo>
                    <a:lnTo>
                      <a:pt x="3566" y="11137"/>
                    </a:lnTo>
                    <a:lnTo>
                      <a:pt x="3664" y="11089"/>
                    </a:lnTo>
                    <a:close/>
                    <a:moveTo>
                      <a:pt x="4616" y="12041"/>
                    </a:moveTo>
                    <a:lnTo>
                      <a:pt x="4714" y="12090"/>
                    </a:lnTo>
                    <a:lnTo>
                      <a:pt x="4909" y="12212"/>
                    </a:lnTo>
                    <a:lnTo>
                      <a:pt x="5105" y="12334"/>
                    </a:lnTo>
                    <a:lnTo>
                      <a:pt x="5178" y="12383"/>
                    </a:lnTo>
                    <a:lnTo>
                      <a:pt x="5227" y="12481"/>
                    </a:lnTo>
                    <a:lnTo>
                      <a:pt x="5227" y="12554"/>
                    </a:lnTo>
                    <a:lnTo>
                      <a:pt x="5202" y="12652"/>
                    </a:lnTo>
                    <a:lnTo>
                      <a:pt x="5154" y="12725"/>
                    </a:lnTo>
                    <a:lnTo>
                      <a:pt x="5105" y="12749"/>
                    </a:lnTo>
                    <a:lnTo>
                      <a:pt x="5056" y="12774"/>
                    </a:lnTo>
                    <a:lnTo>
                      <a:pt x="4983" y="12798"/>
                    </a:lnTo>
                    <a:lnTo>
                      <a:pt x="4885" y="12774"/>
                    </a:lnTo>
                    <a:lnTo>
                      <a:pt x="4641" y="12627"/>
                    </a:lnTo>
                    <a:lnTo>
                      <a:pt x="4421" y="12481"/>
                    </a:lnTo>
                    <a:lnTo>
                      <a:pt x="4348" y="12407"/>
                    </a:lnTo>
                    <a:lnTo>
                      <a:pt x="4323" y="12310"/>
                    </a:lnTo>
                    <a:lnTo>
                      <a:pt x="4323" y="12236"/>
                    </a:lnTo>
                    <a:lnTo>
                      <a:pt x="4372" y="12139"/>
                    </a:lnTo>
                    <a:lnTo>
                      <a:pt x="4445" y="12066"/>
                    </a:lnTo>
                    <a:lnTo>
                      <a:pt x="4543" y="12041"/>
                    </a:lnTo>
                    <a:close/>
                    <a:moveTo>
                      <a:pt x="0" y="1"/>
                    </a:moveTo>
                    <a:lnTo>
                      <a:pt x="0" y="5325"/>
                    </a:lnTo>
                    <a:lnTo>
                      <a:pt x="74" y="5349"/>
                    </a:lnTo>
                    <a:lnTo>
                      <a:pt x="147" y="5422"/>
                    </a:lnTo>
                    <a:lnTo>
                      <a:pt x="171" y="5496"/>
                    </a:lnTo>
                    <a:lnTo>
                      <a:pt x="171" y="5569"/>
                    </a:lnTo>
                    <a:lnTo>
                      <a:pt x="171" y="5642"/>
                    </a:lnTo>
                    <a:lnTo>
                      <a:pt x="122" y="5716"/>
                    </a:lnTo>
                    <a:lnTo>
                      <a:pt x="74" y="5764"/>
                    </a:lnTo>
                    <a:lnTo>
                      <a:pt x="0" y="5789"/>
                    </a:lnTo>
                    <a:lnTo>
                      <a:pt x="0" y="13360"/>
                    </a:lnTo>
                    <a:lnTo>
                      <a:pt x="6179" y="16486"/>
                    </a:lnTo>
                    <a:lnTo>
                      <a:pt x="6179" y="13116"/>
                    </a:lnTo>
                    <a:lnTo>
                      <a:pt x="5935" y="13091"/>
                    </a:lnTo>
                    <a:lnTo>
                      <a:pt x="5691" y="13042"/>
                    </a:lnTo>
                    <a:lnTo>
                      <a:pt x="5593" y="12994"/>
                    </a:lnTo>
                    <a:lnTo>
                      <a:pt x="5520" y="12945"/>
                    </a:lnTo>
                    <a:lnTo>
                      <a:pt x="5495" y="12847"/>
                    </a:lnTo>
                    <a:lnTo>
                      <a:pt x="5495" y="12749"/>
                    </a:lnTo>
                    <a:lnTo>
                      <a:pt x="5520" y="12676"/>
                    </a:lnTo>
                    <a:lnTo>
                      <a:pt x="5593" y="12603"/>
                    </a:lnTo>
                    <a:lnTo>
                      <a:pt x="5691" y="12554"/>
                    </a:lnTo>
                    <a:lnTo>
                      <a:pt x="5789" y="12554"/>
                    </a:lnTo>
                    <a:lnTo>
                      <a:pt x="6179" y="12627"/>
                    </a:lnTo>
                    <a:lnTo>
                      <a:pt x="6179" y="3127"/>
                    </a:lnTo>
                    <a:lnTo>
                      <a:pt x="0" y="1"/>
                    </a:lnTo>
                    <a:close/>
                  </a:path>
                </a:pathLst>
              </a:cu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304815"/>
                <a:endParaRPr sz="1200">
                  <a:solidFill>
                    <a:prstClr val="white"/>
                  </a:solidFill>
                  <a:latin typeface="Gidole"/>
                </a:endParaRPr>
              </a:p>
            </p:txBody>
          </p:sp>
          <p:sp>
            <p:nvSpPr>
              <p:cNvPr id="18" name="Google Shape;347;p37"/>
              <p:cNvSpPr/>
              <p:nvPr/>
            </p:nvSpPr>
            <p:spPr>
              <a:xfrm>
                <a:off x="3918650" y="293075"/>
                <a:ext cx="153900" cy="40727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16291" extrusionOk="0">
                    <a:moveTo>
                      <a:pt x="5349" y="5495"/>
                    </a:moveTo>
                    <a:lnTo>
                      <a:pt x="5447" y="5520"/>
                    </a:lnTo>
                    <a:lnTo>
                      <a:pt x="5520" y="5569"/>
                    </a:lnTo>
                    <a:lnTo>
                      <a:pt x="5569" y="5666"/>
                    </a:lnTo>
                    <a:lnTo>
                      <a:pt x="5569" y="5764"/>
                    </a:lnTo>
                    <a:lnTo>
                      <a:pt x="5545" y="5837"/>
                    </a:lnTo>
                    <a:lnTo>
                      <a:pt x="5496" y="5935"/>
                    </a:lnTo>
                    <a:lnTo>
                      <a:pt x="5423" y="5984"/>
                    </a:lnTo>
                    <a:lnTo>
                      <a:pt x="5203" y="6057"/>
                    </a:lnTo>
                    <a:lnTo>
                      <a:pt x="5008" y="6155"/>
                    </a:lnTo>
                    <a:lnTo>
                      <a:pt x="4934" y="6179"/>
                    </a:lnTo>
                    <a:lnTo>
                      <a:pt x="4812" y="6179"/>
                    </a:lnTo>
                    <a:lnTo>
                      <a:pt x="4763" y="6155"/>
                    </a:lnTo>
                    <a:lnTo>
                      <a:pt x="4714" y="6106"/>
                    </a:lnTo>
                    <a:lnTo>
                      <a:pt x="4666" y="6057"/>
                    </a:lnTo>
                    <a:lnTo>
                      <a:pt x="4641" y="5959"/>
                    </a:lnTo>
                    <a:lnTo>
                      <a:pt x="4641" y="5862"/>
                    </a:lnTo>
                    <a:lnTo>
                      <a:pt x="4690" y="5788"/>
                    </a:lnTo>
                    <a:lnTo>
                      <a:pt x="4763" y="5740"/>
                    </a:lnTo>
                    <a:lnTo>
                      <a:pt x="5008" y="5617"/>
                    </a:lnTo>
                    <a:lnTo>
                      <a:pt x="5252" y="5520"/>
                    </a:lnTo>
                    <a:lnTo>
                      <a:pt x="5349" y="5495"/>
                    </a:lnTo>
                    <a:close/>
                    <a:moveTo>
                      <a:pt x="4250" y="6155"/>
                    </a:moveTo>
                    <a:lnTo>
                      <a:pt x="4348" y="6179"/>
                    </a:lnTo>
                    <a:lnTo>
                      <a:pt x="4421" y="6252"/>
                    </a:lnTo>
                    <a:lnTo>
                      <a:pt x="4470" y="6326"/>
                    </a:lnTo>
                    <a:lnTo>
                      <a:pt x="4470" y="6423"/>
                    </a:lnTo>
                    <a:lnTo>
                      <a:pt x="4446" y="6497"/>
                    </a:lnTo>
                    <a:lnTo>
                      <a:pt x="4397" y="6594"/>
                    </a:lnTo>
                    <a:lnTo>
                      <a:pt x="4226" y="6741"/>
                    </a:lnTo>
                    <a:lnTo>
                      <a:pt x="4079" y="6912"/>
                    </a:lnTo>
                    <a:lnTo>
                      <a:pt x="3982" y="6985"/>
                    </a:lnTo>
                    <a:lnTo>
                      <a:pt x="3884" y="7010"/>
                    </a:lnTo>
                    <a:lnTo>
                      <a:pt x="3811" y="6985"/>
                    </a:lnTo>
                    <a:lnTo>
                      <a:pt x="3738" y="6936"/>
                    </a:lnTo>
                    <a:lnTo>
                      <a:pt x="3664" y="6863"/>
                    </a:lnTo>
                    <a:lnTo>
                      <a:pt x="3640" y="6790"/>
                    </a:lnTo>
                    <a:lnTo>
                      <a:pt x="3664" y="6692"/>
                    </a:lnTo>
                    <a:lnTo>
                      <a:pt x="3713" y="6594"/>
                    </a:lnTo>
                    <a:lnTo>
                      <a:pt x="3884" y="6399"/>
                    </a:lnTo>
                    <a:lnTo>
                      <a:pt x="4079" y="6228"/>
                    </a:lnTo>
                    <a:lnTo>
                      <a:pt x="4153" y="6179"/>
                    </a:lnTo>
                    <a:lnTo>
                      <a:pt x="4250" y="6155"/>
                    </a:lnTo>
                    <a:close/>
                    <a:moveTo>
                      <a:pt x="3469" y="7156"/>
                    </a:moveTo>
                    <a:lnTo>
                      <a:pt x="3542" y="7205"/>
                    </a:lnTo>
                    <a:lnTo>
                      <a:pt x="3615" y="7254"/>
                    </a:lnTo>
                    <a:lnTo>
                      <a:pt x="3664" y="7351"/>
                    </a:lnTo>
                    <a:lnTo>
                      <a:pt x="3664" y="7449"/>
                    </a:lnTo>
                    <a:lnTo>
                      <a:pt x="3640" y="7547"/>
                    </a:lnTo>
                    <a:lnTo>
                      <a:pt x="3396" y="7962"/>
                    </a:lnTo>
                    <a:lnTo>
                      <a:pt x="3371" y="8011"/>
                    </a:lnTo>
                    <a:lnTo>
                      <a:pt x="3298" y="8060"/>
                    </a:lnTo>
                    <a:lnTo>
                      <a:pt x="3249" y="8084"/>
                    </a:lnTo>
                    <a:lnTo>
                      <a:pt x="3176" y="8084"/>
                    </a:lnTo>
                    <a:lnTo>
                      <a:pt x="3078" y="8060"/>
                    </a:lnTo>
                    <a:lnTo>
                      <a:pt x="3005" y="8011"/>
                    </a:lnTo>
                    <a:lnTo>
                      <a:pt x="2956" y="7913"/>
                    </a:lnTo>
                    <a:lnTo>
                      <a:pt x="2932" y="7840"/>
                    </a:lnTo>
                    <a:lnTo>
                      <a:pt x="2956" y="7742"/>
                    </a:lnTo>
                    <a:lnTo>
                      <a:pt x="3225" y="7278"/>
                    </a:lnTo>
                    <a:lnTo>
                      <a:pt x="3273" y="7205"/>
                    </a:lnTo>
                    <a:lnTo>
                      <a:pt x="3371" y="7180"/>
                    </a:lnTo>
                    <a:lnTo>
                      <a:pt x="3469" y="7156"/>
                    </a:lnTo>
                    <a:close/>
                    <a:moveTo>
                      <a:pt x="2858" y="8328"/>
                    </a:moveTo>
                    <a:lnTo>
                      <a:pt x="2956" y="8353"/>
                    </a:lnTo>
                    <a:lnTo>
                      <a:pt x="3029" y="8402"/>
                    </a:lnTo>
                    <a:lnTo>
                      <a:pt x="3078" y="8475"/>
                    </a:lnTo>
                    <a:lnTo>
                      <a:pt x="3103" y="8573"/>
                    </a:lnTo>
                    <a:lnTo>
                      <a:pt x="3103" y="8670"/>
                    </a:lnTo>
                    <a:lnTo>
                      <a:pt x="2932" y="9110"/>
                    </a:lnTo>
                    <a:lnTo>
                      <a:pt x="2907" y="9183"/>
                    </a:lnTo>
                    <a:lnTo>
                      <a:pt x="2858" y="9232"/>
                    </a:lnTo>
                    <a:lnTo>
                      <a:pt x="2785" y="9281"/>
                    </a:lnTo>
                    <a:lnTo>
                      <a:pt x="2638" y="9281"/>
                    </a:lnTo>
                    <a:lnTo>
                      <a:pt x="2541" y="9232"/>
                    </a:lnTo>
                    <a:lnTo>
                      <a:pt x="2492" y="9159"/>
                    </a:lnTo>
                    <a:lnTo>
                      <a:pt x="2468" y="9061"/>
                    </a:lnTo>
                    <a:lnTo>
                      <a:pt x="2468" y="8963"/>
                    </a:lnTo>
                    <a:lnTo>
                      <a:pt x="2638" y="8499"/>
                    </a:lnTo>
                    <a:lnTo>
                      <a:pt x="2687" y="8402"/>
                    </a:lnTo>
                    <a:lnTo>
                      <a:pt x="2761" y="8353"/>
                    </a:lnTo>
                    <a:lnTo>
                      <a:pt x="2858" y="8328"/>
                    </a:lnTo>
                    <a:close/>
                    <a:moveTo>
                      <a:pt x="2541" y="9574"/>
                    </a:moveTo>
                    <a:lnTo>
                      <a:pt x="2638" y="9623"/>
                    </a:lnTo>
                    <a:lnTo>
                      <a:pt x="2712" y="9696"/>
                    </a:lnTo>
                    <a:lnTo>
                      <a:pt x="2736" y="9769"/>
                    </a:lnTo>
                    <a:lnTo>
                      <a:pt x="2736" y="9867"/>
                    </a:lnTo>
                    <a:lnTo>
                      <a:pt x="2638" y="10355"/>
                    </a:lnTo>
                    <a:lnTo>
                      <a:pt x="2590" y="10429"/>
                    </a:lnTo>
                    <a:lnTo>
                      <a:pt x="2541" y="10502"/>
                    </a:lnTo>
                    <a:lnTo>
                      <a:pt x="2468" y="10526"/>
                    </a:lnTo>
                    <a:lnTo>
                      <a:pt x="2394" y="10551"/>
                    </a:lnTo>
                    <a:lnTo>
                      <a:pt x="2345" y="10551"/>
                    </a:lnTo>
                    <a:lnTo>
                      <a:pt x="2248" y="10502"/>
                    </a:lnTo>
                    <a:lnTo>
                      <a:pt x="2199" y="10429"/>
                    </a:lnTo>
                    <a:lnTo>
                      <a:pt x="2150" y="10355"/>
                    </a:lnTo>
                    <a:lnTo>
                      <a:pt x="2150" y="10258"/>
                    </a:lnTo>
                    <a:lnTo>
                      <a:pt x="2248" y="9769"/>
                    </a:lnTo>
                    <a:lnTo>
                      <a:pt x="2297" y="9672"/>
                    </a:lnTo>
                    <a:lnTo>
                      <a:pt x="2370" y="9598"/>
                    </a:lnTo>
                    <a:lnTo>
                      <a:pt x="2443" y="9574"/>
                    </a:lnTo>
                    <a:close/>
                    <a:moveTo>
                      <a:pt x="2297" y="10844"/>
                    </a:moveTo>
                    <a:lnTo>
                      <a:pt x="2394" y="10868"/>
                    </a:lnTo>
                    <a:lnTo>
                      <a:pt x="2468" y="10942"/>
                    </a:lnTo>
                    <a:lnTo>
                      <a:pt x="2516" y="11015"/>
                    </a:lnTo>
                    <a:lnTo>
                      <a:pt x="2516" y="11113"/>
                    </a:lnTo>
                    <a:lnTo>
                      <a:pt x="2492" y="11357"/>
                    </a:lnTo>
                    <a:lnTo>
                      <a:pt x="2468" y="11430"/>
                    </a:lnTo>
                    <a:lnTo>
                      <a:pt x="2419" y="11503"/>
                    </a:lnTo>
                    <a:lnTo>
                      <a:pt x="2345" y="11552"/>
                    </a:lnTo>
                    <a:lnTo>
                      <a:pt x="2248" y="11577"/>
                    </a:lnTo>
                    <a:lnTo>
                      <a:pt x="2223" y="11577"/>
                    </a:lnTo>
                    <a:lnTo>
                      <a:pt x="2126" y="11552"/>
                    </a:lnTo>
                    <a:lnTo>
                      <a:pt x="2052" y="11503"/>
                    </a:lnTo>
                    <a:lnTo>
                      <a:pt x="2028" y="11406"/>
                    </a:lnTo>
                    <a:lnTo>
                      <a:pt x="2003" y="11308"/>
                    </a:lnTo>
                    <a:lnTo>
                      <a:pt x="2028" y="11064"/>
                    </a:lnTo>
                    <a:lnTo>
                      <a:pt x="2052" y="10966"/>
                    </a:lnTo>
                    <a:lnTo>
                      <a:pt x="2126" y="10893"/>
                    </a:lnTo>
                    <a:lnTo>
                      <a:pt x="2199" y="10844"/>
                    </a:lnTo>
                    <a:close/>
                    <a:moveTo>
                      <a:pt x="6155" y="0"/>
                    </a:moveTo>
                    <a:lnTo>
                      <a:pt x="538" y="2858"/>
                    </a:lnTo>
                    <a:lnTo>
                      <a:pt x="416" y="2906"/>
                    </a:lnTo>
                    <a:lnTo>
                      <a:pt x="318" y="3004"/>
                    </a:lnTo>
                    <a:lnTo>
                      <a:pt x="221" y="3102"/>
                    </a:lnTo>
                    <a:lnTo>
                      <a:pt x="147" y="3224"/>
                    </a:lnTo>
                    <a:lnTo>
                      <a:pt x="74" y="3322"/>
                    </a:lnTo>
                    <a:lnTo>
                      <a:pt x="25" y="3444"/>
                    </a:lnTo>
                    <a:lnTo>
                      <a:pt x="1" y="3566"/>
                    </a:lnTo>
                    <a:lnTo>
                      <a:pt x="1" y="3688"/>
                    </a:lnTo>
                    <a:lnTo>
                      <a:pt x="1" y="15924"/>
                    </a:lnTo>
                    <a:lnTo>
                      <a:pt x="1" y="16046"/>
                    </a:lnTo>
                    <a:lnTo>
                      <a:pt x="50" y="16119"/>
                    </a:lnTo>
                    <a:lnTo>
                      <a:pt x="98" y="16193"/>
                    </a:lnTo>
                    <a:lnTo>
                      <a:pt x="172" y="16241"/>
                    </a:lnTo>
                    <a:lnTo>
                      <a:pt x="245" y="16266"/>
                    </a:lnTo>
                    <a:lnTo>
                      <a:pt x="343" y="16290"/>
                    </a:lnTo>
                    <a:lnTo>
                      <a:pt x="465" y="16266"/>
                    </a:lnTo>
                    <a:lnTo>
                      <a:pt x="563" y="16217"/>
                    </a:lnTo>
                    <a:lnTo>
                      <a:pt x="6155" y="13360"/>
                    </a:lnTo>
                    <a:lnTo>
                      <a:pt x="6155" y="5813"/>
                    </a:lnTo>
                    <a:lnTo>
                      <a:pt x="6009" y="5813"/>
                    </a:lnTo>
                    <a:lnTo>
                      <a:pt x="5936" y="5764"/>
                    </a:lnTo>
                    <a:lnTo>
                      <a:pt x="5887" y="5691"/>
                    </a:lnTo>
                    <a:lnTo>
                      <a:pt x="5862" y="5593"/>
                    </a:lnTo>
                    <a:lnTo>
                      <a:pt x="5887" y="5495"/>
                    </a:lnTo>
                    <a:lnTo>
                      <a:pt x="5936" y="5422"/>
                    </a:lnTo>
                    <a:lnTo>
                      <a:pt x="6009" y="5373"/>
                    </a:lnTo>
                    <a:lnTo>
                      <a:pt x="6082" y="5349"/>
                    </a:lnTo>
                    <a:lnTo>
                      <a:pt x="6155" y="5324"/>
                    </a:lnTo>
                    <a:lnTo>
                      <a:pt x="6155" y="0"/>
                    </a:lnTo>
                    <a:close/>
                  </a:path>
                </a:pathLst>
              </a:cu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304815"/>
                <a:endParaRPr sz="1200">
                  <a:solidFill>
                    <a:prstClr val="white"/>
                  </a:solidFill>
                  <a:latin typeface="Gidole"/>
                </a:endParaRPr>
              </a:p>
            </p:txBody>
          </p:sp>
          <p:sp>
            <p:nvSpPr>
              <p:cNvPr id="19" name="Google Shape;348;p37"/>
              <p:cNvSpPr/>
              <p:nvPr/>
            </p:nvSpPr>
            <p:spPr>
              <a:xfrm>
                <a:off x="4253250" y="298550"/>
                <a:ext cx="153900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16267" extrusionOk="0">
                    <a:moveTo>
                      <a:pt x="3713" y="4348"/>
                    </a:moveTo>
                    <a:lnTo>
                      <a:pt x="3737" y="4373"/>
                    </a:lnTo>
                    <a:lnTo>
                      <a:pt x="3786" y="4397"/>
                    </a:lnTo>
                    <a:lnTo>
                      <a:pt x="3811" y="4421"/>
                    </a:lnTo>
                    <a:lnTo>
                      <a:pt x="3835" y="4544"/>
                    </a:lnTo>
                    <a:lnTo>
                      <a:pt x="3811" y="4666"/>
                    </a:lnTo>
                    <a:lnTo>
                      <a:pt x="3737" y="4812"/>
                    </a:lnTo>
                    <a:lnTo>
                      <a:pt x="3224" y="5716"/>
                    </a:lnTo>
                    <a:lnTo>
                      <a:pt x="3762" y="6009"/>
                    </a:lnTo>
                    <a:lnTo>
                      <a:pt x="3786" y="6033"/>
                    </a:lnTo>
                    <a:lnTo>
                      <a:pt x="3811" y="6082"/>
                    </a:lnTo>
                    <a:lnTo>
                      <a:pt x="3835" y="6180"/>
                    </a:lnTo>
                    <a:lnTo>
                      <a:pt x="3811" y="6326"/>
                    </a:lnTo>
                    <a:lnTo>
                      <a:pt x="3762" y="6473"/>
                    </a:lnTo>
                    <a:lnTo>
                      <a:pt x="3664" y="6595"/>
                    </a:lnTo>
                    <a:lnTo>
                      <a:pt x="3566" y="6668"/>
                    </a:lnTo>
                    <a:lnTo>
                      <a:pt x="3444" y="6717"/>
                    </a:lnTo>
                    <a:lnTo>
                      <a:pt x="3395" y="6717"/>
                    </a:lnTo>
                    <a:lnTo>
                      <a:pt x="3371" y="6693"/>
                    </a:lnTo>
                    <a:lnTo>
                      <a:pt x="2834" y="6400"/>
                    </a:lnTo>
                    <a:lnTo>
                      <a:pt x="2321" y="7303"/>
                    </a:lnTo>
                    <a:lnTo>
                      <a:pt x="2223" y="7426"/>
                    </a:lnTo>
                    <a:lnTo>
                      <a:pt x="2125" y="7499"/>
                    </a:lnTo>
                    <a:lnTo>
                      <a:pt x="2003" y="7548"/>
                    </a:lnTo>
                    <a:lnTo>
                      <a:pt x="1954" y="7548"/>
                    </a:lnTo>
                    <a:lnTo>
                      <a:pt x="1930" y="7523"/>
                    </a:lnTo>
                    <a:lnTo>
                      <a:pt x="1881" y="7499"/>
                    </a:lnTo>
                    <a:lnTo>
                      <a:pt x="1857" y="7450"/>
                    </a:lnTo>
                    <a:lnTo>
                      <a:pt x="1832" y="7352"/>
                    </a:lnTo>
                    <a:lnTo>
                      <a:pt x="1857" y="7206"/>
                    </a:lnTo>
                    <a:lnTo>
                      <a:pt x="1930" y="7059"/>
                    </a:lnTo>
                    <a:lnTo>
                      <a:pt x="2443" y="6156"/>
                    </a:lnTo>
                    <a:lnTo>
                      <a:pt x="1906" y="5862"/>
                    </a:lnTo>
                    <a:lnTo>
                      <a:pt x="1881" y="5838"/>
                    </a:lnTo>
                    <a:lnTo>
                      <a:pt x="1857" y="5789"/>
                    </a:lnTo>
                    <a:lnTo>
                      <a:pt x="1832" y="5691"/>
                    </a:lnTo>
                    <a:lnTo>
                      <a:pt x="1857" y="5569"/>
                    </a:lnTo>
                    <a:lnTo>
                      <a:pt x="1906" y="5423"/>
                    </a:lnTo>
                    <a:lnTo>
                      <a:pt x="2003" y="5301"/>
                    </a:lnTo>
                    <a:lnTo>
                      <a:pt x="2101" y="5203"/>
                    </a:lnTo>
                    <a:lnTo>
                      <a:pt x="2223" y="5179"/>
                    </a:lnTo>
                    <a:lnTo>
                      <a:pt x="2272" y="5179"/>
                    </a:lnTo>
                    <a:lnTo>
                      <a:pt x="2296" y="5203"/>
                    </a:lnTo>
                    <a:lnTo>
                      <a:pt x="2834" y="5496"/>
                    </a:lnTo>
                    <a:lnTo>
                      <a:pt x="3347" y="4592"/>
                    </a:lnTo>
                    <a:lnTo>
                      <a:pt x="3444" y="4470"/>
                    </a:lnTo>
                    <a:lnTo>
                      <a:pt x="3542" y="4373"/>
                    </a:lnTo>
                    <a:lnTo>
                      <a:pt x="3664" y="4348"/>
                    </a:lnTo>
                    <a:close/>
                    <a:moveTo>
                      <a:pt x="3176" y="7303"/>
                    </a:moveTo>
                    <a:lnTo>
                      <a:pt x="3249" y="7328"/>
                    </a:lnTo>
                    <a:lnTo>
                      <a:pt x="3322" y="7401"/>
                    </a:lnTo>
                    <a:lnTo>
                      <a:pt x="3371" y="7474"/>
                    </a:lnTo>
                    <a:lnTo>
                      <a:pt x="3420" y="7743"/>
                    </a:lnTo>
                    <a:lnTo>
                      <a:pt x="3420" y="7841"/>
                    </a:lnTo>
                    <a:lnTo>
                      <a:pt x="3371" y="7914"/>
                    </a:lnTo>
                    <a:lnTo>
                      <a:pt x="3298" y="7987"/>
                    </a:lnTo>
                    <a:lnTo>
                      <a:pt x="3224" y="8012"/>
                    </a:lnTo>
                    <a:lnTo>
                      <a:pt x="3102" y="8012"/>
                    </a:lnTo>
                    <a:lnTo>
                      <a:pt x="3029" y="7963"/>
                    </a:lnTo>
                    <a:lnTo>
                      <a:pt x="2956" y="7914"/>
                    </a:lnTo>
                    <a:lnTo>
                      <a:pt x="2931" y="7816"/>
                    </a:lnTo>
                    <a:lnTo>
                      <a:pt x="2883" y="7596"/>
                    </a:lnTo>
                    <a:lnTo>
                      <a:pt x="2883" y="7499"/>
                    </a:lnTo>
                    <a:lnTo>
                      <a:pt x="2907" y="7426"/>
                    </a:lnTo>
                    <a:lnTo>
                      <a:pt x="2980" y="7352"/>
                    </a:lnTo>
                    <a:lnTo>
                      <a:pt x="3078" y="7303"/>
                    </a:lnTo>
                    <a:close/>
                    <a:moveTo>
                      <a:pt x="3249" y="8354"/>
                    </a:moveTo>
                    <a:lnTo>
                      <a:pt x="3347" y="8378"/>
                    </a:lnTo>
                    <a:lnTo>
                      <a:pt x="3444" y="8427"/>
                    </a:lnTo>
                    <a:lnTo>
                      <a:pt x="3493" y="8500"/>
                    </a:lnTo>
                    <a:lnTo>
                      <a:pt x="3518" y="8598"/>
                    </a:lnTo>
                    <a:lnTo>
                      <a:pt x="3542" y="9013"/>
                    </a:lnTo>
                    <a:lnTo>
                      <a:pt x="3518" y="9111"/>
                    </a:lnTo>
                    <a:lnTo>
                      <a:pt x="3518" y="9208"/>
                    </a:lnTo>
                    <a:lnTo>
                      <a:pt x="3469" y="9282"/>
                    </a:lnTo>
                    <a:lnTo>
                      <a:pt x="3371" y="9331"/>
                    </a:lnTo>
                    <a:lnTo>
                      <a:pt x="3273" y="9355"/>
                    </a:lnTo>
                    <a:lnTo>
                      <a:pt x="3176" y="9331"/>
                    </a:lnTo>
                    <a:lnTo>
                      <a:pt x="3102" y="9282"/>
                    </a:lnTo>
                    <a:lnTo>
                      <a:pt x="3054" y="9184"/>
                    </a:lnTo>
                    <a:lnTo>
                      <a:pt x="3029" y="9086"/>
                    </a:lnTo>
                    <a:lnTo>
                      <a:pt x="3054" y="9013"/>
                    </a:lnTo>
                    <a:lnTo>
                      <a:pt x="3029" y="8622"/>
                    </a:lnTo>
                    <a:lnTo>
                      <a:pt x="3054" y="8525"/>
                    </a:lnTo>
                    <a:lnTo>
                      <a:pt x="3102" y="8451"/>
                    </a:lnTo>
                    <a:lnTo>
                      <a:pt x="3176" y="8378"/>
                    </a:lnTo>
                    <a:lnTo>
                      <a:pt x="3249" y="8354"/>
                    </a:lnTo>
                    <a:close/>
                    <a:moveTo>
                      <a:pt x="3249" y="9648"/>
                    </a:moveTo>
                    <a:lnTo>
                      <a:pt x="3347" y="9697"/>
                    </a:lnTo>
                    <a:lnTo>
                      <a:pt x="3420" y="9746"/>
                    </a:lnTo>
                    <a:lnTo>
                      <a:pt x="3469" y="9843"/>
                    </a:lnTo>
                    <a:lnTo>
                      <a:pt x="3469" y="9941"/>
                    </a:lnTo>
                    <a:lnTo>
                      <a:pt x="3347" y="10454"/>
                    </a:lnTo>
                    <a:lnTo>
                      <a:pt x="3322" y="10527"/>
                    </a:lnTo>
                    <a:lnTo>
                      <a:pt x="3273" y="10576"/>
                    </a:lnTo>
                    <a:lnTo>
                      <a:pt x="3200" y="10601"/>
                    </a:lnTo>
                    <a:lnTo>
                      <a:pt x="3127" y="10625"/>
                    </a:lnTo>
                    <a:lnTo>
                      <a:pt x="3054" y="10625"/>
                    </a:lnTo>
                    <a:lnTo>
                      <a:pt x="2956" y="10576"/>
                    </a:lnTo>
                    <a:lnTo>
                      <a:pt x="2907" y="10503"/>
                    </a:lnTo>
                    <a:lnTo>
                      <a:pt x="2883" y="10405"/>
                    </a:lnTo>
                    <a:lnTo>
                      <a:pt x="2883" y="10307"/>
                    </a:lnTo>
                    <a:lnTo>
                      <a:pt x="2980" y="9868"/>
                    </a:lnTo>
                    <a:lnTo>
                      <a:pt x="3005" y="9770"/>
                    </a:lnTo>
                    <a:lnTo>
                      <a:pt x="3078" y="9697"/>
                    </a:lnTo>
                    <a:lnTo>
                      <a:pt x="3151" y="9648"/>
                    </a:lnTo>
                    <a:close/>
                    <a:moveTo>
                      <a:pt x="2858" y="10869"/>
                    </a:moveTo>
                    <a:lnTo>
                      <a:pt x="2931" y="10894"/>
                    </a:lnTo>
                    <a:lnTo>
                      <a:pt x="3005" y="10967"/>
                    </a:lnTo>
                    <a:lnTo>
                      <a:pt x="3054" y="11040"/>
                    </a:lnTo>
                    <a:lnTo>
                      <a:pt x="3078" y="11138"/>
                    </a:lnTo>
                    <a:lnTo>
                      <a:pt x="3029" y="11236"/>
                    </a:lnTo>
                    <a:lnTo>
                      <a:pt x="2907" y="11480"/>
                    </a:lnTo>
                    <a:lnTo>
                      <a:pt x="2736" y="11700"/>
                    </a:lnTo>
                    <a:lnTo>
                      <a:pt x="2663" y="11748"/>
                    </a:lnTo>
                    <a:lnTo>
                      <a:pt x="2565" y="11773"/>
                    </a:lnTo>
                    <a:lnTo>
                      <a:pt x="2467" y="11773"/>
                    </a:lnTo>
                    <a:lnTo>
                      <a:pt x="2394" y="11724"/>
                    </a:lnTo>
                    <a:lnTo>
                      <a:pt x="2345" y="11651"/>
                    </a:lnTo>
                    <a:lnTo>
                      <a:pt x="2321" y="11577"/>
                    </a:lnTo>
                    <a:lnTo>
                      <a:pt x="2321" y="11480"/>
                    </a:lnTo>
                    <a:lnTo>
                      <a:pt x="2370" y="11382"/>
                    </a:lnTo>
                    <a:lnTo>
                      <a:pt x="2492" y="11211"/>
                    </a:lnTo>
                    <a:lnTo>
                      <a:pt x="2614" y="11016"/>
                    </a:lnTo>
                    <a:lnTo>
                      <a:pt x="2663" y="10918"/>
                    </a:lnTo>
                    <a:lnTo>
                      <a:pt x="2760" y="10894"/>
                    </a:lnTo>
                    <a:lnTo>
                      <a:pt x="2858" y="10869"/>
                    </a:lnTo>
                    <a:close/>
                    <a:moveTo>
                      <a:pt x="2028" y="11846"/>
                    </a:moveTo>
                    <a:lnTo>
                      <a:pt x="2101" y="11871"/>
                    </a:lnTo>
                    <a:lnTo>
                      <a:pt x="2174" y="11944"/>
                    </a:lnTo>
                    <a:lnTo>
                      <a:pt x="2223" y="12041"/>
                    </a:lnTo>
                    <a:lnTo>
                      <a:pt x="2223" y="12115"/>
                    </a:lnTo>
                    <a:lnTo>
                      <a:pt x="2174" y="12212"/>
                    </a:lnTo>
                    <a:lnTo>
                      <a:pt x="2125" y="12286"/>
                    </a:lnTo>
                    <a:lnTo>
                      <a:pt x="1881" y="12432"/>
                    </a:lnTo>
                    <a:lnTo>
                      <a:pt x="1661" y="12554"/>
                    </a:lnTo>
                    <a:lnTo>
                      <a:pt x="1539" y="12579"/>
                    </a:lnTo>
                    <a:lnTo>
                      <a:pt x="1490" y="12554"/>
                    </a:lnTo>
                    <a:lnTo>
                      <a:pt x="1417" y="12530"/>
                    </a:lnTo>
                    <a:lnTo>
                      <a:pt x="1368" y="12481"/>
                    </a:lnTo>
                    <a:lnTo>
                      <a:pt x="1319" y="12432"/>
                    </a:lnTo>
                    <a:lnTo>
                      <a:pt x="1295" y="12335"/>
                    </a:lnTo>
                    <a:lnTo>
                      <a:pt x="1319" y="12237"/>
                    </a:lnTo>
                    <a:lnTo>
                      <a:pt x="1368" y="12164"/>
                    </a:lnTo>
                    <a:lnTo>
                      <a:pt x="1442" y="12115"/>
                    </a:lnTo>
                    <a:lnTo>
                      <a:pt x="1637" y="11993"/>
                    </a:lnTo>
                    <a:lnTo>
                      <a:pt x="1832" y="11871"/>
                    </a:lnTo>
                    <a:lnTo>
                      <a:pt x="1930" y="11846"/>
                    </a:lnTo>
                    <a:close/>
                    <a:moveTo>
                      <a:pt x="831" y="12335"/>
                    </a:moveTo>
                    <a:lnTo>
                      <a:pt x="929" y="12383"/>
                    </a:lnTo>
                    <a:lnTo>
                      <a:pt x="1002" y="12432"/>
                    </a:lnTo>
                    <a:lnTo>
                      <a:pt x="1026" y="12530"/>
                    </a:lnTo>
                    <a:lnTo>
                      <a:pt x="1026" y="12628"/>
                    </a:lnTo>
                    <a:lnTo>
                      <a:pt x="1002" y="12701"/>
                    </a:lnTo>
                    <a:lnTo>
                      <a:pt x="929" y="12774"/>
                    </a:lnTo>
                    <a:lnTo>
                      <a:pt x="855" y="12823"/>
                    </a:lnTo>
                    <a:lnTo>
                      <a:pt x="318" y="12896"/>
                    </a:lnTo>
                    <a:lnTo>
                      <a:pt x="294" y="12896"/>
                    </a:lnTo>
                    <a:lnTo>
                      <a:pt x="220" y="12872"/>
                    </a:lnTo>
                    <a:lnTo>
                      <a:pt x="147" y="12823"/>
                    </a:lnTo>
                    <a:lnTo>
                      <a:pt x="74" y="12774"/>
                    </a:lnTo>
                    <a:lnTo>
                      <a:pt x="49" y="12676"/>
                    </a:lnTo>
                    <a:lnTo>
                      <a:pt x="74" y="12579"/>
                    </a:lnTo>
                    <a:lnTo>
                      <a:pt x="123" y="12506"/>
                    </a:lnTo>
                    <a:lnTo>
                      <a:pt x="196" y="12432"/>
                    </a:lnTo>
                    <a:lnTo>
                      <a:pt x="269" y="12408"/>
                    </a:lnTo>
                    <a:lnTo>
                      <a:pt x="733" y="12335"/>
                    </a:lnTo>
                    <a:close/>
                    <a:moveTo>
                      <a:pt x="5691" y="1"/>
                    </a:moveTo>
                    <a:lnTo>
                      <a:pt x="5593" y="50"/>
                    </a:lnTo>
                    <a:lnTo>
                      <a:pt x="1" y="2907"/>
                    </a:lnTo>
                    <a:lnTo>
                      <a:pt x="1" y="16267"/>
                    </a:lnTo>
                    <a:lnTo>
                      <a:pt x="5618" y="13409"/>
                    </a:lnTo>
                    <a:lnTo>
                      <a:pt x="5740" y="13360"/>
                    </a:lnTo>
                    <a:lnTo>
                      <a:pt x="5838" y="13263"/>
                    </a:lnTo>
                    <a:lnTo>
                      <a:pt x="5935" y="13165"/>
                    </a:lnTo>
                    <a:lnTo>
                      <a:pt x="6009" y="13067"/>
                    </a:lnTo>
                    <a:lnTo>
                      <a:pt x="6082" y="12945"/>
                    </a:lnTo>
                    <a:lnTo>
                      <a:pt x="6131" y="12823"/>
                    </a:lnTo>
                    <a:lnTo>
                      <a:pt x="6155" y="12701"/>
                    </a:lnTo>
                    <a:lnTo>
                      <a:pt x="6155" y="12579"/>
                    </a:lnTo>
                    <a:lnTo>
                      <a:pt x="6155" y="343"/>
                    </a:lnTo>
                    <a:lnTo>
                      <a:pt x="6155" y="221"/>
                    </a:lnTo>
                    <a:lnTo>
                      <a:pt x="6106" y="147"/>
                    </a:lnTo>
                    <a:lnTo>
                      <a:pt x="6058" y="74"/>
                    </a:lnTo>
                    <a:lnTo>
                      <a:pt x="5984" y="25"/>
                    </a:lnTo>
                    <a:lnTo>
                      <a:pt x="5911" y="1"/>
                    </a:lnTo>
                    <a:close/>
                  </a:path>
                </a:pathLst>
              </a:cu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304815"/>
                <a:endParaRPr sz="1200">
                  <a:solidFill>
                    <a:prstClr val="white"/>
                  </a:solidFill>
                  <a:latin typeface="Gidole"/>
                </a:endParaRPr>
              </a:p>
            </p:txBody>
          </p:sp>
        </p:grpSp>
        <p:sp>
          <p:nvSpPr>
            <p:cNvPr id="20" name="Google Shape;344;p37"/>
            <p:cNvSpPr/>
            <p:nvPr/>
          </p:nvSpPr>
          <p:spPr>
            <a:xfrm>
              <a:off x="826156" y="9101281"/>
              <a:ext cx="315097" cy="432684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304815"/>
              <a:endParaRPr sz="1200">
                <a:solidFill>
                  <a:srgbClr val="3C3C3C"/>
                </a:solidFill>
                <a:latin typeface="Gido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430966"/>
      </p:ext>
    </p:extLst>
  </p:cSld>
  <p:clrMapOvr>
    <a:masterClrMapping/>
  </p:clrMapOvr>
  <p:transition spd="slow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235193" y="228912"/>
            <a:ext cx="6341068" cy="6201051"/>
          </a:xfrm>
        </p:spPr>
        <p:txBody>
          <a:bodyPr>
            <a:noAutofit/>
          </a:bodyPr>
          <a:lstStyle/>
          <a:p>
            <a:r>
              <a:rPr lang="en-US" sz="3600" b="1" u="sng" dirty="0">
                <a:latin typeface="Arial Black" panose="020B0A04020102020204" pitchFamily="34" charset="0"/>
              </a:rPr>
              <a:t>Community / Local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 poverty/poor livelihood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Deforestation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Overgrazing (affect the natural regeneration)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Soil degradation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Loss of biodiversity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Water scarcity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Settlement 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Problems of value chains/marketing</a:t>
            </a:r>
          </a:p>
        </p:txBody>
      </p:sp>
      <p:sp>
        <p:nvSpPr>
          <p:cNvPr id="12" name="Google Shape;151;p17"/>
          <p:cNvSpPr/>
          <p:nvPr/>
        </p:nvSpPr>
        <p:spPr>
          <a:xfrm>
            <a:off x="-1406626" y="5227346"/>
            <a:ext cx="609416" cy="609384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0950" tIns="60950" rIns="60950" bIns="60950" anchor="ctr" anchorCtr="0">
            <a:noAutofit/>
          </a:bodyPr>
          <a:lstStyle/>
          <a:p>
            <a:pPr defTabSz="304815"/>
            <a:endParaRPr sz="1200">
              <a:solidFill>
                <a:prstClr val="white"/>
              </a:solidFill>
              <a:latin typeface="Gidole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-1605470" y="6141508"/>
            <a:ext cx="627942" cy="607728"/>
            <a:chOff x="199340" y="9101281"/>
            <a:chExt cx="941913" cy="911592"/>
          </a:xfrm>
        </p:grpSpPr>
        <p:grpSp>
          <p:nvGrpSpPr>
            <p:cNvPr id="16" name="Google Shape;345;p37"/>
            <p:cNvGrpSpPr/>
            <p:nvPr/>
          </p:nvGrpSpPr>
          <p:grpSpPr>
            <a:xfrm>
              <a:off x="199340" y="9359153"/>
              <a:ext cx="916766" cy="653720"/>
              <a:chOff x="3918650" y="293075"/>
              <a:chExt cx="488500" cy="412775"/>
            </a:xfrm>
          </p:grpSpPr>
          <p:sp>
            <p:nvSpPr>
              <p:cNvPr id="17" name="Google Shape;346;p37"/>
              <p:cNvSpPr/>
              <p:nvPr/>
            </p:nvSpPr>
            <p:spPr>
              <a:xfrm>
                <a:off x="4085350" y="293675"/>
                <a:ext cx="154500" cy="412175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487" extrusionOk="0">
                    <a:moveTo>
                      <a:pt x="709" y="5496"/>
                    </a:moveTo>
                    <a:lnTo>
                      <a:pt x="806" y="5520"/>
                    </a:lnTo>
                    <a:lnTo>
                      <a:pt x="1050" y="5667"/>
                    </a:lnTo>
                    <a:lnTo>
                      <a:pt x="1270" y="5813"/>
                    </a:lnTo>
                    <a:lnTo>
                      <a:pt x="1344" y="5886"/>
                    </a:lnTo>
                    <a:lnTo>
                      <a:pt x="1368" y="5984"/>
                    </a:lnTo>
                    <a:lnTo>
                      <a:pt x="1344" y="6082"/>
                    </a:lnTo>
                    <a:lnTo>
                      <a:pt x="1319" y="6155"/>
                    </a:lnTo>
                    <a:lnTo>
                      <a:pt x="1221" y="6228"/>
                    </a:lnTo>
                    <a:lnTo>
                      <a:pt x="1124" y="6253"/>
                    </a:lnTo>
                    <a:lnTo>
                      <a:pt x="1050" y="6228"/>
                    </a:lnTo>
                    <a:lnTo>
                      <a:pt x="977" y="6204"/>
                    </a:lnTo>
                    <a:lnTo>
                      <a:pt x="782" y="6082"/>
                    </a:lnTo>
                    <a:lnTo>
                      <a:pt x="586" y="5960"/>
                    </a:lnTo>
                    <a:lnTo>
                      <a:pt x="513" y="5911"/>
                    </a:lnTo>
                    <a:lnTo>
                      <a:pt x="464" y="5838"/>
                    </a:lnTo>
                    <a:lnTo>
                      <a:pt x="464" y="5740"/>
                    </a:lnTo>
                    <a:lnTo>
                      <a:pt x="489" y="5642"/>
                    </a:lnTo>
                    <a:lnTo>
                      <a:pt x="538" y="5569"/>
                    </a:lnTo>
                    <a:lnTo>
                      <a:pt x="611" y="5520"/>
                    </a:lnTo>
                    <a:lnTo>
                      <a:pt x="709" y="5496"/>
                    </a:lnTo>
                    <a:close/>
                    <a:moveTo>
                      <a:pt x="1685" y="6351"/>
                    </a:moveTo>
                    <a:lnTo>
                      <a:pt x="1783" y="6375"/>
                    </a:lnTo>
                    <a:lnTo>
                      <a:pt x="1856" y="6448"/>
                    </a:lnTo>
                    <a:lnTo>
                      <a:pt x="2003" y="6668"/>
                    </a:lnTo>
                    <a:lnTo>
                      <a:pt x="2125" y="6888"/>
                    </a:lnTo>
                    <a:lnTo>
                      <a:pt x="2150" y="6986"/>
                    </a:lnTo>
                    <a:lnTo>
                      <a:pt x="2150" y="7083"/>
                    </a:lnTo>
                    <a:lnTo>
                      <a:pt x="2101" y="7156"/>
                    </a:lnTo>
                    <a:lnTo>
                      <a:pt x="2027" y="7230"/>
                    </a:lnTo>
                    <a:lnTo>
                      <a:pt x="1979" y="7254"/>
                    </a:lnTo>
                    <a:lnTo>
                      <a:pt x="1856" y="7254"/>
                    </a:lnTo>
                    <a:lnTo>
                      <a:pt x="1783" y="7230"/>
                    </a:lnTo>
                    <a:lnTo>
                      <a:pt x="1734" y="7181"/>
                    </a:lnTo>
                    <a:lnTo>
                      <a:pt x="1685" y="7132"/>
                    </a:lnTo>
                    <a:lnTo>
                      <a:pt x="1441" y="6741"/>
                    </a:lnTo>
                    <a:lnTo>
                      <a:pt x="1417" y="6644"/>
                    </a:lnTo>
                    <a:lnTo>
                      <a:pt x="1417" y="6546"/>
                    </a:lnTo>
                    <a:lnTo>
                      <a:pt x="1441" y="6448"/>
                    </a:lnTo>
                    <a:lnTo>
                      <a:pt x="1515" y="6399"/>
                    </a:lnTo>
                    <a:lnTo>
                      <a:pt x="1612" y="6351"/>
                    </a:lnTo>
                    <a:close/>
                    <a:moveTo>
                      <a:pt x="2247" y="7498"/>
                    </a:moveTo>
                    <a:lnTo>
                      <a:pt x="2345" y="7523"/>
                    </a:lnTo>
                    <a:lnTo>
                      <a:pt x="2418" y="7572"/>
                    </a:lnTo>
                    <a:lnTo>
                      <a:pt x="2467" y="7645"/>
                    </a:lnTo>
                    <a:lnTo>
                      <a:pt x="2662" y="8109"/>
                    </a:lnTo>
                    <a:lnTo>
                      <a:pt x="2662" y="8207"/>
                    </a:lnTo>
                    <a:lnTo>
                      <a:pt x="2638" y="8304"/>
                    </a:lnTo>
                    <a:lnTo>
                      <a:pt x="2589" y="8378"/>
                    </a:lnTo>
                    <a:lnTo>
                      <a:pt x="2516" y="8426"/>
                    </a:lnTo>
                    <a:lnTo>
                      <a:pt x="2418" y="8451"/>
                    </a:lnTo>
                    <a:lnTo>
                      <a:pt x="2345" y="8426"/>
                    </a:lnTo>
                    <a:lnTo>
                      <a:pt x="2272" y="8402"/>
                    </a:lnTo>
                    <a:lnTo>
                      <a:pt x="2223" y="8353"/>
                    </a:lnTo>
                    <a:lnTo>
                      <a:pt x="2198" y="8280"/>
                    </a:lnTo>
                    <a:lnTo>
                      <a:pt x="2027" y="7840"/>
                    </a:lnTo>
                    <a:lnTo>
                      <a:pt x="2003" y="7743"/>
                    </a:lnTo>
                    <a:lnTo>
                      <a:pt x="2027" y="7645"/>
                    </a:lnTo>
                    <a:lnTo>
                      <a:pt x="2076" y="7572"/>
                    </a:lnTo>
                    <a:lnTo>
                      <a:pt x="2150" y="7523"/>
                    </a:lnTo>
                    <a:lnTo>
                      <a:pt x="2247" y="7498"/>
                    </a:lnTo>
                    <a:close/>
                    <a:moveTo>
                      <a:pt x="2711" y="8720"/>
                    </a:moveTo>
                    <a:lnTo>
                      <a:pt x="2785" y="8744"/>
                    </a:lnTo>
                    <a:lnTo>
                      <a:pt x="2858" y="8793"/>
                    </a:lnTo>
                    <a:lnTo>
                      <a:pt x="2907" y="8866"/>
                    </a:lnTo>
                    <a:lnTo>
                      <a:pt x="3078" y="9355"/>
                    </a:lnTo>
                    <a:lnTo>
                      <a:pt x="3102" y="9452"/>
                    </a:lnTo>
                    <a:lnTo>
                      <a:pt x="3078" y="9526"/>
                    </a:lnTo>
                    <a:lnTo>
                      <a:pt x="3004" y="9599"/>
                    </a:lnTo>
                    <a:lnTo>
                      <a:pt x="2931" y="9648"/>
                    </a:lnTo>
                    <a:lnTo>
                      <a:pt x="2858" y="9672"/>
                    </a:lnTo>
                    <a:lnTo>
                      <a:pt x="2785" y="9672"/>
                    </a:lnTo>
                    <a:lnTo>
                      <a:pt x="2711" y="9623"/>
                    </a:lnTo>
                    <a:lnTo>
                      <a:pt x="2662" y="9574"/>
                    </a:lnTo>
                    <a:lnTo>
                      <a:pt x="2614" y="9501"/>
                    </a:lnTo>
                    <a:lnTo>
                      <a:pt x="2467" y="9037"/>
                    </a:lnTo>
                    <a:lnTo>
                      <a:pt x="2443" y="8939"/>
                    </a:lnTo>
                    <a:lnTo>
                      <a:pt x="2467" y="8842"/>
                    </a:lnTo>
                    <a:lnTo>
                      <a:pt x="2516" y="8768"/>
                    </a:lnTo>
                    <a:lnTo>
                      <a:pt x="2614" y="8720"/>
                    </a:lnTo>
                    <a:close/>
                    <a:moveTo>
                      <a:pt x="3224" y="9941"/>
                    </a:moveTo>
                    <a:lnTo>
                      <a:pt x="3297" y="10014"/>
                    </a:lnTo>
                    <a:lnTo>
                      <a:pt x="3346" y="10087"/>
                    </a:lnTo>
                    <a:lnTo>
                      <a:pt x="3542" y="10527"/>
                    </a:lnTo>
                    <a:lnTo>
                      <a:pt x="3566" y="10625"/>
                    </a:lnTo>
                    <a:lnTo>
                      <a:pt x="3566" y="10722"/>
                    </a:lnTo>
                    <a:lnTo>
                      <a:pt x="3517" y="10796"/>
                    </a:lnTo>
                    <a:lnTo>
                      <a:pt x="3444" y="10844"/>
                    </a:lnTo>
                    <a:lnTo>
                      <a:pt x="3322" y="10869"/>
                    </a:lnTo>
                    <a:lnTo>
                      <a:pt x="3273" y="10869"/>
                    </a:lnTo>
                    <a:lnTo>
                      <a:pt x="3200" y="10844"/>
                    </a:lnTo>
                    <a:lnTo>
                      <a:pt x="3151" y="10796"/>
                    </a:lnTo>
                    <a:lnTo>
                      <a:pt x="3102" y="10747"/>
                    </a:lnTo>
                    <a:lnTo>
                      <a:pt x="2907" y="10258"/>
                    </a:lnTo>
                    <a:lnTo>
                      <a:pt x="2882" y="10161"/>
                    </a:lnTo>
                    <a:lnTo>
                      <a:pt x="2907" y="10087"/>
                    </a:lnTo>
                    <a:lnTo>
                      <a:pt x="2955" y="10014"/>
                    </a:lnTo>
                    <a:lnTo>
                      <a:pt x="3029" y="9941"/>
                    </a:lnTo>
                    <a:close/>
                    <a:moveTo>
                      <a:pt x="3761" y="11089"/>
                    </a:moveTo>
                    <a:lnTo>
                      <a:pt x="3835" y="11137"/>
                    </a:lnTo>
                    <a:lnTo>
                      <a:pt x="3908" y="11211"/>
                    </a:lnTo>
                    <a:lnTo>
                      <a:pt x="4177" y="11577"/>
                    </a:lnTo>
                    <a:lnTo>
                      <a:pt x="4225" y="11675"/>
                    </a:lnTo>
                    <a:lnTo>
                      <a:pt x="4250" y="11748"/>
                    </a:lnTo>
                    <a:lnTo>
                      <a:pt x="4201" y="11846"/>
                    </a:lnTo>
                    <a:lnTo>
                      <a:pt x="4152" y="11919"/>
                    </a:lnTo>
                    <a:lnTo>
                      <a:pt x="4079" y="11968"/>
                    </a:lnTo>
                    <a:lnTo>
                      <a:pt x="3884" y="11968"/>
                    </a:lnTo>
                    <a:lnTo>
                      <a:pt x="3810" y="11895"/>
                    </a:lnTo>
                    <a:lnTo>
                      <a:pt x="3664" y="11675"/>
                    </a:lnTo>
                    <a:lnTo>
                      <a:pt x="3493" y="11455"/>
                    </a:lnTo>
                    <a:lnTo>
                      <a:pt x="3468" y="11382"/>
                    </a:lnTo>
                    <a:lnTo>
                      <a:pt x="3468" y="11284"/>
                    </a:lnTo>
                    <a:lnTo>
                      <a:pt x="3517" y="11186"/>
                    </a:lnTo>
                    <a:lnTo>
                      <a:pt x="3566" y="11137"/>
                    </a:lnTo>
                    <a:lnTo>
                      <a:pt x="3664" y="11089"/>
                    </a:lnTo>
                    <a:close/>
                    <a:moveTo>
                      <a:pt x="4616" y="12041"/>
                    </a:moveTo>
                    <a:lnTo>
                      <a:pt x="4714" y="12090"/>
                    </a:lnTo>
                    <a:lnTo>
                      <a:pt x="4909" y="12212"/>
                    </a:lnTo>
                    <a:lnTo>
                      <a:pt x="5105" y="12334"/>
                    </a:lnTo>
                    <a:lnTo>
                      <a:pt x="5178" y="12383"/>
                    </a:lnTo>
                    <a:lnTo>
                      <a:pt x="5227" y="12481"/>
                    </a:lnTo>
                    <a:lnTo>
                      <a:pt x="5227" y="12554"/>
                    </a:lnTo>
                    <a:lnTo>
                      <a:pt x="5202" y="12652"/>
                    </a:lnTo>
                    <a:lnTo>
                      <a:pt x="5154" y="12725"/>
                    </a:lnTo>
                    <a:lnTo>
                      <a:pt x="5105" y="12749"/>
                    </a:lnTo>
                    <a:lnTo>
                      <a:pt x="5056" y="12774"/>
                    </a:lnTo>
                    <a:lnTo>
                      <a:pt x="4983" y="12798"/>
                    </a:lnTo>
                    <a:lnTo>
                      <a:pt x="4885" y="12774"/>
                    </a:lnTo>
                    <a:lnTo>
                      <a:pt x="4641" y="12627"/>
                    </a:lnTo>
                    <a:lnTo>
                      <a:pt x="4421" y="12481"/>
                    </a:lnTo>
                    <a:lnTo>
                      <a:pt x="4348" y="12407"/>
                    </a:lnTo>
                    <a:lnTo>
                      <a:pt x="4323" y="12310"/>
                    </a:lnTo>
                    <a:lnTo>
                      <a:pt x="4323" y="12236"/>
                    </a:lnTo>
                    <a:lnTo>
                      <a:pt x="4372" y="12139"/>
                    </a:lnTo>
                    <a:lnTo>
                      <a:pt x="4445" y="12066"/>
                    </a:lnTo>
                    <a:lnTo>
                      <a:pt x="4543" y="12041"/>
                    </a:lnTo>
                    <a:close/>
                    <a:moveTo>
                      <a:pt x="0" y="1"/>
                    </a:moveTo>
                    <a:lnTo>
                      <a:pt x="0" y="5325"/>
                    </a:lnTo>
                    <a:lnTo>
                      <a:pt x="74" y="5349"/>
                    </a:lnTo>
                    <a:lnTo>
                      <a:pt x="147" y="5422"/>
                    </a:lnTo>
                    <a:lnTo>
                      <a:pt x="171" y="5496"/>
                    </a:lnTo>
                    <a:lnTo>
                      <a:pt x="171" y="5569"/>
                    </a:lnTo>
                    <a:lnTo>
                      <a:pt x="171" y="5642"/>
                    </a:lnTo>
                    <a:lnTo>
                      <a:pt x="122" y="5716"/>
                    </a:lnTo>
                    <a:lnTo>
                      <a:pt x="74" y="5764"/>
                    </a:lnTo>
                    <a:lnTo>
                      <a:pt x="0" y="5789"/>
                    </a:lnTo>
                    <a:lnTo>
                      <a:pt x="0" y="13360"/>
                    </a:lnTo>
                    <a:lnTo>
                      <a:pt x="6179" y="16486"/>
                    </a:lnTo>
                    <a:lnTo>
                      <a:pt x="6179" y="13116"/>
                    </a:lnTo>
                    <a:lnTo>
                      <a:pt x="5935" y="13091"/>
                    </a:lnTo>
                    <a:lnTo>
                      <a:pt x="5691" y="13042"/>
                    </a:lnTo>
                    <a:lnTo>
                      <a:pt x="5593" y="12994"/>
                    </a:lnTo>
                    <a:lnTo>
                      <a:pt x="5520" y="12945"/>
                    </a:lnTo>
                    <a:lnTo>
                      <a:pt x="5495" y="12847"/>
                    </a:lnTo>
                    <a:lnTo>
                      <a:pt x="5495" y="12749"/>
                    </a:lnTo>
                    <a:lnTo>
                      <a:pt x="5520" y="12676"/>
                    </a:lnTo>
                    <a:lnTo>
                      <a:pt x="5593" y="12603"/>
                    </a:lnTo>
                    <a:lnTo>
                      <a:pt x="5691" y="12554"/>
                    </a:lnTo>
                    <a:lnTo>
                      <a:pt x="5789" y="12554"/>
                    </a:lnTo>
                    <a:lnTo>
                      <a:pt x="6179" y="12627"/>
                    </a:lnTo>
                    <a:lnTo>
                      <a:pt x="6179" y="3127"/>
                    </a:lnTo>
                    <a:lnTo>
                      <a:pt x="0" y="1"/>
                    </a:lnTo>
                    <a:close/>
                  </a:path>
                </a:pathLst>
              </a:cu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304815"/>
                <a:endParaRPr sz="1200">
                  <a:solidFill>
                    <a:prstClr val="white"/>
                  </a:solidFill>
                  <a:latin typeface="Gidole"/>
                </a:endParaRPr>
              </a:p>
            </p:txBody>
          </p:sp>
          <p:sp>
            <p:nvSpPr>
              <p:cNvPr id="18" name="Google Shape;347;p37"/>
              <p:cNvSpPr/>
              <p:nvPr/>
            </p:nvSpPr>
            <p:spPr>
              <a:xfrm>
                <a:off x="3918650" y="293075"/>
                <a:ext cx="153900" cy="40727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16291" extrusionOk="0">
                    <a:moveTo>
                      <a:pt x="5349" y="5495"/>
                    </a:moveTo>
                    <a:lnTo>
                      <a:pt x="5447" y="5520"/>
                    </a:lnTo>
                    <a:lnTo>
                      <a:pt x="5520" y="5569"/>
                    </a:lnTo>
                    <a:lnTo>
                      <a:pt x="5569" y="5666"/>
                    </a:lnTo>
                    <a:lnTo>
                      <a:pt x="5569" y="5764"/>
                    </a:lnTo>
                    <a:lnTo>
                      <a:pt x="5545" y="5837"/>
                    </a:lnTo>
                    <a:lnTo>
                      <a:pt x="5496" y="5935"/>
                    </a:lnTo>
                    <a:lnTo>
                      <a:pt x="5423" y="5984"/>
                    </a:lnTo>
                    <a:lnTo>
                      <a:pt x="5203" y="6057"/>
                    </a:lnTo>
                    <a:lnTo>
                      <a:pt x="5008" y="6155"/>
                    </a:lnTo>
                    <a:lnTo>
                      <a:pt x="4934" y="6179"/>
                    </a:lnTo>
                    <a:lnTo>
                      <a:pt x="4812" y="6179"/>
                    </a:lnTo>
                    <a:lnTo>
                      <a:pt x="4763" y="6155"/>
                    </a:lnTo>
                    <a:lnTo>
                      <a:pt x="4714" y="6106"/>
                    </a:lnTo>
                    <a:lnTo>
                      <a:pt x="4666" y="6057"/>
                    </a:lnTo>
                    <a:lnTo>
                      <a:pt x="4641" y="5959"/>
                    </a:lnTo>
                    <a:lnTo>
                      <a:pt x="4641" y="5862"/>
                    </a:lnTo>
                    <a:lnTo>
                      <a:pt x="4690" y="5788"/>
                    </a:lnTo>
                    <a:lnTo>
                      <a:pt x="4763" y="5740"/>
                    </a:lnTo>
                    <a:lnTo>
                      <a:pt x="5008" y="5617"/>
                    </a:lnTo>
                    <a:lnTo>
                      <a:pt x="5252" y="5520"/>
                    </a:lnTo>
                    <a:lnTo>
                      <a:pt x="5349" y="5495"/>
                    </a:lnTo>
                    <a:close/>
                    <a:moveTo>
                      <a:pt x="4250" y="6155"/>
                    </a:moveTo>
                    <a:lnTo>
                      <a:pt x="4348" y="6179"/>
                    </a:lnTo>
                    <a:lnTo>
                      <a:pt x="4421" y="6252"/>
                    </a:lnTo>
                    <a:lnTo>
                      <a:pt x="4470" y="6326"/>
                    </a:lnTo>
                    <a:lnTo>
                      <a:pt x="4470" y="6423"/>
                    </a:lnTo>
                    <a:lnTo>
                      <a:pt x="4446" y="6497"/>
                    </a:lnTo>
                    <a:lnTo>
                      <a:pt x="4397" y="6594"/>
                    </a:lnTo>
                    <a:lnTo>
                      <a:pt x="4226" y="6741"/>
                    </a:lnTo>
                    <a:lnTo>
                      <a:pt x="4079" y="6912"/>
                    </a:lnTo>
                    <a:lnTo>
                      <a:pt x="3982" y="6985"/>
                    </a:lnTo>
                    <a:lnTo>
                      <a:pt x="3884" y="7010"/>
                    </a:lnTo>
                    <a:lnTo>
                      <a:pt x="3811" y="6985"/>
                    </a:lnTo>
                    <a:lnTo>
                      <a:pt x="3738" y="6936"/>
                    </a:lnTo>
                    <a:lnTo>
                      <a:pt x="3664" y="6863"/>
                    </a:lnTo>
                    <a:lnTo>
                      <a:pt x="3640" y="6790"/>
                    </a:lnTo>
                    <a:lnTo>
                      <a:pt x="3664" y="6692"/>
                    </a:lnTo>
                    <a:lnTo>
                      <a:pt x="3713" y="6594"/>
                    </a:lnTo>
                    <a:lnTo>
                      <a:pt x="3884" y="6399"/>
                    </a:lnTo>
                    <a:lnTo>
                      <a:pt x="4079" y="6228"/>
                    </a:lnTo>
                    <a:lnTo>
                      <a:pt x="4153" y="6179"/>
                    </a:lnTo>
                    <a:lnTo>
                      <a:pt x="4250" y="6155"/>
                    </a:lnTo>
                    <a:close/>
                    <a:moveTo>
                      <a:pt x="3469" y="7156"/>
                    </a:moveTo>
                    <a:lnTo>
                      <a:pt x="3542" y="7205"/>
                    </a:lnTo>
                    <a:lnTo>
                      <a:pt x="3615" y="7254"/>
                    </a:lnTo>
                    <a:lnTo>
                      <a:pt x="3664" y="7351"/>
                    </a:lnTo>
                    <a:lnTo>
                      <a:pt x="3664" y="7449"/>
                    </a:lnTo>
                    <a:lnTo>
                      <a:pt x="3640" y="7547"/>
                    </a:lnTo>
                    <a:lnTo>
                      <a:pt x="3396" y="7962"/>
                    </a:lnTo>
                    <a:lnTo>
                      <a:pt x="3371" y="8011"/>
                    </a:lnTo>
                    <a:lnTo>
                      <a:pt x="3298" y="8060"/>
                    </a:lnTo>
                    <a:lnTo>
                      <a:pt x="3249" y="8084"/>
                    </a:lnTo>
                    <a:lnTo>
                      <a:pt x="3176" y="8084"/>
                    </a:lnTo>
                    <a:lnTo>
                      <a:pt x="3078" y="8060"/>
                    </a:lnTo>
                    <a:lnTo>
                      <a:pt x="3005" y="8011"/>
                    </a:lnTo>
                    <a:lnTo>
                      <a:pt x="2956" y="7913"/>
                    </a:lnTo>
                    <a:lnTo>
                      <a:pt x="2932" y="7840"/>
                    </a:lnTo>
                    <a:lnTo>
                      <a:pt x="2956" y="7742"/>
                    </a:lnTo>
                    <a:lnTo>
                      <a:pt x="3225" y="7278"/>
                    </a:lnTo>
                    <a:lnTo>
                      <a:pt x="3273" y="7205"/>
                    </a:lnTo>
                    <a:lnTo>
                      <a:pt x="3371" y="7180"/>
                    </a:lnTo>
                    <a:lnTo>
                      <a:pt x="3469" y="7156"/>
                    </a:lnTo>
                    <a:close/>
                    <a:moveTo>
                      <a:pt x="2858" y="8328"/>
                    </a:moveTo>
                    <a:lnTo>
                      <a:pt x="2956" y="8353"/>
                    </a:lnTo>
                    <a:lnTo>
                      <a:pt x="3029" y="8402"/>
                    </a:lnTo>
                    <a:lnTo>
                      <a:pt x="3078" y="8475"/>
                    </a:lnTo>
                    <a:lnTo>
                      <a:pt x="3103" y="8573"/>
                    </a:lnTo>
                    <a:lnTo>
                      <a:pt x="3103" y="8670"/>
                    </a:lnTo>
                    <a:lnTo>
                      <a:pt x="2932" y="9110"/>
                    </a:lnTo>
                    <a:lnTo>
                      <a:pt x="2907" y="9183"/>
                    </a:lnTo>
                    <a:lnTo>
                      <a:pt x="2858" y="9232"/>
                    </a:lnTo>
                    <a:lnTo>
                      <a:pt x="2785" y="9281"/>
                    </a:lnTo>
                    <a:lnTo>
                      <a:pt x="2638" y="9281"/>
                    </a:lnTo>
                    <a:lnTo>
                      <a:pt x="2541" y="9232"/>
                    </a:lnTo>
                    <a:lnTo>
                      <a:pt x="2492" y="9159"/>
                    </a:lnTo>
                    <a:lnTo>
                      <a:pt x="2468" y="9061"/>
                    </a:lnTo>
                    <a:lnTo>
                      <a:pt x="2468" y="8963"/>
                    </a:lnTo>
                    <a:lnTo>
                      <a:pt x="2638" y="8499"/>
                    </a:lnTo>
                    <a:lnTo>
                      <a:pt x="2687" y="8402"/>
                    </a:lnTo>
                    <a:lnTo>
                      <a:pt x="2761" y="8353"/>
                    </a:lnTo>
                    <a:lnTo>
                      <a:pt x="2858" y="8328"/>
                    </a:lnTo>
                    <a:close/>
                    <a:moveTo>
                      <a:pt x="2541" y="9574"/>
                    </a:moveTo>
                    <a:lnTo>
                      <a:pt x="2638" y="9623"/>
                    </a:lnTo>
                    <a:lnTo>
                      <a:pt x="2712" y="9696"/>
                    </a:lnTo>
                    <a:lnTo>
                      <a:pt x="2736" y="9769"/>
                    </a:lnTo>
                    <a:lnTo>
                      <a:pt x="2736" y="9867"/>
                    </a:lnTo>
                    <a:lnTo>
                      <a:pt x="2638" y="10355"/>
                    </a:lnTo>
                    <a:lnTo>
                      <a:pt x="2590" y="10429"/>
                    </a:lnTo>
                    <a:lnTo>
                      <a:pt x="2541" y="10502"/>
                    </a:lnTo>
                    <a:lnTo>
                      <a:pt x="2468" y="10526"/>
                    </a:lnTo>
                    <a:lnTo>
                      <a:pt x="2394" y="10551"/>
                    </a:lnTo>
                    <a:lnTo>
                      <a:pt x="2345" y="10551"/>
                    </a:lnTo>
                    <a:lnTo>
                      <a:pt x="2248" y="10502"/>
                    </a:lnTo>
                    <a:lnTo>
                      <a:pt x="2199" y="10429"/>
                    </a:lnTo>
                    <a:lnTo>
                      <a:pt x="2150" y="10355"/>
                    </a:lnTo>
                    <a:lnTo>
                      <a:pt x="2150" y="10258"/>
                    </a:lnTo>
                    <a:lnTo>
                      <a:pt x="2248" y="9769"/>
                    </a:lnTo>
                    <a:lnTo>
                      <a:pt x="2297" y="9672"/>
                    </a:lnTo>
                    <a:lnTo>
                      <a:pt x="2370" y="9598"/>
                    </a:lnTo>
                    <a:lnTo>
                      <a:pt x="2443" y="9574"/>
                    </a:lnTo>
                    <a:close/>
                    <a:moveTo>
                      <a:pt x="2297" y="10844"/>
                    </a:moveTo>
                    <a:lnTo>
                      <a:pt x="2394" y="10868"/>
                    </a:lnTo>
                    <a:lnTo>
                      <a:pt x="2468" y="10942"/>
                    </a:lnTo>
                    <a:lnTo>
                      <a:pt x="2516" y="11015"/>
                    </a:lnTo>
                    <a:lnTo>
                      <a:pt x="2516" y="11113"/>
                    </a:lnTo>
                    <a:lnTo>
                      <a:pt x="2492" y="11357"/>
                    </a:lnTo>
                    <a:lnTo>
                      <a:pt x="2468" y="11430"/>
                    </a:lnTo>
                    <a:lnTo>
                      <a:pt x="2419" y="11503"/>
                    </a:lnTo>
                    <a:lnTo>
                      <a:pt x="2345" y="11552"/>
                    </a:lnTo>
                    <a:lnTo>
                      <a:pt x="2248" y="11577"/>
                    </a:lnTo>
                    <a:lnTo>
                      <a:pt x="2223" y="11577"/>
                    </a:lnTo>
                    <a:lnTo>
                      <a:pt x="2126" y="11552"/>
                    </a:lnTo>
                    <a:lnTo>
                      <a:pt x="2052" y="11503"/>
                    </a:lnTo>
                    <a:lnTo>
                      <a:pt x="2028" y="11406"/>
                    </a:lnTo>
                    <a:lnTo>
                      <a:pt x="2003" y="11308"/>
                    </a:lnTo>
                    <a:lnTo>
                      <a:pt x="2028" y="11064"/>
                    </a:lnTo>
                    <a:lnTo>
                      <a:pt x="2052" y="10966"/>
                    </a:lnTo>
                    <a:lnTo>
                      <a:pt x="2126" y="10893"/>
                    </a:lnTo>
                    <a:lnTo>
                      <a:pt x="2199" y="10844"/>
                    </a:lnTo>
                    <a:close/>
                    <a:moveTo>
                      <a:pt x="6155" y="0"/>
                    </a:moveTo>
                    <a:lnTo>
                      <a:pt x="538" y="2858"/>
                    </a:lnTo>
                    <a:lnTo>
                      <a:pt x="416" y="2906"/>
                    </a:lnTo>
                    <a:lnTo>
                      <a:pt x="318" y="3004"/>
                    </a:lnTo>
                    <a:lnTo>
                      <a:pt x="221" y="3102"/>
                    </a:lnTo>
                    <a:lnTo>
                      <a:pt x="147" y="3224"/>
                    </a:lnTo>
                    <a:lnTo>
                      <a:pt x="74" y="3322"/>
                    </a:lnTo>
                    <a:lnTo>
                      <a:pt x="25" y="3444"/>
                    </a:lnTo>
                    <a:lnTo>
                      <a:pt x="1" y="3566"/>
                    </a:lnTo>
                    <a:lnTo>
                      <a:pt x="1" y="3688"/>
                    </a:lnTo>
                    <a:lnTo>
                      <a:pt x="1" y="15924"/>
                    </a:lnTo>
                    <a:lnTo>
                      <a:pt x="1" y="16046"/>
                    </a:lnTo>
                    <a:lnTo>
                      <a:pt x="50" y="16119"/>
                    </a:lnTo>
                    <a:lnTo>
                      <a:pt x="98" y="16193"/>
                    </a:lnTo>
                    <a:lnTo>
                      <a:pt x="172" y="16241"/>
                    </a:lnTo>
                    <a:lnTo>
                      <a:pt x="245" y="16266"/>
                    </a:lnTo>
                    <a:lnTo>
                      <a:pt x="343" y="16290"/>
                    </a:lnTo>
                    <a:lnTo>
                      <a:pt x="465" y="16266"/>
                    </a:lnTo>
                    <a:lnTo>
                      <a:pt x="563" y="16217"/>
                    </a:lnTo>
                    <a:lnTo>
                      <a:pt x="6155" y="13360"/>
                    </a:lnTo>
                    <a:lnTo>
                      <a:pt x="6155" y="5813"/>
                    </a:lnTo>
                    <a:lnTo>
                      <a:pt x="6009" y="5813"/>
                    </a:lnTo>
                    <a:lnTo>
                      <a:pt x="5936" y="5764"/>
                    </a:lnTo>
                    <a:lnTo>
                      <a:pt x="5887" y="5691"/>
                    </a:lnTo>
                    <a:lnTo>
                      <a:pt x="5862" y="5593"/>
                    </a:lnTo>
                    <a:lnTo>
                      <a:pt x="5887" y="5495"/>
                    </a:lnTo>
                    <a:lnTo>
                      <a:pt x="5936" y="5422"/>
                    </a:lnTo>
                    <a:lnTo>
                      <a:pt x="6009" y="5373"/>
                    </a:lnTo>
                    <a:lnTo>
                      <a:pt x="6082" y="5349"/>
                    </a:lnTo>
                    <a:lnTo>
                      <a:pt x="6155" y="5324"/>
                    </a:lnTo>
                    <a:lnTo>
                      <a:pt x="6155" y="0"/>
                    </a:lnTo>
                    <a:close/>
                  </a:path>
                </a:pathLst>
              </a:cu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304815"/>
                <a:endParaRPr sz="1200">
                  <a:solidFill>
                    <a:prstClr val="white"/>
                  </a:solidFill>
                  <a:latin typeface="Gidole"/>
                </a:endParaRPr>
              </a:p>
            </p:txBody>
          </p:sp>
          <p:sp>
            <p:nvSpPr>
              <p:cNvPr id="19" name="Google Shape;348;p37"/>
              <p:cNvSpPr/>
              <p:nvPr/>
            </p:nvSpPr>
            <p:spPr>
              <a:xfrm>
                <a:off x="4253250" y="298550"/>
                <a:ext cx="153900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16267" extrusionOk="0">
                    <a:moveTo>
                      <a:pt x="3713" y="4348"/>
                    </a:moveTo>
                    <a:lnTo>
                      <a:pt x="3737" y="4373"/>
                    </a:lnTo>
                    <a:lnTo>
                      <a:pt x="3786" y="4397"/>
                    </a:lnTo>
                    <a:lnTo>
                      <a:pt x="3811" y="4421"/>
                    </a:lnTo>
                    <a:lnTo>
                      <a:pt x="3835" y="4544"/>
                    </a:lnTo>
                    <a:lnTo>
                      <a:pt x="3811" y="4666"/>
                    </a:lnTo>
                    <a:lnTo>
                      <a:pt x="3737" y="4812"/>
                    </a:lnTo>
                    <a:lnTo>
                      <a:pt x="3224" y="5716"/>
                    </a:lnTo>
                    <a:lnTo>
                      <a:pt x="3762" y="6009"/>
                    </a:lnTo>
                    <a:lnTo>
                      <a:pt x="3786" y="6033"/>
                    </a:lnTo>
                    <a:lnTo>
                      <a:pt x="3811" y="6082"/>
                    </a:lnTo>
                    <a:lnTo>
                      <a:pt x="3835" y="6180"/>
                    </a:lnTo>
                    <a:lnTo>
                      <a:pt x="3811" y="6326"/>
                    </a:lnTo>
                    <a:lnTo>
                      <a:pt x="3762" y="6473"/>
                    </a:lnTo>
                    <a:lnTo>
                      <a:pt x="3664" y="6595"/>
                    </a:lnTo>
                    <a:lnTo>
                      <a:pt x="3566" y="6668"/>
                    </a:lnTo>
                    <a:lnTo>
                      <a:pt x="3444" y="6717"/>
                    </a:lnTo>
                    <a:lnTo>
                      <a:pt x="3395" y="6717"/>
                    </a:lnTo>
                    <a:lnTo>
                      <a:pt x="3371" y="6693"/>
                    </a:lnTo>
                    <a:lnTo>
                      <a:pt x="2834" y="6400"/>
                    </a:lnTo>
                    <a:lnTo>
                      <a:pt x="2321" y="7303"/>
                    </a:lnTo>
                    <a:lnTo>
                      <a:pt x="2223" y="7426"/>
                    </a:lnTo>
                    <a:lnTo>
                      <a:pt x="2125" y="7499"/>
                    </a:lnTo>
                    <a:lnTo>
                      <a:pt x="2003" y="7548"/>
                    </a:lnTo>
                    <a:lnTo>
                      <a:pt x="1954" y="7548"/>
                    </a:lnTo>
                    <a:lnTo>
                      <a:pt x="1930" y="7523"/>
                    </a:lnTo>
                    <a:lnTo>
                      <a:pt x="1881" y="7499"/>
                    </a:lnTo>
                    <a:lnTo>
                      <a:pt x="1857" y="7450"/>
                    </a:lnTo>
                    <a:lnTo>
                      <a:pt x="1832" y="7352"/>
                    </a:lnTo>
                    <a:lnTo>
                      <a:pt x="1857" y="7206"/>
                    </a:lnTo>
                    <a:lnTo>
                      <a:pt x="1930" y="7059"/>
                    </a:lnTo>
                    <a:lnTo>
                      <a:pt x="2443" y="6156"/>
                    </a:lnTo>
                    <a:lnTo>
                      <a:pt x="1906" y="5862"/>
                    </a:lnTo>
                    <a:lnTo>
                      <a:pt x="1881" y="5838"/>
                    </a:lnTo>
                    <a:lnTo>
                      <a:pt x="1857" y="5789"/>
                    </a:lnTo>
                    <a:lnTo>
                      <a:pt x="1832" y="5691"/>
                    </a:lnTo>
                    <a:lnTo>
                      <a:pt x="1857" y="5569"/>
                    </a:lnTo>
                    <a:lnTo>
                      <a:pt x="1906" y="5423"/>
                    </a:lnTo>
                    <a:lnTo>
                      <a:pt x="2003" y="5301"/>
                    </a:lnTo>
                    <a:lnTo>
                      <a:pt x="2101" y="5203"/>
                    </a:lnTo>
                    <a:lnTo>
                      <a:pt x="2223" y="5179"/>
                    </a:lnTo>
                    <a:lnTo>
                      <a:pt x="2272" y="5179"/>
                    </a:lnTo>
                    <a:lnTo>
                      <a:pt x="2296" y="5203"/>
                    </a:lnTo>
                    <a:lnTo>
                      <a:pt x="2834" y="5496"/>
                    </a:lnTo>
                    <a:lnTo>
                      <a:pt x="3347" y="4592"/>
                    </a:lnTo>
                    <a:lnTo>
                      <a:pt x="3444" y="4470"/>
                    </a:lnTo>
                    <a:lnTo>
                      <a:pt x="3542" y="4373"/>
                    </a:lnTo>
                    <a:lnTo>
                      <a:pt x="3664" y="4348"/>
                    </a:lnTo>
                    <a:close/>
                    <a:moveTo>
                      <a:pt x="3176" y="7303"/>
                    </a:moveTo>
                    <a:lnTo>
                      <a:pt x="3249" y="7328"/>
                    </a:lnTo>
                    <a:lnTo>
                      <a:pt x="3322" y="7401"/>
                    </a:lnTo>
                    <a:lnTo>
                      <a:pt x="3371" y="7474"/>
                    </a:lnTo>
                    <a:lnTo>
                      <a:pt x="3420" y="7743"/>
                    </a:lnTo>
                    <a:lnTo>
                      <a:pt x="3420" y="7841"/>
                    </a:lnTo>
                    <a:lnTo>
                      <a:pt x="3371" y="7914"/>
                    </a:lnTo>
                    <a:lnTo>
                      <a:pt x="3298" y="7987"/>
                    </a:lnTo>
                    <a:lnTo>
                      <a:pt x="3224" y="8012"/>
                    </a:lnTo>
                    <a:lnTo>
                      <a:pt x="3102" y="8012"/>
                    </a:lnTo>
                    <a:lnTo>
                      <a:pt x="3029" y="7963"/>
                    </a:lnTo>
                    <a:lnTo>
                      <a:pt x="2956" y="7914"/>
                    </a:lnTo>
                    <a:lnTo>
                      <a:pt x="2931" y="7816"/>
                    </a:lnTo>
                    <a:lnTo>
                      <a:pt x="2883" y="7596"/>
                    </a:lnTo>
                    <a:lnTo>
                      <a:pt x="2883" y="7499"/>
                    </a:lnTo>
                    <a:lnTo>
                      <a:pt x="2907" y="7426"/>
                    </a:lnTo>
                    <a:lnTo>
                      <a:pt x="2980" y="7352"/>
                    </a:lnTo>
                    <a:lnTo>
                      <a:pt x="3078" y="7303"/>
                    </a:lnTo>
                    <a:close/>
                    <a:moveTo>
                      <a:pt x="3249" y="8354"/>
                    </a:moveTo>
                    <a:lnTo>
                      <a:pt x="3347" y="8378"/>
                    </a:lnTo>
                    <a:lnTo>
                      <a:pt x="3444" y="8427"/>
                    </a:lnTo>
                    <a:lnTo>
                      <a:pt x="3493" y="8500"/>
                    </a:lnTo>
                    <a:lnTo>
                      <a:pt x="3518" y="8598"/>
                    </a:lnTo>
                    <a:lnTo>
                      <a:pt x="3542" y="9013"/>
                    </a:lnTo>
                    <a:lnTo>
                      <a:pt x="3518" y="9111"/>
                    </a:lnTo>
                    <a:lnTo>
                      <a:pt x="3518" y="9208"/>
                    </a:lnTo>
                    <a:lnTo>
                      <a:pt x="3469" y="9282"/>
                    </a:lnTo>
                    <a:lnTo>
                      <a:pt x="3371" y="9331"/>
                    </a:lnTo>
                    <a:lnTo>
                      <a:pt x="3273" y="9355"/>
                    </a:lnTo>
                    <a:lnTo>
                      <a:pt x="3176" y="9331"/>
                    </a:lnTo>
                    <a:lnTo>
                      <a:pt x="3102" y="9282"/>
                    </a:lnTo>
                    <a:lnTo>
                      <a:pt x="3054" y="9184"/>
                    </a:lnTo>
                    <a:lnTo>
                      <a:pt x="3029" y="9086"/>
                    </a:lnTo>
                    <a:lnTo>
                      <a:pt x="3054" y="9013"/>
                    </a:lnTo>
                    <a:lnTo>
                      <a:pt x="3029" y="8622"/>
                    </a:lnTo>
                    <a:lnTo>
                      <a:pt x="3054" y="8525"/>
                    </a:lnTo>
                    <a:lnTo>
                      <a:pt x="3102" y="8451"/>
                    </a:lnTo>
                    <a:lnTo>
                      <a:pt x="3176" y="8378"/>
                    </a:lnTo>
                    <a:lnTo>
                      <a:pt x="3249" y="8354"/>
                    </a:lnTo>
                    <a:close/>
                    <a:moveTo>
                      <a:pt x="3249" y="9648"/>
                    </a:moveTo>
                    <a:lnTo>
                      <a:pt x="3347" y="9697"/>
                    </a:lnTo>
                    <a:lnTo>
                      <a:pt x="3420" y="9746"/>
                    </a:lnTo>
                    <a:lnTo>
                      <a:pt x="3469" y="9843"/>
                    </a:lnTo>
                    <a:lnTo>
                      <a:pt x="3469" y="9941"/>
                    </a:lnTo>
                    <a:lnTo>
                      <a:pt x="3347" y="10454"/>
                    </a:lnTo>
                    <a:lnTo>
                      <a:pt x="3322" y="10527"/>
                    </a:lnTo>
                    <a:lnTo>
                      <a:pt x="3273" y="10576"/>
                    </a:lnTo>
                    <a:lnTo>
                      <a:pt x="3200" y="10601"/>
                    </a:lnTo>
                    <a:lnTo>
                      <a:pt x="3127" y="10625"/>
                    </a:lnTo>
                    <a:lnTo>
                      <a:pt x="3054" y="10625"/>
                    </a:lnTo>
                    <a:lnTo>
                      <a:pt x="2956" y="10576"/>
                    </a:lnTo>
                    <a:lnTo>
                      <a:pt x="2907" y="10503"/>
                    </a:lnTo>
                    <a:lnTo>
                      <a:pt x="2883" y="10405"/>
                    </a:lnTo>
                    <a:lnTo>
                      <a:pt x="2883" y="10307"/>
                    </a:lnTo>
                    <a:lnTo>
                      <a:pt x="2980" y="9868"/>
                    </a:lnTo>
                    <a:lnTo>
                      <a:pt x="3005" y="9770"/>
                    </a:lnTo>
                    <a:lnTo>
                      <a:pt x="3078" y="9697"/>
                    </a:lnTo>
                    <a:lnTo>
                      <a:pt x="3151" y="9648"/>
                    </a:lnTo>
                    <a:close/>
                    <a:moveTo>
                      <a:pt x="2858" y="10869"/>
                    </a:moveTo>
                    <a:lnTo>
                      <a:pt x="2931" y="10894"/>
                    </a:lnTo>
                    <a:lnTo>
                      <a:pt x="3005" y="10967"/>
                    </a:lnTo>
                    <a:lnTo>
                      <a:pt x="3054" y="11040"/>
                    </a:lnTo>
                    <a:lnTo>
                      <a:pt x="3078" y="11138"/>
                    </a:lnTo>
                    <a:lnTo>
                      <a:pt x="3029" y="11236"/>
                    </a:lnTo>
                    <a:lnTo>
                      <a:pt x="2907" y="11480"/>
                    </a:lnTo>
                    <a:lnTo>
                      <a:pt x="2736" y="11700"/>
                    </a:lnTo>
                    <a:lnTo>
                      <a:pt x="2663" y="11748"/>
                    </a:lnTo>
                    <a:lnTo>
                      <a:pt x="2565" y="11773"/>
                    </a:lnTo>
                    <a:lnTo>
                      <a:pt x="2467" y="11773"/>
                    </a:lnTo>
                    <a:lnTo>
                      <a:pt x="2394" y="11724"/>
                    </a:lnTo>
                    <a:lnTo>
                      <a:pt x="2345" y="11651"/>
                    </a:lnTo>
                    <a:lnTo>
                      <a:pt x="2321" y="11577"/>
                    </a:lnTo>
                    <a:lnTo>
                      <a:pt x="2321" y="11480"/>
                    </a:lnTo>
                    <a:lnTo>
                      <a:pt x="2370" y="11382"/>
                    </a:lnTo>
                    <a:lnTo>
                      <a:pt x="2492" y="11211"/>
                    </a:lnTo>
                    <a:lnTo>
                      <a:pt x="2614" y="11016"/>
                    </a:lnTo>
                    <a:lnTo>
                      <a:pt x="2663" y="10918"/>
                    </a:lnTo>
                    <a:lnTo>
                      <a:pt x="2760" y="10894"/>
                    </a:lnTo>
                    <a:lnTo>
                      <a:pt x="2858" y="10869"/>
                    </a:lnTo>
                    <a:close/>
                    <a:moveTo>
                      <a:pt x="2028" y="11846"/>
                    </a:moveTo>
                    <a:lnTo>
                      <a:pt x="2101" y="11871"/>
                    </a:lnTo>
                    <a:lnTo>
                      <a:pt x="2174" y="11944"/>
                    </a:lnTo>
                    <a:lnTo>
                      <a:pt x="2223" y="12041"/>
                    </a:lnTo>
                    <a:lnTo>
                      <a:pt x="2223" y="12115"/>
                    </a:lnTo>
                    <a:lnTo>
                      <a:pt x="2174" y="12212"/>
                    </a:lnTo>
                    <a:lnTo>
                      <a:pt x="2125" y="12286"/>
                    </a:lnTo>
                    <a:lnTo>
                      <a:pt x="1881" y="12432"/>
                    </a:lnTo>
                    <a:lnTo>
                      <a:pt x="1661" y="12554"/>
                    </a:lnTo>
                    <a:lnTo>
                      <a:pt x="1539" y="12579"/>
                    </a:lnTo>
                    <a:lnTo>
                      <a:pt x="1490" y="12554"/>
                    </a:lnTo>
                    <a:lnTo>
                      <a:pt x="1417" y="12530"/>
                    </a:lnTo>
                    <a:lnTo>
                      <a:pt x="1368" y="12481"/>
                    </a:lnTo>
                    <a:lnTo>
                      <a:pt x="1319" y="12432"/>
                    </a:lnTo>
                    <a:lnTo>
                      <a:pt x="1295" y="12335"/>
                    </a:lnTo>
                    <a:lnTo>
                      <a:pt x="1319" y="12237"/>
                    </a:lnTo>
                    <a:lnTo>
                      <a:pt x="1368" y="12164"/>
                    </a:lnTo>
                    <a:lnTo>
                      <a:pt x="1442" y="12115"/>
                    </a:lnTo>
                    <a:lnTo>
                      <a:pt x="1637" y="11993"/>
                    </a:lnTo>
                    <a:lnTo>
                      <a:pt x="1832" y="11871"/>
                    </a:lnTo>
                    <a:lnTo>
                      <a:pt x="1930" y="11846"/>
                    </a:lnTo>
                    <a:close/>
                    <a:moveTo>
                      <a:pt x="831" y="12335"/>
                    </a:moveTo>
                    <a:lnTo>
                      <a:pt x="929" y="12383"/>
                    </a:lnTo>
                    <a:lnTo>
                      <a:pt x="1002" y="12432"/>
                    </a:lnTo>
                    <a:lnTo>
                      <a:pt x="1026" y="12530"/>
                    </a:lnTo>
                    <a:lnTo>
                      <a:pt x="1026" y="12628"/>
                    </a:lnTo>
                    <a:lnTo>
                      <a:pt x="1002" y="12701"/>
                    </a:lnTo>
                    <a:lnTo>
                      <a:pt x="929" y="12774"/>
                    </a:lnTo>
                    <a:lnTo>
                      <a:pt x="855" y="12823"/>
                    </a:lnTo>
                    <a:lnTo>
                      <a:pt x="318" y="12896"/>
                    </a:lnTo>
                    <a:lnTo>
                      <a:pt x="294" y="12896"/>
                    </a:lnTo>
                    <a:lnTo>
                      <a:pt x="220" y="12872"/>
                    </a:lnTo>
                    <a:lnTo>
                      <a:pt x="147" y="12823"/>
                    </a:lnTo>
                    <a:lnTo>
                      <a:pt x="74" y="12774"/>
                    </a:lnTo>
                    <a:lnTo>
                      <a:pt x="49" y="12676"/>
                    </a:lnTo>
                    <a:lnTo>
                      <a:pt x="74" y="12579"/>
                    </a:lnTo>
                    <a:lnTo>
                      <a:pt x="123" y="12506"/>
                    </a:lnTo>
                    <a:lnTo>
                      <a:pt x="196" y="12432"/>
                    </a:lnTo>
                    <a:lnTo>
                      <a:pt x="269" y="12408"/>
                    </a:lnTo>
                    <a:lnTo>
                      <a:pt x="733" y="12335"/>
                    </a:lnTo>
                    <a:close/>
                    <a:moveTo>
                      <a:pt x="5691" y="1"/>
                    </a:moveTo>
                    <a:lnTo>
                      <a:pt x="5593" y="50"/>
                    </a:lnTo>
                    <a:lnTo>
                      <a:pt x="1" y="2907"/>
                    </a:lnTo>
                    <a:lnTo>
                      <a:pt x="1" y="16267"/>
                    </a:lnTo>
                    <a:lnTo>
                      <a:pt x="5618" y="13409"/>
                    </a:lnTo>
                    <a:lnTo>
                      <a:pt x="5740" y="13360"/>
                    </a:lnTo>
                    <a:lnTo>
                      <a:pt x="5838" y="13263"/>
                    </a:lnTo>
                    <a:lnTo>
                      <a:pt x="5935" y="13165"/>
                    </a:lnTo>
                    <a:lnTo>
                      <a:pt x="6009" y="13067"/>
                    </a:lnTo>
                    <a:lnTo>
                      <a:pt x="6082" y="12945"/>
                    </a:lnTo>
                    <a:lnTo>
                      <a:pt x="6131" y="12823"/>
                    </a:lnTo>
                    <a:lnTo>
                      <a:pt x="6155" y="12701"/>
                    </a:lnTo>
                    <a:lnTo>
                      <a:pt x="6155" y="12579"/>
                    </a:lnTo>
                    <a:lnTo>
                      <a:pt x="6155" y="343"/>
                    </a:lnTo>
                    <a:lnTo>
                      <a:pt x="6155" y="221"/>
                    </a:lnTo>
                    <a:lnTo>
                      <a:pt x="6106" y="147"/>
                    </a:lnTo>
                    <a:lnTo>
                      <a:pt x="6058" y="74"/>
                    </a:lnTo>
                    <a:lnTo>
                      <a:pt x="5984" y="25"/>
                    </a:lnTo>
                    <a:lnTo>
                      <a:pt x="5911" y="1"/>
                    </a:lnTo>
                    <a:close/>
                  </a:path>
                </a:pathLst>
              </a:cu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304815"/>
                <a:endParaRPr sz="1200">
                  <a:solidFill>
                    <a:prstClr val="white"/>
                  </a:solidFill>
                  <a:latin typeface="Gidole"/>
                </a:endParaRPr>
              </a:p>
            </p:txBody>
          </p:sp>
        </p:grpSp>
        <p:sp>
          <p:nvSpPr>
            <p:cNvPr id="20" name="Google Shape;344;p37"/>
            <p:cNvSpPr/>
            <p:nvPr/>
          </p:nvSpPr>
          <p:spPr>
            <a:xfrm>
              <a:off x="826156" y="9101281"/>
              <a:ext cx="315097" cy="432684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304815"/>
              <a:endParaRPr sz="1200">
                <a:solidFill>
                  <a:srgbClr val="3C3C3C"/>
                </a:solidFill>
                <a:latin typeface="Gidole"/>
              </a:endParaRP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0AFE3626-9B1F-4AA4-936D-91DF350CA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48714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283923"/>
      </p:ext>
    </p:extLst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-46654"/>
            <a:ext cx="12192000" cy="949531"/>
          </a:xfrm>
          <a:ln w="5715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o Hew"/>
              </a:rPr>
              <a:t>Degradation Status of the Landscape</a:t>
            </a:r>
            <a:endParaRPr lang="en-US" sz="4400" b="1" dirty="0">
              <a:solidFill>
                <a:schemeClr val="tx1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83D6E-D0C0-4AC5-B636-1BB1C6E41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7" y="902877"/>
            <a:ext cx="9204290" cy="581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7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-210065" y="231115"/>
            <a:ext cx="3154231" cy="3735591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24"/>
            <a:r>
              <a:rPr lang="en-US" sz="3600" b="1" dirty="0">
                <a:solidFill>
                  <a:prstClr val="white"/>
                </a:solidFill>
              </a:rPr>
              <a:t>Landscape </a:t>
            </a:r>
            <a:r>
              <a:rPr lang="en-US" sz="3600" b="1" dirty="0">
                <a:solidFill>
                  <a:prstClr val="white"/>
                </a:solidFill>
                <a:latin typeface="Coo Hew"/>
              </a:rPr>
              <a:t>management approach or Biosphere reserve management approach </a:t>
            </a:r>
            <a:endParaRPr lang="ja-JP" altLang="en-US" sz="36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Berlin Sans FB Demi" panose="020E0802020502020306" pitchFamily="34" charset="0"/>
              <a:ea typeface="Yu Gothic UI Semibold" panose="020B0700000000000000" pitchFamily="34" charset="-128"/>
            </a:endParaRPr>
          </a:p>
        </p:txBody>
      </p:sp>
      <p:cxnSp>
        <p:nvCxnSpPr>
          <p:cNvPr id="13" name="Conector recto 12"/>
          <p:cNvCxnSpPr>
            <a:cxnSpLocks/>
          </p:cNvCxnSpPr>
          <p:nvPr/>
        </p:nvCxnSpPr>
        <p:spPr>
          <a:xfrm flipV="1">
            <a:off x="117694" y="4096821"/>
            <a:ext cx="2869851" cy="1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Conector recto 13"/>
          <p:cNvCxnSpPr>
            <a:cxnSpLocks/>
          </p:cNvCxnSpPr>
          <p:nvPr/>
        </p:nvCxnSpPr>
        <p:spPr>
          <a:xfrm flipV="1">
            <a:off x="19163" y="204705"/>
            <a:ext cx="3066915" cy="8214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A805FB4-0BBA-4D27-AA5D-9F221559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207" y="0"/>
            <a:ext cx="9176794" cy="6858000"/>
          </a:xfrm>
          <a:prstGeom prst="rect">
            <a:avLst/>
          </a:prstGeom>
        </p:spPr>
      </p:pic>
      <p:grpSp>
        <p:nvGrpSpPr>
          <p:cNvPr id="16" name="Google Shape;541;p37">
            <a:extLst>
              <a:ext uri="{FF2B5EF4-FFF2-40B4-BE49-F238E27FC236}">
                <a16:creationId xmlns:a16="http://schemas.microsoft.com/office/drawing/2014/main" id="{B0AD70E5-0C65-442B-B467-F0736FA49B6B}"/>
              </a:ext>
            </a:extLst>
          </p:cNvPr>
          <p:cNvGrpSpPr/>
          <p:nvPr/>
        </p:nvGrpSpPr>
        <p:grpSpPr>
          <a:xfrm>
            <a:off x="444843" y="3966707"/>
            <a:ext cx="2162433" cy="2660172"/>
            <a:chOff x="2624850" y="4296000"/>
            <a:chExt cx="380400" cy="495825"/>
          </a:xfrm>
        </p:grpSpPr>
        <p:sp>
          <p:nvSpPr>
            <p:cNvPr id="17" name="Google Shape;542;p37">
              <a:extLst>
                <a:ext uri="{FF2B5EF4-FFF2-40B4-BE49-F238E27FC236}">
                  <a16:creationId xmlns:a16="http://schemas.microsoft.com/office/drawing/2014/main" id="{15017438-A21F-4231-B436-9E2EA2656173}"/>
                </a:ext>
              </a:extLst>
            </p:cNvPr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3;p37">
              <a:extLst>
                <a:ext uri="{FF2B5EF4-FFF2-40B4-BE49-F238E27FC236}">
                  <a16:creationId xmlns:a16="http://schemas.microsoft.com/office/drawing/2014/main" id="{30214DE7-25AC-4D5A-8827-6035AFEC8EAB}"/>
                </a:ext>
              </a:extLst>
            </p:cNvPr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4;p37">
              <a:extLst>
                <a:ext uri="{FF2B5EF4-FFF2-40B4-BE49-F238E27FC236}">
                  <a16:creationId xmlns:a16="http://schemas.microsoft.com/office/drawing/2014/main" id="{0AFA05BC-9C8D-40FF-A833-1159972261BB}"/>
                </a:ext>
              </a:extLst>
            </p:cNvPr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8676508"/>
      </p:ext>
    </p:extLst>
  </p:cSld>
  <p:clrMapOvr>
    <a:masterClrMapping/>
  </p:clrMapOvr>
  <p:transition spd="slow" advTm="4098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diseÃ±o DE PROYECTO">
            <a:extLst>
              <a:ext uri="{FF2B5EF4-FFF2-40B4-BE49-F238E27FC236}">
                <a16:creationId xmlns:a16="http://schemas.microsoft.com/office/drawing/2014/main" id="{CA70ABE9-0087-487A-8E5B-E6615EBF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597" y="3516922"/>
            <a:ext cx="4544369" cy="30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view of a lush green hillside&#10;&#10;Description automatically generated">
            <a:extLst>
              <a:ext uri="{FF2B5EF4-FFF2-40B4-BE49-F238E27FC236}">
                <a16:creationId xmlns:a16="http://schemas.microsoft.com/office/drawing/2014/main" id="{0BF0CB1C-B1AA-44DA-8657-A2061A91E0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994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E259E3B-DD6C-4DAF-BBEF-E034488DF49F}"/>
              </a:ext>
            </a:extLst>
          </p:cNvPr>
          <p:cNvSpPr txBox="1">
            <a:spLocks/>
          </p:cNvSpPr>
          <p:nvPr/>
        </p:nvSpPr>
        <p:spPr>
          <a:xfrm>
            <a:off x="326572" y="808577"/>
            <a:ext cx="7184572" cy="2029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6A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Actions</a:t>
            </a:r>
            <a:r>
              <a:rPr lang="en-US" sz="6600" b="1" kern="1200" dirty="0">
                <a:solidFill>
                  <a:srgbClr val="686A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9818E89-CE03-4546-8DAF-2E9AF940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686A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6AD74A-B612-465D-AD39-8E995C0B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11130" y="-1"/>
            <a:ext cx="3403114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5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-46654"/>
            <a:ext cx="12192000" cy="1147666"/>
          </a:xfrm>
          <a:ln w="5715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Introduction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F1790-0F5E-4114-888E-DAC7D3407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415" y="1195541"/>
            <a:ext cx="5555901" cy="5555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5BD61-8140-4B21-9EA8-FD1ECC140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87" y="1195541"/>
            <a:ext cx="5555901" cy="5555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86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C4DEA22-DA95-4FF9-B356-AC2AE63B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17" y="348413"/>
            <a:ext cx="5313401" cy="1692794"/>
          </a:xfrm>
        </p:spPr>
        <p:txBody>
          <a:bodyPr>
            <a:normAutofit/>
          </a:bodyPr>
          <a:lstStyle/>
          <a:p>
            <a:r>
              <a:rPr lang="es-ES_tradnl" b="1" dirty="0">
                <a:latin typeface="Arial Black" panose="020B0A04020102020204" pitchFamily="34" charset="0"/>
              </a:rPr>
              <a:t>A. </a:t>
            </a:r>
            <a:r>
              <a:rPr lang="es-ES_tradnl" b="1" dirty="0" err="1">
                <a:latin typeface="Arial Black" panose="020B0A04020102020204" pitchFamily="34" charset="0"/>
              </a:rPr>
              <a:t>National</a:t>
            </a:r>
            <a:r>
              <a:rPr lang="es-ES_tradnl" b="1" dirty="0">
                <a:latin typeface="Arial Black" panose="020B0A04020102020204" pitchFamily="34" charset="0"/>
              </a:rPr>
              <a:t> </a:t>
            </a:r>
            <a:r>
              <a:rPr lang="es-ES_tradnl" b="1" dirty="0" err="1">
                <a:latin typeface="Arial Black" panose="020B0A04020102020204" pitchFamily="34" charset="0"/>
              </a:rPr>
              <a:t>level</a:t>
            </a:r>
            <a:endParaRPr lang="es-ES_tradnl" b="1" dirty="0">
              <a:latin typeface="Arial Black" panose="020B0A04020102020204" pitchFamily="34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65FDC-356C-4259-962E-2520CFB95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95" y="1962084"/>
            <a:ext cx="5564610" cy="4679877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  <a:tabLst>
                <a:tab pos="1617663" algn="l"/>
              </a:tabLst>
            </a:pPr>
            <a:r>
              <a:rPr lang="es-CR" dirty="0" err="1"/>
              <a:t>Policy</a:t>
            </a:r>
            <a:r>
              <a:rPr lang="es-CR" dirty="0"/>
              <a:t> </a:t>
            </a:r>
            <a:r>
              <a:rPr lang="es-CR" dirty="0" err="1"/>
              <a:t>formulation</a:t>
            </a:r>
            <a:r>
              <a:rPr lang="es-CR" dirty="0"/>
              <a:t> </a:t>
            </a:r>
            <a:r>
              <a:rPr lang="es-CR" dirty="0" err="1"/>
              <a:t>to</a:t>
            </a:r>
            <a:r>
              <a:rPr lang="es-CR" dirty="0"/>
              <a:t> </a:t>
            </a:r>
            <a:r>
              <a:rPr lang="es-CR" dirty="0" err="1"/>
              <a:t>allow</a:t>
            </a:r>
            <a:r>
              <a:rPr lang="es-CR" dirty="0"/>
              <a:t> a </a:t>
            </a:r>
            <a:r>
              <a:rPr lang="es-CR" dirty="0" err="1"/>
              <a:t>clear</a:t>
            </a:r>
            <a:r>
              <a:rPr lang="es-CR" dirty="0"/>
              <a:t> </a:t>
            </a:r>
            <a:r>
              <a:rPr lang="es-CR" dirty="0" err="1"/>
              <a:t>demarcation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i="1" dirty="0" err="1"/>
              <a:t>forest</a:t>
            </a:r>
            <a:r>
              <a:rPr lang="es-CR" i="1" dirty="0"/>
              <a:t>: </a:t>
            </a:r>
            <a:r>
              <a:rPr lang="es-CR" dirty="0" err="1"/>
              <a:t>based</a:t>
            </a:r>
            <a:r>
              <a:rPr lang="es-CR" dirty="0"/>
              <a:t> </a:t>
            </a:r>
            <a:r>
              <a:rPr lang="es-CR" dirty="0" err="1"/>
              <a:t>on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community</a:t>
            </a:r>
            <a:r>
              <a:rPr lang="es-CR" dirty="0"/>
              <a:t> </a:t>
            </a:r>
            <a:r>
              <a:rPr lang="es-CR" dirty="0" err="1"/>
              <a:t>needs</a:t>
            </a:r>
            <a:r>
              <a:rPr lang="es-CR" dirty="0"/>
              <a:t> and </a:t>
            </a:r>
            <a:r>
              <a:rPr lang="es-CR" dirty="0" err="1"/>
              <a:t>government</a:t>
            </a:r>
            <a:r>
              <a:rPr lang="es-CR" dirty="0"/>
              <a:t> </a:t>
            </a:r>
            <a:r>
              <a:rPr lang="es-CR" dirty="0" err="1"/>
              <a:t>goals</a:t>
            </a:r>
            <a:r>
              <a:rPr lang="es-CR" dirty="0"/>
              <a:t> </a:t>
            </a:r>
            <a:r>
              <a:rPr lang="es-CR" dirty="0" err="1"/>
              <a:t>to</a:t>
            </a:r>
            <a:r>
              <a:rPr lang="es-CR" dirty="0"/>
              <a:t> preserve biodiversity</a:t>
            </a:r>
          </a:p>
          <a:p>
            <a:pPr marL="0" indent="0" algn="just">
              <a:buNone/>
              <a:tabLst>
                <a:tab pos="1617663" algn="l"/>
              </a:tabLst>
            </a:pPr>
            <a:endParaRPr lang="es-CR" sz="1100" dirty="0"/>
          </a:p>
          <a:p>
            <a:pPr marL="514350" indent="-514350" algn="just">
              <a:buFont typeface="+mj-lt"/>
              <a:buAutoNum type="arabicPeriod" startAt="2"/>
              <a:tabLst>
                <a:tab pos="1617663" algn="l"/>
              </a:tabLst>
            </a:pPr>
            <a:r>
              <a:rPr lang="es-CR" dirty="0" err="1"/>
              <a:t>Coordination</a:t>
            </a:r>
            <a:r>
              <a:rPr lang="es-CR" dirty="0"/>
              <a:t> and </a:t>
            </a:r>
            <a:r>
              <a:rPr lang="es-CR" dirty="0" err="1"/>
              <a:t>partnership</a:t>
            </a:r>
            <a:r>
              <a:rPr lang="es-CR" dirty="0"/>
              <a:t>. </a:t>
            </a:r>
          </a:p>
          <a:p>
            <a:pPr marL="0" indent="0" algn="just">
              <a:buNone/>
              <a:tabLst>
                <a:tab pos="1617663" algn="l"/>
              </a:tabLst>
            </a:pPr>
            <a:endParaRPr lang="es-CR" sz="1050" dirty="0"/>
          </a:p>
          <a:p>
            <a:pPr marL="514350" indent="-514350" algn="just">
              <a:buFont typeface="+mj-lt"/>
              <a:buAutoNum type="arabicPeriod" startAt="3"/>
              <a:tabLst>
                <a:tab pos="1617663" algn="l"/>
              </a:tabLst>
            </a:pPr>
            <a:r>
              <a:rPr lang="es-CR" dirty="0" err="1"/>
              <a:t>Networking</a:t>
            </a:r>
            <a:r>
              <a:rPr lang="es-CR" dirty="0"/>
              <a:t> </a:t>
            </a:r>
            <a:r>
              <a:rPr lang="es-CR" dirty="0" err="1"/>
              <a:t>with</a:t>
            </a:r>
            <a:r>
              <a:rPr lang="es-CR" dirty="0"/>
              <a:t> </a:t>
            </a:r>
            <a:r>
              <a:rPr lang="es-CR" dirty="0" err="1"/>
              <a:t>research</a:t>
            </a:r>
            <a:r>
              <a:rPr lang="es-CR" dirty="0"/>
              <a:t> and </a:t>
            </a:r>
            <a:r>
              <a:rPr lang="es-CR" dirty="0" err="1"/>
              <a:t>higher</a:t>
            </a:r>
            <a:r>
              <a:rPr lang="es-CR" dirty="0"/>
              <a:t> </a:t>
            </a:r>
            <a:r>
              <a:rPr lang="es-CR" dirty="0" err="1"/>
              <a:t>institutions</a:t>
            </a:r>
            <a:r>
              <a:rPr lang="es-CR" dirty="0"/>
              <a:t>, local </a:t>
            </a:r>
            <a:r>
              <a:rPr lang="es-CR" dirty="0" err="1"/>
              <a:t>government</a:t>
            </a:r>
            <a:r>
              <a:rPr lang="es-CR" dirty="0"/>
              <a:t> and </a:t>
            </a:r>
            <a:r>
              <a:rPr lang="es-CR" dirty="0" err="1"/>
              <a:t>communities</a:t>
            </a:r>
            <a:r>
              <a:rPr lang="es-CR" dirty="0"/>
              <a:t>. 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55CDF029-5D31-4639-B239-0541E470F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r="19126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18">
            <a:extLst>
              <a:ext uri="{FF2B5EF4-FFF2-40B4-BE49-F238E27FC236}">
                <a16:creationId xmlns:a16="http://schemas.microsoft.com/office/drawing/2014/main" id="{2A9E08F4-F3DC-4E80-8C4F-A367070E5AA6}"/>
              </a:ext>
            </a:extLst>
          </p:cNvPr>
          <p:cNvCxnSpPr>
            <a:cxnSpLocks/>
          </p:cNvCxnSpPr>
          <p:nvPr/>
        </p:nvCxnSpPr>
        <p:spPr>
          <a:xfrm>
            <a:off x="301758" y="531228"/>
            <a:ext cx="5375560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20">
            <a:extLst>
              <a:ext uri="{FF2B5EF4-FFF2-40B4-BE49-F238E27FC236}">
                <a16:creationId xmlns:a16="http://schemas.microsoft.com/office/drawing/2014/main" id="{E890B043-87B2-499D-9392-CF03E6C526AF}"/>
              </a:ext>
            </a:extLst>
          </p:cNvPr>
          <p:cNvCxnSpPr>
            <a:cxnSpLocks/>
          </p:cNvCxnSpPr>
          <p:nvPr/>
        </p:nvCxnSpPr>
        <p:spPr>
          <a:xfrm>
            <a:off x="301758" y="1664030"/>
            <a:ext cx="5285126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C4DEA22-DA95-4FF9-B356-AC2AE63B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205" y="320635"/>
            <a:ext cx="6300317" cy="1454051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000000"/>
                </a:solidFill>
                <a:latin typeface="Arial Black" panose="020B0A04020102020204" pitchFamily="34" charset="0"/>
              </a:rPr>
              <a:t>A. </a:t>
            </a:r>
            <a:r>
              <a:rPr lang="es-ES_tradnl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National</a:t>
            </a:r>
            <a:r>
              <a:rPr lang="es-ES_tradnl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s-ES_tradnl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level</a:t>
            </a:r>
            <a:endParaRPr lang="es-ES_tradnl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875DF-3952-4EB8-85B6-904E25A2F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97" r="3358" b="-3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65FDC-356C-4259-962E-2520CFB95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876" y="2421682"/>
            <a:ext cx="6282372" cy="3639289"/>
          </a:xfrm>
        </p:spPr>
        <p:txBody>
          <a:bodyPr anchor="ctr">
            <a:normAutofit lnSpcReduction="1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s-CR" sz="3600" dirty="0" err="1">
                <a:solidFill>
                  <a:srgbClr val="000000"/>
                </a:solidFill>
              </a:rPr>
              <a:t>Land</a:t>
            </a:r>
            <a:r>
              <a:rPr lang="es-CR" sz="3600" dirty="0">
                <a:solidFill>
                  <a:srgbClr val="000000"/>
                </a:solidFill>
              </a:rPr>
              <a:t> use </a:t>
            </a:r>
            <a:r>
              <a:rPr lang="es-CR" sz="3600" dirty="0" err="1">
                <a:solidFill>
                  <a:srgbClr val="000000"/>
                </a:solidFill>
              </a:rPr>
              <a:t>planning</a:t>
            </a:r>
            <a:r>
              <a:rPr lang="es-CR" sz="3600" dirty="0">
                <a:solidFill>
                  <a:srgbClr val="000000"/>
                </a:solidFill>
              </a:rPr>
              <a:t> and </a:t>
            </a:r>
            <a:r>
              <a:rPr lang="es-CR" sz="3600" dirty="0" err="1">
                <a:solidFill>
                  <a:srgbClr val="000000"/>
                </a:solidFill>
              </a:rPr>
              <a:t>implementation</a:t>
            </a:r>
            <a:endParaRPr lang="es-CR" sz="36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es-CR" sz="3600" dirty="0" err="1">
                <a:solidFill>
                  <a:srgbClr val="000000"/>
                </a:solidFill>
              </a:rPr>
              <a:t>Policy</a:t>
            </a:r>
            <a:r>
              <a:rPr lang="es-CR" sz="3600" dirty="0">
                <a:solidFill>
                  <a:srgbClr val="000000"/>
                </a:solidFill>
              </a:rPr>
              <a:t> dialogue, </a:t>
            </a:r>
            <a:r>
              <a:rPr lang="es-CR" sz="3600" dirty="0" err="1">
                <a:solidFill>
                  <a:srgbClr val="000000"/>
                </a:solidFill>
              </a:rPr>
              <a:t>review</a:t>
            </a:r>
            <a:r>
              <a:rPr lang="es-CR" sz="3600" dirty="0">
                <a:solidFill>
                  <a:srgbClr val="000000"/>
                </a:solidFill>
              </a:rPr>
              <a:t> and </a:t>
            </a:r>
            <a:r>
              <a:rPr lang="es-CR" sz="3600" dirty="0" err="1">
                <a:solidFill>
                  <a:srgbClr val="000000"/>
                </a:solidFill>
              </a:rPr>
              <a:t>advocacy</a:t>
            </a:r>
            <a:r>
              <a:rPr lang="es-CR" sz="3600" dirty="0">
                <a:solidFill>
                  <a:srgbClr val="000000"/>
                </a:solidFill>
              </a:rPr>
              <a:t>.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s-CR" sz="3600" dirty="0" err="1">
                <a:solidFill>
                  <a:srgbClr val="000000"/>
                </a:solidFill>
              </a:rPr>
              <a:t>Formulation</a:t>
            </a:r>
            <a:r>
              <a:rPr lang="es-CR" sz="3600" dirty="0">
                <a:solidFill>
                  <a:srgbClr val="000000"/>
                </a:solidFill>
              </a:rPr>
              <a:t> </a:t>
            </a:r>
            <a:r>
              <a:rPr lang="es-CR" sz="3600" dirty="0" err="1">
                <a:solidFill>
                  <a:srgbClr val="000000"/>
                </a:solidFill>
              </a:rPr>
              <a:t>of</a:t>
            </a:r>
            <a:r>
              <a:rPr lang="es-CR" sz="3600" dirty="0">
                <a:solidFill>
                  <a:srgbClr val="000000"/>
                </a:solidFill>
              </a:rPr>
              <a:t> a </a:t>
            </a:r>
            <a:r>
              <a:rPr lang="es-CR" sz="3600" dirty="0" err="1">
                <a:solidFill>
                  <a:srgbClr val="000000"/>
                </a:solidFill>
              </a:rPr>
              <a:t>policy</a:t>
            </a:r>
            <a:r>
              <a:rPr lang="es-CR" sz="3600" dirty="0">
                <a:solidFill>
                  <a:srgbClr val="000000"/>
                </a:solidFill>
              </a:rPr>
              <a:t> </a:t>
            </a:r>
            <a:r>
              <a:rPr lang="es-CR" sz="3600" dirty="0" err="1">
                <a:solidFill>
                  <a:srgbClr val="000000"/>
                </a:solidFill>
              </a:rPr>
              <a:t>to</a:t>
            </a:r>
            <a:r>
              <a:rPr lang="es-CR" sz="3600" dirty="0">
                <a:solidFill>
                  <a:srgbClr val="000000"/>
                </a:solidFill>
              </a:rPr>
              <a:t> </a:t>
            </a:r>
            <a:r>
              <a:rPr lang="es-CR" sz="3600" dirty="0" err="1">
                <a:solidFill>
                  <a:srgbClr val="000000"/>
                </a:solidFill>
              </a:rPr>
              <a:t>restore</a:t>
            </a:r>
            <a:r>
              <a:rPr lang="es-CR" sz="3600" dirty="0">
                <a:solidFill>
                  <a:srgbClr val="000000"/>
                </a:solidFill>
              </a:rPr>
              <a:t> and </a:t>
            </a:r>
            <a:r>
              <a:rPr lang="es-CR" sz="3600" dirty="0" err="1">
                <a:solidFill>
                  <a:srgbClr val="000000"/>
                </a:solidFill>
              </a:rPr>
              <a:t>protect</a:t>
            </a:r>
            <a:r>
              <a:rPr lang="es-CR" sz="3600" dirty="0">
                <a:solidFill>
                  <a:srgbClr val="000000"/>
                </a:solidFill>
              </a:rPr>
              <a:t> </a:t>
            </a:r>
            <a:r>
              <a:rPr lang="es-CR" sz="3600" dirty="0" err="1">
                <a:solidFill>
                  <a:srgbClr val="000000"/>
                </a:solidFill>
              </a:rPr>
              <a:t>the</a:t>
            </a:r>
            <a:r>
              <a:rPr lang="es-CR" sz="3600" dirty="0">
                <a:solidFill>
                  <a:srgbClr val="000000"/>
                </a:solidFill>
              </a:rPr>
              <a:t> </a:t>
            </a:r>
            <a:r>
              <a:rPr lang="es-CR" sz="3600" dirty="0" err="1">
                <a:solidFill>
                  <a:srgbClr val="000000"/>
                </a:solidFill>
              </a:rPr>
              <a:t>endangerous</a:t>
            </a:r>
            <a:r>
              <a:rPr lang="es-CR" sz="3600" dirty="0">
                <a:solidFill>
                  <a:srgbClr val="000000"/>
                </a:solidFill>
              </a:rPr>
              <a:t> </a:t>
            </a:r>
            <a:r>
              <a:rPr lang="es-CR" sz="3600" dirty="0" err="1">
                <a:solidFill>
                  <a:srgbClr val="000000"/>
                </a:solidFill>
              </a:rPr>
              <a:t>species</a:t>
            </a:r>
            <a:r>
              <a:rPr lang="es-CR" sz="3600" dirty="0">
                <a:solidFill>
                  <a:srgbClr val="000000"/>
                </a:solidFill>
              </a:rPr>
              <a:t>.</a:t>
            </a:r>
          </a:p>
          <a:p>
            <a:endParaRPr lang="es-CR" sz="36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Conector recto 18">
            <a:extLst>
              <a:ext uri="{FF2B5EF4-FFF2-40B4-BE49-F238E27FC236}">
                <a16:creationId xmlns:a16="http://schemas.microsoft.com/office/drawing/2014/main" id="{DEDE1112-2BD3-4555-BF40-5F7675137C87}"/>
              </a:ext>
            </a:extLst>
          </p:cNvPr>
          <p:cNvCxnSpPr>
            <a:cxnSpLocks/>
          </p:cNvCxnSpPr>
          <p:nvPr/>
        </p:nvCxnSpPr>
        <p:spPr>
          <a:xfrm>
            <a:off x="4974251" y="531228"/>
            <a:ext cx="6872763" cy="21988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20">
            <a:extLst>
              <a:ext uri="{FF2B5EF4-FFF2-40B4-BE49-F238E27FC236}">
                <a16:creationId xmlns:a16="http://schemas.microsoft.com/office/drawing/2014/main" id="{D2EEB652-410F-42E6-AF98-1D43AD5C2A97}"/>
              </a:ext>
            </a:extLst>
          </p:cNvPr>
          <p:cNvCxnSpPr>
            <a:cxnSpLocks/>
          </p:cNvCxnSpPr>
          <p:nvPr/>
        </p:nvCxnSpPr>
        <p:spPr>
          <a:xfrm>
            <a:off x="4974251" y="1664030"/>
            <a:ext cx="6872763" cy="21988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2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C4DEA22-DA95-4FF9-B356-AC2AE63B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17" y="348413"/>
            <a:ext cx="5313401" cy="1692794"/>
          </a:xfrm>
        </p:spPr>
        <p:txBody>
          <a:bodyPr>
            <a:normAutofit/>
          </a:bodyPr>
          <a:lstStyle/>
          <a:p>
            <a:r>
              <a:rPr lang="es-ES_tradnl" b="1" dirty="0">
                <a:latin typeface="Arial Black" panose="020B0A04020102020204" pitchFamily="34" charset="0"/>
              </a:rPr>
              <a:t>B. Local </a:t>
            </a:r>
            <a:r>
              <a:rPr lang="es-ES_tradnl" b="1" dirty="0" err="1">
                <a:latin typeface="Arial Black" panose="020B0A04020102020204" pitchFamily="34" charset="0"/>
              </a:rPr>
              <a:t>level</a:t>
            </a:r>
            <a:endParaRPr lang="es-ES_tradnl" b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65FDC-356C-4259-962E-2520CFB95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95" y="1962084"/>
            <a:ext cx="6247898" cy="4679877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CR" dirty="0" err="1"/>
              <a:t>Capacity</a:t>
            </a:r>
            <a:r>
              <a:rPr lang="es-CR" dirty="0"/>
              <a:t> </a:t>
            </a:r>
            <a:r>
              <a:rPr lang="es-CR" dirty="0" err="1"/>
              <a:t>building</a:t>
            </a:r>
            <a:r>
              <a:rPr lang="es-CR" dirty="0"/>
              <a:t>/ </a:t>
            </a:r>
            <a:r>
              <a:rPr lang="es-CR" dirty="0" err="1"/>
              <a:t>education</a:t>
            </a:r>
            <a:r>
              <a:rPr lang="es-CR" dirty="0"/>
              <a:t> and </a:t>
            </a:r>
            <a:r>
              <a:rPr lang="es-CR" dirty="0" err="1"/>
              <a:t>public</a:t>
            </a:r>
            <a:r>
              <a:rPr lang="es-CR" dirty="0"/>
              <a:t> </a:t>
            </a:r>
            <a:r>
              <a:rPr lang="es-CR" dirty="0" err="1"/>
              <a:t>awareness</a:t>
            </a:r>
            <a:r>
              <a:rPr lang="es-CR" dirty="0"/>
              <a:t> </a:t>
            </a:r>
            <a:r>
              <a:rPr lang="es-CR" dirty="0" err="1"/>
              <a:t>about</a:t>
            </a:r>
            <a:r>
              <a:rPr lang="es-CR" dirty="0"/>
              <a:t> </a:t>
            </a:r>
            <a:r>
              <a:rPr lang="es-CR" dirty="0" err="1"/>
              <a:t>sustainable</a:t>
            </a:r>
            <a:r>
              <a:rPr lang="es-CR" dirty="0"/>
              <a:t> </a:t>
            </a:r>
            <a:r>
              <a:rPr lang="es-CR" dirty="0" err="1"/>
              <a:t>landscape</a:t>
            </a:r>
            <a:r>
              <a:rPr lang="es-CR" dirty="0"/>
              <a:t> </a:t>
            </a:r>
            <a:r>
              <a:rPr lang="es-CR" dirty="0" err="1"/>
              <a:t>management</a:t>
            </a:r>
            <a:r>
              <a:rPr lang="es-CR" dirty="0"/>
              <a:t>, </a:t>
            </a:r>
            <a:r>
              <a:rPr lang="es-CR" dirty="0" err="1"/>
              <a:t>based</a:t>
            </a:r>
            <a:r>
              <a:rPr lang="es-CR" dirty="0"/>
              <a:t> </a:t>
            </a:r>
            <a:r>
              <a:rPr lang="es-CR" dirty="0" err="1"/>
              <a:t>on</a:t>
            </a:r>
            <a:r>
              <a:rPr lang="es-CR" dirty="0"/>
              <a:t> local </a:t>
            </a:r>
            <a:r>
              <a:rPr lang="es-CR" dirty="0" err="1"/>
              <a:t>needs</a:t>
            </a:r>
            <a:r>
              <a:rPr lang="es-CR" dirty="0"/>
              <a:t>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CR" dirty="0" err="1"/>
              <a:t>Promotion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ecotourism.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CR" dirty="0" err="1"/>
              <a:t>Income</a:t>
            </a:r>
            <a:r>
              <a:rPr lang="es-CR" dirty="0"/>
              <a:t> </a:t>
            </a:r>
            <a:r>
              <a:rPr lang="es-CR" dirty="0" err="1"/>
              <a:t>generation</a:t>
            </a:r>
            <a:r>
              <a:rPr lang="es-CR" dirty="0"/>
              <a:t> </a:t>
            </a:r>
            <a:r>
              <a:rPr lang="es-CR" dirty="0" err="1"/>
              <a:t>activities</a:t>
            </a:r>
            <a:r>
              <a:rPr lang="es-CR" dirty="0"/>
              <a:t>: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CR" dirty="0" err="1"/>
              <a:t>Bee</a:t>
            </a:r>
            <a:r>
              <a:rPr lang="es-CR" dirty="0"/>
              <a:t> </a:t>
            </a:r>
            <a:r>
              <a:rPr lang="es-CR" dirty="0" err="1"/>
              <a:t>keeping</a:t>
            </a:r>
            <a:r>
              <a:rPr lang="es-CR" dirty="0"/>
              <a:t>.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CR" dirty="0" err="1"/>
              <a:t>Livestock</a:t>
            </a:r>
            <a:r>
              <a:rPr lang="es-CR" dirty="0"/>
              <a:t> </a:t>
            </a:r>
            <a:r>
              <a:rPr lang="es-CR" dirty="0" err="1"/>
              <a:t>farming</a:t>
            </a:r>
            <a:endParaRPr lang="es-CR" dirty="0"/>
          </a:p>
          <a:p>
            <a:pPr marL="914400" lvl="1" indent="-457200" algn="just">
              <a:buFont typeface="+mj-lt"/>
              <a:buAutoNum type="arabicPeriod"/>
            </a:pPr>
            <a:r>
              <a:rPr lang="es-CR" dirty="0" err="1"/>
              <a:t>Agriculture</a:t>
            </a:r>
            <a:r>
              <a:rPr lang="es-CR" dirty="0"/>
              <a:t> </a:t>
            </a:r>
            <a:r>
              <a:rPr lang="es-CR" dirty="0" err="1"/>
              <a:t>production</a:t>
            </a:r>
            <a:r>
              <a:rPr lang="es-CR" dirty="0"/>
              <a:t>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CR" dirty="0" err="1"/>
              <a:t>Improvement</a:t>
            </a:r>
            <a:r>
              <a:rPr lang="es-CR" dirty="0"/>
              <a:t> </a:t>
            </a:r>
            <a:r>
              <a:rPr lang="es-CR" dirty="0" err="1"/>
              <a:t>agricultural</a:t>
            </a:r>
            <a:r>
              <a:rPr lang="es-CR" dirty="0"/>
              <a:t> </a:t>
            </a:r>
            <a:r>
              <a:rPr lang="es-CR" dirty="0" err="1"/>
              <a:t>practices</a:t>
            </a:r>
            <a:r>
              <a:rPr lang="es-CR" dirty="0"/>
              <a:t> (</a:t>
            </a:r>
            <a:r>
              <a:rPr lang="es-CR" dirty="0" err="1"/>
              <a:t>research</a:t>
            </a:r>
            <a:r>
              <a:rPr lang="es-CR" dirty="0"/>
              <a:t> </a:t>
            </a:r>
            <a:r>
              <a:rPr lang="es-CR" dirty="0" err="1"/>
              <a:t>based</a:t>
            </a:r>
            <a:r>
              <a:rPr lang="es-CR" dirty="0"/>
              <a:t> </a:t>
            </a:r>
            <a:r>
              <a:rPr lang="es-CR" dirty="0" err="1"/>
              <a:t>solutions</a:t>
            </a:r>
            <a:r>
              <a:rPr lang="es-CR" dirty="0"/>
              <a:t> </a:t>
            </a:r>
            <a:r>
              <a:rPr lang="es-CR" dirty="0" err="1"/>
              <a:t>to</a:t>
            </a:r>
            <a:r>
              <a:rPr lang="es-CR" dirty="0"/>
              <a:t> </a:t>
            </a:r>
            <a:r>
              <a:rPr lang="es-CR" dirty="0" err="1"/>
              <a:t>increase</a:t>
            </a:r>
            <a:r>
              <a:rPr lang="es-CR" dirty="0"/>
              <a:t> </a:t>
            </a:r>
            <a:r>
              <a:rPr lang="es-CR" dirty="0" err="1"/>
              <a:t>productivity</a:t>
            </a:r>
            <a:r>
              <a:rPr lang="es-CR" dirty="0"/>
              <a:t> and </a:t>
            </a:r>
            <a:r>
              <a:rPr lang="es-CR" dirty="0" err="1"/>
              <a:t>protect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resourses</a:t>
            </a:r>
            <a:r>
              <a:rPr lang="es-CR" dirty="0"/>
              <a:t> at </a:t>
            </a:r>
            <a:r>
              <a:rPr lang="es-CR" dirty="0" err="1"/>
              <a:t>the</a:t>
            </a:r>
            <a:r>
              <a:rPr lang="es-CR" dirty="0"/>
              <a:t> time).  </a:t>
            </a:r>
          </a:p>
          <a:p>
            <a:pPr marL="514350" indent="-514350" algn="just">
              <a:buFont typeface="+mj-lt"/>
              <a:buAutoNum type="arabicPeriod"/>
              <a:tabLst>
                <a:tab pos="1617663" algn="l"/>
              </a:tabLst>
            </a:pPr>
            <a:endParaRPr lang="es-CR" dirty="0"/>
          </a:p>
        </p:txBody>
      </p:sp>
      <p:cxnSp>
        <p:nvCxnSpPr>
          <p:cNvPr id="11" name="Conector recto 18">
            <a:extLst>
              <a:ext uri="{FF2B5EF4-FFF2-40B4-BE49-F238E27FC236}">
                <a16:creationId xmlns:a16="http://schemas.microsoft.com/office/drawing/2014/main" id="{2A9E08F4-F3DC-4E80-8C4F-A367070E5AA6}"/>
              </a:ext>
            </a:extLst>
          </p:cNvPr>
          <p:cNvCxnSpPr>
            <a:cxnSpLocks/>
          </p:cNvCxnSpPr>
          <p:nvPr/>
        </p:nvCxnSpPr>
        <p:spPr>
          <a:xfrm>
            <a:off x="301758" y="531228"/>
            <a:ext cx="5375560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20">
            <a:extLst>
              <a:ext uri="{FF2B5EF4-FFF2-40B4-BE49-F238E27FC236}">
                <a16:creationId xmlns:a16="http://schemas.microsoft.com/office/drawing/2014/main" id="{E890B043-87B2-499D-9392-CF03E6C526AF}"/>
              </a:ext>
            </a:extLst>
          </p:cNvPr>
          <p:cNvCxnSpPr>
            <a:cxnSpLocks/>
          </p:cNvCxnSpPr>
          <p:nvPr/>
        </p:nvCxnSpPr>
        <p:spPr>
          <a:xfrm>
            <a:off x="301758" y="1664030"/>
            <a:ext cx="5285126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357E7614-C8F9-4D73-9890-4AF18F2E5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8" r="53486"/>
          <a:stretch/>
        </p:blipFill>
        <p:spPr>
          <a:xfrm>
            <a:off x="6631912" y="-2400"/>
            <a:ext cx="5526593" cy="6800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46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65FDC-356C-4259-962E-2520CFB95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94" y="140677"/>
            <a:ext cx="6890993" cy="6657035"/>
          </a:xfrm>
        </p:spPr>
        <p:txBody>
          <a:bodyPr>
            <a:normAutofit fontScale="92500"/>
          </a:bodyPr>
          <a:lstStyle/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Improvement</a:t>
            </a:r>
            <a:r>
              <a:rPr lang="es-CR" dirty="0"/>
              <a:t> </a:t>
            </a:r>
            <a:r>
              <a:rPr lang="es-CR" dirty="0" err="1"/>
              <a:t>livestock</a:t>
            </a:r>
            <a:r>
              <a:rPr lang="es-CR" dirty="0"/>
              <a:t> </a:t>
            </a:r>
            <a:r>
              <a:rPr lang="es-CR" dirty="0" err="1"/>
              <a:t>farming</a:t>
            </a:r>
            <a:r>
              <a:rPr lang="es-CR" dirty="0"/>
              <a:t>. 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Promotion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traditional</a:t>
            </a:r>
            <a:r>
              <a:rPr lang="es-CR" dirty="0"/>
              <a:t> </a:t>
            </a:r>
            <a:r>
              <a:rPr lang="es-CR" dirty="0" err="1"/>
              <a:t>communication</a:t>
            </a:r>
            <a:r>
              <a:rPr lang="es-CR" dirty="0"/>
              <a:t> </a:t>
            </a:r>
            <a:r>
              <a:rPr lang="es-CR" dirty="0" err="1"/>
              <a:t>system</a:t>
            </a:r>
            <a:r>
              <a:rPr lang="es-CR" dirty="0"/>
              <a:t>: “DAGU”.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Learning</a:t>
            </a:r>
            <a:r>
              <a:rPr lang="es-CR" dirty="0"/>
              <a:t> </a:t>
            </a:r>
            <a:r>
              <a:rPr lang="es-CR" dirty="0" err="1"/>
              <a:t>or</a:t>
            </a:r>
            <a:r>
              <a:rPr lang="es-CR" dirty="0"/>
              <a:t> </a:t>
            </a:r>
            <a:r>
              <a:rPr lang="es-CR" dirty="0" err="1"/>
              <a:t>experience</a:t>
            </a:r>
            <a:r>
              <a:rPr lang="es-CR" dirty="0"/>
              <a:t> </a:t>
            </a:r>
            <a:r>
              <a:rPr lang="es-CR" dirty="0" err="1"/>
              <a:t>sharing</a:t>
            </a:r>
            <a:r>
              <a:rPr lang="es-CR" dirty="0"/>
              <a:t> </a:t>
            </a:r>
            <a:r>
              <a:rPr lang="es-CR" dirty="0" err="1"/>
              <a:t>visits</a:t>
            </a:r>
            <a:r>
              <a:rPr lang="es-CR" dirty="0"/>
              <a:t> (</a:t>
            </a:r>
            <a:r>
              <a:rPr lang="es-CR" dirty="0" err="1"/>
              <a:t>Landscape</a:t>
            </a:r>
            <a:r>
              <a:rPr lang="es-CR" dirty="0"/>
              <a:t> </a:t>
            </a:r>
            <a:r>
              <a:rPr lang="es-CR" dirty="0" err="1"/>
              <a:t>process</a:t>
            </a:r>
            <a:r>
              <a:rPr lang="es-CR" dirty="0"/>
              <a:t> and </a:t>
            </a:r>
            <a:r>
              <a:rPr lang="es-CR" dirty="0" err="1"/>
              <a:t>impacts</a:t>
            </a:r>
            <a:r>
              <a:rPr lang="es-CR" dirty="0"/>
              <a:t>). 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Reforestation</a:t>
            </a:r>
            <a:r>
              <a:rPr lang="es-CR" dirty="0"/>
              <a:t> </a:t>
            </a:r>
            <a:r>
              <a:rPr lang="es-CR" dirty="0" err="1"/>
              <a:t>campaing</a:t>
            </a:r>
            <a:r>
              <a:rPr lang="es-CR" dirty="0"/>
              <a:t>. 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Value</a:t>
            </a:r>
            <a:r>
              <a:rPr lang="es-CR" dirty="0"/>
              <a:t> </a:t>
            </a:r>
            <a:r>
              <a:rPr lang="es-CR" dirty="0" err="1"/>
              <a:t>chain</a:t>
            </a:r>
            <a:r>
              <a:rPr lang="es-CR" dirty="0"/>
              <a:t> </a:t>
            </a:r>
            <a:r>
              <a:rPr lang="es-CR" dirty="0" err="1"/>
              <a:t>development</a:t>
            </a:r>
            <a:r>
              <a:rPr lang="es-CR" dirty="0"/>
              <a:t> </a:t>
            </a:r>
            <a:r>
              <a:rPr lang="es-CR" dirty="0" err="1"/>
              <a:t>for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produced</a:t>
            </a:r>
            <a:r>
              <a:rPr lang="es-CR" dirty="0"/>
              <a:t>/ </a:t>
            </a:r>
            <a:r>
              <a:rPr lang="es-CR" dirty="0" err="1"/>
              <a:t>selected</a:t>
            </a:r>
            <a:r>
              <a:rPr lang="es-CR" dirty="0"/>
              <a:t> </a:t>
            </a:r>
            <a:r>
              <a:rPr lang="es-CR" dirty="0" err="1"/>
              <a:t>businesses</a:t>
            </a:r>
            <a:r>
              <a:rPr lang="es-CR" dirty="0"/>
              <a:t>. 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Participatory</a:t>
            </a:r>
            <a:r>
              <a:rPr lang="es-CR" dirty="0"/>
              <a:t> </a:t>
            </a:r>
            <a:r>
              <a:rPr lang="es-CR" dirty="0" err="1"/>
              <a:t>forest</a:t>
            </a:r>
            <a:r>
              <a:rPr lang="es-CR" dirty="0"/>
              <a:t> and </a:t>
            </a:r>
            <a:r>
              <a:rPr lang="es-CR" dirty="0" err="1"/>
              <a:t>grazing</a:t>
            </a:r>
            <a:r>
              <a:rPr lang="es-CR" dirty="0"/>
              <a:t> </a:t>
            </a:r>
            <a:r>
              <a:rPr lang="es-CR" dirty="0" err="1"/>
              <a:t>management</a:t>
            </a:r>
            <a:r>
              <a:rPr lang="es-CR" dirty="0"/>
              <a:t>. 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Forage</a:t>
            </a:r>
            <a:r>
              <a:rPr lang="es-CR" dirty="0"/>
              <a:t> </a:t>
            </a:r>
            <a:r>
              <a:rPr lang="es-CR" dirty="0" err="1"/>
              <a:t>production</a:t>
            </a:r>
            <a:r>
              <a:rPr lang="es-CR" dirty="0"/>
              <a:t> at </a:t>
            </a:r>
            <a:r>
              <a:rPr lang="es-CR" dirty="0" err="1"/>
              <a:t>household</a:t>
            </a:r>
            <a:r>
              <a:rPr lang="es-CR" dirty="0"/>
              <a:t> </a:t>
            </a:r>
            <a:r>
              <a:rPr lang="es-CR" dirty="0" err="1"/>
              <a:t>level</a:t>
            </a:r>
            <a:r>
              <a:rPr lang="es-CR" dirty="0"/>
              <a:t>. 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Soil</a:t>
            </a:r>
            <a:r>
              <a:rPr lang="es-CR" dirty="0"/>
              <a:t> and </a:t>
            </a:r>
            <a:r>
              <a:rPr lang="es-CR" dirty="0" err="1"/>
              <a:t>water</a:t>
            </a:r>
            <a:r>
              <a:rPr lang="es-CR" dirty="0"/>
              <a:t> </a:t>
            </a:r>
            <a:r>
              <a:rPr lang="es-CR" dirty="0" err="1"/>
              <a:t>conservation</a:t>
            </a:r>
            <a:r>
              <a:rPr lang="es-CR" dirty="0"/>
              <a:t> – </a:t>
            </a:r>
            <a:r>
              <a:rPr lang="es-CR" dirty="0" err="1"/>
              <a:t>terracing</a:t>
            </a:r>
            <a:r>
              <a:rPr lang="es-CR" dirty="0"/>
              <a:t> 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Provision</a:t>
            </a:r>
            <a:r>
              <a:rPr lang="es-CR" dirty="0"/>
              <a:t> and </a:t>
            </a:r>
            <a:r>
              <a:rPr lang="es-CR" dirty="0" err="1"/>
              <a:t>promotion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alternative</a:t>
            </a:r>
            <a:r>
              <a:rPr lang="es-CR" dirty="0"/>
              <a:t> </a:t>
            </a:r>
            <a:r>
              <a:rPr lang="es-CR" dirty="0" err="1"/>
              <a:t>energy</a:t>
            </a:r>
            <a:r>
              <a:rPr lang="es-CR" dirty="0"/>
              <a:t> </a:t>
            </a:r>
            <a:r>
              <a:rPr lang="es-CR" dirty="0" err="1"/>
              <a:t>sources</a:t>
            </a:r>
            <a:r>
              <a:rPr lang="es-CR" dirty="0"/>
              <a:t> (Solar Powers, </a:t>
            </a:r>
            <a:r>
              <a:rPr lang="es-CR" dirty="0" err="1"/>
              <a:t>biogas</a:t>
            </a:r>
            <a:r>
              <a:rPr lang="es-CR" dirty="0"/>
              <a:t>, etc.).</a:t>
            </a:r>
          </a:p>
          <a:p>
            <a:pPr marL="514350" indent="-514350" algn="just">
              <a:buFont typeface="+mj-lt"/>
              <a:buAutoNum type="arabicPeriod" startAt="7"/>
            </a:pPr>
            <a:r>
              <a:rPr lang="es-CR" dirty="0" err="1"/>
              <a:t>Building</a:t>
            </a:r>
            <a:r>
              <a:rPr lang="es-CR" dirty="0"/>
              <a:t> </a:t>
            </a:r>
            <a:r>
              <a:rPr lang="es-CR" dirty="0" err="1"/>
              <a:t>linkage</a:t>
            </a:r>
            <a:r>
              <a:rPr lang="es-CR" dirty="0"/>
              <a:t> </a:t>
            </a:r>
            <a:r>
              <a:rPr lang="es-CR" dirty="0" err="1"/>
              <a:t>between</a:t>
            </a:r>
            <a:r>
              <a:rPr lang="es-CR" dirty="0"/>
              <a:t> </a:t>
            </a:r>
            <a:r>
              <a:rPr lang="es-CR" dirty="0" err="1"/>
              <a:t>public</a:t>
            </a:r>
            <a:r>
              <a:rPr lang="es-CR" dirty="0"/>
              <a:t> and </a:t>
            </a:r>
            <a:r>
              <a:rPr lang="es-CR" dirty="0" err="1"/>
              <a:t>private</a:t>
            </a:r>
            <a:r>
              <a:rPr lang="es-CR" dirty="0"/>
              <a:t> </a:t>
            </a:r>
            <a:r>
              <a:rPr lang="es-CR" dirty="0" err="1"/>
              <a:t>companies</a:t>
            </a:r>
            <a:r>
              <a:rPr lang="es-CR" dirty="0"/>
              <a:t>. </a:t>
            </a:r>
          </a:p>
        </p:txBody>
      </p:sp>
      <p:pic>
        <p:nvPicPr>
          <p:cNvPr id="5122" name="Picture 2" descr="Image result for afar community pictures">
            <a:extLst>
              <a:ext uri="{FF2B5EF4-FFF2-40B4-BE49-F238E27FC236}">
                <a16:creationId xmlns:a16="http://schemas.microsoft.com/office/drawing/2014/main" id="{779788BF-0448-43F5-9F77-3536B62C1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r="14174" b="5732"/>
          <a:stretch/>
        </p:blipFill>
        <p:spPr bwMode="auto">
          <a:xfrm>
            <a:off x="7234814" y="47684"/>
            <a:ext cx="4873450" cy="636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286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10169A5-B477-694A-BBA6-7F910C0B53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6" y="975"/>
            <a:ext cx="9401433" cy="6858000"/>
          </a:xfrm>
          <a:prstGeom prst="rect">
            <a:avLst/>
          </a:prstGeom>
        </p:spPr>
      </p:pic>
      <p:pic>
        <p:nvPicPr>
          <p:cNvPr id="3" name="Picture 2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D2BAE706-9244-4457-84E5-96FC7245D0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custGeom>
            <a:avLst/>
            <a:gdLst>
              <a:gd name="connsiteX0" fmla="*/ 107679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927417 h 6858000"/>
              <a:gd name="connsiteX3" fmla="*/ 12082763 w 12192000"/>
              <a:gd name="connsiteY3" fmla="*/ 823269 h 6858000"/>
              <a:gd name="connsiteX4" fmla="*/ 10841978 w 12192000"/>
              <a:gd name="connsiteY4" fmla="*/ 29200 h 6858000"/>
              <a:gd name="connsiteX5" fmla="*/ 6012882 w 12192000"/>
              <a:gd name="connsiteY5" fmla="*/ 0 h 6858000"/>
              <a:gd name="connsiteX6" fmla="*/ 7504417 w 12192000"/>
              <a:gd name="connsiteY6" fmla="*/ 0 h 6858000"/>
              <a:gd name="connsiteX7" fmla="*/ 7430359 w 12192000"/>
              <a:gd name="connsiteY7" fmla="*/ 29200 h 6858000"/>
              <a:gd name="connsiteX8" fmla="*/ 4753816 w 12192000"/>
              <a:gd name="connsiteY8" fmla="*/ 4067166 h 6858000"/>
              <a:gd name="connsiteX9" fmla="*/ 5754532 w 12192000"/>
              <a:gd name="connsiteY9" fmla="*/ 6854750 h 6858000"/>
              <a:gd name="connsiteX10" fmla="*/ 5757486 w 12192000"/>
              <a:gd name="connsiteY10" fmla="*/ 6858000 h 6858000"/>
              <a:gd name="connsiteX11" fmla="*/ 4830677 w 12192000"/>
              <a:gd name="connsiteY11" fmla="*/ 6858000 h 6858000"/>
              <a:gd name="connsiteX12" fmla="*/ 4745134 w 12192000"/>
              <a:gd name="connsiteY12" fmla="*/ 6724465 h 6858000"/>
              <a:gd name="connsiteX13" fmla="*/ 4004010 w 12192000"/>
              <a:gd name="connsiteY13" fmla="*/ 4067979 h 6858000"/>
              <a:gd name="connsiteX14" fmla="*/ 5866922 w 12192000"/>
              <a:gd name="connsiteY14" fmla="*/ 114788 h 6858000"/>
              <a:gd name="connsiteX15" fmla="*/ 0 w 12192000"/>
              <a:gd name="connsiteY15" fmla="*/ 0 h 6858000"/>
              <a:gd name="connsiteX16" fmla="*/ 4336230 w 12192000"/>
              <a:gd name="connsiteY16" fmla="*/ 0 h 6858000"/>
              <a:gd name="connsiteX17" fmla="*/ 4279837 w 12192000"/>
              <a:gd name="connsiteY17" fmla="*/ 65151 h 6858000"/>
              <a:gd name="connsiteX18" fmla="*/ 2846555 w 12192000"/>
              <a:gd name="connsiteY18" fmla="*/ 4060687 h 6858000"/>
              <a:gd name="connsiteX19" fmla="*/ 3465501 w 12192000"/>
              <a:gd name="connsiteY19" fmla="*/ 6783922 h 6858000"/>
              <a:gd name="connsiteX20" fmla="*/ 3503413 w 12192000"/>
              <a:gd name="connsiteY20" fmla="*/ 6858000 h 6858000"/>
              <a:gd name="connsiteX21" fmla="*/ 0 w 12192000"/>
              <a:gd name="connsiteY2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858000">
                <a:moveTo>
                  <a:pt x="10767920" y="0"/>
                </a:moveTo>
                <a:lnTo>
                  <a:pt x="12192000" y="0"/>
                </a:lnTo>
                <a:lnTo>
                  <a:pt x="12192000" y="927417"/>
                </a:lnTo>
                <a:lnTo>
                  <a:pt x="12082763" y="823269"/>
                </a:lnTo>
                <a:cubicBezTo>
                  <a:pt x="11719580" y="493176"/>
                  <a:pt x="11300738" y="223239"/>
                  <a:pt x="10841978" y="29200"/>
                </a:cubicBezTo>
                <a:close/>
                <a:moveTo>
                  <a:pt x="6012882" y="0"/>
                </a:moveTo>
                <a:lnTo>
                  <a:pt x="7504417" y="0"/>
                </a:lnTo>
                <a:lnTo>
                  <a:pt x="7430359" y="29200"/>
                </a:lnTo>
                <a:cubicBezTo>
                  <a:pt x="5857467" y="694478"/>
                  <a:pt x="4753816" y="2251936"/>
                  <a:pt x="4753816" y="4067166"/>
                </a:cubicBezTo>
                <a:cubicBezTo>
                  <a:pt x="4753816" y="5126051"/>
                  <a:pt x="5129364" y="6097221"/>
                  <a:pt x="5754532" y="6854750"/>
                </a:cubicBezTo>
                <a:lnTo>
                  <a:pt x="5757486" y="6858000"/>
                </a:lnTo>
                <a:lnTo>
                  <a:pt x="4830677" y="6858000"/>
                </a:lnTo>
                <a:lnTo>
                  <a:pt x="4745134" y="6724465"/>
                </a:lnTo>
                <a:cubicBezTo>
                  <a:pt x="4274836" y="5949876"/>
                  <a:pt x="4004010" y="5040579"/>
                  <a:pt x="4004010" y="4067979"/>
                </a:cubicBezTo>
                <a:cubicBezTo>
                  <a:pt x="4004010" y="2476453"/>
                  <a:pt x="4729195" y="1054430"/>
                  <a:pt x="5866922" y="114788"/>
                </a:cubicBezTo>
                <a:close/>
                <a:moveTo>
                  <a:pt x="0" y="0"/>
                </a:moveTo>
                <a:lnTo>
                  <a:pt x="4336230" y="0"/>
                </a:lnTo>
                <a:lnTo>
                  <a:pt x="4279837" y="65151"/>
                </a:lnTo>
                <a:cubicBezTo>
                  <a:pt x="3384436" y="1150943"/>
                  <a:pt x="2846555" y="2542953"/>
                  <a:pt x="2846555" y="4060687"/>
                </a:cubicBezTo>
                <a:cubicBezTo>
                  <a:pt x="2846555" y="5036374"/>
                  <a:pt x="3068843" y="5960103"/>
                  <a:pt x="3465501" y="6783922"/>
                </a:cubicBezTo>
                <a:lnTo>
                  <a:pt x="35034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Freeform 95">
            <a:extLst>
              <a:ext uri="{FF2B5EF4-FFF2-40B4-BE49-F238E27FC236}">
                <a16:creationId xmlns:a16="http://schemas.microsoft.com/office/drawing/2014/main" id="{5EFCEEFE-DD72-4E23-A203-092AB1A6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6555" y="-18287"/>
            <a:ext cx="9373908" cy="6920069"/>
          </a:xfrm>
          <a:custGeom>
            <a:avLst/>
            <a:gdLst>
              <a:gd name="connsiteX0" fmla="*/ 9363722 w 9373908"/>
              <a:gd name="connsiteY0" fmla="*/ 0 h 6920069"/>
              <a:gd name="connsiteX1" fmla="*/ 9373908 w 9373908"/>
              <a:gd name="connsiteY1" fmla="*/ 0 h 6920069"/>
              <a:gd name="connsiteX2" fmla="*/ 9373908 w 9373908"/>
              <a:gd name="connsiteY2" fmla="*/ 8011 h 6920069"/>
              <a:gd name="connsiteX3" fmla="*/ 4704244 w 9373908"/>
              <a:gd name="connsiteY3" fmla="*/ 0 h 6920069"/>
              <a:gd name="connsiteX4" fmla="*/ 7874983 w 9373908"/>
              <a:gd name="connsiteY4" fmla="*/ 0 h 6920069"/>
              <a:gd name="connsiteX5" fmla="*/ 7995423 w 9373908"/>
              <a:gd name="connsiteY5" fmla="*/ 47488 h 6920069"/>
              <a:gd name="connsiteX6" fmla="*/ 9236208 w 9373908"/>
              <a:gd name="connsiteY6" fmla="*/ 841557 h 6920069"/>
              <a:gd name="connsiteX7" fmla="*/ 9373908 w 9373908"/>
              <a:gd name="connsiteY7" fmla="*/ 972842 h 6920069"/>
              <a:gd name="connsiteX8" fmla="*/ 9373908 w 9373908"/>
              <a:gd name="connsiteY8" fmla="*/ 6920069 h 6920069"/>
              <a:gd name="connsiteX9" fmla="*/ 2950722 w 9373908"/>
              <a:gd name="connsiteY9" fmla="*/ 6920069 h 6920069"/>
              <a:gd name="connsiteX10" fmla="*/ 2907977 w 9373908"/>
              <a:gd name="connsiteY10" fmla="*/ 6873037 h 6920069"/>
              <a:gd name="connsiteX11" fmla="*/ 1907260 w 9373908"/>
              <a:gd name="connsiteY11" fmla="*/ 4085454 h 6920069"/>
              <a:gd name="connsiteX12" fmla="*/ 4583804 w 9373908"/>
              <a:gd name="connsiteY12" fmla="*/ 47488 h 6920069"/>
              <a:gd name="connsiteX13" fmla="*/ 1505505 w 9373908"/>
              <a:gd name="connsiteY13" fmla="*/ 0 h 6920069"/>
              <a:gd name="connsiteX14" fmla="*/ 3189581 w 9373908"/>
              <a:gd name="connsiteY14" fmla="*/ 0 h 6920069"/>
              <a:gd name="connsiteX15" fmla="*/ 3020368 w 9373908"/>
              <a:gd name="connsiteY15" fmla="*/ 133076 h 6920069"/>
              <a:gd name="connsiteX16" fmla="*/ 1157455 w 9373908"/>
              <a:gd name="connsiteY16" fmla="*/ 4086267 h 6920069"/>
              <a:gd name="connsiteX17" fmla="*/ 1898579 w 9373908"/>
              <a:gd name="connsiteY17" fmla="*/ 6742753 h 6920069"/>
              <a:gd name="connsiteX18" fmla="*/ 2012168 w 9373908"/>
              <a:gd name="connsiteY18" fmla="*/ 6920069 h 6920069"/>
              <a:gd name="connsiteX19" fmla="*/ 679265 w 9373908"/>
              <a:gd name="connsiteY19" fmla="*/ 6920069 h 6920069"/>
              <a:gd name="connsiteX20" fmla="*/ 618946 w 9373908"/>
              <a:gd name="connsiteY20" fmla="*/ 6802210 h 6920069"/>
              <a:gd name="connsiteX21" fmla="*/ 0 w 9373908"/>
              <a:gd name="connsiteY21" fmla="*/ 4078975 h 6920069"/>
              <a:gd name="connsiteX22" fmla="*/ 1433282 w 9373908"/>
              <a:gd name="connsiteY22" fmla="*/ 83440 h 692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73908" h="6920069">
                <a:moveTo>
                  <a:pt x="9363722" y="0"/>
                </a:moveTo>
                <a:lnTo>
                  <a:pt x="9373908" y="0"/>
                </a:lnTo>
                <a:lnTo>
                  <a:pt x="9373908" y="8011"/>
                </a:lnTo>
                <a:close/>
                <a:moveTo>
                  <a:pt x="4704244" y="0"/>
                </a:moveTo>
                <a:lnTo>
                  <a:pt x="7874983" y="0"/>
                </a:lnTo>
                <a:lnTo>
                  <a:pt x="7995423" y="47488"/>
                </a:lnTo>
                <a:cubicBezTo>
                  <a:pt x="8454183" y="241528"/>
                  <a:pt x="8873025" y="511464"/>
                  <a:pt x="9236208" y="841557"/>
                </a:cubicBezTo>
                <a:lnTo>
                  <a:pt x="9373908" y="972842"/>
                </a:lnTo>
                <a:lnTo>
                  <a:pt x="9373908" y="6920069"/>
                </a:lnTo>
                <a:lnTo>
                  <a:pt x="2950722" y="6920069"/>
                </a:lnTo>
                <a:lnTo>
                  <a:pt x="2907977" y="6873037"/>
                </a:lnTo>
                <a:cubicBezTo>
                  <a:pt x="2282808" y="6115509"/>
                  <a:pt x="1907260" y="5144339"/>
                  <a:pt x="1907260" y="4085454"/>
                </a:cubicBezTo>
                <a:cubicBezTo>
                  <a:pt x="1907260" y="2270224"/>
                  <a:pt x="3010912" y="712766"/>
                  <a:pt x="4583804" y="47488"/>
                </a:cubicBezTo>
                <a:close/>
                <a:moveTo>
                  <a:pt x="1505505" y="0"/>
                </a:moveTo>
                <a:lnTo>
                  <a:pt x="3189581" y="0"/>
                </a:lnTo>
                <a:lnTo>
                  <a:pt x="3020368" y="133076"/>
                </a:lnTo>
                <a:cubicBezTo>
                  <a:pt x="1882640" y="1072718"/>
                  <a:pt x="1157455" y="2494741"/>
                  <a:pt x="1157455" y="4086267"/>
                </a:cubicBezTo>
                <a:cubicBezTo>
                  <a:pt x="1157455" y="5058867"/>
                  <a:pt x="1428281" y="5968164"/>
                  <a:pt x="1898579" y="6742753"/>
                </a:cubicBezTo>
                <a:lnTo>
                  <a:pt x="2012168" y="6920069"/>
                </a:lnTo>
                <a:lnTo>
                  <a:pt x="679265" y="6920069"/>
                </a:lnTo>
                <a:lnTo>
                  <a:pt x="618946" y="6802210"/>
                </a:lnTo>
                <a:cubicBezTo>
                  <a:pt x="222288" y="5978391"/>
                  <a:pt x="0" y="5054662"/>
                  <a:pt x="0" y="4078975"/>
                </a:cubicBezTo>
                <a:cubicBezTo>
                  <a:pt x="0" y="2561242"/>
                  <a:pt x="537881" y="1169231"/>
                  <a:pt x="1433282" y="83440"/>
                </a:cubicBezTo>
                <a:close/>
              </a:path>
            </a:pathLst>
          </a:custGeom>
          <a:noFill/>
          <a:ln w="603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A73F40A-89D3-430B-96F3-4FFB3CC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8D502-AADD-4242-A4FF-3ECA02031CEB}"/>
              </a:ext>
            </a:extLst>
          </p:cNvPr>
          <p:cNvSpPr txBox="1"/>
          <p:nvPr/>
        </p:nvSpPr>
        <p:spPr>
          <a:xfrm>
            <a:off x="5958672" y="783771"/>
            <a:ext cx="6501283" cy="5868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atin typeface="Berlin Sans FB Demi" panose="020E0802020502020306" pitchFamily="34" charset="0"/>
                <a:ea typeface="+mj-ea"/>
                <a:cs typeface="+mj-cs"/>
              </a:rPr>
              <a:t>Chon </a:t>
            </a:r>
            <a:r>
              <a:rPr lang="en-US" sz="8800" b="1" dirty="0" err="1">
                <a:latin typeface="Berlin Sans FB Demi" panose="020E0802020502020306" pitchFamily="34" charset="0"/>
                <a:ea typeface="+mj-ea"/>
                <a:cs typeface="+mj-cs"/>
              </a:rPr>
              <a:t>rakhmat</a:t>
            </a:r>
            <a:r>
              <a:rPr lang="en-US" sz="8800" b="1" dirty="0">
                <a:latin typeface="Berlin Sans FB Demi" panose="020E0802020502020306" pitchFamily="34" charset="0"/>
                <a:ea typeface="+mj-ea"/>
                <a:cs typeface="+mj-cs"/>
              </a:rPr>
              <a:t>!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atin typeface="Berlin Sans FB Demi" panose="020E0802020502020306" pitchFamily="34" charset="0"/>
                <a:ea typeface="+mj-ea"/>
                <a:cs typeface="+mj-cs"/>
              </a:rPr>
              <a:t>Cam on!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latin typeface="Berlin Sans FB Demi" panose="020E0802020502020306" pitchFamily="34" charset="0"/>
                <a:ea typeface="+mj-ea"/>
                <a:cs typeface="+mj-cs"/>
              </a:rPr>
              <a:t>Amesegenalehu</a:t>
            </a:r>
            <a:r>
              <a:rPr lang="en-US" sz="8800" b="1" dirty="0">
                <a:latin typeface="Berlin Sans FB Demi" panose="020E0802020502020306" pitchFamily="34" charset="0"/>
                <a:ea typeface="+mj-ea"/>
                <a:cs typeface="+mj-cs"/>
              </a:rPr>
              <a:t>!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latin typeface="Berlin Sans FB Demi" panose="020E0802020502020306" pitchFamily="34" charset="0"/>
                <a:ea typeface="+mj-ea"/>
                <a:cs typeface="+mj-cs"/>
              </a:rPr>
              <a:t>Muchas</a:t>
            </a:r>
            <a:r>
              <a:rPr lang="en-US" sz="8800" b="1" dirty="0">
                <a:latin typeface="Berlin Sans FB Demi" panose="020E0802020502020306" pitchFamily="34" charset="0"/>
                <a:ea typeface="+mj-ea"/>
                <a:cs typeface="+mj-cs"/>
              </a:rPr>
              <a:t> gracias!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latin typeface="Berlin Sans FB Demi" panose="020E0802020502020306" pitchFamily="34" charset="0"/>
                <a:ea typeface="+mj-ea"/>
                <a:cs typeface="+mj-cs"/>
              </a:rPr>
              <a:t>Dhanyabaad</a:t>
            </a:r>
            <a:r>
              <a:rPr lang="en-US" sz="8800" b="1" dirty="0">
                <a:latin typeface="Berlin Sans FB Demi" panose="020E0802020502020306" pitchFamily="34" charset="0"/>
                <a:ea typeface="+mj-ea"/>
                <a:cs typeface="+mj-cs"/>
              </a:rPr>
              <a:t>!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atin typeface="Berlin Sans FB Demi" panose="020E0802020502020306" pitchFamily="34" charset="0"/>
                <a:ea typeface="+mj-ea"/>
                <a:cs typeface="+mj-cs"/>
              </a:rPr>
              <a:t>M</a:t>
            </a:r>
            <a:r>
              <a:rPr lang="en-US" sz="8800" b="1" kern="1200" dirty="0">
                <a:solidFill>
                  <a:schemeClr val="tx1"/>
                </a:solidFill>
                <a:latin typeface="Berlin Sans FB Demi" panose="020E0802020502020306" pitchFamily="34" charset="0"/>
                <a:ea typeface="+mj-ea"/>
                <a:cs typeface="+mj-cs"/>
              </a:rPr>
              <a:t>amnoon!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6000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C3EC1-EA98-42C0-AAE9-68A8E1B32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84" y="800824"/>
            <a:ext cx="5407550" cy="9362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latin typeface="Arial Black" panose="020B0A04020102020204" pitchFamily="34" charset="0"/>
              </a:rPr>
              <a:t>Objectives</a:t>
            </a:r>
          </a:p>
        </p:txBody>
      </p:sp>
      <p:cxnSp>
        <p:nvCxnSpPr>
          <p:cNvPr id="14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1B3744-1C2B-49CB-92F5-89AC3643F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80" y="2662807"/>
            <a:ext cx="6354146" cy="3396349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457200">
              <a:buFont typeface="+mj-lt"/>
              <a:buAutoNum type="alphaUcPeriod"/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Conserve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biodiversity</a:t>
            </a:r>
          </a:p>
          <a:p>
            <a:pPr marL="0" indent="0">
              <a:buNone/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and natural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1800" dirty="0">
              <a:latin typeface="Arial Black" panose="020B0A04020102020204" pitchFamily="34" charset="0"/>
            </a:endParaRPr>
          </a:p>
        </p:txBody>
      </p:sp>
      <p:pic>
        <p:nvPicPr>
          <p:cNvPr id="3" name="Picture 2" descr="https://simocute.org/wp-content/uploads/2019/02/montan%CC%83ayganadocostarica1-min.jpg">
            <a:extLst>
              <a:ext uri="{FF2B5EF4-FFF2-40B4-BE49-F238E27FC236}">
                <a16:creationId xmlns:a16="http://schemas.microsoft.com/office/drawing/2014/main" id="{BFA98CCA-5E6A-4D70-8707-461979581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1429" y="10"/>
            <a:ext cx="566057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803113" y="3812954"/>
            <a:ext cx="6923314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  <a:t>What is landscape approach?</a:t>
            </a:r>
            <a:endParaRPr lang="en-US" sz="4800" b="1" kern="1200" dirty="0">
              <a:ln/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A view of a lush green hillside&#10;&#10;Description automatically generated">
            <a:extLst>
              <a:ext uri="{FF2B5EF4-FFF2-40B4-BE49-F238E27FC236}">
                <a16:creationId xmlns:a16="http://schemas.microsoft.com/office/drawing/2014/main" id="{0BF0CB1C-B1AA-44DA-8657-A2061A91E0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168735"/>
            <a:ext cx="4160452" cy="300818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imocute.org/wp-content/uploads/2019/02/DSC03945-min-1024x685.jpg">
            <a:extLst>
              <a:ext uri="{FF2B5EF4-FFF2-40B4-BE49-F238E27FC236}">
                <a16:creationId xmlns:a16="http://schemas.microsoft.com/office/drawing/2014/main" id="{8EE05D8C-C617-4B26-AD06-5174B8E56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89002-3F40-454E-8141-06D4A7BAD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357" y="168735"/>
            <a:ext cx="7092215" cy="3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7A1E62A-42A5-470C-B92C-0936579AA271}"/>
              </a:ext>
            </a:extLst>
          </p:cNvPr>
          <p:cNvSpPr txBox="1">
            <a:spLocks/>
          </p:cNvSpPr>
          <p:nvPr/>
        </p:nvSpPr>
        <p:spPr>
          <a:xfrm>
            <a:off x="191535" y="248735"/>
            <a:ext cx="10560201" cy="23300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3000" dirty="0"/>
              <a:t>Landscape approach is about balancing the competing land use demands in a way that is best for the people, biodiversity &amp; environment.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3000" dirty="0"/>
              <a:t>The harmony between nature and people.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228C60-9272-4D36-A20C-513A70362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81" y="2850100"/>
            <a:ext cx="3974123" cy="3974123"/>
          </a:xfrm>
          <a:prstGeom prst="rect">
            <a:avLst/>
          </a:prstGeom>
        </p:spPr>
      </p:pic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448985D8-2E82-48B0-AB96-6858B92AB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169" y="2850100"/>
            <a:ext cx="5902010" cy="394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2">
            <a:extLst>
              <a:ext uri="{FF2B5EF4-FFF2-40B4-BE49-F238E27FC236}">
                <a16:creationId xmlns:a16="http://schemas.microsoft.com/office/drawing/2014/main" id="{C8686342-35C6-4457-B107-9655E3126E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720062" y="1517301"/>
            <a:ext cx="4013542" cy="3685193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6A606C0C-1DA3-954A-9DC5-53EF05B67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607" y="0"/>
            <a:ext cx="7606602" cy="6858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6" name="Conector recto 9">
            <a:extLst>
              <a:ext uri="{FF2B5EF4-FFF2-40B4-BE49-F238E27FC236}">
                <a16:creationId xmlns:a16="http://schemas.microsoft.com/office/drawing/2014/main" id="{3F4D8525-B175-422E-AE99-3738B2BDFA5E}"/>
              </a:ext>
            </a:extLst>
          </p:cNvPr>
          <p:cNvCxnSpPr/>
          <p:nvPr/>
        </p:nvCxnSpPr>
        <p:spPr>
          <a:xfrm>
            <a:off x="302991" y="415185"/>
            <a:ext cx="5280000" cy="21988"/>
          </a:xfrm>
          <a:prstGeom prst="line">
            <a:avLst/>
          </a:prstGeom>
          <a:ln w="2857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10">
            <a:extLst>
              <a:ext uri="{FF2B5EF4-FFF2-40B4-BE49-F238E27FC236}">
                <a16:creationId xmlns:a16="http://schemas.microsoft.com/office/drawing/2014/main" id="{C4E94FC7-9FA7-47D1-B7DF-5871390E5C14}"/>
              </a:ext>
            </a:extLst>
          </p:cNvPr>
          <p:cNvCxnSpPr/>
          <p:nvPr/>
        </p:nvCxnSpPr>
        <p:spPr>
          <a:xfrm>
            <a:off x="302991" y="1177087"/>
            <a:ext cx="5280000" cy="21988"/>
          </a:xfrm>
          <a:prstGeom prst="line">
            <a:avLst/>
          </a:prstGeom>
          <a:ln w="2857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AD6365D-6D42-40E6-A45D-04C3C288DB6A}"/>
              </a:ext>
            </a:extLst>
          </p:cNvPr>
          <p:cNvSpPr/>
          <p:nvPr/>
        </p:nvSpPr>
        <p:spPr>
          <a:xfrm>
            <a:off x="118033" y="468212"/>
            <a:ext cx="5729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Why landscape approach?</a:t>
            </a:r>
            <a:endParaRPr kumimoji="0" lang="es-C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B6C2B6-A9C4-FD45-9409-2F2C7F023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990" y="1426872"/>
            <a:ext cx="6158100" cy="5198932"/>
          </a:xfrm>
        </p:spPr>
        <p:txBody>
          <a:bodyPr>
            <a:normAutofit/>
          </a:bodyPr>
          <a:lstStyle/>
          <a:p>
            <a:r>
              <a:rPr lang="en-US" sz="2800" dirty="0"/>
              <a:t>To mitigate the increased impacts of climate change.</a:t>
            </a:r>
          </a:p>
          <a:p>
            <a:r>
              <a:rPr lang="en-US" sz="2800" dirty="0"/>
              <a:t>To address the problems of food insecurity, poverty.</a:t>
            </a:r>
          </a:p>
          <a:p>
            <a:r>
              <a:rPr lang="en-US" sz="2800" dirty="0"/>
              <a:t>To protect biodiversity loss.</a:t>
            </a:r>
          </a:p>
          <a:p>
            <a:r>
              <a:rPr lang="en-US" sz="2800" dirty="0"/>
              <a:t>To promote economic development. </a:t>
            </a:r>
          </a:p>
          <a:p>
            <a:r>
              <a:rPr lang="en-US" sz="2800" dirty="0"/>
              <a:t>To improve sustainable land management.</a:t>
            </a:r>
          </a:p>
          <a:p>
            <a:r>
              <a:rPr lang="en-US" sz="2800" dirty="0"/>
              <a:t>To ensure gender equality &amp; women empowerment .</a:t>
            </a:r>
          </a:p>
          <a:p>
            <a:r>
              <a:rPr lang="en-US" sz="2800" dirty="0"/>
              <a:t>To meet SDGs</a:t>
            </a:r>
          </a:p>
          <a:p>
            <a:endParaRPr kumimoji="1" lang="es-E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9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0985" y="857870"/>
            <a:ext cx="7299097" cy="1247475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kumimoji="0" lang="en-US" b="1" kern="0" dirty="0">
                <a:solidFill>
                  <a:srgbClr val="90C226"/>
                </a:solidFill>
                <a:latin typeface="Trebuchet MS" panose="020B0603020202020204"/>
              </a:rPr>
              <a:t>Landscape approach considers:</a:t>
            </a:r>
            <a:endParaRPr kumimoji="0" lang="ja-JP" altLang="en-US" b="1" kern="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275" y="530"/>
            <a:ext cx="4099727" cy="6856942"/>
          </a:xfrm>
        </p:spPr>
      </p:pic>
      <p:sp>
        <p:nvSpPr>
          <p:cNvPr id="14" name="Rectángulo 13"/>
          <p:cNvSpPr/>
          <p:nvPr/>
        </p:nvSpPr>
        <p:spPr>
          <a:xfrm>
            <a:off x="11264900" y="530"/>
            <a:ext cx="918633" cy="685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815"/>
            <a:endParaRPr lang="es-CR" sz="1200">
              <a:solidFill>
                <a:prstClr val="white"/>
              </a:solidFill>
              <a:latin typeface="Gidole"/>
            </a:endParaRPr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305405" y="2882576"/>
            <a:ext cx="6970259" cy="3430151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marL="0" indent="0" algn="just" defTabSz="137141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kumimoji="1" sz="280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24"/>
            <a:r>
              <a:rPr lang="en-US" altLang="ja-JP" sz="2133" dirty="0">
                <a:solidFill>
                  <a:srgbClr val="575454"/>
                </a:solidFill>
                <a:latin typeface="Berlin Sans FB" panose="020E0602020502020306" pitchFamily="34" charset="0"/>
              </a:rPr>
              <a:t> </a:t>
            </a:r>
            <a:endParaRPr lang="ja-JP" altLang="en-US" sz="2133" dirty="0">
              <a:solidFill>
                <a:srgbClr val="575454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9" name="Conector recto 18"/>
          <p:cNvCxnSpPr>
            <a:cxnSpLocks/>
          </p:cNvCxnSpPr>
          <p:nvPr/>
        </p:nvCxnSpPr>
        <p:spPr>
          <a:xfrm>
            <a:off x="140986" y="661854"/>
            <a:ext cx="6872763" cy="21988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cxnSpLocks/>
          </p:cNvCxnSpPr>
          <p:nvPr/>
        </p:nvCxnSpPr>
        <p:spPr>
          <a:xfrm>
            <a:off x="140986" y="1794656"/>
            <a:ext cx="6872763" cy="21988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6C5A57B-FAB9-4D1C-ABC7-E209B6F250A8}"/>
              </a:ext>
            </a:extLst>
          </p:cNvPr>
          <p:cNvSpPr/>
          <p:nvPr/>
        </p:nvSpPr>
        <p:spPr>
          <a:xfrm>
            <a:off x="305404" y="2024965"/>
            <a:ext cx="6828925" cy="444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Effective policy (land use planning)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Participatory approach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Multi stakeholder integration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Multidimensional / Holistic approach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Gender equity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2773369178"/>
      </p:ext>
    </p:extLst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ush green hillside&#10;&#10;Description automatically generated">
            <a:extLst>
              <a:ext uri="{FF2B5EF4-FFF2-40B4-BE49-F238E27FC236}">
                <a16:creationId xmlns:a16="http://schemas.microsoft.com/office/drawing/2014/main" id="{AB5701C0-C182-4C3C-B227-B4D11AF7C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897380"/>
            <a:ext cx="11978642" cy="4869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6A2F6-0DED-4EE2-B365-18AC672F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68581"/>
            <a:ext cx="11978640" cy="146881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90C226"/>
                </a:solidFill>
                <a:latin typeface="Arial Black" panose="020B0A04020102020204" pitchFamily="34" charset="0"/>
                <a:ea typeface="+mj-ea"/>
                <a:cs typeface="+mj-cs"/>
              </a:rPr>
              <a:t>Conventional vs Landscape approach</a:t>
            </a:r>
            <a:endParaRPr lang="es-CR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496F4C-15A5-4247-9FBA-E1D94FD51E2F}"/>
              </a:ext>
            </a:extLst>
          </p:cNvPr>
          <p:cNvCxnSpPr>
            <a:cxnSpLocks/>
          </p:cNvCxnSpPr>
          <p:nvPr/>
        </p:nvCxnSpPr>
        <p:spPr>
          <a:xfrm>
            <a:off x="3360420" y="1265645"/>
            <a:ext cx="550926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C582BBF-7560-4E76-8480-976762C4D9D8}"/>
              </a:ext>
            </a:extLst>
          </p:cNvPr>
          <p:cNvSpPr txBox="1">
            <a:spLocks/>
          </p:cNvSpPr>
          <p:nvPr/>
        </p:nvSpPr>
        <p:spPr>
          <a:xfrm>
            <a:off x="725987" y="1980115"/>
            <a:ext cx="4185623" cy="576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Conventional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E2AB4CD-E32E-4880-B129-0D36BCCC706C}"/>
              </a:ext>
            </a:extLst>
          </p:cNvPr>
          <p:cNvSpPr txBox="1">
            <a:spLocks/>
          </p:cNvSpPr>
          <p:nvPr/>
        </p:nvSpPr>
        <p:spPr>
          <a:xfrm>
            <a:off x="452177" y="2737245"/>
            <a:ext cx="4682532" cy="330411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Top down approach</a:t>
            </a:r>
          </a:p>
          <a:p>
            <a:r>
              <a:rPr lang="en-US" sz="2600" dirty="0"/>
              <a:t>Exclusive / women are excluded from the decision-making process</a:t>
            </a:r>
          </a:p>
          <a:p>
            <a:r>
              <a:rPr lang="en-US" sz="2600" dirty="0"/>
              <a:t>Short term</a:t>
            </a:r>
          </a:p>
          <a:p>
            <a:r>
              <a:rPr lang="en-US" sz="2600" dirty="0"/>
              <a:t>Sector-specific</a:t>
            </a:r>
          </a:p>
          <a:p>
            <a:r>
              <a:rPr lang="en-US" sz="2600" dirty="0"/>
              <a:t>People is seen as enemy of nature</a:t>
            </a:r>
          </a:p>
          <a:p>
            <a:r>
              <a:rPr lang="en-US" sz="2600" dirty="0"/>
              <a:t>Dependent</a:t>
            </a:r>
          </a:p>
          <a:p>
            <a:endParaRPr lang="en-US" sz="26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6DB33A6-8E59-4AF2-B160-E6EFA33A383A}"/>
              </a:ext>
            </a:extLst>
          </p:cNvPr>
          <p:cNvSpPr txBox="1">
            <a:spLocks/>
          </p:cNvSpPr>
          <p:nvPr/>
        </p:nvSpPr>
        <p:spPr>
          <a:xfrm>
            <a:off x="6676020" y="1980115"/>
            <a:ext cx="4185618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Landscape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DAB991F-8A6C-4995-B61C-2DB2152AD59A}"/>
              </a:ext>
            </a:extLst>
          </p:cNvPr>
          <p:cNvSpPr txBox="1">
            <a:spLocks/>
          </p:cNvSpPr>
          <p:nvPr/>
        </p:nvSpPr>
        <p:spPr>
          <a:xfrm>
            <a:off x="6866940" y="2737245"/>
            <a:ext cx="4919777" cy="33917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Bottom up/Participatory process</a:t>
            </a:r>
          </a:p>
          <a:p>
            <a:r>
              <a:rPr lang="en-US" sz="2600" dirty="0"/>
              <a:t>Inclusive - capacities of women &amp; vulnerable groups are recognized</a:t>
            </a:r>
          </a:p>
          <a:p>
            <a:r>
              <a:rPr lang="en-US" sz="2600" dirty="0"/>
              <a:t>Long-term/Sustainable </a:t>
            </a:r>
          </a:p>
          <a:p>
            <a:r>
              <a:rPr lang="en-US" sz="2600" dirty="0"/>
              <a:t>Holistic </a:t>
            </a:r>
          </a:p>
          <a:p>
            <a:r>
              <a:rPr lang="en-US" sz="2600" dirty="0"/>
              <a:t>People is the center </a:t>
            </a:r>
          </a:p>
          <a:p>
            <a:r>
              <a:rPr lang="en-US" sz="2600" dirty="0"/>
              <a:t>Resilient community</a:t>
            </a:r>
          </a:p>
          <a:p>
            <a:endParaRPr lang="en-US" sz="2600" dirty="0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B60E5C50-DAC1-4E8A-B965-9D496A5FCD9C}"/>
              </a:ext>
            </a:extLst>
          </p:cNvPr>
          <p:cNvSpPr/>
          <p:nvPr/>
        </p:nvSpPr>
        <p:spPr>
          <a:xfrm>
            <a:off x="5456255" y="3918857"/>
            <a:ext cx="1219765" cy="5124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95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F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8281" y="1818753"/>
            <a:ext cx="3744097" cy="296488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s-CR" altLang="ja-JP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Ethiopia</a:t>
            </a:r>
            <a:r>
              <a:rPr lang="es-CR" altLang="ja-JP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s-CR" altLang="ja-JP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Map</a:t>
            </a:r>
            <a:endParaRPr lang="en-US" sz="4800" b="1" dirty="0">
              <a:solidFill>
                <a:srgbClr val="FFFFFF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7AF708A-F01A-4E1D-A02A-C85501C4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32" y="335652"/>
            <a:ext cx="7800544" cy="624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687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MOCUTE OFICIAL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3E8045"/>
      </a:accent1>
      <a:accent2>
        <a:srgbClr val="7CC144"/>
      </a:accent2>
      <a:accent3>
        <a:srgbClr val="3F7E43"/>
      </a:accent3>
      <a:accent4>
        <a:srgbClr val="7EC244"/>
      </a:accent4>
      <a:accent5>
        <a:srgbClr val="1A4F70"/>
      </a:accent5>
      <a:accent6>
        <a:srgbClr val="BFB39D"/>
      </a:accent6>
      <a:hlink>
        <a:srgbClr val="6EAC1C"/>
      </a:hlink>
      <a:folHlink>
        <a:srgbClr val="1A4F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cal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">
  <a:themeElements>
    <a:clrScheme name="Polaris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779CA8"/>
      </a:hlink>
      <a:folHlink>
        <a:srgbClr val="4A6A75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lumMod val="60000"/>
            <a:lumOff val="40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esto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971</Words>
  <Application>Microsoft Office PowerPoint</Application>
  <PresentationFormat>Widescreen</PresentationFormat>
  <Paragraphs>149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ＭＳ Ｐゴシック</vt:lpstr>
      <vt:lpstr>Yu Gothic UI Semibold</vt:lpstr>
      <vt:lpstr>Arial</vt:lpstr>
      <vt:lpstr>Arial Black</vt:lpstr>
      <vt:lpstr>Arial Narrow</vt:lpstr>
      <vt:lpstr>Berlin Sans FB</vt:lpstr>
      <vt:lpstr>Berlin Sans FB Demi</vt:lpstr>
      <vt:lpstr>Calibri</vt:lpstr>
      <vt:lpstr>Calibri Light</vt:lpstr>
      <vt:lpstr>Coo Hew</vt:lpstr>
      <vt:lpstr>Droid Serif</vt:lpstr>
      <vt:lpstr>Gidole</vt:lpstr>
      <vt:lpstr>Karla</vt:lpstr>
      <vt:lpstr>Montserrat</vt:lpstr>
      <vt:lpstr>Pontano Sans</vt:lpstr>
      <vt:lpstr>Raleway</vt:lpstr>
      <vt:lpstr>Spica Neue</vt:lpstr>
      <vt:lpstr>Spica Neue Bold</vt:lpstr>
      <vt:lpstr>Trebuchet MS</vt:lpstr>
      <vt:lpstr>Wingdings</vt:lpstr>
      <vt:lpstr>Office Theme</vt:lpstr>
      <vt:lpstr>Escalus template</vt:lpstr>
      <vt:lpstr>Contents</vt:lpstr>
      <vt:lpstr>1_Tema de Office</vt:lpstr>
      <vt:lpstr>Nestor template</vt:lpstr>
      <vt:lpstr>PowerPoint Presentation</vt:lpstr>
      <vt:lpstr>Introduction</vt:lpstr>
      <vt:lpstr>Objectives</vt:lpstr>
      <vt:lpstr>PowerPoint Presentation</vt:lpstr>
      <vt:lpstr>PowerPoint Presentation</vt:lpstr>
      <vt:lpstr>PowerPoint Presentation</vt:lpstr>
      <vt:lpstr>Landscape approach considers:</vt:lpstr>
      <vt:lpstr>Conventional vs Landscape approach</vt:lpstr>
      <vt:lpstr>Ethiopia Map</vt:lpstr>
      <vt:lpstr>PowerPoint Presentation</vt:lpstr>
      <vt:lpstr>Dessa´a Transboundary Landscape</vt:lpstr>
      <vt:lpstr>General information</vt:lpstr>
      <vt:lpstr>Main Stakeholders</vt:lpstr>
      <vt:lpstr>PowerPoint Presentation</vt:lpstr>
      <vt:lpstr>PowerPoint Presentation</vt:lpstr>
      <vt:lpstr>PowerPoint Presentation</vt:lpstr>
      <vt:lpstr>Degradation Status of the Landscape</vt:lpstr>
      <vt:lpstr>PowerPoint Presentation</vt:lpstr>
      <vt:lpstr>PowerPoint Presentation</vt:lpstr>
      <vt:lpstr>A. National level</vt:lpstr>
      <vt:lpstr>A. National level</vt:lpstr>
      <vt:lpstr>B. Local level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</dc:creator>
  <cp:lastModifiedBy>UserLA5487</cp:lastModifiedBy>
  <cp:revision>20</cp:revision>
  <dcterms:created xsi:type="dcterms:W3CDTF">2019-07-17T19:51:03Z</dcterms:created>
  <dcterms:modified xsi:type="dcterms:W3CDTF">2019-07-18T06:48:59Z</dcterms:modified>
</cp:coreProperties>
</file>