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8" r:id="rId2"/>
    <p:sldId id="279" r:id="rId3"/>
    <p:sldId id="294" r:id="rId4"/>
    <p:sldId id="288" r:id="rId5"/>
    <p:sldId id="293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-756" y="-90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616325"/>
            <a:ext cx="9143999" cy="24929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Maher MELAOUHIA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Senior engeneer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Regional Commissionership of Agricultural Development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Ministry of Agriculture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mmeher@hotmail.com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Agricultural engeneer since 2002</a:t>
            </a:r>
          </a:p>
          <a:p>
            <a:r>
              <a:rPr lang="it-IT" dirty="0" smtClean="0"/>
              <a:t>Many additional diploma (food safety, quaranteen deseases, sustainable agriculture, agricultural innovation, development of marginal areas, plant protection, food waste ....)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4019488"/>
            <a:ext cx="7829552" cy="2456734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Head of organic agriculture department in regional commissionnary of Zaghouan (ministry of agriculture) 34800 ha certified organic of which 20000 ha of forests and mountain</a:t>
            </a:r>
          </a:p>
          <a:p>
            <a:r>
              <a:rPr lang="it-IT" dirty="0" smtClean="0"/>
              <a:t>Extension services for mounatin productions</a:t>
            </a:r>
          </a:p>
          <a:p>
            <a:r>
              <a:rPr lang="it-IT" dirty="0" smtClean="0"/>
              <a:t>Involved in development projects</a:t>
            </a:r>
          </a:p>
          <a:p>
            <a:r>
              <a:rPr lang="it-IT" dirty="0" smtClean="0"/>
              <a:t>Ecotourism and mountain development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My region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9"/>
            <a:ext cx="7829552" cy="2468841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Zaghouan</a:t>
            </a:r>
          </a:p>
          <a:p>
            <a:pPr>
              <a:buNone/>
            </a:pPr>
            <a:r>
              <a:rPr lang="it-IT" dirty="0" smtClean="0"/>
              <a:t>Old romain city (Ziqua)</a:t>
            </a:r>
          </a:p>
          <a:p>
            <a:pPr>
              <a:buNone/>
            </a:pPr>
            <a:r>
              <a:rPr lang="it-IT" dirty="0" smtClean="0"/>
              <a:t>Mountain area</a:t>
            </a:r>
          </a:p>
          <a:p>
            <a:pPr>
              <a:buNone/>
            </a:pPr>
            <a:r>
              <a:rPr lang="it-IT" dirty="0" smtClean="0"/>
              <a:t>3 rd highest mountain in Tunisia : Mountain Zaghouan</a:t>
            </a:r>
          </a:p>
          <a:p>
            <a:pPr>
              <a:buNone/>
            </a:pPr>
            <a:r>
              <a:rPr lang="it-IT" dirty="0" smtClean="0"/>
              <a:t>187.000 habitants (45.000 living in mountain)</a:t>
            </a:r>
          </a:p>
          <a:p>
            <a:pPr>
              <a:buNone/>
            </a:pPr>
            <a:r>
              <a:rPr lang="it-IT" dirty="0" smtClean="0"/>
              <a:t>70 .000 Ha  forest and mountains  = 25% of all the  region area</a:t>
            </a:r>
          </a:p>
        </p:txBody>
      </p:sp>
      <p:pic>
        <p:nvPicPr>
          <p:cNvPr id="7172" name="Picture 4" descr="RÃ©sultat de recherche d'images pour &quot;acueducto de zaghoua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6" y="5360249"/>
            <a:ext cx="2664507" cy="1497751"/>
          </a:xfrm>
          <a:prstGeom prst="rect">
            <a:avLst/>
          </a:prstGeom>
          <a:noFill/>
        </p:spPr>
      </p:pic>
      <p:pic>
        <p:nvPicPr>
          <p:cNvPr id="7174" name="Picture 6" descr="Lâimage contient peut-ÃªtreÂ : chien et plein air"/>
          <p:cNvPicPr>
            <a:picLocks noChangeAspect="1" noChangeArrowheads="1"/>
          </p:cNvPicPr>
          <p:nvPr/>
        </p:nvPicPr>
        <p:blipFill>
          <a:blip r:embed="rId3" cstate="print"/>
          <a:srcRect l="12568"/>
          <a:stretch>
            <a:fillRect/>
          </a:stretch>
        </p:blipFill>
        <p:spPr bwMode="auto">
          <a:xfrm>
            <a:off x="6911163" y="10633"/>
            <a:ext cx="2098375" cy="1800000"/>
          </a:xfrm>
          <a:prstGeom prst="rect">
            <a:avLst/>
          </a:prstGeom>
          <a:noFill/>
        </p:spPr>
      </p:pic>
      <p:pic>
        <p:nvPicPr>
          <p:cNvPr id="7176" name="Picture 8" descr="Lâimage contient peut-ÃªtreÂ : montagne, ciel, nuage, plein air et na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6565" y="2624497"/>
            <a:ext cx="1867435" cy="1800000"/>
          </a:xfrm>
          <a:prstGeom prst="rect">
            <a:avLst/>
          </a:prstGeom>
          <a:noFill/>
        </p:spPr>
      </p:pic>
      <p:pic>
        <p:nvPicPr>
          <p:cNvPr id="7178" name="Picture 10" descr="Lâimage contient peut-ÃªtreÂ : montagne, herbe, ciel, plein air et n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4076" y="4029736"/>
            <a:ext cx="3747676" cy="2810758"/>
          </a:xfrm>
          <a:prstGeom prst="rect">
            <a:avLst/>
          </a:prstGeom>
          <a:noFill/>
        </p:spPr>
      </p:pic>
      <p:pic>
        <p:nvPicPr>
          <p:cNvPr id="7170" name="Picture 2" descr="RÃ©sultat de recherche d'images pour &quot;zaghouan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386" y="2794218"/>
            <a:ext cx="4226958" cy="2638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Hobbies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787401"/>
            <a:ext cx="5187950" cy="4406900"/>
          </a:xfrm>
        </p:spPr>
        <p:txBody>
          <a:bodyPr/>
          <a:lstStyle/>
          <a:p>
            <a:r>
              <a:rPr lang="it-IT" dirty="0" smtClean="0"/>
              <a:t>Caving</a:t>
            </a:r>
          </a:p>
          <a:p>
            <a:r>
              <a:rPr lang="it-IT" dirty="0" smtClean="0"/>
              <a:t>Caving photographer</a:t>
            </a:r>
          </a:p>
          <a:p>
            <a:r>
              <a:rPr lang="it-IT" dirty="0" smtClean="0"/>
              <a:t>Rock Climbing</a:t>
            </a:r>
          </a:p>
          <a:p>
            <a:r>
              <a:rPr lang="it-IT" dirty="0" smtClean="0"/>
              <a:t>Climbing monitor</a:t>
            </a:r>
          </a:p>
          <a:p>
            <a:r>
              <a:rPr lang="it-IT" dirty="0" smtClean="0"/>
              <a:t>Mountain rescue</a:t>
            </a:r>
          </a:p>
          <a:p>
            <a:r>
              <a:rPr lang="it-IT" dirty="0" smtClean="0"/>
              <a:t>Mounatin biking</a:t>
            </a:r>
          </a:p>
          <a:p>
            <a:r>
              <a:rPr lang="it-IT" dirty="0" smtClean="0"/>
              <a:t>Canyoning</a:t>
            </a:r>
          </a:p>
          <a:p>
            <a:r>
              <a:rPr lang="it-IT" dirty="0" smtClean="0"/>
              <a:t>Hiking</a:t>
            </a:r>
            <a:endParaRPr lang="it-IT" dirty="0"/>
          </a:p>
        </p:txBody>
      </p:sp>
      <p:pic>
        <p:nvPicPr>
          <p:cNvPr id="6146" name="Picture 2" descr="https://scontent.ftun6-1.fna.fbcdn.net/v/t1.0-9/1654423_10153200690041062_7729821087692961231_n.jpg?_nc_cat=100&amp;_nc_oc=AQkPkw_2oQd1FLRQ4JqIFQWPPxA5v66abVvjHR0UZ84ojA4fQbhU81-iExbVBpY9sMs&amp;_nc_ht=scontent.ftun6-1.fna&amp;oh=dfbff8acec396ec8f291e8eb8b363b4e&amp;oe=5DBDEC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2687" y="61913"/>
            <a:ext cx="2547013" cy="2223331"/>
          </a:xfrm>
          <a:prstGeom prst="rect">
            <a:avLst/>
          </a:prstGeom>
          <a:noFill/>
        </p:spPr>
      </p:pic>
      <p:pic>
        <p:nvPicPr>
          <p:cNvPr id="6148" name="Picture 4" descr="C:\Users\Meher\Desktop\Ipromo\HAmda c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228" y="4558352"/>
            <a:ext cx="2918180" cy="1945598"/>
          </a:xfrm>
          <a:prstGeom prst="rect">
            <a:avLst/>
          </a:prstGeom>
          <a:noFill/>
        </p:spPr>
      </p:pic>
      <p:pic>
        <p:nvPicPr>
          <p:cNvPr id="6150" name="Picture 6" descr="D:\Documents\ASEZ\Escalade\tof_escalade\meher\P1020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55" y="2327249"/>
            <a:ext cx="2629060" cy="1971795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 l="17066" b="14804"/>
          <a:stretch>
            <a:fillRect/>
          </a:stretch>
        </p:blipFill>
        <p:spPr bwMode="auto">
          <a:xfrm>
            <a:off x="2371725" y="5058000"/>
            <a:ext cx="23362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Meher\Desktop\Ipromo\DSC07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4" y="5027921"/>
            <a:ext cx="2311400" cy="1733550"/>
          </a:xfrm>
          <a:prstGeom prst="rect">
            <a:avLst/>
          </a:prstGeom>
          <a:noFill/>
        </p:spPr>
      </p:pic>
      <p:pic>
        <p:nvPicPr>
          <p:cNvPr id="6149" name="Picture 5" descr="C:\Users\Meher\Desktop\Ipromo\hasse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39564" y="4790364"/>
            <a:ext cx="1458200" cy="2013044"/>
          </a:xfrm>
          <a:prstGeom prst="rect">
            <a:avLst/>
          </a:prstGeom>
          <a:noFill/>
        </p:spPr>
      </p:pic>
      <p:pic>
        <p:nvPicPr>
          <p:cNvPr id="10" name="Image 9" descr="DSC0179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2027" y="2445487"/>
            <a:ext cx="2849526" cy="21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smtClean="0">
                <a:latin typeface="+mn-lt"/>
              </a:rPr>
              <a:t>interests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46513" y="637276"/>
            <a:ext cx="5335422" cy="4002964"/>
          </a:xfrm>
        </p:spPr>
        <p:txBody>
          <a:bodyPr/>
          <a:lstStyle/>
          <a:p>
            <a:r>
              <a:rPr lang="it-IT" dirty="0" smtClean="0"/>
              <a:t>Co founder and artistic director of Zaghouan mountain film festival (6</a:t>
            </a:r>
            <a:r>
              <a:rPr lang="it-IT" baseline="30000" dirty="0" smtClean="0"/>
              <a:t>th</a:t>
            </a:r>
            <a:r>
              <a:rPr lang="it-IT" dirty="0" smtClean="0"/>
              <a:t> edition)</a:t>
            </a:r>
          </a:p>
          <a:p>
            <a:pPr>
              <a:buNone/>
            </a:pPr>
            <a:r>
              <a:rPr lang="it-IT" dirty="0" smtClean="0"/>
              <a:t>Promotion of mountain areas</a:t>
            </a:r>
          </a:p>
          <a:p>
            <a:pPr>
              <a:buNone/>
            </a:pPr>
            <a:r>
              <a:rPr lang="it-IT" dirty="0" smtClean="0"/>
              <a:t> 2 evenings of film screening and speakers</a:t>
            </a:r>
          </a:p>
          <a:p>
            <a:pPr>
              <a:buNone/>
            </a:pPr>
            <a:r>
              <a:rPr lang="it-IT" dirty="0" smtClean="0"/>
              <a:t>2 days of moutain activities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age 3" descr="L’image contient peut-être : montagne, ciel, plein air et na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10" y="3978000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f 2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4449" y="95531"/>
            <a:ext cx="2593076" cy="1937983"/>
          </a:xfrm>
          <a:prstGeom prst="rect">
            <a:avLst/>
          </a:prstGeom>
        </p:spPr>
      </p:pic>
      <p:pic>
        <p:nvPicPr>
          <p:cNvPr id="6" name="Image 5" descr="https://scontent-mrs1-1.xx.fbcdn.net/v/t1.0-9/14991878_1335696459782971_511823361833746549_n.jpg?oh=a144c42d22eca7879319c6befa44bb47&amp;oe=58C9663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918" y="2103610"/>
            <a:ext cx="3686082" cy="215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scontent-mrs1-1.xx.fbcdn.net/v/t1.0-9/14947819_1233774713349678_9116693242701045323_n.jpg?oh=1c2096475af034600ebd656b5d660ecd&amp;oe=58FB8E0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3707" y="4312685"/>
            <a:ext cx="3603008" cy="24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ogo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8860" y="4536892"/>
            <a:ext cx="2877186" cy="191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583" y="833697"/>
            <a:ext cx="6746580" cy="1750016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Integrated agricultural development project (African Bank of Development)</a:t>
            </a:r>
          </a:p>
          <a:p>
            <a:pPr>
              <a:buNone/>
            </a:pPr>
            <a:r>
              <a:rPr lang="it-IT" dirty="0" smtClean="0"/>
              <a:t>Provinding extension services and equipement for forest plant distillation, organic certification of forests, goat farming and honey production.</a:t>
            </a:r>
            <a:endParaRPr lang="it-IT" dirty="0"/>
          </a:p>
        </p:txBody>
      </p:sp>
      <p:pic>
        <p:nvPicPr>
          <p:cNvPr id="4098" name="Picture 2" descr="RÃ©sultat de recherche d'images pour &quot;banque africaine de dÃ©veloppement&quot;"/>
          <p:cNvPicPr>
            <a:picLocks noChangeAspect="1" noChangeArrowheads="1"/>
          </p:cNvPicPr>
          <p:nvPr/>
        </p:nvPicPr>
        <p:blipFill>
          <a:blip r:embed="rId2" cstate="print"/>
          <a:srcRect t="21600" b="20200"/>
          <a:stretch>
            <a:fillRect/>
          </a:stretch>
        </p:blipFill>
        <p:spPr bwMode="auto">
          <a:xfrm>
            <a:off x="6911163" y="604253"/>
            <a:ext cx="2041451" cy="1188124"/>
          </a:xfrm>
          <a:prstGeom prst="rect">
            <a:avLst/>
          </a:prstGeom>
          <a:noFill/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0" y="4962672"/>
            <a:ext cx="7886700" cy="210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Improvement of the protection and conservation status of Tunisian Protected Areas through the implementation of innovative models of participatory governance;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000" dirty="0" smtClean="0"/>
              <a:t>Improvement of the local livelihoods and diversification of the income opportunities for the populations living in the surroundings of the protected area.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094" t="9303" r="14839" b="7408"/>
          <a:stretch>
            <a:fillRect/>
          </a:stretch>
        </p:blipFill>
        <p:spPr bwMode="auto">
          <a:xfrm>
            <a:off x="2615080" y="2434856"/>
            <a:ext cx="3796351" cy="24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7975" y="711200"/>
            <a:ext cx="5721350" cy="3241675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C00000"/>
                </a:solidFill>
              </a:rPr>
              <a:t>Old cereal varieties valorisation in mountain aereas in collaboration with the National Bank of Genes</a:t>
            </a:r>
          </a:p>
          <a:p>
            <a:r>
              <a:rPr lang="it-IT" dirty="0" smtClean="0"/>
              <a:t>Selection of the most suitable varieties</a:t>
            </a:r>
          </a:p>
          <a:p>
            <a:r>
              <a:rPr lang="it-IT" dirty="0" smtClean="0"/>
              <a:t>Field trials</a:t>
            </a:r>
          </a:p>
          <a:p>
            <a:r>
              <a:rPr lang="it-IT" dirty="0" smtClean="0"/>
              <a:t>Seed production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14350" y="3632200"/>
            <a:ext cx="7886700" cy="279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“Dog Rose” petals tour project to develop mountain tourism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Creation of ecotourism tours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Contacts with tourism agencies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800" dirty="0" smtClean="0"/>
              <a:t>Creation of tourist themes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Creation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network between actors and stakholders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s://scontent.ftun8-1.fna.fbcdn.net/v/t1.15752-9/64674083_699222413825052_7619194871261167616_n.jpg?_nc_cat=100&amp;_nc_oc=AQnHWEfCm_NtH75PT4em5uCMjtcqarNfyVQhWab6G9JTDMTQCv1nN53k4EnYYrbGIxo&amp;_nc_ht=scontent.ftun8-1.fna&amp;oh=3589dd4ad93bdeef4d6d884d15cf466a&amp;oe=5D8A1F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1346473"/>
            <a:ext cx="3181350" cy="238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866" y="949325"/>
            <a:ext cx="5622999" cy="51750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rgbClr val="C00000"/>
                </a:solidFill>
              </a:rPr>
              <a:t>Bioted :</a:t>
            </a:r>
            <a:r>
              <a:rPr lang="fr-FR" dirty="0" err="1" smtClean="0">
                <a:solidFill>
                  <a:srgbClr val="C00000"/>
                </a:solidFill>
              </a:rPr>
              <a:t>Development</a:t>
            </a:r>
            <a:r>
              <a:rPr lang="fr-FR" dirty="0" smtClean="0">
                <a:solidFill>
                  <a:srgbClr val="C00000"/>
                </a:solidFill>
              </a:rPr>
              <a:t> of a </a:t>
            </a:r>
            <a:r>
              <a:rPr lang="fr-FR" dirty="0" err="1" smtClean="0">
                <a:solidFill>
                  <a:srgbClr val="C00000"/>
                </a:solidFill>
              </a:rPr>
              <a:t>sustainable</a:t>
            </a:r>
            <a:r>
              <a:rPr lang="fr-FR" dirty="0" smtClean="0">
                <a:solidFill>
                  <a:srgbClr val="C00000"/>
                </a:solidFill>
              </a:rPr>
              <a:t> and </a:t>
            </a:r>
            <a:r>
              <a:rPr lang="fr-FR" dirty="0" err="1" smtClean="0">
                <a:solidFill>
                  <a:srgbClr val="C00000"/>
                </a:solidFill>
              </a:rPr>
              <a:t>equitable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Ecotourism</a:t>
            </a:r>
            <a:r>
              <a:rPr lang="fr-FR" dirty="0" smtClean="0">
                <a:solidFill>
                  <a:srgbClr val="C00000"/>
                </a:solidFill>
              </a:rPr>
              <a:t> for the </a:t>
            </a:r>
            <a:r>
              <a:rPr lang="fr-FR" dirty="0" err="1" smtClean="0">
                <a:solidFill>
                  <a:srgbClr val="C00000"/>
                </a:solidFill>
              </a:rPr>
              <a:t>benefit</a:t>
            </a:r>
            <a:r>
              <a:rPr lang="fr-FR" dirty="0" smtClean="0">
                <a:solidFill>
                  <a:srgbClr val="C00000"/>
                </a:solidFill>
              </a:rPr>
              <a:t> of </a:t>
            </a:r>
            <a:r>
              <a:rPr lang="fr-FR" dirty="0" err="1" smtClean="0">
                <a:solidFill>
                  <a:srgbClr val="C00000"/>
                </a:solidFill>
              </a:rPr>
              <a:t>Tunisian</a:t>
            </a:r>
            <a:r>
              <a:rPr lang="fr-FR" dirty="0" smtClean="0">
                <a:solidFill>
                  <a:srgbClr val="C00000"/>
                </a:solidFill>
              </a:rPr>
              <a:t> populations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creation</a:t>
            </a:r>
            <a:r>
              <a:rPr lang="fr-FR" dirty="0" smtClean="0"/>
              <a:t> of a new </a:t>
            </a:r>
            <a:r>
              <a:rPr lang="fr-FR" dirty="0" err="1" smtClean="0"/>
              <a:t>private</a:t>
            </a:r>
            <a:r>
              <a:rPr lang="fr-FR" dirty="0" smtClean="0"/>
              <a:t>-public </a:t>
            </a:r>
            <a:r>
              <a:rPr lang="fr-FR" dirty="0" err="1" smtClean="0"/>
              <a:t>governance</a:t>
            </a:r>
            <a:r>
              <a:rPr lang="fr-FR" dirty="0" smtClean="0"/>
              <a:t> structure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have</a:t>
            </a:r>
          </a:p>
          <a:p>
            <a:pPr>
              <a:buNone/>
            </a:pPr>
            <a:r>
              <a:rPr lang="fr-FR" dirty="0" err="1" smtClean="0"/>
              <a:t>aim</a:t>
            </a:r>
            <a:r>
              <a:rPr lang="fr-FR" dirty="0" smtClean="0"/>
              <a:t> to </a:t>
            </a:r>
            <a:r>
              <a:rPr lang="fr-FR" dirty="0" err="1" smtClean="0"/>
              <a:t>bring</a:t>
            </a:r>
            <a:r>
              <a:rPr lang="fr-FR" dirty="0" smtClean="0"/>
              <a:t> </a:t>
            </a:r>
            <a:r>
              <a:rPr lang="fr-FR" dirty="0" err="1" smtClean="0"/>
              <a:t>toghether</a:t>
            </a:r>
            <a:r>
              <a:rPr lang="fr-FR" dirty="0" smtClean="0"/>
              <a:t> 700 </a:t>
            </a:r>
            <a:r>
              <a:rPr lang="fr-FR" dirty="0" err="1" smtClean="0"/>
              <a:t>actors</a:t>
            </a:r>
            <a:r>
              <a:rPr lang="fr-FR" dirty="0" smtClean="0"/>
              <a:t> in the agri-</a:t>
            </a:r>
            <a:r>
              <a:rPr lang="fr-FR" dirty="0" err="1" smtClean="0"/>
              <a:t>tourism</a:t>
            </a:r>
            <a:r>
              <a:rPr lang="fr-FR" dirty="0" smtClean="0"/>
              <a:t> and </a:t>
            </a:r>
            <a:r>
              <a:rPr lang="fr-FR" dirty="0" err="1" smtClean="0"/>
              <a:t>eco-tourism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in </a:t>
            </a:r>
            <a:r>
              <a:rPr lang="fr-FR" dirty="0" err="1" smtClean="0"/>
              <a:t>mountains</a:t>
            </a:r>
            <a:r>
              <a:rPr lang="fr-FR" dirty="0" smtClean="0"/>
              <a:t> by 2023;</a:t>
            </a:r>
          </a:p>
          <a:p>
            <a:r>
              <a:rPr lang="fr-FR" dirty="0" smtClean="0"/>
              <a:t>Training of </a:t>
            </a:r>
            <a:r>
              <a:rPr lang="fr-FR" dirty="0" err="1" smtClean="0"/>
              <a:t>trainers</a:t>
            </a:r>
            <a:r>
              <a:rPr lang="fr-FR" dirty="0" smtClean="0"/>
              <a:t> of rural </a:t>
            </a:r>
            <a:r>
              <a:rPr lang="fr-FR" dirty="0" err="1" smtClean="0"/>
              <a:t>eco</a:t>
            </a:r>
            <a:r>
              <a:rPr lang="fr-FR" dirty="0" smtClean="0"/>
              <a:t>-</a:t>
            </a:r>
            <a:r>
              <a:rPr lang="fr-FR" dirty="0" err="1" smtClean="0"/>
              <a:t>advisers</a:t>
            </a:r>
            <a:r>
              <a:rPr lang="fr-FR" dirty="0" smtClean="0"/>
              <a:t> and coaching of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makers</a:t>
            </a:r>
            <a:r>
              <a:rPr lang="fr-FR" dirty="0" smtClean="0"/>
              <a:t>, to </a:t>
            </a:r>
            <a:r>
              <a:rPr lang="fr-FR" dirty="0" err="1" smtClean="0"/>
              <a:t>raise</a:t>
            </a:r>
            <a:r>
              <a:rPr lang="fr-FR" dirty="0" smtClean="0"/>
              <a:t> the </a:t>
            </a:r>
            <a:r>
              <a:rPr lang="fr-FR" dirty="0" err="1" smtClean="0"/>
              <a:t>capacity</a:t>
            </a:r>
            <a:r>
              <a:rPr lang="fr-FR" dirty="0" smtClean="0"/>
              <a:t> of the </a:t>
            </a:r>
            <a:r>
              <a:rPr lang="fr-FR" dirty="0" err="1" smtClean="0"/>
              <a:t>sector</a:t>
            </a:r>
            <a:r>
              <a:rPr lang="fr-FR" dirty="0" smtClean="0"/>
              <a:t>;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financing</a:t>
            </a:r>
            <a:r>
              <a:rPr lang="fr-FR" dirty="0" smtClean="0"/>
              <a:t> of pilot </a:t>
            </a:r>
            <a:r>
              <a:rPr lang="fr-FR" dirty="0" err="1" smtClean="0"/>
              <a:t>projects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r>
              <a:rPr lang="fr-FR" dirty="0" smtClean="0"/>
              <a:t> of inspiration to </a:t>
            </a:r>
            <a:r>
              <a:rPr lang="fr-FR" dirty="0" err="1" smtClean="0"/>
              <a:t>others</a:t>
            </a:r>
            <a:r>
              <a:rPr lang="fr-FR" dirty="0" smtClean="0"/>
              <a:t>.</a:t>
            </a:r>
            <a:endParaRPr lang="it-IT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7993" t="14672" r="28056" b="9801"/>
          <a:stretch>
            <a:fillRect/>
          </a:stretch>
        </p:blipFill>
        <p:spPr bwMode="auto">
          <a:xfrm>
            <a:off x="5865406" y="2488019"/>
            <a:ext cx="3202465" cy="30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1026" name="Picture 2" descr="Lâimage contient peut-ÃªtreÂ : Meher Melaouhia, sourit, montagne, plein air et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314" y="3637259"/>
            <a:ext cx="2720974" cy="2720974"/>
          </a:xfrm>
          <a:prstGeom prst="rect">
            <a:avLst/>
          </a:prstGeom>
          <a:noFill/>
        </p:spPr>
      </p:pic>
      <p:pic>
        <p:nvPicPr>
          <p:cNvPr id="5" name="Image 4" descr="10583243_10202903439362312_193720995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2956" y="4101805"/>
            <a:ext cx="2540000" cy="1905000"/>
          </a:xfrm>
          <a:prstGeom prst="rect">
            <a:avLst/>
          </a:prstGeom>
        </p:spPr>
      </p:pic>
      <p:pic>
        <p:nvPicPr>
          <p:cNvPr id="7" name="Picture 3" descr="D:\Pictures\photos\toulouse2018\28407513_10156093547804929_291789228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85" y="3902149"/>
            <a:ext cx="1780619" cy="237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1946</TotalTime>
  <Words>435</Words>
  <Application>Microsoft Office PowerPoint</Application>
  <PresentationFormat>Affichage à l'écran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Tema di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Thank you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Meher</cp:lastModifiedBy>
  <cp:revision>126</cp:revision>
  <dcterms:created xsi:type="dcterms:W3CDTF">2014-07-05T09:11:12Z</dcterms:created>
  <dcterms:modified xsi:type="dcterms:W3CDTF">2019-07-05T16:07:24Z</dcterms:modified>
</cp:coreProperties>
</file>