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96" r:id="rId3"/>
    <p:sldId id="279" r:id="rId4"/>
    <p:sldId id="288" r:id="rId5"/>
    <p:sldId id="289" r:id="rId6"/>
    <p:sldId id="294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72" y="-108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6222726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 </a:t>
            </a:r>
            <a:r>
              <a:rPr lang="it-IT" sz="2000" b="1" dirty="0" smtClean="0"/>
              <a:t>IPROMO: </a:t>
            </a:r>
            <a:r>
              <a:rPr lang="en-US" sz="1600" b="1" dirty="0" smtClean="0"/>
              <a:t> </a:t>
            </a:r>
            <a:r>
              <a:rPr lang="en-US" sz="1600" b="1" i="1" dirty="0"/>
              <a:t>Landscape approach for enhancing mountain resilience</a:t>
            </a:r>
          </a:p>
          <a:p>
            <a:pPr algn="ctr"/>
            <a:r>
              <a:rPr lang="en-US" sz="1600" b="1" dirty="0" err="1" smtClean="0"/>
              <a:t>Pieve</a:t>
            </a:r>
            <a:r>
              <a:rPr lang="en-US" sz="1600" b="1" dirty="0" smtClean="0"/>
              <a:t> </a:t>
            </a:r>
            <a:r>
              <a:rPr lang="en-US" sz="1600" b="1" dirty="0" err="1"/>
              <a:t>Tesino</a:t>
            </a:r>
            <a:r>
              <a:rPr lang="en-US" sz="1600" b="1" dirty="0"/>
              <a:t> </a:t>
            </a:r>
            <a:r>
              <a:rPr lang="en-US" sz="1600" b="1" dirty="0" smtClean="0"/>
              <a:t>/Ormea 02-18 July 2019</a:t>
            </a:r>
            <a:endParaRPr lang="it-IT" sz="1600" dirty="0"/>
          </a:p>
        </p:txBody>
      </p:sp>
      <p:pic>
        <p:nvPicPr>
          <p:cNvPr id="4" name="Picture 2" descr="http://project-himalaya.com/i-kim/nepal-manaslu-circuit/manaslu-tilje-kids-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0009" y="41565"/>
            <a:ext cx="3844637" cy="24857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http://afu.edu.np/sites/default/files/imageblock/AFU_Central_Office_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762" y="3920820"/>
            <a:ext cx="5237015" cy="2443940"/>
          </a:xfrm>
          <a:prstGeom prst="rect">
            <a:avLst/>
          </a:prstGeom>
          <a:noFill/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0" y="1766189"/>
            <a:ext cx="9143999" cy="28931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4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Nirajan Bhattarai, PhD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Associate Professor and Chairman</a:t>
            </a:r>
            <a:endParaRPr lang="it-IT" sz="18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1800" dirty="0" smtClean="0">
                <a:latin typeface="+mn-lt"/>
              </a:rPr>
              <a:t>Department of Animal Breeding and Biotechnology</a:t>
            </a:r>
          </a:p>
          <a:p>
            <a:pPr algn="ctr">
              <a:lnSpc>
                <a:spcPct val="100000"/>
              </a:lnSpc>
            </a:pPr>
            <a:r>
              <a:rPr lang="it-IT" sz="1800" dirty="0" smtClean="0">
                <a:latin typeface="+mn-lt"/>
              </a:rPr>
              <a:t>Faculty of Animal Science Veterinary Science and Fisheries</a:t>
            </a:r>
          </a:p>
          <a:p>
            <a:pPr algn="ctr">
              <a:lnSpc>
                <a:spcPct val="100000"/>
              </a:lnSpc>
            </a:pPr>
            <a:r>
              <a:rPr lang="it-IT" sz="1800" b="1" dirty="0" smtClean="0">
                <a:latin typeface="+mn-lt"/>
              </a:rPr>
              <a:t>Agriculture and Forestry University</a:t>
            </a:r>
          </a:p>
          <a:p>
            <a:pPr algn="ctr">
              <a:lnSpc>
                <a:spcPct val="100000"/>
              </a:lnSpc>
            </a:pPr>
            <a:r>
              <a:rPr lang="it-IT" sz="1800" dirty="0" smtClean="0">
                <a:latin typeface="+mn-lt"/>
              </a:rPr>
              <a:t>Bharatpur Metropolitan City- 15, Rampur, Chitwan, Nepal</a:t>
            </a:r>
            <a:endParaRPr lang="it-IT" sz="18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1800" dirty="0" smtClean="0">
                <a:latin typeface="+mn-lt"/>
              </a:rPr>
              <a:t>E-mail: nbhattarai@afu.edu.np</a:t>
            </a: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E:\Photos\KUBK Tour\IMG_6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5" y="27710"/>
            <a:ext cx="3726872" cy="3158906"/>
          </a:xfrm>
          <a:prstGeom prst="rect">
            <a:avLst/>
          </a:prstGeom>
          <a:noFill/>
        </p:spPr>
      </p:pic>
      <p:pic>
        <p:nvPicPr>
          <p:cNvPr id="22532" name="Picture 4" descr="Image may contain: 1 person, standing and outdoor"/>
          <p:cNvPicPr>
            <a:picLocks noChangeAspect="1" noChangeArrowheads="1"/>
          </p:cNvPicPr>
          <p:nvPr/>
        </p:nvPicPr>
        <p:blipFill>
          <a:blip r:embed="rId3"/>
          <a:srcRect l="6802" t="8350" r="14678"/>
          <a:stretch>
            <a:fillRect/>
          </a:stretch>
        </p:blipFill>
        <p:spPr bwMode="auto">
          <a:xfrm>
            <a:off x="27710" y="3390897"/>
            <a:ext cx="5175201" cy="3397828"/>
          </a:xfrm>
          <a:prstGeom prst="rect">
            <a:avLst/>
          </a:prstGeom>
          <a:noFill/>
        </p:spPr>
      </p:pic>
      <p:pic>
        <p:nvPicPr>
          <p:cNvPr id="22533" name="Picture 5" descr="E:\Photos\फोटो र भिडियो पस्मिना च्यांग्रा सम्बन्धि\IMG_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880" y="13855"/>
            <a:ext cx="4673602" cy="3122537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953485" y="387924"/>
            <a:ext cx="720436" cy="1108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5181601" y="3290454"/>
            <a:ext cx="3962400" cy="3539836"/>
            <a:chOff x="3939152" y="228600"/>
            <a:chExt cx="5372746" cy="396240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9152" y="228600"/>
              <a:ext cx="5372746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http://project-himalaya.com/i-kim/nepal-manaslu-circuit/manaslu-tal-sheep-800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5257800" y="304800"/>
              <a:ext cx="1143000" cy="1143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5542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solidFill>
                  <a:srgbClr val="002060"/>
                </a:solidFill>
                <a:latin typeface="+mn-lt"/>
              </a:rPr>
              <a:t>Education</a:t>
            </a:r>
            <a:endParaRPr lang="it-IT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512619" y="569923"/>
            <a:ext cx="7994072" cy="85709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PhD (Animal Breeding): 2017 [Tribhuvan University-TU, Nepal]</a:t>
            </a:r>
          </a:p>
          <a:p>
            <a:endParaRPr lang="it-IT" sz="12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3176646"/>
            <a:ext cx="6511636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solidFill>
                  <a:srgbClr val="002060"/>
                </a:solidFill>
                <a:latin typeface="+mn-lt"/>
              </a:rPr>
              <a:t>Employment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it-IT" sz="2800" b="1" dirty="0" err="1">
                <a:solidFill>
                  <a:srgbClr val="002060"/>
                </a:solidFill>
                <a:latin typeface="+mn-lt"/>
              </a:rPr>
              <a:t>main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latin typeface="+mn-lt"/>
              </a:rPr>
              <a:t>activities</a:t>
            </a:r>
            <a:endParaRPr lang="it-IT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58" y="935187"/>
            <a:ext cx="2881747" cy="2170667"/>
          </a:xfrm>
          <a:prstGeom prst="rect">
            <a:avLst/>
          </a:prstGeom>
          <a:noFill/>
        </p:spPr>
      </p:pic>
      <p:pic>
        <p:nvPicPr>
          <p:cNvPr id="3" name="Picture 4" descr="Image may contain: 5 people, people sitting and 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2" y="4267212"/>
            <a:ext cx="3241963" cy="2161309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785" y="3810238"/>
            <a:ext cx="3255818" cy="29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E:\Photos\KUBK Tour\IMG_6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595" y="3311233"/>
            <a:ext cx="2529840" cy="3449782"/>
          </a:xfrm>
          <a:prstGeom prst="rect">
            <a:avLst/>
          </a:prstGeom>
          <a:noFill/>
        </p:spPr>
      </p:pic>
      <p:pic>
        <p:nvPicPr>
          <p:cNvPr id="6151" name="Picture 7" descr="E:\Old laptop F\photos\Jhyalbas 3\DSC00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976" y="928255"/>
            <a:ext cx="2978727" cy="2234045"/>
          </a:xfrm>
          <a:prstGeom prst="rect">
            <a:avLst/>
          </a:prstGeom>
          <a:noFill/>
        </p:spPr>
      </p:pic>
      <p:pic>
        <p:nvPicPr>
          <p:cNvPr id="6152" name="Picture 8" descr="E:\Old laptop F\photos\Jhyalbas 3\DSC00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0639" y="900546"/>
            <a:ext cx="2881745" cy="2161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20266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interests </a:t>
            </a:r>
            <a:r>
              <a:rPr lang="it-IT" sz="2800" b="1" dirty="0" smtClean="0">
                <a:latin typeface="+mn-lt"/>
              </a:rPr>
              <a:t>(Volunteer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7162" y="732976"/>
            <a:ext cx="3986226" cy="5554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Co-Secretary</a:t>
            </a:r>
          </a:p>
        </p:txBody>
      </p:sp>
      <p:pic>
        <p:nvPicPr>
          <p:cNvPr id="1026" name="Picture 2" descr="C:\Users\Dr. Nirajan\Pictures\ARCG 2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7527" y="822406"/>
            <a:ext cx="4216566" cy="5825056"/>
          </a:xfrm>
          <a:prstGeom prst="rect">
            <a:avLst/>
          </a:prstGeom>
          <a:noFill/>
        </p:spPr>
      </p:pic>
      <p:pic>
        <p:nvPicPr>
          <p:cNvPr id="5123" name="Picture 3" descr="No photo description availa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46" y="1090612"/>
            <a:ext cx="4305590" cy="1543051"/>
          </a:xfrm>
          <a:prstGeom prst="rect">
            <a:avLst/>
          </a:prstGeom>
          <a:noFill/>
        </p:spPr>
      </p:pic>
      <p:pic>
        <p:nvPicPr>
          <p:cNvPr id="5125" name="Picture 5" descr="Image may contain: outdoor and na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138" y="2631353"/>
            <a:ext cx="4344081" cy="1746683"/>
          </a:xfrm>
          <a:prstGeom prst="rect">
            <a:avLst/>
          </a:prstGeom>
          <a:noFill/>
        </p:spPr>
      </p:pic>
      <p:sp>
        <p:nvSpPr>
          <p:cNvPr id="11" name="Segnaposto contenuto 1"/>
          <p:cNvSpPr txBox="1">
            <a:spLocks/>
          </p:cNvSpPr>
          <p:nvPr/>
        </p:nvSpPr>
        <p:spPr>
          <a:xfrm>
            <a:off x="2258295" y="6524182"/>
            <a:ext cx="3422072" cy="55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Organizing committee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</a:t>
            </a:r>
          </a:p>
        </p:txBody>
      </p:sp>
      <p:pic>
        <p:nvPicPr>
          <p:cNvPr id="5127" name="Picture 7" descr="Image may contain: one or more people, people standing, child, tree and outdo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1" y="5153920"/>
            <a:ext cx="2244436" cy="1496291"/>
          </a:xfrm>
          <a:prstGeom prst="rect">
            <a:avLst/>
          </a:prstGeom>
          <a:noFill/>
        </p:spPr>
      </p:pic>
      <p:sp>
        <p:nvSpPr>
          <p:cNvPr id="13" name="Segnaposto contenuto 1"/>
          <p:cNvSpPr txBox="1">
            <a:spLocks/>
          </p:cNvSpPr>
          <p:nvPr/>
        </p:nvSpPr>
        <p:spPr>
          <a:xfrm>
            <a:off x="6270035" y="6482617"/>
            <a:ext cx="2873965" cy="55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Organizing Secretary</a:t>
            </a:r>
          </a:p>
        </p:txBody>
      </p:sp>
      <p:pic>
        <p:nvPicPr>
          <p:cNvPr id="5129" name="Picture 9" descr="Image may contain: 1 person, sitting and foo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5272" y="4383310"/>
            <a:ext cx="3366366" cy="210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152400" y="270150"/>
            <a:ext cx="882967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PHENOGENETIC EVALUATION OF CHITWAN LOCAL GOATS AND DEVELOPING A HIGH PERFORMING GOAT BREED AT AGRICULTURE AND FORESTRY UNIVERSITY, RAMPUR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23830"/>
            <a:ext cx="4123459" cy="2122934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2000" b="1" dirty="0" smtClean="0"/>
              <a:t>Objectives:</a:t>
            </a:r>
          </a:p>
          <a:p>
            <a:pPr algn="just">
              <a:buFont typeface="Wingdings 2" pitchFamily="18" charset="2"/>
              <a:buNone/>
            </a:pPr>
            <a:r>
              <a:rPr lang="en-US" sz="2000" dirty="0" smtClean="0"/>
              <a:t>The general objective of this study is to evaluate the </a:t>
            </a:r>
            <a:r>
              <a:rPr lang="en-US" sz="2000" dirty="0" err="1" smtClean="0"/>
              <a:t>Chitwan</a:t>
            </a:r>
            <a:r>
              <a:rPr lang="en-US" sz="2000" dirty="0" smtClean="0"/>
              <a:t> local goats </a:t>
            </a:r>
            <a:r>
              <a:rPr lang="en-US" sz="2000" dirty="0" err="1" smtClean="0"/>
              <a:t>phenologically</a:t>
            </a:r>
            <a:r>
              <a:rPr lang="en-US" sz="2000" dirty="0" smtClean="0"/>
              <a:t> and establish a high performing goat breed at AFU, Rampur. </a:t>
            </a:r>
          </a:p>
          <a:p>
            <a:pPr algn="just">
              <a:buFont typeface="Wingdings 2" pitchFamily="18" charset="2"/>
              <a:buNone/>
            </a:pPr>
            <a:endParaRPr lang="en-US" sz="1050" b="1" dirty="0" smtClean="0"/>
          </a:p>
          <a:p>
            <a:pPr algn="just">
              <a:buFont typeface="Wingdings 2" pitchFamily="18" charset="2"/>
              <a:buNone/>
            </a:pPr>
            <a:endParaRPr lang="en-US" sz="2000" dirty="0" smtClean="0"/>
          </a:p>
          <a:p>
            <a:pPr algn="just"/>
            <a:endParaRPr lang="en-US" sz="2000" dirty="0" smtClean="0"/>
          </a:p>
        </p:txBody>
      </p:sp>
      <p:pic>
        <p:nvPicPr>
          <p:cNvPr id="6" name="Picture 2" descr="E:\Photos\KUBK Tour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24409" y="3807145"/>
            <a:ext cx="4184072" cy="2926160"/>
          </a:xfrm>
          <a:prstGeom prst="rect">
            <a:avLst/>
          </a:prstGeom>
          <a:noFill/>
        </p:spPr>
      </p:pic>
      <p:pic>
        <p:nvPicPr>
          <p:cNvPr id="7" name="Picture 4" descr="E:\Photos\KUBK Tour\Kalpana Dhami\DSC02558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45" y="3335490"/>
            <a:ext cx="4308756" cy="3397827"/>
          </a:xfrm>
          <a:prstGeom prst="rect">
            <a:avLst/>
          </a:prstGeom>
          <a:noFill/>
        </p:spPr>
      </p:pic>
      <p:pic>
        <p:nvPicPr>
          <p:cNvPr id="4099" name="Picture 3" descr="E:\Old laptop F\photos\Jhyalbas 3\DSC0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928" y="1312422"/>
            <a:ext cx="4003963" cy="234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E:\Photos\KUBK Tour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326" y="13855"/>
            <a:ext cx="4765964" cy="2937164"/>
          </a:xfrm>
          <a:prstGeom prst="rect">
            <a:avLst/>
          </a:prstGeom>
          <a:noFill/>
        </p:spPr>
      </p:pic>
      <p:pic>
        <p:nvPicPr>
          <p:cNvPr id="21509" name="Picture 5" descr="E:\Photos\KUBK Tour\IMG_6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4089894" cy="2964872"/>
          </a:xfrm>
          <a:prstGeom prst="rect">
            <a:avLst/>
          </a:prstGeom>
          <a:noFill/>
        </p:spPr>
      </p:pic>
      <p:pic>
        <p:nvPicPr>
          <p:cNvPr id="8" name="Picture 2" descr="Image may contain: 2 people"/>
          <p:cNvPicPr>
            <a:picLocks noChangeAspect="1" noChangeArrowheads="1"/>
          </p:cNvPicPr>
          <p:nvPr/>
        </p:nvPicPr>
        <p:blipFill>
          <a:blip r:embed="rId4"/>
          <a:srcRect t="32929" b="7879"/>
          <a:stretch>
            <a:fillRect/>
          </a:stretch>
        </p:blipFill>
        <p:spPr bwMode="auto">
          <a:xfrm>
            <a:off x="401751" y="3007155"/>
            <a:ext cx="8299759" cy="368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s\UNNATI Dairy Value Chain\IMG_6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260"/>
            <a:ext cx="4119419" cy="3089564"/>
          </a:xfrm>
          <a:prstGeom prst="rect">
            <a:avLst/>
          </a:prstGeom>
          <a:noFill/>
        </p:spPr>
      </p:pic>
      <p:pic>
        <p:nvPicPr>
          <p:cNvPr id="2051" name="Picture 3" descr="E:\Photos\UNNATI Dairy Value Chain\IMG_6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8356"/>
            <a:ext cx="4147125" cy="3110344"/>
          </a:xfrm>
          <a:prstGeom prst="rect">
            <a:avLst/>
          </a:prstGeom>
          <a:noFill/>
        </p:spPr>
      </p:pic>
      <p:pic>
        <p:nvPicPr>
          <p:cNvPr id="2052" name="Picture 4" descr="E:\Photos\UNNATI Dairy Value Chain\IMG_6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962" y="71440"/>
            <a:ext cx="4872038" cy="667226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600" y="279460"/>
            <a:ext cx="54864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Thank for your attention 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99854" y="817418"/>
            <a:ext cx="568031" cy="443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2218" y="3726873"/>
            <a:ext cx="568031" cy="983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2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140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Thank for your attention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Dr. Nirajan</cp:lastModifiedBy>
  <cp:revision>90</cp:revision>
  <dcterms:created xsi:type="dcterms:W3CDTF">2014-07-05T09:11:12Z</dcterms:created>
  <dcterms:modified xsi:type="dcterms:W3CDTF">2019-07-04T13:56:23Z</dcterms:modified>
</cp:coreProperties>
</file>