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9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43" autoAdjust="0"/>
  </p:normalViewPr>
  <p:slideViewPr>
    <p:cSldViewPr snapToGrid="0">
      <p:cViewPr>
        <p:scale>
          <a:sx n="66" d="100"/>
          <a:sy n="66" d="100"/>
        </p:scale>
        <p:origin x="-1498" y="-226"/>
      </p:cViewPr>
      <p:guideLst>
        <p:guide orient="horz" pos="2720"/>
        <p:guide pos="2847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de.cas.c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jms.imde.ac.c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462438"/>
            <a:ext cx="9143999" cy="280076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WU XUEMEI</a:t>
            </a:r>
          </a:p>
          <a:p>
            <a:pPr algn="ctr">
              <a:lnSpc>
                <a:spcPct val="100000"/>
              </a:lnSpc>
            </a:pP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Institute of Mountain Hazards and Envirornment, </a:t>
            </a: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Chinese academy of Sciences</a:t>
            </a:r>
          </a:p>
          <a:p>
            <a:pPr algn="ctr">
              <a:lnSpc>
                <a:spcPct val="100000"/>
              </a:lnSpc>
            </a:pP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E-mail: wuxuemei@imde.ac.cn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Landscape approach for enhancing mountain resilience</a:t>
            </a:r>
          </a:p>
          <a:p>
            <a:pPr algn="ctr"/>
            <a:r>
              <a:rPr lang="en-US" b="1" dirty="0" err="1" smtClean="0"/>
              <a:t>Pieve</a:t>
            </a:r>
            <a:r>
              <a:rPr lang="en-US" b="1" dirty="0" smtClean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/Ormea 02-18 July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8"/>
            <a:ext cx="7829552" cy="2663729"/>
          </a:xfrm>
        </p:spPr>
        <p:txBody>
          <a:bodyPr>
            <a:normAutofit fontScale="92500" lnSpcReduction="20000"/>
          </a:bodyPr>
          <a:lstStyle/>
          <a:p>
            <a:endParaRPr lang="en-US" altLang="zh-CN" dirty="0"/>
          </a:p>
          <a:p>
            <a:r>
              <a:rPr lang="en-US" altLang="zh-CN" dirty="0" smtClean="0"/>
              <a:t>Sep 2001 ‐ Jul </a:t>
            </a:r>
            <a:r>
              <a:rPr lang="en-US" altLang="zh-CN" dirty="0"/>
              <a:t>2004 Sichuan Agricultural University,</a:t>
            </a:r>
          </a:p>
          <a:p>
            <a:r>
              <a:rPr lang="en-US" altLang="zh-CN" dirty="0"/>
              <a:t>MA, </a:t>
            </a:r>
            <a:r>
              <a:rPr lang="en-US" altLang="zh-CN" dirty="0" smtClean="0"/>
              <a:t>Pomology</a:t>
            </a:r>
          </a:p>
          <a:p>
            <a:pPr>
              <a:spcBef>
                <a:spcPts val="2400"/>
              </a:spcBef>
            </a:pPr>
            <a:r>
              <a:rPr lang="en-US" altLang="zh-CN" dirty="0" smtClean="0"/>
              <a:t>Sep 1997 ‐ </a:t>
            </a:r>
            <a:r>
              <a:rPr lang="en-US" altLang="zh-CN" dirty="0"/>
              <a:t>Jul 2001 Sichuan Agricultural University,</a:t>
            </a:r>
          </a:p>
          <a:p>
            <a:r>
              <a:rPr lang="en-US" altLang="zh-CN" dirty="0"/>
              <a:t>BS, Horticulture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5798" y="3819646"/>
            <a:ext cx="7829552" cy="265657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Institute </a:t>
            </a:r>
            <a:r>
              <a:rPr lang="en-US" altLang="zh-CN" dirty="0"/>
              <a:t>of Mountain Hazards and Environment,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Chinese </a:t>
            </a:r>
            <a:r>
              <a:rPr lang="en-US" altLang="zh-CN" dirty="0"/>
              <a:t>Academy of </a:t>
            </a:r>
            <a:r>
              <a:rPr lang="en-US" altLang="zh-CN" dirty="0" smtClean="0"/>
              <a:t>Sciences, China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Editor </a:t>
            </a:r>
            <a:r>
              <a:rPr lang="en-US" dirty="0"/>
              <a:t>of JOURNAL OF MOUNTAIN </a:t>
            </a:r>
            <a:r>
              <a:rPr lang="en-US" dirty="0" smtClean="0"/>
              <a:t>SCIENCE. My </a:t>
            </a:r>
            <a:r>
              <a:rPr lang="en-US" dirty="0"/>
              <a:t>main job is </a:t>
            </a:r>
            <a:r>
              <a:rPr lang="en-US" dirty="0" smtClean="0"/>
              <a:t>to contact with the reviewers and the authors, chose the good papers,  and help the authors modify and improve these papers and publish them in our journal.</a:t>
            </a:r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3072451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08881"/>
            <a:ext cx="7886700" cy="4568082"/>
          </a:xfrm>
        </p:spPr>
        <p:txBody>
          <a:bodyPr>
            <a:normAutofit/>
          </a:bodyPr>
          <a:lstStyle/>
          <a:p>
            <a:pPr algn="just"/>
            <a:r>
              <a:rPr lang="en-US" altLang="zh-CN" dirty="0"/>
              <a:t>No </a:t>
            </a:r>
            <a:r>
              <a:rPr lang="en-US" altLang="zh-CN" b="1" dirty="0"/>
              <a:t>volunteer </a:t>
            </a:r>
            <a:r>
              <a:rPr lang="en-US" altLang="zh-CN" b="1" dirty="0" smtClean="0"/>
              <a:t>work</a:t>
            </a:r>
            <a:r>
              <a:rPr lang="en-US" altLang="zh-CN" dirty="0" smtClean="0"/>
              <a:t>. Now I </a:t>
            </a:r>
            <a:r>
              <a:rPr lang="en-US" altLang="zh-CN" dirty="0"/>
              <a:t>am spending a lot of time </a:t>
            </a:r>
            <a:r>
              <a:rPr lang="en-US" altLang="zh-CN" dirty="0" smtClean="0"/>
              <a:t>on Journal of Mountain Science</a:t>
            </a:r>
            <a:r>
              <a:rPr lang="en-US" altLang="zh-CN" dirty="0"/>
              <a:t>. </a:t>
            </a:r>
            <a:r>
              <a:rPr lang="en-US" altLang="zh-CN" dirty="0" smtClean="0"/>
              <a:t>But I'm </a:t>
            </a:r>
            <a:r>
              <a:rPr lang="en-US" altLang="zh-CN" dirty="0"/>
              <a:t>willing to do some volunteer work If there is ever an opportunity. </a:t>
            </a:r>
            <a:endParaRPr lang="en-US" altLang="zh-CN" dirty="0" smtClean="0"/>
          </a:p>
          <a:p>
            <a:pPr marL="0" indent="0" algn="just">
              <a:buNone/>
            </a:pPr>
            <a:endParaRPr lang="en-US" altLang="zh-CN" dirty="0" smtClean="0"/>
          </a:p>
          <a:p>
            <a:pPr algn="just">
              <a:spcBef>
                <a:spcPts val="2400"/>
              </a:spcBef>
            </a:pPr>
            <a:r>
              <a:rPr lang="it-IT" altLang="zh-CN" b="1" dirty="0" smtClean="0"/>
              <a:t>Hobbies. </a:t>
            </a:r>
            <a:r>
              <a:rPr lang="it-IT" altLang="zh-CN" dirty="0"/>
              <a:t>Reading, </a:t>
            </a:r>
            <a:r>
              <a:rPr lang="it-IT" altLang="zh-CN" dirty="0" smtClean="0"/>
              <a:t>Yoga, drawing ... I </a:t>
            </a:r>
            <a:r>
              <a:rPr lang="it-IT" altLang="zh-CN" dirty="0"/>
              <a:t>like a lot of </a:t>
            </a:r>
            <a:r>
              <a:rPr lang="it-IT" altLang="zh-CN" dirty="0" smtClean="0"/>
              <a:t>things. Maybe I am </a:t>
            </a:r>
            <a:r>
              <a:rPr lang="it-IT" altLang="zh-CN" dirty="0"/>
              <a:t>not good at it, but I </a:t>
            </a:r>
            <a:r>
              <a:rPr lang="it-IT" altLang="zh-CN" dirty="0" smtClean="0"/>
              <a:t>would like to try it.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	</a:t>
            </a:r>
            <a:r>
              <a:rPr lang="en-US" altLang="zh-CN" sz="2800" b="1" dirty="0"/>
              <a:t> Institute of Mountain Hazards and Environment </a:t>
            </a:r>
            <a:r>
              <a:rPr lang="en-US" altLang="zh-CN" sz="2800" b="1" dirty="0" smtClean="0"/>
              <a:t>        </a:t>
            </a:r>
            <a:r>
              <a:rPr lang="it-IT" sz="2800" b="1" dirty="0" smtClean="0">
                <a:latin typeface="+mn-lt"/>
              </a:rPr>
              <a:t>1/3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821803"/>
            <a:ext cx="7886700" cy="5278055"/>
          </a:xfrm>
        </p:spPr>
        <p:txBody>
          <a:bodyPr>
            <a:normAutofit/>
          </a:bodyPr>
          <a:lstStyle/>
          <a:p>
            <a:r>
              <a:rPr lang="it-IT" b="1" dirty="0"/>
              <a:t>No project</a:t>
            </a:r>
          </a:p>
          <a:p>
            <a:r>
              <a:rPr lang="en-US" dirty="0" smtClean="0"/>
              <a:t>Institute </a:t>
            </a:r>
            <a:r>
              <a:rPr lang="en-US" dirty="0"/>
              <a:t>of Mountain Hazards and Environment (IMHE), Chinese Academy of Sciences. </a:t>
            </a:r>
            <a:endParaRPr lang="en-US" dirty="0" smtClean="0"/>
          </a:p>
          <a:p>
            <a:r>
              <a:rPr lang="en-US" sz="2400" dirty="0" smtClean="0"/>
              <a:t>Address: Chengdu, China</a:t>
            </a:r>
          </a:p>
          <a:p>
            <a:r>
              <a:rPr lang="en-US" sz="2400" dirty="0">
                <a:hlinkClick r:id="rId2"/>
              </a:rPr>
              <a:t>http://www.imde.cas.cn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state non-profit academic institution, major in the following </a:t>
            </a:r>
            <a:r>
              <a:rPr lang="en-US" sz="2400" dirty="0" smtClean="0"/>
              <a:t>subjects: </a:t>
            </a:r>
          </a:p>
          <a:p>
            <a:r>
              <a:rPr lang="en-US" sz="2400" dirty="0" smtClean="0"/>
              <a:t>Formation </a:t>
            </a:r>
            <a:r>
              <a:rPr lang="en-US" sz="2400" dirty="0"/>
              <a:t>and mitigation of mountain hazards</a:t>
            </a:r>
          </a:p>
          <a:p>
            <a:r>
              <a:rPr lang="en-US" sz="2400" dirty="0"/>
              <a:t>Degradation and reconstruction of mountain environment</a:t>
            </a:r>
          </a:p>
          <a:p>
            <a:r>
              <a:rPr lang="en-US" sz="2400" dirty="0"/>
              <a:t>Evaluation, planning and sustainable development of eco-environment,</a:t>
            </a:r>
          </a:p>
          <a:p>
            <a:r>
              <a:rPr lang="en-US" sz="2400" dirty="0"/>
              <a:t>Remote-sensing, mapping, GIS, and Agroecology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Journal of Mountain Science (JMS)	                          2/3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38491"/>
            <a:ext cx="7886700" cy="4757195"/>
          </a:xfrm>
        </p:spPr>
        <p:txBody>
          <a:bodyPr>
            <a:normAutofit fontScale="92500" lnSpcReduction="10000"/>
          </a:bodyPr>
          <a:lstStyle/>
          <a:p>
            <a:r>
              <a:rPr lang="it-IT" altLang="zh-CN" dirty="0"/>
              <a:t>F</a:t>
            </a:r>
            <a:r>
              <a:rPr lang="it-IT" altLang="zh-CN" dirty="0" smtClean="0"/>
              <a:t>ounded </a:t>
            </a:r>
            <a:r>
              <a:rPr lang="it-IT" altLang="zh-CN" dirty="0"/>
              <a:t>in </a:t>
            </a:r>
            <a:r>
              <a:rPr lang="it-IT" altLang="zh-CN" dirty="0" smtClean="0"/>
              <a:t>2004. It is an International </a:t>
            </a:r>
            <a:r>
              <a:rPr lang="it-IT" altLang="zh-CN" dirty="0"/>
              <a:t>english journal (published monthly</a:t>
            </a:r>
            <a:r>
              <a:rPr lang="it-IT" altLang="zh-CN" dirty="0" smtClean="0"/>
              <a:t>).</a:t>
            </a:r>
          </a:p>
          <a:p>
            <a:r>
              <a:rPr lang="it-IT" altLang="zh-CN" dirty="0" smtClean="0">
                <a:hlinkClick r:id="rId2"/>
              </a:rPr>
              <a:t> http</a:t>
            </a:r>
            <a:r>
              <a:rPr lang="it-IT" altLang="zh-CN" dirty="0">
                <a:hlinkClick r:id="rId2"/>
              </a:rPr>
              <a:t>://jms.imde.ac.cn</a:t>
            </a:r>
            <a:r>
              <a:rPr lang="it-IT" altLang="zh-CN" dirty="0" smtClean="0">
                <a:hlinkClick r:id="rId2"/>
              </a:rPr>
              <a:t>/</a:t>
            </a:r>
            <a:endParaRPr lang="it-IT" altLang="zh-CN" dirty="0" smtClean="0"/>
          </a:p>
          <a:p>
            <a:pPr>
              <a:spcBef>
                <a:spcPts val="3000"/>
              </a:spcBef>
            </a:pPr>
            <a:r>
              <a:rPr lang="en-US" altLang="zh-CN" dirty="0" smtClean="0"/>
              <a:t>Sponsored </a:t>
            </a:r>
            <a:r>
              <a:rPr lang="en-US" altLang="zh-CN" dirty="0"/>
              <a:t>by the Institute of Mountain Hazards and Environment, Chinese Academy of Sciences, distributed by Springer. </a:t>
            </a:r>
            <a:endParaRPr lang="en-US" altLang="zh-CN" dirty="0" smtClean="0"/>
          </a:p>
          <a:p>
            <a:pPr>
              <a:spcBef>
                <a:spcPts val="3000"/>
              </a:spcBef>
            </a:pPr>
            <a:r>
              <a:rPr lang="en-US" altLang="zh-CN" b="1" dirty="0" err="1"/>
              <a:t>Fulltexts</a:t>
            </a:r>
            <a:r>
              <a:rPr lang="en-US" altLang="zh-CN" b="1" dirty="0"/>
              <a:t> at </a:t>
            </a:r>
            <a:r>
              <a:rPr lang="en-US" altLang="zh-CN" b="1" dirty="0" err="1"/>
              <a:t>SpringerLink</a:t>
            </a:r>
            <a:r>
              <a:rPr lang="en-US" altLang="zh-CN" dirty="0"/>
              <a:t>, https://link.springer.com/journal/11629</a:t>
            </a:r>
            <a:endParaRPr lang="it-IT" altLang="zh-CN" dirty="0"/>
          </a:p>
          <a:p>
            <a:pPr>
              <a:spcBef>
                <a:spcPts val="3000"/>
              </a:spcBef>
            </a:pPr>
            <a:r>
              <a:rPr lang="en-US" altLang="zh-CN" dirty="0" smtClean="0"/>
              <a:t>JMS </a:t>
            </a:r>
            <a:r>
              <a:rPr lang="en-US" altLang="zh-CN" dirty="0"/>
              <a:t>is one of the four SCI‐indexed journals on mountain science in the world.</a:t>
            </a:r>
            <a:endParaRPr lang="it-IT" altLang="zh-CN" dirty="0"/>
          </a:p>
          <a:p>
            <a:endParaRPr lang="it-IT" altLang="zh-CN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altLang="zh-CN" sz="2800" b="1" dirty="0"/>
              <a:t>Journal of Mountain Science (JMS) </a:t>
            </a:r>
            <a:r>
              <a:rPr lang="it-IT" sz="2800" b="1" dirty="0" smtClean="0">
                <a:latin typeface="+mn-lt"/>
              </a:rPr>
              <a:t>	3/3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030147"/>
            <a:ext cx="7886700" cy="514681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The subjects are about manly aspects of mountains, including </a:t>
            </a:r>
            <a:r>
              <a:rPr lang="en-US" altLang="zh-CN" dirty="0" smtClean="0"/>
              <a:t>Geo‐surface </a:t>
            </a:r>
            <a:r>
              <a:rPr lang="en-US" altLang="zh-CN" dirty="0" smtClean="0"/>
              <a:t>process</a:t>
            </a:r>
            <a:r>
              <a:rPr lang="en-US" altLang="zh-CN" dirty="0"/>
              <a:t>,  </a:t>
            </a:r>
            <a:r>
              <a:rPr lang="en-US" altLang="zh-CN" dirty="0"/>
              <a:t>climate change, glaciers, hydrology, ecology, livelihood, </a:t>
            </a:r>
            <a:r>
              <a:rPr lang="en-US" altLang="zh-CN" dirty="0" smtClean="0"/>
              <a:t>etc. 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sz="1700" dirty="0"/>
          </a:p>
          <a:p>
            <a:endParaRPr lang="en-US" altLang="zh-CN" sz="1700" dirty="0" smtClean="0"/>
          </a:p>
          <a:p>
            <a:endParaRPr lang="zh-CN" altLang="en-US" sz="1700" dirty="0"/>
          </a:p>
          <a:p>
            <a:r>
              <a:rPr lang="zh-CN" altLang="en-US" sz="1700" dirty="0"/>
              <a:t> </a:t>
            </a:r>
            <a:r>
              <a:rPr lang="en-US" altLang="zh-CN" sz="1700" b="1" dirty="0" smtClean="0"/>
              <a:t>Contact </a:t>
            </a:r>
            <a:r>
              <a:rPr lang="en-US" altLang="zh-CN" sz="1700" b="1" dirty="0"/>
              <a:t>us </a:t>
            </a:r>
            <a:endParaRPr lang="en-US" altLang="zh-CN" sz="1700" dirty="0"/>
          </a:p>
          <a:p>
            <a:r>
              <a:rPr lang="fr-FR" altLang="zh-CN" sz="1700" dirty="0"/>
              <a:t>Tel: </a:t>
            </a:r>
            <a:r>
              <a:rPr lang="fr-FR" altLang="zh-CN" sz="1700" dirty="0" smtClean="0"/>
              <a:t>86-28-85252044; Email</a:t>
            </a:r>
            <a:r>
              <a:rPr lang="fr-FR" altLang="zh-CN" sz="1700" dirty="0"/>
              <a:t>: </a:t>
            </a:r>
            <a:r>
              <a:rPr lang="fr-FR" altLang="zh-CN" sz="1700" dirty="0" smtClean="0"/>
              <a:t>jms@imde.ac.cn</a:t>
            </a:r>
            <a:endParaRPr lang="fr-FR" altLang="zh-CN" sz="1700" dirty="0"/>
          </a:p>
          <a:p>
            <a:r>
              <a:rPr lang="en-US" altLang="zh-CN" sz="1700" dirty="0"/>
              <a:t>http://www.springer.com/earth+sciences+and+geography/journal/11629 </a:t>
            </a:r>
          </a:p>
          <a:p>
            <a:r>
              <a:rPr lang="en-US" altLang="zh-CN" sz="1700" dirty="0"/>
              <a:t>Submission on: https://mc03.manuscriptcentral.com/jmsjournal 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94" y="2082089"/>
            <a:ext cx="1800000" cy="250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03" y="2102111"/>
            <a:ext cx="1800000" cy="25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r="75197"/>
          <a:stretch/>
        </p:blipFill>
        <p:spPr bwMode="auto">
          <a:xfrm>
            <a:off x="810234" y="2132917"/>
            <a:ext cx="1800000" cy="25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5"/>
          <a:stretch/>
        </p:blipFill>
        <p:spPr bwMode="auto">
          <a:xfrm>
            <a:off x="2798661" y="2121342"/>
            <a:ext cx="1800000" cy="253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for your attention!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(Optional)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</TotalTime>
  <Words>336</Words>
  <Application>Microsoft Office PowerPoint</Application>
  <PresentationFormat>全屏显示(4:3)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Tema di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unknown</cp:lastModifiedBy>
  <cp:revision>98</cp:revision>
  <dcterms:created xsi:type="dcterms:W3CDTF">2014-07-05T09:11:12Z</dcterms:created>
  <dcterms:modified xsi:type="dcterms:W3CDTF">2019-06-20T02:48:35Z</dcterms:modified>
</cp:coreProperties>
</file>