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8" r:id="rId2"/>
    <p:sldId id="279" r:id="rId3"/>
    <p:sldId id="288" r:id="rId4"/>
    <p:sldId id="289" r:id="rId5"/>
    <p:sldId id="290" r:id="rId6"/>
    <p:sldId id="292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0" autoAdjust="0"/>
    <p:restoredTop sz="94660"/>
  </p:normalViewPr>
  <p:slideViewPr>
    <p:cSldViewPr snapToGrid="0">
      <p:cViewPr>
        <p:scale>
          <a:sx n="100" d="100"/>
          <a:sy n="100" d="100"/>
        </p:scale>
        <p:origin x="1352" y="160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28/09/20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93324"/>
            <a:ext cx="9143999" cy="1938992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3200" b="1">
                <a:latin typeface="+mn-lt"/>
              </a:rPr>
              <a:t>Personal presentation</a:t>
            </a:r>
          </a:p>
          <a:p>
            <a:pPr algn="ctr">
              <a:lnSpc>
                <a:spcPct val="100000"/>
              </a:lnSpc>
            </a:pPr>
            <a:endParaRPr lang="en-GB" sz="200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en-GB" sz="2400" b="1">
                <a:latin typeface="+mn-lt"/>
              </a:rPr>
              <a:t>Antonio Malo Larrea</a:t>
            </a:r>
            <a:endParaRPr lang="en-GB" sz="2000" b="1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en-GB" sz="2000">
                <a:latin typeface="+mn-lt"/>
              </a:rPr>
              <a:t>Universidad Católica de Cuenca</a:t>
            </a:r>
          </a:p>
          <a:p>
            <a:pPr algn="ctr">
              <a:lnSpc>
                <a:spcPct val="100000"/>
              </a:lnSpc>
            </a:pPr>
            <a:r>
              <a:rPr lang="en-GB" sz="2000">
                <a:latin typeface="+mn-lt"/>
              </a:rPr>
              <a:t>Antonio.malo@ucacue.edu.ec</a:t>
            </a:r>
            <a:endParaRPr lang="en-GB" sz="280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/>
              <a:t> </a:t>
            </a:r>
            <a:r>
              <a:rPr lang="en-GB" sz="2400" b="1"/>
              <a:t>IPROMO</a:t>
            </a:r>
            <a:r>
              <a:rPr lang="en-GB" b="1"/>
              <a:t> </a:t>
            </a:r>
            <a:endParaRPr lang="en-GB"/>
          </a:p>
          <a:p>
            <a:pPr algn="ctr"/>
            <a:r>
              <a:rPr lang="en-GB" b="1"/>
              <a:t> </a:t>
            </a:r>
            <a:r>
              <a:rPr lang="en-GB" b="1" i="1"/>
              <a:t>Mountains in a changing climate: Threats, challenges and opportunities</a:t>
            </a:r>
          </a:p>
          <a:p>
            <a:pPr algn="ctr"/>
            <a:r>
              <a:rPr lang="en-GB" b="1"/>
              <a:t>28 September-09 October 2020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310248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2800" b="1" dirty="0">
                <a:latin typeface="+mn-lt"/>
              </a:rPr>
              <a:t>Education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972858"/>
            <a:ext cx="7829552" cy="266372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Doctor (PhD) in Environmental Science and Technology (</a:t>
            </a:r>
            <a:r>
              <a:rPr lang="en-GB" dirty="0" err="1"/>
              <a:t>focuse</a:t>
            </a:r>
            <a:r>
              <a:rPr lang="en-GB" dirty="0"/>
              <a:t> in Ecological Economics and Political Ecology)</a:t>
            </a:r>
          </a:p>
          <a:p>
            <a:pPr lvl="0"/>
            <a:r>
              <a:rPr lang="en-GB" dirty="0"/>
              <a:t>Master´s Degree in Environmental Studies in Ecological Economics and Environmental Management</a:t>
            </a:r>
          </a:p>
          <a:p>
            <a:pPr lvl="0"/>
            <a:r>
              <a:rPr lang="en-GB" dirty="0"/>
              <a:t>Master´s Degree in Environmental Management </a:t>
            </a:r>
          </a:p>
          <a:p>
            <a:pPr lvl="0" algn="just"/>
            <a:r>
              <a:rPr lang="en-GB" dirty="0"/>
              <a:t>Postgraduate Certificate in Human Ecology</a:t>
            </a:r>
          </a:p>
          <a:p>
            <a:pPr lvl="0"/>
            <a:r>
              <a:rPr lang="en-GB" dirty="0"/>
              <a:t>Biology of Environment Bachelor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4857688"/>
            <a:ext cx="7829552" cy="13145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dirty="0"/>
              <a:t>Research and teach</a:t>
            </a:r>
          </a:p>
          <a:p>
            <a:pPr algn="just"/>
            <a:r>
              <a:rPr lang="en-GB" dirty="0"/>
              <a:t>Internationalization of research and of the University</a:t>
            </a:r>
          </a:p>
          <a:p>
            <a:pPr algn="just"/>
            <a:r>
              <a:rPr lang="en-GB" dirty="0"/>
              <a:t>Administrative work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3763277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2800" b="1" dirty="0">
                <a:latin typeface="+mn-lt"/>
              </a:rPr>
              <a:t>Employment and main activities</a:t>
            </a: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2800" b="1">
                <a:latin typeface="+mn-lt"/>
              </a:rPr>
              <a:t>Other interests (volunteer work, hobbies etc.)</a:t>
            </a: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dirty="0"/>
              <a:t>Martial arts student </a:t>
            </a:r>
          </a:p>
          <a:p>
            <a:pPr algn="just"/>
            <a:r>
              <a:rPr lang="en-GB" dirty="0"/>
              <a:t>Popular Ecologist Movement Member</a:t>
            </a:r>
          </a:p>
          <a:p>
            <a:pPr algn="just"/>
            <a:r>
              <a:rPr lang="en-GB" dirty="0"/>
              <a:t>Fulltime father</a:t>
            </a:r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2800" b="1" dirty="0">
                <a:latin typeface="+mn-lt"/>
              </a:rPr>
              <a:t>I am preparing two projects	1/2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eriod"/>
            </a:pPr>
            <a:r>
              <a:rPr lang="en-GB" dirty="0"/>
              <a:t>Isotropic territories and societal metabolism: the foundations to understand territorial inequities and socio-ecological conflicts</a:t>
            </a:r>
          </a:p>
          <a:p>
            <a:pPr lvl="1" algn="just"/>
            <a:r>
              <a:rPr lang="en-GB" dirty="0"/>
              <a:t>Watershed focus</a:t>
            </a:r>
          </a:p>
          <a:p>
            <a:pPr lvl="1" algn="just"/>
            <a:r>
              <a:rPr lang="en-GB" dirty="0"/>
              <a:t>Urbanistic studies with isotropic territories framework</a:t>
            </a:r>
          </a:p>
          <a:p>
            <a:pPr lvl="1" algn="just"/>
            <a:r>
              <a:rPr lang="en-GB" dirty="0"/>
              <a:t>Biodiversity studies with functional biodiversity framework</a:t>
            </a:r>
          </a:p>
          <a:p>
            <a:pPr lvl="1" algn="just"/>
            <a:r>
              <a:rPr lang="en-GB" dirty="0"/>
              <a:t>Urban and rural societal metabolism studies</a:t>
            </a:r>
          </a:p>
          <a:p>
            <a:pPr lvl="1" algn="just"/>
            <a:r>
              <a:rPr lang="en-GB" dirty="0"/>
              <a:t>Integral socio-ecological conflicts studies</a:t>
            </a:r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GB" sz="2800" b="1" dirty="0"/>
              <a:t>I am preparing two projects	2/2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 startAt="2"/>
            </a:pPr>
            <a:r>
              <a:rPr lang="en-GB" dirty="0"/>
              <a:t>Using of time and work for understanding societies-nature relationship</a:t>
            </a:r>
          </a:p>
          <a:p>
            <a:pPr lvl="1" algn="just"/>
            <a:r>
              <a:rPr lang="en-GB" dirty="0"/>
              <a:t> Developing a methodology in order to define nature’s good living</a:t>
            </a:r>
          </a:p>
          <a:p>
            <a:pPr lvl="1" algn="just"/>
            <a:r>
              <a:rPr lang="en-GB" dirty="0"/>
              <a:t>Developing a methodology in order to use work as physical dimension to connect the ecological system and the human systems</a:t>
            </a:r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Thank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732</TotalTime>
  <Words>216</Words>
  <Application>Microsoft Macintosh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Thank for your attention!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Antonio Malo Larrea</cp:lastModifiedBy>
  <cp:revision>85</cp:revision>
  <dcterms:created xsi:type="dcterms:W3CDTF">2014-07-05T09:11:12Z</dcterms:created>
  <dcterms:modified xsi:type="dcterms:W3CDTF">2020-09-28T14:09:17Z</dcterms:modified>
</cp:coreProperties>
</file>