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8" r:id="rId2"/>
    <p:sldId id="279" r:id="rId3"/>
    <p:sldId id="288" r:id="rId4"/>
    <p:sldId id="289" r:id="rId5"/>
    <p:sldId id="292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91" y="8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770213"/>
            <a:ext cx="9143999" cy="218521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>
                <a:latin typeface="+mn-lt"/>
              </a:rPr>
              <a:t>Personal </a:t>
            </a:r>
            <a:r>
              <a:rPr lang="it-IT" sz="3200" b="1" dirty="0" err="1">
                <a:latin typeface="+mn-lt"/>
              </a:rPr>
              <a:t>presentation</a:t>
            </a:r>
            <a:endParaRPr lang="it-IT" sz="3200" b="1" dirty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800" dirty="0">
                <a:latin typeface="+mn-lt"/>
              </a:rPr>
              <a:t>Carmen Arias</a:t>
            </a:r>
          </a:p>
          <a:p>
            <a:pPr algn="ctr">
              <a:lnSpc>
                <a:spcPct val="100000"/>
              </a:lnSpc>
            </a:pPr>
            <a:r>
              <a:rPr lang="it-IT" sz="2800" dirty="0">
                <a:latin typeface="+mn-lt"/>
              </a:rPr>
              <a:t>Ministry of Foreign Affairs of Peru</a:t>
            </a:r>
          </a:p>
          <a:p>
            <a:pPr algn="ctr">
              <a:lnSpc>
                <a:spcPct val="100000"/>
              </a:lnSpc>
            </a:pPr>
            <a:r>
              <a:rPr lang="it-IT" sz="2800" dirty="0">
                <a:latin typeface="+mn-lt"/>
              </a:rPr>
              <a:t>Carmen.arias.cop20@gmail.com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Mountains in a changing climate: Threats, challenges and opportunities</a:t>
            </a:r>
          </a:p>
          <a:p>
            <a:pPr algn="ctr"/>
            <a:r>
              <a:rPr lang="en-US" b="1" dirty="0"/>
              <a:t>28 September-09 October 2020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8"/>
            <a:ext cx="7829552" cy="266372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Lawyer and diplomat</a:t>
            </a:r>
          </a:p>
          <a:p>
            <a:r>
              <a:rPr lang="it-IT" dirty="0"/>
              <a:t>Student at Global Master of Arts Program at Fletcher School of Law and Diplomacy </a:t>
            </a:r>
          </a:p>
          <a:p>
            <a:r>
              <a:rPr lang="it-IT" dirty="0"/>
              <a:t>Master in international relations</a:t>
            </a:r>
            <a:r>
              <a:rPr lang="es-PE" dirty="0"/>
              <a:t>-Complutense de Madrid </a:t>
            </a:r>
            <a:r>
              <a:rPr lang="es-PE" dirty="0" err="1"/>
              <a:t>University</a:t>
            </a:r>
            <a:endParaRPr lang="es-PE" dirty="0"/>
          </a:p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4019488"/>
            <a:ext cx="7829552" cy="2456734"/>
          </a:xfrm>
        </p:spPr>
        <p:txBody>
          <a:bodyPr>
            <a:normAutofit lnSpcReduction="10000"/>
          </a:bodyPr>
          <a:lstStyle/>
          <a:p>
            <a:r>
              <a:rPr lang="it-IT" dirty="0"/>
              <a:t>Deputy Director for the OAS and hemispheric issues (since March 2020)</a:t>
            </a:r>
          </a:p>
          <a:p>
            <a:r>
              <a:rPr lang="it-IT" dirty="0"/>
              <a:t>Deputy Director for Global Environmental Affairs (2018-2020)</a:t>
            </a:r>
          </a:p>
          <a:p>
            <a:r>
              <a:rPr lang="it-IT" dirty="0"/>
              <a:t>Member of the Peruvian negotiation team on climate change (2013-2016)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-2" y="3287486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>
                <a:latin typeface="+mn-lt"/>
              </a:rPr>
              <a:t>volunteer</a:t>
            </a:r>
            <a:r>
              <a:rPr lang="it-IT" sz="2800" b="1" dirty="0">
                <a:latin typeface="+mn-lt"/>
              </a:rPr>
              <a:t> work, hobbies etc.)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79394" y="1722268"/>
            <a:ext cx="8035956" cy="4454695"/>
          </a:xfrm>
        </p:spPr>
        <p:txBody>
          <a:bodyPr/>
          <a:lstStyle/>
          <a:p>
            <a:pPr>
              <a:buFontTx/>
              <a:buChar char="-"/>
            </a:pPr>
            <a:r>
              <a:rPr lang="it-IT" dirty="0"/>
              <a:t>Gender equality </a:t>
            </a:r>
          </a:p>
          <a:p>
            <a:pPr marL="0" indent="0">
              <a:buNone/>
            </a:pPr>
            <a:r>
              <a:rPr lang="it-IT" dirty="0"/>
              <a:t>- Indigenous peoples rights</a:t>
            </a:r>
          </a:p>
          <a:p>
            <a:pPr marL="0" indent="0">
              <a:buNone/>
            </a:pPr>
            <a:r>
              <a:rPr lang="it-IT" dirty="0"/>
              <a:t>- Human rights </a:t>
            </a:r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Presentation of a project you are working on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035512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/>
              <a:t>Capstone project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Linkage between climate change and social drivers: </a:t>
            </a:r>
          </a:p>
          <a:p>
            <a:r>
              <a:rPr lang="it-IT" dirty="0"/>
              <a:t> </a:t>
            </a:r>
            <a:r>
              <a:rPr lang="it-IT" u="sng" dirty="0"/>
              <a:t>Impact on the achievements of SDG</a:t>
            </a:r>
          </a:p>
          <a:p>
            <a:pPr marL="0" indent="0">
              <a:buNone/>
            </a:pPr>
            <a:r>
              <a:rPr lang="it-IT" dirty="0"/>
              <a:t>	poverty, food security    </a:t>
            </a:r>
          </a:p>
          <a:p>
            <a:r>
              <a:rPr lang="it-IT" u="sng" dirty="0"/>
              <a:t>Unequal capacity for adaptation</a:t>
            </a:r>
            <a:r>
              <a:rPr lang="it-IT" dirty="0"/>
              <a:t>: </a:t>
            </a:r>
          </a:p>
          <a:p>
            <a:pPr marL="0" indent="0" algn="just">
              <a:buNone/>
            </a:pPr>
            <a:r>
              <a:rPr lang="it-IT" dirty="0"/>
              <a:t>	impact on indigenous peoples and communities, 	in particular, those who are living in mountain 	areas</a:t>
            </a:r>
          </a:p>
          <a:p>
            <a:r>
              <a:rPr lang="it-IT" u="sng" dirty="0"/>
              <a:t>Empowering people and communities</a:t>
            </a:r>
          </a:p>
          <a:p>
            <a:pPr marL="0" indent="0">
              <a:buNone/>
            </a:pPr>
            <a:r>
              <a:rPr lang="it-IT" dirty="0"/>
              <a:t>            importance of including considerations of gender      	equality and human rights in the climate action</a:t>
            </a:r>
          </a:p>
          <a:p>
            <a:pPr lvl="1"/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for your attention!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201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PowerPoint Presentation</vt:lpstr>
      <vt:lpstr>PowerPoint Presentation</vt:lpstr>
      <vt:lpstr>PowerPoint Presentation</vt:lpstr>
      <vt:lpstr>PowerPoint Presentation</vt:lpstr>
      <vt:lpstr>Thank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carmenariasjune@outlook.com</cp:lastModifiedBy>
  <cp:revision>85</cp:revision>
  <dcterms:created xsi:type="dcterms:W3CDTF">2014-07-05T09:11:12Z</dcterms:created>
  <dcterms:modified xsi:type="dcterms:W3CDTF">2020-09-28T19:42:48Z</dcterms:modified>
</cp:coreProperties>
</file>