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78" r:id="rId2"/>
    <p:sldId id="279" r:id="rId3"/>
    <p:sldId id="288" r:id="rId4"/>
    <p:sldId id="289" r:id="rId5"/>
    <p:sldId id="290" r:id="rId6"/>
    <p:sldId id="291" r:id="rId7"/>
    <p:sldId id="29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0">
          <p15:clr>
            <a:srgbClr val="A4A3A4"/>
          </p15:clr>
        </p15:guide>
        <p15:guide id="2" pos="2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88"/>
    <a:srgbClr val="E3FF83"/>
    <a:srgbClr val="006600"/>
    <a:srgbClr val="00CC00"/>
    <a:srgbClr val="FF6600"/>
    <a:srgbClr val="FF66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0" y="648"/>
      </p:cViewPr>
      <p:guideLst>
        <p:guide orient="horz" pos="2720"/>
        <p:guide pos="28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0A46D-7C23-A74C-A927-950A7F23F9EF}" type="datetimeFigureOut">
              <a:rPr lang="it-IT" smtClean="0"/>
              <a:t>21/09/2020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AC88D-BAEE-204A-9505-5212251818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020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21/09/2020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709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21/09/2020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60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21/09/2020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88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21/09/2020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110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21/09/2020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018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21/09/2020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518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21/09/2020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1411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21/09/2020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016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21/09/2020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548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21/09/2020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725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21/09/2020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734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88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7BF72-1CFC-4EE4-AD29-9ECF34C8F35B}" type="datetimeFigureOut">
              <a:rPr lang="it-IT" smtClean="0"/>
              <a:t>21/09/2020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5D428-8962-4FC5-ACFE-B2FD27EF9F5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0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gimeraj@epoka.edu.al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o0mQIJgUw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708659"/>
            <a:ext cx="9143999" cy="230832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3200" b="1" dirty="0" smtClean="0">
                <a:latin typeface="+mn-lt"/>
              </a:rPr>
              <a:t>Personal </a:t>
            </a:r>
            <a:r>
              <a:rPr lang="it-IT" sz="3200" b="1" dirty="0" err="1" smtClean="0">
                <a:latin typeface="+mn-lt"/>
              </a:rPr>
              <a:t>presentation</a:t>
            </a:r>
            <a:endParaRPr lang="it-IT" sz="3200" b="1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endParaRPr lang="it-IT" sz="2000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2400" b="1" dirty="0" smtClean="0">
                <a:latin typeface="+mn-lt"/>
              </a:rPr>
              <a:t>Gent Imeraj</a:t>
            </a:r>
            <a:endParaRPr lang="it-IT" sz="2000" b="1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2000" dirty="0" smtClean="0">
                <a:latin typeface="+mn-lt"/>
              </a:rPr>
              <a:t>Electronic Engineer</a:t>
            </a:r>
            <a:endParaRPr lang="it-IT" sz="2000" dirty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2000" dirty="0" smtClean="0">
                <a:latin typeface="+mn-lt"/>
                <a:hlinkClick r:id="rId2"/>
              </a:rPr>
              <a:t>gimeraj@epoka.edu.al</a:t>
            </a:r>
            <a:r>
              <a:rPr lang="it-IT" sz="2000" dirty="0" smtClean="0">
                <a:latin typeface="+mn-lt"/>
              </a:rPr>
              <a:t> </a:t>
            </a:r>
            <a:endParaRPr lang="it-IT" sz="2000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endParaRPr lang="it-IT" sz="2800" dirty="0"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" y="5529976"/>
            <a:ext cx="91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 </a:t>
            </a:r>
            <a:r>
              <a:rPr lang="it-IT" sz="2400" b="1" dirty="0"/>
              <a:t>IPROMO</a:t>
            </a:r>
            <a:r>
              <a:rPr lang="it-IT" b="1" dirty="0"/>
              <a:t> </a:t>
            </a:r>
            <a:endParaRPr lang="it-IT" dirty="0"/>
          </a:p>
          <a:p>
            <a:pPr algn="ctr"/>
            <a:r>
              <a:rPr lang="en-US" b="1" dirty="0"/>
              <a:t> </a:t>
            </a:r>
            <a:r>
              <a:rPr lang="en-US" b="1" i="1" dirty="0"/>
              <a:t>Mountains in a changing climate: Threats, challenges and opportunities</a:t>
            </a:r>
          </a:p>
          <a:p>
            <a:pPr algn="ctr"/>
            <a:r>
              <a:rPr lang="en-US" b="1" dirty="0" smtClean="0"/>
              <a:t>28 September-09 October 2020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44" b="89744" l="10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512" y="2430854"/>
            <a:ext cx="931780" cy="93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0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 smtClean="0">
                <a:latin typeface="+mn-lt"/>
              </a:rPr>
              <a:t>Education</a:t>
            </a:r>
            <a:endParaRPr lang="it-IT" sz="2800" b="1" dirty="0">
              <a:latin typeface="+mn-lt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685797" y="528358"/>
            <a:ext cx="8184933" cy="2663729"/>
          </a:xfrm>
        </p:spPr>
        <p:txBody>
          <a:bodyPr/>
          <a:lstStyle/>
          <a:p>
            <a:r>
              <a:rPr lang="it-IT" dirty="0"/>
              <a:t>MSc: Electronic and Communication Engineering</a:t>
            </a:r>
          </a:p>
          <a:p>
            <a:r>
              <a:rPr lang="it-IT" dirty="0" smtClean="0"/>
              <a:t>BA: Electronic Engineering and Digital Communcation</a:t>
            </a:r>
          </a:p>
          <a:p>
            <a:r>
              <a:rPr lang="it-IT" dirty="0" smtClean="0"/>
              <a:t>Trainings on Project Cycle Management</a:t>
            </a:r>
          </a:p>
          <a:p>
            <a:r>
              <a:rPr lang="it-IT" dirty="0" smtClean="0"/>
              <a:t>Certified as a tour guide</a:t>
            </a:r>
          </a:p>
          <a:p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685798" y="4019488"/>
            <a:ext cx="7829552" cy="2456734"/>
          </a:xfrm>
        </p:spPr>
        <p:txBody>
          <a:bodyPr/>
          <a:lstStyle/>
          <a:p>
            <a:r>
              <a:rPr lang="it-IT" dirty="0"/>
              <a:t>Lab Specialist and </a:t>
            </a:r>
            <a:r>
              <a:rPr lang="it-IT" dirty="0" smtClean="0"/>
              <a:t>Researcher | EPOKA University</a:t>
            </a:r>
          </a:p>
          <a:p>
            <a:r>
              <a:rPr lang="it-IT" dirty="0"/>
              <a:t>Project Coordinator |  “Albanian Alps Alliance</a:t>
            </a:r>
            <a:r>
              <a:rPr lang="it-IT" dirty="0" smtClean="0"/>
              <a:t>”</a:t>
            </a:r>
          </a:p>
          <a:p>
            <a:r>
              <a:rPr lang="it-IT" dirty="0" smtClean="0"/>
              <a:t>Tour Guide | Independent operator</a:t>
            </a:r>
          </a:p>
          <a:p>
            <a:r>
              <a:rPr lang="it-IT" dirty="0" smtClean="0"/>
              <a:t>Coordinator of Rural Youth HUB | ANRD</a:t>
            </a:r>
            <a:endParaRPr lang="it-IT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-2" y="3287486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>
                <a:latin typeface="+mn-lt"/>
              </a:rPr>
              <a:t>Employment</a:t>
            </a:r>
            <a:r>
              <a:rPr lang="it-IT" sz="2800" b="1" dirty="0">
                <a:latin typeface="+mn-lt"/>
              </a:rPr>
              <a:t> and </a:t>
            </a:r>
            <a:r>
              <a:rPr lang="it-IT" sz="2800" b="1" dirty="0" err="1">
                <a:latin typeface="+mn-lt"/>
              </a:rPr>
              <a:t>main</a:t>
            </a:r>
            <a:r>
              <a:rPr lang="it-IT" sz="2800" b="1" dirty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activities</a:t>
            </a:r>
            <a:endParaRPr lang="it-IT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71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 txBox="1">
            <a:spLocks/>
          </p:cNvSpPr>
          <p:nvPr/>
        </p:nvSpPr>
        <p:spPr>
          <a:xfrm>
            <a:off x="0" y="869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 smtClean="0">
                <a:latin typeface="+mn-lt"/>
              </a:rPr>
              <a:t>Other</a:t>
            </a:r>
            <a:r>
              <a:rPr lang="it-IT" sz="2800" b="1" dirty="0">
                <a:latin typeface="+mn-lt"/>
              </a:rPr>
              <a:t> </a:t>
            </a:r>
            <a:r>
              <a:rPr lang="it-IT" sz="2800" b="1" dirty="0" err="1">
                <a:latin typeface="+mn-lt"/>
              </a:rPr>
              <a:t>interests</a:t>
            </a:r>
            <a:r>
              <a:rPr lang="it-IT" sz="2800" b="1" dirty="0">
                <a:latin typeface="+mn-lt"/>
              </a:rPr>
              <a:t> (</a:t>
            </a:r>
            <a:r>
              <a:rPr lang="it-IT" sz="2800" b="1" dirty="0" err="1" smtClean="0">
                <a:latin typeface="+mn-lt"/>
              </a:rPr>
              <a:t>volunteer</a:t>
            </a:r>
            <a:r>
              <a:rPr lang="it-IT" sz="2800" b="1" dirty="0" smtClean="0">
                <a:latin typeface="+mn-lt"/>
              </a:rPr>
              <a:t> work, hobbies etc.)</a:t>
            </a:r>
            <a:endParaRPr lang="it-IT" sz="2800" b="1" dirty="0">
              <a:latin typeface="+mn-lt"/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53961" y="1825625"/>
            <a:ext cx="8436077" cy="4351338"/>
          </a:xfrm>
        </p:spPr>
        <p:txBody>
          <a:bodyPr/>
          <a:lstStyle/>
          <a:p>
            <a:r>
              <a:rPr lang="en-US" dirty="0"/>
              <a:t>Co-produced and starred at six </a:t>
            </a:r>
            <a:r>
              <a:rPr lang="en-US" dirty="0" err="1" smtClean="0"/>
              <a:t>filmings</a:t>
            </a:r>
            <a:r>
              <a:rPr lang="en-US" dirty="0"/>
              <a:t> (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www.youtube.com/watch?v=qo0mQIJgUwo</a:t>
            </a:r>
            <a:r>
              <a:rPr lang="en-US" dirty="0" smtClean="0"/>
              <a:t>)</a:t>
            </a:r>
          </a:p>
          <a:p>
            <a:r>
              <a:rPr lang="en-US" dirty="0"/>
              <a:t>Experience at outdoors activities, such as: hiking, biking, mountaineering, camping, </a:t>
            </a:r>
            <a:r>
              <a:rPr lang="en-US" dirty="0" smtClean="0"/>
              <a:t>wildlife observation.</a:t>
            </a:r>
          </a:p>
          <a:p>
            <a:r>
              <a:rPr lang="en-US" dirty="0"/>
              <a:t>Co-author / Contributor at producing the touristic map of </a:t>
            </a:r>
            <a:r>
              <a:rPr lang="en-US" dirty="0" err="1"/>
              <a:t>Malesi</a:t>
            </a:r>
            <a:r>
              <a:rPr lang="en-US" dirty="0"/>
              <a:t> e </a:t>
            </a:r>
            <a:r>
              <a:rPr lang="en-US" dirty="0" err="1"/>
              <a:t>Madhe</a:t>
            </a:r>
            <a:r>
              <a:rPr lang="en-US" dirty="0"/>
              <a:t> region, </a:t>
            </a:r>
            <a:r>
              <a:rPr lang="en-US" dirty="0" err="1" smtClean="0"/>
              <a:t>Nikaj-Mertur</a:t>
            </a:r>
            <a:r>
              <a:rPr lang="en-US" dirty="0" smtClean="0"/>
              <a:t> Natural </a:t>
            </a:r>
            <a:r>
              <a:rPr lang="en-US" dirty="0"/>
              <a:t>Park, </a:t>
            </a:r>
            <a:r>
              <a:rPr lang="en-US" dirty="0" err="1"/>
              <a:t>Shkreli</a:t>
            </a:r>
            <a:r>
              <a:rPr lang="en-US" dirty="0"/>
              <a:t> Guest-houses touristic </a:t>
            </a:r>
            <a:r>
              <a:rPr lang="en-US" dirty="0" smtClean="0"/>
              <a:t>map</a:t>
            </a:r>
          </a:p>
          <a:p>
            <a:r>
              <a:rPr lang="it-IT" dirty="0"/>
              <a:t>Participant at NASA Space Apps </a:t>
            </a:r>
            <a:r>
              <a:rPr lang="it-IT" dirty="0" smtClean="0"/>
              <a:t>Challenge</a:t>
            </a:r>
          </a:p>
          <a:p>
            <a:r>
              <a:rPr lang="it-IT" i="1" dirty="0" smtClean="0"/>
              <a:t>Looking forward to a possibility to study in JAPAN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330590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869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smtClean="0">
                <a:latin typeface="+mn-lt"/>
              </a:rPr>
              <a:t>Presentation of a </a:t>
            </a:r>
            <a:r>
              <a:rPr lang="it-IT" sz="2800" b="1" dirty="0" err="1" smtClean="0">
                <a:latin typeface="+mn-lt"/>
              </a:rPr>
              <a:t>project</a:t>
            </a:r>
            <a:r>
              <a:rPr lang="it-IT" sz="2800" b="1" dirty="0" smtClean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you</a:t>
            </a:r>
            <a:r>
              <a:rPr lang="it-IT" sz="2800" b="1" dirty="0" smtClean="0">
                <a:latin typeface="+mn-lt"/>
              </a:rPr>
              <a:t> are </a:t>
            </a:r>
            <a:r>
              <a:rPr lang="it-IT" sz="2800" b="1" dirty="0" err="1" smtClean="0">
                <a:latin typeface="+mn-lt"/>
              </a:rPr>
              <a:t>working</a:t>
            </a:r>
            <a:r>
              <a:rPr lang="it-IT" sz="2800" b="1" dirty="0" smtClean="0">
                <a:latin typeface="+mn-lt"/>
              </a:rPr>
              <a:t> on	1/3</a:t>
            </a:r>
            <a:endParaRPr lang="it-IT" sz="2800" b="1" dirty="0">
              <a:latin typeface="+mn-lt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0" y="682906"/>
            <a:ext cx="3005125" cy="6010250"/>
          </a:xfrm>
        </p:spPr>
      </p:pic>
      <p:sp>
        <p:nvSpPr>
          <p:cNvPr id="4" name="TextBox 3"/>
          <p:cNvSpPr txBox="1"/>
          <p:nvPr/>
        </p:nvSpPr>
        <p:spPr>
          <a:xfrm>
            <a:off x="3288890" y="2041428"/>
            <a:ext cx="5751871" cy="329320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400" i="1" dirty="0" smtClean="0">
                <a:latin typeface="Vivaldi" panose="03020602050506090804" pitchFamily="66" charset="0"/>
              </a:rPr>
              <a:t>Project Coordinator@</a:t>
            </a:r>
          </a:p>
          <a:p>
            <a:pPr>
              <a:lnSpc>
                <a:spcPct val="100000"/>
              </a:lnSpc>
            </a:pPr>
            <a:endParaRPr lang="en-US" sz="4400" i="1" dirty="0" smtClean="0">
              <a:latin typeface="Vivaldi" panose="03020602050506090804" pitchFamily="66" charset="0"/>
            </a:endParaRPr>
          </a:p>
          <a:p>
            <a:pPr>
              <a:lnSpc>
                <a:spcPct val="100000"/>
              </a:lnSpc>
            </a:pPr>
            <a:r>
              <a:rPr lang="en-US" sz="2400" b="1" dirty="0" smtClean="0"/>
              <a:t>Title: </a:t>
            </a:r>
            <a:r>
              <a:rPr lang="en-US" sz="2400" dirty="0" smtClean="0"/>
              <a:t>PRODUCT</a:t>
            </a:r>
          </a:p>
          <a:p>
            <a:pPr>
              <a:lnSpc>
                <a:spcPct val="100000"/>
              </a:lnSpc>
            </a:pPr>
            <a:r>
              <a:rPr lang="en-US" sz="2400" b="1" dirty="0" smtClean="0"/>
              <a:t>Implemented by: </a:t>
            </a:r>
            <a:r>
              <a:rPr lang="en-US" sz="2400" dirty="0" smtClean="0"/>
              <a:t>Albanian Alps Alliance</a:t>
            </a:r>
          </a:p>
          <a:p>
            <a:pPr>
              <a:lnSpc>
                <a:spcPct val="100000"/>
              </a:lnSpc>
            </a:pPr>
            <a:r>
              <a:rPr lang="en-US" sz="2400" b="1" dirty="0" smtClean="0"/>
              <a:t>Funded by: </a:t>
            </a:r>
            <a:r>
              <a:rPr lang="en-US" sz="2400" dirty="0" smtClean="0"/>
              <a:t>MAVA Foundation &amp; IUCN</a:t>
            </a:r>
          </a:p>
          <a:p>
            <a:pPr>
              <a:lnSpc>
                <a:spcPct val="100000"/>
              </a:lnSpc>
            </a:pPr>
            <a:r>
              <a:rPr lang="en-US" sz="2400" b="1" dirty="0" smtClean="0"/>
              <a:t>Territory: </a:t>
            </a:r>
            <a:r>
              <a:rPr lang="en-US" sz="2400" dirty="0" smtClean="0"/>
              <a:t>Delta of Buna, </a:t>
            </a:r>
            <a:r>
              <a:rPr lang="en-US" sz="2400" dirty="0" err="1" smtClean="0"/>
              <a:t>Velipoja</a:t>
            </a:r>
            <a:r>
              <a:rPr lang="en-US" sz="2400" dirty="0" smtClean="0"/>
              <a:t> reserve</a:t>
            </a:r>
          </a:p>
          <a:p>
            <a:pPr>
              <a:lnSpc>
                <a:spcPct val="100000"/>
              </a:lnSpc>
            </a:pPr>
            <a:r>
              <a:rPr lang="en-US" sz="2400" b="1" dirty="0" smtClean="0"/>
              <a:t>Time-frame: </a:t>
            </a:r>
            <a:r>
              <a:rPr lang="en-US" sz="2400" dirty="0" smtClean="0"/>
              <a:t>December 2019, October 2020</a:t>
            </a:r>
            <a:endParaRPr lang="sq-AL" sz="2400" dirty="0" err="1" smtClean="0"/>
          </a:p>
        </p:txBody>
      </p:sp>
    </p:spTree>
    <p:extLst>
      <p:ext uri="{BB962C8B-B14F-4D97-AF65-F5344CB8AC3E}">
        <p14:creationId xmlns:p14="http://schemas.microsoft.com/office/powerpoint/2010/main" val="14950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869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smtClean="0">
                <a:latin typeface="+mn-lt"/>
              </a:rPr>
              <a:t>Presentation of a </a:t>
            </a:r>
            <a:r>
              <a:rPr lang="it-IT" sz="2800" b="1" dirty="0" err="1" smtClean="0">
                <a:latin typeface="+mn-lt"/>
              </a:rPr>
              <a:t>project</a:t>
            </a:r>
            <a:r>
              <a:rPr lang="it-IT" sz="2800" b="1" dirty="0" smtClean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you</a:t>
            </a:r>
            <a:r>
              <a:rPr lang="it-IT" sz="2800" b="1" dirty="0" smtClean="0">
                <a:latin typeface="+mn-lt"/>
              </a:rPr>
              <a:t> are </a:t>
            </a:r>
            <a:r>
              <a:rPr lang="it-IT" sz="2800" b="1" dirty="0" err="1" smtClean="0">
                <a:latin typeface="+mn-lt"/>
              </a:rPr>
              <a:t>working</a:t>
            </a:r>
            <a:r>
              <a:rPr lang="it-IT" sz="2800" b="1" dirty="0" smtClean="0">
                <a:latin typeface="+mn-lt"/>
              </a:rPr>
              <a:t> on	2/3</a:t>
            </a:r>
            <a:endParaRPr lang="it-IT" sz="2800" b="1" dirty="0">
              <a:latin typeface="+mn-lt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29619"/>
            <a:ext cx="7886700" cy="3943350"/>
          </a:xfrm>
        </p:spPr>
      </p:pic>
    </p:spTree>
    <p:extLst>
      <p:ext uri="{BB962C8B-B14F-4D97-AF65-F5344CB8AC3E}">
        <p14:creationId xmlns:p14="http://schemas.microsoft.com/office/powerpoint/2010/main" val="16451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869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smtClean="0">
                <a:latin typeface="+mn-lt"/>
              </a:rPr>
              <a:t>Presentation of a </a:t>
            </a:r>
            <a:r>
              <a:rPr lang="it-IT" sz="2800" b="1" dirty="0" err="1" smtClean="0">
                <a:latin typeface="+mn-lt"/>
              </a:rPr>
              <a:t>project</a:t>
            </a:r>
            <a:r>
              <a:rPr lang="it-IT" sz="2800" b="1" dirty="0" smtClean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you</a:t>
            </a:r>
            <a:r>
              <a:rPr lang="it-IT" sz="2800" b="1" dirty="0" smtClean="0">
                <a:latin typeface="+mn-lt"/>
              </a:rPr>
              <a:t> are </a:t>
            </a:r>
            <a:r>
              <a:rPr lang="it-IT" sz="2800" b="1" dirty="0" err="1" smtClean="0">
                <a:latin typeface="+mn-lt"/>
              </a:rPr>
              <a:t>working</a:t>
            </a:r>
            <a:r>
              <a:rPr lang="it-IT" sz="2800" b="1" dirty="0" smtClean="0">
                <a:latin typeface="+mn-lt"/>
              </a:rPr>
              <a:t> on	3/3</a:t>
            </a:r>
            <a:endParaRPr lang="it-IT" sz="2800" b="1" dirty="0">
              <a:latin typeface="+mn-lt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74" y="1096991"/>
            <a:ext cx="8214851" cy="5647303"/>
          </a:xfrm>
        </p:spPr>
      </p:pic>
    </p:spTree>
    <p:extLst>
      <p:ext uri="{BB962C8B-B14F-4D97-AF65-F5344CB8AC3E}">
        <p14:creationId xmlns:p14="http://schemas.microsoft.com/office/powerpoint/2010/main" val="310791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for your attention!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2861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91440" tIns="45720" rIns="91440" bIns="45720" rtlCol="0" anchor="ctr">
        <a:spAutoFit/>
      </a:bodyPr>
      <a:lstStyle>
        <a:defPPr algn="ctr">
          <a:lnSpc>
            <a:spcPct val="100000"/>
          </a:lnSpc>
          <a:defRPr sz="2800" b="1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714</TotalTime>
  <Words>219</Words>
  <Application>Microsoft Office PowerPoint</Application>
  <PresentationFormat>On-screen Show (4:3)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Vivaldi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Agriculture in the Alps</dc:title>
  <dc:creator>Bassignana Mauro</dc:creator>
  <cp:lastModifiedBy>iNTECO</cp:lastModifiedBy>
  <cp:revision>85</cp:revision>
  <dcterms:created xsi:type="dcterms:W3CDTF">2014-07-05T09:11:12Z</dcterms:created>
  <dcterms:modified xsi:type="dcterms:W3CDTF">2020-09-21T08:56:51Z</dcterms:modified>
</cp:coreProperties>
</file>