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79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184" y="-11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9/27/20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9/27/20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nwangmo@bumthang.gov.bt" TargetMode="External"/><Relationship Id="rId3" Type="http://schemas.openxmlformats.org/officeDocument/2006/relationships/hyperlink" Target="mailto:nimawangmo90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98638" y="1362096"/>
            <a:ext cx="9143999" cy="230832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 smtClean="0">
                <a:latin typeface="+mn-lt"/>
              </a:rPr>
              <a:t>Personal </a:t>
            </a:r>
            <a:r>
              <a:rPr lang="it-IT" sz="3200" b="1" dirty="0" err="1" smtClean="0">
                <a:latin typeface="+mn-lt"/>
              </a:rPr>
              <a:t>presentation</a:t>
            </a:r>
            <a:endParaRPr lang="it-IT" sz="32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Nima Wangmo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Environment </a:t>
            </a:r>
            <a:r>
              <a:rPr lang="it-IT" sz="2000" dirty="0" err="1" smtClean="0">
                <a:latin typeface="+mn-lt"/>
              </a:rPr>
              <a:t>Officer</a:t>
            </a:r>
            <a:r>
              <a:rPr lang="it-IT" sz="2000" dirty="0" smtClean="0">
                <a:latin typeface="+mn-lt"/>
              </a:rPr>
              <a:t>, </a:t>
            </a:r>
            <a:r>
              <a:rPr lang="it-IT" sz="2000" dirty="0" err="1" smtClean="0">
                <a:latin typeface="+mn-lt"/>
              </a:rPr>
              <a:t>Bumthang</a:t>
            </a:r>
            <a:r>
              <a:rPr lang="it-IT" sz="2000" dirty="0" smtClean="0">
                <a:latin typeface="+mn-lt"/>
              </a:rPr>
              <a:t> </a:t>
            </a:r>
            <a:r>
              <a:rPr lang="it-IT" sz="2000" dirty="0" err="1" smtClean="0">
                <a:latin typeface="+mn-lt"/>
              </a:rPr>
              <a:t>District</a:t>
            </a:r>
            <a:r>
              <a:rPr lang="it-IT" sz="2000" dirty="0" smtClean="0">
                <a:latin typeface="+mn-lt"/>
              </a:rPr>
              <a:t> ( Bhutan)</a:t>
            </a: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  <a:hlinkClick r:id="rId2"/>
              </a:rPr>
              <a:t>nwangmo@bumthang.gov.bt</a:t>
            </a:r>
            <a:r>
              <a:rPr lang="it-IT" sz="2000" dirty="0">
                <a:latin typeface="+mn-lt"/>
              </a:rPr>
              <a:t> </a:t>
            </a:r>
            <a:r>
              <a:rPr lang="it-IT" sz="2000" dirty="0" smtClean="0">
                <a:latin typeface="+mn-lt"/>
              </a:rPr>
              <a:t>/ </a:t>
            </a:r>
            <a:r>
              <a:rPr lang="it-IT" sz="2000" dirty="0" smtClean="0">
                <a:latin typeface="+mn-lt"/>
                <a:hlinkClick r:id="rId3"/>
              </a:rPr>
              <a:t>nimawangmo90@gmail.com</a:t>
            </a: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Mountains in a changing climate: Threats, challenges and opportunities</a:t>
            </a:r>
          </a:p>
          <a:p>
            <a:pPr algn="ctr"/>
            <a:r>
              <a:rPr lang="en-US" b="1" dirty="0" smtClean="0"/>
              <a:t>28 September-09 October 2020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8"/>
            <a:ext cx="7829552" cy="266372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err="1" smtClean="0"/>
              <a:t>B.Sc</a:t>
            </a:r>
            <a:r>
              <a:rPr lang="it-IT" dirty="0" smtClean="0"/>
              <a:t>  Life </a:t>
            </a:r>
            <a:r>
              <a:rPr lang="it-IT" dirty="0" err="1" smtClean="0"/>
              <a:t>Sciences</a:t>
            </a:r>
            <a:r>
              <a:rPr lang="it-IT" dirty="0" smtClean="0"/>
              <a:t>, </a:t>
            </a:r>
            <a:r>
              <a:rPr lang="it-IT" dirty="0" err="1" smtClean="0"/>
              <a:t>Sherubtse</a:t>
            </a:r>
            <a:r>
              <a:rPr lang="it-IT" dirty="0" smtClean="0"/>
              <a:t> College, Bhutan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 smtClean="0"/>
              <a:t>M.Sc</a:t>
            </a:r>
            <a:r>
              <a:rPr lang="it-IT" dirty="0" smtClean="0"/>
              <a:t> Environment Management, </a:t>
            </a:r>
            <a:r>
              <a:rPr lang="it-IT" dirty="0" err="1" smtClean="0"/>
              <a:t>Forest</a:t>
            </a:r>
            <a:r>
              <a:rPr lang="it-IT" dirty="0" smtClean="0"/>
              <a:t> </a:t>
            </a:r>
            <a:r>
              <a:rPr lang="it-IT" dirty="0" err="1" smtClean="0"/>
              <a:t>Research</a:t>
            </a:r>
            <a:r>
              <a:rPr lang="it-IT" dirty="0" smtClean="0"/>
              <a:t> </a:t>
            </a:r>
            <a:r>
              <a:rPr lang="it-IT" dirty="0" err="1" smtClean="0"/>
              <a:t>Institute</a:t>
            </a:r>
            <a:r>
              <a:rPr lang="it-IT" dirty="0" smtClean="0"/>
              <a:t>,  </a:t>
            </a:r>
            <a:r>
              <a:rPr lang="it-IT" dirty="0" err="1" smtClean="0"/>
              <a:t>Dehradun</a:t>
            </a:r>
            <a:r>
              <a:rPr lang="it-IT" dirty="0" smtClean="0"/>
              <a:t>, </a:t>
            </a:r>
            <a:r>
              <a:rPr lang="it-IT" dirty="0" smtClean="0"/>
              <a:t>India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747447" y="2515351"/>
            <a:ext cx="7829552" cy="3760103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Environment </a:t>
            </a:r>
            <a:r>
              <a:rPr lang="it-IT" dirty="0" err="1" smtClean="0"/>
              <a:t>Officer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 Environment </a:t>
            </a:r>
            <a:r>
              <a:rPr lang="it-IT" dirty="0" err="1" smtClean="0"/>
              <a:t>Section</a:t>
            </a:r>
            <a:r>
              <a:rPr lang="it-IT" dirty="0" smtClean="0"/>
              <a:t>, </a:t>
            </a:r>
            <a:r>
              <a:rPr lang="it-IT" dirty="0" err="1" smtClean="0"/>
              <a:t>Bumthang</a:t>
            </a:r>
            <a:r>
              <a:rPr lang="it-IT" dirty="0" smtClean="0"/>
              <a:t> </a:t>
            </a:r>
            <a:r>
              <a:rPr lang="it-IT" dirty="0" err="1" smtClean="0"/>
              <a:t>District</a:t>
            </a:r>
            <a:r>
              <a:rPr lang="it-IT" dirty="0" smtClean="0"/>
              <a:t>, Bhutan</a:t>
            </a:r>
          </a:p>
          <a:p>
            <a:r>
              <a:rPr lang="it-IT" dirty="0" err="1" smtClean="0"/>
              <a:t>Activities</a:t>
            </a:r>
            <a:r>
              <a:rPr lang="it-IT" dirty="0" smtClean="0"/>
              <a:t>:</a:t>
            </a:r>
          </a:p>
          <a:p>
            <a:pPr lvl="0" hangingPunct="0"/>
            <a:r>
              <a:rPr lang="en-US" b="1" dirty="0"/>
              <a:t>Conducts</a:t>
            </a:r>
            <a:r>
              <a:rPr lang="en-US" dirty="0"/>
              <a:t> monitoring and compliance in development projects (public and private) under the EA Act 2000 and associated guidelines; and monitoring of water and air related activities.</a:t>
            </a:r>
            <a:endParaRPr lang="en-GB" dirty="0"/>
          </a:p>
          <a:p>
            <a:pPr lvl="0" hangingPunct="0"/>
            <a:r>
              <a:rPr lang="en-US" b="1" dirty="0"/>
              <a:t>Conducts</a:t>
            </a:r>
            <a:r>
              <a:rPr lang="en-US" dirty="0"/>
              <a:t> site visits for field verification of project proposals;</a:t>
            </a:r>
            <a:endParaRPr lang="en-GB" dirty="0"/>
          </a:p>
          <a:p>
            <a:pPr lvl="0" hangingPunct="0"/>
            <a:r>
              <a:rPr lang="en-US" b="1" dirty="0"/>
              <a:t>Reviews and assesses</a:t>
            </a:r>
            <a:r>
              <a:rPr lang="en-US" dirty="0"/>
              <a:t> project proposals for environmental clearance and maintain a database for EA Clearance and on air and water. </a:t>
            </a:r>
            <a:endParaRPr lang="en-GB" dirty="0"/>
          </a:p>
          <a:p>
            <a:pPr lvl="0" hangingPunct="0"/>
            <a:r>
              <a:rPr lang="en-US" b="1" dirty="0"/>
              <a:t>Prepares and updates</a:t>
            </a:r>
            <a:r>
              <a:rPr lang="en-US" dirty="0"/>
              <a:t>, from time to time, sector guidelines and environmental codes of best practice (ECOPs) for relevant sectors;</a:t>
            </a:r>
            <a:endParaRPr lang="en-GB" dirty="0"/>
          </a:p>
          <a:p>
            <a:pPr lvl="0" hangingPunct="0"/>
            <a:r>
              <a:rPr lang="en-US" b="1" dirty="0"/>
              <a:t>Ensure</a:t>
            </a:r>
            <a:r>
              <a:rPr lang="en-US" dirty="0"/>
              <a:t> implementation of planned activities/programs of the section</a:t>
            </a:r>
            <a:endParaRPr lang="en-GB" dirty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1709375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77968" y="1036570"/>
            <a:ext cx="7886700" cy="4351338"/>
          </a:xfrm>
        </p:spPr>
        <p:txBody>
          <a:bodyPr/>
          <a:lstStyle/>
          <a:p>
            <a:r>
              <a:rPr lang="it-IT" dirty="0" smtClean="0"/>
              <a:t>Community </a:t>
            </a:r>
            <a:r>
              <a:rPr lang="it-IT" dirty="0" err="1" smtClean="0"/>
              <a:t>volunteers</a:t>
            </a:r>
            <a:r>
              <a:rPr lang="it-IT" dirty="0" smtClean="0"/>
              <a:t> </a:t>
            </a:r>
            <a:r>
              <a:rPr lang="it-IT" dirty="0"/>
              <a:t> </a:t>
            </a:r>
            <a:r>
              <a:rPr lang="it-IT" dirty="0" smtClean="0"/>
              <a:t>in </a:t>
            </a:r>
            <a:r>
              <a:rPr lang="it-IT" dirty="0" err="1" smtClean="0"/>
              <a:t>cleaning</a:t>
            </a:r>
            <a:r>
              <a:rPr lang="it-IT" dirty="0" smtClean="0"/>
              <a:t> </a:t>
            </a:r>
            <a:r>
              <a:rPr lang="it-IT" dirty="0" err="1" smtClean="0"/>
              <a:t>campaigns</a:t>
            </a:r>
            <a:r>
              <a:rPr lang="it-IT" dirty="0"/>
              <a:t> </a:t>
            </a:r>
            <a:r>
              <a:rPr lang="it-IT" dirty="0" smtClean="0"/>
              <a:t>and </a:t>
            </a:r>
            <a:r>
              <a:rPr lang="it-IT" dirty="0" err="1" smtClean="0"/>
              <a:t>elderly</a:t>
            </a:r>
            <a:r>
              <a:rPr lang="it-IT" dirty="0" smtClean="0"/>
              <a:t> community </a:t>
            </a:r>
            <a:r>
              <a:rPr lang="it-IT" dirty="0" err="1" smtClean="0"/>
              <a:t>services</a:t>
            </a:r>
            <a:r>
              <a:rPr lang="it-IT" dirty="0" smtClean="0"/>
              <a:t>.</a:t>
            </a:r>
          </a:p>
          <a:p>
            <a:r>
              <a:rPr lang="it-IT" dirty="0" smtClean="0"/>
              <a:t>I </a:t>
            </a:r>
            <a:r>
              <a:rPr lang="it-IT" dirty="0" err="1" smtClean="0"/>
              <a:t>like</a:t>
            </a:r>
            <a:r>
              <a:rPr lang="it-IT" dirty="0" smtClean="0"/>
              <a:t> </a:t>
            </a:r>
            <a:r>
              <a:rPr lang="it-IT" dirty="0" err="1" smtClean="0"/>
              <a:t>cooking</a:t>
            </a:r>
            <a:r>
              <a:rPr lang="it-IT" dirty="0" smtClean="0"/>
              <a:t> and gardening a </a:t>
            </a:r>
            <a:r>
              <a:rPr lang="it-IT" dirty="0" err="1" smtClean="0"/>
              <a:t>lot</a:t>
            </a:r>
            <a:r>
              <a:rPr lang="it-IT" dirty="0" smtClean="0"/>
              <a:t>. I </a:t>
            </a:r>
            <a:r>
              <a:rPr lang="it-IT" dirty="0" err="1" smtClean="0"/>
              <a:t>have</a:t>
            </a:r>
            <a:r>
              <a:rPr lang="it-IT" dirty="0" smtClean="0"/>
              <a:t> a personal green </a:t>
            </a:r>
            <a:r>
              <a:rPr lang="it-IT" dirty="0" err="1" smtClean="0"/>
              <a:t>house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i </a:t>
            </a:r>
            <a:r>
              <a:rPr lang="it-IT" dirty="0" err="1" smtClean="0"/>
              <a:t>like</a:t>
            </a:r>
            <a:r>
              <a:rPr lang="it-IT" dirty="0" smtClean="0"/>
              <a:t> to </a:t>
            </a:r>
            <a:r>
              <a:rPr lang="it-IT" dirty="0" err="1" smtClean="0"/>
              <a:t>experiment</a:t>
            </a:r>
            <a:r>
              <a:rPr lang="it-IT" dirty="0" smtClean="0"/>
              <a:t> in </a:t>
            </a:r>
            <a:r>
              <a:rPr lang="it-IT" dirty="0" err="1" smtClean="0"/>
              <a:t>growing</a:t>
            </a:r>
            <a:r>
              <a:rPr lang="it-IT" dirty="0" smtClean="0"/>
              <a:t> </a:t>
            </a:r>
            <a:r>
              <a:rPr lang="it-IT" dirty="0" err="1" smtClean="0"/>
              <a:t>vegetables</a:t>
            </a:r>
            <a:r>
              <a:rPr lang="it-IT" dirty="0" smtClean="0"/>
              <a:t>  and </a:t>
            </a:r>
            <a:r>
              <a:rPr lang="it-IT" dirty="0" err="1" smtClean="0"/>
              <a:t>flowers</a:t>
            </a:r>
            <a:r>
              <a:rPr lang="it-IT" dirty="0" smtClean="0"/>
              <a:t>.</a:t>
            </a:r>
          </a:p>
          <a:p>
            <a:r>
              <a:rPr lang="it-IT" dirty="0" smtClean="0"/>
              <a:t>I to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started</a:t>
            </a:r>
            <a:r>
              <a:rPr lang="it-IT" dirty="0" smtClean="0"/>
              <a:t> up with the home </a:t>
            </a:r>
            <a:r>
              <a:rPr lang="it-IT" dirty="0" err="1" smtClean="0"/>
              <a:t>composting</a:t>
            </a:r>
            <a:r>
              <a:rPr lang="it-IT" dirty="0" smtClean="0"/>
              <a:t> and and </a:t>
            </a:r>
            <a:r>
              <a:rPr lang="it-IT" dirty="0" err="1" smtClean="0"/>
              <a:t>manure</a:t>
            </a:r>
            <a:r>
              <a:rPr lang="it-IT" dirty="0" smtClean="0"/>
              <a:t> the </a:t>
            </a:r>
            <a:r>
              <a:rPr lang="it-IT" dirty="0" err="1" smtClean="0"/>
              <a:t>vegetables</a:t>
            </a:r>
            <a:r>
              <a:rPr lang="it-IT" dirty="0" smtClean="0"/>
              <a:t> and </a:t>
            </a:r>
            <a:r>
              <a:rPr lang="it-IT" dirty="0" err="1" smtClean="0"/>
              <a:t>flowers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1/3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40205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/>
              <a:t>“</a:t>
            </a:r>
            <a:r>
              <a:rPr lang="en-US" b="1" dirty="0" err="1"/>
              <a:t>Bumthang</a:t>
            </a:r>
            <a:r>
              <a:rPr lang="en-US" b="1" dirty="0"/>
              <a:t> Valley Watershed managed to maintain healthy ecosystem through waste management and adaptation programs in context of climate change”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2/3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122873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Project Outcome 1: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Solid </a:t>
            </a:r>
            <a:r>
              <a:rPr lang="en-US" dirty="0"/>
              <a:t>Waste managed in </a:t>
            </a:r>
            <a:r>
              <a:rPr lang="en-US" dirty="0" err="1"/>
              <a:t>Bumthang</a:t>
            </a:r>
            <a:r>
              <a:rPr lang="en-US" dirty="0"/>
              <a:t> </a:t>
            </a:r>
            <a:r>
              <a:rPr lang="en-US" dirty="0" err="1" smtClean="0"/>
              <a:t>Dzongkhag</a:t>
            </a: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Management of waste a source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Waste treatment</a:t>
            </a:r>
          </a:p>
          <a:p>
            <a:pPr>
              <a:buFont typeface="Wingdings" charset="2"/>
              <a:buChar char="Ø"/>
            </a:pPr>
            <a:r>
              <a:rPr lang="en-GB" dirty="0" smtClean="0"/>
              <a:t> Landfill management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3/3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529730"/>
            <a:ext cx="7886700" cy="4351338"/>
          </a:xfrm>
        </p:spPr>
        <p:txBody>
          <a:bodyPr/>
          <a:lstStyle/>
          <a:p>
            <a:r>
              <a:rPr lang="en-US" b="1" dirty="0"/>
              <a:t>Project Outcome 2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Improved resilience of </a:t>
            </a:r>
            <a:r>
              <a:rPr lang="en-US" dirty="0" err="1"/>
              <a:t>Bumthang</a:t>
            </a:r>
            <a:r>
              <a:rPr lang="en-US" dirty="0"/>
              <a:t> valley Watershed towards Climate Change </a:t>
            </a:r>
            <a:endParaRPr lang="en-GB" dirty="0"/>
          </a:p>
          <a:p>
            <a:pPr>
              <a:buFont typeface="Wingdings" charset="2"/>
              <a:buChar char="Ø"/>
            </a:pPr>
            <a:r>
              <a:rPr lang="en-US" dirty="0" smtClean="0"/>
              <a:t>Manage Riparian </a:t>
            </a:r>
            <a:r>
              <a:rPr lang="en-US" dirty="0"/>
              <a:t>zone </a:t>
            </a:r>
            <a:r>
              <a:rPr lang="en-US" dirty="0" smtClean="0"/>
              <a:t>reduce </a:t>
            </a:r>
            <a:r>
              <a:rPr lang="en-US" dirty="0"/>
              <a:t>flood risk </a:t>
            </a:r>
            <a:r>
              <a:rPr lang="en-US" dirty="0" smtClean="0"/>
              <a:t> along </a:t>
            </a:r>
            <a:r>
              <a:rPr lang="en-US" dirty="0" err="1" smtClean="0"/>
              <a:t>Chamkhar</a:t>
            </a:r>
            <a:r>
              <a:rPr lang="en-US" dirty="0" smtClean="0"/>
              <a:t> river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Enhance the GLOF preparedness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for your attention!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(Optional)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851</TotalTime>
  <Words>330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for your attention!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Nima Wangmo</cp:lastModifiedBy>
  <cp:revision>83</cp:revision>
  <dcterms:created xsi:type="dcterms:W3CDTF">2014-07-05T09:11:12Z</dcterms:created>
  <dcterms:modified xsi:type="dcterms:W3CDTF">2020-09-27T15:34:33Z</dcterms:modified>
</cp:coreProperties>
</file>