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78" r:id="rId2"/>
    <p:sldId id="279" r:id="rId3"/>
    <p:sldId id="288" r:id="rId4"/>
    <p:sldId id="289" r:id="rId5"/>
    <p:sldId id="290" r:id="rId6"/>
    <p:sldId id="292" r:id="rId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p:scale>
          <a:sx n="76" d="100"/>
          <a:sy n="76" d="100"/>
        </p:scale>
        <p:origin x="-944" y="208"/>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25/09/2020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25/09/2020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25/09/2020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25/09/2020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25/09/2020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25/09/2020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25/09/2020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25/09/2020</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en.gp@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770214"/>
            <a:ext cx="9143999" cy="2185214"/>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smtClean="0">
                <a:latin typeface="+mn-lt"/>
              </a:rPr>
              <a:t>Personal </a:t>
            </a:r>
            <a:r>
              <a:rPr lang="it-IT" sz="3200" b="1" dirty="0" err="1" smtClean="0">
                <a:latin typeface="+mn-lt"/>
              </a:rPr>
              <a:t>presentation</a:t>
            </a:r>
            <a:endParaRPr lang="it-IT" sz="3200" b="1" dirty="0" smtClean="0">
              <a:latin typeface="+mn-lt"/>
            </a:endParaRPr>
          </a:p>
          <a:p>
            <a:pPr algn="ctr">
              <a:lnSpc>
                <a:spcPct val="100000"/>
              </a:lnSpc>
            </a:pPr>
            <a:endParaRPr lang="it-IT" sz="2000" dirty="0" smtClean="0">
              <a:latin typeface="+mn-lt"/>
            </a:endParaRPr>
          </a:p>
          <a:p>
            <a:pPr algn="ctr">
              <a:lnSpc>
                <a:spcPct val="100000"/>
              </a:lnSpc>
            </a:pPr>
            <a:r>
              <a:rPr lang="it-IT" sz="2400" b="1" dirty="0" smtClean="0">
                <a:latin typeface="+mn-lt"/>
              </a:rPr>
              <a:t>Geeta Pandey </a:t>
            </a:r>
            <a:endParaRPr lang="it-IT" sz="2000" b="1" dirty="0" smtClean="0">
              <a:latin typeface="+mn-lt"/>
            </a:endParaRPr>
          </a:p>
          <a:p>
            <a:pPr algn="ctr">
              <a:lnSpc>
                <a:spcPct val="100000"/>
              </a:lnSpc>
            </a:pPr>
            <a:r>
              <a:rPr lang="it-IT" sz="2000" dirty="0" smtClean="0">
                <a:latin typeface="+mn-lt"/>
              </a:rPr>
              <a:t>Karnali Integrated Rural Development and Research Centre (KIRDARC)</a:t>
            </a:r>
          </a:p>
          <a:p>
            <a:pPr algn="ctr">
              <a:lnSpc>
                <a:spcPct val="100000"/>
              </a:lnSpc>
            </a:pPr>
            <a:r>
              <a:rPr lang="it-IT" sz="2000" dirty="0" smtClean="0">
                <a:latin typeface="+mn-lt"/>
              </a:rPr>
              <a:t>Nepal</a:t>
            </a:r>
            <a:endParaRPr lang="it-IT" sz="2000" dirty="0">
              <a:latin typeface="+mn-lt"/>
            </a:endParaRPr>
          </a:p>
          <a:p>
            <a:pPr algn="ctr">
              <a:lnSpc>
                <a:spcPct val="100000"/>
              </a:lnSpc>
            </a:pPr>
            <a:r>
              <a:rPr lang="it-IT" sz="2000" dirty="0" smtClean="0">
                <a:latin typeface="+mn-lt"/>
                <a:hlinkClick r:id="rId2"/>
              </a:rPr>
              <a:t>fren.gp@gmail.com</a:t>
            </a:r>
            <a:r>
              <a:rPr lang="it-IT" sz="2000" dirty="0" smtClean="0">
                <a:latin typeface="+mn-lt"/>
              </a:rPr>
              <a:t> </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smtClean="0"/>
              <a:t> </a:t>
            </a:r>
            <a:r>
              <a:rPr lang="it-IT" sz="2400" b="1" dirty="0"/>
              <a:t>IPROMO</a:t>
            </a:r>
            <a:r>
              <a:rPr lang="it-IT" b="1" dirty="0"/>
              <a:t> </a:t>
            </a:r>
            <a:endParaRPr lang="it-IT" dirty="0"/>
          </a:p>
          <a:p>
            <a:pPr algn="ctr"/>
            <a:r>
              <a:rPr lang="en-US" b="1" dirty="0"/>
              <a:t> </a:t>
            </a:r>
            <a:r>
              <a:rPr lang="en-US" b="1" i="1" dirty="0"/>
              <a:t>Mountains in a changing climate: Threats, challenges and opportunities</a:t>
            </a:r>
          </a:p>
          <a:p>
            <a:pPr algn="ctr"/>
            <a:r>
              <a:rPr lang="en-US" b="1" dirty="0" smtClean="0"/>
              <a:t>28 September-09 October 2020</a:t>
            </a:r>
            <a:endParaRPr lang="it-IT" dirty="0"/>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Education</a:t>
            </a:r>
            <a:endParaRPr lang="it-IT" sz="2800" b="1" dirty="0">
              <a:latin typeface="+mn-lt"/>
            </a:endParaRPr>
          </a:p>
        </p:txBody>
      </p:sp>
      <p:sp>
        <p:nvSpPr>
          <p:cNvPr id="4" name="Segnaposto contenuto 3"/>
          <p:cNvSpPr>
            <a:spLocks noGrp="1"/>
          </p:cNvSpPr>
          <p:nvPr>
            <p:ph sz="half" idx="1"/>
          </p:nvPr>
        </p:nvSpPr>
        <p:spPr>
          <a:xfrm>
            <a:off x="685798" y="528358"/>
            <a:ext cx="7829552" cy="2663729"/>
          </a:xfrm>
        </p:spPr>
        <p:txBody>
          <a:bodyPr>
            <a:normAutofit fontScale="70000" lnSpcReduction="20000"/>
          </a:bodyPr>
          <a:lstStyle/>
          <a:p>
            <a:r>
              <a:rPr lang="it-IT" dirty="0" smtClean="0"/>
              <a:t>Masters Degree in Environment Science (MSc)</a:t>
            </a:r>
            <a:endParaRPr lang="it-IT" dirty="0"/>
          </a:p>
        </p:txBody>
      </p:sp>
      <p:sp>
        <p:nvSpPr>
          <p:cNvPr id="5" name="Segnaposto contenuto 4"/>
          <p:cNvSpPr>
            <a:spLocks noGrp="1"/>
          </p:cNvSpPr>
          <p:nvPr>
            <p:ph sz="half" idx="2"/>
          </p:nvPr>
        </p:nvSpPr>
        <p:spPr>
          <a:xfrm>
            <a:off x="744521" y="2593359"/>
            <a:ext cx="7829552" cy="3446714"/>
          </a:xfrm>
        </p:spPr>
        <p:txBody>
          <a:bodyPr>
            <a:normAutofit fontScale="70000" lnSpcReduction="20000"/>
          </a:bodyPr>
          <a:lstStyle/>
          <a:p>
            <a:pPr marL="0" indent="0">
              <a:buNone/>
            </a:pPr>
            <a:r>
              <a:rPr lang="en-US" b="1" i="1" dirty="0" smtClean="0"/>
              <a:t>Working as Environment </a:t>
            </a:r>
            <a:r>
              <a:rPr lang="en-US" b="1" i="1" dirty="0"/>
              <a:t>Climate Change and Advocacy Manager at KIRDARC </a:t>
            </a:r>
            <a:endParaRPr lang="en-US" b="1" i="1" dirty="0" smtClean="0"/>
          </a:p>
          <a:p>
            <a:pPr lvl="0"/>
            <a:r>
              <a:rPr lang="en-US" dirty="0" smtClean="0"/>
              <a:t>Lead </a:t>
            </a:r>
            <a:r>
              <a:rPr lang="en-US" dirty="0"/>
              <a:t>policy advocacy forums and policy lobby and influence especially on Environment and Climate change, DRR, livelihood and food security, gender and inequality and Natural resource management on behalf of </a:t>
            </a:r>
            <a:r>
              <a:rPr lang="en-US" dirty="0" smtClean="0"/>
              <a:t>organization. </a:t>
            </a:r>
            <a:endParaRPr lang="en-US" dirty="0"/>
          </a:p>
          <a:p>
            <a:pPr lvl="0"/>
            <a:r>
              <a:rPr lang="en-US" dirty="0"/>
              <a:t>Contribute on </a:t>
            </a:r>
            <a:r>
              <a:rPr lang="en-US" dirty="0" err="1" smtClean="0"/>
              <a:t>organisation’s</a:t>
            </a:r>
            <a:r>
              <a:rPr lang="en-US" dirty="0" smtClean="0"/>
              <a:t> strategic </a:t>
            </a:r>
            <a:r>
              <a:rPr lang="en-US" dirty="0"/>
              <a:t>objective on Environment and climate change and DRR into policy and </a:t>
            </a:r>
            <a:r>
              <a:rPr lang="en-US" dirty="0" err="1"/>
              <a:t>programme</a:t>
            </a:r>
            <a:r>
              <a:rPr lang="en-US" dirty="0"/>
              <a:t> and provide thematic </a:t>
            </a:r>
            <a:r>
              <a:rPr lang="en-US" dirty="0" smtClean="0"/>
              <a:t>inputs.</a:t>
            </a:r>
          </a:p>
          <a:p>
            <a:pPr lvl="0"/>
            <a:r>
              <a:rPr lang="en-US" dirty="0" smtClean="0"/>
              <a:t>Develop policy paper, briefs, press notes, research paper.</a:t>
            </a:r>
          </a:p>
          <a:p>
            <a:pPr lvl="0"/>
            <a:r>
              <a:rPr lang="en-US" dirty="0" smtClean="0"/>
              <a:t>Coordination and  </a:t>
            </a:r>
            <a:r>
              <a:rPr lang="en-US" dirty="0"/>
              <a:t>collaboration among </a:t>
            </a:r>
            <a:r>
              <a:rPr lang="en-US" dirty="0" smtClean="0"/>
              <a:t>different stakeholders and government and policy makers for influencing the policy process and provide </a:t>
            </a:r>
            <a:endParaRPr lang="it-IT" dirty="0"/>
          </a:p>
        </p:txBody>
      </p:sp>
      <p:sp>
        <p:nvSpPr>
          <p:cNvPr id="8" name="Titolo 1"/>
          <p:cNvSpPr txBox="1">
            <a:spLocks/>
          </p:cNvSpPr>
          <p:nvPr/>
        </p:nvSpPr>
        <p:spPr>
          <a:xfrm>
            <a:off x="0" y="1886525"/>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smtClean="0">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smtClean="0">
                <a:latin typeface="+mn-lt"/>
              </a:rPr>
              <a:t>volunteer</a:t>
            </a:r>
            <a:r>
              <a:rPr lang="it-IT" sz="2800" b="1" dirty="0" smtClean="0">
                <a:latin typeface="+mn-lt"/>
              </a:rPr>
              <a:t> work, hobbies etc.)</a:t>
            </a:r>
            <a:endParaRPr lang="it-IT" sz="2800" b="1" dirty="0">
              <a:latin typeface="+mn-lt"/>
            </a:endParaRPr>
          </a:p>
        </p:txBody>
      </p:sp>
      <p:sp>
        <p:nvSpPr>
          <p:cNvPr id="2" name="Segnaposto contenuto 1"/>
          <p:cNvSpPr>
            <a:spLocks noGrp="1"/>
          </p:cNvSpPr>
          <p:nvPr>
            <p:ph idx="1"/>
          </p:nvPr>
        </p:nvSpPr>
        <p:spPr>
          <a:xfrm>
            <a:off x="628650" y="1397787"/>
            <a:ext cx="7886700" cy="4351338"/>
          </a:xfrm>
        </p:spPr>
        <p:txBody>
          <a:bodyPr/>
          <a:lstStyle/>
          <a:p>
            <a:r>
              <a:rPr lang="it-IT" dirty="0" smtClean="0"/>
              <a:t>Each place has a new thing to learn and a story to tell so i love to travel new places and learn new culture tradition and practices and capture them on my photography and articles.</a:t>
            </a:r>
          </a:p>
          <a:p>
            <a:r>
              <a:rPr lang="it-IT" dirty="0" smtClean="0"/>
              <a:t>I am in the movement of fight inequality so love to partcipate and do volunteer works on the campaigns and events to reduce inequality and fight injustice.</a:t>
            </a:r>
            <a:endParaRPr lang="it-IT" dirty="0" smtClean="0"/>
          </a:p>
          <a:p>
            <a:pPr marL="0" indent="0">
              <a:buNone/>
            </a:pPr>
            <a:endParaRPr lang="it-IT" dirty="0" smtClean="0"/>
          </a:p>
          <a:p>
            <a:endParaRPr lang="it-IT" dirty="0"/>
          </a:p>
        </p:txBody>
      </p:sp>
    </p:spTree>
    <p:extLst>
      <p:ext uri="{BB962C8B-B14F-4D97-AF65-F5344CB8AC3E}">
        <p14:creationId xmlns:p14="http://schemas.microsoft.com/office/powerpoint/2010/main" val="330590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1/3</a:t>
            </a:r>
            <a:endParaRPr lang="it-IT" sz="2800" b="1" dirty="0">
              <a:latin typeface="+mn-lt"/>
            </a:endParaRPr>
          </a:p>
        </p:txBody>
      </p:sp>
      <p:sp>
        <p:nvSpPr>
          <p:cNvPr id="3" name="Segnaposto contenuto 2"/>
          <p:cNvSpPr>
            <a:spLocks noGrp="1"/>
          </p:cNvSpPr>
          <p:nvPr>
            <p:ph idx="1"/>
          </p:nvPr>
        </p:nvSpPr>
        <p:spPr>
          <a:xfrm>
            <a:off x="569927" y="735056"/>
            <a:ext cx="7886700" cy="5246294"/>
          </a:xfrm>
        </p:spPr>
        <p:txBody>
          <a:bodyPr>
            <a:normAutofit lnSpcReduction="10000"/>
          </a:bodyPr>
          <a:lstStyle/>
          <a:p>
            <a:pPr marL="0" indent="0">
              <a:buNone/>
            </a:pPr>
            <a:r>
              <a:rPr lang="en-US" i="1" dirty="0"/>
              <a:t>JAL KACHAHARI:</a:t>
            </a:r>
            <a:r>
              <a:rPr lang="en-US" dirty="0"/>
              <a:t> Dialogue for Water and </a:t>
            </a:r>
            <a:r>
              <a:rPr lang="en-US" dirty="0" smtClean="0"/>
              <a:t>Life</a:t>
            </a:r>
          </a:p>
          <a:p>
            <a:r>
              <a:rPr lang="en-US" sz="2000" dirty="0" smtClean="0"/>
              <a:t>The project will </a:t>
            </a:r>
            <a:r>
              <a:rPr lang="en-US" sz="2000" dirty="0"/>
              <a:t>implement local water management (LWM) and Disaster Risk Reduction (DRR) activities related to local water management linking with livelihoods and employment generation for the COVID-19 affected </a:t>
            </a:r>
            <a:r>
              <a:rPr lang="en-US" sz="2000" dirty="0" smtClean="0"/>
              <a:t>families of </a:t>
            </a:r>
            <a:r>
              <a:rPr lang="en-US" sz="2000" dirty="0" err="1" smtClean="0"/>
              <a:t>Karnali</a:t>
            </a:r>
            <a:r>
              <a:rPr lang="en-US" sz="2000" dirty="0" smtClean="0"/>
              <a:t> River Basin</a:t>
            </a:r>
          </a:p>
          <a:p>
            <a:r>
              <a:rPr lang="en-US" sz="2000" dirty="0"/>
              <a:t>Support Local Government to prepare COVID Sensitive Monsoon Preparedness and Response Plan </a:t>
            </a:r>
            <a:endParaRPr lang="en-US" sz="2000" dirty="0" smtClean="0"/>
          </a:p>
          <a:p>
            <a:r>
              <a:rPr lang="en-US" sz="2000" dirty="0"/>
              <a:t>Training on </a:t>
            </a:r>
            <a:r>
              <a:rPr lang="en-US" sz="2000" dirty="0"/>
              <a:t>Climate </a:t>
            </a:r>
            <a:r>
              <a:rPr lang="en-US" sz="2000" dirty="0"/>
              <a:t>resilient </a:t>
            </a:r>
            <a:r>
              <a:rPr lang="en-US" sz="2000" dirty="0"/>
              <a:t>Vegetable Farming</a:t>
            </a:r>
          </a:p>
          <a:p>
            <a:r>
              <a:rPr lang="en-US" sz="2000" dirty="0"/>
              <a:t>Support </a:t>
            </a:r>
            <a:r>
              <a:rPr lang="en-US" sz="2000" dirty="0"/>
              <a:t>Input Supplies for Irrigation Ponds, Tunnel Farming and Drip-Irrigation System </a:t>
            </a:r>
            <a:endParaRPr lang="en-US" sz="2000" dirty="0" smtClean="0"/>
          </a:p>
          <a:p>
            <a:pPr lvl="0"/>
            <a:r>
              <a:rPr lang="en-US" sz="2000" dirty="0"/>
              <a:t>Establishment of Water Collection </a:t>
            </a:r>
            <a:r>
              <a:rPr lang="en-US" sz="2000" dirty="0" smtClean="0"/>
              <a:t>Ponds</a:t>
            </a:r>
          </a:p>
          <a:p>
            <a:pPr lvl="0"/>
            <a:r>
              <a:rPr lang="en-US" sz="2000" dirty="0" smtClean="0"/>
              <a:t>Green </a:t>
            </a:r>
            <a:r>
              <a:rPr lang="en-US" sz="2000" dirty="0"/>
              <a:t>House/Tunnel Farming for Vegetable Production at Commercial </a:t>
            </a:r>
            <a:r>
              <a:rPr lang="en-US" sz="2000" dirty="0" smtClean="0"/>
              <a:t>Scale</a:t>
            </a:r>
          </a:p>
          <a:p>
            <a:r>
              <a:rPr lang="en-US" sz="2000" dirty="0"/>
              <a:t>Support to Establish House Holds (HHs) Level Kitchen Gardening </a:t>
            </a:r>
            <a:endParaRPr lang="en-US" sz="2000" dirty="0" smtClean="0"/>
          </a:p>
          <a:p>
            <a:pPr marL="0" indent="0">
              <a:buNone/>
            </a:pPr>
            <a:r>
              <a:rPr lang="en-US" sz="2000" b="1" dirty="0" smtClean="0"/>
              <a:t>Beneficiaries : 10000 people as daily wage laborers and 500 HHs</a:t>
            </a:r>
            <a:endParaRPr lang="en-US" sz="2000" b="1" dirty="0"/>
          </a:p>
          <a:p>
            <a:pPr lvl="0"/>
            <a:endParaRPr lang="en-US" sz="2000" i="1" dirty="0" smtClean="0"/>
          </a:p>
          <a:p>
            <a:endParaRPr lang="it-IT" sz="2000" dirty="0"/>
          </a:p>
        </p:txBody>
      </p:sp>
    </p:spTree>
    <p:extLst>
      <p:ext uri="{BB962C8B-B14F-4D97-AF65-F5344CB8AC3E}">
        <p14:creationId xmlns:p14="http://schemas.microsoft.com/office/powerpoint/2010/main" val="149507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2/3</a:t>
            </a:r>
            <a:endParaRPr lang="it-IT" sz="2800" b="1" dirty="0">
              <a:latin typeface="+mn-lt"/>
            </a:endParaRPr>
          </a:p>
        </p:txBody>
      </p:sp>
      <p:sp>
        <p:nvSpPr>
          <p:cNvPr id="3" name="Segnaposto contenuto 2"/>
          <p:cNvSpPr>
            <a:spLocks noGrp="1"/>
          </p:cNvSpPr>
          <p:nvPr>
            <p:ph idx="1"/>
          </p:nvPr>
        </p:nvSpPr>
        <p:spPr>
          <a:xfrm>
            <a:off x="628650" y="852502"/>
            <a:ext cx="7886700" cy="5514742"/>
          </a:xfrm>
        </p:spPr>
        <p:txBody>
          <a:bodyPr>
            <a:normAutofit/>
          </a:bodyPr>
          <a:lstStyle/>
          <a:p>
            <a:pPr marL="0" indent="0">
              <a:buNone/>
            </a:pPr>
            <a:r>
              <a:rPr lang="en-GB" b="1" i="1" dirty="0"/>
              <a:t>Advancing resilient local development in the </a:t>
            </a:r>
            <a:r>
              <a:rPr lang="en-GB" b="1" i="1" dirty="0" smtClean="0"/>
              <a:t>Himalayas</a:t>
            </a:r>
          </a:p>
          <a:p>
            <a:pPr marL="0" indent="0">
              <a:buNone/>
            </a:pPr>
            <a:r>
              <a:rPr lang="en-US" sz="1800" dirty="0"/>
              <a:t>Vulnerable communities in remote mountain areas of Nepal are being socially and economically impacted by disasters and climate change effects. This vulnerability is further increased by the poor technical capacity and understanding on DRR and CCA policy and provisions by the </a:t>
            </a:r>
            <a:r>
              <a:rPr lang="en-US" sz="1800" dirty="0" smtClean="0"/>
              <a:t>local </a:t>
            </a:r>
            <a:r>
              <a:rPr lang="en-US" sz="1800" dirty="0"/>
              <a:t>government </a:t>
            </a:r>
            <a:r>
              <a:rPr lang="en-US" sz="1800" dirty="0" smtClean="0"/>
              <a:t>.This </a:t>
            </a:r>
            <a:r>
              <a:rPr lang="en-US" sz="1800" dirty="0"/>
              <a:t>project will develop local capacity to deal with risks and climate change started in previous projects by the local partner KIRDARC. </a:t>
            </a:r>
            <a:endParaRPr lang="en-US" sz="1800" dirty="0" smtClean="0"/>
          </a:p>
          <a:p>
            <a:pPr marL="0" indent="0">
              <a:buNone/>
            </a:pPr>
            <a:r>
              <a:rPr lang="en-US" sz="1800" b="1" i="1" dirty="0" smtClean="0"/>
              <a:t>Local </a:t>
            </a:r>
            <a:r>
              <a:rPr lang="en-US" sz="1800" b="1" i="1" dirty="0"/>
              <a:t>community adopt DRR and Resilience practices </a:t>
            </a:r>
            <a:endParaRPr lang="en-US" sz="1800" b="1" i="1" dirty="0" smtClean="0"/>
          </a:p>
          <a:p>
            <a:pPr marL="0" indent="0">
              <a:buNone/>
            </a:pPr>
            <a:r>
              <a:rPr lang="en-US" sz="1800" b="1" i="1" dirty="0" smtClean="0"/>
              <a:t>CSO </a:t>
            </a:r>
            <a:r>
              <a:rPr lang="en-US" sz="1800" b="1" i="1" dirty="0"/>
              <a:t>alliances (municipal and district)  are reinforced for effective advocacy on resilient local </a:t>
            </a:r>
            <a:r>
              <a:rPr lang="en-US" sz="1800" b="1" i="1" dirty="0" smtClean="0"/>
              <a:t>development</a:t>
            </a:r>
          </a:p>
          <a:p>
            <a:pPr marL="0" indent="0">
              <a:buNone/>
            </a:pPr>
            <a:r>
              <a:rPr lang="en-US" sz="1800" b="1" i="1" dirty="0" smtClean="0"/>
              <a:t>Local </a:t>
            </a:r>
            <a:r>
              <a:rPr lang="en-US" sz="1800" b="1" i="1" dirty="0"/>
              <a:t>governments are better prepared to respond to </a:t>
            </a:r>
            <a:r>
              <a:rPr lang="en-US" sz="1800" b="1" i="1" dirty="0" smtClean="0"/>
              <a:t>disasters and impacts of climate change </a:t>
            </a:r>
          </a:p>
          <a:p>
            <a:pPr marL="0" indent="0">
              <a:buNone/>
            </a:pPr>
            <a:r>
              <a:rPr lang="en-GB" sz="1800" dirty="0" smtClean="0"/>
              <a:t>Beneficiaries : 6,000 </a:t>
            </a:r>
            <a:r>
              <a:rPr lang="en-GB" sz="1800" dirty="0"/>
              <a:t>people (3,000 family members of local farmers + 3,000 people through knowledge/awareness and policy changes) </a:t>
            </a:r>
            <a:endParaRPr lang="en-US" sz="1800" dirty="0"/>
          </a:p>
          <a:p>
            <a:pPr marL="0" indent="0">
              <a:buNone/>
            </a:pPr>
            <a:endParaRPr lang="en-US" sz="1800" b="1" i="1" dirty="0"/>
          </a:p>
          <a:p>
            <a:pPr marL="0" indent="0">
              <a:buNone/>
            </a:pPr>
            <a:endParaRPr lang="en-US" sz="1800" b="1" i="1" dirty="0"/>
          </a:p>
          <a:p>
            <a:pPr marL="0" indent="0">
              <a:buNone/>
            </a:pPr>
            <a:endParaRPr lang="en-US" sz="1800" b="1" i="1" dirty="0"/>
          </a:p>
          <a:p>
            <a:pPr marL="0" indent="0">
              <a:buNone/>
            </a:pPr>
            <a:endParaRPr lang="it-IT" sz="1800" b="1" i="1" dirty="0"/>
          </a:p>
        </p:txBody>
      </p:sp>
    </p:spTree>
    <p:extLst>
      <p:ext uri="{BB962C8B-B14F-4D97-AF65-F5344CB8AC3E}">
        <p14:creationId xmlns:p14="http://schemas.microsoft.com/office/powerpoint/2010/main" val="1645160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Thank for your attention!</a:t>
            </a:r>
            <a:endParaRPr lang="en-US" dirty="0"/>
          </a:p>
        </p:txBody>
      </p:sp>
      <p:sp>
        <p:nvSpPr>
          <p:cNvPr id="3" name="Sottotitolo 2"/>
          <p:cNvSpPr>
            <a:spLocks noGrp="1"/>
          </p:cNvSpPr>
          <p:nvPr>
            <p:ph type="subTitle" idx="1"/>
          </p:nvPr>
        </p:nvSpPr>
        <p:spPr/>
        <p:txBody>
          <a:bodyPr/>
          <a:lstStyle/>
          <a:p>
            <a:r>
              <a:rPr lang="it-IT" dirty="0" smtClean="0"/>
              <a:t>(Optional)</a:t>
            </a:r>
            <a:endParaRPr lang="it-IT" dirty="0"/>
          </a:p>
        </p:txBody>
      </p:sp>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797</TotalTime>
  <Words>484</Words>
  <Application>Microsoft Office PowerPoint</Application>
  <PresentationFormat>On-screen Show (4:3)</PresentationFormat>
  <Paragraphs>41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Tema di Office</vt:lpstr>
      <vt:lpstr>PowerPoint Presentation</vt:lpstr>
      <vt:lpstr>PowerPoint Presentation</vt:lpstr>
      <vt:lpstr>PowerPoint Presentation</vt:lpstr>
      <vt:lpstr>PowerPoint Presentation</vt:lpstr>
      <vt:lpstr>PowerPoint Presentation</vt:lpstr>
      <vt:lpstr>Thank for your attention!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DELL</cp:lastModifiedBy>
  <cp:revision>88</cp:revision>
  <dcterms:created xsi:type="dcterms:W3CDTF">2014-07-05T09:11:12Z</dcterms:created>
  <dcterms:modified xsi:type="dcterms:W3CDTF">2020-09-25T10:42:58Z</dcterms:modified>
</cp:coreProperties>
</file>