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8" r:id="rId2"/>
    <p:sldId id="279" r:id="rId3"/>
    <p:sldId id="288" r:id="rId4"/>
    <p:sldId id="289" r:id="rId5"/>
    <p:sldId id="290" r:id="rId6"/>
    <p:sldId id="291" r:id="rId7"/>
    <p:sldId id="29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0">
          <p15:clr>
            <a:srgbClr val="A4A3A4"/>
          </p15:clr>
        </p15:guide>
        <p15:guide id="2" pos="2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88"/>
    <a:srgbClr val="E3FF83"/>
    <a:srgbClr val="006600"/>
    <a:srgbClr val="00CC00"/>
    <a:srgbClr val="FF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6" y="66"/>
      </p:cViewPr>
      <p:guideLst>
        <p:guide orient="horz" pos="2720"/>
        <p:guide pos="2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89321F-A136-4E59-A167-291DDAC5F19D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828A0722-F9B6-436B-91C8-BE2D2218E4EB}">
      <dgm:prSet phldrT="[Texto]" custT="1"/>
      <dgm:spPr/>
      <dgm:t>
        <a:bodyPr/>
        <a:lstStyle/>
        <a:p>
          <a:r>
            <a:rPr lang="es-PE" sz="2000" dirty="0" err="1"/>
            <a:t>Nutrition</a:t>
          </a:r>
          <a:r>
            <a:rPr lang="es-PE" sz="2000" dirty="0"/>
            <a:t> </a:t>
          </a:r>
          <a:r>
            <a:rPr lang="es-PE" sz="2000" dirty="0" err="1"/>
            <a:t>sensitive</a:t>
          </a:r>
          <a:r>
            <a:rPr lang="es-PE" sz="2000" dirty="0"/>
            <a:t>  </a:t>
          </a:r>
          <a:r>
            <a:rPr lang="es-PE" sz="2000" dirty="0" err="1"/>
            <a:t>agriculture</a:t>
          </a:r>
          <a:r>
            <a:rPr lang="es-PE" sz="2000" dirty="0"/>
            <a:t> </a:t>
          </a:r>
        </a:p>
      </dgm:t>
    </dgm:pt>
    <dgm:pt modelId="{4ED8EC99-BB6F-49DD-B2F8-4AEDEE271CFD}" type="parTrans" cxnId="{F730F7EE-B3AB-4B42-B9A1-EC8490372674}">
      <dgm:prSet/>
      <dgm:spPr/>
      <dgm:t>
        <a:bodyPr/>
        <a:lstStyle/>
        <a:p>
          <a:endParaRPr lang="es-PE" sz="2000"/>
        </a:p>
      </dgm:t>
    </dgm:pt>
    <dgm:pt modelId="{B2DFCF53-75EE-4FC4-B33E-094AB22E0FA4}" type="sibTrans" cxnId="{F730F7EE-B3AB-4B42-B9A1-EC8490372674}">
      <dgm:prSet/>
      <dgm:spPr/>
      <dgm:t>
        <a:bodyPr/>
        <a:lstStyle/>
        <a:p>
          <a:endParaRPr lang="es-PE" sz="2000"/>
        </a:p>
      </dgm:t>
    </dgm:pt>
    <dgm:pt modelId="{33AAF605-D5D0-4AC0-8ACC-8721860E24C9}">
      <dgm:prSet phldrT="[Texto]" custT="1"/>
      <dgm:spPr/>
      <dgm:t>
        <a:bodyPr/>
        <a:lstStyle/>
        <a:p>
          <a:r>
            <a:rPr lang="es-PE" sz="1400" dirty="0" err="1"/>
            <a:t>Agroecology</a:t>
          </a:r>
          <a:r>
            <a:rPr lang="es-PE" sz="1400" dirty="0"/>
            <a:t> </a:t>
          </a:r>
          <a:r>
            <a:rPr lang="es-PE" sz="1400" dirty="0" err="1"/>
            <a:t>promotion</a:t>
          </a:r>
          <a:r>
            <a:rPr lang="es-PE" sz="1400" dirty="0"/>
            <a:t> in local </a:t>
          </a:r>
          <a:r>
            <a:rPr lang="es-PE" sz="1400" dirty="0" err="1"/>
            <a:t>farmers</a:t>
          </a:r>
          <a:endParaRPr lang="es-PE" sz="1400" dirty="0"/>
        </a:p>
      </dgm:t>
    </dgm:pt>
    <dgm:pt modelId="{75578660-AFD9-42F3-A6F4-CCD564A6AACD}" type="parTrans" cxnId="{A1A406D0-D716-45DD-BA7F-47D550727ED0}">
      <dgm:prSet/>
      <dgm:spPr/>
      <dgm:t>
        <a:bodyPr/>
        <a:lstStyle/>
        <a:p>
          <a:endParaRPr lang="es-PE" sz="2000"/>
        </a:p>
      </dgm:t>
    </dgm:pt>
    <dgm:pt modelId="{65727F55-48C8-452D-A8CA-19A6A0D721D1}" type="sibTrans" cxnId="{A1A406D0-D716-45DD-BA7F-47D550727ED0}">
      <dgm:prSet/>
      <dgm:spPr/>
      <dgm:t>
        <a:bodyPr/>
        <a:lstStyle/>
        <a:p>
          <a:endParaRPr lang="es-PE" sz="2000"/>
        </a:p>
      </dgm:t>
    </dgm:pt>
    <dgm:pt modelId="{5C8D4322-97F4-4AE1-8D66-3DE8987EFE20}">
      <dgm:prSet phldrT="[Texto]" custT="1"/>
      <dgm:spPr/>
      <dgm:t>
        <a:bodyPr/>
        <a:lstStyle/>
        <a:p>
          <a:r>
            <a:rPr lang="es-PE" sz="1400" dirty="0" err="1"/>
            <a:t>Biodiversity</a:t>
          </a:r>
          <a:r>
            <a:rPr lang="es-PE" sz="1400" dirty="0"/>
            <a:t> in </a:t>
          </a:r>
          <a:r>
            <a:rPr lang="es-PE" sz="1400" dirty="0" err="1"/>
            <a:t>the</a:t>
          </a:r>
          <a:r>
            <a:rPr lang="es-PE" sz="1400" dirty="0"/>
            <a:t> </a:t>
          </a:r>
          <a:r>
            <a:rPr lang="es-PE" sz="1400" dirty="0" err="1"/>
            <a:t>farmers</a:t>
          </a:r>
          <a:r>
            <a:rPr lang="es-PE" sz="1400" dirty="0"/>
            <a:t> </a:t>
          </a:r>
          <a:r>
            <a:rPr lang="es-PE" sz="1400" dirty="0" err="1"/>
            <a:t>land</a:t>
          </a:r>
          <a:endParaRPr lang="es-PE" sz="1400" dirty="0"/>
        </a:p>
      </dgm:t>
    </dgm:pt>
    <dgm:pt modelId="{A114FAF8-D73D-4094-8E2C-1FD8B7283B09}" type="parTrans" cxnId="{6924FCE4-68AF-4C8F-902B-690187020B0D}">
      <dgm:prSet/>
      <dgm:spPr/>
      <dgm:t>
        <a:bodyPr/>
        <a:lstStyle/>
        <a:p>
          <a:endParaRPr lang="es-PE" sz="2000"/>
        </a:p>
      </dgm:t>
    </dgm:pt>
    <dgm:pt modelId="{45D81D1E-5A08-4AA8-8FF6-200F4B9C1DC2}" type="sibTrans" cxnId="{6924FCE4-68AF-4C8F-902B-690187020B0D}">
      <dgm:prSet/>
      <dgm:spPr/>
      <dgm:t>
        <a:bodyPr/>
        <a:lstStyle/>
        <a:p>
          <a:endParaRPr lang="es-PE" sz="2000"/>
        </a:p>
      </dgm:t>
    </dgm:pt>
    <dgm:pt modelId="{E86D6385-6503-470F-B996-A4EC9A91AA12}">
      <dgm:prSet phldrT="[Texto]" custT="1"/>
      <dgm:spPr/>
      <dgm:t>
        <a:bodyPr/>
        <a:lstStyle/>
        <a:p>
          <a:r>
            <a:rPr lang="es-PE" sz="1400" dirty="0"/>
            <a:t>Good </a:t>
          </a:r>
          <a:r>
            <a:rPr lang="es-PE" sz="1400" dirty="0" err="1"/>
            <a:t>diet</a:t>
          </a:r>
          <a:r>
            <a:rPr lang="es-PE" sz="1400" dirty="0"/>
            <a:t> and </a:t>
          </a:r>
          <a:r>
            <a:rPr lang="es-PE" sz="1400" dirty="0" err="1"/>
            <a:t>nutrition</a:t>
          </a:r>
          <a:r>
            <a:rPr lang="es-PE" sz="1400" dirty="0"/>
            <a:t> in </a:t>
          </a:r>
          <a:r>
            <a:rPr lang="es-PE" sz="1400" dirty="0" err="1"/>
            <a:t>farmers</a:t>
          </a:r>
          <a:r>
            <a:rPr lang="es-PE" sz="1400" dirty="0"/>
            <a:t>	</a:t>
          </a:r>
        </a:p>
      </dgm:t>
    </dgm:pt>
    <dgm:pt modelId="{3DC28E88-499C-488A-9FBE-658BACE78EC0}" type="parTrans" cxnId="{64625FF2-5351-4ABB-B86A-B396FEF3C881}">
      <dgm:prSet/>
      <dgm:spPr/>
      <dgm:t>
        <a:bodyPr/>
        <a:lstStyle/>
        <a:p>
          <a:endParaRPr lang="es-PE" sz="2000"/>
        </a:p>
      </dgm:t>
    </dgm:pt>
    <dgm:pt modelId="{6548671D-0C01-4839-A1F2-BA9CF07600D3}" type="sibTrans" cxnId="{64625FF2-5351-4ABB-B86A-B396FEF3C881}">
      <dgm:prSet/>
      <dgm:spPr/>
      <dgm:t>
        <a:bodyPr/>
        <a:lstStyle/>
        <a:p>
          <a:endParaRPr lang="es-PE" sz="2000"/>
        </a:p>
      </dgm:t>
    </dgm:pt>
    <dgm:pt modelId="{B59E3A9B-23E2-4392-B02A-C5F871E862C3}">
      <dgm:prSet phldrT="[Texto]" custT="1"/>
      <dgm:spPr/>
      <dgm:t>
        <a:bodyPr/>
        <a:lstStyle/>
        <a:p>
          <a:r>
            <a:rPr lang="en-US" sz="2000" dirty="0"/>
            <a:t>Rural service provider capacity building </a:t>
          </a:r>
          <a:r>
            <a:rPr lang="en-US" sz="1600" dirty="0"/>
            <a:t>program</a:t>
          </a:r>
          <a:endParaRPr lang="es-PE" sz="2000" dirty="0"/>
        </a:p>
      </dgm:t>
    </dgm:pt>
    <dgm:pt modelId="{6591673B-DC7A-44D2-9CD0-4C564E01A57D}" type="parTrans" cxnId="{0D221FFD-4FA8-4DB2-8A79-511EDDC4AC31}">
      <dgm:prSet/>
      <dgm:spPr/>
      <dgm:t>
        <a:bodyPr/>
        <a:lstStyle/>
        <a:p>
          <a:endParaRPr lang="es-PE" sz="2000"/>
        </a:p>
      </dgm:t>
    </dgm:pt>
    <dgm:pt modelId="{68F9EDB8-9357-4DE3-9200-14B5BFAC5511}" type="sibTrans" cxnId="{0D221FFD-4FA8-4DB2-8A79-511EDDC4AC31}">
      <dgm:prSet/>
      <dgm:spPr/>
      <dgm:t>
        <a:bodyPr/>
        <a:lstStyle/>
        <a:p>
          <a:endParaRPr lang="es-PE" sz="2000"/>
        </a:p>
      </dgm:t>
    </dgm:pt>
    <dgm:pt modelId="{761AD3EF-3513-4BB6-A5BE-632ECDB67FDC}">
      <dgm:prSet phldrT="[Texto]" custT="1"/>
      <dgm:spPr/>
      <dgm:t>
        <a:bodyPr/>
        <a:lstStyle/>
        <a:p>
          <a:r>
            <a:rPr lang="es-PE" sz="1400" dirty="0"/>
            <a:t>25 </a:t>
          </a:r>
          <a:r>
            <a:rPr lang="es-PE" sz="1400" dirty="0" err="1"/>
            <a:t>agricultural</a:t>
          </a:r>
          <a:r>
            <a:rPr lang="es-PE" sz="1400" dirty="0"/>
            <a:t> profesional </a:t>
          </a:r>
        </a:p>
      </dgm:t>
    </dgm:pt>
    <dgm:pt modelId="{77FD96B2-D646-476F-95C2-5D8AF936314F}" type="parTrans" cxnId="{B436DB45-3D99-4F30-A1A4-C457FB061E7D}">
      <dgm:prSet/>
      <dgm:spPr/>
      <dgm:t>
        <a:bodyPr/>
        <a:lstStyle/>
        <a:p>
          <a:endParaRPr lang="es-PE" sz="2000"/>
        </a:p>
      </dgm:t>
    </dgm:pt>
    <dgm:pt modelId="{26C2164A-1D39-4B54-BEDE-24FB0358B114}" type="sibTrans" cxnId="{B436DB45-3D99-4F30-A1A4-C457FB061E7D}">
      <dgm:prSet/>
      <dgm:spPr/>
      <dgm:t>
        <a:bodyPr/>
        <a:lstStyle/>
        <a:p>
          <a:endParaRPr lang="es-PE" sz="2000"/>
        </a:p>
      </dgm:t>
    </dgm:pt>
    <dgm:pt modelId="{1073E3DE-562D-4F47-AFD2-6E746C40A340}">
      <dgm:prSet phldrT="[Texto]" custT="1"/>
      <dgm:spPr/>
      <dgm:t>
        <a:bodyPr/>
        <a:lstStyle/>
        <a:p>
          <a:r>
            <a:rPr lang="es-PE" sz="1400" dirty="0"/>
            <a:t>25 </a:t>
          </a:r>
          <a:r>
            <a:rPr lang="es-PE" sz="1400" dirty="0" err="1"/>
            <a:t>small</a:t>
          </a:r>
          <a:r>
            <a:rPr lang="es-PE" sz="1400" dirty="0"/>
            <a:t> </a:t>
          </a:r>
          <a:r>
            <a:rPr lang="es-PE" sz="1400" dirty="0" err="1"/>
            <a:t>interventions</a:t>
          </a:r>
          <a:r>
            <a:rPr lang="es-PE" sz="1400" dirty="0"/>
            <a:t> </a:t>
          </a:r>
          <a:r>
            <a:rPr lang="es-PE" sz="1400" dirty="0" err="1"/>
            <a:t>based</a:t>
          </a:r>
          <a:r>
            <a:rPr lang="es-PE" sz="1400" dirty="0"/>
            <a:t> </a:t>
          </a:r>
          <a:r>
            <a:rPr lang="es-PE" sz="1400" dirty="0" err="1"/>
            <a:t>on</a:t>
          </a:r>
          <a:r>
            <a:rPr lang="es-PE" sz="1400" dirty="0"/>
            <a:t> </a:t>
          </a:r>
          <a:r>
            <a:rPr lang="es-PE" sz="1400" dirty="0" err="1"/>
            <a:t>agroecology</a:t>
          </a:r>
          <a:endParaRPr lang="es-PE" sz="1400" dirty="0"/>
        </a:p>
      </dgm:t>
    </dgm:pt>
    <dgm:pt modelId="{FEC37726-D4FA-44D0-83D2-14A9D34A469B}" type="parTrans" cxnId="{79C6CD17-28B6-47EE-83FA-FC0631F181BB}">
      <dgm:prSet/>
      <dgm:spPr/>
      <dgm:t>
        <a:bodyPr/>
        <a:lstStyle/>
        <a:p>
          <a:endParaRPr lang="es-PE" sz="2000"/>
        </a:p>
      </dgm:t>
    </dgm:pt>
    <dgm:pt modelId="{5B9DD7E7-8129-4655-9C49-FA67AF9FD4AA}" type="sibTrans" cxnId="{79C6CD17-28B6-47EE-83FA-FC0631F181BB}">
      <dgm:prSet/>
      <dgm:spPr/>
      <dgm:t>
        <a:bodyPr/>
        <a:lstStyle/>
        <a:p>
          <a:endParaRPr lang="es-PE" sz="2000"/>
        </a:p>
      </dgm:t>
    </dgm:pt>
    <dgm:pt modelId="{74A26C66-EAAD-4E85-87C2-846F451D6A5B}">
      <dgm:prSet phldrT="[Texto]" custT="1"/>
      <dgm:spPr/>
      <dgm:t>
        <a:bodyPr/>
        <a:lstStyle/>
        <a:p>
          <a:r>
            <a:rPr lang="es-PE" sz="1400" dirty="0" err="1"/>
            <a:t>Promotion</a:t>
          </a:r>
          <a:r>
            <a:rPr lang="es-PE" sz="1400" dirty="0"/>
            <a:t> </a:t>
          </a:r>
          <a:r>
            <a:rPr lang="es-PE" sz="1400" dirty="0" err="1"/>
            <a:t>of</a:t>
          </a:r>
          <a:r>
            <a:rPr lang="es-PE" sz="1400" dirty="0"/>
            <a:t> </a:t>
          </a:r>
          <a:r>
            <a:rPr lang="es-PE" sz="1400" dirty="0" err="1"/>
            <a:t>healthy</a:t>
          </a:r>
          <a:r>
            <a:rPr lang="es-PE" sz="1400" dirty="0"/>
            <a:t> </a:t>
          </a:r>
          <a:r>
            <a:rPr lang="es-PE" sz="1400" dirty="0" err="1"/>
            <a:t>diet</a:t>
          </a:r>
          <a:r>
            <a:rPr lang="es-PE" sz="1400" dirty="0"/>
            <a:t> in </a:t>
          </a:r>
          <a:r>
            <a:rPr lang="es-PE" sz="1400" dirty="0" err="1"/>
            <a:t>farmers</a:t>
          </a:r>
          <a:endParaRPr lang="es-PE" sz="1400" dirty="0"/>
        </a:p>
      </dgm:t>
    </dgm:pt>
    <dgm:pt modelId="{BC328D39-91EA-475C-A47E-51C0927980F5}" type="parTrans" cxnId="{0B437E3E-E9E7-4ADE-84DE-A155729C8EE7}">
      <dgm:prSet/>
      <dgm:spPr/>
      <dgm:t>
        <a:bodyPr/>
        <a:lstStyle/>
        <a:p>
          <a:endParaRPr lang="es-PE" sz="2000"/>
        </a:p>
      </dgm:t>
    </dgm:pt>
    <dgm:pt modelId="{9B4C0294-44A1-4DD7-AFB2-E3A6C1B62FC4}" type="sibTrans" cxnId="{0B437E3E-E9E7-4ADE-84DE-A155729C8EE7}">
      <dgm:prSet/>
      <dgm:spPr/>
      <dgm:t>
        <a:bodyPr/>
        <a:lstStyle/>
        <a:p>
          <a:endParaRPr lang="es-PE" sz="2000"/>
        </a:p>
      </dgm:t>
    </dgm:pt>
    <dgm:pt modelId="{35D1325D-4B40-4635-A574-DC96A45EB74E}" type="pres">
      <dgm:prSet presAssocID="{E889321F-A136-4E59-A167-291DDAC5F19D}" presName="layout" presStyleCnt="0">
        <dgm:presLayoutVars>
          <dgm:chMax/>
          <dgm:chPref/>
          <dgm:dir/>
          <dgm:resizeHandles/>
        </dgm:presLayoutVars>
      </dgm:prSet>
      <dgm:spPr/>
    </dgm:pt>
    <dgm:pt modelId="{18B43081-C044-40C3-820A-970A3E20C42F}" type="pres">
      <dgm:prSet presAssocID="{828A0722-F9B6-436B-91C8-BE2D2218E4EB}" presName="root" presStyleCnt="0">
        <dgm:presLayoutVars>
          <dgm:chMax/>
          <dgm:chPref/>
        </dgm:presLayoutVars>
      </dgm:prSet>
      <dgm:spPr/>
    </dgm:pt>
    <dgm:pt modelId="{52066AC8-7420-4A24-9B09-DCA56B382096}" type="pres">
      <dgm:prSet presAssocID="{828A0722-F9B6-436B-91C8-BE2D2218E4EB}" presName="rootComposite" presStyleCnt="0">
        <dgm:presLayoutVars/>
      </dgm:prSet>
      <dgm:spPr/>
    </dgm:pt>
    <dgm:pt modelId="{29C1C011-8231-481A-9E24-EEE84164D810}" type="pres">
      <dgm:prSet presAssocID="{828A0722-F9B6-436B-91C8-BE2D2218E4EB}" presName="ParentAccent" presStyleLbl="alignNode1" presStyleIdx="0" presStyleCnt="2"/>
      <dgm:spPr/>
    </dgm:pt>
    <dgm:pt modelId="{0B681DAB-AF32-4711-9A3A-B3F7947944C9}" type="pres">
      <dgm:prSet presAssocID="{828A0722-F9B6-436B-91C8-BE2D2218E4EB}" presName="ParentSmallAccent" presStyleLbl="fgAcc1" presStyleIdx="0" presStyleCnt="2"/>
      <dgm:spPr/>
    </dgm:pt>
    <dgm:pt modelId="{128919A6-2214-4D20-BC7D-C559854B638F}" type="pres">
      <dgm:prSet presAssocID="{828A0722-F9B6-436B-91C8-BE2D2218E4EB}" presName="Parent" presStyleLbl="revTx" presStyleIdx="0" presStyleCnt="8" custScaleX="98410" custScaleY="100895">
        <dgm:presLayoutVars>
          <dgm:chMax/>
          <dgm:chPref val="4"/>
          <dgm:bulletEnabled val="1"/>
        </dgm:presLayoutVars>
      </dgm:prSet>
      <dgm:spPr/>
    </dgm:pt>
    <dgm:pt modelId="{5CFEB441-0EC9-475A-A30F-B9BB06FC288E}" type="pres">
      <dgm:prSet presAssocID="{828A0722-F9B6-436B-91C8-BE2D2218E4EB}" presName="childShape" presStyleCnt="0">
        <dgm:presLayoutVars>
          <dgm:chMax val="0"/>
          <dgm:chPref val="0"/>
        </dgm:presLayoutVars>
      </dgm:prSet>
      <dgm:spPr/>
    </dgm:pt>
    <dgm:pt modelId="{538B4C32-0EE9-45F8-A625-6A942F8AA35D}" type="pres">
      <dgm:prSet presAssocID="{33AAF605-D5D0-4AC0-8ACC-8721860E24C9}" presName="childComposite" presStyleCnt="0">
        <dgm:presLayoutVars>
          <dgm:chMax val="0"/>
          <dgm:chPref val="0"/>
        </dgm:presLayoutVars>
      </dgm:prSet>
      <dgm:spPr/>
    </dgm:pt>
    <dgm:pt modelId="{6450691F-0D87-413E-A127-745098A76374}" type="pres">
      <dgm:prSet presAssocID="{33AAF605-D5D0-4AC0-8ACC-8721860E24C9}" presName="ChildAccent" presStyleLbl="solidFgAcc1" presStyleIdx="0" presStyleCnt="6"/>
      <dgm:spPr/>
    </dgm:pt>
    <dgm:pt modelId="{6A9E8785-F5F0-43DB-94CF-A03F13B50AB7}" type="pres">
      <dgm:prSet presAssocID="{33AAF605-D5D0-4AC0-8ACC-8721860E24C9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6A827C90-4CFE-4413-A910-0864B1670028}" type="pres">
      <dgm:prSet presAssocID="{5C8D4322-97F4-4AE1-8D66-3DE8987EFE20}" presName="childComposite" presStyleCnt="0">
        <dgm:presLayoutVars>
          <dgm:chMax val="0"/>
          <dgm:chPref val="0"/>
        </dgm:presLayoutVars>
      </dgm:prSet>
      <dgm:spPr/>
    </dgm:pt>
    <dgm:pt modelId="{2F5FBBAF-5358-48CB-BF46-0B94C70354E2}" type="pres">
      <dgm:prSet presAssocID="{5C8D4322-97F4-4AE1-8D66-3DE8987EFE20}" presName="ChildAccent" presStyleLbl="solidFgAcc1" presStyleIdx="1" presStyleCnt="6"/>
      <dgm:spPr/>
    </dgm:pt>
    <dgm:pt modelId="{31E004B6-840A-4D74-AF0D-191AEFEF2A8C}" type="pres">
      <dgm:prSet presAssocID="{5C8D4322-97F4-4AE1-8D66-3DE8987EFE20}" presName="Child" presStyleLbl="revTx" presStyleIdx="2" presStyleCnt="8">
        <dgm:presLayoutVars>
          <dgm:chMax val="0"/>
          <dgm:chPref val="0"/>
          <dgm:bulletEnabled val="1"/>
        </dgm:presLayoutVars>
      </dgm:prSet>
      <dgm:spPr/>
    </dgm:pt>
    <dgm:pt modelId="{B6DF73CE-5C73-4A23-AD28-B88D4137AAE6}" type="pres">
      <dgm:prSet presAssocID="{E86D6385-6503-470F-B996-A4EC9A91AA12}" presName="childComposite" presStyleCnt="0">
        <dgm:presLayoutVars>
          <dgm:chMax val="0"/>
          <dgm:chPref val="0"/>
        </dgm:presLayoutVars>
      </dgm:prSet>
      <dgm:spPr/>
    </dgm:pt>
    <dgm:pt modelId="{B0AA9AB4-8AD8-4B7F-8417-2CD3D7A9DAEF}" type="pres">
      <dgm:prSet presAssocID="{E86D6385-6503-470F-B996-A4EC9A91AA12}" presName="ChildAccent" presStyleLbl="solidFgAcc1" presStyleIdx="2" presStyleCnt="6"/>
      <dgm:spPr/>
    </dgm:pt>
    <dgm:pt modelId="{3E19244F-9B1B-401C-ADD0-139D5D0092E1}" type="pres">
      <dgm:prSet presAssocID="{E86D6385-6503-470F-B996-A4EC9A91AA12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515AC353-F5E9-44F6-B0EA-F96EB8C22338}" type="pres">
      <dgm:prSet presAssocID="{B59E3A9B-23E2-4392-B02A-C5F871E862C3}" presName="root" presStyleCnt="0">
        <dgm:presLayoutVars>
          <dgm:chMax/>
          <dgm:chPref/>
        </dgm:presLayoutVars>
      </dgm:prSet>
      <dgm:spPr/>
    </dgm:pt>
    <dgm:pt modelId="{C94E1280-4681-4DE1-8CE1-1CA6F4C8EF02}" type="pres">
      <dgm:prSet presAssocID="{B59E3A9B-23E2-4392-B02A-C5F871E862C3}" presName="rootComposite" presStyleCnt="0">
        <dgm:presLayoutVars/>
      </dgm:prSet>
      <dgm:spPr/>
    </dgm:pt>
    <dgm:pt modelId="{BE491F4A-7039-4337-B91F-72319267DCA9}" type="pres">
      <dgm:prSet presAssocID="{B59E3A9B-23E2-4392-B02A-C5F871E862C3}" presName="ParentAccent" presStyleLbl="alignNode1" presStyleIdx="1" presStyleCnt="2"/>
      <dgm:spPr/>
    </dgm:pt>
    <dgm:pt modelId="{85A57210-58C4-4C69-8BA9-060FC0C10621}" type="pres">
      <dgm:prSet presAssocID="{B59E3A9B-23E2-4392-B02A-C5F871E862C3}" presName="ParentSmallAccent" presStyleLbl="fgAcc1" presStyleIdx="1" presStyleCnt="2"/>
      <dgm:spPr/>
    </dgm:pt>
    <dgm:pt modelId="{6037CC34-F72B-4FEA-8C72-E3730F26CCB4}" type="pres">
      <dgm:prSet presAssocID="{B59E3A9B-23E2-4392-B02A-C5F871E862C3}" presName="Parent" presStyleLbl="revTx" presStyleIdx="4" presStyleCnt="8">
        <dgm:presLayoutVars>
          <dgm:chMax/>
          <dgm:chPref val="4"/>
          <dgm:bulletEnabled val="1"/>
        </dgm:presLayoutVars>
      </dgm:prSet>
      <dgm:spPr/>
    </dgm:pt>
    <dgm:pt modelId="{2FDB8EBE-A52E-4414-B4D2-0A56FDA8EBA2}" type="pres">
      <dgm:prSet presAssocID="{B59E3A9B-23E2-4392-B02A-C5F871E862C3}" presName="childShape" presStyleCnt="0">
        <dgm:presLayoutVars>
          <dgm:chMax val="0"/>
          <dgm:chPref val="0"/>
        </dgm:presLayoutVars>
      </dgm:prSet>
      <dgm:spPr/>
    </dgm:pt>
    <dgm:pt modelId="{5949EC6C-BC46-47D3-A508-ACE0DCD810F5}" type="pres">
      <dgm:prSet presAssocID="{761AD3EF-3513-4BB6-A5BE-632ECDB67FDC}" presName="childComposite" presStyleCnt="0">
        <dgm:presLayoutVars>
          <dgm:chMax val="0"/>
          <dgm:chPref val="0"/>
        </dgm:presLayoutVars>
      </dgm:prSet>
      <dgm:spPr/>
    </dgm:pt>
    <dgm:pt modelId="{88AFBFEC-FFED-43EC-9287-D5C048859765}" type="pres">
      <dgm:prSet presAssocID="{761AD3EF-3513-4BB6-A5BE-632ECDB67FDC}" presName="ChildAccent" presStyleLbl="solidFgAcc1" presStyleIdx="3" presStyleCnt="6"/>
      <dgm:spPr/>
    </dgm:pt>
    <dgm:pt modelId="{C302FB4A-A577-4FFE-8338-9CE52A851555}" type="pres">
      <dgm:prSet presAssocID="{761AD3EF-3513-4BB6-A5BE-632ECDB67FDC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4F434812-C40D-423F-A0A7-626A8321DC1E}" type="pres">
      <dgm:prSet presAssocID="{1073E3DE-562D-4F47-AFD2-6E746C40A340}" presName="childComposite" presStyleCnt="0">
        <dgm:presLayoutVars>
          <dgm:chMax val="0"/>
          <dgm:chPref val="0"/>
        </dgm:presLayoutVars>
      </dgm:prSet>
      <dgm:spPr/>
    </dgm:pt>
    <dgm:pt modelId="{6A680654-63CE-4D10-8801-484A2FF7478F}" type="pres">
      <dgm:prSet presAssocID="{1073E3DE-562D-4F47-AFD2-6E746C40A340}" presName="ChildAccent" presStyleLbl="solidFgAcc1" presStyleIdx="4" presStyleCnt="6"/>
      <dgm:spPr/>
    </dgm:pt>
    <dgm:pt modelId="{72E530E1-BD0E-44C2-A688-1BD23D78A301}" type="pres">
      <dgm:prSet presAssocID="{1073E3DE-562D-4F47-AFD2-6E746C40A340}" presName="Child" presStyleLbl="revTx" presStyleIdx="6" presStyleCnt="8">
        <dgm:presLayoutVars>
          <dgm:chMax val="0"/>
          <dgm:chPref val="0"/>
          <dgm:bulletEnabled val="1"/>
        </dgm:presLayoutVars>
      </dgm:prSet>
      <dgm:spPr/>
    </dgm:pt>
    <dgm:pt modelId="{4D8DA022-7686-4120-BFB1-AA68F6416346}" type="pres">
      <dgm:prSet presAssocID="{74A26C66-EAAD-4E85-87C2-846F451D6A5B}" presName="childComposite" presStyleCnt="0">
        <dgm:presLayoutVars>
          <dgm:chMax val="0"/>
          <dgm:chPref val="0"/>
        </dgm:presLayoutVars>
      </dgm:prSet>
      <dgm:spPr/>
    </dgm:pt>
    <dgm:pt modelId="{856EC826-5AA5-4081-88C2-B949D11F156F}" type="pres">
      <dgm:prSet presAssocID="{74A26C66-EAAD-4E85-87C2-846F451D6A5B}" presName="ChildAccent" presStyleLbl="solidFgAcc1" presStyleIdx="5" presStyleCnt="6"/>
      <dgm:spPr/>
    </dgm:pt>
    <dgm:pt modelId="{43887228-2267-4CCC-80C7-7CFD9296EC53}" type="pres">
      <dgm:prSet presAssocID="{74A26C66-EAAD-4E85-87C2-846F451D6A5B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94C48E0A-9FD0-4290-9F4F-50877B6B65FF}" type="presOf" srcId="{761AD3EF-3513-4BB6-A5BE-632ECDB67FDC}" destId="{C302FB4A-A577-4FFE-8338-9CE52A851555}" srcOrd="0" destOrd="0" presId="urn:microsoft.com/office/officeart/2008/layout/SquareAccentList"/>
    <dgm:cxn modelId="{2780FD0E-DF92-426E-98EE-AC97A132B363}" type="presOf" srcId="{E889321F-A136-4E59-A167-291DDAC5F19D}" destId="{35D1325D-4B40-4635-A574-DC96A45EB74E}" srcOrd="0" destOrd="0" presId="urn:microsoft.com/office/officeart/2008/layout/SquareAccentList"/>
    <dgm:cxn modelId="{79C6CD17-28B6-47EE-83FA-FC0631F181BB}" srcId="{B59E3A9B-23E2-4392-B02A-C5F871E862C3}" destId="{1073E3DE-562D-4F47-AFD2-6E746C40A340}" srcOrd="1" destOrd="0" parTransId="{FEC37726-D4FA-44D0-83D2-14A9D34A469B}" sibTransId="{5B9DD7E7-8129-4655-9C49-FA67AF9FD4AA}"/>
    <dgm:cxn modelId="{8E0C8F1B-6C69-47C5-A308-AAA79A6D946F}" type="presOf" srcId="{E86D6385-6503-470F-B996-A4EC9A91AA12}" destId="{3E19244F-9B1B-401C-ADD0-139D5D0092E1}" srcOrd="0" destOrd="0" presId="urn:microsoft.com/office/officeart/2008/layout/SquareAccentList"/>
    <dgm:cxn modelId="{A8CC551F-3B6D-4F60-83FF-79B00B3799B2}" type="presOf" srcId="{B59E3A9B-23E2-4392-B02A-C5F871E862C3}" destId="{6037CC34-F72B-4FEA-8C72-E3730F26CCB4}" srcOrd="0" destOrd="0" presId="urn:microsoft.com/office/officeart/2008/layout/SquareAccentList"/>
    <dgm:cxn modelId="{0B437E3E-E9E7-4ADE-84DE-A155729C8EE7}" srcId="{B59E3A9B-23E2-4392-B02A-C5F871E862C3}" destId="{74A26C66-EAAD-4E85-87C2-846F451D6A5B}" srcOrd="2" destOrd="0" parTransId="{BC328D39-91EA-475C-A47E-51C0927980F5}" sibTransId="{9B4C0294-44A1-4DD7-AFB2-E3A6C1B62FC4}"/>
    <dgm:cxn modelId="{B436DB45-3D99-4F30-A1A4-C457FB061E7D}" srcId="{B59E3A9B-23E2-4392-B02A-C5F871E862C3}" destId="{761AD3EF-3513-4BB6-A5BE-632ECDB67FDC}" srcOrd="0" destOrd="0" parTransId="{77FD96B2-D646-476F-95C2-5D8AF936314F}" sibTransId="{26C2164A-1D39-4B54-BEDE-24FB0358B114}"/>
    <dgm:cxn modelId="{1259A271-23CE-423E-B2EE-1D95A85AC870}" type="presOf" srcId="{1073E3DE-562D-4F47-AFD2-6E746C40A340}" destId="{72E530E1-BD0E-44C2-A688-1BD23D78A301}" srcOrd="0" destOrd="0" presId="urn:microsoft.com/office/officeart/2008/layout/SquareAccentList"/>
    <dgm:cxn modelId="{19662056-4333-4198-95B0-37788FF4DC7E}" type="presOf" srcId="{74A26C66-EAAD-4E85-87C2-846F451D6A5B}" destId="{43887228-2267-4CCC-80C7-7CFD9296EC53}" srcOrd="0" destOrd="0" presId="urn:microsoft.com/office/officeart/2008/layout/SquareAccentList"/>
    <dgm:cxn modelId="{1E9C2883-3B87-4D72-AE6D-DF1B194E5AD9}" type="presOf" srcId="{33AAF605-D5D0-4AC0-8ACC-8721860E24C9}" destId="{6A9E8785-F5F0-43DB-94CF-A03F13B50AB7}" srcOrd="0" destOrd="0" presId="urn:microsoft.com/office/officeart/2008/layout/SquareAccentList"/>
    <dgm:cxn modelId="{113F5C8C-F665-4A64-BF04-473A0DF92869}" type="presOf" srcId="{5C8D4322-97F4-4AE1-8D66-3DE8987EFE20}" destId="{31E004B6-840A-4D74-AF0D-191AEFEF2A8C}" srcOrd="0" destOrd="0" presId="urn:microsoft.com/office/officeart/2008/layout/SquareAccentList"/>
    <dgm:cxn modelId="{A1A406D0-D716-45DD-BA7F-47D550727ED0}" srcId="{828A0722-F9B6-436B-91C8-BE2D2218E4EB}" destId="{33AAF605-D5D0-4AC0-8ACC-8721860E24C9}" srcOrd="0" destOrd="0" parTransId="{75578660-AFD9-42F3-A6F4-CCD564A6AACD}" sibTransId="{65727F55-48C8-452D-A8CA-19A6A0D721D1}"/>
    <dgm:cxn modelId="{6924FCE4-68AF-4C8F-902B-690187020B0D}" srcId="{828A0722-F9B6-436B-91C8-BE2D2218E4EB}" destId="{5C8D4322-97F4-4AE1-8D66-3DE8987EFE20}" srcOrd="1" destOrd="0" parTransId="{A114FAF8-D73D-4094-8E2C-1FD8B7283B09}" sibTransId="{45D81D1E-5A08-4AA8-8FF6-200F4B9C1DC2}"/>
    <dgm:cxn modelId="{F730F7EE-B3AB-4B42-B9A1-EC8490372674}" srcId="{E889321F-A136-4E59-A167-291DDAC5F19D}" destId="{828A0722-F9B6-436B-91C8-BE2D2218E4EB}" srcOrd="0" destOrd="0" parTransId="{4ED8EC99-BB6F-49DD-B2F8-4AEDEE271CFD}" sibTransId="{B2DFCF53-75EE-4FC4-B33E-094AB22E0FA4}"/>
    <dgm:cxn modelId="{82FAD9EF-B82B-49C5-BB02-E640ADAD07B5}" type="presOf" srcId="{828A0722-F9B6-436B-91C8-BE2D2218E4EB}" destId="{128919A6-2214-4D20-BC7D-C559854B638F}" srcOrd="0" destOrd="0" presId="urn:microsoft.com/office/officeart/2008/layout/SquareAccentList"/>
    <dgm:cxn modelId="{64625FF2-5351-4ABB-B86A-B396FEF3C881}" srcId="{828A0722-F9B6-436B-91C8-BE2D2218E4EB}" destId="{E86D6385-6503-470F-B996-A4EC9A91AA12}" srcOrd="2" destOrd="0" parTransId="{3DC28E88-499C-488A-9FBE-658BACE78EC0}" sibTransId="{6548671D-0C01-4839-A1F2-BA9CF07600D3}"/>
    <dgm:cxn modelId="{0D221FFD-4FA8-4DB2-8A79-511EDDC4AC31}" srcId="{E889321F-A136-4E59-A167-291DDAC5F19D}" destId="{B59E3A9B-23E2-4392-B02A-C5F871E862C3}" srcOrd="1" destOrd="0" parTransId="{6591673B-DC7A-44D2-9CD0-4C564E01A57D}" sibTransId="{68F9EDB8-9357-4DE3-9200-14B5BFAC5511}"/>
    <dgm:cxn modelId="{4B2A2EB3-6399-4191-B38D-39757E1A4340}" type="presParOf" srcId="{35D1325D-4B40-4635-A574-DC96A45EB74E}" destId="{18B43081-C044-40C3-820A-970A3E20C42F}" srcOrd="0" destOrd="0" presId="urn:microsoft.com/office/officeart/2008/layout/SquareAccentList"/>
    <dgm:cxn modelId="{BF9192C5-99E3-40AD-B63B-B1FA164572A9}" type="presParOf" srcId="{18B43081-C044-40C3-820A-970A3E20C42F}" destId="{52066AC8-7420-4A24-9B09-DCA56B382096}" srcOrd="0" destOrd="0" presId="urn:microsoft.com/office/officeart/2008/layout/SquareAccentList"/>
    <dgm:cxn modelId="{659BB93D-4830-4AF9-805B-47861389611E}" type="presParOf" srcId="{52066AC8-7420-4A24-9B09-DCA56B382096}" destId="{29C1C011-8231-481A-9E24-EEE84164D810}" srcOrd="0" destOrd="0" presId="urn:microsoft.com/office/officeart/2008/layout/SquareAccentList"/>
    <dgm:cxn modelId="{0E1AEB47-96A9-4566-887D-37684FCBE31D}" type="presParOf" srcId="{52066AC8-7420-4A24-9B09-DCA56B382096}" destId="{0B681DAB-AF32-4711-9A3A-B3F7947944C9}" srcOrd="1" destOrd="0" presId="urn:microsoft.com/office/officeart/2008/layout/SquareAccentList"/>
    <dgm:cxn modelId="{AC111080-6044-49D7-82F8-FA5AE62D690F}" type="presParOf" srcId="{52066AC8-7420-4A24-9B09-DCA56B382096}" destId="{128919A6-2214-4D20-BC7D-C559854B638F}" srcOrd="2" destOrd="0" presId="urn:microsoft.com/office/officeart/2008/layout/SquareAccentList"/>
    <dgm:cxn modelId="{199FA5C6-89E2-403A-9BB6-18A0D8AFD409}" type="presParOf" srcId="{18B43081-C044-40C3-820A-970A3E20C42F}" destId="{5CFEB441-0EC9-475A-A30F-B9BB06FC288E}" srcOrd="1" destOrd="0" presId="urn:microsoft.com/office/officeart/2008/layout/SquareAccentList"/>
    <dgm:cxn modelId="{E9D7FB3D-4446-4F3C-9DBA-B46F7448B115}" type="presParOf" srcId="{5CFEB441-0EC9-475A-A30F-B9BB06FC288E}" destId="{538B4C32-0EE9-45F8-A625-6A942F8AA35D}" srcOrd="0" destOrd="0" presId="urn:microsoft.com/office/officeart/2008/layout/SquareAccentList"/>
    <dgm:cxn modelId="{E63DC2FA-A342-46B9-A252-C27FA5F6F1A9}" type="presParOf" srcId="{538B4C32-0EE9-45F8-A625-6A942F8AA35D}" destId="{6450691F-0D87-413E-A127-745098A76374}" srcOrd="0" destOrd="0" presId="urn:microsoft.com/office/officeart/2008/layout/SquareAccentList"/>
    <dgm:cxn modelId="{5CC4474C-42AD-40BD-8306-086CC90A5F62}" type="presParOf" srcId="{538B4C32-0EE9-45F8-A625-6A942F8AA35D}" destId="{6A9E8785-F5F0-43DB-94CF-A03F13B50AB7}" srcOrd="1" destOrd="0" presId="urn:microsoft.com/office/officeart/2008/layout/SquareAccentList"/>
    <dgm:cxn modelId="{D1A42CF2-423B-4C76-ABBB-9FC473CA4CDA}" type="presParOf" srcId="{5CFEB441-0EC9-475A-A30F-B9BB06FC288E}" destId="{6A827C90-4CFE-4413-A910-0864B1670028}" srcOrd="1" destOrd="0" presId="urn:microsoft.com/office/officeart/2008/layout/SquareAccentList"/>
    <dgm:cxn modelId="{14499690-78AD-49E4-B4F9-CFC8FEFF0252}" type="presParOf" srcId="{6A827C90-4CFE-4413-A910-0864B1670028}" destId="{2F5FBBAF-5358-48CB-BF46-0B94C70354E2}" srcOrd="0" destOrd="0" presId="urn:microsoft.com/office/officeart/2008/layout/SquareAccentList"/>
    <dgm:cxn modelId="{1E9462FC-2DFD-41FF-99DB-5AD361A5B43E}" type="presParOf" srcId="{6A827C90-4CFE-4413-A910-0864B1670028}" destId="{31E004B6-840A-4D74-AF0D-191AEFEF2A8C}" srcOrd="1" destOrd="0" presId="urn:microsoft.com/office/officeart/2008/layout/SquareAccentList"/>
    <dgm:cxn modelId="{E7087E51-6284-4DE0-80AF-09460B447820}" type="presParOf" srcId="{5CFEB441-0EC9-475A-A30F-B9BB06FC288E}" destId="{B6DF73CE-5C73-4A23-AD28-B88D4137AAE6}" srcOrd="2" destOrd="0" presId="urn:microsoft.com/office/officeart/2008/layout/SquareAccentList"/>
    <dgm:cxn modelId="{32CD2074-8DB0-4336-9EC0-FFA5A2A9C82F}" type="presParOf" srcId="{B6DF73CE-5C73-4A23-AD28-B88D4137AAE6}" destId="{B0AA9AB4-8AD8-4B7F-8417-2CD3D7A9DAEF}" srcOrd="0" destOrd="0" presId="urn:microsoft.com/office/officeart/2008/layout/SquareAccentList"/>
    <dgm:cxn modelId="{D8DF2665-5656-42D1-B3EF-60A2188C2741}" type="presParOf" srcId="{B6DF73CE-5C73-4A23-AD28-B88D4137AAE6}" destId="{3E19244F-9B1B-401C-ADD0-139D5D0092E1}" srcOrd="1" destOrd="0" presId="urn:microsoft.com/office/officeart/2008/layout/SquareAccentList"/>
    <dgm:cxn modelId="{AAD938D5-5338-4A65-B824-0D3DA1027E80}" type="presParOf" srcId="{35D1325D-4B40-4635-A574-DC96A45EB74E}" destId="{515AC353-F5E9-44F6-B0EA-F96EB8C22338}" srcOrd="1" destOrd="0" presId="urn:microsoft.com/office/officeart/2008/layout/SquareAccentList"/>
    <dgm:cxn modelId="{4516FB78-C9E9-4BC2-8BAB-734968AC26F6}" type="presParOf" srcId="{515AC353-F5E9-44F6-B0EA-F96EB8C22338}" destId="{C94E1280-4681-4DE1-8CE1-1CA6F4C8EF02}" srcOrd="0" destOrd="0" presId="urn:microsoft.com/office/officeart/2008/layout/SquareAccentList"/>
    <dgm:cxn modelId="{F05752CE-E728-4497-B899-8513958EC639}" type="presParOf" srcId="{C94E1280-4681-4DE1-8CE1-1CA6F4C8EF02}" destId="{BE491F4A-7039-4337-B91F-72319267DCA9}" srcOrd="0" destOrd="0" presId="urn:microsoft.com/office/officeart/2008/layout/SquareAccentList"/>
    <dgm:cxn modelId="{9DD58F1D-74B2-437A-8ED8-4DB0E03253DE}" type="presParOf" srcId="{C94E1280-4681-4DE1-8CE1-1CA6F4C8EF02}" destId="{85A57210-58C4-4C69-8BA9-060FC0C10621}" srcOrd="1" destOrd="0" presId="urn:microsoft.com/office/officeart/2008/layout/SquareAccentList"/>
    <dgm:cxn modelId="{97BF90DA-E08D-4D88-BEB7-0698E12D0CD2}" type="presParOf" srcId="{C94E1280-4681-4DE1-8CE1-1CA6F4C8EF02}" destId="{6037CC34-F72B-4FEA-8C72-E3730F26CCB4}" srcOrd="2" destOrd="0" presId="urn:microsoft.com/office/officeart/2008/layout/SquareAccentList"/>
    <dgm:cxn modelId="{C8CD693C-7EE5-4A08-B602-9EE9C26932E5}" type="presParOf" srcId="{515AC353-F5E9-44F6-B0EA-F96EB8C22338}" destId="{2FDB8EBE-A52E-4414-B4D2-0A56FDA8EBA2}" srcOrd="1" destOrd="0" presId="urn:microsoft.com/office/officeart/2008/layout/SquareAccentList"/>
    <dgm:cxn modelId="{BAEC1751-5718-4517-81D8-9AB985D7E750}" type="presParOf" srcId="{2FDB8EBE-A52E-4414-B4D2-0A56FDA8EBA2}" destId="{5949EC6C-BC46-47D3-A508-ACE0DCD810F5}" srcOrd="0" destOrd="0" presId="urn:microsoft.com/office/officeart/2008/layout/SquareAccentList"/>
    <dgm:cxn modelId="{56168C29-6131-4795-BCFC-369488287200}" type="presParOf" srcId="{5949EC6C-BC46-47D3-A508-ACE0DCD810F5}" destId="{88AFBFEC-FFED-43EC-9287-D5C048859765}" srcOrd="0" destOrd="0" presId="urn:microsoft.com/office/officeart/2008/layout/SquareAccentList"/>
    <dgm:cxn modelId="{96B2524D-39C2-4057-A51F-EEEB46C52372}" type="presParOf" srcId="{5949EC6C-BC46-47D3-A508-ACE0DCD810F5}" destId="{C302FB4A-A577-4FFE-8338-9CE52A851555}" srcOrd="1" destOrd="0" presId="urn:microsoft.com/office/officeart/2008/layout/SquareAccentList"/>
    <dgm:cxn modelId="{29C83C3A-AAA2-46D7-9363-2A28C1BC1E28}" type="presParOf" srcId="{2FDB8EBE-A52E-4414-B4D2-0A56FDA8EBA2}" destId="{4F434812-C40D-423F-A0A7-626A8321DC1E}" srcOrd="1" destOrd="0" presId="urn:microsoft.com/office/officeart/2008/layout/SquareAccentList"/>
    <dgm:cxn modelId="{FDE7A15F-C348-4A0F-81ED-04466137DB97}" type="presParOf" srcId="{4F434812-C40D-423F-A0A7-626A8321DC1E}" destId="{6A680654-63CE-4D10-8801-484A2FF7478F}" srcOrd="0" destOrd="0" presId="urn:microsoft.com/office/officeart/2008/layout/SquareAccentList"/>
    <dgm:cxn modelId="{595320B4-185D-4202-A931-FC338E571050}" type="presParOf" srcId="{4F434812-C40D-423F-A0A7-626A8321DC1E}" destId="{72E530E1-BD0E-44C2-A688-1BD23D78A301}" srcOrd="1" destOrd="0" presId="urn:microsoft.com/office/officeart/2008/layout/SquareAccentList"/>
    <dgm:cxn modelId="{B9EFE373-4B26-4E87-A81C-567991E1E149}" type="presParOf" srcId="{2FDB8EBE-A52E-4414-B4D2-0A56FDA8EBA2}" destId="{4D8DA022-7686-4120-BFB1-AA68F6416346}" srcOrd="2" destOrd="0" presId="urn:microsoft.com/office/officeart/2008/layout/SquareAccentList"/>
    <dgm:cxn modelId="{89F834C3-EE80-48E0-A348-4504DC01021E}" type="presParOf" srcId="{4D8DA022-7686-4120-BFB1-AA68F6416346}" destId="{856EC826-5AA5-4081-88C2-B949D11F156F}" srcOrd="0" destOrd="0" presId="urn:microsoft.com/office/officeart/2008/layout/SquareAccentList"/>
    <dgm:cxn modelId="{6F0E77BB-16AC-4A88-9342-89F9501DB7B5}" type="presParOf" srcId="{4D8DA022-7686-4120-BFB1-AA68F6416346}" destId="{43887228-2267-4CCC-80C7-7CFD9296EC5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1C011-8231-481A-9E24-EEE84164D810}">
      <dsp:nvSpPr>
        <dsp:cNvPr id="0" name=""/>
        <dsp:cNvSpPr/>
      </dsp:nvSpPr>
      <dsp:spPr>
        <a:xfrm>
          <a:off x="1381044" y="640298"/>
          <a:ext cx="3016159" cy="354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81DAB-AF32-4711-9A3A-B3F7947944C9}">
      <dsp:nvSpPr>
        <dsp:cNvPr id="0" name=""/>
        <dsp:cNvSpPr/>
      </dsp:nvSpPr>
      <dsp:spPr>
        <a:xfrm>
          <a:off x="1381044" y="773562"/>
          <a:ext cx="221577" cy="2215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8919A6-2214-4D20-BC7D-C559854B638F}">
      <dsp:nvSpPr>
        <dsp:cNvPr id="0" name=""/>
        <dsp:cNvSpPr/>
      </dsp:nvSpPr>
      <dsp:spPr>
        <a:xfrm>
          <a:off x="1405023" y="0"/>
          <a:ext cx="2968202" cy="6431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000" kern="1200" dirty="0" err="1"/>
            <a:t>Nutrition</a:t>
          </a:r>
          <a:r>
            <a:rPr lang="es-PE" sz="2000" kern="1200" dirty="0"/>
            <a:t> </a:t>
          </a:r>
          <a:r>
            <a:rPr lang="es-PE" sz="2000" kern="1200" dirty="0" err="1"/>
            <a:t>sensitive</a:t>
          </a:r>
          <a:r>
            <a:rPr lang="es-PE" sz="2000" kern="1200" dirty="0"/>
            <a:t>  </a:t>
          </a:r>
          <a:r>
            <a:rPr lang="es-PE" sz="2000" kern="1200" dirty="0" err="1"/>
            <a:t>agriculture</a:t>
          </a:r>
          <a:r>
            <a:rPr lang="es-PE" sz="2000" kern="1200" dirty="0"/>
            <a:t> </a:t>
          </a:r>
        </a:p>
      </dsp:txBody>
      <dsp:txXfrm>
        <a:off x="1405023" y="0"/>
        <a:ext cx="2968202" cy="643151"/>
      </dsp:txXfrm>
    </dsp:sp>
    <dsp:sp modelId="{6450691F-0D87-413E-A127-745098A76374}">
      <dsp:nvSpPr>
        <dsp:cNvPr id="0" name=""/>
        <dsp:cNvSpPr/>
      </dsp:nvSpPr>
      <dsp:spPr>
        <a:xfrm>
          <a:off x="1381044" y="1290054"/>
          <a:ext cx="221572" cy="2215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E8785-F5F0-43DB-94CF-A03F13B50AB7}">
      <dsp:nvSpPr>
        <dsp:cNvPr id="0" name=""/>
        <dsp:cNvSpPr/>
      </dsp:nvSpPr>
      <dsp:spPr>
        <a:xfrm>
          <a:off x="1592176" y="1142597"/>
          <a:ext cx="2805028" cy="51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 err="1"/>
            <a:t>Agroecology</a:t>
          </a:r>
          <a:r>
            <a:rPr lang="es-PE" sz="1400" kern="1200" dirty="0"/>
            <a:t> </a:t>
          </a:r>
          <a:r>
            <a:rPr lang="es-PE" sz="1400" kern="1200" dirty="0" err="1"/>
            <a:t>promotion</a:t>
          </a:r>
          <a:r>
            <a:rPr lang="es-PE" sz="1400" kern="1200" dirty="0"/>
            <a:t> in local </a:t>
          </a:r>
          <a:r>
            <a:rPr lang="es-PE" sz="1400" kern="1200" dirty="0" err="1"/>
            <a:t>farmers</a:t>
          </a:r>
          <a:endParaRPr lang="es-PE" sz="1400" kern="1200" dirty="0"/>
        </a:p>
      </dsp:txBody>
      <dsp:txXfrm>
        <a:off x="1592176" y="1142597"/>
        <a:ext cx="2805028" cy="516486"/>
      </dsp:txXfrm>
    </dsp:sp>
    <dsp:sp modelId="{2F5FBBAF-5358-48CB-BF46-0B94C70354E2}">
      <dsp:nvSpPr>
        <dsp:cNvPr id="0" name=""/>
        <dsp:cNvSpPr/>
      </dsp:nvSpPr>
      <dsp:spPr>
        <a:xfrm>
          <a:off x="1381044" y="1806540"/>
          <a:ext cx="221572" cy="2215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004B6-840A-4D74-AF0D-191AEFEF2A8C}">
      <dsp:nvSpPr>
        <dsp:cNvPr id="0" name=""/>
        <dsp:cNvSpPr/>
      </dsp:nvSpPr>
      <dsp:spPr>
        <a:xfrm>
          <a:off x="1592176" y="1659083"/>
          <a:ext cx="2805028" cy="51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 err="1"/>
            <a:t>Biodiversity</a:t>
          </a:r>
          <a:r>
            <a:rPr lang="es-PE" sz="1400" kern="1200" dirty="0"/>
            <a:t> in </a:t>
          </a:r>
          <a:r>
            <a:rPr lang="es-PE" sz="1400" kern="1200" dirty="0" err="1"/>
            <a:t>the</a:t>
          </a:r>
          <a:r>
            <a:rPr lang="es-PE" sz="1400" kern="1200" dirty="0"/>
            <a:t> </a:t>
          </a:r>
          <a:r>
            <a:rPr lang="es-PE" sz="1400" kern="1200" dirty="0" err="1"/>
            <a:t>farmers</a:t>
          </a:r>
          <a:r>
            <a:rPr lang="es-PE" sz="1400" kern="1200" dirty="0"/>
            <a:t> </a:t>
          </a:r>
          <a:r>
            <a:rPr lang="es-PE" sz="1400" kern="1200" dirty="0" err="1"/>
            <a:t>land</a:t>
          </a:r>
          <a:endParaRPr lang="es-PE" sz="1400" kern="1200" dirty="0"/>
        </a:p>
      </dsp:txBody>
      <dsp:txXfrm>
        <a:off x="1592176" y="1659083"/>
        <a:ext cx="2805028" cy="516486"/>
      </dsp:txXfrm>
    </dsp:sp>
    <dsp:sp modelId="{B0AA9AB4-8AD8-4B7F-8417-2CD3D7A9DAEF}">
      <dsp:nvSpPr>
        <dsp:cNvPr id="0" name=""/>
        <dsp:cNvSpPr/>
      </dsp:nvSpPr>
      <dsp:spPr>
        <a:xfrm>
          <a:off x="1381044" y="2323026"/>
          <a:ext cx="221572" cy="2215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19244F-9B1B-401C-ADD0-139D5D0092E1}">
      <dsp:nvSpPr>
        <dsp:cNvPr id="0" name=""/>
        <dsp:cNvSpPr/>
      </dsp:nvSpPr>
      <dsp:spPr>
        <a:xfrm>
          <a:off x="1592176" y="2175569"/>
          <a:ext cx="2805028" cy="51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Good </a:t>
          </a:r>
          <a:r>
            <a:rPr lang="es-PE" sz="1400" kern="1200" dirty="0" err="1"/>
            <a:t>diet</a:t>
          </a:r>
          <a:r>
            <a:rPr lang="es-PE" sz="1400" kern="1200" dirty="0"/>
            <a:t> and </a:t>
          </a:r>
          <a:r>
            <a:rPr lang="es-PE" sz="1400" kern="1200" dirty="0" err="1"/>
            <a:t>nutrition</a:t>
          </a:r>
          <a:r>
            <a:rPr lang="es-PE" sz="1400" kern="1200" dirty="0"/>
            <a:t> in </a:t>
          </a:r>
          <a:r>
            <a:rPr lang="es-PE" sz="1400" kern="1200" dirty="0" err="1"/>
            <a:t>farmers</a:t>
          </a:r>
          <a:r>
            <a:rPr lang="es-PE" sz="1400" kern="1200" dirty="0"/>
            <a:t>	</a:t>
          </a:r>
        </a:p>
      </dsp:txBody>
      <dsp:txXfrm>
        <a:off x="1592176" y="2175569"/>
        <a:ext cx="2805028" cy="516486"/>
      </dsp:txXfrm>
    </dsp:sp>
    <dsp:sp modelId="{BE491F4A-7039-4337-B91F-72319267DCA9}">
      <dsp:nvSpPr>
        <dsp:cNvPr id="0" name=""/>
        <dsp:cNvSpPr/>
      </dsp:nvSpPr>
      <dsp:spPr>
        <a:xfrm>
          <a:off x="4548012" y="637446"/>
          <a:ext cx="3016159" cy="3548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57210-58C4-4C69-8BA9-060FC0C10621}">
      <dsp:nvSpPr>
        <dsp:cNvPr id="0" name=""/>
        <dsp:cNvSpPr/>
      </dsp:nvSpPr>
      <dsp:spPr>
        <a:xfrm>
          <a:off x="4548012" y="770710"/>
          <a:ext cx="221577" cy="2215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7CC34-F72B-4FEA-8C72-E3730F26CCB4}">
      <dsp:nvSpPr>
        <dsp:cNvPr id="0" name=""/>
        <dsp:cNvSpPr/>
      </dsp:nvSpPr>
      <dsp:spPr>
        <a:xfrm>
          <a:off x="4548012" y="0"/>
          <a:ext cx="3016159" cy="637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Rural service provider capacity building </a:t>
          </a:r>
          <a:r>
            <a:rPr lang="en-US" sz="1600" kern="1200" dirty="0"/>
            <a:t>program</a:t>
          </a:r>
          <a:endParaRPr lang="es-PE" sz="2000" kern="1200" dirty="0"/>
        </a:p>
      </dsp:txBody>
      <dsp:txXfrm>
        <a:off x="4548012" y="0"/>
        <a:ext cx="3016159" cy="637446"/>
      </dsp:txXfrm>
    </dsp:sp>
    <dsp:sp modelId="{88AFBFEC-FFED-43EC-9287-D5C048859765}">
      <dsp:nvSpPr>
        <dsp:cNvPr id="0" name=""/>
        <dsp:cNvSpPr/>
      </dsp:nvSpPr>
      <dsp:spPr>
        <a:xfrm>
          <a:off x="4548012" y="1287201"/>
          <a:ext cx="221572" cy="2215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2FB4A-A577-4FFE-8338-9CE52A851555}">
      <dsp:nvSpPr>
        <dsp:cNvPr id="0" name=""/>
        <dsp:cNvSpPr/>
      </dsp:nvSpPr>
      <dsp:spPr>
        <a:xfrm>
          <a:off x="4759143" y="1139745"/>
          <a:ext cx="2805028" cy="51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25 </a:t>
          </a:r>
          <a:r>
            <a:rPr lang="es-PE" sz="1400" kern="1200" dirty="0" err="1"/>
            <a:t>agricultural</a:t>
          </a:r>
          <a:r>
            <a:rPr lang="es-PE" sz="1400" kern="1200" dirty="0"/>
            <a:t> profesional </a:t>
          </a:r>
        </a:p>
      </dsp:txBody>
      <dsp:txXfrm>
        <a:off x="4759143" y="1139745"/>
        <a:ext cx="2805028" cy="516486"/>
      </dsp:txXfrm>
    </dsp:sp>
    <dsp:sp modelId="{6A680654-63CE-4D10-8801-484A2FF7478F}">
      <dsp:nvSpPr>
        <dsp:cNvPr id="0" name=""/>
        <dsp:cNvSpPr/>
      </dsp:nvSpPr>
      <dsp:spPr>
        <a:xfrm>
          <a:off x="4548012" y="1803687"/>
          <a:ext cx="221572" cy="2215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530E1-BD0E-44C2-A688-1BD23D78A301}">
      <dsp:nvSpPr>
        <dsp:cNvPr id="0" name=""/>
        <dsp:cNvSpPr/>
      </dsp:nvSpPr>
      <dsp:spPr>
        <a:xfrm>
          <a:off x="4759143" y="1656231"/>
          <a:ext cx="2805028" cy="51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/>
            <a:t>25 </a:t>
          </a:r>
          <a:r>
            <a:rPr lang="es-PE" sz="1400" kern="1200" dirty="0" err="1"/>
            <a:t>small</a:t>
          </a:r>
          <a:r>
            <a:rPr lang="es-PE" sz="1400" kern="1200" dirty="0"/>
            <a:t> </a:t>
          </a:r>
          <a:r>
            <a:rPr lang="es-PE" sz="1400" kern="1200" dirty="0" err="1"/>
            <a:t>interventions</a:t>
          </a:r>
          <a:r>
            <a:rPr lang="es-PE" sz="1400" kern="1200" dirty="0"/>
            <a:t> </a:t>
          </a:r>
          <a:r>
            <a:rPr lang="es-PE" sz="1400" kern="1200" dirty="0" err="1"/>
            <a:t>based</a:t>
          </a:r>
          <a:r>
            <a:rPr lang="es-PE" sz="1400" kern="1200" dirty="0"/>
            <a:t> </a:t>
          </a:r>
          <a:r>
            <a:rPr lang="es-PE" sz="1400" kern="1200" dirty="0" err="1"/>
            <a:t>on</a:t>
          </a:r>
          <a:r>
            <a:rPr lang="es-PE" sz="1400" kern="1200" dirty="0"/>
            <a:t> </a:t>
          </a:r>
          <a:r>
            <a:rPr lang="es-PE" sz="1400" kern="1200" dirty="0" err="1"/>
            <a:t>agroecology</a:t>
          </a:r>
          <a:endParaRPr lang="es-PE" sz="1400" kern="1200" dirty="0"/>
        </a:p>
      </dsp:txBody>
      <dsp:txXfrm>
        <a:off x="4759143" y="1656231"/>
        <a:ext cx="2805028" cy="516486"/>
      </dsp:txXfrm>
    </dsp:sp>
    <dsp:sp modelId="{856EC826-5AA5-4081-88C2-B949D11F156F}">
      <dsp:nvSpPr>
        <dsp:cNvPr id="0" name=""/>
        <dsp:cNvSpPr/>
      </dsp:nvSpPr>
      <dsp:spPr>
        <a:xfrm>
          <a:off x="4548012" y="2320173"/>
          <a:ext cx="221572" cy="2215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87228-2267-4CCC-80C7-7CFD9296EC53}">
      <dsp:nvSpPr>
        <dsp:cNvPr id="0" name=""/>
        <dsp:cNvSpPr/>
      </dsp:nvSpPr>
      <dsp:spPr>
        <a:xfrm>
          <a:off x="4759143" y="2172717"/>
          <a:ext cx="2805028" cy="51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400" kern="1200" dirty="0" err="1"/>
            <a:t>Promotion</a:t>
          </a:r>
          <a:r>
            <a:rPr lang="es-PE" sz="1400" kern="1200" dirty="0"/>
            <a:t> </a:t>
          </a:r>
          <a:r>
            <a:rPr lang="es-PE" sz="1400" kern="1200" dirty="0" err="1"/>
            <a:t>of</a:t>
          </a:r>
          <a:r>
            <a:rPr lang="es-PE" sz="1400" kern="1200" dirty="0"/>
            <a:t> </a:t>
          </a:r>
          <a:r>
            <a:rPr lang="es-PE" sz="1400" kern="1200" dirty="0" err="1"/>
            <a:t>healthy</a:t>
          </a:r>
          <a:r>
            <a:rPr lang="es-PE" sz="1400" kern="1200" dirty="0"/>
            <a:t> </a:t>
          </a:r>
          <a:r>
            <a:rPr lang="es-PE" sz="1400" kern="1200" dirty="0" err="1"/>
            <a:t>diet</a:t>
          </a:r>
          <a:r>
            <a:rPr lang="es-PE" sz="1400" kern="1200" dirty="0"/>
            <a:t> in </a:t>
          </a:r>
          <a:r>
            <a:rPr lang="es-PE" sz="1400" kern="1200" dirty="0" err="1"/>
            <a:t>farmers</a:t>
          </a:r>
          <a:endParaRPr lang="es-PE" sz="1400" kern="1200" dirty="0"/>
        </a:p>
      </dsp:txBody>
      <dsp:txXfrm>
        <a:off x="4759143" y="2172717"/>
        <a:ext cx="2805028" cy="516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0A46D-7C23-A74C-A927-950A7F23F9EF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AC88D-BAEE-204A-9505-52122518187D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02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7097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6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885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10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8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518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41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548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25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3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88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7BF72-1CFC-4EE4-AD29-9ECF34C8F35B}" type="datetimeFigureOut">
              <a:rPr lang="it-IT" smtClean="0"/>
              <a:t>27/09/2020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5D428-8962-4FC5-ACFE-B2FD27EF9F56}" type="slidenum">
              <a:rPr lang="it-IT" smtClean="0"/>
              <a:t>‹Nº›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0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pablo13.jpp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al.org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93324"/>
            <a:ext cx="9143999" cy="193899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200" b="1" dirty="0">
                <a:latin typeface="+mn-lt"/>
              </a:rPr>
              <a:t>Personal </a:t>
            </a:r>
            <a:r>
              <a:rPr lang="it-IT" sz="3200" b="1" dirty="0" err="1">
                <a:latin typeface="+mn-lt"/>
              </a:rPr>
              <a:t>presentation</a:t>
            </a:r>
            <a:endParaRPr lang="it-IT" sz="3200" b="1" dirty="0">
              <a:latin typeface="+mn-lt"/>
            </a:endParaRPr>
          </a:p>
          <a:p>
            <a:pPr algn="ctr">
              <a:lnSpc>
                <a:spcPct val="100000"/>
              </a:lnSpc>
            </a:pPr>
            <a:endParaRPr lang="it-IT" sz="2000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400" b="1" dirty="0">
                <a:latin typeface="+mn-lt"/>
              </a:rPr>
              <a:t>Name: Juan Pablo Pineda Huamanñahui</a:t>
            </a:r>
            <a:endParaRPr lang="it-IT" sz="2000" b="1" dirty="0">
              <a:latin typeface="+mn-lt"/>
            </a:endParaRPr>
          </a:p>
          <a:p>
            <a:pPr algn="ctr">
              <a:lnSpc>
                <a:spcPct val="100000"/>
              </a:lnSpc>
            </a:pPr>
            <a:r>
              <a:rPr lang="it-IT" sz="2000" dirty="0">
                <a:latin typeface="+mn-lt"/>
              </a:rPr>
              <a:t>Affiliation: Participant </a:t>
            </a:r>
          </a:p>
          <a:p>
            <a:pPr algn="ctr">
              <a:lnSpc>
                <a:spcPct val="100000"/>
              </a:lnSpc>
            </a:pPr>
            <a:r>
              <a:rPr lang="it-IT" sz="2000" dirty="0">
                <a:latin typeface="+mn-lt"/>
              </a:rPr>
              <a:t>E-mail: </a:t>
            </a:r>
            <a:r>
              <a:rPr lang="it-IT" sz="2000" dirty="0">
                <a:latin typeface="+mn-lt"/>
                <a:hlinkClick r:id="rId2"/>
              </a:rPr>
              <a:t>jpablo13.jpp@gmail.com</a:t>
            </a:r>
            <a:r>
              <a:rPr lang="it-IT" sz="2000" dirty="0">
                <a:latin typeface="+mn-lt"/>
              </a:rPr>
              <a:t> </a:t>
            </a:r>
            <a:endParaRPr lang="it-IT" sz="2800" dirty="0">
              <a:latin typeface="+mn-lt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" y="5529976"/>
            <a:ext cx="91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</a:t>
            </a:r>
            <a:r>
              <a:rPr lang="it-IT" sz="2400" b="1" dirty="0"/>
              <a:t>IPROMO</a:t>
            </a:r>
            <a:r>
              <a:rPr lang="it-IT" b="1" dirty="0"/>
              <a:t> </a:t>
            </a:r>
            <a:endParaRPr lang="it-IT" dirty="0"/>
          </a:p>
          <a:p>
            <a:pPr algn="ctr"/>
            <a:r>
              <a:rPr lang="en-US" b="1" dirty="0"/>
              <a:t> </a:t>
            </a:r>
            <a:r>
              <a:rPr lang="en-US" b="1" i="1" dirty="0"/>
              <a:t>Mountains in a changing climate: Threats, challenges and opportunities</a:t>
            </a:r>
          </a:p>
          <a:p>
            <a:pPr algn="ctr"/>
            <a:r>
              <a:rPr lang="en-US" b="1" dirty="0"/>
              <a:t>28 September-09 October 2020</a:t>
            </a:r>
            <a:endParaRPr lang="it-IT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883E7A-481E-40FB-B391-F344ED34B6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06" t="12880" r="21467" b="23793"/>
          <a:stretch/>
        </p:blipFill>
        <p:spPr>
          <a:xfrm>
            <a:off x="3260033" y="3008328"/>
            <a:ext cx="3127513" cy="234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02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Education</a:t>
            </a:r>
            <a:endParaRPr lang="it-IT" sz="2800" b="1" dirty="0">
              <a:latin typeface="+mn-lt"/>
            </a:endParaRPr>
          </a:p>
        </p:txBody>
      </p:sp>
      <p:graphicFrame>
        <p:nvGraphicFramePr>
          <p:cNvPr id="2" name="Marcador de contenido 1">
            <a:extLst>
              <a:ext uri="{FF2B5EF4-FFF2-40B4-BE49-F238E27FC236}">
                <a16:creationId xmlns:a16="http://schemas.microsoft.com/office/drawing/2014/main" id="{A2102748-7B12-4324-AC5F-CCF9D73F23A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41624628"/>
              </p:ext>
            </p:extLst>
          </p:nvPr>
        </p:nvGraphicFramePr>
        <p:xfrm>
          <a:off x="685798" y="848139"/>
          <a:ext cx="7829552" cy="1901245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964523">
                  <a:extLst>
                    <a:ext uri="{9D8B030D-6E8A-4147-A177-3AD203B41FA5}">
                      <a16:colId xmlns:a16="http://schemas.microsoft.com/office/drawing/2014/main" val="3457063335"/>
                    </a:ext>
                  </a:extLst>
                </a:gridCol>
                <a:gridCol w="4865029">
                  <a:extLst>
                    <a:ext uri="{9D8B030D-6E8A-4147-A177-3AD203B41FA5}">
                      <a16:colId xmlns:a16="http://schemas.microsoft.com/office/drawing/2014/main" val="3473786543"/>
                    </a:ext>
                  </a:extLst>
                </a:gridCol>
              </a:tblGrid>
              <a:tr h="2827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Institution</a:t>
                      </a:r>
                      <a:endParaRPr lang="es-PE" sz="2000" dirty="0">
                        <a:effectLst/>
                        <a:latin typeface="Optim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Degree(s) or Diploma(s) obtained:</a:t>
                      </a:r>
                      <a:endParaRPr lang="es-PE" sz="2000" dirty="0">
                        <a:effectLst/>
                        <a:latin typeface="Optim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139927"/>
                  </a:ext>
                </a:extLst>
              </a:tr>
              <a:tr h="28271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19735" algn="l"/>
                        </a:tabLst>
                      </a:pPr>
                      <a:r>
                        <a:rPr lang="es-PE" sz="1600">
                          <a:effectLst/>
                        </a:rPr>
                        <a:t>Universidad Rey Juan Carlos – España</a:t>
                      </a:r>
                      <a:endParaRPr lang="es-PE" sz="2000">
                        <a:effectLst/>
                        <a:latin typeface="Optim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1600" dirty="0" err="1">
                          <a:effectLst/>
                        </a:rPr>
                        <a:t>MBA</a:t>
                      </a:r>
                      <a:endParaRPr lang="es-PE" sz="2000" dirty="0">
                        <a:effectLst/>
                        <a:latin typeface="Optim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781332328"/>
                  </a:ext>
                </a:extLst>
              </a:tr>
              <a:tr h="56542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1600" dirty="0">
                          <a:effectLst/>
                        </a:rPr>
                        <a:t>Universidad Tecnológica de los Andes  - Perú</a:t>
                      </a:r>
                      <a:endParaRPr lang="es-PE" sz="2000" dirty="0">
                        <a:effectLst/>
                        <a:latin typeface="Optim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</a:rPr>
                        <a:t>Agricultural engineer </a:t>
                      </a:r>
                      <a:endParaRPr lang="es-PE" sz="2000" dirty="0">
                        <a:effectLst/>
                        <a:latin typeface="Optim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0" marB="0"/>
                </a:tc>
                <a:extLst>
                  <a:ext uri="{0D108BD9-81ED-4DB2-BD59-A6C34878D82A}">
                    <a16:rowId xmlns:a16="http://schemas.microsoft.com/office/drawing/2014/main" val="1580948760"/>
                  </a:ext>
                </a:extLst>
              </a:tr>
              <a:tr h="56542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1600">
                          <a:effectLst/>
                        </a:rPr>
                        <a:t>Instituto Tecnológico Publico de Abancay – Apurímac</a:t>
                      </a:r>
                      <a:endParaRPr lang="es-PE" sz="2000">
                        <a:effectLst/>
                        <a:latin typeface="Optima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0" marB="0"/>
                </a:tc>
                <a:tc>
                  <a:txBody>
                    <a:bodyPr/>
                    <a:lstStyle/>
                    <a:p>
                      <a:pPr marL="31115"/>
                      <a:r>
                        <a:rPr lang="en-GB" sz="1600" dirty="0">
                          <a:effectLst/>
                        </a:rPr>
                        <a:t>Agricultural technician </a:t>
                      </a:r>
                      <a:endParaRPr lang="es-PE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550" marR="82550" marT="0" marB="0" anchor="ctr"/>
                </a:tc>
                <a:extLst>
                  <a:ext uri="{0D108BD9-81ED-4DB2-BD59-A6C34878D82A}">
                    <a16:rowId xmlns:a16="http://schemas.microsoft.com/office/drawing/2014/main" val="2794993942"/>
                  </a:ext>
                </a:extLst>
              </a:tr>
            </a:tbl>
          </a:graphicData>
        </a:graphic>
      </p:graphicFrame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657222" y="3600060"/>
            <a:ext cx="7829552" cy="2456734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2013-2020 NGO CESAL </a:t>
            </a:r>
            <a:r>
              <a:rPr lang="it-IT" dirty="0">
                <a:hlinkClick r:id="rId2"/>
              </a:rPr>
              <a:t>www.cesal.org</a:t>
            </a:r>
            <a:r>
              <a:rPr lang="it-IT" dirty="0"/>
              <a:t> </a:t>
            </a:r>
          </a:p>
          <a:p>
            <a:pPr>
              <a:buFontTx/>
              <a:buChar char="-"/>
            </a:pPr>
            <a:r>
              <a:rPr lang="it-IT" dirty="0"/>
              <a:t>Territorial Coordinator</a:t>
            </a:r>
          </a:p>
          <a:p>
            <a:pPr>
              <a:buFontTx/>
              <a:buChar char="-"/>
            </a:pPr>
            <a:r>
              <a:rPr lang="it-IT" dirty="0"/>
              <a:t>Director of development projects in Apurímac region, andes of Perú:</a:t>
            </a:r>
          </a:p>
          <a:p>
            <a:pPr lvl="1">
              <a:buFontTx/>
              <a:buChar char="-"/>
            </a:pPr>
            <a:r>
              <a:rPr lang="en-US" dirty="0"/>
              <a:t>Quinoa value chain.</a:t>
            </a:r>
          </a:p>
          <a:p>
            <a:pPr lvl="1">
              <a:buFontTx/>
              <a:buChar char="-"/>
            </a:pPr>
            <a:r>
              <a:rPr lang="en-US" dirty="0"/>
              <a:t>avocado value chain</a:t>
            </a:r>
          </a:p>
          <a:p>
            <a:pPr lvl="1">
              <a:buFontTx/>
              <a:buChar char="-"/>
            </a:pPr>
            <a:r>
              <a:rPr lang="en-US" dirty="0"/>
              <a:t>Restoration of mountain ecosystems.</a:t>
            </a:r>
          </a:p>
          <a:p>
            <a:pPr lvl="1">
              <a:buFontTx/>
              <a:buChar char="-"/>
            </a:pPr>
            <a:r>
              <a:rPr lang="en-US" dirty="0"/>
              <a:t>Agriculture Sensitive to nutrition.</a:t>
            </a:r>
            <a:endParaRPr lang="it-IT" dirty="0"/>
          </a:p>
          <a:p>
            <a:pPr>
              <a:buFontTx/>
              <a:buChar char="-"/>
            </a:pPr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-2" y="2913112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Employment</a:t>
            </a:r>
            <a:r>
              <a:rPr lang="it-IT" sz="2800" b="1" dirty="0">
                <a:latin typeface="+mn-lt"/>
              </a:rPr>
              <a:t> and </a:t>
            </a:r>
            <a:r>
              <a:rPr lang="it-IT" sz="2800" b="1" dirty="0" err="1">
                <a:latin typeface="+mn-lt"/>
              </a:rPr>
              <a:t>main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activities</a:t>
            </a:r>
            <a:endParaRPr lang="it-IT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7194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0" y="419427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 err="1">
                <a:latin typeface="+mn-lt"/>
              </a:rPr>
              <a:t>Other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interests</a:t>
            </a:r>
            <a:r>
              <a:rPr lang="it-IT" sz="2800" b="1" dirty="0">
                <a:latin typeface="+mn-lt"/>
              </a:rPr>
              <a:t> (</a:t>
            </a:r>
            <a:r>
              <a:rPr lang="it-IT" sz="2800" b="1" dirty="0" err="1">
                <a:latin typeface="+mn-lt"/>
              </a:rPr>
              <a:t>volunteer</a:t>
            </a:r>
            <a:r>
              <a:rPr lang="it-IT" sz="2800" b="1" dirty="0">
                <a:latin typeface="+mn-lt"/>
              </a:rPr>
              <a:t> work, hobbies etc.)</a:t>
            </a: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628650" y="1245704"/>
            <a:ext cx="7886700" cy="4931259"/>
          </a:xfrm>
        </p:spPr>
        <p:txBody>
          <a:bodyPr/>
          <a:lstStyle/>
          <a:p>
            <a:pPr>
              <a:buFontTx/>
              <a:buChar char="-"/>
            </a:pPr>
            <a:r>
              <a:rPr lang="it-IT" dirty="0"/>
              <a:t>Interest </a:t>
            </a:r>
          </a:p>
          <a:p>
            <a:pPr lvl="1">
              <a:buFontTx/>
              <a:buChar char="-"/>
            </a:pPr>
            <a:r>
              <a:rPr lang="it-IT" dirty="0"/>
              <a:t>Agroecology </a:t>
            </a:r>
          </a:p>
          <a:p>
            <a:pPr lvl="1">
              <a:buFontTx/>
              <a:buChar char="-"/>
            </a:pPr>
            <a:r>
              <a:rPr lang="it-IT" dirty="0"/>
              <a:t>Rural development </a:t>
            </a:r>
          </a:p>
          <a:p>
            <a:pPr lvl="1">
              <a:buFontTx/>
              <a:buChar char="-"/>
            </a:pPr>
            <a:r>
              <a:rPr lang="it-IT" dirty="0"/>
              <a:t>Climate change </a:t>
            </a:r>
          </a:p>
          <a:p>
            <a:pPr>
              <a:buFontTx/>
              <a:buChar char="-"/>
            </a:pPr>
            <a:r>
              <a:rPr lang="it-IT" dirty="0"/>
              <a:t>Volunteer work</a:t>
            </a:r>
          </a:p>
          <a:p>
            <a:pPr lvl="1">
              <a:buFontTx/>
              <a:buChar char="-"/>
            </a:pPr>
            <a:r>
              <a:rPr lang="it-IT" dirty="0"/>
              <a:t>Agroecology</a:t>
            </a:r>
          </a:p>
          <a:p>
            <a:pPr>
              <a:buFontTx/>
              <a:buChar char="-"/>
            </a:pPr>
            <a:r>
              <a:rPr lang="it-IT" dirty="0"/>
              <a:t>Hobbies </a:t>
            </a:r>
          </a:p>
          <a:p>
            <a:pPr lvl="1">
              <a:buFontTx/>
              <a:buChar char="-"/>
            </a:pPr>
            <a:r>
              <a:rPr lang="it-IT" dirty="0"/>
              <a:t>Play soccer</a:t>
            </a:r>
          </a:p>
          <a:p>
            <a:pPr lvl="1">
              <a:buFontTx/>
              <a:buChar char="-"/>
            </a:pPr>
            <a:r>
              <a:rPr lang="it-IT" dirty="0"/>
              <a:t>Travel </a:t>
            </a:r>
          </a:p>
          <a:p>
            <a:pPr lvl="1">
              <a:buFontTx/>
              <a:buChar char="-"/>
            </a:pPr>
            <a:r>
              <a:rPr lang="it-IT" dirty="0"/>
              <a:t>Hike in the montains 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590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>
                <a:latin typeface="+mn-lt"/>
              </a:rPr>
              <a:t>Presentation of a </a:t>
            </a:r>
            <a:r>
              <a:rPr lang="it-IT" sz="2800" b="1" dirty="0" err="1">
                <a:latin typeface="+mn-lt"/>
              </a:rPr>
              <a:t>project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you</a:t>
            </a:r>
            <a:r>
              <a:rPr lang="it-IT" sz="2800" b="1" dirty="0">
                <a:latin typeface="+mn-lt"/>
              </a:rPr>
              <a:t> are </a:t>
            </a:r>
            <a:r>
              <a:rPr lang="it-IT" sz="2800" b="1" dirty="0" err="1">
                <a:latin typeface="+mn-lt"/>
              </a:rPr>
              <a:t>working</a:t>
            </a:r>
            <a:r>
              <a:rPr lang="it-IT" sz="2800" b="1" dirty="0">
                <a:latin typeface="+mn-lt"/>
              </a:rPr>
              <a:t> on	1/3</a:t>
            </a:r>
          </a:p>
        </p:txBody>
      </p:sp>
      <p:cxnSp>
        <p:nvCxnSpPr>
          <p:cNvPr id="6" name="Straight Connector 30">
            <a:extLst>
              <a:ext uri="{FF2B5EF4-FFF2-40B4-BE49-F238E27FC236}">
                <a16:creationId xmlns:a16="http://schemas.microsoft.com/office/drawing/2014/main" id="{3B418598-846B-4132-8F47-B27CBF7B0A05}"/>
              </a:ext>
            </a:extLst>
          </p:cNvPr>
          <p:cNvCxnSpPr/>
          <p:nvPr/>
        </p:nvCxnSpPr>
        <p:spPr>
          <a:xfrm>
            <a:off x="7014750" y="1629312"/>
            <a:ext cx="0" cy="123430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2">
            <a:extLst>
              <a:ext uri="{FF2B5EF4-FFF2-40B4-BE49-F238E27FC236}">
                <a16:creationId xmlns:a16="http://schemas.microsoft.com/office/drawing/2014/main" id="{F06CBED8-B367-4899-89DA-EBAFD47426E3}"/>
              </a:ext>
            </a:extLst>
          </p:cNvPr>
          <p:cNvSpPr/>
          <p:nvPr/>
        </p:nvSpPr>
        <p:spPr>
          <a:xfrm>
            <a:off x="3206671" y="1581185"/>
            <a:ext cx="10860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25" noProof="1">
                <a:solidFill>
                  <a:schemeClr val="tx1">
                    <a:lumMod val="75000"/>
                  </a:schemeClr>
                </a:solidFill>
              </a:rPr>
              <a:t>Organics production of quinoa with 400 farmes</a:t>
            </a:r>
          </a:p>
        </p:txBody>
      </p:sp>
      <p:sp>
        <p:nvSpPr>
          <p:cNvPr id="8" name="Rectangle 23">
            <a:extLst>
              <a:ext uri="{FF2B5EF4-FFF2-40B4-BE49-F238E27FC236}">
                <a16:creationId xmlns:a16="http://schemas.microsoft.com/office/drawing/2014/main" id="{E2811D0C-B9BD-4A45-A351-00DDACB84230}"/>
              </a:ext>
            </a:extLst>
          </p:cNvPr>
          <p:cNvSpPr/>
          <p:nvPr/>
        </p:nvSpPr>
        <p:spPr>
          <a:xfrm>
            <a:off x="4430688" y="1632535"/>
            <a:ext cx="124965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25" noProof="1">
                <a:solidFill>
                  <a:schemeClr val="tx1">
                    <a:lumMod val="75000"/>
                  </a:schemeClr>
                </a:solidFill>
              </a:rPr>
              <a:t>Financial inclusion of producers and agriculture cooperatives</a:t>
            </a:r>
          </a:p>
        </p:txBody>
      </p:sp>
      <p:sp>
        <p:nvSpPr>
          <p:cNvPr id="9" name="Rectangle 24">
            <a:extLst>
              <a:ext uri="{FF2B5EF4-FFF2-40B4-BE49-F238E27FC236}">
                <a16:creationId xmlns:a16="http://schemas.microsoft.com/office/drawing/2014/main" id="{9386FFD5-5484-45D8-BBF5-5F38B0A7003D}"/>
              </a:ext>
            </a:extLst>
          </p:cNvPr>
          <p:cNvSpPr/>
          <p:nvPr/>
        </p:nvSpPr>
        <p:spPr>
          <a:xfrm>
            <a:off x="7005418" y="1625675"/>
            <a:ext cx="1628933" cy="680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75" noProof="1">
                <a:solidFill>
                  <a:schemeClr val="tx1">
                    <a:lumMod val="75000"/>
                  </a:schemeClr>
                </a:solidFill>
              </a:rPr>
              <a:t>Productive innovation in the quinoa value chain </a:t>
            </a:r>
            <a:endParaRPr lang="en-US" sz="900" noProof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69B1C46E-3A46-4B32-92FE-5E3347E193C9}"/>
              </a:ext>
            </a:extLst>
          </p:cNvPr>
          <p:cNvSpPr/>
          <p:nvPr/>
        </p:nvSpPr>
        <p:spPr>
          <a:xfrm>
            <a:off x="1953665" y="1581185"/>
            <a:ext cx="10860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25" noProof="1">
                <a:solidFill>
                  <a:schemeClr val="tx1">
                    <a:lumMod val="75000"/>
                  </a:schemeClr>
                </a:solidFill>
              </a:rPr>
              <a:t>Strengthening the organic quinoa chain value</a:t>
            </a:r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85DBEFEF-C31E-4D4A-9D8A-C5C6A8DAE2FC}"/>
              </a:ext>
            </a:extLst>
          </p:cNvPr>
          <p:cNvSpPr/>
          <p:nvPr/>
        </p:nvSpPr>
        <p:spPr>
          <a:xfrm>
            <a:off x="719881" y="1626421"/>
            <a:ext cx="10860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25" noProof="1">
                <a:solidFill>
                  <a:schemeClr val="tx1">
                    <a:lumMod val="75000"/>
                  </a:schemeClr>
                </a:solidFill>
              </a:rPr>
              <a:t>Strengthening the value chains of: Beans, Anise</a:t>
            </a:r>
          </a:p>
        </p:txBody>
      </p:sp>
      <p:cxnSp>
        <p:nvCxnSpPr>
          <p:cNvPr id="12" name="Straight Connector 27">
            <a:extLst>
              <a:ext uri="{FF2B5EF4-FFF2-40B4-BE49-F238E27FC236}">
                <a16:creationId xmlns:a16="http://schemas.microsoft.com/office/drawing/2014/main" id="{277EA4CF-F176-4B08-8428-4061D45D783E}"/>
              </a:ext>
            </a:extLst>
          </p:cNvPr>
          <p:cNvCxnSpPr/>
          <p:nvPr/>
        </p:nvCxnSpPr>
        <p:spPr>
          <a:xfrm>
            <a:off x="1867311" y="1629312"/>
            <a:ext cx="0" cy="123430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8">
            <a:extLst>
              <a:ext uri="{FF2B5EF4-FFF2-40B4-BE49-F238E27FC236}">
                <a16:creationId xmlns:a16="http://schemas.microsoft.com/office/drawing/2014/main" id="{5DFB322D-04B3-42F9-A574-27117CFBE248}"/>
              </a:ext>
            </a:extLst>
          </p:cNvPr>
          <p:cNvCxnSpPr/>
          <p:nvPr/>
        </p:nvCxnSpPr>
        <p:spPr>
          <a:xfrm>
            <a:off x="3115760" y="1629312"/>
            <a:ext cx="0" cy="123430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9">
            <a:extLst>
              <a:ext uri="{FF2B5EF4-FFF2-40B4-BE49-F238E27FC236}">
                <a16:creationId xmlns:a16="http://schemas.microsoft.com/office/drawing/2014/main" id="{EBF5F358-6BFA-4F20-BB92-AA5AE7248E51}"/>
              </a:ext>
            </a:extLst>
          </p:cNvPr>
          <p:cNvCxnSpPr/>
          <p:nvPr/>
        </p:nvCxnSpPr>
        <p:spPr>
          <a:xfrm>
            <a:off x="4405007" y="1629312"/>
            <a:ext cx="0" cy="123430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0">
            <a:extLst>
              <a:ext uri="{FF2B5EF4-FFF2-40B4-BE49-F238E27FC236}">
                <a16:creationId xmlns:a16="http://schemas.microsoft.com/office/drawing/2014/main" id="{D4225227-971F-491A-8E47-E9EFE95CAE8D}"/>
              </a:ext>
            </a:extLst>
          </p:cNvPr>
          <p:cNvCxnSpPr/>
          <p:nvPr/>
        </p:nvCxnSpPr>
        <p:spPr>
          <a:xfrm>
            <a:off x="5735054" y="1629312"/>
            <a:ext cx="0" cy="123430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6">
            <a:extLst>
              <a:ext uri="{FF2B5EF4-FFF2-40B4-BE49-F238E27FC236}">
                <a16:creationId xmlns:a16="http://schemas.microsoft.com/office/drawing/2014/main" id="{62342125-4970-4A75-8BEB-9293246A016D}"/>
              </a:ext>
            </a:extLst>
          </p:cNvPr>
          <p:cNvSpPr/>
          <p:nvPr/>
        </p:nvSpPr>
        <p:spPr>
          <a:xfrm>
            <a:off x="7083145" y="3996577"/>
            <a:ext cx="15196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25" noProof="1">
                <a:solidFill>
                  <a:schemeClr val="tx1">
                    <a:lumMod val="75000"/>
                  </a:schemeClr>
                </a:solidFill>
              </a:rPr>
              <a:t>Promotion of data and media for improve production ands sales of group of farmers.</a:t>
            </a:r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45D3224B-ADB1-494D-8EFA-BAD518A05A9D}"/>
              </a:ext>
            </a:extLst>
          </p:cNvPr>
          <p:cNvSpPr/>
          <p:nvPr/>
        </p:nvSpPr>
        <p:spPr>
          <a:xfrm>
            <a:off x="1945848" y="4034602"/>
            <a:ext cx="1173275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25" noProof="1">
                <a:solidFill>
                  <a:schemeClr val="tx1">
                    <a:lumMod val="75000"/>
                  </a:schemeClr>
                </a:solidFill>
              </a:rPr>
              <a:t>Alliances with large formal companies for collective sale of production 	</a:t>
            </a:r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id="{258458BE-46B0-436A-8F4B-0D14F410E44C}"/>
              </a:ext>
            </a:extLst>
          </p:cNvPr>
          <p:cNvSpPr/>
          <p:nvPr/>
        </p:nvSpPr>
        <p:spPr>
          <a:xfrm>
            <a:off x="3140938" y="3911050"/>
            <a:ext cx="148004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25" noProof="1">
                <a:solidFill>
                  <a:schemeClr val="tx1">
                    <a:lumMod val="75000"/>
                  </a:schemeClr>
                </a:solidFill>
              </a:rPr>
              <a:t>Volunteering specialized in business plans for producer associations</a:t>
            </a:r>
          </a:p>
        </p:txBody>
      </p:sp>
      <p:sp>
        <p:nvSpPr>
          <p:cNvPr id="20" name="Rectangle 26">
            <a:extLst>
              <a:ext uri="{FF2B5EF4-FFF2-40B4-BE49-F238E27FC236}">
                <a16:creationId xmlns:a16="http://schemas.microsoft.com/office/drawing/2014/main" id="{6BB929C8-9B7C-4458-B275-05D7E7CD382A}"/>
              </a:ext>
            </a:extLst>
          </p:cNvPr>
          <p:cNvSpPr/>
          <p:nvPr/>
        </p:nvSpPr>
        <p:spPr>
          <a:xfrm>
            <a:off x="4540639" y="3974503"/>
            <a:ext cx="12592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noProof="1">
                <a:solidFill>
                  <a:schemeClr val="tx1">
                    <a:lumMod val="75000"/>
                  </a:schemeClr>
                </a:solidFill>
              </a:rPr>
              <a:t>Promotion of credits from individual producers and cooperatives.</a:t>
            </a:r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DA2DC5D5-9A4D-4329-8F63-5F5BD59BC476}"/>
              </a:ext>
            </a:extLst>
          </p:cNvPr>
          <p:cNvSpPr/>
          <p:nvPr/>
        </p:nvSpPr>
        <p:spPr>
          <a:xfrm>
            <a:off x="613345" y="4077604"/>
            <a:ext cx="11480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noProof="1">
                <a:solidFill>
                  <a:schemeClr val="tx1">
                    <a:lumMod val="75000"/>
                  </a:schemeClr>
                </a:solidFill>
              </a:rPr>
              <a:t>Implementation of production equipment to small farmers in the andes.</a:t>
            </a:r>
          </a:p>
        </p:txBody>
      </p:sp>
      <p:cxnSp>
        <p:nvCxnSpPr>
          <p:cNvPr id="22" name="Straight Connector 27">
            <a:extLst>
              <a:ext uri="{FF2B5EF4-FFF2-40B4-BE49-F238E27FC236}">
                <a16:creationId xmlns:a16="http://schemas.microsoft.com/office/drawing/2014/main" id="{448941B8-BCEB-41C5-81B1-05B9308C9F2B}"/>
              </a:ext>
            </a:extLst>
          </p:cNvPr>
          <p:cNvCxnSpPr/>
          <p:nvPr/>
        </p:nvCxnSpPr>
        <p:spPr>
          <a:xfrm>
            <a:off x="1805942" y="3876983"/>
            <a:ext cx="0" cy="123430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7">
            <a:extLst>
              <a:ext uri="{FF2B5EF4-FFF2-40B4-BE49-F238E27FC236}">
                <a16:creationId xmlns:a16="http://schemas.microsoft.com/office/drawing/2014/main" id="{6E9401C6-F290-4FCF-AF57-3B9D4CFBD56C}"/>
              </a:ext>
            </a:extLst>
          </p:cNvPr>
          <p:cNvCxnSpPr/>
          <p:nvPr/>
        </p:nvCxnSpPr>
        <p:spPr>
          <a:xfrm>
            <a:off x="4597382" y="3911051"/>
            <a:ext cx="0" cy="123430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7">
            <a:extLst>
              <a:ext uri="{FF2B5EF4-FFF2-40B4-BE49-F238E27FC236}">
                <a16:creationId xmlns:a16="http://schemas.microsoft.com/office/drawing/2014/main" id="{E85171F8-BBBD-46E1-95CA-5EFE66320F05}"/>
              </a:ext>
            </a:extLst>
          </p:cNvPr>
          <p:cNvCxnSpPr/>
          <p:nvPr/>
        </p:nvCxnSpPr>
        <p:spPr>
          <a:xfrm>
            <a:off x="5799851" y="3917277"/>
            <a:ext cx="0" cy="123430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7">
            <a:extLst>
              <a:ext uri="{FF2B5EF4-FFF2-40B4-BE49-F238E27FC236}">
                <a16:creationId xmlns:a16="http://schemas.microsoft.com/office/drawing/2014/main" id="{B86AA753-585D-484E-BBD7-34D549049299}"/>
              </a:ext>
            </a:extLst>
          </p:cNvPr>
          <p:cNvCxnSpPr/>
          <p:nvPr/>
        </p:nvCxnSpPr>
        <p:spPr>
          <a:xfrm>
            <a:off x="7105814" y="3917277"/>
            <a:ext cx="0" cy="123430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Cadena de valor: El pilar fundamental para una mejor productividad ...">
            <a:extLst>
              <a:ext uri="{FF2B5EF4-FFF2-40B4-BE49-F238E27FC236}">
                <a16:creationId xmlns:a16="http://schemas.microsoft.com/office/drawing/2014/main" id="{F20DDC08-778A-448D-B25D-CB24FF7A2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73" y="2604908"/>
            <a:ext cx="1047878" cy="653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Signo orgánico certificado o sello. Certificado sello de goma ...">
            <a:extLst>
              <a:ext uri="{FF2B5EF4-FFF2-40B4-BE49-F238E27FC236}">
                <a16:creationId xmlns:a16="http://schemas.microsoft.com/office/drawing/2014/main" id="{CDF16D0E-A641-4377-B7AE-4AD98C0EA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448" y="2659617"/>
            <a:ext cx="622693" cy="578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9C9CA688-1038-4CDD-8102-85D3C7A56C3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" t="15043" r="55867" b="60414"/>
          <a:stretch/>
        </p:blipFill>
        <p:spPr bwMode="auto">
          <a:xfrm>
            <a:off x="7467646" y="2634213"/>
            <a:ext cx="826800" cy="565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8" descr="Ilustración de El Personaje De Trabajador De Oficina De Negocios ...">
            <a:extLst>
              <a:ext uri="{FF2B5EF4-FFF2-40B4-BE49-F238E27FC236}">
                <a16:creationId xmlns:a16="http://schemas.microsoft.com/office/drawing/2014/main" id="{6CB1A8C9-CA13-4CED-9189-7BB99A3BA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46" y="2736482"/>
            <a:ext cx="801341" cy="537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▷ Tipos de empresas según su tamaño | Escuela para Emprendedores">
            <a:extLst>
              <a:ext uri="{FF2B5EF4-FFF2-40B4-BE49-F238E27FC236}">
                <a16:creationId xmlns:a16="http://schemas.microsoft.com/office/drawing/2014/main" id="{4B6C529A-B429-4073-9E78-274FE323A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30" y="5391931"/>
            <a:ext cx="895383" cy="563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6" descr="dibujos para que los mas pequeños entiendan el voluntariado ...">
            <a:extLst>
              <a:ext uri="{FF2B5EF4-FFF2-40B4-BE49-F238E27FC236}">
                <a16:creationId xmlns:a16="http://schemas.microsoft.com/office/drawing/2014/main" id="{8220E1AB-502C-4B4D-A6C1-CBA007215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467" y="5419226"/>
            <a:ext cx="1062544" cy="556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 descr="Guía de equipamiento para la construcción: herramientas, equipos y ...">
            <a:extLst>
              <a:ext uri="{FF2B5EF4-FFF2-40B4-BE49-F238E27FC236}">
                <a16:creationId xmlns:a16="http://schemas.microsoft.com/office/drawing/2014/main" id="{25BBF0BF-7822-483B-AB77-C91974F93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24" y="5332005"/>
            <a:ext cx="1210591" cy="629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2" descr="Bolsa de dinero con ilustración de dibujos animados de moneda ...">
            <a:extLst>
              <a:ext uri="{FF2B5EF4-FFF2-40B4-BE49-F238E27FC236}">
                <a16:creationId xmlns:a16="http://schemas.microsoft.com/office/drawing/2014/main" id="{635F5C42-0DBB-41A1-84D8-BBE7E452C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93" y="5534966"/>
            <a:ext cx="945407" cy="458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C7729CB8-3370-4F22-89F6-E647EA9B3A36}"/>
              </a:ext>
            </a:extLst>
          </p:cNvPr>
          <p:cNvSpPr/>
          <p:nvPr/>
        </p:nvSpPr>
        <p:spPr>
          <a:xfrm>
            <a:off x="767408" y="1364070"/>
            <a:ext cx="906563" cy="1611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/>
              <a:t>2013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0A3F08A-1EC1-46D4-8581-55AC9F9EBC8E}"/>
              </a:ext>
            </a:extLst>
          </p:cNvPr>
          <p:cNvSpPr/>
          <p:nvPr/>
        </p:nvSpPr>
        <p:spPr>
          <a:xfrm>
            <a:off x="1955878" y="1364070"/>
            <a:ext cx="906563" cy="1611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/>
              <a:t>2014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62F0A116-FE85-4013-854E-55537CA84C92}"/>
              </a:ext>
            </a:extLst>
          </p:cNvPr>
          <p:cNvSpPr/>
          <p:nvPr/>
        </p:nvSpPr>
        <p:spPr>
          <a:xfrm>
            <a:off x="3223561" y="1373170"/>
            <a:ext cx="906563" cy="1611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/>
              <a:t>2017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469C2A15-F3C4-4925-8C9A-F6CD60C8F737}"/>
              </a:ext>
            </a:extLst>
          </p:cNvPr>
          <p:cNvSpPr/>
          <p:nvPr/>
        </p:nvSpPr>
        <p:spPr>
          <a:xfrm>
            <a:off x="4597383" y="1384155"/>
            <a:ext cx="906563" cy="1611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/>
              <a:t>2018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B0F864CE-5C30-4828-A862-67B885ADA136}"/>
              </a:ext>
            </a:extLst>
          </p:cNvPr>
          <p:cNvSpPr/>
          <p:nvPr/>
        </p:nvSpPr>
        <p:spPr>
          <a:xfrm>
            <a:off x="5864520" y="1373170"/>
            <a:ext cx="906563" cy="1611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/>
              <a:t>2019</a:t>
            </a:r>
          </a:p>
        </p:txBody>
      </p:sp>
      <p:sp>
        <p:nvSpPr>
          <p:cNvPr id="41" name="Rectangle 23">
            <a:extLst>
              <a:ext uri="{FF2B5EF4-FFF2-40B4-BE49-F238E27FC236}">
                <a16:creationId xmlns:a16="http://schemas.microsoft.com/office/drawing/2014/main" id="{921F4C2F-1320-4787-9B6F-F8A171D97B1E}"/>
              </a:ext>
            </a:extLst>
          </p:cNvPr>
          <p:cNvSpPr/>
          <p:nvPr/>
        </p:nvSpPr>
        <p:spPr>
          <a:xfrm>
            <a:off x="5838966" y="3945538"/>
            <a:ext cx="1251460" cy="95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25" noProof="1">
                <a:solidFill>
                  <a:schemeClr val="tx1">
                    <a:lumMod val="75000"/>
                  </a:schemeClr>
                </a:solidFill>
              </a:rPr>
              <a:t>Strengthening and consolidation of agricultural associations and cooperatives.</a:t>
            </a:r>
          </a:p>
        </p:txBody>
      </p:sp>
      <p:sp>
        <p:nvSpPr>
          <p:cNvPr id="42" name="Rectangle 24">
            <a:extLst>
              <a:ext uri="{FF2B5EF4-FFF2-40B4-BE49-F238E27FC236}">
                <a16:creationId xmlns:a16="http://schemas.microsoft.com/office/drawing/2014/main" id="{D05FF2A1-8E6A-4A8D-9703-D90A0304C35A}"/>
              </a:ext>
            </a:extLst>
          </p:cNvPr>
          <p:cNvSpPr/>
          <p:nvPr/>
        </p:nvSpPr>
        <p:spPr>
          <a:xfrm>
            <a:off x="5799851" y="1593188"/>
            <a:ext cx="11508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noProof="1">
                <a:solidFill>
                  <a:schemeClr val="tx1">
                    <a:lumMod val="75000"/>
                  </a:schemeClr>
                </a:solidFill>
              </a:rPr>
              <a:t>Strengthening the organic avocado chain value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19B4BB7F-E190-4410-808A-C465EDEE6F3F}"/>
              </a:ext>
            </a:extLst>
          </p:cNvPr>
          <p:cNvSpPr/>
          <p:nvPr/>
        </p:nvSpPr>
        <p:spPr>
          <a:xfrm>
            <a:off x="7238342" y="1394424"/>
            <a:ext cx="906563" cy="16112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200" b="1" dirty="0"/>
              <a:t>2020</a:t>
            </a:r>
          </a:p>
        </p:txBody>
      </p:sp>
      <p:cxnSp>
        <p:nvCxnSpPr>
          <p:cNvPr id="44" name="Straight Connector 27">
            <a:extLst>
              <a:ext uri="{FF2B5EF4-FFF2-40B4-BE49-F238E27FC236}">
                <a16:creationId xmlns:a16="http://schemas.microsoft.com/office/drawing/2014/main" id="{F994A962-60A0-451C-BC7A-8B1FA5551A0A}"/>
              </a:ext>
            </a:extLst>
          </p:cNvPr>
          <p:cNvCxnSpPr/>
          <p:nvPr/>
        </p:nvCxnSpPr>
        <p:spPr>
          <a:xfrm>
            <a:off x="3115760" y="3917279"/>
            <a:ext cx="0" cy="123430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2" descr="Frijoles Canarios Grado 1 De Perú/frijoles Peruanos Frijol Canario ...">
            <a:extLst>
              <a:ext uri="{FF2B5EF4-FFF2-40B4-BE49-F238E27FC236}">
                <a16:creationId xmlns:a16="http://schemas.microsoft.com/office/drawing/2014/main" id="{2B24DB48-7EF3-491D-9BBA-2E517F3F5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62" y="2584166"/>
            <a:ext cx="948578" cy="662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onoce los beneficios de comer palta Gastronomía | NOTICIAS CORREO ...">
            <a:extLst>
              <a:ext uri="{FF2B5EF4-FFF2-40B4-BE49-F238E27FC236}">
                <a16:creationId xmlns:a16="http://schemas.microsoft.com/office/drawing/2014/main" id="{30A3C02A-7064-412F-8FCB-08AD28D45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932" y="2715463"/>
            <a:ext cx="949903" cy="5117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Nueva ley de cooperativas y sus beneficios | Grupo Verona">
            <a:extLst>
              <a:ext uri="{FF2B5EF4-FFF2-40B4-BE49-F238E27FC236}">
                <a16:creationId xmlns:a16="http://schemas.microsoft.com/office/drawing/2014/main" id="{A368E233-0497-4015-8B3C-E8F2503BD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79" y="5483366"/>
            <a:ext cx="850776" cy="510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Cuáles son las características de las TICs? – Madame de La Fayette">
            <a:extLst>
              <a:ext uri="{FF2B5EF4-FFF2-40B4-BE49-F238E27FC236}">
                <a16:creationId xmlns:a16="http://schemas.microsoft.com/office/drawing/2014/main" id="{811C4BA9-A6A3-49D0-87AE-49AC759E0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015" y="5356121"/>
            <a:ext cx="997901" cy="6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upo 48">
            <a:extLst>
              <a:ext uri="{FF2B5EF4-FFF2-40B4-BE49-F238E27FC236}">
                <a16:creationId xmlns:a16="http://schemas.microsoft.com/office/drawing/2014/main" id="{4B233485-1FCF-4DD2-8D7A-F0858D890D98}"/>
              </a:ext>
            </a:extLst>
          </p:cNvPr>
          <p:cNvGrpSpPr/>
          <p:nvPr/>
        </p:nvGrpSpPr>
        <p:grpSpPr>
          <a:xfrm>
            <a:off x="507640" y="3139126"/>
            <a:ext cx="8226675" cy="779042"/>
            <a:chOff x="362045" y="2938888"/>
            <a:chExt cx="11786412" cy="1442547"/>
          </a:xfrm>
        </p:grpSpPr>
        <p:sp>
          <p:nvSpPr>
            <p:cNvPr id="50" name="Shape">
              <a:extLst>
                <a:ext uri="{FF2B5EF4-FFF2-40B4-BE49-F238E27FC236}">
                  <a16:creationId xmlns:a16="http://schemas.microsoft.com/office/drawing/2014/main" id="{1DC8FC5D-8FDF-4B72-A543-E696663711AA}"/>
                </a:ext>
              </a:extLst>
            </p:cNvPr>
            <p:cNvSpPr/>
            <p:nvPr/>
          </p:nvSpPr>
          <p:spPr>
            <a:xfrm>
              <a:off x="1537891" y="3281345"/>
              <a:ext cx="9138970" cy="75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22" y="317"/>
                  </a:moveTo>
                  <a:lnTo>
                    <a:pt x="19860" y="301"/>
                  </a:lnTo>
                  <a:lnTo>
                    <a:pt x="19860" y="301"/>
                  </a:lnTo>
                  <a:lnTo>
                    <a:pt x="18821" y="285"/>
                  </a:lnTo>
                  <a:lnTo>
                    <a:pt x="17759" y="269"/>
                  </a:lnTo>
                  <a:lnTo>
                    <a:pt x="16697" y="254"/>
                  </a:lnTo>
                  <a:lnTo>
                    <a:pt x="15642" y="238"/>
                  </a:lnTo>
                  <a:lnTo>
                    <a:pt x="14580" y="222"/>
                  </a:lnTo>
                  <a:lnTo>
                    <a:pt x="13518" y="206"/>
                  </a:lnTo>
                  <a:lnTo>
                    <a:pt x="12456" y="190"/>
                  </a:lnTo>
                  <a:lnTo>
                    <a:pt x="11406" y="174"/>
                  </a:lnTo>
                  <a:lnTo>
                    <a:pt x="11406" y="174"/>
                  </a:lnTo>
                  <a:lnTo>
                    <a:pt x="10345" y="159"/>
                  </a:lnTo>
                  <a:lnTo>
                    <a:pt x="9282" y="143"/>
                  </a:lnTo>
                  <a:lnTo>
                    <a:pt x="8220" y="127"/>
                  </a:lnTo>
                  <a:lnTo>
                    <a:pt x="7181" y="111"/>
                  </a:lnTo>
                  <a:lnTo>
                    <a:pt x="7181" y="111"/>
                  </a:lnTo>
                  <a:lnTo>
                    <a:pt x="6119" y="95"/>
                  </a:lnTo>
                  <a:lnTo>
                    <a:pt x="5057" y="79"/>
                  </a:lnTo>
                  <a:lnTo>
                    <a:pt x="3995" y="63"/>
                  </a:lnTo>
                  <a:lnTo>
                    <a:pt x="2940" y="48"/>
                  </a:lnTo>
                  <a:lnTo>
                    <a:pt x="1878" y="32"/>
                  </a:lnTo>
                  <a:lnTo>
                    <a:pt x="816" y="16"/>
                  </a:lnTo>
                  <a:lnTo>
                    <a:pt x="0" y="0"/>
                  </a:lnTo>
                  <a:lnTo>
                    <a:pt x="0" y="10023"/>
                  </a:lnTo>
                  <a:cubicBezTo>
                    <a:pt x="2" y="10015"/>
                    <a:pt x="4" y="10007"/>
                    <a:pt x="6" y="10007"/>
                  </a:cubicBezTo>
                  <a:lnTo>
                    <a:pt x="6" y="10007"/>
                  </a:lnTo>
                  <a:lnTo>
                    <a:pt x="209" y="10007"/>
                  </a:lnTo>
                  <a:cubicBezTo>
                    <a:pt x="216" y="10007"/>
                    <a:pt x="223" y="10047"/>
                    <a:pt x="228" y="10126"/>
                  </a:cubicBezTo>
                  <a:cubicBezTo>
                    <a:pt x="233" y="10205"/>
                    <a:pt x="236" y="10301"/>
                    <a:pt x="236" y="10404"/>
                  </a:cubicBezTo>
                  <a:lnTo>
                    <a:pt x="236" y="10879"/>
                  </a:lnTo>
                  <a:cubicBezTo>
                    <a:pt x="236" y="11101"/>
                    <a:pt x="224" y="11276"/>
                    <a:pt x="209" y="11276"/>
                  </a:cubicBezTo>
                  <a:lnTo>
                    <a:pt x="209" y="11276"/>
                  </a:lnTo>
                  <a:lnTo>
                    <a:pt x="6" y="11276"/>
                  </a:lnTo>
                  <a:cubicBezTo>
                    <a:pt x="4" y="11276"/>
                    <a:pt x="2" y="11268"/>
                    <a:pt x="1" y="11260"/>
                  </a:cubicBezTo>
                  <a:lnTo>
                    <a:pt x="1" y="21275"/>
                  </a:lnTo>
                  <a:lnTo>
                    <a:pt x="815" y="21291"/>
                  </a:lnTo>
                  <a:lnTo>
                    <a:pt x="1877" y="21307"/>
                  </a:lnTo>
                  <a:lnTo>
                    <a:pt x="2932" y="21323"/>
                  </a:lnTo>
                  <a:lnTo>
                    <a:pt x="3994" y="21338"/>
                  </a:lnTo>
                  <a:lnTo>
                    <a:pt x="5056" y="21354"/>
                  </a:lnTo>
                  <a:lnTo>
                    <a:pt x="6118" y="21370"/>
                  </a:lnTo>
                  <a:lnTo>
                    <a:pt x="7157" y="21386"/>
                  </a:lnTo>
                  <a:lnTo>
                    <a:pt x="7157" y="21386"/>
                  </a:lnTo>
                  <a:lnTo>
                    <a:pt x="8219" y="21402"/>
                  </a:lnTo>
                  <a:lnTo>
                    <a:pt x="9280" y="21418"/>
                  </a:lnTo>
                  <a:lnTo>
                    <a:pt x="10343" y="21434"/>
                  </a:lnTo>
                  <a:lnTo>
                    <a:pt x="11405" y="21449"/>
                  </a:lnTo>
                  <a:lnTo>
                    <a:pt x="11405" y="21449"/>
                  </a:lnTo>
                  <a:lnTo>
                    <a:pt x="12454" y="21465"/>
                  </a:lnTo>
                  <a:lnTo>
                    <a:pt x="13516" y="21481"/>
                  </a:lnTo>
                  <a:lnTo>
                    <a:pt x="14579" y="21497"/>
                  </a:lnTo>
                  <a:lnTo>
                    <a:pt x="15634" y="21513"/>
                  </a:lnTo>
                  <a:lnTo>
                    <a:pt x="15634" y="21513"/>
                  </a:lnTo>
                  <a:lnTo>
                    <a:pt x="16696" y="21529"/>
                  </a:lnTo>
                  <a:lnTo>
                    <a:pt x="17757" y="21545"/>
                  </a:lnTo>
                  <a:lnTo>
                    <a:pt x="18819" y="21560"/>
                  </a:lnTo>
                  <a:lnTo>
                    <a:pt x="19881" y="21576"/>
                  </a:lnTo>
                  <a:lnTo>
                    <a:pt x="19881" y="21576"/>
                  </a:lnTo>
                  <a:lnTo>
                    <a:pt x="20920" y="21592"/>
                  </a:lnTo>
                  <a:lnTo>
                    <a:pt x="21600" y="21600"/>
                  </a:lnTo>
                  <a:lnTo>
                    <a:pt x="21600" y="325"/>
                  </a:lnTo>
                  <a:lnTo>
                    <a:pt x="20922" y="317"/>
                  </a:lnTo>
                  <a:close/>
                  <a:moveTo>
                    <a:pt x="708" y="10879"/>
                  </a:moveTo>
                  <a:cubicBezTo>
                    <a:pt x="708" y="10982"/>
                    <a:pt x="706" y="11085"/>
                    <a:pt x="700" y="11157"/>
                  </a:cubicBezTo>
                  <a:cubicBezTo>
                    <a:pt x="695" y="11228"/>
                    <a:pt x="688" y="11276"/>
                    <a:pt x="681" y="11276"/>
                  </a:cubicBezTo>
                  <a:lnTo>
                    <a:pt x="681" y="11276"/>
                  </a:lnTo>
                  <a:lnTo>
                    <a:pt x="478" y="11276"/>
                  </a:lnTo>
                  <a:cubicBezTo>
                    <a:pt x="471" y="11276"/>
                    <a:pt x="464" y="11236"/>
                    <a:pt x="459" y="11157"/>
                  </a:cubicBezTo>
                  <a:cubicBezTo>
                    <a:pt x="454" y="11085"/>
                    <a:pt x="451" y="10982"/>
                    <a:pt x="451" y="10879"/>
                  </a:cubicBezTo>
                  <a:lnTo>
                    <a:pt x="451" y="10403"/>
                  </a:lnTo>
                  <a:cubicBezTo>
                    <a:pt x="451" y="10181"/>
                    <a:pt x="463" y="10007"/>
                    <a:pt x="478" y="10007"/>
                  </a:cubicBezTo>
                  <a:lnTo>
                    <a:pt x="478" y="10007"/>
                  </a:lnTo>
                  <a:lnTo>
                    <a:pt x="681" y="10007"/>
                  </a:lnTo>
                  <a:cubicBezTo>
                    <a:pt x="696" y="10007"/>
                    <a:pt x="708" y="10181"/>
                    <a:pt x="708" y="10403"/>
                  </a:cubicBezTo>
                  <a:lnTo>
                    <a:pt x="708" y="10879"/>
                  </a:lnTo>
                  <a:close/>
                  <a:moveTo>
                    <a:pt x="1181" y="10887"/>
                  </a:moveTo>
                  <a:cubicBezTo>
                    <a:pt x="1181" y="11109"/>
                    <a:pt x="1169" y="11284"/>
                    <a:pt x="1154" y="11284"/>
                  </a:cubicBezTo>
                  <a:lnTo>
                    <a:pt x="1154" y="11284"/>
                  </a:lnTo>
                  <a:lnTo>
                    <a:pt x="951" y="11284"/>
                  </a:lnTo>
                  <a:cubicBezTo>
                    <a:pt x="944" y="11284"/>
                    <a:pt x="937" y="11244"/>
                    <a:pt x="932" y="11165"/>
                  </a:cubicBezTo>
                  <a:cubicBezTo>
                    <a:pt x="927" y="11085"/>
                    <a:pt x="924" y="10990"/>
                    <a:pt x="924" y="10887"/>
                  </a:cubicBezTo>
                  <a:lnTo>
                    <a:pt x="924" y="10411"/>
                  </a:lnTo>
                  <a:cubicBezTo>
                    <a:pt x="924" y="10189"/>
                    <a:pt x="936" y="10015"/>
                    <a:pt x="951" y="10015"/>
                  </a:cubicBezTo>
                  <a:lnTo>
                    <a:pt x="951" y="10015"/>
                  </a:lnTo>
                  <a:lnTo>
                    <a:pt x="1154" y="10015"/>
                  </a:lnTo>
                  <a:cubicBezTo>
                    <a:pt x="1161" y="10015"/>
                    <a:pt x="1168" y="10055"/>
                    <a:pt x="1173" y="10134"/>
                  </a:cubicBezTo>
                  <a:cubicBezTo>
                    <a:pt x="1178" y="10213"/>
                    <a:pt x="1181" y="10308"/>
                    <a:pt x="1181" y="10411"/>
                  </a:cubicBezTo>
                  <a:lnTo>
                    <a:pt x="1181" y="10887"/>
                  </a:lnTo>
                  <a:close/>
                  <a:moveTo>
                    <a:pt x="1654" y="10895"/>
                  </a:moveTo>
                  <a:cubicBezTo>
                    <a:pt x="1654" y="11117"/>
                    <a:pt x="1642" y="11292"/>
                    <a:pt x="1627" y="11292"/>
                  </a:cubicBezTo>
                  <a:lnTo>
                    <a:pt x="1627" y="11292"/>
                  </a:lnTo>
                  <a:lnTo>
                    <a:pt x="1424" y="11292"/>
                  </a:lnTo>
                  <a:cubicBezTo>
                    <a:pt x="1417" y="11292"/>
                    <a:pt x="1410" y="11252"/>
                    <a:pt x="1405" y="11173"/>
                  </a:cubicBezTo>
                  <a:cubicBezTo>
                    <a:pt x="1400" y="11093"/>
                    <a:pt x="1396" y="10998"/>
                    <a:pt x="1396" y="10895"/>
                  </a:cubicBezTo>
                  <a:lnTo>
                    <a:pt x="1396" y="10419"/>
                  </a:lnTo>
                  <a:cubicBezTo>
                    <a:pt x="1396" y="10197"/>
                    <a:pt x="1409" y="10023"/>
                    <a:pt x="1424" y="10023"/>
                  </a:cubicBezTo>
                  <a:lnTo>
                    <a:pt x="1424" y="10023"/>
                  </a:lnTo>
                  <a:lnTo>
                    <a:pt x="1627" y="10023"/>
                  </a:lnTo>
                  <a:cubicBezTo>
                    <a:pt x="1634" y="10023"/>
                    <a:pt x="1641" y="10062"/>
                    <a:pt x="1646" y="10142"/>
                  </a:cubicBezTo>
                  <a:cubicBezTo>
                    <a:pt x="1651" y="10221"/>
                    <a:pt x="1654" y="10316"/>
                    <a:pt x="1654" y="10419"/>
                  </a:cubicBezTo>
                  <a:lnTo>
                    <a:pt x="1654" y="10895"/>
                  </a:lnTo>
                  <a:close/>
                  <a:moveTo>
                    <a:pt x="2126" y="10903"/>
                  </a:moveTo>
                  <a:cubicBezTo>
                    <a:pt x="2126" y="11125"/>
                    <a:pt x="2114" y="11299"/>
                    <a:pt x="2099" y="11299"/>
                  </a:cubicBezTo>
                  <a:cubicBezTo>
                    <a:pt x="2099" y="11299"/>
                    <a:pt x="2099" y="11299"/>
                    <a:pt x="2099" y="11299"/>
                  </a:cubicBezTo>
                  <a:lnTo>
                    <a:pt x="1896" y="11299"/>
                  </a:lnTo>
                  <a:cubicBezTo>
                    <a:pt x="1889" y="11299"/>
                    <a:pt x="1882" y="11260"/>
                    <a:pt x="1877" y="11181"/>
                  </a:cubicBezTo>
                  <a:cubicBezTo>
                    <a:pt x="1872" y="11109"/>
                    <a:pt x="1869" y="11006"/>
                    <a:pt x="1869" y="10903"/>
                  </a:cubicBezTo>
                  <a:lnTo>
                    <a:pt x="1869" y="10427"/>
                  </a:lnTo>
                  <a:cubicBezTo>
                    <a:pt x="1869" y="10205"/>
                    <a:pt x="1881" y="10031"/>
                    <a:pt x="1896" y="10031"/>
                  </a:cubicBezTo>
                  <a:lnTo>
                    <a:pt x="1896" y="10031"/>
                  </a:lnTo>
                  <a:lnTo>
                    <a:pt x="2099" y="10031"/>
                  </a:lnTo>
                  <a:cubicBezTo>
                    <a:pt x="2114" y="10031"/>
                    <a:pt x="2126" y="10205"/>
                    <a:pt x="2126" y="10427"/>
                  </a:cubicBezTo>
                  <a:lnTo>
                    <a:pt x="2126" y="10903"/>
                  </a:lnTo>
                  <a:close/>
                  <a:moveTo>
                    <a:pt x="2599" y="10903"/>
                  </a:moveTo>
                  <a:cubicBezTo>
                    <a:pt x="2599" y="11006"/>
                    <a:pt x="2596" y="11109"/>
                    <a:pt x="2591" y="11181"/>
                  </a:cubicBezTo>
                  <a:cubicBezTo>
                    <a:pt x="2586" y="11252"/>
                    <a:pt x="2579" y="11299"/>
                    <a:pt x="2572" y="11299"/>
                  </a:cubicBezTo>
                  <a:lnTo>
                    <a:pt x="2572" y="11299"/>
                  </a:lnTo>
                  <a:lnTo>
                    <a:pt x="2369" y="11299"/>
                  </a:lnTo>
                  <a:cubicBezTo>
                    <a:pt x="2354" y="11299"/>
                    <a:pt x="2342" y="11125"/>
                    <a:pt x="2342" y="10903"/>
                  </a:cubicBezTo>
                  <a:lnTo>
                    <a:pt x="2342" y="10427"/>
                  </a:lnTo>
                  <a:cubicBezTo>
                    <a:pt x="2342" y="10324"/>
                    <a:pt x="2344" y="10221"/>
                    <a:pt x="2350" y="10150"/>
                  </a:cubicBezTo>
                  <a:cubicBezTo>
                    <a:pt x="2355" y="10078"/>
                    <a:pt x="2362" y="10031"/>
                    <a:pt x="2369" y="10031"/>
                  </a:cubicBezTo>
                  <a:lnTo>
                    <a:pt x="2369" y="10031"/>
                  </a:lnTo>
                  <a:lnTo>
                    <a:pt x="2572" y="10031"/>
                  </a:lnTo>
                  <a:cubicBezTo>
                    <a:pt x="2587" y="10031"/>
                    <a:pt x="2599" y="10205"/>
                    <a:pt x="2599" y="10427"/>
                  </a:cubicBezTo>
                  <a:lnTo>
                    <a:pt x="2599" y="10903"/>
                  </a:lnTo>
                  <a:close/>
                  <a:moveTo>
                    <a:pt x="3059" y="10911"/>
                  </a:moveTo>
                  <a:cubicBezTo>
                    <a:pt x="3059" y="11014"/>
                    <a:pt x="3057" y="11117"/>
                    <a:pt x="3051" y="11188"/>
                  </a:cubicBezTo>
                  <a:cubicBezTo>
                    <a:pt x="3046" y="11260"/>
                    <a:pt x="3039" y="11307"/>
                    <a:pt x="3032" y="11307"/>
                  </a:cubicBezTo>
                  <a:lnTo>
                    <a:pt x="3032" y="11307"/>
                  </a:lnTo>
                  <a:lnTo>
                    <a:pt x="2933" y="11307"/>
                  </a:lnTo>
                  <a:cubicBezTo>
                    <a:pt x="2933" y="11307"/>
                    <a:pt x="2933" y="11307"/>
                    <a:pt x="2933" y="11307"/>
                  </a:cubicBezTo>
                  <a:lnTo>
                    <a:pt x="2842" y="11307"/>
                  </a:lnTo>
                  <a:cubicBezTo>
                    <a:pt x="2827" y="11307"/>
                    <a:pt x="2814" y="11133"/>
                    <a:pt x="2814" y="10911"/>
                  </a:cubicBezTo>
                  <a:lnTo>
                    <a:pt x="2814" y="10435"/>
                  </a:lnTo>
                  <a:cubicBezTo>
                    <a:pt x="2814" y="10332"/>
                    <a:pt x="2817" y="10229"/>
                    <a:pt x="2823" y="10158"/>
                  </a:cubicBezTo>
                  <a:cubicBezTo>
                    <a:pt x="2828" y="10086"/>
                    <a:pt x="2835" y="10039"/>
                    <a:pt x="2842" y="10039"/>
                  </a:cubicBezTo>
                  <a:lnTo>
                    <a:pt x="2842" y="10039"/>
                  </a:lnTo>
                  <a:lnTo>
                    <a:pt x="2940" y="10039"/>
                  </a:lnTo>
                  <a:cubicBezTo>
                    <a:pt x="2940" y="10039"/>
                    <a:pt x="2940" y="10039"/>
                    <a:pt x="2940" y="10039"/>
                  </a:cubicBezTo>
                  <a:lnTo>
                    <a:pt x="3032" y="10039"/>
                  </a:lnTo>
                  <a:cubicBezTo>
                    <a:pt x="3048" y="10039"/>
                    <a:pt x="3060" y="10213"/>
                    <a:pt x="3060" y="10435"/>
                  </a:cubicBezTo>
                  <a:lnTo>
                    <a:pt x="3060" y="10911"/>
                  </a:lnTo>
                  <a:close/>
                  <a:moveTo>
                    <a:pt x="3532" y="10919"/>
                  </a:moveTo>
                  <a:cubicBezTo>
                    <a:pt x="3532" y="11141"/>
                    <a:pt x="3520" y="11315"/>
                    <a:pt x="3504" y="11315"/>
                  </a:cubicBezTo>
                  <a:lnTo>
                    <a:pt x="3504" y="11315"/>
                  </a:lnTo>
                  <a:lnTo>
                    <a:pt x="3302" y="11315"/>
                  </a:lnTo>
                  <a:cubicBezTo>
                    <a:pt x="3294" y="11315"/>
                    <a:pt x="3287" y="11276"/>
                    <a:pt x="3282" y="11196"/>
                  </a:cubicBezTo>
                  <a:cubicBezTo>
                    <a:pt x="3277" y="11125"/>
                    <a:pt x="3274" y="11022"/>
                    <a:pt x="3274" y="10919"/>
                  </a:cubicBezTo>
                  <a:lnTo>
                    <a:pt x="3274" y="10443"/>
                  </a:lnTo>
                  <a:cubicBezTo>
                    <a:pt x="3274" y="10221"/>
                    <a:pt x="3286" y="10047"/>
                    <a:pt x="3302" y="10047"/>
                  </a:cubicBezTo>
                  <a:lnTo>
                    <a:pt x="3302" y="10047"/>
                  </a:lnTo>
                  <a:lnTo>
                    <a:pt x="3504" y="10047"/>
                  </a:lnTo>
                  <a:cubicBezTo>
                    <a:pt x="3511" y="10047"/>
                    <a:pt x="3518" y="10086"/>
                    <a:pt x="3523" y="10166"/>
                  </a:cubicBezTo>
                  <a:cubicBezTo>
                    <a:pt x="3528" y="10237"/>
                    <a:pt x="3532" y="10340"/>
                    <a:pt x="3532" y="10443"/>
                  </a:cubicBezTo>
                  <a:lnTo>
                    <a:pt x="3532" y="10919"/>
                  </a:lnTo>
                  <a:close/>
                  <a:moveTo>
                    <a:pt x="4004" y="10927"/>
                  </a:moveTo>
                  <a:cubicBezTo>
                    <a:pt x="4004" y="11030"/>
                    <a:pt x="4002" y="11133"/>
                    <a:pt x="3996" y="11204"/>
                  </a:cubicBezTo>
                  <a:cubicBezTo>
                    <a:pt x="3991" y="11276"/>
                    <a:pt x="3984" y="11323"/>
                    <a:pt x="3977" y="11323"/>
                  </a:cubicBezTo>
                  <a:lnTo>
                    <a:pt x="3977" y="11323"/>
                  </a:lnTo>
                  <a:lnTo>
                    <a:pt x="3774" y="11323"/>
                  </a:lnTo>
                  <a:cubicBezTo>
                    <a:pt x="3767" y="11323"/>
                    <a:pt x="3760" y="11284"/>
                    <a:pt x="3755" y="11204"/>
                  </a:cubicBezTo>
                  <a:cubicBezTo>
                    <a:pt x="3750" y="11125"/>
                    <a:pt x="3747" y="11030"/>
                    <a:pt x="3747" y="10927"/>
                  </a:cubicBezTo>
                  <a:lnTo>
                    <a:pt x="3747" y="10451"/>
                  </a:lnTo>
                  <a:cubicBezTo>
                    <a:pt x="3747" y="10229"/>
                    <a:pt x="3759" y="10055"/>
                    <a:pt x="3774" y="10055"/>
                  </a:cubicBezTo>
                  <a:lnTo>
                    <a:pt x="3774" y="10055"/>
                  </a:lnTo>
                  <a:lnTo>
                    <a:pt x="3977" y="10055"/>
                  </a:lnTo>
                  <a:cubicBezTo>
                    <a:pt x="3992" y="10055"/>
                    <a:pt x="4004" y="10229"/>
                    <a:pt x="4004" y="10451"/>
                  </a:cubicBezTo>
                  <a:lnTo>
                    <a:pt x="4004" y="10927"/>
                  </a:lnTo>
                  <a:close/>
                  <a:moveTo>
                    <a:pt x="4477" y="10935"/>
                  </a:moveTo>
                  <a:cubicBezTo>
                    <a:pt x="4477" y="11038"/>
                    <a:pt x="4474" y="11141"/>
                    <a:pt x="4468" y="11212"/>
                  </a:cubicBezTo>
                  <a:cubicBezTo>
                    <a:pt x="4463" y="11284"/>
                    <a:pt x="4456" y="11331"/>
                    <a:pt x="4449" y="11331"/>
                  </a:cubicBezTo>
                  <a:lnTo>
                    <a:pt x="4449" y="11331"/>
                  </a:lnTo>
                  <a:lnTo>
                    <a:pt x="4247" y="11331"/>
                  </a:lnTo>
                  <a:cubicBezTo>
                    <a:pt x="4231" y="11331"/>
                    <a:pt x="4219" y="11157"/>
                    <a:pt x="4219" y="10935"/>
                  </a:cubicBezTo>
                  <a:lnTo>
                    <a:pt x="4219" y="10459"/>
                  </a:lnTo>
                  <a:cubicBezTo>
                    <a:pt x="4219" y="10356"/>
                    <a:pt x="4222" y="10253"/>
                    <a:pt x="4227" y="10181"/>
                  </a:cubicBezTo>
                  <a:cubicBezTo>
                    <a:pt x="4232" y="10110"/>
                    <a:pt x="4240" y="10062"/>
                    <a:pt x="4247" y="10062"/>
                  </a:cubicBezTo>
                  <a:lnTo>
                    <a:pt x="4247" y="10062"/>
                  </a:lnTo>
                  <a:lnTo>
                    <a:pt x="4449" y="10062"/>
                  </a:lnTo>
                  <a:cubicBezTo>
                    <a:pt x="4465" y="10062"/>
                    <a:pt x="4477" y="10237"/>
                    <a:pt x="4477" y="10459"/>
                  </a:cubicBezTo>
                  <a:lnTo>
                    <a:pt x="4477" y="10935"/>
                  </a:lnTo>
                  <a:close/>
                  <a:moveTo>
                    <a:pt x="4950" y="10943"/>
                  </a:moveTo>
                  <a:cubicBezTo>
                    <a:pt x="4950" y="11046"/>
                    <a:pt x="4947" y="11149"/>
                    <a:pt x="4941" y="11220"/>
                  </a:cubicBezTo>
                  <a:cubicBezTo>
                    <a:pt x="4936" y="11292"/>
                    <a:pt x="4929" y="11339"/>
                    <a:pt x="4922" y="11339"/>
                  </a:cubicBezTo>
                  <a:lnTo>
                    <a:pt x="4922" y="11339"/>
                  </a:lnTo>
                  <a:lnTo>
                    <a:pt x="4720" y="11339"/>
                  </a:lnTo>
                  <a:cubicBezTo>
                    <a:pt x="4712" y="11339"/>
                    <a:pt x="4705" y="11299"/>
                    <a:pt x="4700" y="11220"/>
                  </a:cubicBezTo>
                  <a:cubicBezTo>
                    <a:pt x="4695" y="11149"/>
                    <a:pt x="4692" y="11046"/>
                    <a:pt x="4692" y="10943"/>
                  </a:cubicBezTo>
                  <a:lnTo>
                    <a:pt x="4692" y="10467"/>
                  </a:lnTo>
                  <a:cubicBezTo>
                    <a:pt x="4692" y="10245"/>
                    <a:pt x="4704" y="10070"/>
                    <a:pt x="4720" y="10070"/>
                  </a:cubicBezTo>
                  <a:lnTo>
                    <a:pt x="4720" y="10070"/>
                  </a:lnTo>
                  <a:lnTo>
                    <a:pt x="4922" y="10070"/>
                  </a:lnTo>
                  <a:cubicBezTo>
                    <a:pt x="4937" y="10070"/>
                    <a:pt x="4950" y="10245"/>
                    <a:pt x="4950" y="10467"/>
                  </a:cubicBezTo>
                  <a:lnTo>
                    <a:pt x="4950" y="10943"/>
                  </a:lnTo>
                  <a:close/>
                  <a:moveTo>
                    <a:pt x="5422" y="10951"/>
                  </a:moveTo>
                  <a:cubicBezTo>
                    <a:pt x="5422" y="11173"/>
                    <a:pt x="5410" y="11347"/>
                    <a:pt x="5395" y="11347"/>
                  </a:cubicBezTo>
                  <a:lnTo>
                    <a:pt x="5395" y="11347"/>
                  </a:lnTo>
                  <a:lnTo>
                    <a:pt x="5192" y="11347"/>
                  </a:lnTo>
                  <a:cubicBezTo>
                    <a:pt x="5177" y="11347"/>
                    <a:pt x="5165" y="11173"/>
                    <a:pt x="5165" y="10951"/>
                  </a:cubicBezTo>
                  <a:lnTo>
                    <a:pt x="5165" y="10475"/>
                  </a:lnTo>
                  <a:cubicBezTo>
                    <a:pt x="5165" y="10372"/>
                    <a:pt x="5168" y="10269"/>
                    <a:pt x="5173" y="10197"/>
                  </a:cubicBezTo>
                  <a:cubicBezTo>
                    <a:pt x="5178" y="10126"/>
                    <a:pt x="5185" y="10078"/>
                    <a:pt x="5192" y="10078"/>
                  </a:cubicBezTo>
                  <a:lnTo>
                    <a:pt x="5192" y="10078"/>
                  </a:lnTo>
                  <a:lnTo>
                    <a:pt x="5395" y="10078"/>
                  </a:lnTo>
                  <a:cubicBezTo>
                    <a:pt x="5402" y="10078"/>
                    <a:pt x="5409" y="10118"/>
                    <a:pt x="5414" y="10197"/>
                  </a:cubicBezTo>
                  <a:cubicBezTo>
                    <a:pt x="5419" y="10269"/>
                    <a:pt x="5422" y="10372"/>
                    <a:pt x="5422" y="10475"/>
                  </a:cubicBezTo>
                  <a:lnTo>
                    <a:pt x="5422" y="10951"/>
                  </a:lnTo>
                  <a:close/>
                  <a:moveTo>
                    <a:pt x="5895" y="10958"/>
                  </a:moveTo>
                  <a:cubicBezTo>
                    <a:pt x="5895" y="11181"/>
                    <a:pt x="5883" y="11355"/>
                    <a:pt x="5867" y="11355"/>
                  </a:cubicBezTo>
                  <a:lnTo>
                    <a:pt x="5867" y="11355"/>
                  </a:lnTo>
                  <a:lnTo>
                    <a:pt x="5665" y="11355"/>
                  </a:lnTo>
                  <a:cubicBezTo>
                    <a:pt x="5657" y="11355"/>
                    <a:pt x="5650" y="11315"/>
                    <a:pt x="5645" y="11236"/>
                  </a:cubicBezTo>
                  <a:cubicBezTo>
                    <a:pt x="5640" y="11157"/>
                    <a:pt x="5637" y="11062"/>
                    <a:pt x="5637" y="10958"/>
                  </a:cubicBezTo>
                  <a:lnTo>
                    <a:pt x="5637" y="10483"/>
                  </a:lnTo>
                  <a:cubicBezTo>
                    <a:pt x="5637" y="10261"/>
                    <a:pt x="5649" y="10086"/>
                    <a:pt x="5665" y="10086"/>
                  </a:cubicBezTo>
                  <a:cubicBezTo>
                    <a:pt x="5665" y="10086"/>
                    <a:pt x="5665" y="10086"/>
                    <a:pt x="5665" y="10086"/>
                  </a:cubicBezTo>
                  <a:lnTo>
                    <a:pt x="5867" y="10094"/>
                  </a:lnTo>
                  <a:cubicBezTo>
                    <a:pt x="5874" y="10094"/>
                    <a:pt x="5881" y="10134"/>
                    <a:pt x="5886" y="10213"/>
                  </a:cubicBezTo>
                  <a:cubicBezTo>
                    <a:pt x="5891" y="10284"/>
                    <a:pt x="5895" y="10388"/>
                    <a:pt x="5895" y="10491"/>
                  </a:cubicBezTo>
                  <a:lnTo>
                    <a:pt x="5895" y="10958"/>
                  </a:lnTo>
                  <a:close/>
                  <a:moveTo>
                    <a:pt x="6368" y="10966"/>
                  </a:moveTo>
                  <a:cubicBezTo>
                    <a:pt x="6368" y="11069"/>
                    <a:pt x="6365" y="11173"/>
                    <a:pt x="6359" y="11244"/>
                  </a:cubicBezTo>
                  <a:cubicBezTo>
                    <a:pt x="6354" y="11315"/>
                    <a:pt x="6347" y="11363"/>
                    <a:pt x="6340" y="11363"/>
                  </a:cubicBezTo>
                  <a:lnTo>
                    <a:pt x="6340" y="11363"/>
                  </a:lnTo>
                  <a:lnTo>
                    <a:pt x="6137" y="11363"/>
                  </a:lnTo>
                  <a:cubicBezTo>
                    <a:pt x="6122" y="11363"/>
                    <a:pt x="6110" y="11188"/>
                    <a:pt x="6110" y="10966"/>
                  </a:cubicBezTo>
                  <a:lnTo>
                    <a:pt x="6110" y="10491"/>
                  </a:lnTo>
                  <a:cubicBezTo>
                    <a:pt x="6110" y="10388"/>
                    <a:pt x="6113" y="10284"/>
                    <a:pt x="6118" y="10213"/>
                  </a:cubicBezTo>
                  <a:cubicBezTo>
                    <a:pt x="6123" y="10142"/>
                    <a:pt x="6130" y="10094"/>
                    <a:pt x="6137" y="10094"/>
                  </a:cubicBezTo>
                  <a:lnTo>
                    <a:pt x="6137" y="10094"/>
                  </a:lnTo>
                  <a:lnTo>
                    <a:pt x="6340" y="10094"/>
                  </a:lnTo>
                  <a:cubicBezTo>
                    <a:pt x="6355" y="10094"/>
                    <a:pt x="6368" y="10269"/>
                    <a:pt x="6368" y="10491"/>
                  </a:cubicBezTo>
                  <a:lnTo>
                    <a:pt x="6368" y="10966"/>
                  </a:lnTo>
                  <a:close/>
                  <a:moveTo>
                    <a:pt x="6840" y="10974"/>
                  </a:moveTo>
                  <a:cubicBezTo>
                    <a:pt x="6840" y="11077"/>
                    <a:pt x="6837" y="11181"/>
                    <a:pt x="6832" y="11252"/>
                  </a:cubicBezTo>
                  <a:cubicBezTo>
                    <a:pt x="6827" y="11323"/>
                    <a:pt x="6819" y="11371"/>
                    <a:pt x="6812" y="11371"/>
                  </a:cubicBezTo>
                  <a:lnTo>
                    <a:pt x="6812" y="11371"/>
                  </a:lnTo>
                  <a:lnTo>
                    <a:pt x="6610" y="11371"/>
                  </a:lnTo>
                  <a:cubicBezTo>
                    <a:pt x="6603" y="11371"/>
                    <a:pt x="6595" y="11331"/>
                    <a:pt x="6590" y="11252"/>
                  </a:cubicBezTo>
                  <a:cubicBezTo>
                    <a:pt x="6586" y="11173"/>
                    <a:pt x="6582" y="11077"/>
                    <a:pt x="6582" y="10974"/>
                  </a:cubicBezTo>
                  <a:lnTo>
                    <a:pt x="6582" y="10499"/>
                  </a:lnTo>
                  <a:cubicBezTo>
                    <a:pt x="6582" y="10277"/>
                    <a:pt x="6594" y="10102"/>
                    <a:pt x="6610" y="10102"/>
                  </a:cubicBezTo>
                  <a:lnTo>
                    <a:pt x="6610" y="10102"/>
                  </a:lnTo>
                  <a:lnTo>
                    <a:pt x="6812" y="10102"/>
                  </a:lnTo>
                  <a:cubicBezTo>
                    <a:pt x="6828" y="10102"/>
                    <a:pt x="6840" y="10277"/>
                    <a:pt x="6840" y="10499"/>
                  </a:cubicBezTo>
                  <a:lnTo>
                    <a:pt x="6840" y="10974"/>
                  </a:lnTo>
                  <a:close/>
                  <a:moveTo>
                    <a:pt x="7285" y="10982"/>
                  </a:moveTo>
                  <a:cubicBezTo>
                    <a:pt x="7285" y="11204"/>
                    <a:pt x="7272" y="11379"/>
                    <a:pt x="7257" y="11379"/>
                  </a:cubicBezTo>
                  <a:cubicBezTo>
                    <a:pt x="7257" y="11379"/>
                    <a:pt x="7257" y="11379"/>
                    <a:pt x="7257" y="11379"/>
                  </a:cubicBezTo>
                  <a:lnTo>
                    <a:pt x="7159" y="11379"/>
                  </a:lnTo>
                  <a:cubicBezTo>
                    <a:pt x="7159" y="11379"/>
                    <a:pt x="7159" y="11379"/>
                    <a:pt x="7158" y="11379"/>
                  </a:cubicBezTo>
                  <a:lnTo>
                    <a:pt x="7083" y="11379"/>
                  </a:lnTo>
                  <a:cubicBezTo>
                    <a:pt x="7067" y="11379"/>
                    <a:pt x="7055" y="11204"/>
                    <a:pt x="7055" y="10982"/>
                  </a:cubicBezTo>
                  <a:lnTo>
                    <a:pt x="7055" y="10507"/>
                  </a:lnTo>
                  <a:cubicBezTo>
                    <a:pt x="7055" y="10403"/>
                    <a:pt x="7058" y="10300"/>
                    <a:pt x="7063" y="10229"/>
                  </a:cubicBezTo>
                  <a:cubicBezTo>
                    <a:pt x="7069" y="10158"/>
                    <a:pt x="7075" y="10110"/>
                    <a:pt x="7083" y="10110"/>
                  </a:cubicBezTo>
                  <a:cubicBezTo>
                    <a:pt x="7083" y="10110"/>
                    <a:pt x="7083" y="10110"/>
                    <a:pt x="7083" y="10110"/>
                  </a:cubicBezTo>
                  <a:lnTo>
                    <a:pt x="7181" y="10110"/>
                  </a:lnTo>
                  <a:cubicBezTo>
                    <a:pt x="7181" y="10110"/>
                    <a:pt x="7181" y="10110"/>
                    <a:pt x="7181" y="10110"/>
                  </a:cubicBezTo>
                  <a:lnTo>
                    <a:pt x="7257" y="10110"/>
                  </a:lnTo>
                  <a:cubicBezTo>
                    <a:pt x="7264" y="10110"/>
                    <a:pt x="7271" y="10150"/>
                    <a:pt x="7276" y="10229"/>
                  </a:cubicBezTo>
                  <a:cubicBezTo>
                    <a:pt x="7281" y="10300"/>
                    <a:pt x="7285" y="10403"/>
                    <a:pt x="7285" y="10507"/>
                  </a:cubicBezTo>
                  <a:lnTo>
                    <a:pt x="7285" y="10982"/>
                  </a:lnTo>
                  <a:close/>
                  <a:moveTo>
                    <a:pt x="7757" y="10990"/>
                  </a:moveTo>
                  <a:cubicBezTo>
                    <a:pt x="7757" y="11093"/>
                    <a:pt x="7754" y="11196"/>
                    <a:pt x="7749" y="11268"/>
                  </a:cubicBezTo>
                  <a:cubicBezTo>
                    <a:pt x="7744" y="11339"/>
                    <a:pt x="7736" y="11387"/>
                    <a:pt x="7729" y="11387"/>
                  </a:cubicBezTo>
                  <a:lnTo>
                    <a:pt x="7729" y="11387"/>
                  </a:lnTo>
                  <a:lnTo>
                    <a:pt x="7527" y="11387"/>
                  </a:lnTo>
                  <a:cubicBezTo>
                    <a:pt x="7520" y="11387"/>
                    <a:pt x="7512" y="11347"/>
                    <a:pt x="7508" y="11268"/>
                  </a:cubicBezTo>
                  <a:cubicBezTo>
                    <a:pt x="7503" y="11188"/>
                    <a:pt x="7499" y="11093"/>
                    <a:pt x="7499" y="10990"/>
                  </a:cubicBezTo>
                  <a:lnTo>
                    <a:pt x="7499" y="10514"/>
                  </a:lnTo>
                  <a:cubicBezTo>
                    <a:pt x="7499" y="10292"/>
                    <a:pt x="7511" y="10118"/>
                    <a:pt x="7527" y="10118"/>
                  </a:cubicBezTo>
                  <a:lnTo>
                    <a:pt x="7527" y="10118"/>
                  </a:lnTo>
                  <a:lnTo>
                    <a:pt x="7729" y="10118"/>
                  </a:lnTo>
                  <a:cubicBezTo>
                    <a:pt x="7745" y="10118"/>
                    <a:pt x="7757" y="10292"/>
                    <a:pt x="7757" y="10514"/>
                  </a:cubicBezTo>
                  <a:lnTo>
                    <a:pt x="7757" y="10990"/>
                  </a:lnTo>
                  <a:close/>
                  <a:moveTo>
                    <a:pt x="8230" y="10998"/>
                  </a:moveTo>
                  <a:cubicBezTo>
                    <a:pt x="8230" y="11220"/>
                    <a:pt x="8218" y="11395"/>
                    <a:pt x="8202" y="11395"/>
                  </a:cubicBezTo>
                  <a:lnTo>
                    <a:pt x="8202" y="11395"/>
                  </a:lnTo>
                  <a:lnTo>
                    <a:pt x="8000" y="11395"/>
                  </a:lnTo>
                  <a:cubicBezTo>
                    <a:pt x="7992" y="11395"/>
                    <a:pt x="7985" y="11355"/>
                    <a:pt x="7980" y="11276"/>
                  </a:cubicBezTo>
                  <a:cubicBezTo>
                    <a:pt x="7975" y="11196"/>
                    <a:pt x="7972" y="11101"/>
                    <a:pt x="7972" y="10998"/>
                  </a:cubicBezTo>
                  <a:lnTo>
                    <a:pt x="7972" y="10522"/>
                  </a:lnTo>
                  <a:cubicBezTo>
                    <a:pt x="7972" y="10300"/>
                    <a:pt x="7984" y="10126"/>
                    <a:pt x="8000" y="10126"/>
                  </a:cubicBezTo>
                  <a:lnTo>
                    <a:pt x="8000" y="10126"/>
                  </a:lnTo>
                  <a:lnTo>
                    <a:pt x="8202" y="10126"/>
                  </a:lnTo>
                  <a:cubicBezTo>
                    <a:pt x="8209" y="10126"/>
                    <a:pt x="8216" y="10166"/>
                    <a:pt x="8221" y="10245"/>
                  </a:cubicBezTo>
                  <a:cubicBezTo>
                    <a:pt x="8226" y="10324"/>
                    <a:pt x="8230" y="10419"/>
                    <a:pt x="8230" y="10522"/>
                  </a:cubicBezTo>
                  <a:lnTo>
                    <a:pt x="8230" y="10998"/>
                  </a:lnTo>
                  <a:close/>
                  <a:moveTo>
                    <a:pt x="8702" y="10998"/>
                  </a:moveTo>
                  <a:cubicBezTo>
                    <a:pt x="8702" y="11101"/>
                    <a:pt x="8699" y="11204"/>
                    <a:pt x="8694" y="11276"/>
                  </a:cubicBezTo>
                  <a:cubicBezTo>
                    <a:pt x="8688" y="11347"/>
                    <a:pt x="8682" y="11395"/>
                    <a:pt x="8674" y="11395"/>
                  </a:cubicBezTo>
                  <a:lnTo>
                    <a:pt x="8674" y="11395"/>
                  </a:lnTo>
                  <a:lnTo>
                    <a:pt x="8472" y="11395"/>
                  </a:lnTo>
                  <a:cubicBezTo>
                    <a:pt x="8465" y="11395"/>
                    <a:pt x="8458" y="11355"/>
                    <a:pt x="8453" y="11276"/>
                  </a:cubicBezTo>
                  <a:cubicBezTo>
                    <a:pt x="8448" y="11196"/>
                    <a:pt x="8444" y="11101"/>
                    <a:pt x="8444" y="10998"/>
                  </a:cubicBezTo>
                  <a:lnTo>
                    <a:pt x="8444" y="10522"/>
                  </a:lnTo>
                  <a:cubicBezTo>
                    <a:pt x="8444" y="10300"/>
                    <a:pt x="8456" y="10126"/>
                    <a:pt x="8472" y="10126"/>
                  </a:cubicBezTo>
                  <a:lnTo>
                    <a:pt x="8472" y="10126"/>
                  </a:lnTo>
                  <a:lnTo>
                    <a:pt x="8674" y="10126"/>
                  </a:lnTo>
                  <a:cubicBezTo>
                    <a:pt x="8690" y="10126"/>
                    <a:pt x="8702" y="10300"/>
                    <a:pt x="8702" y="10522"/>
                  </a:cubicBezTo>
                  <a:lnTo>
                    <a:pt x="8702" y="10998"/>
                  </a:lnTo>
                  <a:close/>
                  <a:moveTo>
                    <a:pt x="9175" y="11014"/>
                  </a:moveTo>
                  <a:cubicBezTo>
                    <a:pt x="9175" y="11236"/>
                    <a:pt x="9163" y="11410"/>
                    <a:pt x="9147" y="11410"/>
                  </a:cubicBezTo>
                  <a:lnTo>
                    <a:pt x="9147" y="11410"/>
                  </a:lnTo>
                  <a:lnTo>
                    <a:pt x="8945" y="11410"/>
                  </a:lnTo>
                  <a:cubicBezTo>
                    <a:pt x="8929" y="11410"/>
                    <a:pt x="8917" y="11236"/>
                    <a:pt x="8917" y="11014"/>
                  </a:cubicBezTo>
                  <a:lnTo>
                    <a:pt x="8917" y="10538"/>
                  </a:lnTo>
                  <a:cubicBezTo>
                    <a:pt x="8917" y="10435"/>
                    <a:pt x="8920" y="10332"/>
                    <a:pt x="8925" y="10261"/>
                  </a:cubicBezTo>
                  <a:cubicBezTo>
                    <a:pt x="8931" y="10189"/>
                    <a:pt x="8938" y="10142"/>
                    <a:pt x="8945" y="10142"/>
                  </a:cubicBezTo>
                  <a:lnTo>
                    <a:pt x="8945" y="10142"/>
                  </a:lnTo>
                  <a:lnTo>
                    <a:pt x="9147" y="10142"/>
                  </a:lnTo>
                  <a:cubicBezTo>
                    <a:pt x="9154" y="10142"/>
                    <a:pt x="9162" y="10181"/>
                    <a:pt x="9167" y="10261"/>
                  </a:cubicBezTo>
                  <a:cubicBezTo>
                    <a:pt x="9172" y="10332"/>
                    <a:pt x="9175" y="10435"/>
                    <a:pt x="9175" y="10538"/>
                  </a:cubicBezTo>
                  <a:lnTo>
                    <a:pt x="9175" y="11014"/>
                  </a:lnTo>
                  <a:close/>
                  <a:moveTo>
                    <a:pt x="9647" y="11014"/>
                  </a:moveTo>
                  <a:cubicBezTo>
                    <a:pt x="9647" y="11236"/>
                    <a:pt x="9635" y="11410"/>
                    <a:pt x="9620" y="11410"/>
                  </a:cubicBezTo>
                  <a:cubicBezTo>
                    <a:pt x="9620" y="11410"/>
                    <a:pt x="9620" y="11410"/>
                    <a:pt x="9620" y="11410"/>
                  </a:cubicBezTo>
                  <a:lnTo>
                    <a:pt x="9417" y="11410"/>
                  </a:lnTo>
                  <a:cubicBezTo>
                    <a:pt x="9410" y="11410"/>
                    <a:pt x="9403" y="11371"/>
                    <a:pt x="9398" y="11292"/>
                  </a:cubicBezTo>
                  <a:cubicBezTo>
                    <a:pt x="9393" y="11220"/>
                    <a:pt x="9389" y="11117"/>
                    <a:pt x="9389" y="11014"/>
                  </a:cubicBezTo>
                  <a:lnTo>
                    <a:pt x="9389" y="10538"/>
                  </a:lnTo>
                  <a:cubicBezTo>
                    <a:pt x="9389" y="10316"/>
                    <a:pt x="9402" y="10142"/>
                    <a:pt x="9417" y="10142"/>
                  </a:cubicBezTo>
                  <a:lnTo>
                    <a:pt x="9417" y="10142"/>
                  </a:lnTo>
                  <a:lnTo>
                    <a:pt x="9620" y="10142"/>
                  </a:lnTo>
                  <a:cubicBezTo>
                    <a:pt x="9627" y="10142"/>
                    <a:pt x="9634" y="10181"/>
                    <a:pt x="9639" y="10261"/>
                  </a:cubicBezTo>
                  <a:cubicBezTo>
                    <a:pt x="9644" y="10340"/>
                    <a:pt x="9647" y="10435"/>
                    <a:pt x="9647" y="10538"/>
                  </a:cubicBezTo>
                  <a:lnTo>
                    <a:pt x="9647" y="11014"/>
                  </a:lnTo>
                  <a:close/>
                  <a:moveTo>
                    <a:pt x="10120" y="11022"/>
                  </a:moveTo>
                  <a:cubicBezTo>
                    <a:pt x="10120" y="11125"/>
                    <a:pt x="10117" y="11228"/>
                    <a:pt x="10112" y="11299"/>
                  </a:cubicBezTo>
                  <a:cubicBezTo>
                    <a:pt x="10107" y="11371"/>
                    <a:pt x="10100" y="11418"/>
                    <a:pt x="10092" y="11418"/>
                  </a:cubicBezTo>
                  <a:lnTo>
                    <a:pt x="10092" y="11418"/>
                  </a:lnTo>
                  <a:lnTo>
                    <a:pt x="9890" y="11418"/>
                  </a:lnTo>
                  <a:cubicBezTo>
                    <a:pt x="9883" y="11418"/>
                    <a:pt x="9876" y="11379"/>
                    <a:pt x="9871" y="11299"/>
                  </a:cubicBezTo>
                  <a:cubicBezTo>
                    <a:pt x="9866" y="11228"/>
                    <a:pt x="9862" y="11125"/>
                    <a:pt x="9862" y="11022"/>
                  </a:cubicBezTo>
                  <a:lnTo>
                    <a:pt x="9862" y="10546"/>
                  </a:lnTo>
                  <a:cubicBezTo>
                    <a:pt x="9862" y="10324"/>
                    <a:pt x="9874" y="10150"/>
                    <a:pt x="9890" y="10150"/>
                  </a:cubicBezTo>
                  <a:lnTo>
                    <a:pt x="9890" y="10150"/>
                  </a:lnTo>
                  <a:lnTo>
                    <a:pt x="10092" y="10150"/>
                  </a:lnTo>
                  <a:cubicBezTo>
                    <a:pt x="10100" y="10150"/>
                    <a:pt x="10107" y="10189"/>
                    <a:pt x="10112" y="10269"/>
                  </a:cubicBezTo>
                  <a:cubicBezTo>
                    <a:pt x="10117" y="10340"/>
                    <a:pt x="10120" y="10443"/>
                    <a:pt x="10120" y="10546"/>
                  </a:cubicBezTo>
                  <a:lnTo>
                    <a:pt x="10120" y="11022"/>
                  </a:lnTo>
                  <a:close/>
                  <a:moveTo>
                    <a:pt x="10592" y="11030"/>
                  </a:moveTo>
                  <a:cubicBezTo>
                    <a:pt x="10592" y="11133"/>
                    <a:pt x="10589" y="11236"/>
                    <a:pt x="10584" y="11307"/>
                  </a:cubicBezTo>
                  <a:cubicBezTo>
                    <a:pt x="10578" y="11379"/>
                    <a:pt x="10572" y="11426"/>
                    <a:pt x="10565" y="11426"/>
                  </a:cubicBezTo>
                  <a:lnTo>
                    <a:pt x="10565" y="11426"/>
                  </a:lnTo>
                  <a:lnTo>
                    <a:pt x="10362" y="11426"/>
                  </a:lnTo>
                  <a:cubicBezTo>
                    <a:pt x="10355" y="11426"/>
                    <a:pt x="10348" y="11387"/>
                    <a:pt x="10343" y="11307"/>
                  </a:cubicBezTo>
                  <a:cubicBezTo>
                    <a:pt x="10338" y="11236"/>
                    <a:pt x="10335" y="11133"/>
                    <a:pt x="10335" y="11030"/>
                  </a:cubicBezTo>
                  <a:lnTo>
                    <a:pt x="10335" y="10554"/>
                  </a:lnTo>
                  <a:cubicBezTo>
                    <a:pt x="10335" y="10332"/>
                    <a:pt x="10347" y="10158"/>
                    <a:pt x="10362" y="10158"/>
                  </a:cubicBezTo>
                  <a:lnTo>
                    <a:pt x="10362" y="10158"/>
                  </a:lnTo>
                  <a:lnTo>
                    <a:pt x="10565" y="10158"/>
                  </a:lnTo>
                  <a:cubicBezTo>
                    <a:pt x="10580" y="10158"/>
                    <a:pt x="10592" y="10332"/>
                    <a:pt x="10592" y="10554"/>
                  </a:cubicBezTo>
                  <a:lnTo>
                    <a:pt x="10592" y="11030"/>
                  </a:lnTo>
                  <a:close/>
                  <a:moveTo>
                    <a:pt x="11065" y="11038"/>
                  </a:moveTo>
                  <a:cubicBezTo>
                    <a:pt x="11065" y="11141"/>
                    <a:pt x="11062" y="11244"/>
                    <a:pt x="11057" y="11315"/>
                  </a:cubicBezTo>
                  <a:cubicBezTo>
                    <a:pt x="11051" y="11387"/>
                    <a:pt x="11045" y="11434"/>
                    <a:pt x="11038" y="11434"/>
                  </a:cubicBezTo>
                  <a:lnTo>
                    <a:pt x="11038" y="11434"/>
                  </a:lnTo>
                  <a:lnTo>
                    <a:pt x="10835" y="11434"/>
                  </a:lnTo>
                  <a:cubicBezTo>
                    <a:pt x="10820" y="11434"/>
                    <a:pt x="10807" y="11260"/>
                    <a:pt x="10807" y="11038"/>
                  </a:cubicBezTo>
                  <a:lnTo>
                    <a:pt x="10807" y="10562"/>
                  </a:lnTo>
                  <a:cubicBezTo>
                    <a:pt x="10807" y="10459"/>
                    <a:pt x="10810" y="10356"/>
                    <a:pt x="10816" y="10284"/>
                  </a:cubicBezTo>
                  <a:cubicBezTo>
                    <a:pt x="10821" y="10213"/>
                    <a:pt x="10830" y="10181"/>
                    <a:pt x="10835" y="10166"/>
                  </a:cubicBezTo>
                  <a:lnTo>
                    <a:pt x="11038" y="10173"/>
                  </a:lnTo>
                  <a:cubicBezTo>
                    <a:pt x="11053" y="10173"/>
                    <a:pt x="11065" y="10348"/>
                    <a:pt x="11065" y="10570"/>
                  </a:cubicBezTo>
                  <a:lnTo>
                    <a:pt x="11065" y="11038"/>
                  </a:lnTo>
                  <a:close/>
                  <a:moveTo>
                    <a:pt x="11520" y="11046"/>
                  </a:moveTo>
                  <a:cubicBezTo>
                    <a:pt x="11520" y="11268"/>
                    <a:pt x="11508" y="11442"/>
                    <a:pt x="11492" y="11442"/>
                  </a:cubicBezTo>
                  <a:lnTo>
                    <a:pt x="11492" y="11442"/>
                  </a:lnTo>
                  <a:lnTo>
                    <a:pt x="11394" y="11442"/>
                  </a:lnTo>
                  <a:cubicBezTo>
                    <a:pt x="11394" y="11442"/>
                    <a:pt x="11394" y="11442"/>
                    <a:pt x="11394" y="11442"/>
                  </a:cubicBezTo>
                  <a:lnTo>
                    <a:pt x="11308" y="11442"/>
                  </a:lnTo>
                  <a:cubicBezTo>
                    <a:pt x="11292" y="11442"/>
                    <a:pt x="11280" y="11268"/>
                    <a:pt x="11280" y="11046"/>
                  </a:cubicBezTo>
                  <a:lnTo>
                    <a:pt x="11280" y="10570"/>
                  </a:lnTo>
                  <a:cubicBezTo>
                    <a:pt x="11280" y="10348"/>
                    <a:pt x="11292" y="10173"/>
                    <a:pt x="11308" y="10173"/>
                  </a:cubicBezTo>
                  <a:lnTo>
                    <a:pt x="11308" y="10173"/>
                  </a:lnTo>
                  <a:lnTo>
                    <a:pt x="11394" y="10173"/>
                  </a:lnTo>
                  <a:cubicBezTo>
                    <a:pt x="11394" y="10173"/>
                    <a:pt x="11394" y="10173"/>
                    <a:pt x="11394" y="10173"/>
                  </a:cubicBezTo>
                  <a:lnTo>
                    <a:pt x="11394" y="10173"/>
                  </a:lnTo>
                  <a:lnTo>
                    <a:pt x="11492" y="10173"/>
                  </a:lnTo>
                  <a:cubicBezTo>
                    <a:pt x="11499" y="10173"/>
                    <a:pt x="11506" y="10213"/>
                    <a:pt x="11511" y="10292"/>
                  </a:cubicBezTo>
                  <a:cubicBezTo>
                    <a:pt x="11516" y="10372"/>
                    <a:pt x="11520" y="10467"/>
                    <a:pt x="11520" y="10570"/>
                  </a:cubicBezTo>
                  <a:lnTo>
                    <a:pt x="11520" y="11046"/>
                  </a:lnTo>
                  <a:close/>
                  <a:moveTo>
                    <a:pt x="11993" y="11054"/>
                  </a:moveTo>
                  <a:cubicBezTo>
                    <a:pt x="11993" y="11276"/>
                    <a:pt x="11980" y="11450"/>
                    <a:pt x="11965" y="11450"/>
                  </a:cubicBezTo>
                  <a:lnTo>
                    <a:pt x="11965" y="11450"/>
                  </a:lnTo>
                  <a:lnTo>
                    <a:pt x="11762" y="11450"/>
                  </a:lnTo>
                  <a:cubicBezTo>
                    <a:pt x="11747" y="11450"/>
                    <a:pt x="11735" y="11276"/>
                    <a:pt x="11735" y="11054"/>
                  </a:cubicBezTo>
                  <a:lnTo>
                    <a:pt x="11735" y="10578"/>
                  </a:lnTo>
                  <a:cubicBezTo>
                    <a:pt x="11735" y="10475"/>
                    <a:pt x="11738" y="10372"/>
                    <a:pt x="11743" y="10300"/>
                  </a:cubicBezTo>
                  <a:cubicBezTo>
                    <a:pt x="11748" y="10229"/>
                    <a:pt x="11755" y="10181"/>
                    <a:pt x="11762" y="10181"/>
                  </a:cubicBezTo>
                  <a:lnTo>
                    <a:pt x="11762" y="10181"/>
                  </a:lnTo>
                  <a:lnTo>
                    <a:pt x="11965" y="10181"/>
                  </a:lnTo>
                  <a:cubicBezTo>
                    <a:pt x="11972" y="10181"/>
                    <a:pt x="11979" y="10221"/>
                    <a:pt x="11984" y="10300"/>
                  </a:cubicBezTo>
                  <a:cubicBezTo>
                    <a:pt x="11989" y="10380"/>
                    <a:pt x="11993" y="10475"/>
                    <a:pt x="11993" y="10578"/>
                  </a:cubicBezTo>
                  <a:lnTo>
                    <a:pt x="11993" y="11054"/>
                  </a:lnTo>
                  <a:close/>
                  <a:moveTo>
                    <a:pt x="12465" y="11062"/>
                  </a:moveTo>
                  <a:cubicBezTo>
                    <a:pt x="12465" y="11284"/>
                    <a:pt x="12453" y="11458"/>
                    <a:pt x="12437" y="11458"/>
                  </a:cubicBezTo>
                  <a:cubicBezTo>
                    <a:pt x="12437" y="11458"/>
                    <a:pt x="12437" y="11458"/>
                    <a:pt x="12437" y="11458"/>
                  </a:cubicBezTo>
                  <a:lnTo>
                    <a:pt x="12235" y="11458"/>
                  </a:lnTo>
                  <a:cubicBezTo>
                    <a:pt x="12228" y="11458"/>
                    <a:pt x="12220" y="11418"/>
                    <a:pt x="12215" y="11339"/>
                  </a:cubicBezTo>
                  <a:cubicBezTo>
                    <a:pt x="12211" y="11268"/>
                    <a:pt x="12207" y="11165"/>
                    <a:pt x="12207" y="11062"/>
                  </a:cubicBezTo>
                  <a:lnTo>
                    <a:pt x="12207" y="10586"/>
                  </a:lnTo>
                  <a:cubicBezTo>
                    <a:pt x="12207" y="10364"/>
                    <a:pt x="12219" y="10189"/>
                    <a:pt x="12235" y="10189"/>
                  </a:cubicBezTo>
                  <a:lnTo>
                    <a:pt x="12235" y="10189"/>
                  </a:lnTo>
                  <a:lnTo>
                    <a:pt x="12437" y="10189"/>
                  </a:lnTo>
                  <a:cubicBezTo>
                    <a:pt x="12444" y="10189"/>
                    <a:pt x="12452" y="10229"/>
                    <a:pt x="12457" y="10308"/>
                  </a:cubicBezTo>
                  <a:cubicBezTo>
                    <a:pt x="12462" y="10380"/>
                    <a:pt x="12465" y="10483"/>
                    <a:pt x="12465" y="10586"/>
                  </a:cubicBezTo>
                  <a:lnTo>
                    <a:pt x="12465" y="11062"/>
                  </a:lnTo>
                  <a:close/>
                  <a:moveTo>
                    <a:pt x="12938" y="11069"/>
                  </a:moveTo>
                  <a:cubicBezTo>
                    <a:pt x="12938" y="11173"/>
                    <a:pt x="12935" y="11276"/>
                    <a:pt x="12929" y="11347"/>
                  </a:cubicBezTo>
                  <a:cubicBezTo>
                    <a:pt x="12924" y="11418"/>
                    <a:pt x="12917" y="11466"/>
                    <a:pt x="12910" y="11466"/>
                  </a:cubicBezTo>
                  <a:lnTo>
                    <a:pt x="12910" y="11466"/>
                  </a:lnTo>
                  <a:lnTo>
                    <a:pt x="12708" y="11466"/>
                  </a:lnTo>
                  <a:cubicBezTo>
                    <a:pt x="12692" y="11466"/>
                    <a:pt x="12680" y="11292"/>
                    <a:pt x="12680" y="11069"/>
                  </a:cubicBezTo>
                  <a:lnTo>
                    <a:pt x="12680" y="10594"/>
                  </a:lnTo>
                  <a:cubicBezTo>
                    <a:pt x="12680" y="10491"/>
                    <a:pt x="12683" y="10388"/>
                    <a:pt x="12688" y="10316"/>
                  </a:cubicBezTo>
                  <a:cubicBezTo>
                    <a:pt x="12693" y="10245"/>
                    <a:pt x="12700" y="10197"/>
                    <a:pt x="12708" y="10197"/>
                  </a:cubicBezTo>
                  <a:lnTo>
                    <a:pt x="12708" y="10197"/>
                  </a:lnTo>
                  <a:lnTo>
                    <a:pt x="12910" y="10197"/>
                  </a:lnTo>
                  <a:cubicBezTo>
                    <a:pt x="12926" y="10197"/>
                    <a:pt x="12938" y="10372"/>
                    <a:pt x="12938" y="10594"/>
                  </a:cubicBezTo>
                  <a:lnTo>
                    <a:pt x="12938" y="11069"/>
                  </a:lnTo>
                  <a:close/>
                  <a:moveTo>
                    <a:pt x="13410" y="11077"/>
                  </a:moveTo>
                  <a:cubicBezTo>
                    <a:pt x="13410" y="11181"/>
                    <a:pt x="13407" y="11284"/>
                    <a:pt x="13402" y="11355"/>
                  </a:cubicBezTo>
                  <a:cubicBezTo>
                    <a:pt x="13396" y="11426"/>
                    <a:pt x="13390" y="11474"/>
                    <a:pt x="13382" y="11474"/>
                  </a:cubicBezTo>
                  <a:lnTo>
                    <a:pt x="13382" y="11474"/>
                  </a:lnTo>
                  <a:lnTo>
                    <a:pt x="13180" y="11474"/>
                  </a:lnTo>
                  <a:cubicBezTo>
                    <a:pt x="13173" y="11474"/>
                    <a:pt x="13166" y="11434"/>
                    <a:pt x="13161" y="11355"/>
                  </a:cubicBezTo>
                  <a:cubicBezTo>
                    <a:pt x="13156" y="11276"/>
                    <a:pt x="13152" y="11181"/>
                    <a:pt x="13152" y="11077"/>
                  </a:cubicBezTo>
                  <a:lnTo>
                    <a:pt x="13152" y="10602"/>
                  </a:lnTo>
                  <a:cubicBezTo>
                    <a:pt x="13152" y="10380"/>
                    <a:pt x="13166" y="10221"/>
                    <a:pt x="13180" y="10205"/>
                  </a:cubicBezTo>
                  <a:lnTo>
                    <a:pt x="13382" y="10213"/>
                  </a:lnTo>
                  <a:cubicBezTo>
                    <a:pt x="13398" y="10213"/>
                    <a:pt x="13410" y="10388"/>
                    <a:pt x="13410" y="10610"/>
                  </a:cubicBezTo>
                  <a:lnTo>
                    <a:pt x="13410" y="11077"/>
                  </a:lnTo>
                  <a:close/>
                  <a:moveTo>
                    <a:pt x="13883" y="11085"/>
                  </a:moveTo>
                  <a:cubicBezTo>
                    <a:pt x="13883" y="11188"/>
                    <a:pt x="13880" y="11292"/>
                    <a:pt x="13875" y="11363"/>
                  </a:cubicBezTo>
                  <a:cubicBezTo>
                    <a:pt x="13870" y="11434"/>
                    <a:pt x="13862" y="11482"/>
                    <a:pt x="13855" y="11482"/>
                  </a:cubicBezTo>
                  <a:lnTo>
                    <a:pt x="13855" y="11482"/>
                  </a:lnTo>
                  <a:lnTo>
                    <a:pt x="13653" y="11482"/>
                  </a:lnTo>
                  <a:cubicBezTo>
                    <a:pt x="13646" y="11482"/>
                    <a:pt x="13638" y="11442"/>
                    <a:pt x="13633" y="11363"/>
                  </a:cubicBezTo>
                  <a:cubicBezTo>
                    <a:pt x="13628" y="11284"/>
                    <a:pt x="13625" y="11188"/>
                    <a:pt x="13625" y="11085"/>
                  </a:cubicBezTo>
                  <a:lnTo>
                    <a:pt x="13625" y="10610"/>
                  </a:lnTo>
                  <a:cubicBezTo>
                    <a:pt x="13625" y="10388"/>
                    <a:pt x="13637" y="10213"/>
                    <a:pt x="13653" y="10213"/>
                  </a:cubicBezTo>
                  <a:lnTo>
                    <a:pt x="13653" y="10213"/>
                  </a:lnTo>
                  <a:lnTo>
                    <a:pt x="13855" y="10213"/>
                  </a:lnTo>
                  <a:cubicBezTo>
                    <a:pt x="13871" y="10213"/>
                    <a:pt x="13883" y="10388"/>
                    <a:pt x="13883" y="10610"/>
                  </a:cubicBezTo>
                  <a:lnTo>
                    <a:pt x="13883" y="11085"/>
                  </a:lnTo>
                  <a:close/>
                  <a:moveTo>
                    <a:pt x="14355" y="11093"/>
                  </a:moveTo>
                  <a:cubicBezTo>
                    <a:pt x="14355" y="11315"/>
                    <a:pt x="14343" y="11490"/>
                    <a:pt x="14328" y="11490"/>
                  </a:cubicBezTo>
                  <a:lnTo>
                    <a:pt x="14328" y="11490"/>
                  </a:lnTo>
                  <a:lnTo>
                    <a:pt x="14125" y="11490"/>
                  </a:lnTo>
                  <a:cubicBezTo>
                    <a:pt x="14118" y="11490"/>
                    <a:pt x="14111" y="11450"/>
                    <a:pt x="14106" y="11371"/>
                  </a:cubicBezTo>
                  <a:cubicBezTo>
                    <a:pt x="14101" y="11292"/>
                    <a:pt x="14097" y="11196"/>
                    <a:pt x="14097" y="11093"/>
                  </a:cubicBezTo>
                  <a:lnTo>
                    <a:pt x="14097" y="10618"/>
                  </a:lnTo>
                  <a:cubicBezTo>
                    <a:pt x="14097" y="10395"/>
                    <a:pt x="14110" y="10221"/>
                    <a:pt x="14125" y="10221"/>
                  </a:cubicBezTo>
                  <a:lnTo>
                    <a:pt x="14125" y="10221"/>
                  </a:lnTo>
                  <a:lnTo>
                    <a:pt x="14328" y="10221"/>
                  </a:lnTo>
                  <a:cubicBezTo>
                    <a:pt x="14335" y="10221"/>
                    <a:pt x="14342" y="10261"/>
                    <a:pt x="14347" y="10340"/>
                  </a:cubicBezTo>
                  <a:cubicBezTo>
                    <a:pt x="14352" y="10419"/>
                    <a:pt x="14355" y="10514"/>
                    <a:pt x="14355" y="10618"/>
                  </a:cubicBezTo>
                  <a:lnTo>
                    <a:pt x="14355" y="11093"/>
                  </a:lnTo>
                  <a:close/>
                  <a:moveTo>
                    <a:pt x="14828" y="11093"/>
                  </a:moveTo>
                  <a:cubicBezTo>
                    <a:pt x="14828" y="11196"/>
                    <a:pt x="14825" y="11299"/>
                    <a:pt x="14820" y="11371"/>
                  </a:cubicBezTo>
                  <a:cubicBezTo>
                    <a:pt x="14814" y="11442"/>
                    <a:pt x="14808" y="11490"/>
                    <a:pt x="14800" y="11490"/>
                  </a:cubicBezTo>
                  <a:lnTo>
                    <a:pt x="14800" y="11490"/>
                  </a:lnTo>
                  <a:lnTo>
                    <a:pt x="14598" y="11490"/>
                  </a:lnTo>
                  <a:cubicBezTo>
                    <a:pt x="14591" y="11490"/>
                    <a:pt x="14583" y="11450"/>
                    <a:pt x="14579" y="11371"/>
                  </a:cubicBezTo>
                  <a:cubicBezTo>
                    <a:pt x="14574" y="11292"/>
                    <a:pt x="14570" y="11196"/>
                    <a:pt x="14570" y="11093"/>
                  </a:cubicBezTo>
                  <a:lnTo>
                    <a:pt x="14570" y="10618"/>
                  </a:lnTo>
                  <a:cubicBezTo>
                    <a:pt x="14570" y="10395"/>
                    <a:pt x="14582" y="10221"/>
                    <a:pt x="14598" y="10221"/>
                  </a:cubicBezTo>
                  <a:lnTo>
                    <a:pt x="14598" y="10221"/>
                  </a:lnTo>
                  <a:lnTo>
                    <a:pt x="14800" y="10221"/>
                  </a:lnTo>
                  <a:cubicBezTo>
                    <a:pt x="14816" y="10221"/>
                    <a:pt x="14828" y="10395"/>
                    <a:pt x="14828" y="10618"/>
                  </a:cubicBezTo>
                  <a:lnTo>
                    <a:pt x="14828" y="11093"/>
                  </a:lnTo>
                  <a:close/>
                  <a:moveTo>
                    <a:pt x="15300" y="11101"/>
                  </a:moveTo>
                  <a:cubicBezTo>
                    <a:pt x="15300" y="11323"/>
                    <a:pt x="15288" y="11498"/>
                    <a:pt x="15273" y="11498"/>
                  </a:cubicBezTo>
                  <a:cubicBezTo>
                    <a:pt x="15273" y="11498"/>
                    <a:pt x="15273" y="11498"/>
                    <a:pt x="15273" y="11498"/>
                  </a:cubicBezTo>
                  <a:lnTo>
                    <a:pt x="15070" y="11498"/>
                  </a:lnTo>
                  <a:cubicBezTo>
                    <a:pt x="15063" y="11498"/>
                    <a:pt x="15056" y="11458"/>
                    <a:pt x="15051" y="11379"/>
                  </a:cubicBezTo>
                  <a:cubicBezTo>
                    <a:pt x="15046" y="11307"/>
                    <a:pt x="15043" y="11204"/>
                    <a:pt x="15043" y="11101"/>
                  </a:cubicBezTo>
                  <a:lnTo>
                    <a:pt x="15043" y="10625"/>
                  </a:lnTo>
                  <a:cubicBezTo>
                    <a:pt x="15043" y="10403"/>
                    <a:pt x="15055" y="10229"/>
                    <a:pt x="15070" y="10229"/>
                  </a:cubicBezTo>
                  <a:lnTo>
                    <a:pt x="15070" y="10229"/>
                  </a:lnTo>
                  <a:lnTo>
                    <a:pt x="15273" y="10229"/>
                  </a:lnTo>
                  <a:cubicBezTo>
                    <a:pt x="15280" y="10229"/>
                    <a:pt x="15287" y="10269"/>
                    <a:pt x="15292" y="10348"/>
                  </a:cubicBezTo>
                  <a:cubicBezTo>
                    <a:pt x="15297" y="10419"/>
                    <a:pt x="15300" y="10522"/>
                    <a:pt x="15300" y="10625"/>
                  </a:cubicBezTo>
                  <a:lnTo>
                    <a:pt x="15300" y="11101"/>
                  </a:lnTo>
                  <a:close/>
                  <a:moveTo>
                    <a:pt x="15761" y="11109"/>
                  </a:moveTo>
                  <a:cubicBezTo>
                    <a:pt x="15761" y="11331"/>
                    <a:pt x="15749" y="11506"/>
                    <a:pt x="15733" y="11506"/>
                  </a:cubicBezTo>
                  <a:lnTo>
                    <a:pt x="15733" y="11506"/>
                  </a:lnTo>
                  <a:lnTo>
                    <a:pt x="15635" y="11506"/>
                  </a:lnTo>
                  <a:cubicBezTo>
                    <a:pt x="15635" y="11506"/>
                    <a:pt x="15635" y="11506"/>
                    <a:pt x="15635" y="11506"/>
                  </a:cubicBezTo>
                  <a:lnTo>
                    <a:pt x="15543" y="11506"/>
                  </a:lnTo>
                  <a:cubicBezTo>
                    <a:pt x="15536" y="11506"/>
                    <a:pt x="15529" y="11466"/>
                    <a:pt x="15524" y="11387"/>
                  </a:cubicBezTo>
                  <a:cubicBezTo>
                    <a:pt x="15519" y="11307"/>
                    <a:pt x="15516" y="11212"/>
                    <a:pt x="15516" y="11109"/>
                  </a:cubicBezTo>
                  <a:lnTo>
                    <a:pt x="15516" y="10633"/>
                  </a:lnTo>
                  <a:cubicBezTo>
                    <a:pt x="15516" y="10411"/>
                    <a:pt x="15528" y="10237"/>
                    <a:pt x="15543" y="10237"/>
                  </a:cubicBezTo>
                  <a:cubicBezTo>
                    <a:pt x="15543" y="10237"/>
                    <a:pt x="15543" y="10237"/>
                    <a:pt x="15543" y="10237"/>
                  </a:cubicBezTo>
                  <a:lnTo>
                    <a:pt x="15642" y="10237"/>
                  </a:lnTo>
                  <a:cubicBezTo>
                    <a:pt x="15642" y="10237"/>
                    <a:pt x="15642" y="10237"/>
                    <a:pt x="15643" y="10237"/>
                  </a:cubicBezTo>
                  <a:lnTo>
                    <a:pt x="15734" y="10237"/>
                  </a:lnTo>
                  <a:cubicBezTo>
                    <a:pt x="15741" y="10237"/>
                    <a:pt x="15748" y="10277"/>
                    <a:pt x="15753" y="10356"/>
                  </a:cubicBezTo>
                  <a:cubicBezTo>
                    <a:pt x="15758" y="10435"/>
                    <a:pt x="15761" y="10530"/>
                    <a:pt x="15761" y="10633"/>
                  </a:cubicBezTo>
                  <a:lnTo>
                    <a:pt x="15761" y="11109"/>
                  </a:lnTo>
                  <a:close/>
                  <a:moveTo>
                    <a:pt x="16233" y="11117"/>
                  </a:moveTo>
                  <a:cubicBezTo>
                    <a:pt x="16233" y="11220"/>
                    <a:pt x="16230" y="11323"/>
                    <a:pt x="16225" y="11395"/>
                  </a:cubicBezTo>
                  <a:cubicBezTo>
                    <a:pt x="16220" y="11466"/>
                    <a:pt x="16213" y="11514"/>
                    <a:pt x="16206" y="11514"/>
                  </a:cubicBezTo>
                  <a:lnTo>
                    <a:pt x="16206" y="11514"/>
                  </a:lnTo>
                  <a:lnTo>
                    <a:pt x="16003" y="11514"/>
                  </a:lnTo>
                  <a:cubicBezTo>
                    <a:pt x="15988" y="11514"/>
                    <a:pt x="15976" y="11339"/>
                    <a:pt x="15976" y="11117"/>
                  </a:cubicBezTo>
                  <a:lnTo>
                    <a:pt x="15976" y="10641"/>
                  </a:lnTo>
                  <a:cubicBezTo>
                    <a:pt x="15976" y="10538"/>
                    <a:pt x="15978" y="10435"/>
                    <a:pt x="15984" y="10364"/>
                  </a:cubicBezTo>
                  <a:cubicBezTo>
                    <a:pt x="15989" y="10292"/>
                    <a:pt x="15996" y="10245"/>
                    <a:pt x="16003" y="10245"/>
                  </a:cubicBezTo>
                  <a:lnTo>
                    <a:pt x="16003" y="10245"/>
                  </a:lnTo>
                  <a:lnTo>
                    <a:pt x="16206" y="10245"/>
                  </a:lnTo>
                  <a:cubicBezTo>
                    <a:pt x="16221" y="10245"/>
                    <a:pt x="16233" y="10419"/>
                    <a:pt x="16233" y="10641"/>
                  </a:cubicBezTo>
                  <a:lnTo>
                    <a:pt x="16233" y="11117"/>
                  </a:lnTo>
                  <a:close/>
                  <a:moveTo>
                    <a:pt x="16706" y="11125"/>
                  </a:moveTo>
                  <a:cubicBezTo>
                    <a:pt x="16706" y="11228"/>
                    <a:pt x="16703" y="11331"/>
                    <a:pt x="16698" y="11403"/>
                  </a:cubicBezTo>
                  <a:cubicBezTo>
                    <a:pt x="16693" y="11474"/>
                    <a:pt x="16686" y="11521"/>
                    <a:pt x="16678" y="11521"/>
                  </a:cubicBezTo>
                  <a:lnTo>
                    <a:pt x="16678" y="11521"/>
                  </a:lnTo>
                  <a:lnTo>
                    <a:pt x="16476" y="11521"/>
                  </a:lnTo>
                  <a:cubicBezTo>
                    <a:pt x="16469" y="11521"/>
                    <a:pt x="16462" y="11482"/>
                    <a:pt x="16457" y="11403"/>
                  </a:cubicBezTo>
                  <a:cubicBezTo>
                    <a:pt x="16452" y="11331"/>
                    <a:pt x="16448" y="11228"/>
                    <a:pt x="16448" y="11125"/>
                  </a:cubicBezTo>
                  <a:lnTo>
                    <a:pt x="16448" y="10649"/>
                  </a:lnTo>
                  <a:cubicBezTo>
                    <a:pt x="16448" y="10427"/>
                    <a:pt x="16460" y="10253"/>
                    <a:pt x="16476" y="10253"/>
                  </a:cubicBezTo>
                  <a:lnTo>
                    <a:pt x="16476" y="10253"/>
                  </a:lnTo>
                  <a:lnTo>
                    <a:pt x="16678" y="10253"/>
                  </a:lnTo>
                  <a:cubicBezTo>
                    <a:pt x="16694" y="10253"/>
                    <a:pt x="16706" y="10427"/>
                    <a:pt x="16706" y="10649"/>
                  </a:cubicBezTo>
                  <a:lnTo>
                    <a:pt x="16706" y="11125"/>
                  </a:lnTo>
                  <a:close/>
                  <a:moveTo>
                    <a:pt x="17178" y="11133"/>
                  </a:moveTo>
                  <a:cubicBezTo>
                    <a:pt x="17178" y="11236"/>
                    <a:pt x="17176" y="11339"/>
                    <a:pt x="17170" y="11410"/>
                  </a:cubicBezTo>
                  <a:cubicBezTo>
                    <a:pt x="17165" y="11482"/>
                    <a:pt x="17158" y="11529"/>
                    <a:pt x="17151" y="11529"/>
                  </a:cubicBezTo>
                  <a:lnTo>
                    <a:pt x="17151" y="11529"/>
                  </a:lnTo>
                  <a:lnTo>
                    <a:pt x="16948" y="11529"/>
                  </a:lnTo>
                  <a:cubicBezTo>
                    <a:pt x="16933" y="11529"/>
                    <a:pt x="16921" y="11355"/>
                    <a:pt x="16921" y="11133"/>
                  </a:cubicBezTo>
                  <a:lnTo>
                    <a:pt x="16921" y="10657"/>
                  </a:lnTo>
                  <a:cubicBezTo>
                    <a:pt x="16921" y="10554"/>
                    <a:pt x="16923" y="10451"/>
                    <a:pt x="16929" y="10380"/>
                  </a:cubicBezTo>
                  <a:cubicBezTo>
                    <a:pt x="16934" y="10308"/>
                    <a:pt x="16941" y="10261"/>
                    <a:pt x="16948" y="10261"/>
                  </a:cubicBezTo>
                  <a:lnTo>
                    <a:pt x="16948" y="10261"/>
                  </a:lnTo>
                  <a:lnTo>
                    <a:pt x="17151" y="10261"/>
                  </a:lnTo>
                  <a:cubicBezTo>
                    <a:pt x="17166" y="10261"/>
                    <a:pt x="17178" y="10435"/>
                    <a:pt x="17178" y="10657"/>
                  </a:cubicBezTo>
                  <a:lnTo>
                    <a:pt x="17178" y="11133"/>
                  </a:lnTo>
                  <a:close/>
                  <a:moveTo>
                    <a:pt x="17643" y="11418"/>
                  </a:moveTo>
                  <a:cubicBezTo>
                    <a:pt x="17638" y="11490"/>
                    <a:pt x="17631" y="11537"/>
                    <a:pt x="17624" y="11537"/>
                  </a:cubicBezTo>
                  <a:lnTo>
                    <a:pt x="17624" y="11537"/>
                  </a:lnTo>
                  <a:lnTo>
                    <a:pt x="17421" y="11537"/>
                  </a:lnTo>
                  <a:cubicBezTo>
                    <a:pt x="17406" y="11537"/>
                    <a:pt x="17394" y="11363"/>
                    <a:pt x="17394" y="11141"/>
                  </a:cubicBezTo>
                  <a:lnTo>
                    <a:pt x="17394" y="10665"/>
                  </a:lnTo>
                  <a:cubicBezTo>
                    <a:pt x="17394" y="10562"/>
                    <a:pt x="17396" y="10459"/>
                    <a:pt x="17402" y="10388"/>
                  </a:cubicBezTo>
                  <a:cubicBezTo>
                    <a:pt x="17407" y="10316"/>
                    <a:pt x="17414" y="10269"/>
                    <a:pt x="17421" y="10269"/>
                  </a:cubicBezTo>
                  <a:lnTo>
                    <a:pt x="17421" y="10269"/>
                  </a:lnTo>
                  <a:lnTo>
                    <a:pt x="17624" y="10269"/>
                  </a:lnTo>
                  <a:cubicBezTo>
                    <a:pt x="17639" y="10269"/>
                    <a:pt x="17651" y="10443"/>
                    <a:pt x="17651" y="10665"/>
                  </a:cubicBezTo>
                  <a:lnTo>
                    <a:pt x="17651" y="11141"/>
                  </a:lnTo>
                  <a:cubicBezTo>
                    <a:pt x="17651" y="11244"/>
                    <a:pt x="17648" y="11347"/>
                    <a:pt x="17643" y="11418"/>
                  </a:cubicBezTo>
                  <a:close/>
                  <a:moveTo>
                    <a:pt x="18123" y="11149"/>
                  </a:moveTo>
                  <a:cubicBezTo>
                    <a:pt x="18123" y="11371"/>
                    <a:pt x="18111" y="11545"/>
                    <a:pt x="18096" y="11545"/>
                  </a:cubicBezTo>
                  <a:lnTo>
                    <a:pt x="18096" y="11545"/>
                  </a:lnTo>
                  <a:lnTo>
                    <a:pt x="17893" y="11545"/>
                  </a:lnTo>
                  <a:cubicBezTo>
                    <a:pt x="17878" y="11545"/>
                    <a:pt x="17866" y="11371"/>
                    <a:pt x="17866" y="11149"/>
                  </a:cubicBezTo>
                  <a:lnTo>
                    <a:pt x="17866" y="10673"/>
                  </a:lnTo>
                  <a:cubicBezTo>
                    <a:pt x="17866" y="10570"/>
                    <a:pt x="17869" y="10467"/>
                    <a:pt x="17874" y="10395"/>
                  </a:cubicBezTo>
                  <a:cubicBezTo>
                    <a:pt x="17880" y="10324"/>
                    <a:pt x="17886" y="10277"/>
                    <a:pt x="17893" y="10277"/>
                  </a:cubicBezTo>
                  <a:lnTo>
                    <a:pt x="17893" y="10277"/>
                  </a:lnTo>
                  <a:lnTo>
                    <a:pt x="18096" y="10277"/>
                  </a:lnTo>
                  <a:cubicBezTo>
                    <a:pt x="18103" y="10277"/>
                    <a:pt x="18110" y="10316"/>
                    <a:pt x="18115" y="10395"/>
                  </a:cubicBezTo>
                  <a:cubicBezTo>
                    <a:pt x="18120" y="10467"/>
                    <a:pt x="18123" y="10570"/>
                    <a:pt x="18123" y="10673"/>
                  </a:cubicBezTo>
                  <a:lnTo>
                    <a:pt x="18123" y="11149"/>
                  </a:lnTo>
                  <a:close/>
                  <a:moveTo>
                    <a:pt x="18596" y="11157"/>
                  </a:moveTo>
                  <a:cubicBezTo>
                    <a:pt x="18596" y="11260"/>
                    <a:pt x="18593" y="11363"/>
                    <a:pt x="18588" y="11434"/>
                  </a:cubicBezTo>
                  <a:cubicBezTo>
                    <a:pt x="18583" y="11506"/>
                    <a:pt x="18576" y="11553"/>
                    <a:pt x="18569" y="11553"/>
                  </a:cubicBezTo>
                  <a:lnTo>
                    <a:pt x="18569" y="11553"/>
                  </a:lnTo>
                  <a:lnTo>
                    <a:pt x="18366" y="11553"/>
                  </a:lnTo>
                  <a:cubicBezTo>
                    <a:pt x="18359" y="11553"/>
                    <a:pt x="18352" y="11514"/>
                    <a:pt x="18347" y="11434"/>
                  </a:cubicBezTo>
                  <a:cubicBezTo>
                    <a:pt x="18342" y="11355"/>
                    <a:pt x="18339" y="11260"/>
                    <a:pt x="18339" y="11157"/>
                  </a:cubicBezTo>
                  <a:lnTo>
                    <a:pt x="18339" y="10681"/>
                  </a:lnTo>
                  <a:cubicBezTo>
                    <a:pt x="18339" y="10459"/>
                    <a:pt x="18351" y="10284"/>
                    <a:pt x="18366" y="10284"/>
                  </a:cubicBezTo>
                  <a:lnTo>
                    <a:pt x="18366" y="10284"/>
                  </a:lnTo>
                  <a:lnTo>
                    <a:pt x="18569" y="10284"/>
                  </a:lnTo>
                  <a:cubicBezTo>
                    <a:pt x="18584" y="10284"/>
                    <a:pt x="18596" y="10459"/>
                    <a:pt x="18596" y="10681"/>
                  </a:cubicBezTo>
                  <a:lnTo>
                    <a:pt x="18596" y="11157"/>
                  </a:lnTo>
                  <a:close/>
                  <a:moveTo>
                    <a:pt x="19069" y="11165"/>
                  </a:moveTo>
                  <a:cubicBezTo>
                    <a:pt x="19069" y="11387"/>
                    <a:pt x="19056" y="11561"/>
                    <a:pt x="19041" y="11561"/>
                  </a:cubicBezTo>
                  <a:lnTo>
                    <a:pt x="19041" y="11561"/>
                  </a:lnTo>
                  <a:lnTo>
                    <a:pt x="18838" y="11561"/>
                  </a:lnTo>
                  <a:cubicBezTo>
                    <a:pt x="18831" y="11561"/>
                    <a:pt x="18824" y="11521"/>
                    <a:pt x="18819" y="11442"/>
                  </a:cubicBezTo>
                  <a:cubicBezTo>
                    <a:pt x="18814" y="11371"/>
                    <a:pt x="18811" y="11268"/>
                    <a:pt x="18811" y="11165"/>
                  </a:cubicBezTo>
                  <a:lnTo>
                    <a:pt x="18811" y="10689"/>
                  </a:lnTo>
                  <a:cubicBezTo>
                    <a:pt x="18811" y="10467"/>
                    <a:pt x="18823" y="10292"/>
                    <a:pt x="18838" y="10292"/>
                  </a:cubicBezTo>
                  <a:lnTo>
                    <a:pt x="18838" y="10292"/>
                  </a:lnTo>
                  <a:lnTo>
                    <a:pt x="19041" y="10292"/>
                  </a:lnTo>
                  <a:cubicBezTo>
                    <a:pt x="19048" y="10292"/>
                    <a:pt x="19055" y="10332"/>
                    <a:pt x="19060" y="10411"/>
                  </a:cubicBezTo>
                  <a:cubicBezTo>
                    <a:pt x="19065" y="10483"/>
                    <a:pt x="19069" y="10586"/>
                    <a:pt x="19069" y="10689"/>
                  </a:cubicBezTo>
                  <a:lnTo>
                    <a:pt x="19069" y="11165"/>
                  </a:lnTo>
                  <a:close/>
                  <a:moveTo>
                    <a:pt x="19541" y="11173"/>
                  </a:moveTo>
                  <a:cubicBezTo>
                    <a:pt x="19541" y="11395"/>
                    <a:pt x="19529" y="11569"/>
                    <a:pt x="19514" y="11569"/>
                  </a:cubicBezTo>
                  <a:lnTo>
                    <a:pt x="19514" y="11569"/>
                  </a:lnTo>
                  <a:lnTo>
                    <a:pt x="19311" y="11569"/>
                  </a:lnTo>
                  <a:cubicBezTo>
                    <a:pt x="19304" y="11569"/>
                    <a:pt x="19297" y="11529"/>
                    <a:pt x="19292" y="11450"/>
                  </a:cubicBezTo>
                  <a:cubicBezTo>
                    <a:pt x="19287" y="11379"/>
                    <a:pt x="19284" y="11276"/>
                    <a:pt x="19284" y="11173"/>
                  </a:cubicBezTo>
                  <a:lnTo>
                    <a:pt x="19284" y="10697"/>
                  </a:lnTo>
                  <a:cubicBezTo>
                    <a:pt x="19284" y="10475"/>
                    <a:pt x="19296" y="10300"/>
                    <a:pt x="19311" y="10300"/>
                  </a:cubicBezTo>
                  <a:lnTo>
                    <a:pt x="19311" y="10300"/>
                  </a:lnTo>
                  <a:lnTo>
                    <a:pt x="19514" y="10300"/>
                  </a:lnTo>
                  <a:cubicBezTo>
                    <a:pt x="19521" y="10300"/>
                    <a:pt x="19528" y="10340"/>
                    <a:pt x="19533" y="10419"/>
                  </a:cubicBezTo>
                  <a:cubicBezTo>
                    <a:pt x="19538" y="10499"/>
                    <a:pt x="19541" y="10594"/>
                    <a:pt x="19541" y="10697"/>
                  </a:cubicBezTo>
                  <a:lnTo>
                    <a:pt x="19541" y="11173"/>
                  </a:lnTo>
                  <a:close/>
                  <a:moveTo>
                    <a:pt x="19986" y="11181"/>
                  </a:moveTo>
                  <a:cubicBezTo>
                    <a:pt x="19986" y="11284"/>
                    <a:pt x="19983" y="11387"/>
                    <a:pt x="19977" y="11458"/>
                  </a:cubicBezTo>
                  <a:cubicBezTo>
                    <a:pt x="19972" y="11529"/>
                    <a:pt x="19965" y="11577"/>
                    <a:pt x="19958" y="11577"/>
                  </a:cubicBezTo>
                  <a:cubicBezTo>
                    <a:pt x="19958" y="11577"/>
                    <a:pt x="19958" y="11577"/>
                    <a:pt x="19958" y="11577"/>
                  </a:cubicBezTo>
                  <a:lnTo>
                    <a:pt x="19883" y="11577"/>
                  </a:lnTo>
                  <a:cubicBezTo>
                    <a:pt x="19883" y="11577"/>
                    <a:pt x="19883" y="11577"/>
                    <a:pt x="19883" y="11577"/>
                  </a:cubicBezTo>
                  <a:cubicBezTo>
                    <a:pt x="19883" y="11577"/>
                    <a:pt x="19883" y="11577"/>
                    <a:pt x="19883" y="11577"/>
                  </a:cubicBezTo>
                  <a:lnTo>
                    <a:pt x="19784" y="11577"/>
                  </a:lnTo>
                  <a:cubicBezTo>
                    <a:pt x="19777" y="11577"/>
                    <a:pt x="19770" y="11537"/>
                    <a:pt x="19765" y="11458"/>
                  </a:cubicBezTo>
                  <a:cubicBezTo>
                    <a:pt x="19760" y="11387"/>
                    <a:pt x="19757" y="11284"/>
                    <a:pt x="19757" y="11181"/>
                  </a:cubicBezTo>
                  <a:lnTo>
                    <a:pt x="19757" y="10705"/>
                  </a:lnTo>
                  <a:cubicBezTo>
                    <a:pt x="19757" y="10483"/>
                    <a:pt x="19769" y="10308"/>
                    <a:pt x="19784" y="10308"/>
                  </a:cubicBezTo>
                  <a:lnTo>
                    <a:pt x="19784" y="10308"/>
                  </a:lnTo>
                  <a:lnTo>
                    <a:pt x="19859" y="10308"/>
                  </a:lnTo>
                  <a:cubicBezTo>
                    <a:pt x="19859" y="10308"/>
                    <a:pt x="19859" y="10308"/>
                    <a:pt x="19859" y="10308"/>
                  </a:cubicBezTo>
                  <a:lnTo>
                    <a:pt x="19958" y="10308"/>
                  </a:lnTo>
                  <a:cubicBezTo>
                    <a:pt x="19973" y="10308"/>
                    <a:pt x="19986" y="10483"/>
                    <a:pt x="19986" y="10705"/>
                  </a:cubicBezTo>
                  <a:lnTo>
                    <a:pt x="19986" y="11181"/>
                  </a:lnTo>
                  <a:close/>
                  <a:moveTo>
                    <a:pt x="20458" y="11181"/>
                  </a:moveTo>
                  <a:cubicBezTo>
                    <a:pt x="20458" y="11284"/>
                    <a:pt x="20455" y="11387"/>
                    <a:pt x="20450" y="11458"/>
                  </a:cubicBezTo>
                  <a:cubicBezTo>
                    <a:pt x="20445" y="11529"/>
                    <a:pt x="20437" y="11577"/>
                    <a:pt x="20430" y="11577"/>
                  </a:cubicBezTo>
                  <a:lnTo>
                    <a:pt x="20430" y="11577"/>
                  </a:lnTo>
                  <a:lnTo>
                    <a:pt x="20228" y="11577"/>
                  </a:lnTo>
                  <a:cubicBezTo>
                    <a:pt x="20221" y="11577"/>
                    <a:pt x="20213" y="11537"/>
                    <a:pt x="20208" y="11458"/>
                  </a:cubicBezTo>
                  <a:cubicBezTo>
                    <a:pt x="20204" y="11387"/>
                    <a:pt x="20200" y="11284"/>
                    <a:pt x="20200" y="11181"/>
                  </a:cubicBezTo>
                  <a:lnTo>
                    <a:pt x="20200" y="10705"/>
                  </a:lnTo>
                  <a:cubicBezTo>
                    <a:pt x="20200" y="10483"/>
                    <a:pt x="20212" y="10308"/>
                    <a:pt x="20228" y="10308"/>
                  </a:cubicBezTo>
                  <a:lnTo>
                    <a:pt x="20228" y="10308"/>
                  </a:lnTo>
                  <a:lnTo>
                    <a:pt x="20430" y="10308"/>
                  </a:lnTo>
                  <a:cubicBezTo>
                    <a:pt x="20446" y="10308"/>
                    <a:pt x="20458" y="10483"/>
                    <a:pt x="20458" y="10705"/>
                  </a:cubicBezTo>
                  <a:lnTo>
                    <a:pt x="20458" y="11181"/>
                  </a:lnTo>
                  <a:close/>
                  <a:moveTo>
                    <a:pt x="20931" y="11188"/>
                  </a:moveTo>
                  <a:cubicBezTo>
                    <a:pt x="20931" y="11292"/>
                    <a:pt x="20928" y="11395"/>
                    <a:pt x="20922" y="11466"/>
                  </a:cubicBezTo>
                  <a:cubicBezTo>
                    <a:pt x="20917" y="11537"/>
                    <a:pt x="20910" y="11585"/>
                    <a:pt x="20903" y="11585"/>
                  </a:cubicBezTo>
                  <a:lnTo>
                    <a:pt x="20903" y="11585"/>
                  </a:lnTo>
                  <a:lnTo>
                    <a:pt x="20701" y="11585"/>
                  </a:lnTo>
                  <a:cubicBezTo>
                    <a:pt x="20693" y="11585"/>
                    <a:pt x="20686" y="11545"/>
                    <a:pt x="20681" y="11466"/>
                  </a:cubicBezTo>
                  <a:cubicBezTo>
                    <a:pt x="20676" y="11387"/>
                    <a:pt x="20673" y="11292"/>
                    <a:pt x="20673" y="11188"/>
                  </a:cubicBezTo>
                  <a:lnTo>
                    <a:pt x="20673" y="10713"/>
                  </a:lnTo>
                  <a:cubicBezTo>
                    <a:pt x="20673" y="10491"/>
                    <a:pt x="20685" y="10316"/>
                    <a:pt x="20701" y="10316"/>
                  </a:cubicBezTo>
                  <a:lnTo>
                    <a:pt x="20701" y="10316"/>
                  </a:lnTo>
                  <a:lnTo>
                    <a:pt x="20903" y="10316"/>
                  </a:lnTo>
                  <a:cubicBezTo>
                    <a:pt x="20919" y="10316"/>
                    <a:pt x="20931" y="10491"/>
                    <a:pt x="20931" y="10713"/>
                  </a:cubicBezTo>
                  <a:lnTo>
                    <a:pt x="20931" y="11188"/>
                  </a:lnTo>
                  <a:close/>
                  <a:moveTo>
                    <a:pt x="21403" y="11204"/>
                  </a:moveTo>
                  <a:cubicBezTo>
                    <a:pt x="21403" y="11426"/>
                    <a:pt x="21391" y="11601"/>
                    <a:pt x="21375" y="11601"/>
                  </a:cubicBezTo>
                  <a:lnTo>
                    <a:pt x="21375" y="11601"/>
                  </a:lnTo>
                  <a:lnTo>
                    <a:pt x="21173" y="11601"/>
                  </a:lnTo>
                  <a:cubicBezTo>
                    <a:pt x="21157" y="11601"/>
                    <a:pt x="21145" y="11426"/>
                    <a:pt x="21145" y="11204"/>
                  </a:cubicBezTo>
                  <a:lnTo>
                    <a:pt x="21145" y="10729"/>
                  </a:lnTo>
                  <a:cubicBezTo>
                    <a:pt x="21145" y="10625"/>
                    <a:pt x="21148" y="10522"/>
                    <a:pt x="21154" y="10451"/>
                  </a:cubicBezTo>
                  <a:cubicBezTo>
                    <a:pt x="21159" y="10380"/>
                    <a:pt x="21166" y="10332"/>
                    <a:pt x="21173" y="10332"/>
                  </a:cubicBezTo>
                  <a:lnTo>
                    <a:pt x="21173" y="10332"/>
                  </a:lnTo>
                  <a:lnTo>
                    <a:pt x="21375" y="10332"/>
                  </a:lnTo>
                  <a:cubicBezTo>
                    <a:pt x="21383" y="10332"/>
                    <a:pt x="21390" y="10372"/>
                    <a:pt x="21395" y="10451"/>
                  </a:cubicBezTo>
                  <a:cubicBezTo>
                    <a:pt x="21400" y="10522"/>
                    <a:pt x="21403" y="10625"/>
                    <a:pt x="21403" y="10729"/>
                  </a:cubicBezTo>
                  <a:lnTo>
                    <a:pt x="21403" y="11204"/>
                  </a:lnTo>
                  <a:close/>
                </a:path>
              </a:pathLst>
            </a:custGeom>
            <a:solidFill>
              <a:srgbClr val="2C3E50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800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10E44BD6-5B37-4B26-B4D3-CFD5FDC2708E}"/>
                </a:ext>
              </a:extLst>
            </p:cNvPr>
            <p:cNvSpPr/>
            <p:nvPr/>
          </p:nvSpPr>
          <p:spPr>
            <a:xfrm>
              <a:off x="362045" y="3281345"/>
              <a:ext cx="2002335" cy="7402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2000" b="1" dirty="0"/>
                <a:t>2013</a:t>
              </a:r>
            </a:p>
          </p:txBody>
        </p:sp>
        <p:sp>
          <p:nvSpPr>
            <p:cNvPr id="52" name="Flecha: a la derecha 51">
              <a:extLst>
                <a:ext uri="{FF2B5EF4-FFF2-40B4-BE49-F238E27FC236}">
                  <a16:creationId xmlns:a16="http://schemas.microsoft.com/office/drawing/2014/main" id="{80FA805F-5DBA-48E7-8F73-A914D2028018}"/>
                </a:ext>
              </a:extLst>
            </p:cNvPr>
            <p:cNvSpPr/>
            <p:nvPr/>
          </p:nvSpPr>
          <p:spPr>
            <a:xfrm>
              <a:off x="9778879" y="2938888"/>
              <a:ext cx="2369578" cy="1442547"/>
            </a:xfrm>
            <a:prstGeom prst="rightArrow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400" b="1" dirty="0"/>
                <a:t>2020</a:t>
              </a:r>
            </a:p>
          </p:txBody>
        </p:sp>
      </p:grpSp>
      <p:sp>
        <p:nvSpPr>
          <p:cNvPr id="4" name="Subtitle 1">
            <a:extLst>
              <a:ext uri="{FF2B5EF4-FFF2-40B4-BE49-F238E27FC236}">
                <a16:creationId xmlns:a16="http://schemas.microsoft.com/office/drawing/2014/main" id="{7BBC96E1-F615-4EFD-9EEF-2CD4F50683E0}"/>
              </a:ext>
            </a:extLst>
          </p:cNvPr>
          <p:cNvSpPr txBox="1">
            <a:spLocks/>
          </p:cNvSpPr>
          <p:nvPr/>
        </p:nvSpPr>
        <p:spPr>
          <a:xfrm>
            <a:off x="1248195" y="616547"/>
            <a:ext cx="6313624" cy="674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Promoting Value chain projects in the Andes of Perú</a:t>
            </a:r>
          </a:p>
        </p:txBody>
      </p:sp>
    </p:spTree>
    <p:extLst>
      <p:ext uri="{BB962C8B-B14F-4D97-AF65-F5344CB8AC3E}">
        <p14:creationId xmlns:p14="http://schemas.microsoft.com/office/powerpoint/2010/main" val="149507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8690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>
                <a:latin typeface="+mn-lt"/>
              </a:rPr>
              <a:t>Presentation of a </a:t>
            </a:r>
            <a:r>
              <a:rPr lang="it-IT" sz="2800" b="1" dirty="0" err="1">
                <a:latin typeface="+mn-lt"/>
              </a:rPr>
              <a:t>project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you</a:t>
            </a:r>
            <a:r>
              <a:rPr lang="it-IT" sz="2800" b="1" dirty="0">
                <a:latin typeface="+mn-lt"/>
              </a:rPr>
              <a:t> are </a:t>
            </a:r>
            <a:r>
              <a:rPr lang="it-IT" sz="2800" b="1" dirty="0" err="1">
                <a:latin typeface="+mn-lt"/>
              </a:rPr>
              <a:t>working</a:t>
            </a:r>
            <a:r>
              <a:rPr lang="it-IT" sz="2800" b="1" dirty="0">
                <a:latin typeface="+mn-lt"/>
              </a:rPr>
              <a:t> on	2/3</a:t>
            </a:r>
          </a:p>
        </p:txBody>
      </p:sp>
      <p:sp>
        <p:nvSpPr>
          <p:cNvPr id="21" name="Freeform: Shape 18">
            <a:extLst>
              <a:ext uri="{FF2B5EF4-FFF2-40B4-BE49-F238E27FC236}">
                <a16:creationId xmlns:a16="http://schemas.microsoft.com/office/drawing/2014/main" id="{E8B8A978-121C-4123-B119-4B90E20C0B7B}"/>
              </a:ext>
            </a:extLst>
          </p:cNvPr>
          <p:cNvSpPr/>
          <p:nvPr/>
        </p:nvSpPr>
        <p:spPr>
          <a:xfrm>
            <a:off x="1224540" y="1890165"/>
            <a:ext cx="7787191" cy="3555315"/>
          </a:xfrm>
          <a:custGeom>
            <a:avLst/>
            <a:gdLst>
              <a:gd name="connsiteX0" fmla="*/ 5195443 w 9144000"/>
              <a:gd name="connsiteY0" fmla="*/ 3804844 h 4113551"/>
              <a:gd name="connsiteX1" fmla="*/ 5176316 w 9144000"/>
              <a:gd name="connsiteY1" fmla="*/ 3823889 h 4113551"/>
              <a:gd name="connsiteX2" fmla="*/ 5195443 w 9144000"/>
              <a:gd name="connsiteY2" fmla="*/ 3842933 h 4113551"/>
              <a:gd name="connsiteX3" fmla="*/ 5326285 w 9144000"/>
              <a:gd name="connsiteY3" fmla="*/ 3842933 h 4113551"/>
              <a:gd name="connsiteX4" fmla="*/ 5345411 w 9144000"/>
              <a:gd name="connsiteY4" fmla="*/ 3823889 h 4113551"/>
              <a:gd name="connsiteX5" fmla="*/ 5326285 w 9144000"/>
              <a:gd name="connsiteY5" fmla="*/ 3804844 h 4113551"/>
              <a:gd name="connsiteX6" fmla="*/ 4933323 w 9144000"/>
              <a:gd name="connsiteY6" fmla="*/ 3804844 h 4113551"/>
              <a:gd name="connsiteX7" fmla="*/ 4914197 w 9144000"/>
              <a:gd name="connsiteY7" fmla="*/ 3823889 h 4113551"/>
              <a:gd name="connsiteX8" fmla="*/ 4933323 w 9144000"/>
              <a:gd name="connsiteY8" fmla="*/ 3842933 h 4113551"/>
              <a:gd name="connsiteX9" fmla="*/ 5064165 w 9144000"/>
              <a:gd name="connsiteY9" fmla="*/ 3842933 h 4113551"/>
              <a:gd name="connsiteX10" fmla="*/ 5083292 w 9144000"/>
              <a:gd name="connsiteY10" fmla="*/ 3823889 h 4113551"/>
              <a:gd name="connsiteX11" fmla="*/ 5064165 w 9144000"/>
              <a:gd name="connsiteY11" fmla="*/ 3804844 h 4113551"/>
              <a:gd name="connsiteX12" fmla="*/ 4671203 w 9144000"/>
              <a:gd name="connsiteY12" fmla="*/ 3804844 h 4113551"/>
              <a:gd name="connsiteX13" fmla="*/ 4652077 w 9144000"/>
              <a:gd name="connsiteY13" fmla="*/ 3823889 h 4113551"/>
              <a:gd name="connsiteX14" fmla="*/ 4671203 w 9144000"/>
              <a:gd name="connsiteY14" fmla="*/ 3842933 h 4113551"/>
              <a:gd name="connsiteX15" fmla="*/ 4802046 w 9144000"/>
              <a:gd name="connsiteY15" fmla="*/ 3842933 h 4113551"/>
              <a:gd name="connsiteX16" fmla="*/ 4821173 w 9144000"/>
              <a:gd name="connsiteY16" fmla="*/ 3823889 h 4113551"/>
              <a:gd name="connsiteX17" fmla="*/ 4802046 w 9144000"/>
              <a:gd name="connsiteY17" fmla="*/ 3804844 h 4113551"/>
              <a:gd name="connsiteX18" fmla="*/ 4409084 w 9144000"/>
              <a:gd name="connsiteY18" fmla="*/ 3804844 h 4113551"/>
              <a:gd name="connsiteX19" fmla="*/ 4389957 w 9144000"/>
              <a:gd name="connsiteY19" fmla="*/ 3823889 h 4113551"/>
              <a:gd name="connsiteX20" fmla="*/ 4409084 w 9144000"/>
              <a:gd name="connsiteY20" fmla="*/ 3842933 h 4113551"/>
              <a:gd name="connsiteX21" fmla="*/ 4540361 w 9144000"/>
              <a:gd name="connsiteY21" fmla="*/ 3842933 h 4113551"/>
              <a:gd name="connsiteX22" fmla="*/ 4559488 w 9144000"/>
              <a:gd name="connsiteY22" fmla="*/ 3823889 h 4113551"/>
              <a:gd name="connsiteX23" fmla="*/ 4540361 w 9144000"/>
              <a:gd name="connsiteY23" fmla="*/ 3804844 h 4113551"/>
              <a:gd name="connsiteX24" fmla="*/ 4146965 w 9144000"/>
              <a:gd name="connsiteY24" fmla="*/ 3804844 h 4113551"/>
              <a:gd name="connsiteX25" fmla="*/ 4127838 w 9144000"/>
              <a:gd name="connsiteY25" fmla="*/ 3823889 h 4113551"/>
              <a:gd name="connsiteX26" fmla="*/ 4146965 w 9144000"/>
              <a:gd name="connsiteY26" fmla="*/ 3842933 h 4113551"/>
              <a:gd name="connsiteX27" fmla="*/ 4278242 w 9144000"/>
              <a:gd name="connsiteY27" fmla="*/ 3842933 h 4113551"/>
              <a:gd name="connsiteX28" fmla="*/ 4297368 w 9144000"/>
              <a:gd name="connsiteY28" fmla="*/ 3823889 h 4113551"/>
              <a:gd name="connsiteX29" fmla="*/ 4278242 w 9144000"/>
              <a:gd name="connsiteY29" fmla="*/ 3804844 h 4113551"/>
              <a:gd name="connsiteX30" fmla="*/ 3884845 w 9144000"/>
              <a:gd name="connsiteY30" fmla="*/ 3804844 h 4113551"/>
              <a:gd name="connsiteX31" fmla="*/ 3865719 w 9144000"/>
              <a:gd name="connsiteY31" fmla="*/ 3823889 h 4113551"/>
              <a:gd name="connsiteX32" fmla="*/ 3884845 w 9144000"/>
              <a:gd name="connsiteY32" fmla="*/ 3842933 h 4113551"/>
              <a:gd name="connsiteX33" fmla="*/ 4016122 w 9144000"/>
              <a:gd name="connsiteY33" fmla="*/ 3842933 h 4113551"/>
              <a:gd name="connsiteX34" fmla="*/ 4034814 w 9144000"/>
              <a:gd name="connsiteY34" fmla="*/ 3823889 h 4113551"/>
              <a:gd name="connsiteX35" fmla="*/ 4016122 w 9144000"/>
              <a:gd name="connsiteY35" fmla="*/ 3804844 h 4113551"/>
              <a:gd name="connsiteX36" fmla="*/ 3623160 w 9144000"/>
              <a:gd name="connsiteY36" fmla="*/ 3804844 h 4113551"/>
              <a:gd name="connsiteX37" fmla="*/ 3604034 w 9144000"/>
              <a:gd name="connsiteY37" fmla="*/ 3823889 h 4113551"/>
              <a:gd name="connsiteX38" fmla="*/ 3623160 w 9144000"/>
              <a:gd name="connsiteY38" fmla="*/ 3842933 h 4113551"/>
              <a:gd name="connsiteX39" fmla="*/ 3754003 w 9144000"/>
              <a:gd name="connsiteY39" fmla="*/ 3842933 h 4113551"/>
              <a:gd name="connsiteX40" fmla="*/ 3773129 w 9144000"/>
              <a:gd name="connsiteY40" fmla="*/ 3823889 h 4113551"/>
              <a:gd name="connsiteX41" fmla="*/ 3754003 w 9144000"/>
              <a:gd name="connsiteY41" fmla="*/ 3804844 h 4113551"/>
              <a:gd name="connsiteX42" fmla="*/ 3361041 w 9144000"/>
              <a:gd name="connsiteY42" fmla="*/ 3804844 h 4113551"/>
              <a:gd name="connsiteX43" fmla="*/ 3341915 w 9144000"/>
              <a:gd name="connsiteY43" fmla="*/ 3823889 h 4113551"/>
              <a:gd name="connsiteX44" fmla="*/ 3361041 w 9144000"/>
              <a:gd name="connsiteY44" fmla="*/ 3842933 h 4113551"/>
              <a:gd name="connsiteX45" fmla="*/ 3491883 w 9144000"/>
              <a:gd name="connsiteY45" fmla="*/ 3842933 h 4113551"/>
              <a:gd name="connsiteX46" fmla="*/ 3511010 w 9144000"/>
              <a:gd name="connsiteY46" fmla="*/ 3823889 h 4113551"/>
              <a:gd name="connsiteX47" fmla="*/ 3491883 w 9144000"/>
              <a:gd name="connsiteY47" fmla="*/ 3804844 h 4113551"/>
              <a:gd name="connsiteX48" fmla="*/ 3098922 w 9144000"/>
              <a:gd name="connsiteY48" fmla="*/ 3804844 h 4113551"/>
              <a:gd name="connsiteX49" fmla="*/ 3079795 w 9144000"/>
              <a:gd name="connsiteY49" fmla="*/ 3823889 h 4113551"/>
              <a:gd name="connsiteX50" fmla="*/ 3098922 w 9144000"/>
              <a:gd name="connsiteY50" fmla="*/ 3842933 h 4113551"/>
              <a:gd name="connsiteX51" fmla="*/ 3229764 w 9144000"/>
              <a:gd name="connsiteY51" fmla="*/ 3842933 h 4113551"/>
              <a:gd name="connsiteX52" fmla="*/ 3248890 w 9144000"/>
              <a:gd name="connsiteY52" fmla="*/ 3823889 h 4113551"/>
              <a:gd name="connsiteX53" fmla="*/ 3229764 w 9144000"/>
              <a:gd name="connsiteY53" fmla="*/ 3804844 h 4113551"/>
              <a:gd name="connsiteX54" fmla="*/ 2836802 w 9144000"/>
              <a:gd name="connsiteY54" fmla="*/ 3804844 h 4113551"/>
              <a:gd name="connsiteX55" fmla="*/ 2817676 w 9144000"/>
              <a:gd name="connsiteY55" fmla="*/ 3823889 h 4113551"/>
              <a:gd name="connsiteX56" fmla="*/ 2836802 w 9144000"/>
              <a:gd name="connsiteY56" fmla="*/ 3842933 h 4113551"/>
              <a:gd name="connsiteX57" fmla="*/ 2967644 w 9144000"/>
              <a:gd name="connsiteY57" fmla="*/ 3842933 h 4113551"/>
              <a:gd name="connsiteX58" fmla="*/ 2986771 w 9144000"/>
              <a:gd name="connsiteY58" fmla="*/ 3823889 h 4113551"/>
              <a:gd name="connsiteX59" fmla="*/ 2967644 w 9144000"/>
              <a:gd name="connsiteY59" fmla="*/ 3804844 h 4113551"/>
              <a:gd name="connsiteX60" fmla="*/ 2574683 w 9144000"/>
              <a:gd name="connsiteY60" fmla="*/ 3804844 h 4113551"/>
              <a:gd name="connsiteX61" fmla="*/ 2555556 w 9144000"/>
              <a:gd name="connsiteY61" fmla="*/ 3823889 h 4113551"/>
              <a:gd name="connsiteX62" fmla="*/ 2574683 w 9144000"/>
              <a:gd name="connsiteY62" fmla="*/ 3842933 h 4113551"/>
              <a:gd name="connsiteX63" fmla="*/ 2705525 w 9144000"/>
              <a:gd name="connsiteY63" fmla="*/ 3842933 h 4113551"/>
              <a:gd name="connsiteX64" fmla="*/ 2724652 w 9144000"/>
              <a:gd name="connsiteY64" fmla="*/ 3823889 h 4113551"/>
              <a:gd name="connsiteX65" fmla="*/ 2705525 w 9144000"/>
              <a:gd name="connsiteY65" fmla="*/ 3804844 h 4113551"/>
              <a:gd name="connsiteX66" fmla="*/ 2312563 w 9144000"/>
              <a:gd name="connsiteY66" fmla="*/ 3804844 h 4113551"/>
              <a:gd name="connsiteX67" fmla="*/ 2293437 w 9144000"/>
              <a:gd name="connsiteY67" fmla="*/ 3823889 h 4113551"/>
              <a:gd name="connsiteX68" fmla="*/ 2312563 w 9144000"/>
              <a:gd name="connsiteY68" fmla="*/ 3842933 h 4113551"/>
              <a:gd name="connsiteX69" fmla="*/ 2443406 w 9144000"/>
              <a:gd name="connsiteY69" fmla="*/ 3842933 h 4113551"/>
              <a:gd name="connsiteX70" fmla="*/ 2462532 w 9144000"/>
              <a:gd name="connsiteY70" fmla="*/ 3823889 h 4113551"/>
              <a:gd name="connsiteX71" fmla="*/ 2443406 w 9144000"/>
              <a:gd name="connsiteY71" fmla="*/ 3804844 h 4113551"/>
              <a:gd name="connsiteX72" fmla="*/ 2050444 w 9144000"/>
              <a:gd name="connsiteY72" fmla="*/ 3804844 h 4113551"/>
              <a:gd name="connsiteX73" fmla="*/ 2031317 w 9144000"/>
              <a:gd name="connsiteY73" fmla="*/ 3823889 h 4113551"/>
              <a:gd name="connsiteX74" fmla="*/ 2050444 w 9144000"/>
              <a:gd name="connsiteY74" fmla="*/ 3842933 h 4113551"/>
              <a:gd name="connsiteX75" fmla="*/ 2181286 w 9144000"/>
              <a:gd name="connsiteY75" fmla="*/ 3842933 h 4113551"/>
              <a:gd name="connsiteX76" fmla="*/ 2200413 w 9144000"/>
              <a:gd name="connsiteY76" fmla="*/ 3823889 h 4113551"/>
              <a:gd name="connsiteX77" fmla="*/ 2181286 w 9144000"/>
              <a:gd name="connsiteY77" fmla="*/ 3804844 h 4113551"/>
              <a:gd name="connsiteX78" fmla="*/ 5571016 w 9144000"/>
              <a:gd name="connsiteY78" fmla="*/ 3787324 h 4113551"/>
              <a:gd name="connsiteX79" fmla="*/ 5551890 w 9144000"/>
              <a:gd name="connsiteY79" fmla="*/ 3804844 h 4113551"/>
              <a:gd name="connsiteX80" fmla="*/ 5457562 w 9144000"/>
              <a:gd name="connsiteY80" fmla="*/ 3804844 h 4113551"/>
              <a:gd name="connsiteX81" fmla="*/ 5438435 w 9144000"/>
              <a:gd name="connsiteY81" fmla="*/ 3823889 h 4113551"/>
              <a:gd name="connsiteX82" fmla="*/ 5457562 w 9144000"/>
              <a:gd name="connsiteY82" fmla="*/ 3842933 h 4113551"/>
              <a:gd name="connsiteX83" fmla="*/ 5579276 w 9144000"/>
              <a:gd name="connsiteY83" fmla="*/ 3842933 h 4113551"/>
              <a:gd name="connsiteX84" fmla="*/ 5590143 w 9144000"/>
              <a:gd name="connsiteY84" fmla="*/ 3832078 h 4113551"/>
              <a:gd name="connsiteX85" fmla="*/ 5590143 w 9144000"/>
              <a:gd name="connsiteY85" fmla="*/ 3806368 h 4113551"/>
              <a:gd name="connsiteX86" fmla="*/ 5571016 w 9144000"/>
              <a:gd name="connsiteY86" fmla="*/ 3787324 h 4113551"/>
              <a:gd name="connsiteX87" fmla="*/ 1951768 w 9144000"/>
              <a:gd name="connsiteY87" fmla="*/ 3641445 h 4113551"/>
              <a:gd name="connsiteX88" fmla="*/ 1932642 w 9144000"/>
              <a:gd name="connsiteY88" fmla="*/ 3660489 h 4113551"/>
              <a:gd name="connsiteX89" fmla="*/ 1932642 w 9144000"/>
              <a:gd name="connsiteY89" fmla="*/ 3791513 h 4113551"/>
              <a:gd name="connsiteX90" fmla="*/ 1951768 w 9144000"/>
              <a:gd name="connsiteY90" fmla="*/ 3810558 h 4113551"/>
              <a:gd name="connsiteX91" fmla="*/ 1970895 w 9144000"/>
              <a:gd name="connsiteY91" fmla="*/ 3791513 h 4113551"/>
              <a:gd name="connsiteX92" fmla="*/ 1970895 w 9144000"/>
              <a:gd name="connsiteY92" fmla="*/ 3660489 h 4113551"/>
              <a:gd name="connsiteX93" fmla="*/ 1951768 w 9144000"/>
              <a:gd name="connsiteY93" fmla="*/ 3641445 h 4113551"/>
              <a:gd name="connsiteX94" fmla="*/ 5571016 w 9144000"/>
              <a:gd name="connsiteY94" fmla="*/ 3525275 h 4113551"/>
              <a:gd name="connsiteX95" fmla="*/ 5551890 w 9144000"/>
              <a:gd name="connsiteY95" fmla="*/ 3544319 h 4113551"/>
              <a:gd name="connsiteX96" fmla="*/ 5551890 w 9144000"/>
              <a:gd name="connsiteY96" fmla="*/ 3675344 h 4113551"/>
              <a:gd name="connsiteX97" fmla="*/ 5571016 w 9144000"/>
              <a:gd name="connsiteY97" fmla="*/ 3694388 h 4113551"/>
              <a:gd name="connsiteX98" fmla="*/ 5590143 w 9144000"/>
              <a:gd name="connsiteY98" fmla="*/ 3675344 h 4113551"/>
              <a:gd name="connsiteX99" fmla="*/ 5590143 w 9144000"/>
              <a:gd name="connsiteY99" fmla="*/ 3544319 h 4113551"/>
              <a:gd name="connsiteX100" fmla="*/ 5571016 w 9144000"/>
              <a:gd name="connsiteY100" fmla="*/ 3525275 h 4113551"/>
              <a:gd name="connsiteX101" fmla="*/ 1951768 w 9144000"/>
              <a:gd name="connsiteY101" fmla="*/ 3379397 h 4113551"/>
              <a:gd name="connsiteX102" fmla="*/ 1932642 w 9144000"/>
              <a:gd name="connsiteY102" fmla="*/ 3398441 h 4113551"/>
              <a:gd name="connsiteX103" fmla="*/ 1932642 w 9144000"/>
              <a:gd name="connsiteY103" fmla="*/ 3529465 h 4113551"/>
              <a:gd name="connsiteX104" fmla="*/ 1951768 w 9144000"/>
              <a:gd name="connsiteY104" fmla="*/ 3548509 h 4113551"/>
              <a:gd name="connsiteX105" fmla="*/ 1970895 w 9144000"/>
              <a:gd name="connsiteY105" fmla="*/ 3529465 h 4113551"/>
              <a:gd name="connsiteX106" fmla="*/ 1970895 w 9144000"/>
              <a:gd name="connsiteY106" fmla="*/ 3398441 h 4113551"/>
              <a:gd name="connsiteX107" fmla="*/ 1951768 w 9144000"/>
              <a:gd name="connsiteY107" fmla="*/ 3379397 h 4113551"/>
              <a:gd name="connsiteX108" fmla="*/ 5571016 w 9144000"/>
              <a:gd name="connsiteY108" fmla="*/ 3263036 h 4113551"/>
              <a:gd name="connsiteX109" fmla="*/ 5551890 w 9144000"/>
              <a:gd name="connsiteY109" fmla="*/ 3282081 h 4113551"/>
              <a:gd name="connsiteX110" fmla="*/ 5551890 w 9144000"/>
              <a:gd name="connsiteY110" fmla="*/ 3413105 h 4113551"/>
              <a:gd name="connsiteX111" fmla="*/ 5571016 w 9144000"/>
              <a:gd name="connsiteY111" fmla="*/ 3432149 h 4113551"/>
              <a:gd name="connsiteX112" fmla="*/ 5590143 w 9144000"/>
              <a:gd name="connsiteY112" fmla="*/ 3413105 h 4113551"/>
              <a:gd name="connsiteX113" fmla="*/ 5590143 w 9144000"/>
              <a:gd name="connsiteY113" fmla="*/ 3282081 h 4113551"/>
              <a:gd name="connsiteX114" fmla="*/ 5571016 w 9144000"/>
              <a:gd name="connsiteY114" fmla="*/ 3263036 h 4113551"/>
              <a:gd name="connsiteX115" fmla="*/ 1951768 w 9144000"/>
              <a:gd name="connsiteY115" fmla="*/ 3117158 h 4113551"/>
              <a:gd name="connsiteX116" fmla="*/ 1932642 w 9144000"/>
              <a:gd name="connsiteY116" fmla="*/ 3136392 h 4113551"/>
              <a:gd name="connsiteX117" fmla="*/ 1932642 w 9144000"/>
              <a:gd name="connsiteY117" fmla="*/ 3267226 h 4113551"/>
              <a:gd name="connsiteX118" fmla="*/ 1951768 w 9144000"/>
              <a:gd name="connsiteY118" fmla="*/ 3286461 h 4113551"/>
              <a:gd name="connsiteX119" fmla="*/ 1970895 w 9144000"/>
              <a:gd name="connsiteY119" fmla="*/ 3267226 h 4113551"/>
              <a:gd name="connsiteX120" fmla="*/ 1970895 w 9144000"/>
              <a:gd name="connsiteY120" fmla="*/ 3136392 h 4113551"/>
              <a:gd name="connsiteX121" fmla="*/ 1951768 w 9144000"/>
              <a:gd name="connsiteY121" fmla="*/ 3117158 h 4113551"/>
              <a:gd name="connsiteX122" fmla="*/ 5571016 w 9144000"/>
              <a:gd name="connsiteY122" fmla="*/ 3000988 h 4113551"/>
              <a:gd name="connsiteX123" fmla="*/ 5551890 w 9144000"/>
              <a:gd name="connsiteY123" fmla="*/ 3020032 h 4113551"/>
              <a:gd name="connsiteX124" fmla="*/ 5551890 w 9144000"/>
              <a:gd name="connsiteY124" fmla="*/ 3151056 h 4113551"/>
              <a:gd name="connsiteX125" fmla="*/ 5571016 w 9144000"/>
              <a:gd name="connsiteY125" fmla="*/ 3170101 h 4113551"/>
              <a:gd name="connsiteX126" fmla="*/ 5590143 w 9144000"/>
              <a:gd name="connsiteY126" fmla="*/ 3151056 h 4113551"/>
              <a:gd name="connsiteX127" fmla="*/ 5590143 w 9144000"/>
              <a:gd name="connsiteY127" fmla="*/ 3020032 h 4113551"/>
              <a:gd name="connsiteX128" fmla="*/ 5571016 w 9144000"/>
              <a:gd name="connsiteY128" fmla="*/ 3000988 h 4113551"/>
              <a:gd name="connsiteX129" fmla="*/ 1951768 w 9144000"/>
              <a:gd name="connsiteY129" fmla="*/ 2855300 h 4113551"/>
              <a:gd name="connsiteX130" fmla="*/ 1932642 w 9144000"/>
              <a:gd name="connsiteY130" fmla="*/ 2874344 h 4113551"/>
              <a:gd name="connsiteX131" fmla="*/ 1932642 w 9144000"/>
              <a:gd name="connsiteY131" fmla="*/ 3005368 h 4113551"/>
              <a:gd name="connsiteX132" fmla="*/ 1951768 w 9144000"/>
              <a:gd name="connsiteY132" fmla="*/ 3024412 h 4113551"/>
              <a:gd name="connsiteX133" fmla="*/ 1970895 w 9144000"/>
              <a:gd name="connsiteY133" fmla="*/ 3005368 h 4113551"/>
              <a:gd name="connsiteX134" fmla="*/ 1970895 w 9144000"/>
              <a:gd name="connsiteY134" fmla="*/ 2874344 h 4113551"/>
              <a:gd name="connsiteX135" fmla="*/ 1951768 w 9144000"/>
              <a:gd name="connsiteY135" fmla="*/ 2855300 h 4113551"/>
              <a:gd name="connsiteX136" fmla="*/ 5571016 w 9144000"/>
              <a:gd name="connsiteY136" fmla="*/ 2738939 h 4113551"/>
              <a:gd name="connsiteX137" fmla="*/ 5551890 w 9144000"/>
              <a:gd name="connsiteY137" fmla="*/ 2758174 h 4113551"/>
              <a:gd name="connsiteX138" fmla="*/ 5551890 w 9144000"/>
              <a:gd name="connsiteY138" fmla="*/ 2889008 h 4113551"/>
              <a:gd name="connsiteX139" fmla="*/ 5571016 w 9144000"/>
              <a:gd name="connsiteY139" fmla="*/ 2908243 h 4113551"/>
              <a:gd name="connsiteX140" fmla="*/ 5590143 w 9144000"/>
              <a:gd name="connsiteY140" fmla="*/ 2889008 h 4113551"/>
              <a:gd name="connsiteX141" fmla="*/ 5590143 w 9144000"/>
              <a:gd name="connsiteY141" fmla="*/ 2758174 h 4113551"/>
              <a:gd name="connsiteX142" fmla="*/ 5571016 w 9144000"/>
              <a:gd name="connsiteY142" fmla="*/ 2738939 h 4113551"/>
              <a:gd name="connsiteX143" fmla="*/ 1951768 w 9144000"/>
              <a:gd name="connsiteY143" fmla="*/ 2593251 h 4113551"/>
              <a:gd name="connsiteX144" fmla="*/ 1932642 w 9144000"/>
              <a:gd name="connsiteY144" fmla="*/ 2612295 h 4113551"/>
              <a:gd name="connsiteX145" fmla="*/ 1932642 w 9144000"/>
              <a:gd name="connsiteY145" fmla="*/ 2743129 h 4113551"/>
              <a:gd name="connsiteX146" fmla="*/ 1951768 w 9144000"/>
              <a:gd name="connsiteY146" fmla="*/ 2762364 h 4113551"/>
              <a:gd name="connsiteX147" fmla="*/ 1970895 w 9144000"/>
              <a:gd name="connsiteY147" fmla="*/ 2743129 h 4113551"/>
              <a:gd name="connsiteX148" fmla="*/ 1970895 w 9144000"/>
              <a:gd name="connsiteY148" fmla="*/ 2612295 h 4113551"/>
              <a:gd name="connsiteX149" fmla="*/ 1951768 w 9144000"/>
              <a:gd name="connsiteY149" fmla="*/ 2593251 h 4113551"/>
              <a:gd name="connsiteX150" fmla="*/ 5571016 w 9144000"/>
              <a:gd name="connsiteY150" fmla="*/ 2476891 h 4113551"/>
              <a:gd name="connsiteX151" fmla="*/ 5551890 w 9144000"/>
              <a:gd name="connsiteY151" fmla="*/ 2495935 h 4113551"/>
              <a:gd name="connsiteX152" fmla="*/ 5551890 w 9144000"/>
              <a:gd name="connsiteY152" fmla="*/ 2626959 h 4113551"/>
              <a:gd name="connsiteX153" fmla="*/ 5571016 w 9144000"/>
              <a:gd name="connsiteY153" fmla="*/ 2646004 h 4113551"/>
              <a:gd name="connsiteX154" fmla="*/ 5590143 w 9144000"/>
              <a:gd name="connsiteY154" fmla="*/ 2626959 h 4113551"/>
              <a:gd name="connsiteX155" fmla="*/ 5590143 w 9144000"/>
              <a:gd name="connsiteY155" fmla="*/ 2495935 h 4113551"/>
              <a:gd name="connsiteX156" fmla="*/ 5571016 w 9144000"/>
              <a:gd name="connsiteY156" fmla="*/ 2476891 h 4113551"/>
              <a:gd name="connsiteX157" fmla="*/ 1951768 w 9144000"/>
              <a:gd name="connsiteY157" fmla="*/ 2331012 h 4113551"/>
              <a:gd name="connsiteX158" fmla="*/ 1932642 w 9144000"/>
              <a:gd name="connsiteY158" fmla="*/ 2350057 h 4113551"/>
              <a:gd name="connsiteX159" fmla="*/ 1932642 w 9144000"/>
              <a:gd name="connsiteY159" fmla="*/ 2481081 h 4113551"/>
              <a:gd name="connsiteX160" fmla="*/ 1951768 w 9144000"/>
              <a:gd name="connsiteY160" fmla="*/ 2500125 h 4113551"/>
              <a:gd name="connsiteX161" fmla="*/ 1970895 w 9144000"/>
              <a:gd name="connsiteY161" fmla="*/ 2481081 h 4113551"/>
              <a:gd name="connsiteX162" fmla="*/ 1970895 w 9144000"/>
              <a:gd name="connsiteY162" fmla="*/ 2350057 h 4113551"/>
              <a:gd name="connsiteX163" fmla="*/ 1951768 w 9144000"/>
              <a:gd name="connsiteY163" fmla="*/ 2331012 h 4113551"/>
              <a:gd name="connsiteX164" fmla="*/ 5571016 w 9144000"/>
              <a:gd name="connsiteY164" fmla="*/ 2214843 h 4113551"/>
              <a:gd name="connsiteX165" fmla="*/ 5551890 w 9144000"/>
              <a:gd name="connsiteY165" fmla="*/ 2233887 h 4113551"/>
              <a:gd name="connsiteX166" fmla="*/ 5551890 w 9144000"/>
              <a:gd name="connsiteY166" fmla="*/ 2364721 h 4113551"/>
              <a:gd name="connsiteX167" fmla="*/ 5571016 w 9144000"/>
              <a:gd name="connsiteY167" fmla="*/ 2383955 h 4113551"/>
              <a:gd name="connsiteX168" fmla="*/ 5590143 w 9144000"/>
              <a:gd name="connsiteY168" fmla="*/ 2364721 h 4113551"/>
              <a:gd name="connsiteX169" fmla="*/ 5590143 w 9144000"/>
              <a:gd name="connsiteY169" fmla="*/ 2233887 h 4113551"/>
              <a:gd name="connsiteX170" fmla="*/ 5571016 w 9144000"/>
              <a:gd name="connsiteY170" fmla="*/ 2214843 h 4113551"/>
              <a:gd name="connsiteX171" fmla="*/ 1951768 w 9144000"/>
              <a:gd name="connsiteY171" fmla="*/ 2069154 h 4113551"/>
              <a:gd name="connsiteX172" fmla="*/ 1932642 w 9144000"/>
              <a:gd name="connsiteY172" fmla="*/ 2088199 h 4113551"/>
              <a:gd name="connsiteX173" fmla="*/ 1932642 w 9144000"/>
              <a:gd name="connsiteY173" fmla="*/ 2219223 h 4113551"/>
              <a:gd name="connsiteX174" fmla="*/ 1951768 w 9144000"/>
              <a:gd name="connsiteY174" fmla="*/ 2238267 h 4113551"/>
              <a:gd name="connsiteX175" fmla="*/ 1970895 w 9144000"/>
              <a:gd name="connsiteY175" fmla="*/ 2219223 h 4113551"/>
              <a:gd name="connsiteX176" fmla="*/ 1970895 w 9144000"/>
              <a:gd name="connsiteY176" fmla="*/ 2088199 h 4113551"/>
              <a:gd name="connsiteX177" fmla="*/ 1951768 w 9144000"/>
              <a:gd name="connsiteY177" fmla="*/ 2069154 h 4113551"/>
              <a:gd name="connsiteX178" fmla="*/ 5571016 w 9144000"/>
              <a:gd name="connsiteY178" fmla="*/ 1952794 h 4113551"/>
              <a:gd name="connsiteX179" fmla="*/ 5551890 w 9144000"/>
              <a:gd name="connsiteY179" fmla="*/ 1972029 h 4113551"/>
              <a:gd name="connsiteX180" fmla="*/ 5551890 w 9144000"/>
              <a:gd name="connsiteY180" fmla="*/ 2102863 h 4113551"/>
              <a:gd name="connsiteX181" fmla="*/ 5571016 w 9144000"/>
              <a:gd name="connsiteY181" fmla="*/ 2122097 h 4113551"/>
              <a:gd name="connsiteX182" fmla="*/ 5590143 w 9144000"/>
              <a:gd name="connsiteY182" fmla="*/ 2102863 h 4113551"/>
              <a:gd name="connsiteX183" fmla="*/ 5590143 w 9144000"/>
              <a:gd name="connsiteY183" fmla="*/ 1972029 h 4113551"/>
              <a:gd name="connsiteX184" fmla="*/ 5571016 w 9144000"/>
              <a:gd name="connsiteY184" fmla="*/ 1952794 h 4113551"/>
              <a:gd name="connsiteX185" fmla="*/ 1951768 w 9144000"/>
              <a:gd name="connsiteY185" fmla="*/ 1806916 h 4113551"/>
              <a:gd name="connsiteX186" fmla="*/ 1932642 w 9144000"/>
              <a:gd name="connsiteY186" fmla="*/ 1826150 h 4113551"/>
              <a:gd name="connsiteX187" fmla="*/ 1932642 w 9144000"/>
              <a:gd name="connsiteY187" fmla="*/ 1956984 h 4113551"/>
              <a:gd name="connsiteX188" fmla="*/ 1951768 w 9144000"/>
              <a:gd name="connsiteY188" fmla="*/ 1976219 h 4113551"/>
              <a:gd name="connsiteX189" fmla="*/ 1970895 w 9144000"/>
              <a:gd name="connsiteY189" fmla="*/ 1956984 h 4113551"/>
              <a:gd name="connsiteX190" fmla="*/ 1970895 w 9144000"/>
              <a:gd name="connsiteY190" fmla="*/ 1826150 h 4113551"/>
              <a:gd name="connsiteX191" fmla="*/ 1951768 w 9144000"/>
              <a:gd name="connsiteY191" fmla="*/ 1806916 h 4113551"/>
              <a:gd name="connsiteX192" fmla="*/ 5571016 w 9144000"/>
              <a:gd name="connsiteY192" fmla="*/ 1690746 h 4113551"/>
              <a:gd name="connsiteX193" fmla="*/ 5551890 w 9144000"/>
              <a:gd name="connsiteY193" fmla="*/ 1709790 h 4113551"/>
              <a:gd name="connsiteX194" fmla="*/ 5551890 w 9144000"/>
              <a:gd name="connsiteY194" fmla="*/ 1840814 h 4113551"/>
              <a:gd name="connsiteX195" fmla="*/ 5571016 w 9144000"/>
              <a:gd name="connsiteY195" fmla="*/ 1859858 h 4113551"/>
              <a:gd name="connsiteX196" fmla="*/ 5590143 w 9144000"/>
              <a:gd name="connsiteY196" fmla="*/ 1840814 h 4113551"/>
              <a:gd name="connsiteX197" fmla="*/ 5590143 w 9144000"/>
              <a:gd name="connsiteY197" fmla="*/ 1709790 h 4113551"/>
              <a:gd name="connsiteX198" fmla="*/ 5571016 w 9144000"/>
              <a:gd name="connsiteY198" fmla="*/ 1690746 h 4113551"/>
              <a:gd name="connsiteX199" fmla="*/ 1951768 w 9144000"/>
              <a:gd name="connsiteY199" fmla="*/ 1544867 h 4113551"/>
              <a:gd name="connsiteX200" fmla="*/ 1932642 w 9144000"/>
              <a:gd name="connsiteY200" fmla="*/ 1563911 h 4113551"/>
              <a:gd name="connsiteX201" fmla="*/ 1932642 w 9144000"/>
              <a:gd name="connsiteY201" fmla="*/ 1694936 h 4113551"/>
              <a:gd name="connsiteX202" fmla="*/ 1951768 w 9144000"/>
              <a:gd name="connsiteY202" fmla="*/ 1713980 h 4113551"/>
              <a:gd name="connsiteX203" fmla="*/ 1970895 w 9144000"/>
              <a:gd name="connsiteY203" fmla="*/ 1694936 h 4113551"/>
              <a:gd name="connsiteX204" fmla="*/ 1970895 w 9144000"/>
              <a:gd name="connsiteY204" fmla="*/ 1563911 h 4113551"/>
              <a:gd name="connsiteX205" fmla="*/ 1951768 w 9144000"/>
              <a:gd name="connsiteY205" fmla="*/ 1544867 h 4113551"/>
              <a:gd name="connsiteX206" fmla="*/ 1694865 w 9144000"/>
              <a:gd name="connsiteY206" fmla="*/ 1539725 h 4113551"/>
              <a:gd name="connsiteX207" fmla="*/ 1675739 w 9144000"/>
              <a:gd name="connsiteY207" fmla="*/ 1558770 h 4113551"/>
              <a:gd name="connsiteX208" fmla="*/ 1694865 w 9144000"/>
              <a:gd name="connsiteY208" fmla="*/ 1578004 h 4113551"/>
              <a:gd name="connsiteX209" fmla="*/ 1825708 w 9144000"/>
              <a:gd name="connsiteY209" fmla="*/ 1578004 h 4113551"/>
              <a:gd name="connsiteX210" fmla="*/ 1844834 w 9144000"/>
              <a:gd name="connsiteY210" fmla="*/ 1558770 h 4113551"/>
              <a:gd name="connsiteX211" fmla="*/ 1825708 w 9144000"/>
              <a:gd name="connsiteY211" fmla="*/ 1539725 h 4113551"/>
              <a:gd name="connsiteX212" fmla="*/ 1432746 w 9144000"/>
              <a:gd name="connsiteY212" fmla="*/ 1539725 h 4113551"/>
              <a:gd name="connsiteX213" fmla="*/ 1413619 w 9144000"/>
              <a:gd name="connsiteY213" fmla="*/ 1558770 h 4113551"/>
              <a:gd name="connsiteX214" fmla="*/ 1432746 w 9144000"/>
              <a:gd name="connsiteY214" fmla="*/ 1578004 h 4113551"/>
              <a:gd name="connsiteX215" fmla="*/ 1563588 w 9144000"/>
              <a:gd name="connsiteY215" fmla="*/ 1578004 h 4113551"/>
              <a:gd name="connsiteX216" fmla="*/ 1582715 w 9144000"/>
              <a:gd name="connsiteY216" fmla="*/ 1558770 h 4113551"/>
              <a:gd name="connsiteX217" fmla="*/ 1563588 w 9144000"/>
              <a:gd name="connsiteY217" fmla="*/ 1539725 h 4113551"/>
              <a:gd name="connsiteX218" fmla="*/ 1170627 w 9144000"/>
              <a:gd name="connsiteY218" fmla="*/ 1539725 h 4113551"/>
              <a:gd name="connsiteX219" fmla="*/ 1151500 w 9144000"/>
              <a:gd name="connsiteY219" fmla="*/ 1558770 h 4113551"/>
              <a:gd name="connsiteX220" fmla="*/ 1170627 w 9144000"/>
              <a:gd name="connsiteY220" fmla="*/ 1578004 h 4113551"/>
              <a:gd name="connsiteX221" fmla="*/ 1301469 w 9144000"/>
              <a:gd name="connsiteY221" fmla="*/ 1578004 h 4113551"/>
              <a:gd name="connsiteX222" fmla="*/ 1320595 w 9144000"/>
              <a:gd name="connsiteY222" fmla="*/ 1558770 h 4113551"/>
              <a:gd name="connsiteX223" fmla="*/ 1301469 w 9144000"/>
              <a:gd name="connsiteY223" fmla="*/ 1539725 h 4113551"/>
              <a:gd name="connsiteX224" fmla="*/ 908507 w 9144000"/>
              <a:gd name="connsiteY224" fmla="*/ 1539725 h 4113551"/>
              <a:gd name="connsiteX225" fmla="*/ 889381 w 9144000"/>
              <a:gd name="connsiteY225" fmla="*/ 1558770 h 4113551"/>
              <a:gd name="connsiteX226" fmla="*/ 908507 w 9144000"/>
              <a:gd name="connsiteY226" fmla="*/ 1578004 h 4113551"/>
              <a:gd name="connsiteX227" fmla="*/ 1039349 w 9144000"/>
              <a:gd name="connsiteY227" fmla="*/ 1578004 h 4113551"/>
              <a:gd name="connsiteX228" fmla="*/ 1058476 w 9144000"/>
              <a:gd name="connsiteY228" fmla="*/ 1558770 h 4113551"/>
              <a:gd name="connsiteX229" fmla="*/ 1039349 w 9144000"/>
              <a:gd name="connsiteY229" fmla="*/ 1539725 h 4113551"/>
              <a:gd name="connsiteX230" fmla="*/ 646388 w 9144000"/>
              <a:gd name="connsiteY230" fmla="*/ 1539725 h 4113551"/>
              <a:gd name="connsiteX231" fmla="*/ 627696 w 9144000"/>
              <a:gd name="connsiteY231" fmla="*/ 1558770 h 4113551"/>
              <a:gd name="connsiteX232" fmla="*/ 646388 w 9144000"/>
              <a:gd name="connsiteY232" fmla="*/ 1578004 h 4113551"/>
              <a:gd name="connsiteX233" fmla="*/ 777665 w 9144000"/>
              <a:gd name="connsiteY233" fmla="*/ 1578004 h 4113551"/>
              <a:gd name="connsiteX234" fmla="*/ 796791 w 9144000"/>
              <a:gd name="connsiteY234" fmla="*/ 1558770 h 4113551"/>
              <a:gd name="connsiteX235" fmla="*/ 777665 w 9144000"/>
              <a:gd name="connsiteY235" fmla="*/ 1539725 h 4113551"/>
              <a:gd name="connsiteX236" fmla="*/ 384268 w 9144000"/>
              <a:gd name="connsiteY236" fmla="*/ 1539725 h 4113551"/>
              <a:gd name="connsiteX237" fmla="*/ 365576 w 9144000"/>
              <a:gd name="connsiteY237" fmla="*/ 1558770 h 4113551"/>
              <a:gd name="connsiteX238" fmla="*/ 384268 w 9144000"/>
              <a:gd name="connsiteY238" fmla="*/ 1578004 h 4113551"/>
              <a:gd name="connsiteX239" fmla="*/ 515545 w 9144000"/>
              <a:gd name="connsiteY239" fmla="*/ 1578004 h 4113551"/>
              <a:gd name="connsiteX240" fmla="*/ 534672 w 9144000"/>
              <a:gd name="connsiteY240" fmla="*/ 1558770 h 4113551"/>
              <a:gd name="connsiteX241" fmla="*/ 515545 w 9144000"/>
              <a:gd name="connsiteY241" fmla="*/ 1539725 h 4113551"/>
              <a:gd name="connsiteX242" fmla="*/ 122149 w 9144000"/>
              <a:gd name="connsiteY242" fmla="*/ 1539725 h 4113551"/>
              <a:gd name="connsiteX243" fmla="*/ 103022 w 9144000"/>
              <a:gd name="connsiteY243" fmla="*/ 1558770 h 4113551"/>
              <a:gd name="connsiteX244" fmla="*/ 122149 w 9144000"/>
              <a:gd name="connsiteY244" fmla="*/ 1578004 h 4113551"/>
              <a:gd name="connsiteX245" fmla="*/ 253426 w 9144000"/>
              <a:gd name="connsiteY245" fmla="*/ 1578004 h 4113551"/>
              <a:gd name="connsiteX246" fmla="*/ 272552 w 9144000"/>
              <a:gd name="connsiteY246" fmla="*/ 1558770 h 4113551"/>
              <a:gd name="connsiteX247" fmla="*/ 253426 w 9144000"/>
              <a:gd name="connsiteY247" fmla="*/ 1539725 h 4113551"/>
              <a:gd name="connsiteX248" fmla="*/ 5571016 w 9144000"/>
              <a:gd name="connsiteY248" fmla="*/ 1428507 h 4113551"/>
              <a:gd name="connsiteX249" fmla="*/ 5551890 w 9144000"/>
              <a:gd name="connsiteY249" fmla="*/ 1447742 h 4113551"/>
              <a:gd name="connsiteX250" fmla="*/ 5551890 w 9144000"/>
              <a:gd name="connsiteY250" fmla="*/ 1578575 h 4113551"/>
              <a:gd name="connsiteX251" fmla="*/ 5571016 w 9144000"/>
              <a:gd name="connsiteY251" fmla="*/ 1597810 h 4113551"/>
              <a:gd name="connsiteX252" fmla="*/ 5590143 w 9144000"/>
              <a:gd name="connsiteY252" fmla="*/ 1578575 h 4113551"/>
              <a:gd name="connsiteX253" fmla="*/ 5590143 w 9144000"/>
              <a:gd name="connsiteY253" fmla="*/ 1447742 h 4113551"/>
              <a:gd name="connsiteX254" fmla="*/ 5571016 w 9144000"/>
              <a:gd name="connsiteY254" fmla="*/ 1428507 h 4113551"/>
              <a:gd name="connsiteX255" fmla="*/ 5571016 w 9144000"/>
              <a:gd name="connsiteY255" fmla="*/ 1166459 h 4113551"/>
              <a:gd name="connsiteX256" fmla="*/ 5551890 w 9144000"/>
              <a:gd name="connsiteY256" fmla="*/ 1185503 h 4113551"/>
              <a:gd name="connsiteX257" fmla="*/ 5551890 w 9144000"/>
              <a:gd name="connsiteY257" fmla="*/ 1316527 h 4113551"/>
              <a:gd name="connsiteX258" fmla="*/ 5571016 w 9144000"/>
              <a:gd name="connsiteY258" fmla="*/ 1335571 h 4113551"/>
              <a:gd name="connsiteX259" fmla="*/ 5590143 w 9144000"/>
              <a:gd name="connsiteY259" fmla="*/ 1316527 h 4113551"/>
              <a:gd name="connsiteX260" fmla="*/ 5590143 w 9144000"/>
              <a:gd name="connsiteY260" fmla="*/ 1185503 h 4113551"/>
              <a:gd name="connsiteX261" fmla="*/ 5571016 w 9144000"/>
              <a:gd name="connsiteY261" fmla="*/ 1166459 h 4113551"/>
              <a:gd name="connsiteX262" fmla="*/ 5571016 w 9144000"/>
              <a:gd name="connsiteY262" fmla="*/ 904600 h 4113551"/>
              <a:gd name="connsiteX263" fmla="*/ 5551890 w 9144000"/>
              <a:gd name="connsiteY263" fmla="*/ 923645 h 4113551"/>
              <a:gd name="connsiteX264" fmla="*/ 5551890 w 9144000"/>
              <a:gd name="connsiteY264" fmla="*/ 1054669 h 4113551"/>
              <a:gd name="connsiteX265" fmla="*/ 5571016 w 9144000"/>
              <a:gd name="connsiteY265" fmla="*/ 1073713 h 4113551"/>
              <a:gd name="connsiteX266" fmla="*/ 5590143 w 9144000"/>
              <a:gd name="connsiteY266" fmla="*/ 1054669 h 4113551"/>
              <a:gd name="connsiteX267" fmla="*/ 5590143 w 9144000"/>
              <a:gd name="connsiteY267" fmla="*/ 923645 h 4113551"/>
              <a:gd name="connsiteX268" fmla="*/ 5571016 w 9144000"/>
              <a:gd name="connsiteY268" fmla="*/ 904600 h 4113551"/>
              <a:gd name="connsiteX269" fmla="*/ 5571016 w 9144000"/>
              <a:gd name="connsiteY269" fmla="*/ 642362 h 4113551"/>
              <a:gd name="connsiteX270" fmla="*/ 5551890 w 9144000"/>
              <a:gd name="connsiteY270" fmla="*/ 661596 h 4113551"/>
              <a:gd name="connsiteX271" fmla="*/ 5551890 w 9144000"/>
              <a:gd name="connsiteY271" fmla="*/ 792430 h 4113551"/>
              <a:gd name="connsiteX272" fmla="*/ 5571016 w 9144000"/>
              <a:gd name="connsiteY272" fmla="*/ 811665 h 4113551"/>
              <a:gd name="connsiteX273" fmla="*/ 5590143 w 9144000"/>
              <a:gd name="connsiteY273" fmla="*/ 792430 h 4113551"/>
              <a:gd name="connsiteX274" fmla="*/ 5590143 w 9144000"/>
              <a:gd name="connsiteY274" fmla="*/ 661596 h 4113551"/>
              <a:gd name="connsiteX275" fmla="*/ 5571016 w 9144000"/>
              <a:gd name="connsiteY275" fmla="*/ 642362 h 4113551"/>
              <a:gd name="connsiteX276" fmla="*/ 5571016 w 9144000"/>
              <a:gd name="connsiteY276" fmla="*/ 380313 h 4113551"/>
              <a:gd name="connsiteX277" fmla="*/ 5551890 w 9144000"/>
              <a:gd name="connsiteY277" fmla="*/ 399357 h 4113551"/>
              <a:gd name="connsiteX278" fmla="*/ 5551890 w 9144000"/>
              <a:gd name="connsiteY278" fmla="*/ 530382 h 4113551"/>
              <a:gd name="connsiteX279" fmla="*/ 5571016 w 9144000"/>
              <a:gd name="connsiteY279" fmla="*/ 549426 h 4113551"/>
              <a:gd name="connsiteX280" fmla="*/ 5590143 w 9144000"/>
              <a:gd name="connsiteY280" fmla="*/ 530382 h 4113551"/>
              <a:gd name="connsiteX281" fmla="*/ 5590143 w 9144000"/>
              <a:gd name="connsiteY281" fmla="*/ 399357 h 4113551"/>
              <a:gd name="connsiteX282" fmla="*/ 5571016 w 9144000"/>
              <a:gd name="connsiteY282" fmla="*/ 380313 h 4113551"/>
              <a:gd name="connsiteX283" fmla="*/ 8962920 w 9144000"/>
              <a:gd name="connsiteY283" fmla="*/ 263763 h 4113551"/>
              <a:gd name="connsiteX284" fmla="*/ 8943793 w 9144000"/>
              <a:gd name="connsiteY284" fmla="*/ 282807 h 4113551"/>
              <a:gd name="connsiteX285" fmla="*/ 8962920 w 9144000"/>
              <a:gd name="connsiteY285" fmla="*/ 302041 h 4113551"/>
              <a:gd name="connsiteX286" fmla="*/ 9093762 w 9144000"/>
              <a:gd name="connsiteY286" fmla="*/ 302041 h 4113551"/>
              <a:gd name="connsiteX287" fmla="*/ 9112889 w 9144000"/>
              <a:gd name="connsiteY287" fmla="*/ 282807 h 4113551"/>
              <a:gd name="connsiteX288" fmla="*/ 9093762 w 9144000"/>
              <a:gd name="connsiteY288" fmla="*/ 263763 h 4113551"/>
              <a:gd name="connsiteX289" fmla="*/ 8700800 w 9144000"/>
              <a:gd name="connsiteY289" fmla="*/ 263763 h 4113551"/>
              <a:gd name="connsiteX290" fmla="*/ 8681674 w 9144000"/>
              <a:gd name="connsiteY290" fmla="*/ 282807 h 4113551"/>
              <a:gd name="connsiteX291" fmla="*/ 8700800 w 9144000"/>
              <a:gd name="connsiteY291" fmla="*/ 302041 h 4113551"/>
              <a:gd name="connsiteX292" fmla="*/ 8831643 w 9144000"/>
              <a:gd name="connsiteY292" fmla="*/ 302041 h 4113551"/>
              <a:gd name="connsiteX293" fmla="*/ 8850769 w 9144000"/>
              <a:gd name="connsiteY293" fmla="*/ 282807 h 4113551"/>
              <a:gd name="connsiteX294" fmla="*/ 8831643 w 9144000"/>
              <a:gd name="connsiteY294" fmla="*/ 263763 h 4113551"/>
              <a:gd name="connsiteX295" fmla="*/ 8449114 w 9144000"/>
              <a:gd name="connsiteY295" fmla="*/ 263763 h 4113551"/>
              <a:gd name="connsiteX296" fmla="*/ 8429987 w 9144000"/>
              <a:gd name="connsiteY296" fmla="*/ 282807 h 4113551"/>
              <a:gd name="connsiteX297" fmla="*/ 8449114 w 9144000"/>
              <a:gd name="connsiteY297" fmla="*/ 302041 h 4113551"/>
              <a:gd name="connsiteX298" fmla="*/ 8579956 w 9144000"/>
              <a:gd name="connsiteY298" fmla="*/ 302041 h 4113551"/>
              <a:gd name="connsiteX299" fmla="*/ 8599082 w 9144000"/>
              <a:gd name="connsiteY299" fmla="*/ 282807 h 4113551"/>
              <a:gd name="connsiteX300" fmla="*/ 8579956 w 9144000"/>
              <a:gd name="connsiteY300" fmla="*/ 263763 h 4113551"/>
              <a:gd name="connsiteX301" fmla="*/ 8186994 w 9144000"/>
              <a:gd name="connsiteY301" fmla="*/ 263763 h 4113551"/>
              <a:gd name="connsiteX302" fmla="*/ 8167868 w 9144000"/>
              <a:gd name="connsiteY302" fmla="*/ 282807 h 4113551"/>
              <a:gd name="connsiteX303" fmla="*/ 8186994 w 9144000"/>
              <a:gd name="connsiteY303" fmla="*/ 302041 h 4113551"/>
              <a:gd name="connsiteX304" fmla="*/ 8317837 w 9144000"/>
              <a:gd name="connsiteY304" fmla="*/ 302041 h 4113551"/>
              <a:gd name="connsiteX305" fmla="*/ 8336963 w 9144000"/>
              <a:gd name="connsiteY305" fmla="*/ 282807 h 4113551"/>
              <a:gd name="connsiteX306" fmla="*/ 8317837 w 9144000"/>
              <a:gd name="connsiteY306" fmla="*/ 263763 h 4113551"/>
              <a:gd name="connsiteX307" fmla="*/ 7924440 w 9144000"/>
              <a:gd name="connsiteY307" fmla="*/ 263763 h 4113551"/>
              <a:gd name="connsiteX308" fmla="*/ 7905749 w 9144000"/>
              <a:gd name="connsiteY308" fmla="*/ 282807 h 4113551"/>
              <a:gd name="connsiteX309" fmla="*/ 7924440 w 9144000"/>
              <a:gd name="connsiteY309" fmla="*/ 302041 h 4113551"/>
              <a:gd name="connsiteX310" fmla="*/ 8055717 w 9144000"/>
              <a:gd name="connsiteY310" fmla="*/ 302041 h 4113551"/>
              <a:gd name="connsiteX311" fmla="*/ 8074844 w 9144000"/>
              <a:gd name="connsiteY311" fmla="*/ 282807 h 4113551"/>
              <a:gd name="connsiteX312" fmla="*/ 8055717 w 9144000"/>
              <a:gd name="connsiteY312" fmla="*/ 263763 h 4113551"/>
              <a:gd name="connsiteX313" fmla="*/ 7662321 w 9144000"/>
              <a:gd name="connsiteY313" fmla="*/ 263763 h 4113551"/>
              <a:gd name="connsiteX314" fmla="*/ 7643629 w 9144000"/>
              <a:gd name="connsiteY314" fmla="*/ 282807 h 4113551"/>
              <a:gd name="connsiteX315" fmla="*/ 7662321 w 9144000"/>
              <a:gd name="connsiteY315" fmla="*/ 302041 h 4113551"/>
              <a:gd name="connsiteX316" fmla="*/ 7793598 w 9144000"/>
              <a:gd name="connsiteY316" fmla="*/ 302041 h 4113551"/>
              <a:gd name="connsiteX317" fmla="*/ 7812724 w 9144000"/>
              <a:gd name="connsiteY317" fmla="*/ 282807 h 4113551"/>
              <a:gd name="connsiteX318" fmla="*/ 7793598 w 9144000"/>
              <a:gd name="connsiteY318" fmla="*/ 263763 h 4113551"/>
              <a:gd name="connsiteX319" fmla="*/ 7400636 w 9144000"/>
              <a:gd name="connsiteY319" fmla="*/ 263763 h 4113551"/>
              <a:gd name="connsiteX320" fmla="*/ 7381510 w 9144000"/>
              <a:gd name="connsiteY320" fmla="*/ 282807 h 4113551"/>
              <a:gd name="connsiteX321" fmla="*/ 7400636 w 9144000"/>
              <a:gd name="connsiteY321" fmla="*/ 302041 h 4113551"/>
              <a:gd name="connsiteX322" fmla="*/ 7531478 w 9144000"/>
              <a:gd name="connsiteY322" fmla="*/ 302041 h 4113551"/>
              <a:gd name="connsiteX323" fmla="*/ 7550605 w 9144000"/>
              <a:gd name="connsiteY323" fmla="*/ 282807 h 4113551"/>
              <a:gd name="connsiteX324" fmla="*/ 7531478 w 9144000"/>
              <a:gd name="connsiteY324" fmla="*/ 263763 h 4113551"/>
              <a:gd name="connsiteX325" fmla="*/ 7158078 w 9144000"/>
              <a:gd name="connsiteY325" fmla="*/ 263763 h 4113551"/>
              <a:gd name="connsiteX326" fmla="*/ 7138951 w 9144000"/>
              <a:gd name="connsiteY326" fmla="*/ 282807 h 4113551"/>
              <a:gd name="connsiteX327" fmla="*/ 7158078 w 9144000"/>
              <a:gd name="connsiteY327" fmla="*/ 302041 h 4113551"/>
              <a:gd name="connsiteX328" fmla="*/ 7288920 w 9144000"/>
              <a:gd name="connsiteY328" fmla="*/ 302041 h 4113551"/>
              <a:gd name="connsiteX329" fmla="*/ 7308047 w 9144000"/>
              <a:gd name="connsiteY329" fmla="*/ 282807 h 4113551"/>
              <a:gd name="connsiteX330" fmla="*/ 7288920 w 9144000"/>
              <a:gd name="connsiteY330" fmla="*/ 263763 h 4113551"/>
              <a:gd name="connsiteX331" fmla="*/ 6895958 w 9144000"/>
              <a:gd name="connsiteY331" fmla="*/ 263763 h 4113551"/>
              <a:gd name="connsiteX332" fmla="*/ 6876832 w 9144000"/>
              <a:gd name="connsiteY332" fmla="*/ 282807 h 4113551"/>
              <a:gd name="connsiteX333" fmla="*/ 6895958 w 9144000"/>
              <a:gd name="connsiteY333" fmla="*/ 302041 h 4113551"/>
              <a:gd name="connsiteX334" fmla="*/ 7026801 w 9144000"/>
              <a:gd name="connsiteY334" fmla="*/ 302041 h 4113551"/>
              <a:gd name="connsiteX335" fmla="*/ 7045927 w 9144000"/>
              <a:gd name="connsiteY335" fmla="*/ 282807 h 4113551"/>
              <a:gd name="connsiteX336" fmla="*/ 7026801 w 9144000"/>
              <a:gd name="connsiteY336" fmla="*/ 263763 h 4113551"/>
              <a:gd name="connsiteX337" fmla="*/ 6633839 w 9144000"/>
              <a:gd name="connsiteY337" fmla="*/ 263763 h 4113551"/>
              <a:gd name="connsiteX338" fmla="*/ 6614713 w 9144000"/>
              <a:gd name="connsiteY338" fmla="*/ 282807 h 4113551"/>
              <a:gd name="connsiteX339" fmla="*/ 6633839 w 9144000"/>
              <a:gd name="connsiteY339" fmla="*/ 302041 h 4113551"/>
              <a:gd name="connsiteX340" fmla="*/ 6764682 w 9144000"/>
              <a:gd name="connsiteY340" fmla="*/ 302041 h 4113551"/>
              <a:gd name="connsiteX341" fmla="*/ 6783808 w 9144000"/>
              <a:gd name="connsiteY341" fmla="*/ 282807 h 4113551"/>
              <a:gd name="connsiteX342" fmla="*/ 6764682 w 9144000"/>
              <a:gd name="connsiteY342" fmla="*/ 263763 h 4113551"/>
              <a:gd name="connsiteX343" fmla="*/ 6371720 w 9144000"/>
              <a:gd name="connsiteY343" fmla="*/ 263763 h 4113551"/>
              <a:gd name="connsiteX344" fmla="*/ 6352593 w 9144000"/>
              <a:gd name="connsiteY344" fmla="*/ 282807 h 4113551"/>
              <a:gd name="connsiteX345" fmla="*/ 6371720 w 9144000"/>
              <a:gd name="connsiteY345" fmla="*/ 302041 h 4113551"/>
              <a:gd name="connsiteX346" fmla="*/ 6502997 w 9144000"/>
              <a:gd name="connsiteY346" fmla="*/ 302041 h 4113551"/>
              <a:gd name="connsiteX347" fmla="*/ 6522123 w 9144000"/>
              <a:gd name="connsiteY347" fmla="*/ 282807 h 4113551"/>
              <a:gd name="connsiteX348" fmla="*/ 6502997 w 9144000"/>
              <a:gd name="connsiteY348" fmla="*/ 263763 h 4113551"/>
              <a:gd name="connsiteX349" fmla="*/ 6109601 w 9144000"/>
              <a:gd name="connsiteY349" fmla="*/ 263763 h 4113551"/>
              <a:gd name="connsiteX350" fmla="*/ 6090474 w 9144000"/>
              <a:gd name="connsiteY350" fmla="*/ 282807 h 4113551"/>
              <a:gd name="connsiteX351" fmla="*/ 6109601 w 9144000"/>
              <a:gd name="connsiteY351" fmla="*/ 302041 h 4113551"/>
              <a:gd name="connsiteX352" fmla="*/ 6240877 w 9144000"/>
              <a:gd name="connsiteY352" fmla="*/ 302041 h 4113551"/>
              <a:gd name="connsiteX353" fmla="*/ 6260004 w 9144000"/>
              <a:gd name="connsiteY353" fmla="*/ 282807 h 4113551"/>
              <a:gd name="connsiteX354" fmla="*/ 6240877 w 9144000"/>
              <a:gd name="connsiteY354" fmla="*/ 263763 h 4113551"/>
              <a:gd name="connsiteX355" fmla="*/ 5847481 w 9144000"/>
              <a:gd name="connsiteY355" fmla="*/ 263763 h 4113551"/>
              <a:gd name="connsiteX356" fmla="*/ 5828355 w 9144000"/>
              <a:gd name="connsiteY356" fmla="*/ 282807 h 4113551"/>
              <a:gd name="connsiteX357" fmla="*/ 5847481 w 9144000"/>
              <a:gd name="connsiteY357" fmla="*/ 302041 h 4113551"/>
              <a:gd name="connsiteX358" fmla="*/ 5978758 w 9144000"/>
              <a:gd name="connsiteY358" fmla="*/ 302041 h 4113551"/>
              <a:gd name="connsiteX359" fmla="*/ 5997450 w 9144000"/>
              <a:gd name="connsiteY359" fmla="*/ 282807 h 4113551"/>
              <a:gd name="connsiteX360" fmla="*/ 5978758 w 9144000"/>
              <a:gd name="connsiteY360" fmla="*/ 263763 h 4113551"/>
              <a:gd name="connsiteX361" fmla="*/ 5585361 w 9144000"/>
              <a:gd name="connsiteY361" fmla="*/ 263763 h 4113551"/>
              <a:gd name="connsiteX362" fmla="*/ 5566235 w 9144000"/>
              <a:gd name="connsiteY362" fmla="*/ 282807 h 4113551"/>
              <a:gd name="connsiteX363" fmla="*/ 5585361 w 9144000"/>
              <a:gd name="connsiteY363" fmla="*/ 302041 h 4113551"/>
              <a:gd name="connsiteX364" fmla="*/ 5716638 w 9144000"/>
              <a:gd name="connsiteY364" fmla="*/ 302041 h 4113551"/>
              <a:gd name="connsiteX365" fmla="*/ 5735331 w 9144000"/>
              <a:gd name="connsiteY365" fmla="*/ 282807 h 4113551"/>
              <a:gd name="connsiteX366" fmla="*/ 5716638 w 9144000"/>
              <a:gd name="connsiteY366" fmla="*/ 263763 h 4113551"/>
              <a:gd name="connsiteX367" fmla="*/ 5553194 w 9144000"/>
              <a:gd name="connsiteY367" fmla="*/ 0 h 4113551"/>
              <a:gd name="connsiteX368" fmla="*/ 9144000 w 9144000"/>
              <a:gd name="connsiteY368" fmla="*/ 0 h 4113551"/>
              <a:gd name="connsiteX369" fmla="*/ 9144000 w 9144000"/>
              <a:gd name="connsiteY369" fmla="*/ 565804 h 4113551"/>
              <a:gd name="connsiteX370" fmla="*/ 5836179 w 9144000"/>
              <a:gd name="connsiteY370" fmla="*/ 565804 h 4113551"/>
              <a:gd name="connsiteX371" fmla="*/ 5836179 w 9144000"/>
              <a:gd name="connsiteY371" fmla="*/ 3830935 h 4113551"/>
              <a:gd name="connsiteX372" fmla="*/ 5553194 w 9144000"/>
              <a:gd name="connsiteY372" fmla="*/ 4113551 h 4113551"/>
              <a:gd name="connsiteX373" fmla="*/ 1951768 w 9144000"/>
              <a:gd name="connsiteY373" fmla="*/ 4113551 h 4113551"/>
              <a:gd name="connsiteX374" fmla="*/ 1668784 w 9144000"/>
              <a:gd name="connsiteY374" fmla="*/ 3830744 h 4113551"/>
              <a:gd name="connsiteX375" fmla="*/ 1668784 w 9144000"/>
              <a:gd name="connsiteY375" fmla="*/ 1841766 h 4113551"/>
              <a:gd name="connsiteX376" fmla="*/ 0 w 9144000"/>
              <a:gd name="connsiteY376" fmla="*/ 1841766 h 4113551"/>
              <a:gd name="connsiteX377" fmla="*/ 0 w 9144000"/>
              <a:gd name="connsiteY377" fmla="*/ 1275963 h 4113551"/>
              <a:gd name="connsiteX378" fmla="*/ 1951768 w 9144000"/>
              <a:gd name="connsiteY378" fmla="*/ 1275963 h 4113551"/>
              <a:gd name="connsiteX379" fmla="*/ 2234753 w 9144000"/>
              <a:gd name="connsiteY379" fmla="*/ 1558770 h 4113551"/>
              <a:gd name="connsiteX380" fmla="*/ 2234753 w 9144000"/>
              <a:gd name="connsiteY380" fmla="*/ 3547747 h 4113551"/>
              <a:gd name="connsiteX381" fmla="*/ 5270644 w 9144000"/>
              <a:gd name="connsiteY381" fmla="*/ 3547747 h 4113551"/>
              <a:gd name="connsiteX382" fmla="*/ 5270644 w 9144000"/>
              <a:gd name="connsiteY382" fmla="*/ 282807 h 4113551"/>
              <a:gd name="connsiteX383" fmla="*/ 5553194 w 9144000"/>
              <a:gd name="connsiteY383" fmla="*/ 0 h 411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</a:cxnLst>
            <a:rect l="l" t="t" r="r" b="b"/>
            <a:pathLst>
              <a:path w="9144000" h="4113551">
                <a:moveTo>
                  <a:pt x="5195443" y="3804844"/>
                </a:moveTo>
                <a:cubicBezTo>
                  <a:pt x="5185010" y="3804844"/>
                  <a:pt x="5176316" y="3813414"/>
                  <a:pt x="5176316" y="3823889"/>
                </a:cubicBezTo>
                <a:cubicBezTo>
                  <a:pt x="5176316" y="3834363"/>
                  <a:pt x="5185010" y="3842933"/>
                  <a:pt x="5195443" y="3842933"/>
                </a:cubicBezTo>
                <a:lnTo>
                  <a:pt x="5326285" y="3842933"/>
                </a:lnTo>
                <a:cubicBezTo>
                  <a:pt x="5336718" y="3842933"/>
                  <a:pt x="5345411" y="3834363"/>
                  <a:pt x="5345411" y="3823889"/>
                </a:cubicBezTo>
                <a:cubicBezTo>
                  <a:pt x="5345411" y="3813414"/>
                  <a:pt x="5336718" y="3804844"/>
                  <a:pt x="5326285" y="3804844"/>
                </a:cubicBezTo>
                <a:close/>
                <a:moveTo>
                  <a:pt x="4933323" y="3804844"/>
                </a:moveTo>
                <a:cubicBezTo>
                  <a:pt x="4922890" y="3804844"/>
                  <a:pt x="4914197" y="3813414"/>
                  <a:pt x="4914197" y="3823889"/>
                </a:cubicBezTo>
                <a:cubicBezTo>
                  <a:pt x="4914197" y="3834363"/>
                  <a:pt x="4922890" y="3842933"/>
                  <a:pt x="4933323" y="3842933"/>
                </a:cubicBezTo>
                <a:lnTo>
                  <a:pt x="5064165" y="3842933"/>
                </a:lnTo>
                <a:cubicBezTo>
                  <a:pt x="5074598" y="3842933"/>
                  <a:pt x="5083292" y="3834363"/>
                  <a:pt x="5083292" y="3823889"/>
                </a:cubicBezTo>
                <a:cubicBezTo>
                  <a:pt x="5083292" y="3813414"/>
                  <a:pt x="5074598" y="3804844"/>
                  <a:pt x="5064165" y="3804844"/>
                </a:cubicBezTo>
                <a:close/>
                <a:moveTo>
                  <a:pt x="4671203" y="3804844"/>
                </a:moveTo>
                <a:cubicBezTo>
                  <a:pt x="4660771" y="3804844"/>
                  <a:pt x="4652077" y="3813414"/>
                  <a:pt x="4652077" y="3823889"/>
                </a:cubicBezTo>
                <a:cubicBezTo>
                  <a:pt x="4652077" y="3834363"/>
                  <a:pt x="4660771" y="3842933"/>
                  <a:pt x="4671203" y="3842933"/>
                </a:cubicBezTo>
                <a:lnTo>
                  <a:pt x="4802046" y="3842933"/>
                </a:lnTo>
                <a:cubicBezTo>
                  <a:pt x="4812478" y="3842933"/>
                  <a:pt x="4821173" y="3834363"/>
                  <a:pt x="4821173" y="3823889"/>
                </a:cubicBezTo>
                <a:cubicBezTo>
                  <a:pt x="4821173" y="3813414"/>
                  <a:pt x="4812478" y="3804844"/>
                  <a:pt x="4802046" y="3804844"/>
                </a:cubicBezTo>
                <a:close/>
                <a:moveTo>
                  <a:pt x="4409084" y="3804844"/>
                </a:moveTo>
                <a:cubicBezTo>
                  <a:pt x="4398651" y="3804844"/>
                  <a:pt x="4389957" y="3813414"/>
                  <a:pt x="4389957" y="3823889"/>
                </a:cubicBezTo>
                <a:cubicBezTo>
                  <a:pt x="4389957" y="3834363"/>
                  <a:pt x="4398651" y="3842933"/>
                  <a:pt x="4409084" y="3842933"/>
                </a:cubicBezTo>
                <a:lnTo>
                  <a:pt x="4540361" y="3842933"/>
                </a:lnTo>
                <a:cubicBezTo>
                  <a:pt x="4550794" y="3842933"/>
                  <a:pt x="4559488" y="3834363"/>
                  <a:pt x="4559488" y="3823889"/>
                </a:cubicBezTo>
                <a:cubicBezTo>
                  <a:pt x="4559488" y="3813414"/>
                  <a:pt x="4550794" y="3804844"/>
                  <a:pt x="4540361" y="3804844"/>
                </a:cubicBezTo>
                <a:close/>
                <a:moveTo>
                  <a:pt x="4146965" y="3804844"/>
                </a:moveTo>
                <a:cubicBezTo>
                  <a:pt x="4136532" y="3804844"/>
                  <a:pt x="4127838" y="3813414"/>
                  <a:pt x="4127838" y="3823889"/>
                </a:cubicBezTo>
                <a:cubicBezTo>
                  <a:pt x="4127838" y="3834363"/>
                  <a:pt x="4136532" y="3842933"/>
                  <a:pt x="4146965" y="3842933"/>
                </a:cubicBezTo>
                <a:lnTo>
                  <a:pt x="4278242" y="3842933"/>
                </a:lnTo>
                <a:cubicBezTo>
                  <a:pt x="4288674" y="3842933"/>
                  <a:pt x="4297368" y="3834363"/>
                  <a:pt x="4297368" y="3823889"/>
                </a:cubicBezTo>
                <a:cubicBezTo>
                  <a:pt x="4297368" y="3813414"/>
                  <a:pt x="4288674" y="3804844"/>
                  <a:pt x="4278242" y="3804844"/>
                </a:cubicBezTo>
                <a:close/>
                <a:moveTo>
                  <a:pt x="3884845" y="3804844"/>
                </a:moveTo>
                <a:cubicBezTo>
                  <a:pt x="3874413" y="3804844"/>
                  <a:pt x="3865719" y="3813414"/>
                  <a:pt x="3865719" y="3823889"/>
                </a:cubicBezTo>
                <a:cubicBezTo>
                  <a:pt x="3865719" y="3834363"/>
                  <a:pt x="3874413" y="3842933"/>
                  <a:pt x="3884845" y="3842933"/>
                </a:cubicBezTo>
                <a:lnTo>
                  <a:pt x="4016122" y="3842933"/>
                </a:lnTo>
                <a:cubicBezTo>
                  <a:pt x="4026555" y="3842933"/>
                  <a:pt x="4034814" y="3834363"/>
                  <a:pt x="4034814" y="3823889"/>
                </a:cubicBezTo>
                <a:cubicBezTo>
                  <a:pt x="4034814" y="3813414"/>
                  <a:pt x="4026555" y="3804844"/>
                  <a:pt x="4016122" y="3804844"/>
                </a:cubicBezTo>
                <a:close/>
                <a:moveTo>
                  <a:pt x="3623160" y="3804844"/>
                </a:moveTo>
                <a:cubicBezTo>
                  <a:pt x="3612728" y="3804844"/>
                  <a:pt x="3604034" y="3813414"/>
                  <a:pt x="3604034" y="3823889"/>
                </a:cubicBezTo>
                <a:cubicBezTo>
                  <a:pt x="3604034" y="3834363"/>
                  <a:pt x="3612728" y="3842933"/>
                  <a:pt x="3623160" y="3842933"/>
                </a:cubicBezTo>
                <a:lnTo>
                  <a:pt x="3754003" y="3842933"/>
                </a:lnTo>
                <a:cubicBezTo>
                  <a:pt x="3764435" y="3842933"/>
                  <a:pt x="3773129" y="3834363"/>
                  <a:pt x="3773129" y="3823889"/>
                </a:cubicBezTo>
                <a:cubicBezTo>
                  <a:pt x="3773129" y="3813414"/>
                  <a:pt x="3764435" y="3804844"/>
                  <a:pt x="3754003" y="3804844"/>
                </a:cubicBezTo>
                <a:close/>
                <a:moveTo>
                  <a:pt x="3361041" y="3804844"/>
                </a:moveTo>
                <a:cubicBezTo>
                  <a:pt x="3350608" y="3804844"/>
                  <a:pt x="3341915" y="3813414"/>
                  <a:pt x="3341915" y="3823889"/>
                </a:cubicBezTo>
                <a:cubicBezTo>
                  <a:pt x="3341915" y="3834363"/>
                  <a:pt x="3350608" y="3842933"/>
                  <a:pt x="3361041" y="3842933"/>
                </a:cubicBezTo>
                <a:lnTo>
                  <a:pt x="3491883" y="3842933"/>
                </a:lnTo>
                <a:cubicBezTo>
                  <a:pt x="3502316" y="3842933"/>
                  <a:pt x="3511010" y="3834363"/>
                  <a:pt x="3511010" y="3823889"/>
                </a:cubicBezTo>
                <a:cubicBezTo>
                  <a:pt x="3511010" y="3813414"/>
                  <a:pt x="3502316" y="3804844"/>
                  <a:pt x="3491883" y="3804844"/>
                </a:cubicBezTo>
                <a:close/>
                <a:moveTo>
                  <a:pt x="3098922" y="3804844"/>
                </a:moveTo>
                <a:cubicBezTo>
                  <a:pt x="3088489" y="3804844"/>
                  <a:pt x="3079795" y="3813414"/>
                  <a:pt x="3079795" y="3823889"/>
                </a:cubicBezTo>
                <a:cubicBezTo>
                  <a:pt x="3079795" y="3834363"/>
                  <a:pt x="3088489" y="3842933"/>
                  <a:pt x="3098922" y="3842933"/>
                </a:cubicBezTo>
                <a:lnTo>
                  <a:pt x="3229764" y="3842933"/>
                </a:lnTo>
                <a:cubicBezTo>
                  <a:pt x="3240197" y="3842933"/>
                  <a:pt x="3248890" y="3834363"/>
                  <a:pt x="3248890" y="3823889"/>
                </a:cubicBezTo>
                <a:cubicBezTo>
                  <a:pt x="3248890" y="3813414"/>
                  <a:pt x="3240197" y="3804844"/>
                  <a:pt x="3229764" y="3804844"/>
                </a:cubicBezTo>
                <a:close/>
                <a:moveTo>
                  <a:pt x="2836802" y="3804844"/>
                </a:moveTo>
                <a:cubicBezTo>
                  <a:pt x="2826370" y="3804844"/>
                  <a:pt x="2817676" y="3813414"/>
                  <a:pt x="2817676" y="3823889"/>
                </a:cubicBezTo>
                <a:cubicBezTo>
                  <a:pt x="2817676" y="3834363"/>
                  <a:pt x="2826370" y="3842933"/>
                  <a:pt x="2836802" y="3842933"/>
                </a:cubicBezTo>
                <a:lnTo>
                  <a:pt x="2967644" y="3842933"/>
                </a:lnTo>
                <a:cubicBezTo>
                  <a:pt x="2978077" y="3842933"/>
                  <a:pt x="2986771" y="3834363"/>
                  <a:pt x="2986771" y="3823889"/>
                </a:cubicBezTo>
                <a:cubicBezTo>
                  <a:pt x="2986771" y="3813414"/>
                  <a:pt x="2978077" y="3804844"/>
                  <a:pt x="2967644" y="3804844"/>
                </a:cubicBezTo>
                <a:close/>
                <a:moveTo>
                  <a:pt x="2574683" y="3804844"/>
                </a:moveTo>
                <a:cubicBezTo>
                  <a:pt x="2564250" y="3804844"/>
                  <a:pt x="2555556" y="3813414"/>
                  <a:pt x="2555556" y="3823889"/>
                </a:cubicBezTo>
                <a:cubicBezTo>
                  <a:pt x="2555556" y="3834363"/>
                  <a:pt x="2564250" y="3842933"/>
                  <a:pt x="2574683" y="3842933"/>
                </a:cubicBezTo>
                <a:lnTo>
                  <a:pt x="2705525" y="3842933"/>
                </a:lnTo>
                <a:cubicBezTo>
                  <a:pt x="2716392" y="3842933"/>
                  <a:pt x="2724652" y="3834363"/>
                  <a:pt x="2724652" y="3823889"/>
                </a:cubicBezTo>
                <a:cubicBezTo>
                  <a:pt x="2724652" y="3813414"/>
                  <a:pt x="2716392" y="3804844"/>
                  <a:pt x="2705525" y="3804844"/>
                </a:cubicBezTo>
                <a:close/>
                <a:moveTo>
                  <a:pt x="2312563" y="3804844"/>
                </a:moveTo>
                <a:cubicBezTo>
                  <a:pt x="2302131" y="3804844"/>
                  <a:pt x="2293437" y="3813414"/>
                  <a:pt x="2293437" y="3823889"/>
                </a:cubicBezTo>
                <a:cubicBezTo>
                  <a:pt x="2293437" y="3834363"/>
                  <a:pt x="2302131" y="3842933"/>
                  <a:pt x="2312563" y="3842933"/>
                </a:cubicBezTo>
                <a:lnTo>
                  <a:pt x="2443406" y="3842933"/>
                </a:lnTo>
                <a:cubicBezTo>
                  <a:pt x="2454273" y="3842933"/>
                  <a:pt x="2462532" y="3834363"/>
                  <a:pt x="2462532" y="3823889"/>
                </a:cubicBezTo>
                <a:cubicBezTo>
                  <a:pt x="2462532" y="3813414"/>
                  <a:pt x="2454273" y="3804844"/>
                  <a:pt x="2443406" y="3804844"/>
                </a:cubicBezTo>
                <a:close/>
                <a:moveTo>
                  <a:pt x="2050444" y="3804844"/>
                </a:moveTo>
                <a:cubicBezTo>
                  <a:pt x="2040011" y="3804844"/>
                  <a:pt x="2031317" y="3813414"/>
                  <a:pt x="2031317" y="3823889"/>
                </a:cubicBezTo>
                <a:cubicBezTo>
                  <a:pt x="2031317" y="3834363"/>
                  <a:pt x="2040011" y="3842933"/>
                  <a:pt x="2050444" y="3842933"/>
                </a:cubicBezTo>
                <a:lnTo>
                  <a:pt x="2181286" y="3842933"/>
                </a:lnTo>
                <a:cubicBezTo>
                  <a:pt x="2191719" y="3842933"/>
                  <a:pt x="2200413" y="3834363"/>
                  <a:pt x="2200413" y="3823889"/>
                </a:cubicBezTo>
                <a:cubicBezTo>
                  <a:pt x="2200413" y="3813414"/>
                  <a:pt x="2191719" y="3804844"/>
                  <a:pt x="2181286" y="3804844"/>
                </a:cubicBezTo>
                <a:close/>
                <a:moveTo>
                  <a:pt x="5571016" y="3787324"/>
                </a:moveTo>
                <a:cubicBezTo>
                  <a:pt x="5561018" y="3787324"/>
                  <a:pt x="5552759" y="3794941"/>
                  <a:pt x="5551890" y="3804844"/>
                </a:cubicBezTo>
                <a:lnTo>
                  <a:pt x="5457562" y="3804844"/>
                </a:lnTo>
                <a:cubicBezTo>
                  <a:pt x="5447130" y="3804844"/>
                  <a:pt x="5438435" y="3813414"/>
                  <a:pt x="5438435" y="3823889"/>
                </a:cubicBezTo>
                <a:cubicBezTo>
                  <a:pt x="5438435" y="3834363"/>
                  <a:pt x="5447130" y="3842933"/>
                  <a:pt x="5457562" y="3842933"/>
                </a:cubicBezTo>
                <a:lnTo>
                  <a:pt x="5579276" y="3842933"/>
                </a:lnTo>
                <a:cubicBezTo>
                  <a:pt x="5585361" y="3842933"/>
                  <a:pt x="5590143" y="3838172"/>
                  <a:pt x="5590143" y="3832078"/>
                </a:cubicBezTo>
                <a:lnTo>
                  <a:pt x="5590143" y="3806368"/>
                </a:lnTo>
                <a:cubicBezTo>
                  <a:pt x="5590143" y="3795894"/>
                  <a:pt x="5581449" y="3787324"/>
                  <a:pt x="5571016" y="3787324"/>
                </a:cubicBezTo>
                <a:close/>
                <a:moveTo>
                  <a:pt x="1951768" y="3641445"/>
                </a:moveTo>
                <a:cubicBezTo>
                  <a:pt x="1941336" y="3641445"/>
                  <a:pt x="1932642" y="3650015"/>
                  <a:pt x="1932642" y="3660489"/>
                </a:cubicBezTo>
                <a:lnTo>
                  <a:pt x="1932642" y="3791513"/>
                </a:lnTo>
                <a:cubicBezTo>
                  <a:pt x="1932642" y="3801988"/>
                  <a:pt x="1941336" y="3810558"/>
                  <a:pt x="1951768" y="3810558"/>
                </a:cubicBezTo>
                <a:cubicBezTo>
                  <a:pt x="1962201" y="3810558"/>
                  <a:pt x="1970895" y="3801988"/>
                  <a:pt x="1970895" y="3791513"/>
                </a:cubicBezTo>
                <a:lnTo>
                  <a:pt x="1970895" y="3660489"/>
                </a:lnTo>
                <a:cubicBezTo>
                  <a:pt x="1970895" y="3650015"/>
                  <a:pt x="1962201" y="3641445"/>
                  <a:pt x="1951768" y="3641445"/>
                </a:cubicBezTo>
                <a:close/>
                <a:moveTo>
                  <a:pt x="5571016" y="3525275"/>
                </a:moveTo>
                <a:cubicBezTo>
                  <a:pt x="5560584" y="3525275"/>
                  <a:pt x="5551890" y="3533845"/>
                  <a:pt x="5551890" y="3544319"/>
                </a:cubicBezTo>
                <a:lnTo>
                  <a:pt x="5551890" y="3675344"/>
                </a:lnTo>
                <a:cubicBezTo>
                  <a:pt x="5551890" y="3685818"/>
                  <a:pt x="5560584" y="3694388"/>
                  <a:pt x="5571016" y="3694388"/>
                </a:cubicBezTo>
                <a:cubicBezTo>
                  <a:pt x="5581449" y="3694388"/>
                  <a:pt x="5590143" y="3685818"/>
                  <a:pt x="5590143" y="3675344"/>
                </a:cubicBezTo>
                <a:lnTo>
                  <a:pt x="5590143" y="3544319"/>
                </a:lnTo>
                <a:cubicBezTo>
                  <a:pt x="5590143" y="3533845"/>
                  <a:pt x="5581449" y="3525275"/>
                  <a:pt x="5571016" y="3525275"/>
                </a:cubicBezTo>
                <a:close/>
                <a:moveTo>
                  <a:pt x="1951768" y="3379397"/>
                </a:moveTo>
                <a:cubicBezTo>
                  <a:pt x="1941336" y="3379397"/>
                  <a:pt x="1932642" y="3387966"/>
                  <a:pt x="1932642" y="3398441"/>
                </a:cubicBezTo>
                <a:lnTo>
                  <a:pt x="1932642" y="3529465"/>
                </a:lnTo>
                <a:cubicBezTo>
                  <a:pt x="1932642" y="3539939"/>
                  <a:pt x="1941336" y="3548509"/>
                  <a:pt x="1951768" y="3548509"/>
                </a:cubicBezTo>
                <a:cubicBezTo>
                  <a:pt x="1962201" y="3548509"/>
                  <a:pt x="1970895" y="3539939"/>
                  <a:pt x="1970895" y="3529465"/>
                </a:cubicBezTo>
                <a:lnTo>
                  <a:pt x="1970895" y="3398441"/>
                </a:lnTo>
                <a:cubicBezTo>
                  <a:pt x="1970895" y="3387966"/>
                  <a:pt x="1962201" y="3379397"/>
                  <a:pt x="1951768" y="3379397"/>
                </a:cubicBezTo>
                <a:close/>
                <a:moveTo>
                  <a:pt x="5571016" y="3263036"/>
                </a:moveTo>
                <a:cubicBezTo>
                  <a:pt x="5560584" y="3263036"/>
                  <a:pt x="5551890" y="3271606"/>
                  <a:pt x="5551890" y="3282081"/>
                </a:cubicBezTo>
                <a:lnTo>
                  <a:pt x="5551890" y="3413105"/>
                </a:lnTo>
                <a:cubicBezTo>
                  <a:pt x="5551890" y="3423579"/>
                  <a:pt x="5560584" y="3432149"/>
                  <a:pt x="5571016" y="3432149"/>
                </a:cubicBezTo>
                <a:cubicBezTo>
                  <a:pt x="5581449" y="3432149"/>
                  <a:pt x="5590143" y="3423579"/>
                  <a:pt x="5590143" y="3413105"/>
                </a:cubicBezTo>
                <a:lnTo>
                  <a:pt x="5590143" y="3282081"/>
                </a:lnTo>
                <a:cubicBezTo>
                  <a:pt x="5590143" y="3271606"/>
                  <a:pt x="5581449" y="3263036"/>
                  <a:pt x="5571016" y="3263036"/>
                </a:cubicBezTo>
                <a:close/>
                <a:moveTo>
                  <a:pt x="1951768" y="3117158"/>
                </a:moveTo>
                <a:cubicBezTo>
                  <a:pt x="1941336" y="3117158"/>
                  <a:pt x="1932642" y="3125918"/>
                  <a:pt x="1932642" y="3136392"/>
                </a:cubicBezTo>
                <a:lnTo>
                  <a:pt x="1932642" y="3267226"/>
                </a:lnTo>
                <a:cubicBezTo>
                  <a:pt x="1932642" y="3277891"/>
                  <a:pt x="1941336" y="3286461"/>
                  <a:pt x="1951768" y="3286461"/>
                </a:cubicBezTo>
                <a:cubicBezTo>
                  <a:pt x="1962201" y="3286461"/>
                  <a:pt x="1970895" y="3277700"/>
                  <a:pt x="1970895" y="3267226"/>
                </a:cubicBezTo>
                <a:lnTo>
                  <a:pt x="1970895" y="3136392"/>
                </a:lnTo>
                <a:cubicBezTo>
                  <a:pt x="1970895" y="3125918"/>
                  <a:pt x="1962201" y="3117158"/>
                  <a:pt x="1951768" y="3117158"/>
                </a:cubicBezTo>
                <a:close/>
                <a:moveTo>
                  <a:pt x="5571016" y="3000988"/>
                </a:moveTo>
                <a:cubicBezTo>
                  <a:pt x="5560584" y="3000988"/>
                  <a:pt x="5551890" y="3009558"/>
                  <a:pt x="5551890" y="3020032"/>
                </a:cubicBezTo>
                <a:lnTo>
                  <a:pt x="5551890" y="3151056"/>
                </a:lnTo>
                <a:cubicBezTo>
                  <a:pt x="5551890" y="3161721"/>
                  <a:pt x="5560584" y="3170101"/>
                  <a:pt x="5571016" y="3170101"/>
                </a:cubicBezTo>
                <a:cubicBezTo>
                  <a:pt x="5581449" y="3170101"/>
                  <a:pt x="5590143" y="3161531"/>
                  <a:pt x="5590143" y="3151056"/>
                </a:cubicBezTo>
                <a:lnTo>
                  <a:pt x="5590143" y="3020032"/>
                </a:lnTo>
                <a:cubicBezTo>
                  <a:pt x="5590143" y="3009558"/>
                  <a:pt x="5581449" y="3000988"/>
                  <a:pt x="5571016" y="3000988"/>
                </a:cubicBezTo>
                <a:close/>
                <a:moveTo>
                  <a:pt x="1951768" y="2855300"/>
                </a:moveTo>
                <a:cubicBezTo>
                  <a:pt x="1941336" y="2855300"/>
                  <a:pt x="1932642" y="2863870"/>
                  <a:pt x="1932642" y="2874344"/>
                </a:cubicBezTo>
                <a:lnTo>
                  <a:pt x="1932642" y="3005368"/>
                </a:lnTo>
                <a:cubicBezTo>
                  <a:pt x="1932642" y="3015842"/>
                  <a:pt x="1941336" y="3024412"/>
                  <a:pt x="1951768" y="3024412"/>
                </a:cubicBezTo>
                <a:cubicBezTo>
                  <a:pt x="1962201" y="3024412"/>
                  <a:pt x="1970895" y="3015842"/>
                  <a:pt x="1970895" y="3005368"/>
                </a:cubicBezTo>
                <a:lnTo>
                  <a:pt x="1970895" y="2874344"/>
                </a:lnTo>
                <a:cubicBezTo>
                  <a:pt x="1970895" y="2863870"/>
                  <a:pt x="1962201" y="2855300"/>
                  <a:pt x="1951768" y="2855300"/>
                </a:cubicBezTo>
                <a:close/>
                <a:moveTo>
                  <a:pt x="5571016" y="2738939"/>
                </a:moveTo>
                <a:cubicBezTo>
                  <a:pt x="5560584" y="2738939"/>
                  <a:pt x="5551890" y="2747700"/>
                  <a:pt x="5551890" y="2758174"/>
                </a:cubicBezTo>
                <a:lnTo>
                  <a:pt x="5551890" y="2889008"/>
                </a:lnTo>
                <a:cubicBezTo>
                  <a:pt x="5551890" y="2899482"/>
                  <a:pt x="5560584" y="2908243"/>
                  <a:pt x="5571016" y="2908243"/>
                </a:cubicBezTo>
                <a:cubicBezTo>
                  <a:pt x="5581449" y="2908243"/>
                  <a:pt x="5590143" y="2899482"/>
                  <a:pt x="5590143" y="2889008"/>
                </a:cubicBezTo>
                <a:lnTo>
                  <a:pt x="5590143" y="2758174"/>
                </a:lnTo>
                <a:cubicBezTo>
                  <a:pt x="5590143" y="2747700"/>
                  <a:pt x="5581449" y="2738939"/>
                  <a:pt x="5571016" y="2738939"/>
                </a:cubicBezTo>
                <a:close/>
                <a:moveTo>
                  <a:pt x="1951768" y="2593251"/>
                </a:moveTo>
                <a:cubicBezTo>
                  <a:pt x="1941336" y="2593251"/>
                  <a:pt x="1932642" y="2601821"/>
                  <a:pt x="1932642" y="2612295"/>
                </a:cubicBezTo>
                <a:lnTo>
                  <a:pt x="1932642" y="2743129"/>
                </a:lnTo>
                <a:cubicBezTo>
                  <a:pt x="1932642" y="2753794"/>
                  <a:pt x="1941336" y="2762364"/>
                  <a:pt x="1951768" y="2762364"/>
                </a:cubicBezTo>
                <a:cubicBezTo>
                  <a:pt x="1962201" y="2762364"/>
                  <a:pt x="1970895" y="2753794"/>
                  <a:pt x="1970895" y="2743129"/>
                </a:cubicBezTo>
                <a:lnTo>
                  <a:pt x="1970895" y="2612295"/>
                </a:lnTo>
                <a:cubicBezTo>
                  <a:pt x="1970895" y="2601821"/>
                  <a:pt x="1962201" y="2593251"/>
                  <a:pt x="1951768" y="2593251"/>
                </a:cubicBezTo>
                <a:close/>
                <a:moveTo>
                  <a:pt x="5571016" y="2476891"/>
                </a:moveTo>
                <a:cubicBezTo>
                  <a:pt x="5560584" y="2476891"/>
                  <a:pt x="5551890" y="2485461"/>
                  <a:pt x="5551890" y="2495935"/>
                </a:cubicBezTo>
                <a:lnTo>
                  <a:pt x="5551890" y="2626959"/>
                </a:lnTo>
                <a:cubicBezTo>
                  <a:pt x="5551890" y="2637434"/>
                  <a:pt x="5560584" y="2646004"/>
                  <a:pt x="5571016" y="2646004"/>
                </a:cubicBezTo>
                <a:cubicBezTo>
                  <a:pt x="5581449" y="2646004"/>
                  <a:pt x="5590143" y="2637434"/>
                  <a:pt x="5590143" y="2626959"/>
                </a:cubicBezTo>
                <a:lnTo>
                  <a:pt x="5590143" y="2495935"/>
                </a:lnTo>
                <a:cubicBezTo>
                  <a:pt x="5590143" y="2485461"/>
                  <a:pt x="5581449" y="2476891"/>
                  <a:pt x="5571016" y="2476891"/>
                </a:cubicBezTo>
                <a:close/>
                <a:moveTo>
                  <a:pt x="1951768" y="2331012"/>
                </a:moveTo>
                <a:cubicBezTo>
                  <a:pt x="1941336" y="2331012"/>
                  <a:pt x="1932642" y="2339582"/>
                  <a:pt x="1932642" y="2350057"/>
                </a:cubicBezTo>
                <a:lnTo>
                  <a:pt x="1932642" y="2481081"/>
                </a:lnTo>
                <a:cubicBezTo>
                  <a:pt x="1932642" y="2491555"/>
                  <a:pt x="1941336" y="2500125"/>
                  <a:pt x="1951768" y="2500125"/>
                </a:cubicBezTo>
                <a:cubicBezTo>
                  <a:pt x="1962201" y="2500125"/>
                  <a:pt x="1970895" y="2491555"/>
                  <a:pt x="1970895" y="2481081"/>
                </a:cubicBezTo>
                <a:lnTo>
                  <a:pt x="1970895" y="2350057"/>
                </a:lnTo>
                <a:cubicBezTo>
                  <a:pt x="1970895" y="2339582"/>
                  <a:pt x="1962201" y="2331012"/>
                  <a:pt x="1951768" y="2331012"/>
                </a:cubicBezTo>
                <a:close/>
                <a:moveTo>
                  <a:pt x="5571016" y="2214843"/>
                </a:moveTo>
                <a:cubicBezTo>
                  <a:pt x="5560584" y="2214843"/>
                  <a:pt x="5551890" y="2223413"/>
                  <a:pt x="5551890" y="2233887"/>
                </a:cubicBezTo>
                <a:lnTo>
                  <a:pt x="5551890" y="2364721"/>
                </a:lnTo>
                <a:cubicBezTo>
                  <a:pt x="5551890" y="2375576"/>
                  <a:pt x="5560584" y="2383955"/>
                  <a:pt x="5571016" y="2383955"/>
                </a:cubicBezTo>
                <a:cubicBezTo>
                  <a:pt x="5581449" y="2383955"/>
                  <a:pt x="5590143" y="2375385"/>
                  <a:pt x="5590143" y="2364721"/>
                </a:cubicBezTo>
                <a:lnTo>
                  <a:pt x="5590143" y="2233887"/>
                </a:lnTo>
                <a:cubicBezTo>
                  <a:pt x="5590143" y="2223413"/>
                  <a:pt x="5581449" y="2214843"/>
                  <a:pt x="5571016" y="2214843"/>
                </a:cubicBezTo>
                <a:close/>
                <a:moveTo>
                  <a:pt x="1951768" y="2069154"/>
                </a:moveTo>
                <a:cubicBezTo>
                  <a:pt x="1941336" y="2069154"/>
                  <a:pt x="1932642" y="2077724"/>
                  <a:pt x="1932642" y="2088199"/>
                </a:cubicBezTo>
                <a:lnTo>
                  <a:pt x="1932642" y="2219223"/>
                </a:lnTo>
                <a:cubicBezTo>
                  <a:pt x="1932642" y="2229697"/>
                  <a:pt x="1941336" y="2238267"/>
                  <a:pt x="1951768" y="2238267"/>
                </a:cubicBezTo>
                <a:cubicBezTo>
                  <a:pt x="1962201" y="2238267"/>
                  <a:pt x="1970895" y="2229697"/>
                  <a:pt x="1970895" y="2219223"/>
                </a:cubicBezTo>
                <a:lnTo>
                  <a:pt x="1970895" y="2088199"/>
                </a:lnTo>
                <a:cubicBezTo>
                  <a:pt x="1970895" y="2077724"/>
                  <a:pt x="1962201" y="2069154"/>
                  <a:pt x="1951768" y="2069154"/>
                </a:cubicBezTo>
                <a:close/>
                <a:moveTo>
                  <a:pt x="5571016" y="1952794"/>
                </a:moveTo>
                <a:cubicBezTo>
                  <a:pt x="5560584" y="1952794"/>
                  <a:pt x="5551890" y="1961555"/>
                  <a:pt x="5551890" y="1972029"/>
                </a:cubicBezTo>
                <a:lnTo>
                  <a:pt x="5551890" y="2102863"/>
                </a:lnTo>
                <a:cubicBezTo>
                  <a:pt x="5551890" y="2113337"/>
                  <a:pt x="5560584" y="2122097"/>
                  <a:pt x="5571016" y="2122097"/>
                </a:cubicBezTo>
                <a:cubicBezTo>
                  <a:pt x="5581449" y="2122097"/>
                  <a:pt x="5590143" y="2113337"/>
                  <a:pt x="5590143" y="2102863"/>
                </a:cubicBezTo>
                <a:lnTo>
                  <a:pt x="5590143" y="1972029"/>
                </a:lnTo>
                <a:cubicBezTo>
                  <a:pt x="5590143" y="1961555"/>
                  <a:pt x="5581449" y="1952794"/>
                  <a:pt x="5571016" y="1952794"/>
                </a:cubicBezTo>
                <a:close/>
                <a:moveTo>
                  <a:pt x="1951768" y="1806916"/>
                </a:moveTo>
                <a:cubicBezTo>
                  <a:pt x="1941336" y="1806916"/>
                  <a:pt x="1932642" y="1815676"/>
                  <a:pt x="1932642" y="1826150"/>
                </a:cubicBezTo>
                <a:lnTo>
                  <a:pt x="1932642" y="1956984"/>
                </a:lnTo>
                <a:cubicBezTo>
                  <a:pt x="1932642" y="1967458"/>
                  <a:pt x="1941336" y="1976219"/>
                  <a:pt x="1951768" y="1976219"/>
                </a:cubicBezTo>
                <a:cubicBezTo>
                  <a:pt x="1962201" y="1976219"/>
                  <a:pt x="1970895" y="1967458"/>
                  <a:pt x="1970895" y="1956984"/>
                </a:cubicBezTo>
                <a:lnTo>
                  <a:pt x="1970895" y="1826150"/>
                </a:lnTo>
                <a:cubicBezTo>
                  <a:pt x="1970895" y="1815676"/>
                  <a:pt x="1962201" y="1806916"/>
                  <a:pt x="1951768" y="1806916"/>
                </a:cubicBezTo>
                <a:close/>
                <a:moveTo>
                  <a:pt x="5571016" y="1690746"/>
                </a:moveTo>
                <a:cubicBezTo>
                  <a:pt x="5560584" y="1690746"/>
                  <a:pt x="5551890" y="1699316"/>
                  <a:pt x="5551890" y="1709790"/>
                </a:cubicBezTo>
                <a:lnTo>
                  <a:pt x="5551890" y="1840814"/>
                </a:lnTo>
                <a:cubicBezTo>
                  <a:pt x="5551890" y="1851289"/>
                  <a:pt x="5560584" y="1859858"/>
                  <a:pt x="5571016" y="1859858"/>
                </a:cubicBezTo>
                <a:cubicBezTo>
                  <a:pt x="5581449" y="1859858"/>
                  <a:pt x="5590143" y="1851289"/>
                  <a:pt x="5590143" y="1840814"/>
                </a:cubicBezTo>
                <a:lnTo>
                  <a:pt x="5590143" y="1709790"/>
                </a:lnTo>
                <a:cubicBezTo>
                  <a:pt x="5590143" y="1699316"/>
                  <a:pt x="5581449" y="1690746"/>
                  <a:pt x="5571016" y="1690746"/>
                </a:cubicBezTo>
                <a:close/>
                <a:moveTo>
                  <a:pt x="1951768" y="1544867"/>
                </a:moveTo>
                <a:cubicBezTo>
                  <a:pt x="1941336" y="1544867"/>
                  <a:pt x="1932642" y="1553437"/>
                  <a:pt x="1932642" y="1563911"/>
                </a:cubicBezTo>
                <a:lnTo>
                  <a:pt x="1932642" y="1694936"/>
                </a:lnTo>
                <a:cubicBezTo>
                  <a:pt x="1932642" y="1705410"/>
                  <a:pt x="1941336" y="1713980"/>
                  <a:pt x="1951768" y="1713980"/>
                </a:cubicBezTo>
                <a:cubicBezTo>
                  <a:pt x="1962201" y="1713980"/>
                  <a:pt x="1970895" y="1705410"/>
                  <a:pt x="1970895" y="1694936"/>
                </a:cubicBezTo>
                <a:lnTo>
                  <a:pt x="1970895" y="1563911"/>
                </a:lnTo>
                <a:cubicBezTo>
                  <a:pt x="1970895" y="1553437"/>
                  <a:pt x="1962201" y="1544867"/>
                  <a:pt x="1951768" y="1544867"/>
                </a:cubicBezTo>
                <a:close/>
                <a:moveTo>
                  <a:pt x="1694865" y="1539725"/>
                </a:moveTo>
                <a:cubicBezTo>
                  <a:pt x="1683998" y="1539725"/>
                  <a:pt x="1675739" y="1548295"/>
                  <a:pt x="1675739" y="1558770"/>
                </a:cubicBezTo>
                <a:cubicBezTo>
                  <a:pt x="1675739" y="1569244"/>
                  <a:pt x="1683998" y="1578004"/>
                  <a:pt x="1694865" y="1578004"/>
                </a:cubicBezTo>
                <a:lnTo>
                  <a:pt x="1825708" y="1578004"/>
                </a:lnTo>
                <a:cubicBezTo>
                  <a:pt x="1836140" y="1578004"/>
                  <a:pt x="1844834" y="1569244"/>
                  <a:pt x="1844834" y="1558770"/>
                </a:cubicBezTo>
                <a:cubicBezTo>
                  <a:pt x="1844834" y="1548295"/>
                  <a:pt x="1836140" y="1539725"/>
                  <a:pt x="1825708" y="1539725"/>
                </a:cubicBezTo>
                <a:close/>
                <a:moveTo>
                  <a:pt x="1432746" y="1539725"/>
                </a:moveTo>
                <a:cubicBezTo>
                  <a:pt x="1422313" y="1539725"/>
                  <a:pt x="1413619" y="1548295"/>
                  <a:pt x="1413619" y="1558770"/>
                </a:cubicBezTo>
                <a:cubicBezTo>
                  <a:pt x="1413619" y="1569244"/>
                  <a:pt x="1422313" y="1578004"/>
                  <a:pt x="1432746" y="1578004"/>
                </a:cubicBezTo>
                <a:lnTo>
                  <a:pt x="1563588" y="1578004"/>
                </a:lnTo>
                <a:cubicBezTo>
                  <a:pt x="1574021" y="1578004"/>
                  <a:pt x="1582715" y="1569244"/>
                  <a:pt x="1582715" y="1558770"/>
                </a:cubicBezTo>
                <a:cubicBezTo>
                  <a:pt x="1582715" y="1548295"/>
                  <a:pt x="1574021" y="1539725"/>
                  <a:pt x="1563588" y="1539725"/>
                </a:cubicBezTo>
                <a:close/>
                <a:moveTo>
                  <a:pt x="1170627" y="1539725"/>
                </a:moveTo>
                <a:cubicBezTo>
                  <a:pt x="1160194" y="1539725"/>
                  <a:pt x="1151500" y="1548295"/>
                  <a:pt x="1151500" y="1558770"/>
                </a:cubicBezTo>
                <a:cubicBezTo>
                  <a:pt x="1151500" y="1569244"/>
                  <a:pt x="1160194" y="1578004"/>
                  <a:pt x="1170627" y="1578004"/>
                </a:cubicBezTo>
                <a:lnTo>
                  <a:pt x="1301469" y="1578004"/>
                </a:lnTo>
                <a:cubicBezTo>
                  <a:pt x="1311902" y="1578004"/>
                  <a:pt x="1320595" y="1569244"/>
                  <a:pt x="1320595" y="1558770"/>
                </a:cubicBezTo>
                <a:cubicBezTo>
                  <a:pt x="1320595" y="1548295"/>
                  <a:pt x="1311902" y="1539725"/>
                  <a:pt x="1301469" y="1539725"/>
                </a:cubicBezTo>
                <a:close/>
                <a:moveTo>
                  <a:pt x="908507" y="1539725"/>
                </a:moveTo>
                <a:cubicBezTo>
                  <a:pt x="898075" y="1539725"/>
                  <a:pt x="889381" y="1548295"/>
                  <a:pt x="889381" y="1558770"/>
                </a:cubicBezTo>
                <a:cubicBezTo>
                  <a:pt x="889381" y="1569244"/>
                  <a:pt x="898075" y="1578004"/>
                  <a:pt x="908507" y="1578004"/>
                </a:cubicBezTo>
                <a:lnTo>
                  <a:pt x="1039349" y="1578004"/>
                </a:lnTo>
                <a:cubicBezTo>
                  <a:pt x="1049782" y="1578004"/>
                  <a:pt x="1058476" y="1569244"/>
                  <a:pt x="1058476" y="1558770"/>
                </a:cubicBezTo>
                <a:cubicBezTo>
                  <a:pt x="1058476" y="1548295"/>
                  <a:pt x="1049782" y="1539725"/>
                  <a:pt x="1039349" y="1539725"/>
                </a:cubicBezTo>
                <a:close/>
                <a:moveTo>
                  <a:pt x="646388" y="1539725"/>
                </a:moveTo>
                <a:cubicBezTo>
                  <a:pt x="635955" y="1539725"/>
                  <a:pt x="627696" y="1548295"/>
                  <a:pt x="627696" y="1558770"/>
                </a:cubicBezTo>
                <a:cubicBezTo>
                  <a:pt x="627696" y="1569244"/>
                  <a:pt x="635955" y="1578004"/>
                  <a:pt x="646388" y="1578004"/>
                </a:cubicBezTo>
                <a:lnTo>
                  <a:pt x="777665" y="1578004"/>
                </a:lnTo>
                <a:cubicBezTo>
                  <a:pt x="788097" y="1578004"/>
                  <a:pt x="796791" y="1569244"/>
                  <a:pt x="796791" y="1558770"/>
                </a:cubicBezTo>
                <a:cubicBezTo>
                  <a:pt x="796791" y="1548295"/>
                  <a:pt x="788097" y="1539725"/>
                  <a:pt x="777665" y="1539725"/>
                </a:cubicBezTo>
                <a:close/>
                <a:moveTo>
                  <a:pt x="384268" y="1539725"/>
                </a:moveTo>
                <a:cubicBezTo>
                  <a:pt x="373836" y="1539725"/>
                  <a:pt x="365576" y="1548295"/>
                  <a:pt x="365576" y="1558770"/>
                </a:cubicBezTo>
                <a:cubicBezTo>
                  <a:pt x="365576" y="1569244"/>
                  <a:pt x="373836" y="1578004"/>
                  <a:pt x="384268" y="1578004"/>
                </a:cubicBezTo>
                <a:lnTo>
                  <a:pt x="515545" y="1578004"/>
                </a:lnTo>
                <a:cubicBezTo>
                  <a:pt x="525978" y="1578004"/>
                  <a:pt x="534672" y="1569244"/>
                  <a:pt x="534672" y="1558770"/>
                </a:cubicBezTo>
                <a:cubicBezTo>
                  <a:pt x="534672" y="1548295"/>
                  <a:pt x="525978" y="1539725"/>
                  <a:pt x="515545" y="1539725"/>
                </a:cubicBezTo>
                <a:close/>
                <a:moveTo>
                  <a:pt x="122149" y="1539725"/>
                </a:moveTo>
                <a:cubicBezTo>
                  <a:pt x="111716" y="1539725"/>
                  <a:pt x="103022" y="1548295"/>
                  <a:pt x="103022" y="1558770"/>
                </a:cubicBezTo>
                <a:cubicBezTo>
                  <a:pt x="103022" y="1569244"/>
                  <a:pt x="111716" y="1578004"/>
                  <a:pt x="122149" y="1578004"/>
                </a:cubicBezTo>
                <a:lnTo>
                  <a:pt x="253426" y="1578004"/>
                </a:lnTo>
                <a:cubicBezTo>
                  <a:pt x="263858" y="1578004"/>
                  <a:pt x="272552" y="1569244"/>
                  <a:pt x="272552" y="1558770"/>
                </a:cubicBezTo>
                <a:cubicBezTo>
                  <a:pt x="272552" y="1548295"/>
                  <a:pt x="263858" y="1539725"/>
                  <a:pt x="253426" y="1539725"/>
                </a:cubicBezTo>
                <a:close/>
                <a:moveTo>
                  <a:pt x="5571016" y="1428507"/>
                </a:moveTo>
                <a:cubicBezTo>
                  <a:pt x="5560584" y="1428507"/>
                  <a:pt x="5551890" y="1437267"/>
                  <a:pt x="5551890" y="1447742"/>
                </a:cubicBezTo>
                <a:lnTo>
                  <a:pt x="5551890" y="1578575"/>
                </a:lnTo>
                <a:cubicBezTo>
                  <a:pt x="5551890" y="1589050"/>
                  <a:pt x="5560584" y="1597810"/>
                  <a:pt x="5571016" y="1597810"/>
                </a:cubicBezTo>
                <a:cubicBezTo>
                  <a:pt x="5581449" y="1597810"/>
                  <a:pt x="5590143" y="1589050"/>
                  <a:pt x="5590143" y="1578575"/>
                </a:cubicBezTo>
                <a:lnTo>
                  <a:pt x="5590143" y="1447742"/>
                </a:lnTo>
                <a:cubicBezTo>
                  <a:pt x="5590143" y="1437267"/>
                  <a:pt x="5581449" y="1428507"/>
                  <a:pt x="5571016" y="1428507"/>
                </a:cubicBezTo>
                <a:close/>
                <a:moveTo>
                  <a:pt x="5571016" y="1166459"/>
                </a:moveTo>
                <a:cubicBezTo>
                  <a:pt x="5560584" y="1166459"/>
                  <a:pt x="5551890" y="1175028"/>
                  <a:pt x="5551890" y="1185503"/>
                </a:cubicBezTo>
                <a:lnTo>
                  <a:pt x="5551890" y="1316527"/>
                </a:lnTo>
                <a:cubicBezTo>
                  <a:pt x="5551890" y="1327192"/>
                  <a:pt x="5560584" y="1335571"/>
                  <a:pt x="5571016" y="1335571"/>
                </a:cubicBezTo>
                <a:cubicBezTo>
                  <a:pt x="5581449" y="1335571"/>
                  <a:pt x="5590143" y="1327001"/>
                  <a:pt x="5590143" y="1316527"/>
                </a:cubicBezTo>
                <a:lnTo>
                  <a:pt x="5590143" y="1185503"/>
                </a:lnTo>
                <a:cubicBezTo>
                  <a:pt x="5590143" y="1175028"/>
                  <a:pt x="5581449" y="1166459"/>
                  <a:pt x="5571016" y="1166459"/>
                </a:cubicBezTo>
                <a:close/>
                <a:moveTo>
                  <a:pt x="5571016" y="904600"/>
                </a:moveTo>
                <a:cubicBezTo>
                  <a:pt x="5560584" y="904600"/>
                  <a:pt x="5551890" y="913170"/>
                  <a:pt x="5551890" y="923645"/>
                </a:cubicBezTo>
                <a:lnTo>
                  <a:pt x="5551890" y="1054669"/>
                </a:lnTo>
                <a:cubicBezTo>
                  <a:pt x="5551890" y="1065143"/>
                  <a:pt x="5560584" y="1073713"/>
                  <a:pt x="5571016" y="1073713"/>
                </a:cubicBezTo>
                <a:cubicBezTo>
                  <a:pt x="5581449" y="1073713"/>
                  <a:pt x="5590143" y="1065143"/>
                  <a:pt x="5590143" y="1054669"/>
                </a:cubicBezTo>
                <a:lnTo>
                  <a:pt x="5590143" y="923645"/>
                </a:lnTo>
                <a:cubicBezTo>
                  <a:pt x="5590143" y="913170"/>
                  <a:pt x="5581449" y="904600"/>
                  <a:pt x="5571016" y="904600"/>
                </a:cubicBezTo>
                <a:close/>
                <a:moveTo>
                  <a:pt x="5571016" y="642362"/>
                </a:moveTo>
                <a:cubicBezTo>
                  <a:pt x="5560584" y="642362"/>
                  <a:pt x="5551890" y="651122"/>
                  <a:pt x="5551890" y="661596"/>
                </a:cubicBezTo>
                <a:lnTo>
                  <a:pt x="5551890" y="792430"/>
                </a:lnTo>
                <a:cubicBezTo>
                  <a:pt x="5551890" y="802905"/>
                  <a:pt x="5560584" y="811665"/>
                  <a:pt x="5571016" y="811665"/>
                </a:cubicBezTo>
                <a:cubicBezTo>
                  <a:pt x="5581449" y="811665"/>
                  <a:pt x="5590143" y="802905"/>
                  <a:pt x="5590143" y="792430"/>
                </a:cubicBezTo>
                <a:lnTo>
                  <a:pt x="5590143" y="661596"/>
                </a:lnTo>
                <a:cubicBezTo>
                  <a:pt x="5590143" y="651122"/>
                  <a:pt x="5581449" y="642362"/>
                  <a:pt x="5571016" y="642362"/>
                </a:cubicBezTo>
                <a:close/>
                <a:moveTo>
                  <a:pt x="5571016" y="380313"/>
                </a:moveTo>
                <a:cubicBezTo>
                  <a:pt x="5560584" y="380313"/>
                  <a:pt x="5551890" y="388883"/>
                  <a:pt x="5551890" y="399357"/>
                </a:cubicBezTo>
                <a:lnTo>
                  <a:pt x="5551890" y="530382"/>
                </a:lnTo>
                <a:cubicBezTo>
                  <a:pt x="5551890" y="541046"/>
                  <a:pt x="5560584" y="549426"/>
                  <a:pt x="5571016" y="549426"/>
                </a:cubicBezTo>
                <a:cubicBezTo>
                  <a:pt x="5581449" y="549426"/>
                  <a:pt x="5590143" y="540856"/>
                  <a:pt x="5590143" y="530382"/>
                </a:cubicBezTo>
                <a:lnTo>
                  <a:pt x="5590143" y="399357"/>
                </a:lnTo>
                <a:cubicBezTo>
                  <a:pt x="5590143" y="388883"/>
                  <a:pt x="5581449" y="380313"/>
                  <a:pt x="5571016" y="380313"/>
                </a:cubicBezTo>
                <a:close/>
                <a:moveTo>
                  <a:pt x="8962920" y="263763"/>
                </a:moveTo>
                <a:cubicBezTo>
                  <a:pt x="8952053" y="263763"/>
                  <a:pt x="8943793" y="272332"/>
                  <a:pt x="8943793" y="282807"/>
                </a:cubicBezTo>
                <a:cubicBezTo>
                  <a:pt x="8943793" y="293281"/>
                  <a:pt x="8952053" y="302041"/>
                  <a:pt x="8962920" y="302041"/>
                </a:cubicBezTo>
                <a:lnTo>
                  <a:pt x="9093762" y="302041"/>
                </a:lnTo>
                <a:cubicBezTo>
                  <a:pt x="9104195" y="302041"/>
                  <a:pt x="9112889" y="293281"/>
                  <a:pt x="9112889" y="282807"/>
                </a:cubicBezTo>
                <a:cubicBezTo>
                  <a:pt x="9112889" y="272332"/>
                  <a:pt x="9104195" y="263763"/>
                  <a:pt x="9093762" y="263763"/>
                </a:cubicBezTo>
                <a:close/>
                <a:moveTo>
                  <a:pt x="8700800" y="263763"/>
                </a:moveTo>
                <a:cubicBezTo>
                  <a:pt x="8690368" y="263763"/>
                  <a:pt x="8681674" y="272332"/>
                  <a:pt x="8681674" y="282807"/>
                </a:cubicBezTo>
                <a:cubicBezTo>
                  <a:pt x="8681674" y="293281"/>
                  <a:pt x="8690368" y="302041"/>
                  <a:pt x="8700800" y="302041"/>
                </a:cubicBezTo>
                <a:lnTo>
                  <a:pt x="8831643" y="302041"/>
                </a:lnTo>
                <a:cubicBezTo>
                  <a:pt x="8842075" y="302041"/>
                  <a:pt x="8850769" y="293281"/>
                  <a:pt x="8850769" y="282807"/>
                </a:cubicBezTo>
                <a:cubicBezTo>
                  <a:pt x="8850769" y="272332"/>
                  <a:pt x="8842075" y="263763"/>
                  <a:pt x="8831643" y="263763"/>
                </a:cubicBezTo>
                <a:close/>
                <a:moveTo>
                  <a:pt x="8449114" y="263763"/>
                </a:moveTo>
                <a:cubicBezTo>
                  <a:pt x="8438246" y="263763"/>
                  <a:pt x="8429987" y="272332"/>
                  <a:pt x="8429987" y="282807"/>
                </a:cubicBezTo>
                <a:cubicBezTo>
                  <a:pt x="8429987" y="293281"/>
                  <a:pt x="8438246" y="302041"/>
                  <a:pt x="8449114" y="302041"/>
                </a:cubicBezTo>
                <a:lnTo>
                  <a:pt x="8579956" y="302041"/>
                </a:lnTo>
                <a:cubicBezTo>
                  <a:pt x="8590389" y="302041"/>
                  <a:pt x="8599082" y="293281"/>
                  <a:pt x="8599082" y="282807"/>
                </a:cubicBezTo>
                <a:cubicBezTo>
                  <a:pt x="8599082" y="272332"/>
                  <a:pt x="8590389" y="263763"/>
                  <a:pt x="8579956" y="263763"/>
                </a:cubicBezTo>
                <a:close/>
                <a:moveTo>
                  <a:pt x="8186994" y="263763"/>
                </a:moveTo>
                <a:cubicBezTo>
                  <a:pt x="8176127" y="263763"/>
                  <a:pt x="8167868" y="272332"/>
                  <a:pt x="8167868" y="282807"/>
                </a:cubicBezTo>
                <a:cubicBezTo>
                  <a:pt x="8167868" y="293281"/>
                  <a:pt x="8176127" y="302041"/>
                  <a:pt x="8186994" y="302041"/>
                </a:cubicBezTo>
                <a:lnTo>
                  <a:pt x="8317837" y="302041"/>
                </a:lnTo>
                <a:cubicBezTo>
                  <a:pt x="8328269" y="302041"/>
                  <a:pt x="8336963" y="293281"/>
                  <a:pt x="8336963" y="282807"/>
                </a:cubicBezTo>
                <a:cubicBezTo>
                  <a:pt x="8336963" y="272332"/>
                  <a:pt x="8328269" y="263763"/>
                  <a:pt x="8317837" y="263763"/>
                </a:cubicBezTo>
                <a:close/>
                <a:moveTo>
                  <a:pt x="7924440" y="263763"/>
                </a:moveTo>
                <a:cubicBezTo>
                  <a:pt x="7914008" y="263763"/>
                  <a:pt x="7905749" y="272332"/>
                  <a:pt x="7905749" y="282807"/>
                </a:cubicBezTo>
                <a:cubicBezTo>
                  <a:pt x="7905749" y="293281"/>
                  <a:pt x="7914008" y="302041"/>
                  <a:pt x="7924440" y="302041"/>
                </a:cubicBezTo>
                <a:lnTo>
                  <a:pt x="8055717" y="302041"/>
                </a:lnTo>
                <a:cubicBezTo>
                  <a:pt x="8066150" y="302041"/>
                  <a:pt x="8074844" y="293281"/>
                  <a:pt x="8074844" y="282807"/>
                </a:cubicBezTo>
                <a:cubicBezTo>
                  <a:pt x="8074844" y="272332"/>
                  <a:pt x="8066150" y="263763"/>
                  <a:pt x="8055717" y="263763"/>
                </a:cubicBezTo>
                <a:close/>
                <a:moveTo>
                  <a:pt x="7662321" y="263763"/>
                </a:moveTo>
                <a:cubicBezTo>
                  <a:pt x="7651888" y="263763"/>
                  <a:pt x="7643629" y="272332"/>
                  <a:pt x="7643629" y="282807"/>
                </a:cubicBezTo>
                <a:cubicBezTo>
                  <a:pt x="7643629" y="293281"/>
                  <a:pt x="7651888" y="302041"/>
                  <a:pt x="7662321" y="302041"/>
                </a:cubicBezTo>
                <a:lnTo>
                  <a:pt x="7793598" y="302041"/>
                </a:lnTo>
                <a:cubicBezTo>
                  <a:pt x="7804031" y="302041"/>
                  <a:pt x="7812724" y="293281"/>
                  <a:pt x="7812724" y="282807"/>
                </a:cubicBezTo>
                <a:cubicBezTo>
                  <a:pt x="7812724" y="272332"/>
                  <a:pt x="7804031" y="263763"/>
                  <a:pt x="7793598" y="263763"/>
                </a:cubicBezTo>
                <a:close/>
                <a:moveTo>
                  <a:pt x="7400636" y="263763"/>
                </a:moveTo>
                <a:cubicBezTo>
                  <a:pt x="7390204" y="263763"/>
                  <a:pt x="7381510" y="272332"/>
                  <a:pt x="7381510" y="282807"/>
                </a:cubicBezTo>
                <a:cubicBezTo>
                  <a:pt x="7381510" y="293281"/>
                  <a:pt x="7390204" y="302041"/>
                  <a:pt x="7400636" y="302041"/>
                </a:cubicBezTo>
                <a:lnTo>
                  <a:pt x="7531478" y="302041"/>
                </a:lnTo>
                <a:cubicBezTo>
                  <a:pt x="7541911" y="302041"/>
                  <a:pt x="7550605" y="293281"/>
                  <a:pt x="7550605" y="282807"/>
                </a:cubicBezTo>
                <a:cubicBezTo>
                  <a:pt x="7550605" y="272332"/>
                  <a:pt x="7541911" y="263763"/>
                  <a:pt x="7531478" y="263763"/>
                </a:cubicBezTo>
                <a:close/>
                <a:moveTo>
                  <a:pt x="7158078" y="263763"/>
                </a:moveTo>
                <a:cubicBezTo>
                  <a:pt x="7147645" y="263763"/>
                  <a:pt x="7138951" y="272332"/>
                  <a:pt x="7138951" y="282807"/>
                </a:cubicBezTo>
                <a:cubicBezTo>
                  <a:pt x="7138951" y="293281"/>
                  <a:pt x="7147645" y="302041"/>
                  <a:pt x="7158078" y="302041"/>
                </a:cubicBezTo>
                <a:lnTo>
                  <a:pt x="7288920" y="302041"/>
                </a:lnTo>
                <a:cubicBezTo>
                  <a:pt x="7299353" y="302041"/>
                  <a:pt x="7308047" y="293281"/>
                  <a:pt x="7308047" y="282807"/>
                </a:cubicBezTo>
                <a:cubicBezTo>
                  <a:pt x="7308047" y="272332"/>
                  <a:pt x="7299353" y="263763"/>
                  <a:pt x="7288920" y="263763"/>
                </a:cubicBezTo>
                <a:close/>
                <a:moveTo>
                  <a:pt x="6895958" y="263763"/>
                </a:moveTo>
                <a:cubicBezTo>
                  <a:pt x="6885526" y="263763"/>
                  <a:pt x="6876832" y="272332"/>
                  <a:pt x="6876832" y="282807"/>
                </a:cubicBezTo>
                <a:cubicBezTo>
                  <a:pt x="6876832" y="293281"/>
                  <a:pt x="6885526" y="302041"/>
                  <a:pt x="6895958" y="302041"/>
                </a:cubicBezTo>
                <a:lnTo>
                  <a:pt x="7026801" y="302041"/>
                </a:lnTo>
                <a:cubicBezTo>
                  <a:pt x="7037233" y="302041"/>
                  <a:pt x="7045927" y="293281"/>
                  <a:pt x="7045927" y="282807"/>
                </a:cubicBezTo>
                <a:cubicBezTo>
                  <a:pt x="7045927" y="272332"/>
                  <a:pt x="7037233" y="263763"/>
                  <a:pt x="7026801" y="263763"/>
                </a:cubicBezTo>
                <a:close/>
                <a:moveTo>
                  <a:pt x="6633839" y="263763"/>
                </a:moveTo>
                <a:cubicBezTo>
                  <a:pt x="6623407" y="263763"/>
                  <a:pt x="6614713" y="272332"/>
                  <a:pt x="6614713" y="282807"/>
                </a:cubicBezTo>
                <a:cubicBezTo>
                  <a:pt x="6614713" y="293281"/>
                  <a:pt x="6623407" y="302041"/>
                  <a:pt x="6633839" y="302041"/>
                </a:cubicBezTo>
                <a:lnTo>
                  <a:pt x="6764682" y="302041"/>
                </a:lnTo>
                <a:cubicBezTo>
                  <a:pt x="6775114" y="302041"/>
                  <a:pt x="6783808" y="293281"/>
                  <a:pt x="6783808" y="282807"/>
                </a:cubicBezTo>
                <a:cubicBezTo>
                  <a:pt x="6783808" y="272332"/>
                  <a:pt x="6775114" y="263763"/>
                  <a:pt x="6764682" y="263763"/>
                </a:cubicBezTo>
                <a:close/>
                <a:moveTo>
                  <a:pt x="6371720" y="263763"/>
                </a:moveTo>
                <a:cubicBezTo>
                  <a:pt x="6361287" y="263763"/>
                  <a:pt x="6352593" y="272332"/>
                  <a:pt x="6352593" y="282807"/>
                </a:cubicBezTo>
                <a:cubicBezTo>
                  <a:pt x="6352593" y="293281"/>
                  <a:pt x="6361287" y="302041"/>
                  <a:pt x="6371720" y="302041"/>
                </a:cubicBezTo>
                <a:lnTo>
                  <a:pt x="6502997" y="302041"/>
                </a:lnTo>
                <a:cubicBezTo>
                  <a:pt x="6513430" y="302041"/>
                  <a:pt x="6522123" y="293281"/>
                  <a:pt x="6522123" y="282807"/>
                </a:cubicBezTo>
                <a:cubicBezTo>
                  <a:pt x="6522123" y="272332"/>
                  <a:pt x="6513430" y="263763"/>
                  <a:pt x="6502997" y="263763"/>
                </a:cubicBezTo>
                <a:close/>
                <a:moveTo>
                  <a:pt x="6109601" y="263763"/>
                </a:moveTo>
                <a:cubicBezTo>
                  <a:pt x="6099167" y="263763"/>
                  <a:pt x="6090474" y="272332"/>
                  <a:pt x="6090474" y="282807"/>
                </a:cubicBezTo>
                <a:cubicBezTo>
                  <a:pt x="6090474" y="293281"/>
                  <a:pt x="6099167" y="302041"/>
                  <a:pt x="6109601" y="302041"/>
                </a:cubicBezTo>
                <a:lnTo>
                  <a:pt x="6240877" y="302041"/>
                </a:lnTo>
                <a:cubicBezTo>
                  <a:pt x="6251310" y="302041"/>
                  <a:pt x="6260004" y="293281"/>
                  <a:pt x="6260004" y="282807"/>
                </a:cubicBezTo>
                <a:cubicBezTo>
                  <a:pt x="6260004" y="272332"/>
                  <a:pt x="6251310" y="263763"/>
                  <a:pt x="6240877" y="263763"/>
                </a:cubicBezTo>
                <a:close/>
                <a:moveTo>
                  <a:pt x="5847481" y="263763"/>
                </a:moveTo>
                <a:cubicBezTo>
                  <a:pt x="5837048" y="263763"/>
                  <a:pt x="5828355" y="272332"/>
                  <a:pt x="5828355" y="282807"/>
                </a:cubicBezTo>
                <a:cubicBezTo>
                  <a:pt x="5828355" y="293281"/>
                  <a:pt x="5837048" y="302041"/>
                  <a:pt x="5847481" y="302041"/>
                </a:cubicBezTo>
                <a:lnTo>
                  <a:pt x="5978758" y="302041"/>
                </a:lnTo>
                <a:cubicBezTo>
                  <a:pt x="5989190" y="302041"/>
                  <a:pt x="5997450" y="293281"/>
                  <a:pt x="5997450" y="282807"/>
                </a:cubicBezTo>
                <a:cubicBezTo>
                  <a:pt x="5997450" y="272332"/>
                  <a:pt x="5989190" y="263763"/>
                  <a:pt x="5978758" y="263763"/>
                </a:cubicBezTo>
                <a:close/>
                <a:moveTo>
                  <a:pt x="5585361" y="263763"/>
                </a:moveTo>
                <a:cubicBezTo>
                  <a:pt x="5574929" y="263763"/>
                  <a:pt x="5566235" y="272332"/>
                  <a:pt x="5566235" y="282807"/>
                </a:cubicBezTo>
                <a:cubicBezTo>
                  <a:pt x="5566235" y="293281"/>
                  <a:pt x="5574929" y="302041"/>
                  <a:pt x="5585361" y="302041"/>
                </a:cubicBezTo>
                <a:lnTo>
                  <a:pt x="5716638" y="302041"/>
                </a:lnTo>
                <a:cubicBezTo>
                  <a:pt x="5727071" y="302041"/>
                  <a:pt x="5735331" y="293281"/>
                  <a:pt x="5735331" y="282807"/>
                </a:cubicBezTo>
                <a:cubicBezTo>
                  <a:pt x="5735331" y="272332"/>
                  <a:pt x="5727071" y="263763"/>
                  <a:pt x="5716638" y="263763"/>
                </a:cubicBezTo>
                <a:close/>
                <a:moveTo>
                  <a:pt x="5553194" y="0"/>
                </a:moveTo>
                <a:lnTo>
                  <a:pt x="9144000" y="0"/>
                </a:lnTo>
                <a:lnTo>
                  <a:pt x="9144000" y="565804"/>
                </a:lnTo>
                <a:lnTo>
                  <a:pt x="5836179" y="565804"/>
                </a:lnTo>
                <a:lnTo>
                  <a:pt x="5836179" y="3830935"/>
                </a:lnTo>
                <a:cubicBezTo>
                  <a:pt x="5836179" y="3987098"/>
                  <a:pt x="5709683" y="4113551"/>
                  <a:pt x="5553194" y="4113551"/>
                </a:cubicBezTo>
                <a:lnTo>
                  <a:pt x="1951768" y="4113551"/>
                </a:lnTo>
                <a:cubicBezTo>
                  <a:pt x="1795279" y="4113551"/>
                  <a:pt x="1668784" y="3986717"/>
                  <a:pt x="1668784" y="3830744"/>
                </a:cubicBezTo>
                <a:lnTo>
                  <a:pt x="1668784" y="1841766"/>
                </a:lnTo>
                <a:lnTo>
                  <a:pt x="0" y="1841766"/>
                </a:lnTo>
                <a:lnTo>
                  <a:pt x="0" y="1275963"/>
                </a:lnTo>
                <a:lnTo>
                  <a:pt x="1951768" y="1275963"/>
                </a:lnTo>
                <a:cubicBezTo>
                  <a:pt x="2107823" y="1275963"/>
                  <a:pt x="2234753" y="1402797"/>
                  <a:pt x="2234753" y="1558770"/>
                </a:cubicBezTo>
                <a:lnTo>
                  <a:pt x="2234753" y="3547747"/>
                </a:lnTo>
                <a:lnTo>
                  <a:pt x="5270644" y="3547747"/>
                </a:lnTo>
                <a:lnTo>
                  <a:pt x="5270644" y="282807"/>
                </a:lnTo>
                <a:cubicBezTo>
                  <a:pt x="5270644" y="126454"/>
                  <a:pt x="5397139" y="0"/>
                  <a:pt x="5553194" y="0"/>
                </a:cubicBezTo>
                <a:close/>
              </a:path>
            </a:pathLst>
          </a:custGeom>
          <a:solidFill>
            <a:srgbClr val="2C3E50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2" name="Teardrop 5">
            <a:extLst>
              <a:ext uri="{FF2B5EF4-FFF2-40B4-BE49-F238E27FC236}">
                <a16:creationId xmlns:a16="http://schemas.microsoft.com/office/drawing/2014/main" id="{D7604593-3648-4168-B1F7-3C4A1E9B5F03}"/>
              </a:ext>
            </a:extLst>
          </p:cNvPr>
          <p:cNvSpPr/>
          <p:nvPr/>
        </p:nvSpPr>
        <p:spPr>
          <a:xfrm rot="2700000">
            <a:off x="4256592" y="1941063"/>
            <a:ext cx="1209151" cy="1209151"/>
          </a:xfrm>
          <a:prstGeom prst="teardrop">
            <a:avLst/>
          </a:prstGeom>
          <a:solidFill>
            <a:schemeClr val="bg1"/>
          </a:solidFill>
          <a:ln w="34925">
            <a:solidFill>
              <a:srgbClr val="9ABC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3" name="Teardrop 6">
            <a:extLst>
              <a:ext uri="{FF2B5EF4-FFF2-40B4-BE49-F238E27FC236}">
                <a16:creationId xmlns:a16="http://schemas.microsoft.com/office/drawing/2014/main" id="{943BB731-936F-412F-A20B-9604EEC2AC41}"/>
              </a:ext>
            </a:extLst>
          </p:cNvPr>
          <p:cNvSpPr/>
          <p:nvPr/>
        </p:nvSpPr>
        <p:spPr>
          <a:xfrm rot="13500000">
            <a:off x="3031625" y="3336003"/>
            <a:ext cx="936881" cy="936881"/>
          </a:xfrm>
          <a:prstGeom prst="teardrop">
            <a:avLst/>
          </a:prstGeom>
          <a:solidFill>
            <a:schemeClr val="bg1"/>
          </a:solidFill>
          <a:ln w="34925">
            <a:solidFill>
              <a:srgbClr val="C038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Teardrop 7">
            <a:extLst>
              <a:ext uri="{FF2B5EF4-FFF2-40B4-BE49-F238E27FC236}">
                <a16:creationId xmlns:a16="http://schemas.microsoft.com/office/drawing/2014/main" id="{FCA6FE9A-B049-4EA9-BAC2-593EC998DD87}"/>
              </a:ext>
            </a:extLst>
          </p:cNvPr>
          <p:cNvSpPr/>
          <p:nvPr/>
        </p:nvSpPr>
        <p:spPr>
          <a:xfrm rot="8100000">
            <a:off x="1417476" y="1626125"/>
            <a:ext cx="1038829" cy="1049373"/>
          </a:xfrm>
          <a:prstGeom prst="teardrop">
            <a:avLst/>
          </a:prstGeom>
          <a:solidFill>
            <a:schemeClr val="bg1"/>
          </a:solidFill>
          <a:ln w="34925">
            <a:solidFill>
              <a:srgbClr val="2B80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63E5B36D-F06C-4963-B478-458B914982EB}"/>
              </a:ext>
            </a:extLst>
          </p:cNvPr>
          <p:cNvSpPr/>
          <p:nvPr/>
        </p:nvSpPr>
        <p:spPr>
          <a:xfrm>
            <a:off x="1102227" y="3432746"/>
            <a:ext cx="1324950" cy="2250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275" noProof="1">
              <a:solidFill>
                <a:srgbClr val="2B80B9"/>
              </a:solidFill>
            </a:endParaRPr>
          </a:p>
          <a:p>
            <a:pPr algn="ctr"/>
            <a:r>
              <a:rPr lang="en-US" sz="1275" noProof="1">
                <a:solidFill>
                  <a:srgbClr val="2B80B9"/>
                </a:solidFill>
              </a:rPr>
              <a:t>Dissemination and implementation of measures to adapt to climate change in rural communities in the Ande of Perú – Apurímac Region </a:t>
            </a:r>
            <a:endParaRPr lang="en-US" sz="900" noProof="1">
              <a:solidFill>
                <a:srgbClr val="2B80B9"/>
              </a:solidFill>
            </a:endParaRP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925434F0-2279-4104-8BBF-027D2C50E66D}"/>
              </a:ext>
            </a:extLst>
          </p:cNvPr>
          <p:cNvSpPr/>
          <p:nvPr/>
        </p:nvSpPr>
        <p:spPr>
          <a:xfrm>
            <a:off x="3887872" y="3111237"/>
            <a:ext cx="169586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900"/>
              </a:spcAft>
            </a:pPr>
            <a:r>
              <a:rPr lang="en-US" sz="1275" noProof="1">
                <a:solidFill>
                  <a:srgbClr val="F39B13"/>
                </a:solidFill>
              </a:rPr>
              <a:t>Restoration of high Andean forest ecosystems and management of agroecological systems and agroforestry systems with communities</a:t>
            </a:r>
          </a:p>
        </p:txBody>
      </p:sp>
      <p:sp>
        <p:nvSpPr>
          <p:cNvPr id="27" name="Teardrop 10">
            <a:extLst>
              <a:ext uri="{FF2B5EF4-FFF2-40B4-BE49-F238E27FC236}">
                <a16:creationId xmlns:a16="http://schemas.microsoft.com/office/drawing/2014/main" id="{DEADAB3E-E138-44EA-8639-91BA7556A2C4}"/>
              </a:ext>
            </a:extLst>
          </p:cNvPr>
          <p:cNvSpPr/>
          <p:nvPr/>
        </p:nvSpPr>
        <p:spPr>
          <a:xfrm rot="18900000">
            <a:off x="6863072" y="2365053"/>
            <a:ext cx="1057662" cy="1085960"/>
          </a:xfrm>
          <a:prstGeom prst="teardrop">
            <a:avLst/>
          </a:prstGeom>
          <a:solidFill>
            <a:schemeClr val="bg1"/>
          </a:solidFill>
          <a:ln w="34925">
            <a:solidFill>
              <a:srgbClr val="F39B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8EE7C998-F4C6-4D64-97A6-7AD9FB65F57B}"/>
              </a:ext>
            </a:extLst>
          </p:cNvPr>
          <p:cNvSpPr/>
          <p:nvPr/>
        </p:nvSpPr>
        <p:spPr>
          <a:xfrm>
            <a:off x="6250578" y="3478965"/>
            <a:ext cx="2910475" cy="680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75" noProof="1">
                <a:solidFill>
                  <a:srgbClr val="C0382A"/>
                </a:solidFill>
              </a:rPr>
              <a:t>Implementation of the compensation mechanism with ecosystem services in Abancay - Perú</a:t>
            </a:r>
            <a:endParaRPr lang="en-US" sz="900" noProof="1">
              <a:solidFill>
                <a:srgbClr val="C0382A"/>
              </a:solidFill>
            </a:endParaRP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AEF06802-AC1E-4F42-BF16-62C2667E5FE1}"/>
              </a:ext>
            </a:extLst>
          </p:cNvPr>
          <p:cNvSpPr/>
          <p:nvPr/>
        </p:nvSpPr>
        <p:spPr>
          <a:xfrm>
            <a:off x="2701124" y="1935459"/>
            <a:ext cx="161388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75" noProof="1">
                <a:solidFill>
                  <a:srgbClr val="9ABC59"/>
                </a:solidFill>
              </a:rPr>
              <a:t>Strengthen processes of the region's climate change strategy.</a:t>
            </a:r>
          </a:p>
        </p:txBody>
      </p:sp>
      <p:sp>
        <p:nvSpPr>
          <p:cNvPr id="31" name="Subtitle 1">
            <a:extLst>
              <a:ext uri="{FF2B5EF4-FFF2-40B4-BE49-F238E27FC236}">
                <a16:creationId xmlns:a16="http://schemas.microsoft.com/office/drawing/2014/main" id="{0CB37908-A7FC-44F1-A561-B22F13392B26}"/>
              </a:ext>
            </a:extLst>
          </p:cNvPr>
          <p:cNvSpPr txBox="1">
            <a:spLocks/>
          </p:cNvSpPr>
          <p:nvPr/>
        </p:nvSpPr>
        <p:spPr>
          <a:xfrm>
            <a:off x="1102227" y="907766"/>
            <a:ext cx="6313624" cy="674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>
                <a:solidFill>
                  <a:schemeClr val="accent6">
                    <a:lumMod val="75000"/>
                  </a:schemeClr>
                </a:solidFill>
              </a:rPr>
              <a:t>Projects in climate change and environment </a:t>
            </a:r>
          </a:p>
        </p:txBody>
      </p:sp>
      <p:pic>
        <p:nvPicPr>
          <p:cNvPr id="32" name="Picture 2" descr="Árbol alto Gratis Dibujos Animados Imágene｜Illustoon ES">
            <a:extLst>
              <a:ext uri="{FF2B5EF4-FFF2-40B4-BE49-F238E27FC236}">
                <a16:creationId xmlns:a16="http://schemas.microsoft.com/office/drawing/2014/main" id="{63EEB627-61B2-4934-BBB3-BD99124A9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6" l="22667" r="7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04" r="15090"/>
          <a:stretch/>
        </p:blipFill>
        <p:spPr bwMode="auto">
          <a:xfrm>
            <a:off x="3230640" y="3426232"/>
            <a:ext cx="500359" cy="72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ᐈ Manos abiertas vector de stock, imágenes manos abiertas png ...">
            <a:extLst>
              <a:ext uri="{FF2B5EF4-FFF2-40B4-BE49-F238E27FC236}">
                <a16:creationId xmlns:a16="http://schemas.microsoft.com/office/drawing/2014/main" id="{FDE25F33-69CE-40AC-9D9E-B9E48540A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99556" l="4444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432" y="2105616"/>
            <a:ext cx="900537" cy="9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Ecosistema | Vectores, Fotos de Stock y PSD Gratis">
            <a:extLst>
              <a:ext uri="{FF2B5EF4-FFF2-40B4-BE49-F238E27FC236}">
                <a16:creationId xmlns:a16="http://schemas.microsoft.com/office/drawing/2014/main" id="{D3F24558-B5B7-412A-BBE4-622687609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79" b="92604" l="9172" r="970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141" y="2480804"/>
            <a:ext cx="857587" cy="85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Ilustración De Personas Alrededor Del Mundo Ilustraciones ...">
            <a:extLst>
              <a:ext uri="{FF2B5EF4-FFF2-40B4-BE49-F238E27FC236}">
                <a16:creationId xmlns:a16="http://schemas.microsoft.com/office/drawing/2014/main" id="{47C6951F-D851-4F06-8AED-276FE447B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69" l="859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75" y="1754655"/>
            <a:ext cx="779450" cy="79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22">
            <a:extLst>
              <a:ext uri="{FF2B5EF4-FFF2-40B4-BE49-F238E27FC236}">
                <a16:creationId xmlns:a16="http://schemas.microsoft.com/office/drawing/2014/main" id="{C70D9BC1-DFDF-4CEE-A478-60E094FBA158}"/>
              </a:ext>
            </a:extLst>
          </p:cNvPr>
          <p:cNvSpPr txBox="1"/>
          <p:nvPr/>
        </p:nvSpPr>
        <p:spPr>
          <a:xfrm>
            <a:off x="6991491" y="4447113"/>
            <a:ext cx="1063112" cy="6117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3375" b="1" cap="all" noProof="1">
                <a:solidFill>
                  <a:srgbClr val="C0382A"/>
                </a:solidFill>
              </a:rPr>
              <a:t>2019</a:t>
            </a:r>
          </a:p>
        </p:txBody>
      </p:sp>
      <p:sp>
        <p:nvSpPr>
          <p:cNvPr id="38" name="TextBox 22">
            <a:extLst>
              <a:ext uri="{FF2B5EF4-FFF2-40B4-BE49-F238E27FC236}">
                <a16:creationId xmlns:a16="http://schemas.microsoft.com/office/drawing/2014/main" id="{A8F18FC1-0BA8-4258-BDA2-32F56A857E7D}"/>
              </a:ext>
            </a:extLst>
          </p:cNvPr>
          <p:cNvSpPr txBox="1"/>
          <p:nvPr/>
        </p:nvSpPr>
        <p:spPr>
          <a:xfrm>
            <a:off x="2878435" y="1385294"/>
            <a:ext cx="1063112" cy="6117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3375" b="1" cap="all" noProof="1">
                <a:solidFill>
                  <a:schemeClr val="accent4">
                    <a:lumMod val="75000"/>
                  </a:schemeClr>
                </a:solidFill>
              </a:rPr>
              <a:t>2015</a:t>
            </a:r>
          </a:p>
        </p:txBody>
      </p:sp>
      <p:sp>
        <p:nvSpPr>
          <p:cNvPr id="39" name="TextBox 22">
            <a:extLst>
              <a:ext uri="{FF2B5EF4-FFF2-40B4-BE49-F238E27FC236}">
                <a16:creationId xmlns:a16="http://schemas.microsoft.com/office/drawing/2014/main" id="{6F0C8A90-9245-4BFF-AEBC-4C5AFE0E5456}"/>
              </a:ext>
            </a:extLst>
          </p:cNvPr>
          <p:cNvSpPr txBox="1"/>
          <p:nvPr/>
        </p:nvSpPr>
        <p:spPr>
          <a:xfrm>
            <a:off x="132269" y="3640494"/>
            <a:ext cx="1063112" cy="61170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3375" b="1" cap="all" noProof="1">
                <a:solidFill>
                  <a:srgbClr val="00B050"/>
                </a:solidFill>
              </a:rPr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1645160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"/>
          <p:cNvSpPr txBox="1">
            <a:spLocks/>
          </p:cNvSpPr>
          <p:nvPr/>
        </p:nvSpPr>
        <p:spPr>
          <a:xfrm>
            <a:off x="0" y="233977"/>
            <a:ext cx="9144000" cy="52322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2800" b="1" dirty="0">
                <a:latin typeface="+mn-lt"/>
              </a:rPr>
              <a:t>Presentation of a </a:t>
            </a:r>
            <a:r>
              <a:rPr lang="it-IT" sz="2800" b="1" dirty="0" err="1">
                <a:latin typeface="+mn-lt"/>
              </a:rPr>
              <a:t>project</a:t>
            </a:r>
            <a:r>
              <a:rPr lang="it-IT" sz="2800" b="1" dirty="0">
                <a:latin typeface="+mn-lt"/>
              </a:rPr>
              <a:t> </a:t>
            </a:r>
            <a:r>
              <a:rPr lang="it-IT" sz="2800" b="1" dirty="0" err="1">
                <a:latin typeface="+mn-lt"/>
              </a:rPr>
              <a:t>you</a:t>
            </a:r>
            <a:r>
              <a:rPr lang="it-IT" sz="2800" b="1" dirty="0">
                <a:latin typeface="+mn-lt"/>
              </a:rPr>
              <a:t> are </a:t>
            </a:r>
            <a:r>
              <a:rPr lang="it-IT" sz="2800" b="1" dirty="0" err="1">
                <a:latin typeface="+mn-lt"/>
              </a:rPr>
              <a:t>working</a:t>
            </a:r>
            <a:r>
              <a:rPr lang="it-IT" sz="2800" b="1" dirty="0">
                <a:latin typeface="+mn-lt"/>
              </a:rPr>
              <a:t> on	3/3</a:t>
            </a:r>
          </a:p>
        </p:txBody>
      </p:sp>
      <p:sp>
        <p:nvSpPr>
          <p:cNvPr id="13" name="Subtitle 1">
            <a:extLst>
              <a:ext uri="{FF2B5EF4-FFF2-40B4-BE49-F238E27FC236}">
                <a16:creationId xmlns:a16="http://schemas.microsoft.com/office/drawing/2014/main" id="{ECF48BED-81A3-46D9-8567-26E9AC824A0C}"/>
              </a:ext>
            </a:extLst>
          </p:cNvPr>
          <p:cNvSpPr txBox="1">
            <a:spLocks/>
          </p:cNvSpPr>
          <p:nvPr/>
        </p:nvSpPr>
        <p:spPr>
          <a:xfrm>
            <a:off x="344557" y="838758"/>
            <a:ext cx="8560904" cy="360099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b="1" dirty="0">
                <a:solidFill>
                  <a:srgbClr val="0070C0"/>
                </a:solidFill>
              </a:rPr>
              <a:t>Promotion agroecology and nutrition in rural farmers in the </a:t>
            </a:r>
            <a:r>
              <a:rPr lang="en-US" sz="2100" b="1" dirty="0" err="1">
                <a:solidFill>
                  <a:srgbClr val="0070C0"/>
                </a:solidFill>
              </a:rPr>
              <a:t>andes</a:t>
            </a:r>
            <a:r>
              <a:rPr lang="en-US" sz="2100" b="1" dirty="0">
                <a:solidFill>
                  <a:srgbClr val="0070C0"/>
                </a:solidFill>
              </a:rPr>
              <a:t>.</a:t>
            </a:r>
          </a:p>
        </p:txBody>
      </p:sp>
      <p:graphicFrame>
        <p:nvGraphicFramePr>
          <p:cNvPr id="32" name="Diagrama 31">
            <a:extLst>
              <a:ext uri="{FF2B5EF4-FFF2-40B4-BE49-F238E27FC236}">
                <a16:creationId xmlns:a16="http://schemas.microsoft.com/office/drawing/2014/main" id="{A6681E8A-8A1A-47DC-ABAE-962FC8E76A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5665990"/>
              </p:ext>
            </p:extLst>
          </p:nvPr>
        </p:nvGraphicFramePr>
        <p:xfrm>
          <a:off x="106017" y="1280418"/>
          <a:ext cx="8945217" cy="2695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6" name="Imagen 35" descr="Una persona sentado en el pasto&#10;&#10;Descripción generada automáticamente">
            <a:extLst>
              <a:ext uri="{FF2B5EF4-FFF2-40B4-BE49-F238E27FC236}">
                <a16:creationId xmlns:a16="http://schemas.microsoft.com/office/drawing/2014/main" id="{06F8A224-32C5-4D45-9D6D-323DBB1665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2" y="4186822"/>
            <a:ext cx="3498575" cy="2332384"/>
          </a:xfrm>
          <a:prstGeom prst="rect">
            <a:avLst/>
          </a:prstGeom>
        </p:spPr>
      </p:pic>
      <p:pic>
        <p:nvPicPr>
          <p:cNvPr id="39" name="Imagen 38" descr="Imagen que contiene montaña, exterior, naturaleza, grupo&#10;&#10;Descripción generada automáticamente">
            <a:extLst>
              <a:ext uri="{FF2B5EF4-FFF2-40B4-BE49-F238E27FC236}">
                <a16:creationId xmlns:a16="http://schemas.microsoft.com/office/drawing/2014/main" id="{A0E35BF2-760B-4974-910F-162829548D8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10528" r="15909" b="17250"/>
          <a:stretch/>
        </p:blipFill>
        <p:spPr>
          <a:xfrm>
            <a:off x="4770784" y="4186822"/>
            <a:ext cx="3294697" cy="233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1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for your attention!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(Optional)</a:t>
            </a:r>
          </a:p>
        </p:txBody>
      </p:sp>
    </p:spTree>
    <p:extLst>
      <p:ext uri="{BB962C8B-B14F-4D97-AF65-F5344CB8AC3E}">
        <p14:creationId xmlns:p14="http://schemas.microsoft.com/office/powerpoint/2010/main" val="100286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91440" tIns="45720" rIns="91440" bIns="45720" rtlCol="0" anchor="ctr">
        <a:spAutoFit/>
      </a:bodyPr>
      <a:lstStyle>
        <a:defPPr algn="ctr">
          <a:lnSpc>
            <a:spcPct val="100000"/>
          </a:lnSpc>
          <a:defRPr sz="2800" b="1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</TotalTime>
  <Words>424</Words>
  <Application>Microsoft Office PowerPoint</Application>
  <PresentationFormat>Presentación en pantalla (4:3)</PresentationFormat>
  <Paragraphs>80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Optima</vt:lpstr>
      <vt:lpstr>Tema di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in the Alps</dc:title>
  <dc:creator>Bassignana Mauro</dc:creator>
  <cp:lastModifiedBy>Juan Pablo Pineda</cp:lastModifiedBy>
  <cp:revision>96</cp:revision>
  <dcterms:created xsi:type="dcterms:W3CDTF">2014-07-05T09:11:12Z</dcterms:created>
  <dcterms:modified xsi:type="dcterms:W3CDTF">2020-09-27T17:34:48Z</dcterms:modified>
</cp:coreProperties>
</file>