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6" r:id="rId2"/>
    <p:sldId id="329" r:id="rId3"/>
    <p:sldId id="327" r:id="rId4"/>
    <p:sldId id="363" r:id="rId5"/>
    <p:sldId id="337" r:id="rId6"/>
    <p:sldId id="370" r:id="rId7"/>
    <p:sldId id="323" r:id="rId8"/>
  </p:sldIdLst>
  <p:sldSz cx="9144000" cy="6858000" type="screen4x3"/>
  <p:notesSz cx="6858000" cy="9686925"/>
  <p:defaultTextStyle>
    <a:defPPr>
      <a:defRPr lang="en-GB"/>
    </a:defPPr>
    <a:lvl1pPr algn="ctr" rtl="0" fontAlgn="base">
      <a:spcBef>
        <a:spcPct val="0"/>
      </a:spcBef>
      <a:spcAft>
        <a:spcPct val="0"/>
      </a:spcAft>
      <a:defRPr kern="1200">
        <a:solidFill>
          <a:srgbClr val="21622D"/>
        </a:solidFill>
        <a:latin typeface="Arial" charset="0"/>
        <a:ea typeface="+mn-ea"/>
        <a:cs typeface="+mn-cs"/>
      </a:defRPr>
    </a:lvl1pPr>
    <a:lvl2pPr marL="457200" algn="ctr" rtl="0" fontAlgn="base">
      <a:spcBef>
        <a:spcPct val="0"/>
      </a:spcBef>
      <a:spcAft>
        <a:spcPct val="0"/>
      </a:spcAft>
      <a:defRPr kern="1200">
        <a:solidFill>
          <a:srgbClr val="21622D"/>
        </a:solidFill>
        <a:latin typeface="Arial" charset="0"/>
        <a:ea typeface="+mn-ea"/>
        <a:cs typeface="+mn-cs"/>
      </a:defRPr>
    </a:lvl2pPr>
    <a:lvl3pPr marL="914400" algn="ctr" rtl="0" fontAlgn="base">
      <a:spcBef>
        <a:spcPct val="0"/>
      </a:spcBef>
      <a:spcAft>
        <a:spcPct val="0"/>
      </a:spcAft>
      <a:defRPr kern="1200">
        <a:solidFill>
          <a:srgbClr val="21622D"/>
        </a:solidFill>
        <a:latin typeface="Arial" charset="0"/>
        <a:ea typeface="+mn-ea"/>
        <a:cs typeface="+mn-cs"/>
      </a:defRPr>
    </a:lvl3pPr>
    <a:lvl4pPr marL="1371600" algn="ctr" rtl="0" fontAlgn="base">
      <a:spcBef>
        <a:spcPct val="0"/>
      </a:spcBef>
      <a:spcAft>
        <a:spcPct val="0"/>
      </a:spcAft>
      <a:defRPr kern="1200">
        <a:solidFill>
          <a:srgbClr val="21622D"/>
        </a:solidFill>
        <a:latin typeface="Arial" charset="0"/>
        <a:ea typeface="+mn-ea"/>
        <a:cs typeface="+mn-cs"/>
      </a:defRPr>
    </a:lvl4pPr>
    <a:lvl5pPr marL="1828800" algn="ctr" rtl="0" fontAlgn="base">
      <a:spcBef>
        <a:spcPct val="0"/>
      </a:spcBef>
      <a:spcAft>
        <a:spcPct val="0"/>
      </a:spcAft>
      <a:defRPr kern="1200">
        <a:solidFill>
          <a:srgbClr val="21622D"/>
        </a:solidFill>
        <a:latin typeface="Arial" charset="0"/>
        <a:ea typeface="+mn-ea"/>
        <a:cs typeface="+mn-cs"/>
      </a:defRPr>
    </a:lvl5pPr>
    <a:lvl6pPr marL="2286000" algn="l" defTabSz="914400" rtl="0" eaLnBrk="1" latinLnBrk="0" hangingPunct="1">
      <a:defRPr kern="1200">
        <a:solidFill>
          <a:srgbClr val="21622D"/>
        </a:solidFill>
        <a:latin typeface="Arial" charset="0"/>
        <a:ea typeface="+mn-ea"/>
        <a:cs typeface="+mn-cs"/>
      </a:defRPr>
    </a:lvl6pPr>
    <a:lvl7pPr marL="2743200" algn="l" defTabSz="914400" rtl="0" eaLnBrk="1" latinLnBrk="0" hangingPunct="1">
      <a:defRPr kern="1200">
        <a:solidFill>
          <a:srgbClr val="21622D"/>
        </a:solidFill>
        <a:latin typeface="Arial" charset="0"/>
        <a:ea typeface="+mn-ea"/>
        <a:cs typeface="+mn-cs"/>
      </a:defRPr>
    </a:lvl7pPr>
    <a:lvl8pPr marL="3200400" algn="l" defTabSz="914400" rtl="0" eaLnBrk="1" latinLnBrk="0" hangingPunct="1">
      <a:defRPr kern="1200">
        <a:solidFill>
          <a:srgbClr val="21622D"/>
        </a:solidFill>
        <a:latin typeface="Arial" charset="0"/>
        <a:ea typeface="+mn-ea"/>
        <a:cs typeface="+mn-cs"/>
      </a:defRPr>
    </a:lvl8pPr>
    <a:lvl9pPr marL="3657600" algn="l" defTabSz="914400" rtl="0" eaLnBrk="1" latinLnBrk="0" hangingPunct="1">
      <a:defRPr kern="1200">
        <a:solidFill>
          <a:srgbClr val="21622D"/>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2D7F4A"/>
    <a:srgbClr val="2A7A39"/>
    <a:srgbClr val="2D774D"/>
    <a:srgbClr val="307C51"/>
    <a:srgbClr val="2B813B"/>
    <a:srgbClr val="2A7E3A"/>
    <a:srgbClr val="288A1E"/>
    <a:srgbClr val="21622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05" autoAdjust="0"/>
  </p:normalViewPr>
  <p:slideViewPr>
    <p:cSldViewPr>
      <p:cViewPr>
        <p:scale>
          <a:sx n="60" d="100"/>
          <a:sy n="60" d="100"/>
        </p:scale>
        <p:origin x="-1554" y="-22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84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defRPr>
            </a:lvl1pPr>
          </a:lstStyle>
          <a:p>
            <a:pPr>
              <a:defRPr/>
            </a:pPr>
            <a:endParaRPr lang="en-GB"/>
          </a:p>
        </p:txBody>
      </p:sp>
      <p:sp>
        <p:nvSpPr>
          <p:cNvPr id="3075" name="Rectangle 3"/>
          <p:cNvSpPr>
            <a:spLocks noGrp="1" noChangeArrowheads="1"/>
          </p:cNvSpPr>
          <p:nvPr>
            <p:ph type="dt" sz="quarter" idx="1"/>
          </p:nvPr>
        </p:nvSpPr>
        <p:spPr bwMode="auto">
          <a:xfrm>
            <a:off x="3884613" y="0"/>
            <a:ext cx="2971800" cy="484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en-GB"/>
          </a:p>
        </p:txBody>
      </p:sp>
      <p:sp>
        <p:nvSpPr>
          <p:cNvPr id="3076" name="Rectangle 4"/>
          <p:cNvSpPr>
            <a:spLocks noGrp="1" noChangeArrowheads="1"/>
          </p:cNvSpPr>
          <p:nvPr>
            <p:ph type="ftr" sz="quarter" idx="2"/>
          </p:nvPr>
        </p:nvSpPr>
        <p:spPr bwMode="auto">
          <a:xfrm>
            <a:off x="0" y="9201150"/>
            <a:ext cx="2971800" cy="484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defRPr>
            </a:lvl1pPr>
          </a:lstStyle>
          <a:p>
            <a:pPr>
              <a:defRPr/>
            </a:pPr>
            <a:endParaRPr lang="en-GB"/>
          </a:p>
        </p:txBody>
      </p:sp>
      <p:sp>
        <p:nvSpPr>
          <p:cNvPr id="3077" name="Rectangle 5"/>
          <p:cNvSpPr>
            <a:spLocks noGrp="1" noChangeArrowheads="1"/>
          </p:cNvSpPr>
          <p:nvPr>
            <p:ph type="sldNum" sz="quarter" idx="3"/>
          </p:nvPr>
        </p:nvSpPr>
        <p:spPr bwMode="auto">
          <a:xfrm>
            <a:off x="3884613" y="9201150"/>
            <a:ext cx="2971800" cy="484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ACE47B0C-A357-4F9B-B63B-8C2623D1413A}"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84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defRPr>
            </a:lvl1pPr>
          </a:lstStyle>
          <a:p>
            <a:pPr>
              <a:defRPr/>
            </a:pPr>
            <a:endParaRPr lang="en-GB"/>
          </a:p>
        </p:txBody>
      </p:sp>
      <p:sp>
        <p:nvSpPr>
          <p:cNvPr id="5123" name="Rectangle 3"/>
          <p:cNvSpPr>
            <a:spLocks noGrp="1" noChangeArrowheads="1"/>
          </p:cNvSpPr>
          <p:nvPr>
            <p:ph type="dt" idx="1"/>
          </p:nvPr>
        </p:nvSpPr>
        <p:spPr bwMode="auto">
          <a:xfrm>
            <a:off x="3884613" y="0"/>
            <a:ext cx="2971800" cy="484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en-GB"/>
          </a:p>
        </p:txBody>
      </p:sp>
      <p:sp>
        <p:nvSpPr>
          <p:cNvPr id="49156" name="Rectangle 4"/>
          <p:cNvSpPr>
            <a:spLocks noGrp="1" noRot="1" noChangeAspect="1" noChangeArrowheads="1" noTextEdit="1"/>
          </p:cNvSpPr>
          <p:nvPr>
            <p:ph type="sldImg" idx="2"/>
          </p:nvPr>
        </p:nvSpPr>
        <p:spPr bwMode="auto">
          <a:xfrm>
            <a:off x="1008063" y="727075"/>
            <a:ext cx="4841875" cy="36322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600575"/>
            <a:ext cx="5486400" cy="4359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126" name="Rectangle 6"/>
          <p:cNvSpPr>
            <a:spLocks noGrp="1" noChangeArrowheads="1"/>
          </p:cNvSpPr>
          <p:nvPr>
            <p:ph type="ftr" sz="quarter" idx="4"/>
          </p:nvPr>
        </p:nvSpPr>
        <p:spPr bwMode="auto">
          <a:xfrm>
            <a:off x="0" y="9201150"/>
            <a:ext cx="2971800" cy="484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defRPr>
            </a:lvl1pPr>
          </a:lstStyle>
          <a:p>
            <a:pPr>
              <a:defRPr/>
            </a:pPr>
            <a:endParaRPr lang="en-GB"/>
          </a:p>
        </p:txBody>
      </p:sp>
      <p:sp>
        <p:nvSpPr>
          <p:cNvPr id="5127" name="Rectangle 7"/>
          <p:cNvSpPr>
            <a:spLocks noGrp="1" noChangeArrowheads="1"/>
          </p:cNvSpPr>
          <p:nvPr>
            <p:ph type="sldNum" sz="quarter" idx="5"/>
          </p:nvPr>
        </p:nvSpPr>
        <p:spPr bwMode="auto">
          <a:xfrm>
            <a:off x="3884613" y="9201150"/>
            <a:ext cx="2971800" cy="484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B8599575-B805-44E1-8262-51459CB3C5E0}"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endParaRPr lang="en-US" smtClean="0"/>
          </a:p>
        </p:txBody>
      </p:sp>
      <p:sp>
        <p:nvSpPr>
          <p:cNvPr id="50180" name="Slide Number Placeholder 3"/>
          <p:cNvSpPr>
            <a:spLocks noGrp="1"/>
          </p:cNvSpPr>
          <p:nvPr>
            <p:ph type="sldNum" sz="quarter" idx="5"/>
          </p:nvPr>
        </p:nvSpPr>
        <p:spPr>
          <a:noFill/>
        </p:spPr>
        <p:txBody>
          <a:bodyPr/>
          <a:lstStyle/>
          <a:p>
            <a:fld id="{B21D9810-CF54-4834-8746-517287F94B0D}" type="slidenum">
              <a:rPr lang="en-GB" smtClean="0"/>
              <a:pPr/>
              <a:t>1</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smtClean="0"/>
          </a:p>
        </p:txBody>
      </p:sp>
      <p:sp>
        <p:nvSpPr>
          <p:cNvPr id="56324" name="Slide Number Placeholder 3"/>
          <p:cNvSpPr>
            <a:spLocks noGrp="1"/>
          </p:cNvSpPr>
          <p:nvPr>
            <p:ph type="sldNum" sz="quarter" idx="5"/>
          </p:nvPr>
        </p:nvSpPr>
        <p:spPr>
          <a:noFill/>
        </p:spPr>
        <p:txBody>
          <a:bodyPr/>
          <a:lstStyle/>
          <a:p>
            <a:fld id="{2323B1BF-6930-4E74-952D-EE75D3495BBC}" type="slidenum">
              <a:rPr lang="en-GB" smtClean="0"/>
              <a:pPr/>
              <a:t>2</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smtClean="0"/>
          </a:p>
        </p:txBody>
      </p:sp>
      <p:sp>
        <p:nvSpPr>
          <p:cNvPr id="61444" name="Slide Number Placeholder 3"/>
          <p:cNvSpPr>
            <a:spLocks noGrp="1"/>
          </p:cNvSpPr>
          <p:nvPr>
            <p:ph type="sldNum" sz="quarter" idx="5"/>
          </p:nvPr>
        </p:nvSpPr>
        <p:spPr>
          <a:noFill/>
        </p:spPr>
        <p:txBody>
          <a:bodyPr/>
          <a:lstStyle/>
          <a:p>
            <a:fld id="{130148EB-DADF-437C-840F-334737D206C3}" type="slidenum">
              <a:rPr lang="en-GB" smtClean="0"/>
              <a:pPr/>
              <a:t>3</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smtClean="0"/>
          </a:p>
        </p:txBody>
      </p:sp>
      <p:sp>
        <p:nvSpPr>
          <p:cNvPr id="60420" name="Slide Number Placeholder 3"/>
          <p:cNvSpPr>
            <a:spLocks noGrp="1"/>
          </p:cNvSpPr>
          <p:nvPr>
            <p:ph type="sldNum" sz="quarter" idx="5"/>
          </p:nvPr>
        </p:nvSpPr>
        <p:spPr>
          <a:noFill/>
        </p:spPr>
        <p:txBody>
          <a:bodyPr/>
          <a:lstStyle/>
          <a:p>
            <a:fld id="{8C88CA05-27EE-4D03-9C49-31546498500C}" type="slidenum">
              <a:rPr lang="en-GB" smtClean="0"/>
              <a:pPr/>
              <a:t>4</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smtClean="0"/>
          </a:p>
        </p:txBody>
      </p:sp>
      <p:sp>
        <p:nvSpPr>
          <p:cNvPr id="63492" name="Slide Number Placeholder 3"/>
          <p:cNvSpPr>
            <a:spLocks noGrp="1"/>
          </p:cNvSpPr>
          <p:nvPr>
            <p:ph type="sldNum" sz="quarter" idx="5"/>
          </p:nvPr>
        </p:nvSpPr>
        <p:spPr>
          <a:noFill/>
        </p:spPr>
        <p:txBody>
          <a:bodyPr/>
          <a:lstStyle/>
          <a:p>
            <a:fld id="{4699BACC-4B63-4917-BAB4-65EEC33D25E8}" type="slidenum">
              <a:rPr lang="en-GB" smtClean="0"/>
              <a:pPr/>
              <a:t>5</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pPr eaLnBrk="1" hangingPunct="1"/>
            <a:endParaRPr lang="en-US" smtClean="0"/>
          </a:p>
        </p:txBody>
      </p:sp>
      <p:sp>
        <p:nvSpPr>
          <p:cNvPr id="92164" name="Slide Number Placeholder 3"/>
          <p:cNvSpPr txBox="1">
            <a:spLocks noGrp="1"/>
          </p:cNvSpPr>
          <p:nvPr/>
        </p:nvSpPr>
        <p:spPr bwMode="auto">
          <a:xfrm>
            <a:off x="3884613" y="9201150"/>
            <a:ext cx="2971800" cy="484188"/>
          </a:xfrm>
          <a:prstGeom prst="rect">
            <a:avLst/>
          </a:prstGeom>
          <a:noFill/>
          <a:ln w="9525">
            <a:noFill/>
            <a:miter lim="800000"/>
            <a:headEnd/>
            <a:tailEnd/>
          </a:ln>
        </p:spPr>
        <p:txBody>
          <a:bodyPr anchor="b"/>
          <a:lstStyle/>
          <a:p>
            <a:pPr algn="r"/>
            <a:fld id="{8608483E-A6A1-4D46-A551-888C30E61CE6}" type="slidenum">
              <a:rPr lang="en-GB" sz="1200">
                <a:solidFill>
                  <a:schemeClr val="tx1"/>
                </a:solidFill>
              </a:rPr>
              <a:pPr algn="r"/>
              <a:t>6</a:t>
            </a:fld>
            <a:endParaRPr lang="en-GB" sz="120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pPr eaLnBrk="1" hangingPunct="1"/>
            <a:endParaRPr lang="en-US" smtClean="0"/>
          </a:p>
        </p:txBody>
      </p:sp>
      <p:sp>
        <p:nvSpPr>
          <p:cNvPr id="94212" name="Slide Number Placeholder 3"/>
          <p:cNvSpPr txBox="1">
            <a:spLocks noGrp="1"/>
          </p:cNvSpPr>
          <p:nvPr/>
        </p:nvSpPr>
        <p:spPr bwMode="auto">
          <a:xfrm>
            <a:off x="3884613" y="9201150"/>
            <a:ext cx="2971800" cy="484188"/>
          </a:xfrm>
          <a:prstGeom prst="rect">
            <a:avLst/>
          </a:prstGeom>
          <a:noFill/>
          <a:ln w="9525">
            <a:noFill/>
            <a:miter lim="800000"/>
            <a:headEnd/>
            <a:tailEnd/>
          </a:ln>
        </p:spPr>
        <p:txBody>
          <a:bodyPr anchor="b"/>
          <a:lstStyle/>
          <a:p>
            <a:pPr algn="r"/>
            <a:fld id="{97C0EA05-2E39-4950-9901-68CC5786605D}" type="slidenum">
              <a:rPr lang="en-GB" sz="1200">
                <a:solidFill>
                  <a:schemeClr val="tx1"/>
                </a:solidFill>
              </a:rPr>
              <a:pPr algn="r"/>
              <a:t>7</a:t>
            </a:fld>
            <a:endParaRPr lang="en-GB" sz="120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0524DE1-D893-47C4-B1E0-F535CE14B689}"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A746CB3-1176-4998-B219-9E38C4F11F09}"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25EBB92-6CB0-4408-8ACE-A6FFCE93F7B5}"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C4D2685-092D-4652-8B6D-411F181F67B6}"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BEC99F6-0E89-45C3-B965-7C7403032085}"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2B0D03B-9BE6-4DB3-B32F-ADF95C150882}"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691EB8DC-1A36-4F71-B694-C41931AD8F25}"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141FE17-BA93-42FC-A9C0-3D847D602145}"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b="1"/>
            </a:lvl1pPr>
          </a:lstStyle>
          <a:p>
            <a:pPr>
              <a:defRPr/>
            </a:pPr>
            <a:r>
              <a:rPr lang="en-GB" dirty="0" smtClean="0"/>
              <a:t>www.ieabioenergy.com</a:t>
            </a: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6E7C12BE-8C56-4196-BFA3-7A02164BD0F6}"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A4764F7-CDDB-4347-BE16-FA00AF141AC9}"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D401BAC-17A7-48AF-AD07-55327DFABB82}"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a:defRPr/>
            </a:pPr>
            <a:r>
              <a:rPr lang="en-GB" dirty="0" smtClean="0"/>
              <a:t>www.ieabioenergy.com</a:t>
            </a:r>
            <a:endParaRPr lang="en-GB"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1C0054C0-B0ED-44A8-B66F-9A04ACFDCFAF}"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www.ieabioenergy.com/"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3"/>
          <p:cNvSpPr>
            <a:spLocks noGrp="1"/>
          </p:cNvSpPr>
          <p:nvPr>
            <p:ph type="sldNum" sz="quarter" idx="12"/>
          </p:nvPr>
        </p:nvSpPr>
        <p:spPr>
          <a:noFill/>
        </p:spPr>
        <p:txBody>
          <a:bodyPr/>
          <a:lstStyle/>
          <a:p>
            <a:fld id="{7F46FB8A-44C5-485B-AA8A-F981880C005F}" type="slidenum">
              <a:rPr lang="en-GB" smtClean="0"/>
              <a:pPr/>
              <a:t>1</a:t>
            </a:fld>
            <a:endParaRPr lang="en-GB" smtClean="0"/>
          </a:p>
        </p:txBody>
      </p:sp>
      <p:sp>
        <p:nvSpPr>
          <p:cNvPr id="2051" name="Rectangle 4"/>
          <p:cNvSpPr>
            <a:spLocks noChangeArrowheads="1"/>
          </p:cNvSpPr>
          <p:nvPr/>
        </p:nvSpPr>
        <p:spPr bwMode="auto">
          <a:xfrm>
            <a:off x="0" y="0"/>
            <a:ext cx="1403350" cy="6858000"/>
          </a:xfrm>
          <a:prstGeom prst="rect">
            <a:avLst/>
          </a:prstGeom>
          <a:solidFill>
            <a:srgbClr val="21622D"/>
          </a:solidFill>
          <a:ln w="9525">
            <a:solidFill>
              <a:srgbClr val="21622D"/>
            </a:solidFill>
            <a:miter lim="800000"/>
            <a:headEnd/>
            <a:tailEnd/>
          </a:ln>
        </p:spPr>
        <p:txBody>
          <a:bodyPr wrap="none" anchor="ctr"/>
          <a:lstStyle/>
          <a:p>
            <a:endParaRPr lang="en-US"/>
          </a:p>
        </p:txBody>
      </p:sp>
      <p:pic>
        <p:nvPicPr>
          <p:cNvPr id="2052" name="Picture 5" descr="blue logo"/>
          <p:cNvPicPr>
            <a:picLocks noChangeAspect="1" noChangeArrowheads="1"/>
          </p:cNvPicPr>
          <p:nvPr/>
        </p:nvPicPr>
        <p:blipFill>
          <a:blip r:embed="rId3" cstate="print"/>
          <a:srcRect/>
          <a:stretch>
            <a:fillRect/>
          </a:stretch>
        </p:blipFill>
        <p:spPr bwMode="auto">
          <a:xfrm>
            <a:off x="250825" y="765175"/>
            <a:ext cx="5976938" cy="1222375"/>
          </a:xfrm>
          <a:prstGeom prst="rect">
            <a:avLst/>
          </a:prstGeom>
          <a:noFill/>
          <a:ln w="9525">
            <a:noFill/>
            <a:miter lim="800000"/>
            <a:headEnd/>
            <a:tailEnd/>
          </a:ln>
        </p:spPr>
      </p:pic>
      <p:sp>
        <p:nvSpPr>
          <p:cNvPr id="2053" name="Text Box 10"/>
          <p:cNvSpPr txBox="1">
            <a:spLocks noChangeArrowheads="1"/>
          </p:cNvSpPr>
          <p:nvPr/>
        </p:nvSpPr>
        <p:spPr bwMode="auto">
          <a:xfrm>
            <a:off x="2771775" y="4397375"/>
            <a:ext cx="6192838" cy="1569660"/>
          </a:xfrm>
          <a:prstGeom prst="rect">
            <a:avLst/>
          </a:prstGeom>
          <a:solidFill>
            <a:srgbClr val="FFCC00"/>
          </a:solidFill>
          <a:ln w="9525">
            <a:noFill/>
            <a:miter lim="800000"/>
            <a:headEnd/>
            <a:tailEnd/>
          </a:ln>
        </p:spPr>
        <p:txBody>
          <a:bodyPr>
            <a:spAutoFit/>
          </a:bodyPr>
          <a:lstStyle/>
          <a:p>
            <a:pPr algn="l">
              <a:spcBef>
                <a:spcPct val="50000"/>
              </a:spcBef>
            </a:pPr>
            <a:r>
              <a:rPr lang="en-GB" sz="2400" b="1" i="1" dirty="0" smtClean="0">
                <a:solidFill>
                  <a:schemeClr val="tx2"/>
                </a:solidFill>
                <a:cs typeface="Arial" charset="0"/>
              </a:rPr>
              <a:t>Facilitating Commercialisation and Market Deployment of Environmentally Sound, Sustainable and Cost-competitive </a:t>
            </a:r>
            <a:r>
              <a:rPr lang="en-GB" sz="2400" b="1" i="1" dirty="0" err="1" smtClean="0">
                <a:solidFill>
                  <a:schemeClr val="tx2"/>
                </a:solidFill>
                <a:cs typeface="Arial" charset="0"/>
              </a:rPr>
              <a:t>Bioenergy</a:t>
            </a:r>
            <a:r>
              <a:rPr lang="en-GB" sz="2400" b="1" i="1" dirty="0" smtClean="0">
                <a:solidFill>
                  <a:schemeClr val="tx2"/>
                </a:solidFill>
                <a:cs typeface="Arial" charset="0"/>
              </a:rPr>
              <a:t> Technologies………</a:t>
            </a:r>
            <a:endParaRPr lang="en-GB" sz="2400" b="1" i="1" dirty="0">
              <a:solidFill>
                <a:schemeClr val="tx2"/>
              </a:solidFill>
              <a:cs typeface="Arial" charset="0"/>
            </a:endParaRPr>
          </a:p>
        </p:txBody>
      </p:sp>
      <p:sp>
        <p:nvSpPr>
          <p:cNvPr id="6" name="Tekstvak 5"/>
          <p:cNvSpPr txBox="1"/>
          <p:nvPr/>
        </p:nvSpPr>
        <p:spPr>
          <a:xfrm>
            <a:off x="1403648" y="6488668"/>
            <a:ext cx="2540055" cy="369332"/>
          </a:xfrm>
          <a:prstGeom prst="rect">
            <a:avLst/>
          </a:prstGeom>
          <a:noFill/>
        </p:spPr>
        <p:txBody>
          <a:bodyPr wrap="square" rtlCol="0">
            <a:spAutoFit/>
          </a:bodyPr>
          <a:lstStyle/>
          <a:p>
            <a:r>
              <a:rPr lang="nl-NL" dirty="0" err="1" smtClean="0"/>
              <a:t>www.ieabioenergy.com</a:t>
            </a:r>
            <a:endParaRPr lang="en-US" dirty="0"/>
          </a:p>
        </p:txBody>
      </p:sp>
      <p:sp>
        <p:nvSpPr>
          <p:cNvPr id="8" name="Tekstvak 7"/>
          <p:cNvSpPr txBox="1"/>
          <p:nvPr/>
        </p:nvSpPr>
        <p:spPr>
          <a:xfrm>
            <a:off x="5340936" y="2996952"/>
            <a:ext cx="3014671" cy="1200329"/>
          </a:xfrm>
          <a:prstGeom prst="rect">
            <a:avLst/>
          </a:prstGeom>
          <a:noFill/>
        </p:spPr>
        <p:txBody>
          <a:bodyPr wrap="none" rtlCol="0">
            <a:spAutoFit/>
          </a:bodyPr>
          <a:lstStyle/>
          <a:p>
            <a:r>
              <a:rPr lang="nl-NL" dirty="0" smtClean="0"/>
              <a:t>Ir. Kees W. Kwant</a:t>
            </a:r>
          </a:p>
          <a:p>
            <a:r>
              <a:rPr lang="nl-NL" dirty="0" smtClean="0"/>
              <a:t>NL </a:t>
            </a:r>
            <a:r>
              <a:rPr lang="nl-NL" dirty="0" err="1" smtClean="0"/>
              <a:t>Enterprise</a:t>
            </a:r>
            <a:r>
              <a:rPr lang="nl-NL" dirty="0" smtClean="0"/>
              <a:t> </a:t>
            </a:r>
            <a:r>
              <a:rPr lang="nl-NL" dirty="0" err="1" smtClean="0"/>
              <a:t>Agency</a:t>
            </a:r>
            <a:r>
              <a:rPr lang="nl-NL" dirty="0" smtClean="0"/>
              <a:t>, </a:t>
            </a:r>
          </a:p>
          <a:p>
            <a:r>
              <a:rPr lang="nl-NL" dirty="0" err="1" smtClean="0"/>
              <a:t>Ministry</a:t>
            </a:r>
            <a:r>
              <a:rPr lang="nl-NL" dirty="0" smtClean="0"/>
              <a:t> of </a:t>
            </a:r>
            <a:r>
              <a:rPr lang="nl-NL" dirty="0" err="1" smtClean="0"/>
              <a:t>Economic</a:t>
            </a:r>
            <a:r>
              <a:rPr lang="nl-NL" dirty="0" smtClean="0"/>
              <a:t> </a:t>
            </a:r>
            <a:r>
              <a:rPr lang="nl-NL" dirty="0" err="1" smtClean="0"/>
              <a:t>Affairs</a:t>
            </a:r>
            <a:endParaRPr lang="nl-NL" dirty="0" smtClean="0"/>
          </a:p>
          <a:p>
            <a:r>
              <a:rPr lang="nl-NL" dirty="0" err="1" smtClean="0"/>
              <a:t>Vice</a:t>
            </a:r>
            <a:r>
              <a:rPr lang="nl-NL" dirty="0" smtClean="0"/>
              <a:t> </a:t>
            </a:r>
            <a:r>
              <a:rPr lang="nl-NL" dirty="0" err="1" smtClean="0"/>
              <a:t>Chair</a:t>
            </a:r>
            <a:r>
              <a:rPr lang="nl-NL" dirty="0" smtClean="0"/>
              <a:t> IEA </a:t>
            </a:r>
            <a:r>
              <a:rPr lang="nl-NL" dirty="0" err="1" smtClean="0"/>
              <a:t>bioenergy</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2"/>
          </p:nvPr>
        </p:nvSpPr>
        <p:spPr>
          <a:noFill/>
        </p:spPr>
        <p:txBody>
          <a:bodyPr/>
          <a:lstStyle/>
          <a:p>
            <a:fld id="{DCFB376E-F2CB-4BE5-89A8-E93D6D7DB9F6}" type="slidenum">
              <a:rPr lang="en-GB" smtClean="0"/>
              <a:pPr/>
              <a:t>2</a:t>
            </a:fld>
            <a:endParaRPr lang="en-GB" smtClean="0"/>
          </a:p>
        </p:txBody>
      </p:sp>
      <p:sp>
        <p:nvSpPr>
          <p:cNvPr id="9219" name="Rectangle 2"/>
          <p:cNvSpPr>
            <a:spLocks noChangeArrowheads="1"/>
          </p:cNvSpPr>
          <p:nvPr/>
        </p:nvSpPr>
        <p:spPr bwMode="auto">
          <a:xfrm>
            <a:off x="0" y="0"/>
            <a:ext cx="1403350" cy="6858000"/>
          </a:xfrm>
          <a:prstGeom prst="rect">
            <a:avLst/>
          </a:prstGeom>
          <a:solidFill>
            <a:srgbClr val="21622D"/>
          </a:solidFill>
          <a:ln w="9525">
            <a:solidFill>
              <a:srgbClr val="21622D"/>
            </a:solidFill>
            <a:miter lim="800000"/>
            <a:headEnd/>
            <a:tailEnd/>
          </a:ln>
        </p:spPr>
        <p:txBody>
          <a:bodyPr wrap="none" anchor="ctr"/>
          <a:lstStyle/>
          <a:p>
            <a:endParaRPr lang="en-US"/>
          </a:p>
        </p:txBody>
      </p:sp>
      <p:pic>
        <p:nvPicPr>
          <p:cNvPr id="9220" name="Picture 3" descr="blue logo"/>
          <p:cNvPicPr>
            <a:picLocks noChangeAspect="1" noChangeArrowheads="1"/>
          </p:cNvPicPr>
          <p:nvPr/>
        </p:nvPicPr>
        <p:blipFill>
          <a:blip r:embed="rId3" cstate="print"/>
          <a:srcRect/>
          <a:stretch>
            <a:fillRect/>
          </a:stretch>
        </p:blipFill>
        <p:spPr bwMode="auto">
          <a:xfrm>
            <a:off x="6804025" y="44450"/>
            <a:ext cx="2305050" cy="471488"/>
          </a:xfrm>
          <a:prstGeom prst="rect">
            <a:avLst/>
          </a:prstGeom>
          <a:noFill/>
          <a:ln w="9525">
            <a:noFill/>
            <a:miter lim="800000"/>
            <a:headEnd/>
            <a:tailEnd/>
          </a:ln>
        </p:spPr>
      </p:pic>
      <p:sp>
        <p:nvSpPr>
          <p:cNvPr id="9221" name="AutoShape 4"/>
          <p:cNvSpPr>
            <a:spLocks noChangeArrowheads="1"/>
          </p:cNvSpPr>
          <p:nvPr/>
        </p:nvSpPr>
        <p:spPr bwMode="auto">
          <a:xfrm>
            <a:off x="1363663" y="620713"/>
            <a:ext cx="7456487" cy="569912"/>
          </a:xfrm>
          <a:prstGeom prst="roundRect">
            <a:avLst>
              <a:gd name="adj" fmla="val 21667"/>
            </a:avLst>
          </a:prstGeom>
          <a:noFill/>
          <a:ln w="9525">
            <a:noFill/>
            <a:round/>
            <a:headEnd/>
            <a:tailEnd/>
          </a:ln>
        </p:spPr>
        <p:txBody>
          <a:bodyPr anchor="b"/>
          <a:lstStyle/>
          <a:p>
            <a:pPr algn="l"/>
            <a:r>
              <a:rPr lang="en-GB" sz="3000" b="1">
                <a:solidFill>
                  <a:srgbClr val="2A7E3A"/>
                </a:solidFill>
              </a:rPr>
              <a:t>Vision and Mission</a:t>
            </a:r>
          </a:p>
        </p:txBody>
      </p:sp>
      <p:sp>
        <p:nvSpPr>
          <p:cNvPr id="9222" name="Rectangle 5"/>
          <p:cNvSpPr>
            <a:spLocks noChangeArrowheads="1"/>
          </p:cNvSpPr>
          <p:nvPr/>
        </p:nvSpPr>
        <p:spPr bwMode="auto">
          <a:xfrm>
            <a:off x="1403350" y="1268413"/>
            <a:ext cx="4321175" cy="5256212"/>
          </a:xfrm>
          <a:prstGeom prst="rect">
            <a:avLst/>
          </a:prstGeom>
          <a:noFill/>
          <a:ln w="9525">
            <a:noFill/>
            <a:miter lim="800000"/>
            <a:headEnd/>
            <a:tailEnd/>
          </a:ln>
        </p:spPr>
        <p:txBody>
          <a:bodyPr/>
          <a:lstStyle/>
          <a:p>
            <a:pPr algn="l">
              <a:lnSpc>
                <a:spcPct val="80000"/>
              </a:lnSpc>
              <a:spcBef>
                <a:spcPct val="20000"/>
              </a:spcBef>
            </a:pPr>
            <a:r>
              <a:rPr lang="en-GB" b="1" dirty="0">
                <a:solidFill>
                  <a:srgbClr val="2A7E3A"/>
                </a:solidFill>
              </a:rPr>
              <a:t>Vision: </a:t>
            </a:r>
          </a:p>
          <a:p>
            <a:pPr algn="l"/>
            <a:r>
              <a:rPr lang="en-GB" dirty="0">
                <a:solidFill>
                  <a:srgbClr val="2A7E3A"/>
                </a:solidFill>
              </a:rPr>
              <a:t>To achieve a substantial </a:t>
            </a:r>
            <a:r>
              <a:rPr lang="en-GB" dirty="0" err="1">
                <a:solidFill>
                  <a:srgbClr val="2A7E3A"/>
                </a:solidFill>
              </a:rPr>
              <a:t>bioenergy</a:t>
            </a:r>
            <a:r>
              <a:rPr lang="en-GB" dirty="0">
                <a:solidFill>
                  <a:srgbClr val="2A7E3A"/>
                </a:solidFill>
              </a:rPr>
              <a:t> contribution to future global energy demands by </a:t>
            </a:r>
            <a:endParaRPr lang="en-GB" dirty="0" smtClean="0">
              <a:solidFill>
                <a:srgbClr val="2A7E3A"/>
              </a:solidFill>
            </a:endParaRPr>
          </a:p>
          <a:p>
            <a:pPr algn="l">
              <a:buFontTx/>
              <a:buChar char="-"/>
            </a:pPr>
            <a:r>
              <a:rPr lang="en-GB" dirty="0" smtClean="0">
                <a:solidFill>
                  <a:srgbClr val="2A7E3A"/>
                </a:solidFill>
              </a:rPr>
              <a:t>accelerating </a:t>
            </a:r>
            <a:r>
              <a:rPr lang="en-GB" dirty="0">
                <a:solidFill>
                  <a:srgbClr val="2A7E3A"/>
                </a:solidFill>
              </a:rPr>
              <a:t>the production and </a:t>
            </a:r>
            <a:r>
              <a:rPr lang="en-GB" dirty="0" smtClean="0">
                <a:solidFill>
                  <a:srgbClr val="2A7E3A"/>
                </a:solidFill>
              </a:rPr>
              <a:t>use </a:t>
            </a:r>
            <a:r>
              <a:rPr lang="en-GB" dirty="0">
                <a:solidFill>
                  <a:srgbClr val="2A7E3A"/>
                </a:solidFill>
              </a:rPr>
              <a:t>of </a:t>
            </a:r>
            <a:r>
              <a:rPr lang="en-GB" dirty="0" smtClean="0">
                <a:solidFill>
                  <a:srgbClr val="2A7E3A"/>
                </a:solidFill>
              </a:rPr>
              <a:t>    - environmentally </a:t>
            </a:r>
            <a:r>
              <a:rPr lang="en-GB" dirty="0">
                <a:solidFill>
                  <a:srgbClr val="2A7E3A"/>
                </a:solidFill>
              </a:rPr>
              <a:t>sound, </a:t>
            </a:r>
            <a:endParaRPr lang="en-GB" dirty="0" smtClean="0">
              <a:solidFill>
                <a:srgbClr val="2A7E3A"/>
              </a:solidFill>
            </a:endParaRPr>
          </a:p>
          <a:p>
            <a:pPr algn="l">
              <a:buFontTx/>
              <a:buChar char="-"/>
            </a:pPr>
            <a:r>
              <a:rPr lang="en-GB" dirty="0" smtClean="0">
                <a:solidFill>
                  <a:srgbClr val="2A7E3A"/>
                </a:solidFill>
              </a:rPr>
              <a:t> socially </a:t>
            </a:r>
            <a:r>
              <a:rPr lang="en-GB" dirty="0">
                <a:solidFill>
                  <a:srgbClr val="2A7E3A"/>
                </a:solidFill>
              </a:rPr>
              <a:t>accepted and </a:t>
            </a:r>
            <a:endParaRPr lang="en-GB" dirty="0" smtClean="0">
              <a:solidFill>
                <a:srgbClr val="2A7E3A"/>
              </a:solidFill>
            </a:endParaRPr>
          </a:p>
          <a:p>
            <a:pPr algn="l"/>
            <a:r>
              <a:rPr lang="en-GB" dirty="0" smtClean="0">
                <a:solidFill>
                  <a:srgbClr val="2A7E3A"/>
                </a:solidFill>
              </a:rPr>
              <a:t>- cost-competitive </a:t>
            </a:r>
            <a:r>
              <a:rPr lang="en-GB" dirty="0" err="1">
                <a:solidFill>
                  <a:srgbClr val="2A7E3A"/>
                </a:solidFill>
              </a:rPr>
              <a:t>bioenergy</a:t>
            </a:r>
            <a:r>
              <a:rPr lang="en-GB" dirty="0">
                <a:solidFill>
                  <a:srgbClr val="2A7E3A"/>
                </a:solidFill>
              </a:rPr>
              <a:t> </a:t>
            </a:r>
            <a:endParaRPr lang="en-GB" dirty="0" smtClean="0">
              <a:solidFill>
                <a:srgbClr val="2A7E3A"/>
              </a:solidFill>
            </a:endParaRPr>
          </a:p>
          <a:p>
            <a:pPr algn="l"/>
            <a:r>
              <a:rPr lang="en-GB" dirty="0" smtClean="0">
                <a:solidFill>
                  <a:srgbClr val="2A7E3A"/>
                </a:solidFill>
              </a:rPr>
              <a:t>on </a:t>
            </a:r>
            <a:r>
              <a:rPr lang="en-GB" dirty="0">
                <a:solidFill>
                  <a:srgbClr val="2A7E3A"/>
                </a:solidFill>
              </a:rPr>
              <a:t>a sustainable </a:t>
            </a:r>
            <a:r>
              <a:rPr lang="en-GB" dirty="0" smtClean="0">
                <a:solidFill>
                  <a:srgbClr val="2A7E3A"/>
                </a:solidFill>
              </a:rPr>
              <a:t>basis</a:t>
            </a:r>
            <a:endParaRPr lang="en-GB" dirty="0">
              <a:solidFill>
                <a:srgbClr val="2A7E3A"/>
              </a:solidFill>
            </a:endParaRPr>
          </a:p>
          <a:p>
            <a:pPr algn="l">
              <a:lnSpc>
                <a:spcPct val="80000"/>
              </a:lnSpc>
              <a:spcBef>
                <a:spcPct val="20000"/>
              </a:spcBef>
            </a:pPr>
            <a:endParaRPr lang="en-GB" dirty="0">
              <a:solidFill>
                <a:srgbClr val="2A7E3A"/>
              </a:solidFill>
            </a:endParaRPr>
          </a:p>
          <a:p>
            <a:pPr algn="l">
              <a:lnSpc>
                <a:spcPct val="80000"/>
              </a:lnSpc>
              <a:spcBef>
                <a:spcPct val="20000"/>
              </a:spcBef>
            </a:pPr>
            <a:r>
              <a:rPr lang="en-GB" b="1" dirty="0">
                <a:solidFill>
                  <a:srgbClr val="2A7E3A"/>
                </a:solidFill>
              </a:rPr>
              <a:t>Mission:</a:t>
            </a:r>
            <a:r>
              <a:rPr lang="en-GB" b="1" dirty="0">
                <a:solidFill>
                  <a:srgbClr val="0000FF"/>
                </a:solidFill>
              </a:rPr>
              <a:t> </a:t>
            </a:r>
          </a:p>
          <a:p>
            <a:pPr algn="l"/>
            <a:r>
              <a:rPr lang="en-GB" dirty="0"/>
              <a:t>To facilitate the commercialisation and market deployment of </a:t>
            </a:r>
            <a:endParaRPr lang="en-GB" dirty="0" smtClean="0"/>
          </a:p>
          <a:p>
            <a:pPr algn="l">
              <a:buFontTx/>
              <a:buChar char="-"/>
            </a:pPr>
            <a:r>
              <a:rPr lang="en-GB" dirty="0" smtClean="0"/>
              <a:t>environmentally sound</a:t>
            </a:r>
            <a:r>
              <a:rPr lang="en-GB" dirty="0"/>
              <a:t>, </a:t>
            </a:r>
            <a:endParaRPr lang="en-GB" dirty="0" smtClean="0"/>
          </a:p>
          <a:p>
            <a:pPr algn="l">
              <a:buFontTx/>
              <a:buChar char="-"/>
            </a:pPr>
            <a:r>
              <a:rPr lang="en-GB" dirty="0" smtClean="0"/>
              <a:t>socially </a:t>
            </a:r>
            <a:r>
              <a:rPr lang="en-GB" dirty="0"/>
              <a:t>acceptable, </a:t>
            </a:r>
            <a:endParaRPr lang="en-GB" dirty="0" smtClean="0"/>
          </a:p>
          <a:p>
            <a:pPr algn="l">
              <a:buFontTx/>
              <a:buChar char="-"/>
            </a:pPr>
            <a:r>
              <a:rPr lang="en-GB" dirty="0" smtClean="0"/>
              <a:t>and </a:t>
            </a:r>
            <a:r>
              <a:rPr lang="en-GB" dirty="0"/>
              <a:t>cost-competitive </a:t>
            </a:r>
            <a:r>
              <a:rPr lang="en-GB" dirty="0" err="1"/>
              <a:t>bioenergy</a:t>
            </a:r>
            <a:r>
              <a:rPr lang="en-GB" dirty="0"/>
              <a:t> systems and technologies, </a:t>
            </a:r>
            <a:endParaRPr lang="en-GB" dirty="0" smtClean="0"/>
          </a:p>
          <a:p>
            <a:pPr algn="l">
              <a:buFontTx/>
              <a:buChar char="-"/>
            </a:pPr>
            <a:r>
              <a:rPr lang="en-GB" dirty="0" smtClean="0"/>
              <a:t>and </a:t>
            </a:r>
            <a:r>
              <a:rPr lang="en-GB" dirty="0"/>
              <a:t>to advise policy and industrial decision makers accordingly</a:t>
            </a:r>
            <a:r>
              <a:rPr lang="en-GB" dirty="0" smtClean="0"/>
              <a:t>.</a:t>
            </a:r>
            <a:endParaRPr lang="en-GB" dirty="0">
              <a:solidFill>
                <a:srgbClr val="0000FF"/>
              </a:solidFill>
            </a:endParaRPr>
          </a:p>
        </p:txBody>
      </p:sp>
      <p:pic>
        <p:nvPicPr>
          <p:cNvPr id="9223" name="Picture 10"/>
          <p:cNvPicPr>
            <a:picLocks noChangeAspect="1" noChangeArrowheads="1"/>
          </p:cNvPicPr>
          <p:nvPr/>
        </p:nvPicPr>
        <p:blipFill>
          <a:blip r:embed="rId4" cstate="print"/>
          <a:srcRect/>
          <a:stretch>
            <a:fillRect/>
          </a:stretch>
        </p:blipFill>
        <p:spPr bwMode="auto">
          <a:xfrm>
            <a:off x="5691188" y="1484313"/>
            <a:ext cx="3201987" cy="4249737"/>
          </a:xfrm>
          <a:prstGeom prst="rect">
            <a:avLst/>
          </a:prstGeom>
          <a:noFill/>
          <a:ln w="9525" algn="ctr">
            <a:noFill/>
            <a:miter lim="800000"/>
            <a:headEnd/>
            <a:tailEnd/>
          </a:ln>
        </p:spPr>
      </p:pic>
      <p:sp>
        <p:nvSpPr>
          <p:cNvPr id="8" name="Tekstvak 7"/>
          <p:cNvSpPr txBox="1"/>
          <p:nvPr/>
        </p:nvSpPr>
        <p:spPr>
          <a:xfrm>
            <a:off x="1403648" y="6488668"/>
            <a:ext cx="2540055" cy="369332"/>
          </a:xfrm>
          <a:prstGeom prst="rect">
            <a:avLst/>
          </a:prstGeom>
          <a:noFill/>
        </p:spPr>
        <p:txBody>
          <a:bodyPr wrap="none" rtlCol="0">
            <a:spAutoFit/>
          </a:bodyPr>
          <a:lstStyle/>
          <a:p>
            <a:r>
              <a:rPr lang="nl-NL" dirty="0" err="1" smtClean="0"/>
              <a:t>www.ieabioenergy.com</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a:noFill/>
        </p:spPr>
        <p:txBody>
          <a:bodyPr/>
          <a:lstStyle/>
          <a:p>
            <a:fld id="{F372DFCC-D03E-4428-AA16-8EE3E54F31BC}" type="slidenum">
              <a:rPr lang="en-GB" smtClean="0"/>
              <a:pPr/>
              <a:t>3</a:t>
            </a:fld>
            <a:endParaRPr lang="en-GB" smtClean="0"/>
          </a:p>
        </p:txBody>
      </p:sp>
      <p:sp>
        <p:nvSpPr>
          <p:cNvPr id="14339" name="Rectangle 2"/>
          <p:cNvSpPr>
            <a:spLocks noChangeArrowheads="1"/>
          </p:cNvSpPr>
          <p:nvPr/>
        </p:nvSpPr>
        <p:spPr bwMode="auto">
          <a:xfrm>
            <a:off x="0" y="0"/>
            <a:ext cx="1403350" cy="6858000"/>
          </a:xfrm>
          <a:prstGeom prst="rect">
            <a:avLst/>
          </a:prstGeom>
          <a:solidFill>
            <a:srgbClr val="21622D"/>
          </a:solidFill>
          <a:ln w="9525">
            <a:solidFill>
              <a:srgbClr val="21622D"/>
            </a:solidFill>
            <a:miter lim="800000"/>
            <a:headEnd/>
            <a:tailEnd/>
          </a:ln>
        </p:spPr>
        <p:txBody>
          <a:bodyPr wrap="none" anchor="ctr"/>
          <a:lstStyle/>
          <a:p>
            <a:endParaRPr lang="en-US"/>
          </a:p>
        </p:txBody>
      </p:sp>
      <p:pic>
        <p:nvPicPr>
          <p:cNvPr id="14340" name="Picture 3" descr="blue logo"/>
          <p:cNvPicPr>
            <a:picLocks noChangeAspect="1" noChangeArrowheads="1"/>
          </p:cNvPicPr>
          <p:nvPr/>
        </p:nvPicPr>
        <p:blipFill>
          <a:blip r:embed="rId3" cstate="print"/>
          <a:srcRect/>
          <a:stretch>
            <a:fillRect/>
          </a:stretch>
        </p:blipFill>
        <p:spPr bwMode="auto">
          <a:xfrm>
            <a:off x="6804025" y="44450"/>
            <a:ext cx="2305050" cy="471488"/>
          </a:xfrm>
          <a:prstGeom prst="rect">
            <a:avLst/>
          </a:prstGeom>
          <a:noFill/>
          <a:ln w="9525">
            <a:noFill/>
            <a:miter lim="800000"/>
            <a:headEnd/>
            <a:tailEnd/>
          </a:ln>
        </p:spPr>
      </p:pic>
      <p:sp>
        <p:nvSpPr>
          <p:cNvPr id="14341" name="AutoShape 4"/>
          <p:cNvSpPr>
            <a:spLocks noChangeArrowheads="1"/>
          </p:cNvSpPr>
          <p:nvPr/>
        </p:nvSpPr>
        <p:spPr bwMode="auto">
          <a:xfrm>
            <a:off x="1363663" y="620713"/>
            <a:ext cx="7600950" cy="431800"/>
          </a:xfrm>
          <a:prstGeom prst="roundRect">
            <a:avLst>
              <a:gd name="adj" fmla="val 21667"/>
            </a:avLst>
          </a:prstGeom>
          <a:noFill/>
          <a:ln w="9525">
            <a:noFill/>
            <a:round/>
            <a:headEnd/>
            <a:tailEnd/>
          </a:ln>
        </p:spPr>
        <p:txBody>
          <a:bodyPr anchor="b"/>
          <a:lstStyle/>
          <a:p>
            <a:pPr algn="l"/>
            <a:r>
              <a:rPr lang="en-GB" sz="3000" b="1"/>
              <a:t>24 Contracting Parties</a:t>
            </a:r>
          </a:p>
        </p:txBody>
      </p:sp>
      <p:sp>
        <p:nvSpPr>
          <p:cNvPr id="14342" name="Rectangle 5"/>
          <p:cNvSpPr>
            <a:spLocks noChangeArrowheads="1"/>
          </p:cNvSpPr>
          <p:nvPr/>
        </p:nvSpPr>
        <p:spPr bwMode="auto">
          <a:xfrm>
            <a:off x="1403350" y="1346200"/>
            <a:ext cx="3082925" cy="4170363"/>
          </a:xfrm>
          <a:prstGeom prst="rect">
            <a:avLst/>
          </a:prstGeom>
          <a:noFill/>
          <a:ln w="9525">
            <a:noFill/>
            <a:miter lim="800000"/>
            <a:headEnd/>
            <a:tailEnd/>
          </a:ln>
        </p:spPr>
        <p:txBody>
          <a:bodyPr/>
          <a:lstStyle/>
          <a:p>
            <a:pPr marL="342900" indent="-342900" algn="l">
              <a:lnSpc>
                <a:spcPct val="90000"/>
              </a:lnSpc>
              <a:spcBef>
                <a:spcPct val="20000"/>
              </a:spcBef>
              <a:buFontTx/>
              <a:buChar char="•"/>
            </a:pPr>
            <a:r>
              <a:rPr lang="en-GB" dirty="0"/>
              <a:t>Australia</a:t>
            </a:r>
          </a:p>
          <a:p>
            <a:pPr marL="342900" indent="-342900" algn="l">
              <a:lnSpc>
                <a:spcPct val="90000"/>
              </a:lnSpc>
              <a:spcBef>
                <a:spcPct val="20000"/>
              </a:spcBef>
              <a:buFontTx/>
              <a:buChar char="•"/>
            </a:pPr>
            <a:r>
              <a:rPr lang="en-GB" dirty="0"/>
              <a:t>Austria</a:t>
            </a:r>
          </a:p>
          <a:p>
            <a:pPr marL="342900" indent="-342900" algn="l">
              <a:lnSpc>
                <a:spcPct val="90000"/>
              </a:lnSpc>
              <a:spcBef>
                <a:spcPct val="20000"/>
              </a:spcBef>
              <a:buFontTx/>
              <a:buChar char="•"/>
            </a:pPr>
            <a:r>
              <a:rPr lang="en-GB" dirty="0"/>
              <a:t>Belgium</a:t>
            </a:r>
          </a:p>
          <a:p>
            <a:pPr marL="342900" indent="-342900" algn="l">
              <a:lnSpc>
                <a:spcPct val="90000"/>
              </a:lnSpc>
              <a:spcBef>
                <a:spcPct val="20000"/>
              </a:spcBef>
              <a:buFontTx/>
              <a:buChar char="•"/>
            </a:pPr>
            <a:r>
              <a:rPr lang="en-GB" dirty="0"/>
              <a:t>Brazil</a:t>
            </a:r>
          </a:p>
          <a:p>
            <a:pPr marL="342900" indent="-342900" algn="l">
              <a:lnSpc>
                <a:spcPct val="90000"/>
              </a:lnSpc>
              <a:spcBef>
                <a:spcPct val="20000"/>
              </a:spcBef>
              <a:buFontTx/>
              <a:buChar char="•"/>
            </a:pPr>
            <a:r>
              <a:rPr lang="en-GB" dirty="0"/>
              <a:t>Canada</a:t>
            </a:r>
          </a:p>
          <a:p>
            <a:pPr marL="342900" indent="-342900" algn="l">
              <a:lnSpc>
                <a:spcPct val="90000"/>
              </a:lnSpc>
              <a:spcBef>
                <a:spcPct val="20000"/>
              </a:spcBef>
              <a:buFontTx/>
              <a:buChar char="•"/>
            </a:pPr>
            <a:r>
              <a:rPr lang="en-GB" dirty="0"/>
              <a:t>Croatia</a:t>
            </a:r>
          </a:p>
          <a:p>
            <a:pPr marL="342900" indent="-342900" algn="l">
              <a:lnSpc>
                <a:spcPct val="90000"/>
              </a:lnSpc>
              <a:spcBef>
                <a:spcPct val="20000"/>
              </a:spcBef>
              <a:buFontTx/>
              <a:buChar char="•"/>
            </a:pPr>
            <a:r>
              <a:rPr lang="en-GB" dirty="0"/>
              <a:t>Denmark</a:t>
            </a:r>
          </a:p>
          <a:p>
            <a:pPr marL="342900" indent="-342900" algn="l">
              <a:lnSpc>
                <a:spcPct val="90000"/>
              </a:lnSpc>
              <a:spcBef>
                <a:spcPct val="20000"/>
              </a:spcBef>
              <a:buFontTx/>
              <a:buChar char="•"/>
            </a:pPr>
            <a:r>
              <a:rPr lang="en-GB" dirty="0"/>
              <a:t>European Commission</a:t>
            </a:r>
          </a:p>
          <a:p>
            <a:pPr marL="342900" indent="-342900" algn="l">
              <a:lnSpc>
                <a:spcPct val="90000"/>
              </a:lnSpc>
              <a:spcBef>
                <a:spcPct val="20000"/>
              </a:spcBef>
              <a:buFontTx/>
              <a:buChar char="•"/>
            </a:pPr>
            <a:r>
              <a:rPr lang="en-GB" dirty="0"/>
              <a:t>Finland</a:t>
            </a:r>
          </a:p>
          <a:p>
            <a:pPr marL="342900" indent="-342900" algn="l">
              <a:lnSpc>
                <a:spcPct val="90000"/>
              </a:lnSpc>
              <a:spcBef>
                <a:spcPct val="20000"/>
              </a:spcBef>
              <a:buFontTx/>
              <a:buChar char="•"/>
            </a:pPr>
            <a:r>
              <a:rPr lang="en-GB" dirty="0"/>
              <a:t>France</a:t>
            </a:r>
          </a:p>
          <a:p>
            <a:pPr marL="342900" indent="-342900" algn="l">
              <a:lnSpc>
                <a:spcPct val="90000"/>
              </a:lnSpc>
              <a:spcBef>
                <a:spcPct val="20000"/>
              </a:spcBef>
              <a:buFontTx/>
              <a:buChar char="•"/>
            </a:pPr>
            <a:r>
              <a:rPr lang="en-GB" dirty="0"/>
              <a:t>Germany</a:t>
            </a:r>
          </a:p>
          <a:p>
            <a:pPr marL="342900" indent="-342900" algn="l">
              <a:lnSpc>
                <a:spcPct val="90000"/>
              </a:lnSpc>
              <a:spcBef>
                <a:spcPct val="20000"/>
              </a:spcBef>
              <a:buFontTx/>
              <a:buChar char="•"/>
            </a:pPr>
            <a:r>
              <a:rPr lang="en-US" dirty="0"/>
              <a:t>Ireland</a:t>
            </a:r>
            <a:endParaRPr lang="en-GB" dirty="0"/>
          </a:p>
          <a:p>
            <a:pPr marL="342900" indent="-342900" algn="l">
              <a:lnSpc>
                <a:spcPct val="90000"/>
              </a:lnSpc>
              <a:spcBef>
                <a:spcPct val="20000"/>
              </a:spcBef>
            </a:pPr>
            <a:endParaRPr lang="en-GB" dirty="0"/>
          </a:p>
          <a:p>
            <a:pPr marL="342900" indent="-342900" algn="l">
              <a:lnSpc>
                <a:spcPct val="90000"/>
              </a:lnSpc>
              <a:spcBef>
                <a:spcPct val="20000"/>
              </a:spcBef>
              <a:buFontTx/>
              <a:buChar char="•"/>
            </a:pPr>
            <a:endParaRPr lang="en-GB" sz="2000" dirty="0"/>
          </a:p>
        </p:txBody>
      </p:sp>
      <p:sp>
        <p:nvSpPr>
          <p:cNvPr id="14343" name="Rectangle 6"/>
          <p:cNvSpPr>
            <a:spLocks noChangeArrowheads="1"/>
          </p:cNvSpPr>
          <p:nvPr/>
        </p:nvSpPr>
        <p:spPr bwMode="auto">
          <a:xfrm>
            <a:off x="5143500" y="1346200"/>
            <a:ext cx="2711450" cy="4170363"/>
          </a:xfrm>
          <a:prstGeom prst="rect">
            <a:avLst/>
          </a:prstGeom>
          <a:noFill/>
          <a:ln w="9525">
            <a:noFill/>
            <a:miter lim="800000"/>
            <a:headEnd/>
            <a:tailEnd/>
          </a:ln>
        </p:spPr>
        <p:txBody>
          <a:bodyPr/>
          <a:lstStyle/>
          <a:p>
            <a:pPr marL="342900" indent="-342900" algn="l">
              <a:lnSpc>
                <a:spcPct val="90000"/>
              </a:lnSpc>
              <a:spcBef>
                <a:spcPct val="20000"/>
              </a:spcBef>
              <a:buFontTx/>
              <a:buChar char="•"/>
            </a:pPr>
            <a:r>
              <a:rPr lang="en-GB" dirty="0"/>
              <a:t>I</a:t>
            </a:r>
            <a:r>
              <a:rPr lang="en-US" dirty="0" err="1"/>
              <a:t>taly</a:t>
            </a:r>
            <a:endParaRPr lang="en-GB" dirty="0"/>
          </a:p>
          <a:p>
            <a:pPr marL="342900" indent="-342900" algn="l">
              <a:lnSpc>
                <a:spcPct val="90000"/>
              </a:lnSpc>
              <a:spcBef>
                <a:spcPct val="20000"/>
              </a:spcBef>
              <a:buFontTx/>
              <a:buChar char="•"/>
            </a:pPr>
            <a:r>
              <a:rPr lang="en-GB" dirty="0"/>
              <a:t>Japan</a:t>
            </a:r>
          </a:p>
          <a:p>
            <a:pPr marL="342900" indent="-342900" algn="l">
              <a:lnSpc>
                <a:spcPct val="90000"/>
              </a:lnSpc>
              <a:spcBef>
                <a:spcPct val="20000"/>
              </a:spcBef>
              <a:buFontTx/>
              <a:buChar char="•"/>
            </a:pPr>
            <a:r>
              <a:rPr lang="en-US" dirty="0"/>
              <a:t>Korea</a:t>
            </a:r>
            <a:endParaRPr lang="en-GB" dirty="0"/>
          </a:p>
          <a:p>
            <a:pPr marL="342900" indent="-342900" algn="l">
              <a:lnSpc>
                <a:spcPct val="90000"/>
              </a:lnSpc>
              <a:spcBef>
                <a:spcPct val="20000"/>
              </a:spcBef>
              <a:buFontTx/>
              <a:buChar char="•"/>
            </a:pPr>
            <a:r>
              <a:rPr lang="en-GB" dirty="0"/>
              <a:t>Netherlands</a:t>
            </a:r>
          </a:p>
          <a:p>
            <a:pPr marL="342900" indent="-342900" algn="l">
              <a:lnSpc>
                <a:spcPct val="90000"/>
              </a:lnSpc>
              <a:spcBef>
                <a:spcPct val="20000"/>
              </a:spcBef>
              <a:buFontTx/>
              <a:buChar char="•"/>
            </a:pPr>
            <a:r>
              <a:rPr lang="en-GB" dirty="0"/>
              <a:t>New Zealand</a:t>
            </a:r>
          </a:p>
          <a:p>
            <a:pPr marL="342900" indent="-342900" algn="l">
              <a:lnSpc>
                <a:spcPct val="90000"/>
              </a:lnSpc>
              <a:spcBef>
                <a:spcPct val="20000"/>
              </a:spcBef>
              <a:buFontTx/>
              <a:buChar char="•"/>
            </a:pPr>
            <a:r>
              <a:rPr lang="en-GB" dirty="0"/>
              <a:t>Norway</a:t>
            </a:r>
          </a:p>
          <a:p>
            <a:pPr marL="342900" indent="-342900" algn="l">
              <a:lnSpc>
                <a:spcPct val="90000"/>
              </a:lnSpc>
              <a:spcBef>
                <a:spcPct val="20000"/>
              </a:spcBef>
              <a:buFontTx/>
              <a:buChar char="•"/>
            </a:pPr>
            <a:r>
              <a:rPr lang="en-GB" dirty="0"/>
              <a:t>South Africa</a:t>
            </a:r>
          </a:p>
          <a:p>
            <a:pPr marL="342900" indent="-342900" algn="l">
              <a:lnSpc>
                <a:spcPct val="90000"/>
              </a:lnSpc>
              <a:spcBef>
                <a:spcPct val="20000"/>
              </a:spcBef>
              <a:buFontTx/>
              <a:buChar char="•"/>
            </a:pPr>
            <a:r>
              <a:rPr lang="en-GB" dirty="0"/>
              <a:t>Sweden</a:t>
            </a:r>
          </a:p>
          <a:p>
            <a:pPr marL="342900" indent="-342900" algn="l">
              <a:lnSpc>
                <a:spcPct val="90000"/>
              </a:lnSpc>
              <a:spcBef>
                <a:spcPct val="20000"/>
              </a:spcBef>
              <a:buFontTx/>
              <a:buChar char="•"/>
            </a:pPr>
            <a:r>
              <a:rPr lang="en-GB" dirty="0"/>
              <a:t>Switzerland</a:t>
            </a:r>
          </a:p>
          <a:p>
            <a:pPr marL="342900" indent="-342900" algn="l">
              <a:lnSpc>
                <a:spcPct val="90000"/>
              </a:lnSpc>
              <a:spcBef>
                <a:spcPct val="20000"/>
              </a:spcBef>
              <a:buFontTx/>
              <a:buChar char="•"/>
            </a:pPr>
            <a:r>
              <a:rPr lang="en-GB" dirty="0" smtClean="0"/>
              <a:t>United </a:t>
            </a:r>
            <a:r>
              <a:rPr lang="en-GB" dirty="0"/>
              <a:t>Kingdom</a:t>
            </a:r>
          </a:p>
          <a:p>
            <a:pPr marL="342900" indent="-342900" algn="l">
              <a:lnSpc>
                <a:spcPct val="90000"/>
              </a:lnSpc>
              <a:spcBef>
                <a:spcPct val="20000"/>
              </a:spcBef>
              <a:buFontTx/>
              <a:buChar char="•"/>
            </a:pPr>
            <a:r>
              <a:rPr lang="en-GB" dirty="0"/>
              <a:t>United States</a:t>
            </a:r>
          </a:p>
        </p:txBody>
      </p:sp>
      <p:sp>
        <p:nvSpPr>
          <p:cNvPr id="8" name="Tekstvak 7"/>
          <p:cNvSpPr txBox="1"/>
          <p:nvPr/>
        </p:nvSpPr>
        <p:spPr>
          <a:xfrm>
            <a:off x="1403648" y="6488668"/>
            <a:ext cx="2540055" cy="369332"/>
          </a:xfrm>
          <a:prstGeom prst="rect">
            <a:avLst/>
          </a:prstGeom>
          <a:noFill/>
        </p:spPr>
        <p:txBody>
          <a:bodyPr wrap="none" rtlCol="0">
            <a:spAutoFit/>
          </a:bodyPr>
          <a:lstStyle/>
          <a:p>
            <a:r>
              <a:rPr lang="nl-NL" dirty="0" err="1" smtClean="0"/>
              <a:t>www.ieabioenergy.com</a:t>
            </a:r>
            <a:endParaRPr lang="en-US" dirty="0"/>
          </a:p>
        </p:txBody>
      </p:sp>
      <p:sp>
        <p:nvSpPr>
          <p:cNvPr id="10" name="Tekstvak 9"/>
          <p:cNvSpPr txBox="1"/>
          <p:nvPr/>
        </p:nvSpPr>
        <p:spPr>
          <a:xfrm>
            <a:off x="1547665" y="5373216"/>
            <a:ext cx="5832648" cy="646331"/>
          </a:xfrm>
          <a:prstGeom prst="rect">
            <a:avLst/>
          </a:prstGeom>
          <a:noFill/>
        </p:spPr>
        <p:txBody>
          <a:bodyPr wrap="square" rtlCol="0">
            <a:spAutoFit/>
          </a:bodyPr>
          <a:lstStyle/>
          <a:p>
            <a:pPr algn="l"/>
            <a:r>
              <a:rPr lang="nl-NL" dirty="0" smtClean="0"/>
              <a:t>Open </a:t>
            </a:r>
            <a:r>
              <a:rPr lang="nl-NL" dirty="0" err="1" smtClean="0"/>
              <a:t>for</a:t>
            </a:r>
            <a:r>
              <a:rPr lang="nl-NL" dirty="0" smtClean="0"/>
              <a:t> </a:t>
            </a:r>
            <a:r>
              <a:rPr lang="nl-NL" dirty="0" err="1" smtClean="0"/>
              <a:t>countries</a:t>
            </a:r>
            <a:r>
              <a:rPr lang="nl-NL" dirty="0" smtClean="0"/>
              <a:t> </a:t>
            </a:r>
            <a:r>
              <a:rPr lang="nl-NL" dirty="0" err="1" smtClean="0"/>
              <a:t>with</a:t>
            </a:r>
            <a:r>
              <a:rPr lang="nl-NL" dirty="0" smtClean="0"/>
              <a:t> </a:t>
            </a:r>
            <a:r>
              <a:rPr lang="nl-NL" dirty="0" err="1" smtClean="0"/>
              <a:t>an</a:t>
            </a:r>
            <a:r>
              <a:rPr lang="nl-NL" dirty="0" smtClean="0"/>
              <a:t> </a:t>
            </a:r>
            <a:r>
              <a:rPr lang="nl-NL" dirty="0" err="1" smtClean="0"/>
              <a:t>active</a:t>
            </a:r>
            <a:r>
              <a:rPr lang="nl-NL" dirty="0" smtClean="0"/>
              <a:t> </a:t>
            </a:r>
            <a:r>
              <a:rPr lang="nl-NL" dirty="0" err="1" smtClean="0"/>
              <a:t>Bioenergy</a:t>
            </a:r>
            <a:r>
              <a:rPr lang="nl-NL" dirty="0" smtClean="0"/>
              <a:t> R&amp;D </a:t>
            </a:r>
          </a:p>
          <a:p>
            <a:pPr algn="l"/>
            <a:r>
              <a:rPr lang="nl-NL" dirty="0" smtClean="0"/>
              <a:t>and </a:t>
            </a:r>
            <a:r>
              <a:rPr lang="nl-NL" dirty="0" err="1" smtClean="0"/>
              <a:t>implementation</a:t>
            </a:r>
            <a:r>
              <a:rPr lang="nl-NL" dirty="0" smtClean="0"/>
              <a:t> </a:t>
            </a:r>
            <a:r>
              <a:rPr lang="nl-NL" dirty="0" err="1" smtClean="0"/>
              <a:t>programme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2"/>
          </p:nvPr>
        </p:nvSpPr>
        <p:spPr>
          <a:noFill/>
        </p:spPr>
        <p:txBody>
          <a:bodyPr/>
          <a:lstStyle/>
          <a:p>
            <a:fld id="{BFCE39BF-4750-4DB6-9858-54C61E1B4D3D}" type="slidenum">
              <a:rPr lang="en-GB" smtClean="0"/>
              <a:pPr/>
              <a:t>4</a:t>
            </a:fld>
            <a:endParaRPr lang="en-GB" smtClean="0"/>
          </a:p>
        </p:txBody>
      </p:sp>
      <p:sp>
        <p:nvSpPr>
          <p:cNvPr id="13315" name="Rectangle 2"/>
          <p:cNvSpPr>
            <a:spLocks noChangeArrowheads="1"/>
          </p:cNvSpPr>
          <p:nvPr/>
        </p:nvSpPr>
        <p:spPr bwMode="auto">
          <a:xfrm>
            <a:off x="0" y="0"/>
            <a:ext cx="1403350" cy="6858000"/>
          </a:xfrm>
          <a:prstGeom prst="rect">
            <a:avLst/>
          </a:prstGeom>
          <a:solidFill>
            <a:srgbClr val="21622D"/>
          </a:solidFill>
          <a:ln w="9525">
            <a:solidFill>
              <a:srgbClr val="21622D"/>
            </a:solidFill>
            <a:miter lim="800000"/>
            <a:headEnd/>
            <a:tailEnd/>
          </a:ln>
        </p:spPr>
        <p:txBody>
          <a:bodyPr wrap="none" anchor="ctr"/>
          <a:lstStyle/>
          <a:p>
            <a:endParaRPr lang="en-US"/>
          </a:p>
        </p:txBody>
      </p:sp>
      <p:pic>
        <p:nvPicPr>
          <p:cNvPr id="13316" name="Picture 3" descr="blue logo"/>
          <p:cNvPicPr>
            <a:picLocks noChangeAspect="1" noChangeArrowheads="1"/>
          </p:cNvPicPr>
          <p:nvPr/>
        </p:nvPicPr>
        <p:blipFill>
          <a:blip r:embed="rId3" cstate="print"/>
          <a:srcRect/>
          <a:stretch>
            <a:fillRect/>
          </a:stretch>
        </p:blipFill>
        <p:spPr bwMode="auto">
          <a:xfrm>
            <a:off x="6804025" y="44450"/>
            <a:ext cx="2305050" cy="471488"/>
          </a:xfrm>
          <a:prstGeom prst="rect">
            <a:avLst/>
          </a:prstGeom>
          <a:noFill/>
          <a:ln w="9525">
            <a:noFill/>
            <a:miter lim="800000"/>
            <a:headEnd/>
            <a:tailEnd/>
          </a:ln>
        </p:spPr>
      </p:pic>
      <p:sp>
        <p:nvSpPr>
          <p:cNvPr id="13317" name="AutoShape 4"/>
          <p:cNvSpPr>
            <a:spLocks noChangeArrowheads="1"/>
          </p:cNvSpPr>
          <p:nvPr/>
        </p:nvSpPr>
        <p:spPr bwMode="auto">
          <a:xfrm>
            <a:off x="1398588" y="620713"/>
            <a:ext cx="7566025" cy="434975"/>
          </a:xfrm>
          <a:prstGeom prst="roundRect">
            <a:avLst>
              <a:gd name="adj" fmla="val 21667"/>
            </a:avLst>
          </a:prstGeom>
          <a:noFill/>
          <a:ln w="9525">
            <a:noFill/>
            <a:round/>
            <a:headEnd/>
            <a:tailEnd/>
          </a:ln>
        </p:spPr>
        <p:txBody>
          <a:bodyPr anchor="b"/>
          <a:lstStyle/>
          <a:p>
            <a:pPr algn="l"/>
            <a:r>
              <a:rPr lang="en-GB" sz="3000" b="1"/>
              <a:t>Agreement Activities</a:t>
            </a:r>
          </a:p>
        </p:txBody>
      </p:sp>
      <p:sp>
        <p:nvSpPr>
          <p:cNvPr id="13318" name="Rectangle 5"/>
          <p:cNvSpPr>
            <a:spLocks noChangeArrowheads="1"/>
          </p:cNvSpPr>
          <p:nvPr/>
        </p:nvSpPr>
        <p:spPr bwMode="auto">
          <a:xfrm>
            <a:off x="1404938" y="1268413"/>
            <a:ext cx="6262687" cy="5329237"/>
          </a:xfrm>
          <a:prstGeom prst="rect">
            <a:avLst/>
          </a:prstGeom>
          <a:noFill/>
          <a:ln w="9525">
            <a:noFill/>
            <a:miter lim="800000"/>
            <a:headEnd/>
            <a:tailEnd/>
          </a:ln>
        </p:spPr>
        <p:txBody>
          <a:bodyPr/>
          <a:lstStyle/>
          <a:p>
            <a:pPr marL="342900" indent="-342900" algn="l">
              <a:spcBef>
                <a:spcPct val="20000"/>
              </a:spcBef>
            </a:pPr>
            <a:endParaRPr lang="en-GB" sz="2000" b="1" dirty="0" smtClean="0"/>
          </a:p>
          <a:p>
            <a:pPr marL="342900" indent="-342900" algn="l">
              <a:spcBef>
                <a:spcPct val="20000"/>
              </a:spcBef>
            </a:pPr>
            <a:r>
              <a:rPr lang="en-GB" sz="2000" b="1" dirty="0" smtClean="0"/>
              <a:t>Executive </a:t>
            </a:r>
            <a:r>
              <a:rPr lang="en-GB" sz="2000" b="1" dirty="0"/>
              <a:t>Committee</a:t>
            </a:r>
          </a:p>
          <a:p>
            <a:pPr marL="342900" indent="-342900" algn="l">
              <a:spcBef>
                <a:spcPct val="20000"/>
              </a:spcBef>
              <a:buFontTx/>
              <a:buChar char="•"/>
            </a:pPr>
            <a:r>
              <a:rPr lang="en-US" sz="2000" dirty="0"/>
              <a:t>Bi-annual </a:t>
            </a:r>
            <a:r>
              <a:rPr lang="en-US" sz="2000" dirty="0" err="1"/>
              <a:t>ExCo</a:t>
            </a:r>
            <a:r>
              <a:rPr lang="en-US" sz="2000" dirty="0"/>
              <a:t> meetings/management of the IA </a:t>
            </a:r>
          </a:p>
          <a:p>
            <a:pPr marL="342900" indent="-342900" algn="l">
              <a:spcBef>
                <a:spcPct val="20000"/>
              </a:spcBef>
              <a:buFontTx/>
              <a:buChar char="•"/>
            </a:pPr>
            <a:r>
              <a:rPr lang="en-US" sz="2000" dirty="0" err="1"/>
              <a:t>ExCo</a:t>
            </a:r>
            <a:r>
              <a:rPr lang="en-US" sz="2000" dirty="0"/>
              <a:t> Workshops</a:t>
            </a:r>
          </a:p>
          <a:p>
            <a:pPr marL="342900" indent="-342900" algn="l">
              <a:spcBef>
                <a:spcPct val="20000"/>
              </a:spcBef>
            </a:pPr>
            <a:endParaRPr lang="en-US" sz="2000" dirty="0"/>
          </a:p>
          <a:p>
            <a:pPr marL="342900" indent="-342900" algn="l">
              <a:spcBef>
                <a:spcPct val="20000"/>
              </a:spcBef>
            </a:pPr>
            <a:r>
              <a:rPr lang="en-US" sz="2000" b="1" dirty="0"/>
              <a:t>Tasks</a:t>
            </a:r>
            <a:endParaRPr lang="en-GB" sz="2000" b="1" dirty="0"/>
          </a:p>
          <a:p>
            <a:pPr marL="342900" indent="-342900" algn="l">
              <a:spcBef>
                <a:spcPct val="20000"/>
              </a:spcBef>
              <a:buFontTx/>
              <a:buChar char="•"/>
            </a:pPr>
            <a:r>
              <a:rPr lang="en-US" sz="2000" dirty="0"/>
              <a:t>Coordination of national RD&amp;D </a:t>
            </a:r>
            <a:r>
              <a:rPr lang="en-US" sz="2000" dirty="0" err="1"/>
              <a:t>programmes</a:t>
            </a:r>
            <a:r>
              <a:rPr lang="en-US" sz="2000" dirty="0"/>
              <a:t>, information exchange and joint projects</a:t>
            </a:r>
          </a:p>
          <a:p>
            <a:pPr marL="342900" indent="-342900" algn="l">
              <a:spcBef>
                <a:spcPct val="20000"/>
              </a:spcBef>
              <a:buFontTx/>
              <a:buChar char="•"/>
            </a:pPr>
            <a:r>
              <a:rPr lang="en-US" sz="2000" dirty="0"/>
              <a:t>Task meetings, study tours and workshops</a:t>
            </a:r>
          </a:p>
          <a:p>
            <a:pPr marL="342900" indent="-342900" algn="l">
              <a:spcBef>
                <a:spcPct val="20000"/>
              </a:spcBef>
              <a:buFontTx/>
              <a:buChar char="•"/>
            </a:pPr>
            <a:r>
              <a:rPr lang="en-US" sz="2000" dirty="0"/>
              <a:t>Publications, reports, newsletters, websites</a:t>
            </a:r>
          </a:p>
          <a:p>
            <a:pPr marL="342900" indent="-342900" algn="l">
              <a:spcBef>
                <a:spcPct val="20000"/>
              </a:spcBef>
              <a:buFontTx/>
              <a:buChar char="•"/>
            </a:pPr>
            <a:r>
              <a:rPr lang="en-US" sz="2000" dirty="0"/>
              <a:t>Networking with industrial and other </a:t>
            </a:r>
            <a:r>
              <a:rPr lang="en-US" sz="2000" dirty="0" smtClean="0"/>
              <a:t>stakeholders</a:t>
            </a:r>
          </a:p>
          <a:p>
            <a:pPr marL="342900" indent="-342900" algn="l">
              <a:spcBef>
                <a:spcPct val="20000"/>
              </a:spcBef>
              <a:buFontTx/>
              <a:buChar char="•"/>
            </a:pPr>
            <a:endParaRPr lang="nl-NL" sz="2000" dirty="0" smtClean="0"/>
          </a:p>
          <a:p>
            <a:pPr marL="342900" indent="-342900" algn="l">
              <a:spcBef>
                <a:spcPct val="20000"/>
              </a:spcBef>
            </a:pPr>
            <a:r>
              <a:rPr lang="nl-NL" sz="2000" b="1" dirty="0" smtClean="0"/>
              <a:t>Budget:</a:t>
            </a:r>
          </a:p>
          <a:p>
            <a:pPr marL="342900" indent="-342900" algn="l">
              <a:spcBef>
                <a:spcPct val="20000"/>
              </a:spcBef>
              <a:buFont typeface="Arial" pitchFamily="34" charset="0"/>
              <a:buChar char="•"/>
            </a:pPr>
            <a:r>
              <a:rPr lang="nl-NL" sz="2000" dirty="0" err="1" smtClean="0"/>
              <a:t>Annual</a:t>
            </a:r>
            <a:r>
              <a:rPr lang="nl-NL" sz="2000" dirty="0" smtClean="0"/>
              <a:t> 2 M$, </a:t>
            </a:r>
            <a:r>
              <a:rPr lang="nl-NL" sz="2000" dirty="0" err="1" smtClean="0"/>
              <a:t>for</a:t>
            </a:r>
            <a:r>
              <a:rPr lang="nl-NL" sz="2000" dirty="0" smtClean="0"/>
              <a:t> </a:t>
            </a:r>
            <a:r>
              <a:rPr lang="nl-NL" sz="2000" dirty="0" err="1" smtClean="0"/>
              <a:t>tasks</a:t>
            </a:r>
            <a:r>
              <a:rPr lang="nl-NL" sz="2000" dirty="0" smtClean="0"/>
              <a:t>, </a:t>
            </a:r>
            <a:r>
              <a:rPr lang="nl-NL" sz="2000" dirty="0" err="1" smtClean="0"/>
              <a:t>taskleader</a:t>
            </a:r>
            <a:r>
              <a:rPr lang="nl-NL" sz="2000" dirty="0" smtClean="0"/>
              <a:t> and </a:t>
            </a:r>
            <a:r>
              <a:rPr lang="nl-NL" sz="2000" dirty="0" err="1" smtClean="0"/>
              <a:t>secretariate</a:t>
            </a:r>
            <a:endParaRPr lang="nl-NL" sz="2000" dirty="0" smtClean="0"/>
          </a:p>
          <a:p>
            <a:pPr marL="342900" indent="-342900" algn="l">
              <a:spcBef>
                <a:spcPct val="20000"/>
              </a:spcBef>
              <a:buFont typeface="Arial" pitchFamily="34" charset="0"/>
              <a:buChar char="•"/>
            </a:pPr>
            <a:r>
              <a:rPr lang="nl-NL" sz="2000" dirty="0" err="1" smtClean="0"/>
              <a:t>Contribution</a:t>
            </a:r>
            <a:r>
              <a:rPr lang="nl-NL" sz="2000" dirty="0" smtClean="0"/>
              <a:t> </a:t>
            </a:r>
            <a:r>
              <a:rPr lang="nl-NL" sz="2000" dirty="0" err="1" smtClean="0"/>
              <a:t>by</a:t>
            </a:r>
            <a:r>
              <a:rPr lang="nl-NL" sz="2000" dirty="0" smtClean="0"/>
              <a:t> </a:t>
            </a:r>
            <a:r>
              <a:rPr lang="nl-NL" sz="2000" dirty="0" err="1" smtClean="0"/>
              <a:t>Membercountries</a:t>
            </a:r>
            <a:r>
              <a:rPr lang="nl-NL" sz="2000" dirty="0" smtClean="0"/>
              <a:t> </a:t>
            </a:r>
          </a:p>
          <a:p>
            <a:pPr marL="342900" indent="-342900" algn="l">
              <a:spcBef>
                <a:spcPct val="20000"/>
              </a:spcBef>
            </a:pPr>
            <a:endParaRPr lang="nl-NL" sz="2000" b="1" dirty="0" smtClean="0"/>
          </a:p>
          <a:p>
            <a:pPr marL="342900" indent="-342900" algn="l">
              <a:spcBef>
                <a:spcPct val="20000"/>
              </a:spcBef>
            </a:pPr>
            <a:r>
              <a:rPr lang="nl-NL" sz="2000" dirty="0" smtClean="0"/>
              <a:t>	</a:t>
            </a:r>
            <a:endParaRPr lang="en-US" sz="2000" dirty="0"/>
          </a:p>
          <a:p>
            <a:pPr marL="342900" indent="-342900" algn="l">
              <a:spcBef>
                <a:spcPct val="20000"/>
              </a:spcBef>
            </a:pPr>
            <a:endParaRPr lang="en-GB"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2"/>
          </p:nvPr>
        </p:nvSpPr>
        <p:spPr>
          <a:noFill/>
        </p:spPr>
        <p:txBody>
          <a:bodyPr/>
          <a:lstStyle/>
          <a:p>
            <a:fld id="{E8844733-5338-4C06-B12A-E1D233A1141B}" type="slidenum">
              <a:rPr lang="en-GB" smtClean="0"/>
              <a:pPr/>
              <a:t>5</a:t>
            </a:fld>
            <a:endParaRPr lang="en-GB" smtClean="0"/>
          </a:p>
        </p:txBody>
      </p:sp>
      <p:sp>
        <p:nvSpPr>
          <p:cNvPr id="16387" name="Rectangle 2"/>
          <p:cNvSpPr>
            <a:spLocks noChangeArrowheads="1"/>
          </p:cNvSpPr>
          <p:nvPr/>
        </p:nvSpPr>
        <p:spPr bwMode="auto">
          <a:xfrm>
            <a:off x="0" y="0"/>
            <a:ext cx="1403350" cy="6858000"/>
          </a:xfrm>
          <a:prstGeom prst="rect">
            <a:avLst/>
          </a:prstGeom>
          <a:solidFill>
            <a:srgbClr val="21622D"/>
          </a:solidFill>
          <a:ln w="9525">
            <a:solidFill>
              <a:srgbClr val="21622D"/>
            </a:solidFill>
            <a:miter lim="800000"/>
            <a:headEnd/>
            <a:tailEnd/>
          </a:ln>
        </p:spPr>
        <p:txBody>
          <a:bodyPr wrap="none" anchor="ctr"/>
          <a:lstStyle/>
          <a:p>
            <a:endParaRPr lang="en-US"/>
          </a:p>
        </p:txBody>
      </p:sp>
      <p:pic>
        <p:nvPicPr>
          <p:cNvPr id="16388" name="Picture 3" descr="blue logo"/>
          <p:cNvPicPr>
            <a:picLocks noChangeAspect="1" noChangeArrowheads="1"/>
          </p:cNvPicPr>
          <p:nvPr/>
        </p:nvPicPr>
        <p:blipFill>
          <a:blip r:embed="rId3" cstate="print"/>
          <a:srcRect/>
          <a:stretch>
            <a:fillRect/>
          </a:stretch>
        </p:blipFill>
        <p:spPr bwMode="auto">
          <a:xfrm>
            <a:off x="6804025" y="44450"/>
            <a:ext cx="2305050" cy="471488"/>
          </a:xfrm>
          <a:prstGeom prst="rect">
            <a:avLst/>
          </a:prstGeom>
          <a:noFill/>
          <a:ln w="9525">
            <a:noFill/>
            <a:miter lim="800000"/>
            <a:headEnd/>
            <a:tailEnd/>
          </a:ln>
        </p:spPr>
      </p:pic>
      <p:sp>
        <p:nvSpPr>
          <p:cNvPr id="16389" name="AutoShape 4"/>
          <p:cNvSpPr>
            <a:spLocks noChangeArrowheads="1"/>
          </p:cNvSpPr>
          <p:nvPr/>
        </p:nvSpPr>
        <p:spPr bwMode="auto">
          <a:xfrm>
            <a:off x="1331913" y="620713"/>
            <a:ext cx="7673975" cy="471487"/>
          </a:xfrm>
          <a:prstGeom prst="roundRect">
            <a:avLst>
              <a:gd name="adj" fmla="val 21667"/>
            </a:avLst>
          </a:prstGeom>
          <a:noFill/>
          <a:ln w="9525">
            <a:noFill/>
            <a:round/>
            <a:headEnd/>
            <a:tailEnd/>
          </a:ln>
        </p:spPr>
        <p:txBody>
          <a:bodyPr anchor="b"/>
          <a:lstStyle/>
          <a:p>
            <a:pPr algn="l"/>
            <a:r>
              <a:rPr lang="en-GB" sz="3000" b="1"/>
              <a:t>Task Structure</a:t>
            </a:r>
          </a:p>
        </p:txBody>
      </p:sp>
      <p:sp>
        <p:nvSpPr>
          <p:cNvPr id="16390" name="Text Box 6"/>
          <p:cNvSpPr txBox="1">
            <a:spLocks noChangeArrowheads="1"/>
          </p:cNvSpPr>
          <p:nvPr/>
        </p:nvSpPr>
        <p:spPr bwMode="auto">
          <a:xfrm>
            <a:off x="1403350" y="1303338"/>
            <a:ext cx="5616575" cy="396875"/>
          </a:xfrm>
          <a:prstGeom prst="rect">
            <a:avLst/>
          </a:prstGeom>
          <a:noFill/>
          <a:ln w="9525">
            <a:noFill/>
            <a:miter lim="800000"/>
            <a:headEnd/>
            <a:tailEnd/>
          </a:ln>
        </p:spPr>
        <p:txBody>
          <a:bodyPr>
            <a:spAutoFit/>
          </a:bodyPr>
          <a:lstStyle/>
          <a:p>
            <a:pPr algn="l">
              <a:spcBef>
                <a:spcPct val="50000"/>
              </a:spcBef>
              <a:buFontTx/>
              <a:buChar char="•"/>
            </a:pPr>
            <a:r>
              <a:rPr lang="en-GB" sz="2000">
                <a:cs typeface="Arial" charset="0"/>
              </a:rPr>
              <a:t> </a:t>
            </a:r>
            <a:r>
              <a:rPr lang="en-GB" sz="2000" i="1">
                <a:cs typeface="Arial" charset="0"/>
              </a:rPr>
              <a:t>12 active Tasks</a:t>
            </a:r>
          </a:p>
        </p:txBody>
      </p:sp>
      <p:grpSp>
        <p:nvGrpSpPr>
          <p:cNvPr id="2" name="Group 10"/>
          <p:cNvGrpSpPr>
            <a:grpSpLocks noChangeAspect="1"/>
          </p:cNvGrpSpPr>
          <p:nvPr/>
        </p:nvGrpSpPr>
        <p:grpSpPr bwMode="auto">
          <a:xfrm>
            <a:off x="1619250" y="95250"/>
            <a:ext cx="7129463" cy="6429375"/>
            <a:chOff x="1020" y="60"/>
            <a:chExt cx="4491" cy="4050"/>
          </a:xfrm>
        </p:grpSpPr>
        <p:sp>
          <p:nvSpPr>
            <p:cNvPr id="16392" name="AutoShape 9"/>
            <p:cNvSpPr>
              <a:spLocks noChangeAspect="1" noChangeArrowheads="1" noTextEdit="1"/>
            </p:cNvSpPr>
            <p:nvPr/>
          </p:nvSpPr>
          <p:spPr bwMode="auto">
            <a:xfrm>
              <a:off x="1020" y="1117"/>
              <a:ext cx="4491" cy="2890"/>
            </a:xfrm>
            <a:prstGeom prst="rect">
              <a:avLst/>
            </a:prstGeom>
            <a:noFill/>
            <a:ln w="9525">
              <a:noFill/>
              <a:miter lim="800000"/>
              <a:headEnd/>
              <a:tailEnd/>
            </a:ln>
          </p:spPr>
          <p:txBody>
            <a:bodyPr/>
            <a:lstStyle/>
            <a:p>
              <a:endParaRPr lang="en-US" sz="1400"/>
            </a:p>
          </p:txBody>
        </p:sp>
        <p:grpSp>
          <p:nvGrpSpPr>
            <p:cNvPr id="3" name="Group 15"/>
            <p:cNvGrpSpPr>
              <a:grpSpLocks/>
            </p:cNvGrpSpPr>
            <p:nvPr/>
          </p:nvGrpSpPr>
          <p:grpSpPr bwMode="auto">
            <a:xfrm>
              <a:off x="1022" y="1847"/>
              <a:ext cx="4479" cy="957"/>
              <a:chOff x="1022" y="1847"/>
              <a:chExt cx="4479" cy="957"/>
            </a:xfrm>
          </p:grpSpPr>
          <p:sp>
            <p:nvSpPr>
              <p:cNvPr id="16634" name="Rectangle 11"/>
              <p:cNvSpPr>
                <a:spLocks noChangeArrowheads="1"/>
              </p:cNvSpPr>
              <p:nvPr/>
            </p:nvSpPr>
            <p:spPr bwMode="auto">
              <a:xfrm>
                <a:off x="1022" y="1847"/>
                <a:ext cx="4479" cy="957"/>
              </a:xfrm>
              <a:prstGeom prst="rect">
                <a:avLst/>
              </a:prstGeom>
              <a:solidFill>
                <a:srgbClr val="00FFFF"/>
              </a:solidFill>
              <a:ln w="9525">
                <a:noFill/>
                <a:miter lim="800000"/>
                <a:headEnd/>
                <a:tailEnd/>
              </a:ln>
            </p:spPr>
            <p:txBody>
              <a:bodyPr/>
              <a:lstStyle/>
              <a:p>
                <a:endParaRPr lang="en-US" sz="1400"/>
              </a:p>
            </p:txBody>
          </p:sp>
          <p:pic>
            <p:nvPicPr>
              <p:cNvPr id="16635" name="Picture 12"/>
              <p:cNvPicPr>
                <a:picLocks noChangeAspect="1" noChangeArrowheads="1"/>
              </p:cNvPicPr>
              <p:nvPr/>
            </p:nvPicPr>
            <p:blipFill>
              <a:blip r:embed="rId4" cstate="print"/>
              <a:srcRect/>
              <a:stretch>
                <a:fillRect/>
              </a:stretch>
            </p:blipFill>
            <p:spPr bwMode="auto">
              <a:xfrm>
                <a:off x="1022" y="1847"/>
                <a:ext cx="4479" cy="957"/>
              </a:xfrm>
              <a:prstGeom prst="rect">
                <a:avLst/>
              </a:prstGeom>
              <a:noFill/>
              <a:ln w="9525">
                <a:noFill/>
                <a:miter lim="800000"/>
                <a:headEnd/>
                <a:tailEnd/>
              </a:ln>
            </p:spPr>
          </p:pic>
          <p:sp>
            <p:nvSpPr>
              <p:cNvPr id="16636" name="Rectangle 13"/>
              <p:cNvSpPr>
                <a:spLocks noChangeArrowheads="1"/>
              </p:cNvSpPr>
              <p:nvPr/>
            </p:nvSpPr>
            <p:spPr bwMode="auto">
              <a:xfrm>
                <a:off x="1022" y="1847"/>
                <a:ext cx="4479" cy="957"/>
              </a:xfrm>
              <a:prstGeom prst="rect">
                <a:avLst/>
              </a:prstGeom>
              <a:solidFill>
                <a:srgbClr val="00FFFF"/>
              </a:solidFill>
              <a:ln w="9525">
                <a:noFill/>
                <a:miter lim="800000"/>
                <a:headEnd/>
                <a:tailEnd/>
              </a:ln>
            </p:spPr>
            <p:txBody>
              <a:bodyPr/>
              <a:lstStyle/>
              <a:p>
                <a:endParaRPr lang="en-US" sz="1400"/>
              </a:p>
            </p:txBody>
          </p:sp>
          <p:sp>
            <p:nvSpPr>
              <p:cNvPr id="16637" name="Rectangle 14"/>
              <p:cNvSpPr>
                <a:spLocks noChangeArrowheads="1"/>
              </p:cNvSpPr>
              <p:nvPr/>
            </p:nvSpPr>
            <p:spPr bwMode="auto">
              <a:xfrm>
                <a:off x="1022" y="1847"/>
                <a:ext cx="4479" cy="957"/>
              </a:xfrm>
              <a:prstGeom prst="rect">
                <a:avLst/>
              </a:prstGeom>
              <a:noFill/>
              <a:ln w="5" cap="rnd">
                <a:solidFill>
                  <a:srgbClr val="000000"/>
                </a:solidFill>
                <a:miter lim="800000"/>
                <a:headEnd/>
                <a:tailEnd/>
              </a:ln>
            </p:spPr>
            <p:txBody>
              <a:bodyPr/>
              <a:lstStyle/>
              <a:p>
                <a:endParaRPr lang="en-US" sz="1400"/>
              </a:p>
            </p:txBody>
          </p:sp>
        </p:grpSp>
        <p:grpSp>
          <p:nvGrpSpPr>
            <p:cNvPr id="4" name="Group 20"/>
            <p:cNvGrpSpPr>
              <a:grpSpLocks/>
            </p:cNvGrpSpPr>
            <p:nvPr/>
          </p:nvGrpSpPr>
          <p:grpSpPr bwMode="auto">
            <a:xfrm>
              <a:off x="1022" y="1119"/>
              <a:ext cx="4479" cy="729"/>
              <a:chOff x="1022" y="1119"/>
              <a:chExt cx="4479" cy="729"/>
            </a:xfrm>
          </p:grpSpPr>
          <p:sp>
            <p:nvSpPr>
              <p:cNvPr id="16630" name="Rectangle 16"/>
              <p:cNvSpPr>
                <a:spLocks noChangeArrowheads="1"/>
              </p:cNvSpPr>
              <p:nvPr/>
            </p:nvSpPr>
            <p:spPr bwMode="auto">
              <a:xfrm>
                <a:off x="1022" y="1119"/>
                <a:ext cx="4479" cy="729"/>
              </a:xfrm>
              <a:prstGeom prst="rect">
                <a:avLst/>
              </a:prstGeom>
              <a:solidFill>
                <a:srgbClr val="00FF00"/>
              </a:solidFill>
              <a:ln w="9525">
                <a:noFill/>
                <a:miter lim="800000"/>
                <a:headEnd/>
                <a:tailEnd/>
              </a:ln>
            </p:spPr>
            <p:txBody>
              <a:bodyPr/>
              <a:lstStyle/>
              <a:p>
                <a:endParaRPr lang="en-US" sz="1400"/>
              </a:p>
            </p:txBody>
          </p:sp>
          <p:pic>
            <p:nvPicPr>
              <p:cNvPr id="16631" name="Picture 17"/>
              <p:cNvPicPr>
                <a:picLocks noChangeAspect="1" noChangeArrowheads="1"/>
              </p:cNvPicPr>
              <p:nvPr/>
            </p:nvPicPr>
            <p:blipFill>
              <a:blip r:embed="rId5" cstate="print"/>
              <a:srcRect/>
              <a:stretch>
                <a:fillRect/>
              </a:stretch>
            </p:blipFill>
            <p:spPr bwMode="auto">
              <a:xfrm>
                <a:off x="1022" y="1119"/>
                <a:ext cx="4479" cy="728"/>
              </a:xfrm>
              <a:prstGeom prst="rect">
                <a:avLst/>
              </a:prstGeom>
              <a:noFill/>
              <a:ln w="9525">
                <a:noFill/>
                <a:miter lim="800000"/>
                <a:headEnd/>
                <a:tailEnd/>
              </a:ln>
            </p:spPr>
          </p:pic>
          <p:sp>
            <p:nvSpPr>
              <p:cNvPr id="16632" name="Rectangle 18"/>
              <p:cNvSpPr>
                <a:spLocks noChangeArrowheads="1"/>
              </p:cNvSpPr>
              <p:nvPr/>
            </p:nvSpPr>
            <p:spPr bwMode="auto">
              <a:xfrm>
                <a:off x="1022" y="1119"/>
                <a:ext cx="4479" cy="729"/>
              </a:xfrm>
              <a:prstGeom prst="rect">
                <a:avLst/>
              </a:prstGeom>
              <a:solidFill>
                <a:srgbClr val="00FF00"/>
              </a:solidFill>
              <a:ln w="9525">
                <a:noFill/>
                <a:miter lim="800000"/>
                <a:headEnd/>
                <a:tailEnd/>
              </a:ln>
            </p:spPr>
            <p:txBody>
              <a:bodyPr/>
              <a:lstStyle/>
              <a:p>
                <a:endParaRPr lang="en-US" sz="1400"/>
              </a:p>
            </p:txBody>
          </p:sp>
          <p:sp>
            <p:nvSpPr>
              <p:cNvPr id="16633" name="Rectangle 19"/>
              <p:cNvSpPr>
                <a:spLocks noChangeArrowheads="1"/>
              </p:cNvSpPr>
              <p:nvPr/>
            </p:nvSpPr>
            <p:spPr bwMode="auto">
              <a:xfrm>
                <a:off x="1022" y="1119"/>
                <a:ext cx="4479" cy="728"/>
              </a:xfrm>
              <a:prstGeom prst="rect">
                <a:avLst/>
              </a:prstGeom>
              <a:noFill/>
              <a:ln w="5" cap="rnd">
                <a:solidFill>
                  <a:srgbClr val="000000"/>
                </a:solidFill>
                <a:miter lim="800000"/>
                <a:headEnd/>
                <a:tailEnd/>
              </a:ln>
            </p:spPr>
            <p:txBody>
              <a:bodyPr/>
              <a:lstStyle/>
              <a:p>
                <a:endParaRPr lang="en-US" sz="1400"/>
              </a:p>
            </p:txBody>
          </p:sp>
        </p:grpSp>
        <p:sp>
          <p:nvSpPr>
            <p:cNvPr id="16395" name="Line 21"/>
            <p:cNvSpPr>
              <a:spLocks noChangeShapeType="1"/>
            </p:cNvSpPr>
            <p:nvPr/>
          </p:nvSpPr>
          <p:spPr bwMode="auto">
            <a:xfrm>
              <a:off x="1022" y="2804"/>
              <a:ext cx="4479" cy="0"/>
            </a:xfrm>
            <a:prstGeom prst="line">
              <a:avLst/>
            </a:prstGeom>
            <a:noFill/>
            <a:ln w="5" cap="rnd">
              <a:solidFill>
                <a:srgbClr val="000000"/>
              </a:solidFill>
              <a:round/>
              <a:headEnd/>
              <a:tailEnd/>
            </a:ln>
          </p:spPr>
          <p:txBody>
            <a:bodyPr/>
            <a:lstStyle/>
            <a:p>
              <a:endParaRPr lang="en-US" sz="1400"/>
            </a:p>
          </p:txBody>
        </p:sp>
        <p:sp>
          <p:nvSpPr>
            <p:cNvPr id="16396" name="Rectangle 22"/>
            <p:cNvSpPr>
              <a:spLocks noChangeArrowheads="1"/>
            </p:cNvSpPr>
            <p:nvPr/>
          </p:nvSpPr>
          <p:spPr bwMode="auto">
            <a:xfrm>
              <a:off x="1107" y="1409"/>
              <a:ext cx="445" cy="136"/>
            </a:xfrm>
            <a:prstGeom prst="rect">
              <a:avLst/>
            </a:prstGeom>
            <a:noFill/>
            <a:ln w="9525">
              <a:noFill/>
              <a:miter lim="800000"/>
              <a:headEnd/>
              <a:tailEnd/>
            </a:ln>
          </p:spPr>
          <p:txBody>
            <a:bodyPr wrap="none" lIns="0" tIns="0" rIns="0" bIns="0">
              <a:spAutoFit/>
            </a:bodyPr>
            <a:lstStyle/>
            <a:p>
              <a:r>
                <a:rPr lang="en-US" sz="1400" b="1">
                  <a:solidFill>
                    <a:srgbClr val="009900"/>
                  </a:solidFill>
                </a:rPr>
                <a:t>Sources</a:t>
              </a:r>
              <a:endParaRPr lang="en-US" sz="1400"/>
            </a:p>
          </p:txBody>
        </p:sp>
        <p:sp>
          <p:nvSpPr>
            <p:cNvPr id="16397" name="Rectangle 23"/>
            <p:cNvSpPr>
              <a:spLocks noChangeArrowheads="1"/>
            </p:cNvSpPr>
            <p:nvPr/>
          </p:nvSpPr>
          <p:spPr bwMode="auto">
            <a:xfrm>
              <a:off x="1107" y="2304"/>
              <a:ext cx="439" cy="136"/>
            </a:xfrm>
            <a:prstGeom prst="rect">
              <a:avLst/>
            </a:prstGeom>
            <a:noFill/>
            <a:ln w="9525">
              <a:noFill/>
              <a:miter lim="800000"/>
              <a:headEnd/>
              <a:tailEnd/>
            </a:ln>
          </p:spPr>
          <p:txBody>
            <a:bodyPr wrap="none" lIns="0" tIns="0" rIns="0" bIns="0">
              <a:spAutoFit/>
            </a:bodyPr>
            <a:lstStyle/>
            <a:p>
              <a:r>
                <a:rPr lang="en-US" sz="1400" b="1">
                  <a:solidFill>
                    <a:srgbClr val="FF0000"/>
                  </a:solidFill>
                </a:rPr>
                <a:t>Process</a:t>
              </a:r>
              <a:endParaRPr lang="en-US" sz="1400"/>
            </a:p>
          </p:txBody>
        </p:sp>
        <p:sp>
          <p:nvSpPr>
            <p:cNvPr id="16398" name="Rectangle 24"/>
            <p:cNvSpPr>
              <a:spLocks noChangeArrowheads="1"/>
            </p:cNvSpPr>
            <p:nvPr/>
          </p:nvSpPr>
          <p:spPr bwMode="auto">
            <a:xfrm>
              <a:off x="1107" y="2952"/>
              <a:ext cx="426" cy="136"/>
            </a:xfrm>
            <a:prstGeom prst="rect">
              <a:avLst/>
            </a:prstGeom>
            <a:noFill/>
            <a:ln w="9525">
              <a:noFill/>
              <a:miter lim="800000"/>
              <a:headEnd/>
              <a:tailEnd/>
            </a:ln>
          </p:spPr>
          <p:txBody>
            <a:bodyPr wrap="none" lIns="0" tIns="0" rIns="0" bIns="0">
              <a:spAutoFit/>
            </a:bodyPr>
            <a:lstStyle/>
            <a:p>
              <a:r>
                <a:rPr lang="en-US" sz="1400" b="1">
                  <a:solidFill>
                    <a:srgbClr val="FF3399"/>
                  </a:solidFill>
                </a:rPr>
                <a:t>Product</a:t>
              </a:r>
              <a:endParaRPr lang="en-US" sz="1400"/>
            </a:p>
          </p:txBody>
        </p:sp>
        <p:sp>
          <p:nvSpPr>
            <p:cNvPr id="16399" name="Rectangle 25"/>
            <p:cNvSpPr>
              <a:spLocks noChangeArrowheads="1"/>
            </p:cNvSpPr>
            <p:nvPr/>
          </p:nvSpPr>
          <p:spPr bwMode="auto">
            <a:xfrm>
              <a:off x="1108" y="3569"/>
              <a:ext cx="502" cy="136"/>
            </a:xfrm>
            <a:prstGeom prst="rect">
              <a:avLst/>
            </a:prstGeom>
            <a:noFill/>
            <a:ln w="9525">
              <a:noFill/>
              <a:miter lim="800000"/>
              <a:headEnd/>
              <a:tailEnd/>
            </a:ln>
          </p:spPr>
          <p:txBody>
            <a:bodyPr wrap="none" lIns="0" tIns="0" rIns="0" bIns="0">
              <a:spAutoFit/>
            </a:bodyPr>
            <a:lstStyle/>
            <a:p>
              <a:r>
                <a:rPr lang="en-US" sz="1400" b="1">
                  <a:solidFill>
                    <a:srgbClr val="6666FF"/>
                  </a:solidFill>
                </a:rPr>
                <a:t>Overview</a:t>
              </a:r>
              <a:endParaRPr lang="en-US" sz="1400"/>
            </a:p>
          </p:txBody>
        </p:sp>
        <p:grpSp>
          <p:nvGrpSpPr>
            <p:cNvPr id="5" name="Group 32"/>
            <p:cNvGrpSpPr>
              <a:grpSpLocks/>
            </p:cNvGrpSpPr>
            <p:nvPr/>
          </p:nvGrpSpPr>
          <p:grpSpPr bwMode="auto">
            <a:xfrm>
              <a:off x="2819" y="1200"/>
              <a:ext cx="663" cy="661"/>
              <a:chOff x="2819" y="1200"/>
              <a:chExt cx="663" cy="661"/>
            </a:xfrm>
          </p:grpSpPr>
          <p:grpSp>
            <p:nvGrpSpPr>
              <p:cNvPr id="6" name="Group 28"/>
              <p:cNvGrpSpPr>
                <a:grpSpLocks/>
              </p:cNvGrpSpPr>
              <p:nvPr/>
            </p:nvGrpSpPr>
            <p:grpSpPr bwMode="auto">
              <a:xfrm>
                <a:off x="2838" y="1200"/>
                <a:ext cx="514" cy="661"/>
                <a:chOff x="2838" y="1200"/>
                <a:chExt cx="514" cy="661"/>
              </a:xfrm>
            </p:grpSpPr>
            <p:sp>
              <p:nvSpPr>
                <p:cNvPr id="16628" name="Oval 26"/>
                <p:cNvSpPr>
                  <a:spLocks noChangeArrowheads="1"/>
                </p:cNvSpPr>
                <p:nvPr/>
              </p:nvSpPr>
              <p:spPr bwMode="auto">
                <a:xfrm>
                  <a:off x="2838" y="1200"/>
                  <a:ext cx="514" cy="661"/>
                </a:xfrm>
                <a:prstGeom prst="ellipse">
                  <a:avLst/>
                </a:prstGeom>
                <a:solidFill>
                  <a:srgbClr val="99CC00"/>
                </a:solidFill>
                <a:ln w="0">
                  <a:solidFill>
                    <a:srgbClr val="000000"/>
                  </a:solidFill>
                  <a:round/>
                  <a:headEnd/>
                  <a:tailEnd/>
                </a:ln>
              </p:spPr>
              <p:txBody>
                <a:bodyPr/>
                <a:lstStyle/>
                <a:p>
                  <a:endParaRPr lang="en-US" sz="1400"/>
                </a:p>
              </p:txBody>
            </p:sp>
            <p:sp>
              <p:nvSpPr>
                <p:cNvPr id="16629" name="Oval 27"/>
                <p:cNvSpPr>
                  <a:spLocks noChangeArrowheads="1"/>
                </p:cNvSpPr>
                <p:nvPr/>
              </p:nvSpPr>
              <p:spPr bwMode="auto">
                <a:xfrm>
                  <a:off x="2838" y="1200"/>
                  <a:ext cx="514" cy="661"/>
                </a:xfrm>
                <a:prstGeom prst="ellipse">
                  <a:avLst/>
                </a:prstGeom>
                <a:noFill/>
                <a:ln w="5" cap="rnd">
                  <a:solidFill>
                    <a:srgbClr val="000000"/>
                  </a:solidFill>
                  <a:round/>
                  <a:headEnd/>
                  <a:tailEnd/>
                </a:ln>
              </p:spPr>
              <p:txBody>
                <a:bodyPr/>
                <a:lstStyle/>
                <a:p>
                  <a:endParaRPr lang="en-US" sz="1400"/>
                </a:p>
              </p:txBody>
            </p:sp>
          </p:grpSp>
          <p:sp>
            <p:nvSpPr>
              <p:cNvPr id="16625" name="Rectangle 29"/>
              <p:cNvSpPr>
                <a:spLocks noChangeArrowheads="1"/>
              </p:cNvSpPr>
              <p:nvPr/>
            </p:nvSpPr>
            <p:spPr bwMode="auto">
              <a:xfrm>
                <a:off x="2930" y="1315"/>
                <a:ext cx="405" cy="136"/>
              </a:xfrm>
              <a:prstGeom prst="rect">
                <a:avLst/>
              </a:prstGeom>
              <a:noFill/>
              <a:ln w="9525">
                <a:noFill/>
                <a:miter lim="800000"/>
                <a:headEnd/>
                <a:tailEnd/>
              </a:ln>
            </p:spPr>
            <p:txBody>
              <a:bodyPr wrap="none" lIns="0" tIns="0" rIns="0" bIns="0">
                <a:spAutoFit/>
              </a:bodyPr>
              <a:lstStyle/>
              <a:p>
                <a:r>
                  <a:rPr lang="en-US" sz="1400" b="1">
                    <a:solidFill>
                      <a:srgbClr val="000000"/>
                    </a:solidFill>
                  </a:rPr>
                  <a:t>Task 31</a:t>
                </a:r>
                <a:endParaRPr lang="en-US" sz="1400"/>
              </a:p>
            </p:txBody>
          </p:sp>
          <p:sp>
            <p:nvSpPr>
              <p:cNvPr id="16626" name="Rectangle 30"/>
              <p:cNvSpPr>
                <a:spLocks noChangeArrowheads="1"/>
              </p:cNvSpPr>
              <p:nvPr/>
            </p:nvSpPr>
            <p:spPr bwMode="auto">
              <a:xfrm>
                <a:off x="2819" y="1433"/>
                <a:ext cx="663" cy="136"/>
              </a:xfrm>
              <a:prstGeom prst="rect">
                <a:avLst/>
              </a:prstGeom>
              <a:noFill/>
              <a:ln w="9525">
                <a:noFill/>
                <a:miter lim="800000"/>
                <a:headEnd/>
                <a:tailEnd/>
              </a:ln>
            </p:spPr>
            <p:txBody>
              <a:bodyPr wrap="none" lIns="0" tIns="0" rIns="0" bIns="0">
                <a:spAutoFit/>
              </a:bodyPr>
              <a:lstStyle/>
              <a:p>
                <a:r>
                  <a:rPr lang="en-US" sz="1400" b="1">
                    <a:solidFill>
                      <a:srgbClr val="000000"/>
                    </a:solidFill>
                  </a:rPr>
                  <a:t>Sustainable </a:t>
                </a:r>
                <a:endParaRPr lang="en-US" sz="1400"/>
              </a:p>
            </p:txBody>
          </p:sp>
          <p:sp>
            <p:nvSpPr>
              <p:cNvPr id="16627" name="Rectangle 31"/>
              <p:cNvSpPr>
                <a:spLocks noChangeArrowheads="1"/>
              </p:cNvSpPr>
              <p:nvPr/>
            </p:nvSpPr>
            <p:spPr bwMode="auto">
              <a:xfrm>
                <a:off x="2908" y="1511"/>
                <a:ext cx="451" cy="136"/>
              </a:xfrm>
              <a:prstGeom prst="rect">
                <a:avLst/>
              </a:prstGeom>
              <a:noFill/>
              <a:ln w="9525">
                <a:noFill/>
                <a:miter lim="800000"/>
                <a:headEnd/>
                <a:tailEnd/>
              </a:ln>
            </p:spPr>
            <p:txBody>
              <a:bodyPr wrap="none" lIns="0" tIns="0" rIns="0" bIns="0">
                <a:spAutoFit/>
              </a:bodyPr>
              <a:lstStyle/>
              <a:p>
                <a:r>
                  <a:rPr lang="en-US" sz="1400" b="1">
                    <a:solidFill>
                      <a:srgbClr val="000000"/>
                    </a:solidFill>
                  </a:rPr>
                  <a:t>Forestry</a:t>
                </a:r>
                <a:endParaRPr lang="en-US" sz="1400"/>
              </a:p>
            </p:txBody>
          </p:sp>
        </p:grpSp>
        <p:grpSp>
          <p:nvGrpSpPr>
            <p:cNvPr id="7" name="Group 40"/>
            <p:cNvGrpSpPr>
              <a:grpSpLocks/>
            </p:cNvGrpSpPr>
            <p:nvPr/>
          </p:nvGrpSpPr>
          <p:grpSpPr bwMode="auto">
            <a:xfrm>
              <a:off x="3579" y="1230"/>
              <a:ext cx="526" cy="648"/>
              <a:chOff x="3579" y="1230"/>
              <a:chExt cx="526" cy="648"/>
            </a:xfrm>
          </p:grpSpPr>
          <p:grpSp>
            <p:nvGrpSpPr>
              <p:cNvPr id="8" name="Group 35"/>
              <p:cNvGrpSpPr>
                <a:grpSpLocks/>
              </p:cNvGrpSpPr>
              <p:nvPr/>
            </p:nvGrpSpPr>
            <p:grpSpPr bwMode="auto">
              <a:xfrm>
                <a:off x="3579" y="1230"/>
                <a:ext cx="459" cy="648"/>
                <a:chOff x="3579" y="1230"/>
                <a:chExt cx="459" cy="648"/>
              </a:xfrm>
            </p:grpSpPr>
            <p:sp>
              <p:nvSpPr>
                <p:cNvPr id="16622" name="Oval 33"/>
                <p:cNvSpPr>
                  <a:spLocks noChangeArrowheads="1"/>
                </p:cNvSpPr>
                <p:nvPr/>
              </p:nvSpPr>
              <p:spPr bwMode="auto">
                <a:xfrm>
                  <a:off x="3579" y="1230"/>
                  <a:ext cx="459" cy="648"/>
                </a:xfrm>
                <a:prstGeom prst="ellipse">
                  <a:avLst/>
                </a:prstGeom>
                <a:solidFill>
                  <a:srgbClr val="99CC00"/>
                </a:solidFill>
                <a:ln w="0">
                  <a:solidFill>
                    <a:srgbClr val="000000"/>
                  </a:solidFill>
                  <a:round/>
                  <a:headEnd/>
                  <a:tailEnd/>
                </a:ln>
              </p:spPr>
              <p:txBody>
                <a:bodyPr/>
                <a:lstStyle/>
                <a:p>
                  <a:endParaRPr lang="en-US" sz="1400"/>
                </a:p>
              </p:txBody>
            </p:sp>
            <p:sp>
              <p:nvSpPr>
                <p:cNvPr id="16623" name="Oval 34"/>
                <p:cNvSpPr>
                  <a:spLocks noChangeArrowheads="1"/>
                </p:cNvSpPr>
                <p:nvPr/>
              </p:nvSpPr>
              <p:spPr bwMode="auto">
                <a:xfrm>
                  <a:off x="3579" y="1230"/>
                  <a:ext cx="459" cy="648"/>
                </a:xfrm>
                <a:prstGeom prst="ellipse">
                  <a:avLst/>
                </a:prstGeom>
                <a:noFill/>
                <a:ln w="5" cap="rnd">
                  <a:solidFill>
                    <a:srgbClr val="000000"/>
                  </a:solidFill>
                  <a:round/>
                  <a:headEnd/>
                  <a:tailEnd/>
                </a:ln>
              </p:spPr>
              <p:txBody>
                <a:bodyPr/>
                <a:lstStyle/>
                <a:p>
                  <a:endParaRPr lang="en-US" sz="1400"/>
                </a:p>
              </p:txBody>
            </p:sp>
          </p:grpSp>
          <p:sp>
            <p:nvSpPr>
              <p:cNvPr id="16618" name="Rectangle 36"/>
              <p:cNvSpPr>
                <a:spLocks noChangeArrowheads="1"/>
              </p:cNvSpPr>
              <p:nvPr/>
            </p:nvSpPr>
            <p:spPr bwMode="auto">
              <a:xfrm>
                <a:off x="3647" y="1377"/>
                <a:ext cx="405" cy="136"/>
              </a:xfrm>
              <a:prstGeom prst="rect">
                <a:avLst/>
              </a:prstGeom>
              <a:noFill/>
              <a:ln w="9525">
                <a:noFill/>
                <a:miter lim="800000"/>
                <a:headEnd/>
                <a:tailEnd/>
              </a:ln>
            </p:spPr>
            <p:txBody>
              <a:bodyPr wrap="none" lIns="0" tIns="0" rIns="0" bIns="0">
                <a:spAutoFit/>
              </a:bodyPr>
              <a:lstStyle/>
              <a:p>
                <a:r>
                  <a:rPr lang="en-US" sz="1400" b="1">
                    <a:solidFill>
                      <a:srgbClr val="000000"/>
                    </a:solidFill>
                  </a:rPr>
                  <a:t>Task 30</a:t>
                </a:r>
                <a:endParaRPr lang="en-US" sz="1400"/>
              </a:p>
            </p:txBody>
          </p:sp>
          <p:sp>
            <p:nvSpPr>
              <p:cNvPr id="16619" name="Rectangle 37"/>
              <p:cNvSpPr>
                <a:spLocks noChangeArrowheads="1"/>
              </p:cNvSpPr>
              <p:nvPr/>
            </p:nvSpPr>
            <p:spPr bwMode="auto">
              <a:xfrm>
                <a:off x="3703" y="1495"/>
                <a:ext cx="326" cy="136"/>
              </a:xfrm>
              <a:prstGeom prst="rect">
                <a:avLst/>
              </a:prstGeom>
              <a:noFill/>
              <a:ln w="9525">
                <a:noFill/>
                <a:miter lim="800000"/>
                <a:headEnd/>
                <a:tailEnd/>
              </a:ln>
            </p:spPr>
            <p:txBody>
              <a:bodyPr wrap="none" lIns="0" tIns="0" rIns="0" bIns="0">
                <a:spAutoFit/>
              </a:bodyPr>
              <a:lstStyle/>
              <a:p>
                <a:r>
                  <a:rPr lang="en-US" sz="1400" b="1">
                    <a:solidFill>
                      <a:srgbClr val="000000"/>
                    </a:solidFill>
                  </a:rPr>
                  <a:t>Short </a:t>
                </a:r>
                <a:endParaRPr lang="en-US" sz="1400"/>
              </a:p>
            </p:txBody>
          </p:sp>
          <p:sp>
            <p:nvSpPr>
              <p:cNvPr id="16620" name="Rectangle 38"/>
              <p:cNvSpPr>
                <a:spLocks noChangeArrowheads="1"/>
              </p:cNvSpPr>
              <p:nvPr/>
            </p:nvSpPr>
            <p:spPr bwMode="auto">
              <a:xfrm>
                <a:off x="3617" y="1573"/>
                <a:ext cx="488" cy="136"/>
              </a:xfrm>
              <a:prstGeom prst="rect">
                <a:avLst/>
              </a:prstGeom>
              <a:noFill/>
              <a:ln w="9525">
                <a:noFill/>
                <a:miter lim="800000"/>
                <a:headEnd/>
                <a:tailEnd/>
              </a:ln>
            </p:spPr>
            <p:txBody>
              <a:bodyPr wrap="none" lIns="0" tIns="0" rIns="0" bIns="0">
                <a:spAutoFit/>
              </a:bodyPr>
              <a:lstStyle/>
              <a:p>
                <a:r>
                  <a:rPr lang="en-US" sz="1400" b="1">
                    <a:solidFill>
                      <a:srgbClr val="000000"/>
                    </a:solidFill>
                  </a:rPr>
                  <a:t>Rotation </a:t>
                </a:r>
                <a:endParaRPr lang="en-US" sz="1400"/>
              </a:p>
            </p:txBody>
          </p:sp>
          <p:sp>
            <p:nvSpPr>
              <p:cNvPr id="16621" name="Rectangle 39"/>
              <p:cNvSpPr>
                <a:spLocks noChangeArrowheads="1"/>
              </p:cNvSpPr>
              <p:nvPr/>
            </p:nvSpPr>
            <p:spPr bwMode="auto">
              <a:xfrm>
                <a:off x="3682" y="1651"/>
                <a:ext cx="326" cy="136"/>
              </a:xfrm>
              <a:prstGeom prst="rect">
                <a:avLst/>
              </a:prstGeom>
              <a:noFill/>
              <a:ln w="9525">
                <a:noFill/>
                <a:miter lim="800000"/>
                <a:headEnd/>
                <a:tailEnd/>
              </a:ln>
            </p:spPr>
            <p:txBody>
              <a:bodyPr wrap="none" lIns="0" tIns="0" rIns="0" bIns="0">
                <a:spAutoFit/>
              </a:bodyPr>
              <a:lstStyle/>
              <a:p>
                <a:r>
                  <a:rPr lang="en-US" sz="1400" b="1">
                    <a:solidFill>
                      <a:srgbClr val="000000"/>
                    </a:solidFill>
                  </a:rPr>
                  <a:t>Crops</a:t>
                </a:r>
                <a:endParaRPr lang="en-US" sz="1400"/>
              </a:p>
            </p:txBody>
          </p:sp>
        </p:grpSp>
        <p:grpSp>
          <p:nvGrpSpPr>
            <p:cNvPr id="9" name="Group 47"/>
            <p:cNvGrpSpPr>
              <a:grpSpLocks/>
            </p:cNvGrpSpPr>
            <p:nvPr/>
          </p:nvGrpSpPr>
          <p:grpSpPr bwMode="auto">
            <a:xfrm>
              <a:off x="1569" y="1200"/>
              <a:ext cx="353" cy="1388"/>
              <a:chOff x="1569" y="1200"/>
              <a:chExt cx="353" cy="1388"/>
            </a:xfrm>
          </p:grpSpPr>
          <p:grpSp>
            <p:nvGrpSpPr>
              <p:cNvPr id="10" name="Group 43"/>
              <p:cNvGrpSpPr>
                <a:grpSpLocks/>
              </p:cNvGrpSpPr>
              <p:nvPr/>
            </p:nvGrpSpPr>
            <p:grpSpPr bwMode="auto">
              <a:xfrm>
                <a:off x="1569" y="1200"/>
                <a:ext cx="353" cy="1388"/>
                <a:chOff x="1569" y="1200"/>
                <a:chExt cx="353" cy="1388"/>
              </a:xfrm>
            </p:grpSpPr>
            <p:sp>
              <p:nvSpPr>
                <p:cNvPr id="16615" name="Oval 41"/>
                <p:cNvSpPr>
                  <a:spLocks noChangeArrowheads="1"/>
                </p:cNvSpPr>
                <p:nvPr/>
              </p:nvSpPr>
              <p:spPr bwMode="auto">
                <a:xfrm>
                  <a:off x="1569" y="1200"/>
                  <a:ext cx="353" cy="1388"/>
                </a:xfrm>
                <a:prstGeom prst="ellipse">
                  <a:avLst/>
                </a:prstGeom>
                <a:solidFill>
                  <a:srgbClr val="FF6600"/>
                </a:solidFill>
                <a:ln w="0">
                  <a:solidFill>
                    <a:srgbClr val="000000"/>
                  </a:solidFill>
                  <a:round/>
                  <a:headEnd/>
                  <a:tailEnd/>
                </a:ln>
              </p:spPr>
              <p:txBody>
                <a:bodyPr/>
                <a:lstStyle/>
                <a:p>
                  <a:endParaRPr lang="en-US" sz="1400"/>
                </a:p>
              </p:txBody>
            </p:sp>
            <p:sp>
              <p:nvSpPr>
                <p:cNvPr id="16616" name="Oval 42"/>
                <p:cNvSpPr>
                  <a:spLocks noChangeArrowheads="1"/>
                </p:cNvSpPr>
                <p:nvPr/>
              </p:nvSpPr>
              <p:spPr bwMode="auto">
                <a:xfrm>
                  <a:off x="1569" y="1200"/>
                  <a:ext cx="353" cy="1388"/>
                </a:xfrm>
                <a:prstGeom prst="ellipse">
                  <a:avLst/>
                </a:prstGeom>
                <a:noFill/>
                <a:ln w="5" cap="rnd">
                  <a:solidFill>
                    <a:srgbClr val="000000"/>
                  </a:solidFill>
                  <a:round/>
                  <a:headEnd/>
                  <a:tailEnd/>
                </a:ln>
              </p:spPr>
              <p:txBody>
                <a:bodyPr/>
                <a:lstStyle/>
                <a:p>
                  <a:endParaRPr lang="en-US" sz="1400"/>
                </a:p>
              </p:txBody>
            </p:sp>
          </p:grpSp>
          <p:sp>
            <p:nvSpPr>
              <p:cNvPr id="16612" name="Rectangle 44"/>
              <p:cNvSpPr>
                <a:spLocks noChangeArrowheads="1"/>
              </p:cNvSpPr>
              <p:nvPr/>
            </p:nvSpPr>
            <p:spPr bwMode="auto">
              <a:xfrm>
                <a:off x="1651" y="1777"/>
                <a:ext cx="248" cy="136"/>
              </a:xfrm>
              <a:prstGeom prst="rect">
                <a:avLst/>
              </a:prstGeom>
              <a:noFill/>
              <a:ln w="9525">
                <a:noFill/>
                <a:miter lim="800000"/>
                <a:headEnd/>
                <a:tailEnd/>
              </a:ln>
            </p:spPr>
            <p:txBody>
              <a:bodyPr wrap="none" lIns="0" tIns="0" rIns="0" bIns="0">
                <a:spAutoFit/>
              </a:bodyPr>
              <a:lstStyle/>
              <a:p>
                <a:r>
                  <a:rPr lang="en-US" sz="1400" b="1">
                    <a:solidFill>
                      <a:srgbClr val="000000"/>
                    </a:solidFill>
                  </a:rPr>
                  <a:t>Task</a:t>
                </a:r>
                <a:endParaRPr lang="en-US" sz="1400"/>
              </a:p>
            </p:txBody>
          </p:sp>
          <p:sp>
            <p:nvSpPr>
              <p:cNvPr id="16613" name="Rectangle 45"/>
              <p:cNvSpPr>
                <a:spLocks noChangeArrowheads="1"/>
              </p:cNvSpPr>
              <p:nvPr/>
            </p:nvSpPr>
            <p:spPr bwMode="auto">
              <a:xfrm>
                <a:off x="1708" y="1855"/>
                <a:ext cx="125" cy="136"/>
              </a:xfrm>
              <a:prstGeom prst="rect">
                <a:avLst/>
              </a:prstGeom>
              <a:noFill/>
              <a:ln w="9525">
                <a:noFill/>
                <a:miter lim="800000"/>
                <a:headEnd/>
                <a:tailEnd/>
              </a:ln>
            </p:spPr>
            <p:txBody>
              <a:bodyPr wrap="none" lIns="0" tIns="0" rIns="0" bIns="0">
                <a:spAutoFit/>
              </a:bodyPr>
              <a:lstStyle/>
              <a:p>
                <a:r>
                  <a:rPr lang="en-US" sz="1400" b="1">
                    <a:solidFill>
                      <a:srgbClr val="000000"/>
                    </a:solidFill>
                  </a:rPr>
                  <a:t>36</a:t>
                </a:r>
                <a:endParaRPr lang="en-US" sz="1400"/>
              </a:p>
            </p:txBody>
          </p:sp>
          <p:sp>
            <p:nvSpPr>
              <p:cNvPr id="16614" name="Rectangle 46"/>
              <p:cNvSpPr>
                <a:spLocks noChangeArrowheads="1"/>
              </p:cNvSpPr>
              <p:nvPr/>
            </p:nvSpPr>
            <p:spPr bwMode="auto">
              <a:xfrm>
                <a:off x="1638" y="2051"/>
                <a:ext cx="277" cy="136"/>
              </a:xfrm>
              <a:prstGeom prst="rect">
                <a:avLst/>
              </a:prstGeom>
              <a:noFill/>
              <a:ln w="9525">
                <a:noFill/>
                <a:miter lim="800000"/>
                <a:headEnd/>
                <a:tailEnd/>
              </a:ln>
            </p:spPr>
            <p:txBody>
              <a:bodyPr wrap="none" lIns="0" tIns="0" rIns="0" bIns="0">
                <a:spAutoFit/>
              </a:bodyPr>
              <a:lstStyle/>
              <a:p>
                <a:r>
                  <a:rPr lang="en-US" sz="1400" b="1">
                    <a:solidFill>
                      <a:srgbClr val="000000"/>
                    </a:solidFill>
                  </a:rPr>
                  <a:t>MSW</a:t>
                </a:r>
                <a:endParaRPr lang="en-US" sz="1400"/>
              </a:p>
            </p:txBody>
          </p:sp>
        </p:grpSp>
        <p:grpSp>
          <p:nvGrpSpPr>
            <p:cNvPr id="11" name="Group 53"/>
            <p:cNvGrpSpPr>
              <a:grpSpLocks/>
            </p:cNvGrpSpPr>
            <p:nvPr/>
          </p:nvGrpSpPr>
          <p:grpSpPr bwMode="auto">
            <a:xfrm>
              <a:off x="2239" y="1477"/>
              <a:ext cx="459" cy="1111"/>
              <a:chOff x="2239" y="1477"/>
              <a:chExt cx="459" cy="1111"/>
            </a:xfrm>
          </p:grpSpPr>
          <p:grpSp>
            <p:nvGrpSpPr>
              <p:cNvPr id="12" name="Group 50"/>
              <p:cNvGrpSpPr>
                <a:grpSpLocks/>
              </p:cNvGrpSpPr>
              <p:nvPr/>
            </p:nvGrpSpPr>
            <p:grpSpPr bwMode="auto">
              <a:xfrm>
                <a:off x="2239" y="1477"/>
                <a:ext cx="353" cy="1111"/>
                <a:chOff x="2239" y="1477"/>
                <a:chExt cx="353" cy="1111"/>
              </a:xfrm>
            </p:grpSpPr>
            <p:sp>
              <p:nvSpPr>
                <p:cNvPr id="16609" name="Oval 48"/>
                <p:cNvSpPr>
                  <a:spLocks noChangeArrowheads="1"/>
                </p:cNvSpPr>
                <p:nvPr/>
              </p:nvSpPr>
              <p:spPr bwMode="auto">
                <a:xfrm>
                  <a:off x="2239" y="1477"/>
                  <a:ext cx="353" cy="1111"/>
                </a:xfrm>
                <a:prstGeom prst="ellipse">
                  <a:avLst/>
                </a:prstGeom>
                <a:solidFill>
                  <a:srgbClr val="00FFFF"/>
                </a:solidFill>
                <a:ln w="0">
                  <a:solidFill>
                    <a:srgbClr val="000000"/>
                  </a:solidFill>
                  <a:round/>
                  <a:headEnd/>
                  <a:tailEnd/>
                </a:ln>
              </p:spPr>
              <p:txBody>
                <a:bodyPr/>
                <a:lstStyle/>
                <a:p>
                  <a:endParaRPr lang="en-US" sz="1400"/>
                </a:p>
              </p:txBody>
            </p:sp>
            <p:sp>
              <p:nvSpPr>
                <p:cNvPr id="16610" name="Oval 49"/>
                <p:cNvSpPr>
                  <a:spLocks noChangeArrowheads="1"/>
                </p:cNvSpPr>
                <p:nvPr/>
              </p:nvSpPr>
              <p:spPr bwMode="auto">
                <a:xfrm>
                  <a:off x="2239" y="1477"/>
                  <a:ext cx="353" cy="1111"/>
                </a:xfrm>
                <a:prstGeom prst="ellipse">
                  <a:avLst/>
                </a:prstGeom>
                <a:noFill/>
                <a:ln w="5" cap="rnd">
                  <a:solidFill>
                    <a:srgbClr val="000000"/>
                  </a:solidFill>
                  <a:round/>
                  <a:headEnd/>
                  <a:tailEnd/>
                </a:ln>
              </p:spPr>
              <p:txBody>
                <a:bodyPr/>
                <a:lstStyle/>
                <a:p>
                  <a:endParaRPr lang="en-US" sz="1400"/>
                </a:p>
              </p:txBody>
            </p:sp>
          </p:grpSp>
          <p:sp>
            <p:nvSpPr>
              <p:cNvPr id="16607" name="Rectangle 51"/>
              <p:cNvSpPr>
                <a:spLocks noChangeArrowheads="1"/>
              </p:cNvSpPr>
              <p:nvPr/>
            </p:nvSpPr>
            <p:spPr bwMode="auto">
              <a:xfrm>
                <a:off x="2262" y="1756"/>
                <a:ext cx="436" cy="136"/>
              </a:xfrm>
              <a:prstGeom prst="rect">
                <a:avLst/>
              </a:prstGeom>
              <a:noFill/>
              <a:ln w="9525">
                <a:noFill/>
                <a:miter lim="800000"/>
                <a:headEnd/>
                <a:tailEnd/>
              </a:ln>
            </p:spPr>
            <p:txBody>
              <a:bodyPr wrap="none" lIns="0" tIns="0" rIns="0" bIns="0">
                <a:spAutoFit/>
              </a:bodyPr>
              <a:lstStyle/>
              <a:p>
                <a:r>
                  <a:rPr lang="en-US" sz="1400" b="1">
                    <a:solidFill>
                      <a:srgbClr val="000000"/>
                    </a:solidFill>
                  </a:rPr>
                  <a:t>Task 37 </a:t>
                </a:r>
                <a:endParaRPr lang="en-US" sz="1400"/>
              </a:p>
            </p:txBody>
          </p:sp>
          <p:sp>
            <p:nvSpPr>
              <p:cNvPr id="16608" name="Rectangle 52"/>
              <p:cNvSpPr>
                <a:spLocks noChangeArrowheads="1"/>
              </p:cNvSpPr>
              <p:nvPr/>
            </p:nvSpPr>
            <p:spPr bwMode="auto">
              <a:xfrm>
                <a:off x="2256" y="1874"/>
                <a:ext cx="420" cy="136"/>
              </a:xfrm>
              <a:prstGeom prst="rect">
                <a:avLst/>
              </a:prstGeom>
              <a:noFill/>
              <a:ln w="9525">
                <a:noFill/>
                <a:miter lim="800000"/>
                <a:headEnd/>
                <a:tailEnd/>
              </a:ln>
            </p:spPr>
            <p:txBody>
              <a:bodyPr wrap="none" lIns="0" tIns="0" rIns="0" bIns="0">
                <a:spAutoFit/>
              </a:bodyPr>
              <a:lstStyle/>
              <a:p>
                <a:r>
                  <a:rPr lang="en-US" sz="1400" b="1">
                    <a:solidFill>
                      <a:srgbClr val="000000"/>
                    </a:solidFill>
                  </a:rPr>
                  <a:t>LFG/AD</a:t>
                </a:r>
                <a:endParaRPr lang="en-US" sz="1400"/>
              </a:p>
            </p:txBody>
          </p:sp>
        </p:grpSp>
        <p:grpSp>
          <p:nvGrpSpPr>
            <p:cNvPr id="13" name="Group 59"/>
            <p:cNvGrpSpPr>
              <a:grpSpLocks/>
            </p:cNvGrpSpPr>
            <p:nvPr/>
          </p:nvGrpSpPr>
          <p:grpSpPr bwMode="auto">
            <a:xfrm>
              <a:off x="3967" y="1847"/>
              <a:ext cx="516" cy="741"/>
              <a:chOff x="3967" y="1847"/>
              <a:chExt cx="516" cy="741"/>
            </a:xfrm>
          </p:grpSpPr>
          <p:grpSp>
            <p:nvGrpSpPr>
              <p:cNvPr id="14" name="Group 56"/>
              <p:cNvGrpSpPr>
                <a:grpSpLocks/>
              </p:cNvGrpSpPr>
              <p:nvPr/>
            </p:nvGrpSpPr>
            <p:grpSpPr bwMode="auto">
              <a:xfrm>
                <a:off x="3967" y="1847"/>
                <a:ext cx="494" cy="741"/>
                <a:chOff x="3967" y="1847"/>
                <a:chExt cx="494" cy="741"/>
              </a:xfrm>
            </p:grpSpPr>
            <p:sp>
              <p:nvSpPr>
                <p:cNvPr id="16604" name="Oval 54"/>
                <p:cNvSpPr>
                  <a:spLocks noChangeArrowheads="1"/>
                </p:cNvSpPr>
                <p:nvPr/>
              </p:nvSpPr>
              <p:spPr bwMode="auto">
                <a:xfrm>
                  <a:off x="3967" y="1847"/>
                  <a:ext cx="494" cy="741"/>
                </a:xfrm>
                <a:prstGeom prst="ellipse">
                  <a:avLst/>
                </a:prstGeom>
                <a:solidFill>
                  <a:srgbClr val="FF0000"/>
                </a:solidFill>
                <a:ln w="0">
                  <a:solidFill>
                    <a:srgbClr val="000000"/>
                  </a:solidFill>
                  <a:round/>
                  <a:headEnd/>
                  <a:tailEnd/>
                </a:ln>
              </p:spPr>
              <p:txBody>
                <a:bodyPr/>
                <a:lstStyle/>
                <a:p>
                  <a:endParaRPr lang="en-US" sz="1400"/>
                </a:p>
              </p:txBody>
            </p:sp>
            <p:sp>
              <p:nvSpPr>
                <p:cNvPr id="16605" name="Oval 55"/>
                <p:cNvSpPr>
                  <a:spLocks noChangeArrowheads="1"/>
                </p:cNvSpPr>
                <p:nvPr/>
              </p:nvSpPr>
              <p:spPr bwMode="auto">
                <a:xfrm>
                  <a:off x="3967" y="1847"/>
                  <a:ext cx="494" cy="741"/>
                </a:xfrm>
                <a:prstGeom prst="ellipse">
                  <a:avLst/>
                </a:prstGeom>
                <a:noFill/>
                <a:ln w="5" cap="rnd">
                  <a:solidFill>
                    <a:srgbClr val="000000"/>
                  </a:solidFill>
                  <a:round/>
                  <a:headEnd/>
                  <a:tailEnd/>
                </a:ln>
              </p:spPr>
              <p:txBody>
                <a:bodyPr/>
                <a:lstStyle/>
                <a:p>
                  <a:endParaRPr lang="en-US" sz="1400"/>
                </a:p>
              </p:txBody>
            </p:sp>
          </p:grpSp>
          <p:sp>
            <p:nvSpPr>
              <p:cNvPr id="16602" name="Rectangle 57"/>
              <p:cNvSpPr>
                <a:spLocks noChangeArrowheads="1"/>
              </p:cNvSpPr>
              <p:nvPr/>
            </p:nvSpPr>
            <p:spPr bwMode="auto">
              <a:xfrm>
                <a:off x="4021" y="2056"/>
                <a:ext cx="436" cy="136"/>
              </a:xfrm>
              <a:prstGeom prst="rect">
                <a:avLst/>
              </a:prstGeom>
              <a:noFill/>
              <a:ln w="9525">
                <a:noFill/>
                <a:miter lim="800000"/>
                <a:headEnd/>
                <a:tailEnd/>
              </a:ln>
            </p:spPr>
            <p:txBody>
              <a:bodyPr wrap="none" lIns="0" tIns="0" rIns="0" bIns="0">
                <a:spAutoFit/>
              </a:bodyPr>
              <a:lstStyle/>
              <a:p>
                <a:r>
                  <a:rPr lang="en-US" sz="1400" b="1">
                    <a:solidFill>
                      <a:srgbClr val="000000"/>
                    </a:solidFill>
                  </a:rPr>
                  <a:t>Task 34 </a:t>
                </a:r>
                <a:endParaRPr lang="en-US" sz="1400"/>
              </a:p>
            </p:txBody>
          </p:sp>
          <p:sp>
            <p:nvSpPr>
              <p:cNvPr id="16603" name="Rectangle 58"/>
              <p:cNvSpPr>
                <a:spLocks noChangeArrowheads="1"/>
              </p:cNvSpPr>
              <p:nvPr/>
            </p:nvSpPr>
            <p:spPr bwMode="auto">
              <a:xfrm>
                <a:off x="3981" y="2134"/>
                <a:ext cx="502" cy="136"/>
              </a:xfrm>
              <a:prstGeom prst="rect">
                <a:avLst/>
              </a:prstGeom>
              <a:noFill/>
              <a:ln w="9525">
                <a:noFill/>
                <a:miter lim="800000"/>
                <a:headEnd/>
                <a:tailEnd/>
              </a:ln>
            </p:spPr>
            <p:txBody>
              <a:bodyPr wrap="none" lIns="0" tIns="0" rIns="0" bIns="0">
                <a:spAutoFit/>
              </a:bodyPr>
              <a:lstStyle/>
              <a:p>
                <a:r>
                  <a:rPr lang="en-US" sz="1400" b="1">
                    <a:solidFill>
                      <a:srgbClr val="000000"/>
                    </a:solidFill>
                  </a:rPr>
                  <a:t>Pyrolysis</a:t>
                </a:r>
                <a:endParaRPr lang="en-US" sz="1400"/>
              </a:p>
            </p:txBody>
          </p:sp>
        </p:grpSp>
        <p:grpSp>
          <p:nvGrpSpPr>
            <p:cNvPr id="15" name="Group 67"/>
            <p:cNvGrpSpPr>
              <a:grpSpLocks/>
            </p:cNvGrpSpPr>
            <p:nvPr/>
          </p:nvGrpSpPr>
          <p:grpSpPr bwMode="auto">
            <a:xfrm>
              <a:off x="2772" y="1847"/>
              <a:ext cx="720" cy="741"/>
              <a:chOff x="2772" y="1847"/>
              <a:chExt cx="720" cy="741"/>
            </a:xfrm>
          </p:grpSpPr>
          <p:grpSp>
            <p:nvGrpSpPr>
              <p:cNvPr id="16" name="Group 62"/>
              <p:cNvGrpSpPr>
                <a:grpSpLocks/>
              </p:cNvGrpSpPr>
              <p:nvPr/>
            </p:nvGrpSpPr>
            <p:grpSpPr bwMode="auto">
              <a:xfrm>
                <a:off x="2803" y="1847"/>
                <a:ext cx="529" cy="741"/>
                <a:chOff x="2803" y="1847"/>
                <a:chExt cx="529" cy="741"/>
              </a:xfrm>
            </p:grpSpPr>
            <p:sp>
              <p:nvSpPr>
                <p:cNvPr id="16599" name="Oval 60"/>
                <p:cNvSpPr>
                  <a:spLocks noChangeArrowheads="1"/>
                </p:cNvSpPr>
                <p:nvPr/>
              </p:nvSpPr>
              <p:spPr bwMode="auto">
                <a:xfrm>
                  <a:off x="2803" y="1847"/>
                  <a:ext cx="529" cy="741"/>
                </a:xfrm>
                <a:prstGeom prst="ellipse">
                  <a:avLst/>
                </a:prstGeom>
                <a:solidFill>
                  <a:srgbClr val="FF0000"/>
                </a:solidFill>
                <a:ln w="0">
                  <a:solidFill>
                    <a:srgbClr val="000000"/>
                  </a:solidFill>
                  <a:round/>
                  <a:headEnd/>
                  <a:tailEnd/>
                </a:ln>
              </p:spPr>
              <p:txBody>
                <a:bodyPr/>
                <a:lstStyle/>
                <a:p>
                  <a:endParaRPr lang="en-US" sz="1400"/>
                </a:p>
              </p:txBody>
            </p:sp>
            <p:sp>
              <p:nvSpPr>
                <p:cNvPr id="16600" name="Oval 61"/>
                <p:cNvSpPr>
                  <a:spLocks noChangeArrowheads="1"/>
                </p:cNvSpPr>
                <p:nvPr/>
              </p:nvSpPr>
              <p:spPr bwMode="auto">
                <a:xfrm>
                  <a:off x="2803" y="1847"/>
                  <a:ext cx="529" cy="741"/>
                </a:xfrm>
                <a:prstGeom prst="ellipse">
                  <a:avLst/>
                </a:prstGeom>
                <a:noFill/>
                <a:ln w="5" cap="rnd">
                  <a:solidFill>
                    <a:srgbClr val="000000"/>
                  </a:solidFill>
                  <a:round/>
                  <a:headEnd/>
                  <a:tailEnd/>
                </a:ln>
              </p:spPr>
              <p:txBody>
                <a:bodyPr/>
                <a:lstStyle/>
                <a:p>
                  <a:endParaRPr lang="en-US" sz="1400"/>
                </a:p>
              </p:txBody>
            </p:sp>
          </p:grpSp>
          <p:sp>
            <p:nvSpPr>
              <p:cNvPr id="16595" name="Rectangle 63"/>
              <p:cNvSpPr>
                <a:spLocks noChangeArrowheads="1"/>
              </p:cNvSpPr>
              <p:nvPr/>
            </p:nvSpPr>
            <p:spPr bwMode="auto">
              <a:xfrm>
                <a:off x="2896" y="2056"/>
                <a:ext cx="436" cy="136"/>
              </a:xfrm>
              <a:prstGeom prst="rect">
                <a:avLst/>
              </a:prstGeom>
              <a:noFill/>
              <a:ln w="9525">
                <a:noFill/>
                <a:miter lim="800000"/>
                <a:headEnd/>
                <a:tailEnd/>
              </a:ln>
            </p:spPr>
            <p:txBody>
              <a:bodyPr wrap="none" lIns="0" tIns="0" rIns="0" bIns="0">
                <a:spAutoFit/>
              </a:bodyPr>
              <a:lstStyle/>
              <a:p>
                <a:r>
                  <a:rPr lang="en-US" sz="1400" b="1">
                    <a:solidFill>
                      <a:srgbClr val="000000"/>
                    </a:solidFill>
                  </a:rPr>
                  <a:t>Task 32 </a:t>
                </a:r>
                <a:endParaRPr lang="en-US" sz="1400"/>
              </a:p>
            </p:txBody>
          </p:sp>
          <p:sp>
            <p:nvSpPr>
              <p:cNvPr id="16596" name="Rectangle 64"/>
              <p:cNvSpPr>
                <a:spLocks noChangeArrowheads="1"/>
              </p:cNvSpPr>
              <p:nvPr/>
            </p:nvSpPr>
            <p:spPr bwMode="auto">
              <a:xfrm>
                <a:off x="2772" y="2134"/>
                <a:ext cx="720" cy="136"/>
              </a:xfrm>
              <a:prstGeom prst="rect">
                <a:avLst/>
              </a:prstGeom>
              <a:noFill/>
              <a:ln w="9525">
                <a:noFill/>
                <a:miter lim="800000"/>
                <a:headEnd/>
                <a:tailEnd/>
              </a:ln>
            </p:spPr>
            <p:txBody>
              <a:bodyPr wrap="none" lIns="0" tIns="0" rIns="0" bIns="0">
                <a:spAutoFit/>
              </a:bodyPr>
              <a:lstStyle/>
              <a:p>
                <a:r>
                  <a:rPr lang="en-US" sz="1400" b="1">
                    <a:solidFill>
                      <a:srgbClr val="000000"/>
                    </a:solidFill>
                  </a:rPr>
                  <a:t>Combustion  </a:t>
                </a:r>
                <a:endParaRPr lang="en-US" sz="1400"/>
              </a:p>
            </p:txBody>
          </p:sp>
          <p:sp>
            <p:nvSpPr>
              <p:cNvPr id="16597" name="Rectangle 65"/>
              <p:cNvSpPr>
                <a:spLocks noChangeArrowheads="1"/>
              </p:cNvSpPr>
              <p:nvPr/>
            </p:nvSpPr>
            <p:spPr bwMode="auto">
              <a:xfrm>
                <a:off x="2990" y="2212"/>
                <a:ext cx="231" cy="136"/>
              </a:xfrm>
              <a:prstGeom prst="rect">
                <a:avLst/>
              </a:prstGeom>
              <a:noFill/>
              <a:ln w="9525">
                <a:noFill/>
                <a:miter lim="800000"/>
                <a:headEnd/>
                <a:tailEnd/>
              </a:ln>
            </p:spPr>
            <p:txBody>
              <a:bodyPr wrap="none" lIns="0" tIns="0" rIns="0" bIns="0">
                <a:spAutoFit/>
              </a:bodyPr>
              <a:lstStyle/>
              <a:p>
                <a:r>
                  <a:rPr lang="en-US" sz="1400" b="1">
                    <a:solidFill>
                      <a:srgbClr val="000000"/>
                    </a:solidFill>
                  </a:rPr>
                  <a:t>and </a:t>
                </a:r>
                <a:endParaRPr lang="en-US" sz="1400"/>
              </a:p>
            </p:txBody>
          </p:sp>
          <p:sp>
            <p:nvSpPr>
              <p:cNvPr id="16598" name="Rectangle 66"/>
              <p:cNvSpPr>
                <a:spLocks noChangeArrowheads="1"/>
              </p:cNvSpPr>
              <p:nvPr/>
            </p:nvSpPr>
            <p:spPr bwMode="auto">
              <a:xfrm>
                <a:off x="2885" y="2290"/>
                <a:ext cx="432" cy="136"/>
              </a:xfrm>
              <a:prstGeom prst="rect">
                <a:avLst/>
              </a:prstGeom>
              <a:noFill/>
              <a:ln w="9525">
                <a:noFill/>
                <a:miter lim="800000"/>
                <a:headEnd/>
                <a:tailEnd/>
              </a:ln>
            </p:spPr>
            <p:txBody>
              <a:bodyPr wrap="none" lIns="0" tIns="0" rIns="0" bIns="0">
                <a:spAutoFit/>
              </a:bodyPr>
              <a:lstStyle/>
              <a:p>
                <a:r>
                  <a:rPr lang="en-US" sz="1400" b="1">
                    <a:solidFill>
                      <a:srgbClr val="000000"/>
                    </a:solidFill>
                  </a:rPr>
                  <a:t>Cofiring</a:t>
                </a:r>
                <a:endParaRPr lang="en-US" sz="1400"/>
              </a:p>
            </p:txBody>
          </p:sp>
        </p:grpSp>
        <p:grpSp>
          <p:nvGrpSpPr>
            <p:cNvPr id="17" name="Group 73"/>
            <p:cNvGrpSpPr>
              <a:grpSpLocks/>
            </p:cNvGrpSpPr>
            <p:nvPr/>
          </p:nvGrpSpPr>
          <p:grpSpPr bwMode="auto">
            <a:xfrm>
              <a:off x="3402" y="1847"/>
              <a:ext cx="646" cy="741"/>
              <a:chOff x="3402" y="1847"/>
              <a:chExt cx="646" cy="741"/>
            </a:xfrm>
          </p:grpSpPr>
          <p:grpSp>
            <p:nvGrpSpPr>
              <p:cNvPr id="18" name="Group 70"/>
              <p:cNvGrpSpPr>
                <a:grpSpLocks/>
              </p:cNvGrpSpPr>
              <p:nvPr/>
            </p:nvGrpSpPr>
            <p:grpSpPr bwMode="auto">
              <a:xfrm>
                <a:off x="3402" y="1847"/>
                <a:ext cx="525" cy="741"/>
                <a:chOff x="3402" y="1847"/>
                <a:chExt cx="525" cy="741"/>
              </a:xfrm>
            </p:grpSpPr>
            <p:sp>
              <p:nvSpPr>
                <p:cNvPr id="16592" name="Oval 68"/>
                <p:cNvSpPr>
                  <a:spLocks noChangeArrowheads="1"/>
                </p:cNvSpPr>
                <p:nvPr/>
              </p:nvSpPr>
              <p:spPr bwMode="auto">
                <a:xfrm>
                  <a:off x="3402" y="1847"/>
                  <a:ext cx="525" cy="741"/>
                </a:xfrm>
                <a:prstGeom prst="ellipse">
                  <a:avLst/>
                </a:prstGeom>
                <a:solidFill>
                  <a:srgbClr val="FF0000"/>
                </a:solidFill>
                <a:ln w="0">
                  <a:solidFill>
                    <a:srgbClr val="000000"/>
                  </a:solidFill>
                  <a:round/>
                  <a:headEnd/>
                  <a:tailEnd/>
                </a:ln>
              </p:spPr>
              <p:txBody>
                <a:bodyPr/>
                <a:lstStyle/>
                <a:p>
                  <a:endParaRPr lang="en-US" sz="1400"/>
                </a:p>
              </p:txBody>
            </p:sp>
            <p:sp>
              <p:nvSpPr>
                <p:cNvPr id="16593" name="Oval 69"/>
                <p:cNvSpPr>
                  <a:spLocks noChangeArrowheads="1"/>
                </p:cNvSpPr>
                <p:nvPr/>
              </p:nvSpPr>
              <p:spPr bwMode="auto">
                <a:xfrm>
                  <a:off x="3402" y="1847"/>
                  <a:ext cx="525" cy="741"/>
                </a:xfrm>
                <a:prstGeom prst="ellipse">
                  <a:avLst/>
                </a:prstGeom>
                <a:noFill/>
                <a:ln w="5" cap="rnd">
                  <a:solidFill>
                    <a:srgbClr val="000000"/>
                  </a:solidFill>
                  <a:round/>
                  <a:headEnd/>
                  <a:tailEnd/>
                </a:ln>
              </p:spPr>
              <p:txBody>
                <a:bodyPr/>
                <a:lstStyle/>
                <a:p>
                  <a:endParaRPr lang="en-US" sz="1400"/>
                </a:p>
              </p:txBody>
            </p:sp>
          </p:grpSp>
          <p:sp>
            <p:nvSpPr>
              <p:cNvPr id="16590" name="Rectangle 71"/>
              <p:cNvSpPr>
                <a:spLocks noChangeArrowheads="1"/>
              </p:cNvSpPr>
              <p:nvPr/>
            </p:nvSpPr>
            <p:spPr bwMode="auto">
              <a:xfrm>
                <a:off x="3513" y="2056"/>
                <a:ext cx="436" cy="136"/>
              </a:xfrm>
              <a:prstGeom prst="rect">
                <a:avLst/>
              </a:prstGeom>
              <a:noFill/>
              <a:ln w="9525">
                <a:noFill/>
                <a:miter lim="800000"/>
                <a:headEnd/>
                <a:tailEnd/>
              </a:ln>
            </p:spPr>
            <p:txBody>
              <a:bodyPr wrap="none" lIns="0" tIns="0" rIns="0" bIns="0">
                <a:spAutoFit/>
              </a:bodyPr>
              <a:lstStyle/>
              <a:p>
                <a:r>
                  <a:rPr lang="en-US" sz="1400" b="1">
                    <a:solidFill>
                      <a:srgbClr val="000000"/>
                    </a:solidFill>
                  </a:rPr>
                  <a:t>Task 33 </a:t>
                </a:r>
                <a:endParaRPr lang="en-US" sz="1400"/>
              </a:p>
            </p:txBody>
          </p:sp>
          <p:sp>
            <p:nvSpPr>
              <p:cNvPr id="16591" name="Rectangle 72"/>
              <p:cNvSpPr>
                <a:spLocks noChangeArrowheads="1"/>
              </p:cNvSpPr>
              <p:nvPr/>
            </p:nvSpPr>
            <p:spPr bwMode="auto">
              <a:xfrm>
                <a:off x="3404" y="2134"/>
                <a:ext cx="644" cy="136"/>
              </a:xfrm>
              <a:prstGeom prst="rect">
                <a:avLst/>
              </a:prstGeom>
              <a:noFill/>
              <a:ln w="9525">
                <a:noFill/>
                <a:miter lim="800000"/>
                <a:headEnd/>
                <a:tailEnd/>
              </a:ln>
            </p:spPr>
            <p:txBody>
              <a:bodyPr wrap="none" lIns="0" tIns="0" rIns="0" bIns="0">
                <a:spAutoFit/>
              </a:bodyPr>
              <a:lstStyle/>
              <a:p>
                <a:r>
                  <a:rPr lang="en-US" sz="1400" b="1">
                    <a:solidFill>
                      <a:srgbClr val="000000"/>
                    </a:solidFill>
                  </a:rPr>
                  <a:t>Gasification</a:t>
                </a:r>
                <a:endParaRPr lang="en-US" sz="1400"/>
              </a:p>
            </p:txBody>
          </p:sp>
        </p:grpSp>
        <p:grpSp>
          <p:nvGrpSpPr>
            <p:cNvPr id="19" name="Group 80"/>
            <p:cNvGrpSpPr>
              <a:grpSpLocks/>
            </p:cNvGrpSpPr>
            <p:nvPr/>
          </p:nvGrpSpPr>
          <p:grpSpPr bwMode="auto">
            <a:xfrm>
              <a:off x="4602" y="1693"/>
              <a:ext cx="546" cy="1357"/>
              <a:chOff x="4602" y="1693"/>
              <a:chExt cx="546" cy="1357"/>
            </a:xfrm>
          </p:grpSpPr>
          <p:grpSp>
            <p:nvGrpSpPr>
              <p:cNvPr id="20" name="Group 76"/>
              <p:cNvGrpSpPr>
                <a:grpSpLocks/>
              </p:cNvGrpSpPr>
              <p:nvPr/>
            </p:nvGrpSpPr>
            <p:grpSpPr bwMode="auto">
              <a:xfrm>
                <a:off x="4602" y="1693"/>
                <a:ext cx="529" cy="1357"/>
                <a:chOff x="4602" y="1693"/>
                <a:chExt cx="529" cy="1357"/>
              </a:xfrm>
            </p:grpSpPr>
            <p:sp>
              <p:nvSpPr>
                <p:cNvPr id="16587" name="Oval 74"/>
                <p:cNvSpPr>
                  <a:spLocks noChangeArrowheads="1"/>
                </p:cNvSpPr>
                <p:nvPr/>
              </p:nvSpPr>
              <p:spPr bwMode="auto">
                <a:xfrm>
                  <a:off x="4602" y="1693"/>
                  <a:ext cx="529" cy="1357"/>
                </a:xfrm>
                <a:prstGeom prst="ellipse">
                  <a:avLst/>
                </a:prstGeom>
                <a:solidFill>
                  <a:srgbClr val="00FFFF"/>
                </a:solidFill>
                <a:ln w="0">
                  <a:solidFill>
                    <a:srgbClr val="000000"/>
                  </a:solidFill>
                  <a:round/>
                  <a:headEnd/>
                  <a:tailEnd/>
                </a:ln>
              </p:spPr>
              <p:txBody>
                <a:bodyPr/>
                <a:lstStyle/>
                <a:p>
                  <a:endParaRPr lang="en-US" sz="1400"/>
                </a:p>
              </p:txBody>
            </p:sp>
            <p:sp>
              <p:nvSpPr>
                <p:cNvPr id="16588" name="Oval 75"/>
                <p:cNvSpPr>
                  <a:spLocks noChangeArrowheads="1"/>
                </p:cNvSpPr>
                <p:nvPr/>
              </p:nvSpPr>
              <p:spPr bwMode="auto">
                <a:xfrm>
                  <a:off x="4602" y="1693"/>
                  <a:ext cx="529" cy="1357"/>
                </a:xfrm>
                <a:prstGeom prst="ellipse">
                  <a:avLst/>
                </a:prstGeom>
                <a:noFill/>
                <a:ln w="5" cap="rnd">
                  <a:solidFill>
                    <a:srgbClr val="000000"/>
                  </a:solidFill>
                  <a:round/>
                  <a:headEnd/>
                  <a:tailEnd/>
                </a:ln>
              </p:spPr>
              <p:txBody>
                <a:bodyPr/>
                <a:lstStyle/>
                <a:p>
                  <a:endParaRPr lang="en-US" sz="1400"/>
                </a:p>
              </p:txBody>
            </p:sp>
          </p:grpSp>
          <p:sp>
            <p:nvSpPr>
              <p:cNvPr id="16584" name="Rectangle 77"/>
              <p:cNvSpPr>
                <a:spLocks noChangeArrowheads="1"/>
              </p:cNvSpPr>
              <p:nvPr/>
            </p:nvSpPr>
            <p:spPr bwMode="auto">
              <a:xfrm>
                <a:off x="4712" y="2297"/>
                <a:ext cx="436" cy="136"/>
              </a:xfrm>
              <a:prstGeom prst="rect">
                <a:avLst/>
              </a:prstGeom>
              <a:noFill/>
              <a:ln w="9525">
                <a:noFill/>
                <a:miter lim="800000"/>
                <a:headEnd/>
                <a:tailEnd/>
              </a:ln>
            </p:spPr>
            <p:txBody>
              <a:bodyPr wrap="none" lIns="0" tIns="0" rIns="0" bIns="0">
                <a:spAutoFit/>
              </a:bodyPr>
              <a:lstStyle/>
              <a:p>
                <a:r>
                  <a:rPr lang="en-US" sz="1400" b="1">
                    <a:solidFill>
                      <a:srgbClr val="000000"/>
                    </a:solidFill>
                  </a:rPr>
                  <a:t>Task 39 </a:t>
                </a:r>
                <a:endParaRPr lang="en-US" sz="1400"/>
              </a:p>
            </p:txBody>
          </p:sp>
          <p:sp>
            <p:nvSpPr>
              <p:cNvPr id="16585" name="Rectangle 78"/>
              <p:cNvSpPr>
                <a:spLocks noChangeArrowheads="1"/>
              </p:cNvSpPr>
              <p:nvPr/>
            </p:nvSpPr>
            <p:spPr bwMode="auto">
              <a:xfrm>
                <a:off x="4741" y="2415"/>
                <a:ext cx="369" cy="136"/>
              </a:xfrm>
              <a:prstGeom prst="rect">
                <a:avLst/>
              </a:prstGeom>
              <a:noFill/>
              <a:ln w="9525">
                <a:noFill/>
                <a:miter lim="800000"/>
                <a:headEnd/>
                <a:tailEnd/>
              </a:ln>
            </p:spPr>
            <p:txBody>
              <a:bodyPr wrap="none" lIns="0" tIns="0" rIns="0" bIns="0">
                <a:spAutoFit/>
              </a:bodyPr>
              <a:lstStyle/>
              <a:p>
                <a:r>
                  <a:rPr lang="en-US" sz="1400" b="1">
                    <a:solidFill>
                      <a:srgbClr val="000000"/>
                    </a:solidFill>
                  </a:rPr>
                  <a:t>Liquid </a:t>
                </a:r>
                <a:endParaRPr lang="en-US" sz="1400"/>
              </a:p>
            </p:txBody>
          </p:sp>
          <p:sp>
            <p:nvSpPr>
              <p:cNvPr id="16586" name="Rectangle 79"/>
              <p:cNvSpPr>
                <a:spLocks noChangeArrowheads="1"/>
              </p:cNvSpPr>
              <p:nvPr/>
            </p:nvSpPr>
            <p:spPr bwMode="auto">
              <a:xfrm>
                <a:off x="4782" y="2493"/>
                <a:ext cx="263" cy="136"/>
              </a:xfrm>
              <a:prstGeom prst="rect">
                <a:avLst/>
              </a:prstGeom>
              <a:noFill/>
              <a:ln w="9525">
                <a:noFill/>
                <a:miter lim="800000"/>
                <a:headEnd/>
                <a:tailEnd/>
              </a:ln>
            </p:spPr>
            <p:txBody>
              <a:bodyPr wrap="none" lIns="0" tIns="0" rIns="0" bIns="0">
                <a:spAutoFit/>
              </a:bodyPr>
              <a:lstStyle/>
              <a:p>
                <a:r>
                  <a:rPr lang="en-US" sz="1400" b="1">
                    <a:solidFill>
                      <a:srgbClr val="000000"/>
                    </a:solidFill>
                  </a:rPr>
                  <a:t>fuels</a:t>
                </a:r>
                <a:endParaRPr lang="en-US" sz="1400"/>
              </a:p>
            </p:txBody>
          </p:sp>
        </p:grpSp>
        <p:grpSp>
          <p:nvGrpSpPr>
            <p:cNvPr id="21" name="Group 85"/>
            <p:cNvGrpSpPr>
              <a:grpSpLocks/>
            </p:cNvGrpSpPr>
            <p:nvPr/>
          </p:nvGrpSpPr>
          <p:grpSpPr bwMode="auto">
            <a:xfrm>
              <a:off x="1569" y="3390"/>
              <a:ext cx="3598" cy="159"/>
              <a:chOff x="1569" y="3390"/>
              <a:chExt cx="3598" cy="159"/>
            </a:xfrm>
          </p:grpSpPr>
          <p:grpSp>
            <p:nvGrpSpPr>
              <p:cNvPr id="22" name="Group 83"/>
              <p:cNvGrpSpPr>
                <a:grpSpLocks/>
              </p:cNvGrpSpPr>
              <p:nvPr/>
            </p:nvGrpSpPr>
            <p:grpSpPr bwMode="auto">
              <a:xfrm>
                <a:off x="1569" y="3390"/>
                <a:ext cx="3598" cy="124"/>
                <a:chOff x="1569" y="3390"/>
                <a:chExt cx="3598" cy="124"/>
              </a:xfrm>
            </p:grpSpPr>
            <p:sp>
              <p:nvSpPr>
                <p:cNvPr id="16581" name="Oval 81"/>
                <p:cNvSpPr>
                  <a:spLocks noChangeArrowheads="1"/>
                </p:cNvSpPr>
                <p:nvPr/>
              </p:nvSpPr>
              <p:spPr bwMode="auto">
                <a:xfrm>
                  <a:off x="1569" y="3390"/>
                  <a:ext cx="3598" cy="124"/>
                </a:xfrm>
                <a:prstGeom prst="ellipse">
                  <a:avLst/>
                </a:prstGeom>
                <a:solidFill>
                  <a:srgbClr val="3366FF"/>
                </a:solidFill>
                <a:ln w="0">
                  <a:solidFill>
                    <a:srgbClr val="000000"/>
                  </a:solidFill>
                  <a:round/>
                  <a:headEnd/>
                  <a:tailEnd/>
                </a:ln>
              </p:spPr>
              <p:txBody>
                <a:bodyPr/>
                <a:lstStyle/>
                <a:p>
                  <a:endParaRPr lang="en-US" sz="1400"/>
                </a:p>
              </p:txBody>
            </p:sp>
            <p:sp>
              <p:nvSpPr>
                <p:cNvPr id="16582" name="Oval 82"/>
                <p:cNvSpPr>
                  <a:spLocks noChangeArrowheads="1"/>
                </p:cNvSpPr>
                <p:nvPr/>
              </p:nvSpPr>
              <p:spPr bwMode="auto">
                <a:xfrm>
                  <a:off x="1569" y="3390"/>
                  <a:ext cx="3598" cy="124"/>
                </a:xfrm>
                <a:prstGeom prst="ellipse">
                  <a:avLst/>
                </a:prstGeom>
                <a:noFill/>
                <a:ln w="5" cap="rnd">
                  <a:solidFill>
                    <a:srgbClr val="000000"/>
                  </a:solidFill>
                  <a:round/>
                  <a:headEnd/>
                  <a:tailEnd/>
                </a:ln>
              </p:spPr>
              <p:txBody>
                <a:bodyPr/>
                <a:lstStyle/>
                <a:p>
                  <a:endParaRPr lang="en-US" sz="1400"/>
                </a:p>
              </p:txBody>
            </p:sp>
          </p:grpSp>
          <p:sp>
            <p:nvSpPr>
              <p:cNvPr id="16580" name="Rectangle 84"/>
              <p:cNvSpPr>
                <a:spLocks noChangeArrowheads="1"/>
              </p:cNvSpPr>
              <p:nvPr/>
            </p:nvSpPr>
            <p:spPr bwMode="auto">
              <a:xfrm>
                <a:off x="2643" y="3413"/>
                <a:ext cx="1690" cy="136"/>
              </a:xfrm>
              <a:prstGeom prst="rect">
                <a:avLst/>
              </a:prstGeom>
              <a:noFill/>
              <a:ln w="9525">
                <a:noFill/>
                <a:miter lim="800000"/>
                <a:headEnd/>
                <a:tailEnd/>
              </a:ln>
            </p:spPr>
            <p:txBody>
              <a:bodyPr wrap="none" lIns="0" tIns="0" rIns="0" bIns="0">
                <a:spAutoFit/>
              </a:bodyPr>
              <a:lstStyle/>
              <a:p>
                <a:r>
                  <a:rPr lang="en-US" sz="1400" b="1">
                    <a:solidFill>
                      <a:srgbClr val="000000"/>
                    </a:solidFill>
                  </a:rPr>
                  <a:t>Task 29 Socioeconomic Drivers</a:t>
                </a:r>
                <a:endParaRPr lang="en-US" sz="1400"/>
              </a:p>
            </p:txBody>
          </p:sp>
        </p:grpSp>
        <p:grpSp>
          <p:nvGrpSpPr>
            <p:cNvPr id="23" name="Group 90"/>
            <p:cNvGrpSpPr>
              <a:grpSpLocks/>
            </p:cNvGrpSpPr>
            <p:nvPr/>
          </p:nvGrpSpPr>
          <p:grpSpPr bwMode="auto">
            <a:xfrm>
              <a:off x="1604" y="3575"/>
              <a:ext cx="3668" cy="160"/>
              <a:chOff x="1604" y="3575"/>
              <a:chExt cx="3668" cy="160"/>
            </a:xfrm>
          </p:grpSpPr>
          <p:grpSp>
            <p:nvGrpSpPr>
              <p:cNvPr id="24" name="Group 88"/>
              <p:cNvGrpSpPr>
                <a:grpSpLocks/>
              </p:cNvGrpSpPr>
              <p:nvPr/>
            </p:nvGrpSpPr>
            <p:grpSpPr bwMode="auto">
              <a:xfrm>
                <a:off x="1604" y="3575"/>
                <a:ext cx="3668" cy="117"/>
                <a:chOff x="1604" y="3575"/>
                <a:chExt cx="3668" cy="117"/>
              </a:xfrm>
            </p:grpSpPr>
            <p:sp>
              <p:nvSpPr>
                <p:cNvPr id="16577" name="Oval 86"/>
                <p:cNvSpPr>
                  <a:spLocks noChangeArrowheads="1"/>
                </p:cNvSpPr>
                <p:nvPr/>
              </p:nvSpPr>
              <p:spPr bwMode="auto">
                <a:xfrm>
                  <a:off x="1604" y="3575"/>
                  <a:ext cx="3668" cy="117"/>
                </a:xfrm>
                <a:prstGeom prst="ellipse">
                  <a:avLst/>
                </a:prstGeom>
                <a:solidFill>
                  <a:srgbClr val="3366FF"/>
                </a:solidFill>
                <a:ln w="0">
                  <a:solidFill>
                    <a:srgbClr val="000000"/>
                  </a:solidFill>
                  <a:round/>
                  <a:headEnd/>
                  <a:tailEnd/>
                </a:ln>
              </p:spPr>
              <p:txBody>
                <a:bodyPr/>
                <a:lstStyle/>
                <a:p>
                  <a:endParaRPr lang="en-US" sz="1400"/>
                </a:p>
              </p:txBody>
            </p:sp>
            <p:sp>
              <p:nvSpPr>
                <p:cNvPr id="16578" name="Oval 87"/>
                <p:cNvSpPr>
                  <a:spLocks noChangeArrowheads="1"/>
                </p:cNvSpPr>
                <p:nvPr/>
              </p:nvSpPr>
              <p:spPr bwMode="auto">
                <a:xfrm>
                  <a:off x="1604" y="3575"/>
                  <a:ext cx="3668" cy="117"/>
                </a:xfrm>
                <a:prstGeom prst="ellipse">
                  <a:avLst/>
                </a:prstGeom>
                <a:noFill/>
                <a:ln w="5" cap="rnd">
                  <a:solidFill>
                    <a:srgbClr val="000000"/>
                  </a:solidFill>
                  <a:round/>
                  <a:headEnd/>
                  <a:tailEnd/>
                </a:ln>
              </p:spPr>
              <p:txBody>
                <a:bodyPr/>
                <a:lstStyle/>
                <a:p>
                  <a:endParaRPr lang="en-US" sz="1400"/>
                </a:p>
              </p:txBody>
            </p:sp>
          </p:grpSp>
          <p:sp>
            <p:nvSpPr>
              <p:cNvPr id="16576" name="Rectangle 89"/>
              <p:cNvSpPr>
                <a:spLocks noChangeArrowheads="1"/>
              </p:cNvSpPr>
              <p:nvPr/>
            </p:nvSpPr>
            <p:spPr bwMode="auto">
              <a:xfrm>
                <a:off x="2778" y="3599"/>
                <a:ext cx="1219" cy="136"/>
              </a:xfrm>
              <a:prstGeom prst="rect">
                <a:avLst/>
              </a:prstGeom>
              <a:noFill/>
              <a:ln w="9525">
                <a:noFill/>
                <a:miter lim="800000"/>
                <a:headEnd/>
                <a:tailEnd/>
              </a:ln>
            </p:spPr>
            <p:txBody>
              <a:bodyPr wrap="none" lIns="0" tIns="0" rIns="0" bIns="0">
                <a:spAutoFit/>
              </a:bodyPr>
              <a:lstStyle/>
              <a:p>
                <a:r>
                  <a:rPr lang="en-US" sz="1400" b="1">
                    <a:solidFill>
                      <a:srgbClr val="000000"/>
                    </a:solidFill>
                  </a:rPr>
                  <a:t>Task 38 GHG Balances</a:t>
                </a:r>
                <a:endParaRPr lang="en-US" sz="1400"/>
              </a:p>
            </p:txBody>
          </p:sp>
        </p:grpSp>
        <p:grpSp>
          <p:nvGrpSpPr>
            <p:cNvPr id="25" name="Group 95"/>
            <p:cNvGrpSpPr>
              <a:grpSpLocks/>
            </p:cNvGrpSpPr>
            <p:nvPr/>
          </p:nvGrpSpPr>
          <p:grpSpPr bwMode="auto">
            <a:xfrm>
              <a:off x="1498" y="3884"/>
              <a:ext cx="3880" cy="158"/>
              <a:chOff x="1498" y="3884"/>
              <a:chExt cx="3880" cy="158"/>
            </a:xfrm>
          </p:grpSpPr>
          <p:grpSp>
            <p:nvGrpSpPr>
              <p:cNvPr id="26" name="Group 93"/>
              <p:cNvGrpSpPr>
                <a:grpSpLocks/>
              </p:cNvGrpSpPr>
              <p:nvPr/>
            </p:nvGrpSpPr>
            <p:grpSpPr bwMode="auto">
              <a:xfrm>
                <a:off x="1498" y="3884"/>
                <a:ext cx="3880" cy="107"/>
                <a:chOff x="1498" y="3884"/>
                <a:chExt cx="3880" cy="107"/>
              </a:xfrm>
            </p:grpSpPr>
            <p:sp>
              <p:nvSpPr>
                <p:cNvPr id="16573" name="Oval 91"/>
                <p:cNvSpPr>
                  <a:spLocks noChangeArrowheads="1"/>
                </p:cNvSpPr>
                <p:nvPr/>
              </p:nvSpPr>
              <p:spPr bwMode="auto">
                <a:xfrm>
                  <a:off x="1498" y="3884"/>
                  <a:ext cx="3880" cy="107"/>
                </a:xfrm>
                <a:prstGeom prst="ellipse">
                  <a:avLst/>
                </a:prstGeom>
                <a:solidFill>
                  <a:srgbClr val="3366FF"/>
                </a:solidFill>
                <a:ln w="0">
                  <a:solidFill>
                    <a:srgbClr val="000000"/>
                  </a:solidFill>
                  <a:round/>
                  <a:headEnd/>
                  <a:tailEnd/>
                </a:ln>
              </p:spPr>
              <p:txBody>
                <a:bodyPr/>
                <a:lstStyle/>
                <a:p>
                  <a:endParaRPr lang="en-US" sz="1400"/>
                </a:p>
              </p:txBody>
            </p:sp>
            <p:sp>
              <p:nvSpPr>
                <p:cNvPr id="16574" name="Oval 92"/>
                <p:cNvSpPr>
                  <a:spLocks noChangeArrowheads="1"/>
                </p:cNvSpPr>
                <p:nvPr/>
              </p:nvSpPr>
              <p:spPr bwMode="auto">
                <a:xfrm>
                  <a:off x="1498" y="3884"/>
                  <a:ext cx="3880" cy="107"/>
                </a:xfrm>
                <a:prstGeom prst="ellipse">
                  <a:avLst/>
                </a:prstGeom>
                <a:noFill/>
                <a:ln w="5" cap="rnd">
                  <a:solidFill>
                    <a:srgbClr val="000000"/>
                  </a:solidFill>
                  <a:round/>
                  <a:headEnd/>
                  <a:tailEnd/>
                </a:ln>
              </p:spPr>
              <p:txBody>
                <a:bodyPr/>
                <a:lstStyle/>
                <a:p>
                  <a:endParaRPr lang="en-US" sz="1400"/>
                </a:p>
              </p:txBody>
            </p:sp>
          </p:grpSp>
          <p:sp>
            <p:nvSpPr>
              <p:cNvPr id="16572" name="Rectangle 94"/>
              <p:cNvSpPr>
                <a:spLocks noChangeArrowheads="1"/>
              </p:cNvSpPr>
              <p:nvPr/>
            </p:nvSpPr>
            <p:spPr bwMode="auto">
              <a:xfrm>
                <a:off x="2694" y="3906"/>
                <a:ext cx="1328" cy="136"/>
              </a:xfrm>
              <a:prstGeom prst="rect">
                <a:avLst/>
              </a:prstGeom>
              <a:noFill/>
              <a:ln w="9525">
                <a:noFill/>
                <a:miter lim="800000"/>
                <a:headEnd/>
                <a:tailEnd/>
              </a:ln>
            </p:spPr>
            <p:txBody>
              <a:bodyPr wrap="none" lIns="0" tIns="0" rIns="0" bIns="0">
                <a:spAutoFit/>
              </a:bodyPr>
              <a:lstStyle/>
              <a:p>
                <a:r>
                  <a:rPr lang="en-US" sz="1400" b="1">
                    <a:solidFill>
                      <a:srgbClr val="000000"/>
                    </a:solidFill>
                  </a:rPr>
                  <a:t>Task 41 System Analysis</a:t>
                </a:r>
                <a:endParaRPr lang="en-US" sz="1400"/>
              </a:p>
            </p:txBody>
          </p:sp>
        </p:grpSp>
        <p:grpSp>
          <p:nvGrpSpPr>
            <p:cNvPr id="27" name="Group 100"/>
            <p:cNvGrpSpPr>
              <a:grpSpLocks/>
            </p:cNvGrpSpPr>
            <p:nvPr/>
          </p:nvGrpSpPr>
          <p:grpSpPr bwMode="auto">
            <a:xfrm>
              <a:off x="1604" y="3729"/>
              <a:ext cx="3738" cy="159"/>
              <a:chOff x="1604" y="3729"/>
              <a:chExt cx="3738" cy="159"/>
            </a:xfrm>
          </p:grpSpPr>
          <p:grpSp>
            <p:nvGrpSpPr>
              <p:cNvPr id="28" name="Group 98"/>
              <p:cNvGrpSpPr>
                <a:grpSpLocks/>
              </p:cNvGrpSpPr>
              <p:nvPr/>
            </p:nvGrpSpPr>
            <p:grpSpPr bwMode="auto">
              <a:xfrm>
                <a:off x="1604" y="3729"/>
                <a:ext cx="3738" cy="123"/>
                <a:chOff x="1604" y="3729"/>
                <a:chExt cx="3738" cy="123"/>
              </a:xfrm>
            </p:grpSpPr>
            <p:sp>
              <p:nvSpPr>
                <p:cNvPr id="16569" name="Oval 96"/>
                <p:cNvSpPr>
                  <a:spLocks noChangeArrowheads="1"/>
                </p:cNvSpPr>
                <p:nvPr/>
              </p:nvSpPr>
              <p:spPr bwMode="auto">
                <a:xfrm>
                  <a:off x="1604" y="3729"/>
                  <a:ext cx="3738" cy="123"/>
                </a:xfrm>
                <a:prstGeom prst="ellipse">
                  <a:avLst/>
                </a:prstGeom>
                <a:solidFill>
                  <a:srgbClr val="3366FF"/>
                </a:solidFill>
                <a:ln w="0">
                  <a:solidFill>
                    <a:srgbClr val="000000"/>
                  </a:solidFill>
                  <a:round/>
                  <a:headEnd/>
                  <a:tailEnd/>
                </a:ln>
              </p:spPr>
              <p:txBody>
                <a:bodyPr/>
                <a:lstStyle/>
                <a:p>
                  <a:endParaRPr lang="en-US" sz="1400"/>
                </a:p>
              </p:txBody>
            </p:sp>
            <p:sp>
              <p:nvSpPr>
                <p:cNvPr id="16570" name="Oval 97"/>
                <p:cNvSpPr>
                  <a:spLocks noChangeArrowheads="1"/>
                </p:cNvSpPr>
                <p:nvPr/>
              </p:nvSpPr>
              <p:spPr bwMode="auto">
                <a:xfrm>
                  <a:off x="1604" y="3729"/>
                  <a:ext cx="3738" cy="123"/>
                </a:xfrm>
                <a:prstGeom prst="ellipse">
                  <a:avLst/>
                </a:prstGeom>
                <a:noFill/>
                <a:ln w="5" cap="rnd">
                  <a:solidFill>
                    <a:srgbClr val="000000"/>
                  </a:solidFill>
                  <a:round/>
                  <a:headEnd/>
                  <a:tailEnd/>
                </a:ln>
              </p:spPr>
              <p:txBody>
                <a:bodyPr/>
                <a:lstStyle/>
                <a:p>
                  <a:endParaRPr lang="en-US" sz="1400"/>
                </a:p>
              </p:txBody>
            </p:sp>
          </p:grpSp>
          <p:sp>
            <p:nvSpPr>
              <p:cNvPr id="16568" name="Rectangle 99"/>
              <p:cNvSpPr>
                <a:spLocks noChangeArrowheads="1"/>
              </p:cNvSpPr>
              <p:nvPr/>
            </p:nvSpPr>
            <p:spPr bwMode="auto">
              <a:xfrm>
                <a:off x="2721" y="3752"/>
                <a:ext cx="1400" cy="136"/>
              </a:xfrm>
              <a:prstGeom prst="rect">
                <a:avLst/>
              </a:prstGeom>
              <a:noFill/>
              <a:ln w="9525">
                <a:noFill/>
                <a:miter lim="800000"/>
                <a:headEnd/>
                <a:tailEnd/>
              </a:ln>
            </p:spPr>
            <p:txBody>
              <a:bodyPr wrap="none" lIns="0" tIns="0" rIns="0" bIns="0">
                <a:spAutoFit/>
              </a:bodyPr>
              <a:lstStyle/>
              <a:p>
                <a:r>
                  <a:rPr lang="en-US" sz="1400" b="1">
                    <a:solidFill>
                      <a:srgbClr val="000000"/>
                    </a:solidFill>
                  </a:rPr>
                  <a:t>Task 40 Sustainable Trade</a:t>
                </a:r>
                <a:endParaRPr lang="en-US" sz="1400"/>
              </a:p>
            </p:txBody>
          </p:sp>
        </p:grpSp>
        <p:grpSp>
          <p:nvGrpSpPr>
            <p:cNvPr id="29" name="Group 107"/>
            <p:cNvGrpSpPr>
              <a:grpSpLocks/>
            </p:cNvGrpSpPr>
            <p:nvPr/>
          </p:nvGrpSpPr>
          <p:grpSpPr bwMode="auto">
            <a:xfrm>
              <a:off x="2274" y="2711"/>
              <a:ext cx="2505" cy="402"/>
              <a:chOff x="2274" y="2711"/>
              <a:chExt cx="2505" cy="402"/>
            </a:xfrm>
          </p:grpSpPr>
          <p:grpSp>
            <p:nvGrpSpPr>
              <p:cNvPr id="30" name="Group 103"/>
              <p:cNvGrpSpPr>
                <a:grpSpLocks/>
              </p:cNvGrpSpPr>
              <p:nvPr/>
            </p:nvGrpSpPr>
            <p:grpSpPr bwMode="auto">
              <a:xfrm>
                <a:off x="2274" y="2711"/>
                <a:ext cx="2505" cy="402"/>
                <a:chOff x="2274" y="2711"/>
                <a:chExt cx="2505" cy="402"/>
              </a:xfrm>
            </p:grpSpPr>
            <p:sp>
              <p:nvSpPr>
                <p:cNvPr id="16565" name="Oval 101"/>
                <p:cNvSpPr>
                  <a:spLocks noChangeArrowheads="1"/>
                </p:cNvSpPr>
                <p:nvPr/>
              </p:nvSpPr>
              <p:spPr bwMode="auto">
                <a:xfrm>
                  <a:off x="2274" y="2711"/>
                  <a:ext cx="2505" cy="402"/>
                </a:xfrm>
                <a:prstGeom prst="ellipse">
                  <a:avLst/>
                </a:prstGeom>
                <a:solidFill>
                  <a:srgbClr val="3366FF"/>
                </a:solidFill>
                <a:ln w="0">
                  <a:solidFill>
                    <a:srgbClr val="000000"/>
                  </a:solidFill>
                  <a:round/>
                  <a:headEnd/>
                  <a:tailEnd/>
                </a:ln>
              </p:spPr>
              <p:txBody>
                <a:bodyPr/>
                <a:lstStyle/>
                <a:p>
                  <a:endParaRPr lang="en-US" sz="1400"/>
                </a:p>
              </p:txBody>
            </p:sp>
            <p:sp>
              <p:nvSpPr>
                <p:cNvPr id="16566" name="Oval 102"/>
                <p:cNvSpPr>
                  <a:spLocks noChangeArrowheads="1"/>
                </p:cNvSpPr>
                <p:nvPr/>
              </p:nvSpPr>
              <p:spPr bwMode="auto">
                <a:xfrm>
                  <a:off x="2274" y="2711"/>
                  <a:ext cx="2505" cy="402"/>
                </a:xfrm>
                <a:prstGeom prst="ellipse">
                  <a:avLst/>
                </a:prstGeom>
                <a:noFill/>
                <a:ln w="5" cap="rnd">
                  <a:solidFill>
                    <a:srgbClr val="000000"/>
                  </a:solidFill>
                  <a:round/>
                  <a:headEnd/>
                  <a:tailEnd/>
                </a:ln>
              </p:spPr>
              <p:txBody>
                <a:bodyPr/>
                <a:lstStyle/>
                <a:p>
                  <a:endParaRPr lang="en-US" sz="1400"/>
                </a:p>
              </p:txBody>
            </p:sp>
          </p:grpSp>
          <p:sp>
            <p:nvSpPr>
              <p:cNvPr id="16562" name="Rectangle 104"/>
              <p:cNvSpPr>
                <a:spLocks noChangeArrowheads="1"/>
              </p:cNvSpPr>
              <p:nvPr/>
            </p:nvSpPr>
            <p:spPr bwMode="auto">
              <a:xfrm>
                <a:off x="3213" y="2797"/>
                <a:ext cx="626" cy="236"/>
              </a:xfrm>
              <a:prstGeom prst="rect">
                <a:avLst/>
              </a:prstGeom>
              <a:solidFill>
                <a:srgbClr val="3366FF"/>
              </a:solidFill>
              <a:ln w="9525">
                <a:noFill/>
                <a:miter lim="800000"/>
                <a:headEnd/>
                <a:tailEnd/>
              </a:ln>
            </p:spPr>
            <p:txBody>
              <a:bodyPr/>
              <a:lstStyle/>
              <a:p>
                <a:endParaRPr lang="en-US" sz="1400"/>
              </a:p>
            </p:txBody>
          </p:sp>
          <p:sp>
            <p:nvSpPr>
              <p:cNvPr id="16563" name="Rectangle 105"/>
              <p:cNvSpPr>
                <a:spLocks noChangeArrowheads="1"/>
              </p:cNvSpPr>
              <p:nvPr/>
            </p:nvSpPr>
            <p:spPr bwMode="auto">
              <a:xfrm>
                <a:off x="3224" y="2820"/>
                <a:ext cx="436" cy="136"/>
              </a:xfrm>
              <a:prstGeom prst="rect">
                <a:avLst/>
              </a:prstGeom>
              <a:noFill/>
              <a:ln w="9525">
                <a:noFill/>
                <a:miter lim="800000"/>
                <a:headEnd/>
                <a:tailEnd/>
              </a:ln>
            </p:spPr>
            <p:txBody>
              <a:bodyPr wrap="none" lIns="0" tIns="0" rIns="0" bIns="0">
                <a:spAutoFit/>
              </a:bodyPr>
              <a:lstStyle/>
              <a:p>
                <a:r>
                  <a:rPr lang="en-US" sz="1400" b="1">
                    <a:solidFill>
                      <a:srgbClr val="000000"/>
                    </a:solidFill>
                  </a:rPr>
                  <a:t>Task 42 </a:t>
                </a:r>
                <a:endParaRPr lang="en-US" sz="1400"/>
              </a:p>
            </p:txBody>
          </p:sp>
          <p:sp>
            <p:nvSpPr>
              <p:cNvPr id="16564" name="Rectangle 106"/>
              <p:cNvSpPr>
                <a:spLocks noChangeArrowheads="1"/>
              </p:cNvSpPr>
              <p:nvPr/>
            </p:nvSpPr>
            <p:spPr bwMode="auto">
              <a:xfrm>
                <a:off x="3186" y="2938"/>
                <a:ext cx="690" cy="136"/>
              </a:xfrm>
              <a:prstGeom prst="rect">
                <a:avLst/>
              </a:prstGeom>
              <a:noFill/>
              <a:ln w="9525">
                <a:noFill/>
                <a:miter lim="800000"/>
                <a:headEnd/>
                <a:tailEnd/>
              </a:ln>
            </p:spPr>
            <p:txBody>
              <a:bodyPr wrap="none" lIns="0" tIns="0" rIns="0" bIns="0">
                <a:spAutoFit/>
              </a:bodyPr>
              <a:lstStyle/>
              <a:p>
                <a:r>
                  <a:rPr lang="en-US" sz="1400" b="1">
                    <a:solidFill>
                      <a:srgbClr val="000000"/>
                    </a:solidFill>
                  </a:rPr>
                  <a:t>Biorefineries</a:t>
                </a:r>
                <a:endParaRPr lang="en-US" sz="1400"/>
              </a:p>
            </p:txBody>
          </p:sp>
        </p:grpSp>
        <p:grpSp>
          <p:nvGrpSpPr>
            <p:cNvPr id="31" name="Group 112"/>
            <p:cNvGrpSpPr>
              <a:grpSpLocks/>
            </p:cNvGrpSpPr>
            <p:nvPr/>
          </p:nvGrpSpPr>
          <p:grpSpPr bwMode="auto">
            <a:xfrm>
              <a:off x="1022" y="1847"/>
              <a:ext cx="4479" cy="957"/>
              <a:chOff x="1022" y="1847"/>
              <a:chExt cx="4479" cy="957"/>
            </a:xfrm>
          </p:grpSpPr>
          <p:sp>
            <p:nvSpPr>
              <p:cNvPr id="16557" name="Rectangle 108"/>
              <p:cNvSpPr>
                <a:spLocks noChangeArrowheads="1"/>
              </p:cNvSpPr>
              <p:nvPr/>
            </p:nvSpPr>
            <p:spPr bwMode="auto">
              <a:xfrm>
                <a:off x="1022" y="1847"/>
                <a:ext cx="4479" cy="957"/>
              </a:xfrm>
              <a:prstGeom prst="rect">
                <a:avLst/>
              </a:prstGeom>
              <a:solidFill>
                <a:srgbClr val="00FFFF"/>
              </a:solidFill>
              <a:ln w="9525">
                <a:noFill/>
                <a:miter lim="800000"/>
                <a:headEnd/>
                <a:tailEnd/>
              </a:ln>
            </p:spPr>
            <p:txBody>
              <a:bodyPr/>
              <a:lstStyle/>
              <a:p>
                <a:endParaRPr lang="en-US" sz="1400"/>
              </a:p>
            </p:txBody>
          </p:sp>
          <p:pic>
            <p:nvPicPr>
              <p:cNvPr id="16558" name="Picture 109"/>
              <p:cNvPicPr>
                <a:picLocks noChangeAspect="1" noChangeArrowheads="1"/>
              </p:cNvPicPr>
              <p:nvPr/>
            </p:nvPicPr>
            <p:blipFill>
              <a:blip r:embed="rId6" cstate="print"/>
              <a:srcRect/>
              <a:stretch>
                <a:fillRect/>
              </a:stretch>
            </p:blipFill>
            <p:spPr bwMode="auto">
              <a:xfrm>
                <a:off x="1022" y="1847"/>
                <a:ext cx="4479" cy="957"/>
              </a:xfrm>
              <a:prstGeom prst="rect">
                <a:avLst/>
              </a:prstGeom>
              <a:noFill/>
              <a:ln w="9525">
                <a:noFill/>
                <a:miter lim="800000"/>
                <a:headEnd/>
                <a:tailEnd/>
              </a:ln>
            </p:spPr>
          </p:pic>
          <p:sp>
            <p:nvSpPr>
              <p:cNvPr id="16559" name="Rectangle 110"/>
              <p:cNvSpPr>
                <a:spLocks noChangeArrowheads="1"/>
              </p:cNvSpPr>
              <p:nvPr/>
            </p:nvSpPr>
            <p:spPr bwMode="auto">
              <a:xfrm>
                <a:off x="1022" y="1847"/>
                <a:ext cx="4479" cy="957"/>
              </a:xfrm>
              <a:prstGeom prst="rect">
                <a:avLst/>
              </a:prstGeom>
              <a:solidFill>
                <a:srgbClr val="00FFFF"/>
              </a:solidFill>
              <a:ln w="9525">
                <a:noFill/>
                <a:miter lim="800000"/>
                <a:headEnd/>
                <a:tailEnd/>
              </a:ln>
            </p:spPr>
            <p:txBody>
              <a:bodyPr/>
              <a:lstStyle/>
              <a:p>
                <a:endParaRPr lang="en-US" sz="1400"/>
              </a:p>
            </p:txBody>
          </p:sp>
          <p:sp>
            <p:nvSpPr>
              <p:cNvPr id="16560" name="Rectangle 111"/>
              <p:cNvSpPr>
                <a:spLocks noChangeArrowheads="1"/>
              </p:cNvSpPr>
              <p:nvPr/>
            </p:nvSpPr>
            <p:spPr bwMode="auto">
              <a:xfrm>
                <a:off x="1022" y="1847"/>
                <a:ext cx="4479" cy="957"/>
              </a:xfrm>
              <a:prstGeom prst="rect">
                <a:avLst/>
              </a:prstGeom>
              <a:noFill/>
              <a:ln w="5" cap="rnd">
                <a:solidFill>
                  <a:srgbClr val="000000"/>
                </a:solidFill>
                <a:miter lim="800000"/>
                <a:headEnd/>
                <a:tailEnd/>
              </a:ln>
            </p:spPr>
            <p:txBody>
              <a:bodyPr/>
              <a:lstStyle/>
              <a:p>
                <a:endParaRPr lang="en-US" sz="1400"/>
              </a:p>
            </p:txBody>
          </p:sp>
        </p:grpSp>
        <p:grpSp>
          <p:nvGrpSpPr>
            <p:cNvPr id="16579" name="Group 117"/>
            <p:cNvGrpSpPr>
              <a:grpSpLocks/>
            </p:cNvGrpSpPr>
            <p:nvPr/>
          </p:nvGrpSpPr>
          <p:grpSpPr bwMode="auto">
            <a:xfrm>
              <a:off x="1022" y="1119"/>
              <a:ext cx="4479" cy="729"/>
              <a:chOff x="1022" y="1119"/>
              <a:chExt cx="4479" cy="729"/>
            </a:xfrm>
          </p:grpSpPr>
          <p:sp>
            <p:nvSpPr>
              <p:cNvPr id="16553" name="Rectangle 113"/>
              <p:cNvSpPr>
                <a:spLocks noChangeArrowheads="1"/>
              </p:cNvSpPr>
              <p:nvPr/>
            </p:nvSpPr>
            <p:spPr bwMode="auto">
              <a:xfrm>
                <a:off x="1022" y="1119"/>
                <a:ext cx="4479" cy="729"/>
              </a:xfrm>
              <a:prstGeom prst="rect">
                <a:avLst/>
              </a:prstGeom>
              <a:solidFill>
                <a:srgbClr val="00FF00"/>
              </a:solidFill>
              <a:ln w="9525">
                <a:noFill/>
                <a:miter lim="800000"/>
                <a:headEnd/>
                <a:tailEnd/>
              </a:ln>
            </p:spPr>
            <p:txBody>
              <a:bodyPr/>
              <a:lstStyle/>
              <a:p>
                <a:endParaRPr lang="en-US" sz="1400"/>
              </a:p>
            </p:txBody>
          </p:sp>
          <p:pic>
            <p:nvPicPr>
              <p:cNvPr id="16554" name="Picture 114"/>
              <p:cNvPicPr>
                <a:picLocks noChangeAspect="1" noChangeArrowheads="1"/>
              </p:cNvPicPr>
              <p:nvPr/>
            </p:nvPicPr>
            <p:blipFill>
              <a:blip r:embed="rId7" cstate="print"/>
              <a:srcRect/>
              <a:stretch>
                <a:fillRect/>
              </a:stretch>
            </p:blipFill>
            <p:spPr bwMode="auto">
              <a:xfrm>
                <a:off x="1022" y="1119"/>
                <a:ext cx="4479" cy="728"/>
              </a:xfrm>
              <a:prstGeom prst="rect">
                <a:avLst/>
              </a:prstGeom>
              <a:noFill/>
              <a:ln w="9525">
                <a:noFill/>
                <a:miter lim="800000"/>
                <a:headEnd/>
                <a:tailEnd/>
              </a:ln>
            </p:spPr>
          </p:pic>
          <p:sp>
            <p:nvSpPr>
              <p:cNvPr id="16555" name="Rectangle 115"/>
              <p:cNvSpPr>
                <a:spLocks noChangeArrowheads="1"/>
              </p:cNvSpPr>
              <p:nvPr/>
            </p:nvSpPr>
            <p:spPr bwMode="auto">
              <a:xfrm>
                <a:off x="1022" y="1119"/>
                <a:ext cx="4479" cy="729"/>
              </a:xfrm>
              <a:prstGeom prst="rect">
                <a:avLst/>
              </a:prstGeom>
              <a:solidFill>
                <a:srgbClr val="00FF00"/>
              </a:solidFill>
              <a:ln w="9525">
                <a:noFill/>
                <a:miter lim="800000"/>
                <a:headEnd/>
                <a:tailEnd/>
              </a:ln>
            </p:spPr>
            <p:txBody>
              <a:bodyPr/>
              <a:lstStyle/>
              <a:p>
                <a:endParaRPr lang="en-US" sz="1400"/>
              </a:p>
            </p:txBody>
          </p:sp>
          <p:sp>
            <p:nvSpPr>
              <p:cNvPr id="16556" name="Rectangle 116"/>
              <p:cNvSpPr>
                <a:spLocks noChangeArrowheads="1"/>
              </p:cNvSpPr>
              <p:nvPr/>
            </p:nvSpPr>
            <p:spPr bwMode="auto">
              <a:xfrm>
                <a:off x="1022" y="1119"/>
                <a:ext cx="4479" cy="728"/>
              </a:xfrm>
              <a:prstGeom prst="rect">
                <a:avLst/>
              </a:prstGeom>
              <a:noFill/>
              <a:ln w="5" cap="rnd">
                <a:solidFill>
                  <a:srgbClr val="000000"/>
                </a:solidFill>
                <a:miter lim="800000"/>
                <a:headEnd/>
                <a:tailEnd/>
              </a:ln>
            </p:spPr>
            <p:txBody>
              <a:bodyPr/>
              <a:lstStyle/>
              <a:p>
                <a:endParaRPr lang="en-US" sz="1400"/>
              </a:p>
            </p:txBody>
          </p:sp>
        </p:grpSp>
        <p:sp>
          <p:nvSpPr>
            <p:cNvPr id="16415" name="Line 118"/>
            <p:cNvSpPr>
              <a:spLocks noChangeShapeType="1"/>
            </p:cNvSpPr>
            <p:nvPr/>
          </p:nvSpPr>
          <p:spPr bwMode="auto">
            <a:xfrm>
              <a:off x="1022" y="2804"/>
              <a:ext cx="4479" cy="0"/>
            </a:xfrm>
            <a:prstGeom prst="line">
              <a:avLst/>
            </a:prstGeom>
            <a:noFill/>
            <a:ln w="5" cap="rnd">
              <a:solidFill>
                <a:srgbClr val="000000"/>
              </a:solidFill>
              <a:round/>
              <a:headEnd/>
              <a:tailEnd/>
            </a:ln>
          </p:spPr>
          <p:txBody>
            <a:bodyPr/>
            <a:lstStyle/>
            <a:p>
              <a:endParaRPr lang="en-US" sz="1400"/>
            </a:p>
          </p:txBody>
        </p:sp>
        <p:sp>
          <p:nvSpPr>
            <p:cNvPr id="16416" name="Rectangle 119"/>
            <p:cNvSpPr>
              <a:spLocks noChangeArrowheads="1"/>
            </p:cNvSpPr>
            <p:nvPr/>
          </p:nvSpPr>
          <p:spPr bwMode="auto">
            <a:xfrm>
              <a:off x="1107" y="1409"/>
              <a:ext cx="445" cy="136"/>
            </a:xfrm>
            <a:prstGeom prst="rect">
              <a:avLst/>
            </a:prstGeom>
            <a:noFill/>
            <a:ln w="9525">
              <a:noFill/>
              <a:miter lim="800000"/>
              <a:headEnd/>
              <a:tailEnd/>
            </a:ln>
          </p:spPr>
          <p:txBody>
            <a:bodyPr wrap="none" lIns="0" tIns="0" rIns="0" bIns="0">
              <a:spAutoFit/>
            </a:bodyPr>
            <a:lstStyle/>
            <a:p>
              <a:r>
                <a:rPr lang="en-US" sz="1400" b="1">
                  <a:solidFill>
                    <a:srgbClr val="009900"/>
                  </a:solidFill>
                </a:rPr>
                <a:t>Sources</a:t>
              </a:r>
              <a:endParaRPr lang="en-US" sz="1400"/>
            </a:p>
          </p:txBody>
        </p:sp>
        <p:sp>
          <p:nvSpPr>
            <p:cNvPr id="16417" name="Rectangle 120"/>
            <p:cNvSpPr>
              <a:spLocks noChangeArrowheads="1"/>
            </p:cNvSpPr>
            <p:nvPr/>
          </p:nvSpPr>
          <p:spPr bwMode="auto">
            <a:xfrm>
              <a:off x="1107" y="2304"/>
              <a:ext cx="439" cy="136"/>
            </a:xfrm>
            <a:prstGeom prst="rect">
              <a:avLst/>
            </a:prstGeom>
            <a:noFill/>
            <a:ln w="9525">
              <a:noFill/>
              <a:miter lim="800000"/>
              <a:headEnd/>
              <a:tailEnd/>
            </a:ln>
          </p:spPr>
          <p:txBody>
            <a:bodyPr wrap="none" lIns="0" tIns="0" rIns="0" bIns="0">
              <a:spAutoFit/>
            </a:bodyPr>
            <a:lstStyle/>
            <a:p>
              <a:r>
                <a:rPr lang="en-US" sz="1400" b="1">
                  <a:solidFill>
                    <a:srgbClr val="FF0000"/>
                  </a:solidFill>
                </a:rPr>
                <a:t>Process</a:t>
              </a:r>
              <a:endParaRPr lang="en-US" sz="1400"/>
            </a:p>
          </p:txBody>
        </p:sp>
        <p:sp>
          <p:nvSpPr>
            <p:cNvPr id="16418" name="Rectangle 121"/>
            <p:cNvSpPr>
              <a:spLocks noChangeArrowheads="1"/>
            </p:cNvSpPr>
            <p:nvPr/>
          </p:nvSpPr>
          <p:spPr bwMode="auto">
            <a:xfrm>
              <a:off x="1107" y="2952"/>
              <a:ext cx="426" cy="136"/>
            </a:xfrm>
            <a:prstGeom prst="rect">
              <a:avLst/>
            </a:prstGeom>
            <a:noFill/>
            <a:ln w="9525">
              <a:noFill/>
              <a:miter lim="800000"/>
              <a:headEnd/>
              <a:tailEnd/>
            </a:ln>
          </p:spPr>
          <p:txBody>
            <a:bodyPr wrap="none" lIns="0" tIns="0" rIns="0" bIns="0">
              <a:spAutoFit/>
            </a:bodyPr>
            <a:lstStyle/>
            <a:p>
              <a:r>
                <a:rPr lang="en-US" sz="1400" b="1">
                  <a:solidFill>
                    <a:srgbClr val="FF3399"/>
                  </a:solidFill>
                </a:rPr>
                <a:t>Product</a:t>
              </a:r>
              <a:endParaRPr lang="en-US" sz="1400"/>
            </a:p>
          </p:txBody>
        </p:sp>
        <p:sp>
          <p:nvSpPr>
            <p:cNvPr id="16419" name="Rectangle 122"/>
            <p:cNvSpPr>
              <a:spLocks noChangeArrowheads="1"/>
            </p:cNvSpPr>
            <p:nvPr/>
          </p:nvSpPr>
          <p:spPr bwMode="auto">
            <a:xfrm>
              <a:off x="1108" y="3569"/>
              <a:ext cx="502" cy="136"/>
            </a:xfrm>
            <a:prstGeom prst="rect">
              <a:avLst/>
            </a:prstGeom>
            <a:noFill/>
            <a:ln w="9525">
              <a:noFill/>
              <a:miter lim="800000"/>
              <a:headEnd/>
              <a:tailEnd/>
            </a:ln>
          </p:spPr>
          <p:txBody>
            <a:bodyPr wrap="none" lIns="0" tIns="0" rIns="0" bIns="0">
              <a:spAutoFit/>
            </a:bodyPr>
            <a:lstStyle/>
            <a:p>
              <a:r>
                <a:rPr lang="en-US" sz="1400" b="1">
                  <a:solidFill>
                    <a:srgbClr val="6666FF"/>
                  </a:solidFill>
                </a:rPr>
                <a:t>Overview</a:t>
              </a:r>
              <a:endParaRPr lang="en-US" sz="1400"/>
            </a:p>
          </p:txBody>
        </p:sp>
        <p:grpSp>
          <p:nvGrpSpPr>
            <p:cNvPr id="16583" name="Group 125"/>
            <p:cNvGrpSpPr>
              <a:grpSpLocks/>
            </p:cNvGrpSpPr>
            <p:nvPr/>
          </p:nvGrpSpPr>
          <p:grpSpPr bwMode="auto">
            <a:xfrm>
              <a:off x="2838" y="289"/>
              <a:ext cx="553" cy="1572"/>
              <a:chOff x="2838" y="289"/>
              <a:chExt cx="553" cy="1572"/>
            </a:xfrm>
          </p:grpSpPr>
          <p:sp>
            <p:nvSpPr>
              <p:cNvPr id="16551" name="Oval 123"/>
              <p:cNvSpPr>
                <a:spLocks noChangeArrowheads="1"/>
              </p:cNvSpPr>
              <p:nvPr/>
            </p:nvSpPr>
            <p:spPr bwMode="auto">
              <a:xfrm>
                <a:off x="2877" y="289"/>
                <a:ext cx="514" cy="661"/>
              </a:xfrm>
              <a:prstGeom prst="ellipse">
                <a:avLst/>
              </a:prstGeom>
              <a:noFill/>
              <a:ln w="0">
                <a:noFill/>
                <a:round/>
                <a:headEnd/>
                <a:tailEnd/>
              </a:ln>
            </p:spPr>
            <p:txBody>
              <a:bodyPr/>
              <a:lstStyle/>
              <a:p>
                <a:endParaRPr lang="en-US" sz="1400"/>
              </a:p>
            </p:txBody>
          </p:sp>
          <p:sp>
            <p:nvSpPr>
              <p:cNvPr id="16552" name="Oval 124"/>
              <p:cNvSpPr>
                <a:spLocks noChangeArrowheads="1"/>
              </p:cNvSpPr>
              <p:nvPr/>
            </p:nvSpPr>
            <p:spPr bwMode="auto">
              <a:xfrm>
                <a:off x="2838" y="1200"/>
                <a:ext cx="514" cy="661"/>
              </a:xfrm>
              <a:prstGeom prst="ellipse">
                <a:avLst/>
              </a:prstGeom>
              <a:noFill/>
              <a:ln w="5" cap="rnd">
                <a:noFill/>
                <a:round/>
                <a:headEnd/>
                <a:tailEnd/>
              </a:ln>
            </p:spPr>
            <p:txBody>
              <a:bodyPr/>
              <a:lstStyle/>
              <a:p>
                <a:endParaRPr lang="en-US" sz="1400"/>
              </a:p>
            </p:txBody>
          </p:sp>
        </p:grpSp>
        <p:sp>
          <p:nvSpPr>
            <p:cNvPr id="16421" name="Rectangle 126"/>
            <p:cNvSpPr>
              <a:spLocks noChangeArrowheads="1"/>
            </p:cNvSpPr>
            <p:nvPr/>
          </p:nvSpPr>
          <p:spPr bwMode="auto">
            <a:xfrm>
              <a:off x="3350" y="533"/>
              <a:ext cx="0" cy="136"/>
            </a:xfrm>
            <a:prstGeom prst="rect">
              <a:avLst/>
            </a:prstGeom>
            <a:noFill/>
            <a:ln w="9525">
              <a:noFill/>
              <a:miter lim="800000"/>
              <a:headEnd/>
              <a:tailEnd/>
            </a:ln>
          </p:spPr>
          <p:txBody>
            <a:bodyPr wrap="none" lIns="0" tIns="0" rIns="0" bIns="0">
              <a:spAutoFit/>
            </a:bodyPr>
            <a:lstStyle/>
            <a:p>
              <a:endParaRPr lang="en-US" sz="1400"/>
            </a:p>
          </p:txBody>
        </p:sp>
        <p:sp>
          <p:nvSpPr>
            <p:cNvPr id="16422" name="Rectangle 127"/>
            <p:cNvSpPr>
              <a:spLocks noChangeArrowheads="1"/>
            </p:cNvSpPr>
            <p:nvPr/>
          </p:nvSpPr>
          <p:spPr bwMode="auto">
            <a:xfrm>
              <a:off x="2916" y="945"/>
              <a:ext cx="31" cy="136"/>
            </a:xfrm>
            <a:prstGeom prst="rect">
              <a:avLst/>
            </a:prstGeom>
            <a:noFill/>
            <a:ln w="9525">
              <a:noFill/>
              <a:miter lim="800000"/>
              <a:headEnd/>
              <a:tailEnd/>
            </a:ln>
          </p:spPr>
          <p:txBody>
            <a:bodyPr wrap="none" lIns="0" tIns="0" rIns="0" bIns="0">
              <a:spAutoFit/>
            </a:bodyPr>
            <a:lstStyle/>
            <a:p>
              <a:r>
                <a:rPr lang="en-US" sz="1400" b="1">
                  <a:solidFill>
                    <a:srgbClr val="000000"/>
                  </a:solidFill>
                </a:rPr>
                <a:t> </a:t>
              </a:r>
              <a:endParaRPr lang="en-US" sz="1400"/>
            </a:p>
          </p:txBody>
        </p:sp>
        <p:sp>
          <p:nvSpPr>
            <p:cNvPr id="16423" name="Rectangle 128"/>
            <p:cNvSpPr>
              <a:spLocks noChangeArrowheads="1"/>
            </p:cNvSpPr>
            <p:nvPr/>
          </p:nvSpPr>
          <p:spPr bwMode="auto">
            <a:xfrm>
              <a:off x="3133" y="1511"/>
              <a:ext cx="0" cy="136"/>
            </a:xfrm>
            <a:prstGeom prst="rect">
              <a:avLst/>
            </a:prstGeom>
            <a:noFill/>
            <a:ln w="9525">
              <a:noFill/>
              <a:miter lim="800000"/>
              <a:headEnd/>
              <a:tailEnd/>
            </a:ln>
          </p:spPr>
          <p:txBody>
            <a:bodyPr wrap="none" lIns="0" tIns="0" rIns="0" bIns="0">
              <a:spAutoFit/>
            </a:bodyPr>
            <a:lstStyle/>
            <a:p>
              <a:endParaRPr lang="en-US" sz="1400"/>
            </a:p>
          </p:txBody>
        </p:sp>
        <p:grpSp>
          <p:nvGrpSpPr>
            <p:cNvPr id="16589" name="Group 131"/>
            <p:cNvGrpSpPr>
              <a:grpSpLocks/>
            </p:cNvGrpSpPr>
            <p:nvPr/>
          </p:nvGrpSpPr>
          <p:grpSpPr bwMode="auto">
            <a:xfrm>
              <a:off x="2838" y="60"/>
              <a:ext cx="1190" cy="1771"/>
              <a:chOff x="2838" y="60"/>
              <a:chExt cx="1190" cy="1771"/>
            </a:xfrm>
          </p:grpSpPr>
          <p:sp>
            <p:nvSpPr>
              <p:cNvPr id="16549" name="Oval 129"/>
              <p:cNvSpPr>
                <a:spLocks noChangeArrowheads="1"/>
              </p:cNvSpPr>
              <p:nvPr/>
            </p:nvSpPr>
            <p:spPr bwMode="auto">
              <a:xfrm>
                <a:off x="3340" y="1170"/>
                <a:ext cx="688" cy="661"/>
              </a:xfrm>
              <a:prstGeom prst="ellipse">
                <a:avLst/>
              </a:prstGeom>
              <a:solidFill>
                <a:srgbClr val="99CC00"/>
              </a:solidFill>
              <a:ln w="0">
                <a:solidFill>
                  <a:srgbClr val="000000"/>
                </a:solidFill>
                <a:round/>
                <a:headEnd/>
                <a:tailEnd/>
              </a:ln>
            </p:spPr>
            <p:txBody>
              <a:bodyPr/>
              <a:lstStyle/>
              <a:p>
                <a:endParaRPr lang="en-US" sz="1400"/>
              </a:p>
            </p:txBody>
          </p:sp>
          <p:sp>
            <p:nvSpPr>
              <p:cNvPr id="16550" name="Oval 130"/>
              <p:cNvSpPr>
                <a:spLocks noChangeArrowheads="1"/>
              </p:cNvSpPr>
              <p:nvPr/>
            </p:nvSpPr>
            <p:spPr bwMode="auto">
              <a:xfrm>
                <a:off x="2838" y="60"/>
                <a:ext cx="688" cy="661"/>
              </a:xfrm>
              <a:prstGeom prst="ellipse">
                <a:avLst/>
              </a:prstGeom>
              <a:noFill/>
              <a:ln w="5" cap="rnd">
                <a:noFill/>
                <a:round/>
                <a:headEnd/>
                <a:tailEnd/>
              </a:ln>
            </p:spPr>
            <p:txBody>
              <a:bodyPr/>
              <a:lstStyle/>
              <a:p>
                <a:endParaRPr lang="en-US" sz="1400"/>
              </a:p>
            </p:txBody>
          </p:sp>
        </p:grpSp>
        <p:sp>
          <p:nvSpPr>
            <p:cNvPr id="16425" name="Rectangle 132"/>
            <p:cNvSpPr>
              <a:spLocks noChangeArrowheads="1"/>
            </p:cNvSpPr>
            <p:nvPr/>
          </p:nvSpPr>
          <p:spPr bwMode="auto">
            <a:xfrm>
              <a:off x="3131" y="1315"/>
              <a:ext cx="0" cy="136"/>
            </a:xfrm>
            <a:prstGeom prst="rect">
              <a:avLst/>
            </a:prstGeom>
            <a:noFill/>
            <a:ln w="9525">
              <a:noFill/>
              <a:miter lim="800000"/>
              <a:headEnd/>
              <a:tailEnd/>
            </a:ln>
          </p:spPr>
          <p:txBody>
            <a:bodyPr wrap="none" lIns="0" tIns="0" rIns="0" bIns="0">
              <a:spAutoFit/>
            </a:bodyPr>
            <a:lstStyle/>
            <a:p>
              <a:endParaRPr lang="en-US" sz="1400"/>
            </a:p>
          </p:txBody>
        </p:sp>
        <p:sp>
          <p:nvSpPr>
            <p:cNvPr id="16426" name="Rectangle 133"/>
            <p:cNvSpPr>
              <a:spLocks noChangeArrowheads="1"/>
            </p:cNvSpPr>
            <p:nvPr/>
          </p:nvSpPr>
          <p:spPr bwMode="auto">
            <a:xfrm>
              <a:off x="3343" y="1278"/>
              <a:ext cx="682" cy="543"/>
            </a:xfrm>
            <a:prstGeom prst="rect">
              <a:avLst/>
            </a:prstGeom>
            <a:noFill/>
            <a:ln w="9525">
              <a:noFill/>
              <a:miter lim="800000"/>
              <a:headEnd/>
              <a:tailEnd/>
            </a:ln>
          </p:spPr>
          <p:txBody>
            <a:bodyPr wrap="none" lIns="0" tIns="0" rIns="0" bIns="0">
              <a:spAutoFit/>
            </a:bodyPr>
            <a:lstStyle/>
            <a:p>
              <a:r>
                <a:rPr lang="en-US" sz="1400" b="1">
                  <a:solidFill>
                    <a:srgbClr val="000000"/>
                  </a:solidFill>
                </a:rPr>
                <a:t>Task 43</a:t>
              </a:r>
            </a:p>
            <a:p>
              <a:endParaRPr lang="en-US" sz="1400" b="1">
                <a:solidFill>
                  <a:srgbClr val="000000"/>
                </a:solidFill>
              </a:endParaRPr>
            </a:p>
            <a:p>
              <a:r>
                <a:rPr lang="en-US" sz="1400" b="1">
                  <a:solidFill>
                    <a:srgbClr val="000000"/>
                  </a:solidFill>
                </a:rPr>
                <a:t>Biomass </a:t>
              </a:r>
            </a:p>
            <a:p>
              <a:r>
                <a:rPr lang="en-US" sz="1400" b="1">
                  <a:solidFill>
                    <a:srgbClr val="000000"/>
                  </a:solidFill>
                </a:rPr>
                <a:t>Feedstocks  </a:t>
              </a:r>
              <a:endParaRPr lang="en-US" sz="1400"/>
            </a:p>
          </p:txBody>
        </p:sp>
        <p:sp>
          <p:nvSpPr>
            <p:cNvPr id="16427" name="Rectangle 134"/>
            <p:cNvSpPr>
              <a:spLocks noChangeArrowheads="1"/>
            </p:cNvSpPr>
            <p:nvPr/>
          </p:nvSpPr>
          <p:spPr bwMode="auto">
            <a:xfrm>
              <a:off x="3133" y="1511"/>
              <a:ext cx="0" cy="136"/>
            </a:xfrm>
            <a:prstGeom prst="rect">
              <a:avLst/>
            </a:prstGeom>
            <a:noFill/>
            <a:ln w="9525">
              <a:noFill/>
              <a:miter lim="800000"/>
              <a:headEnd/>
              <a:tailEnd/>
            </a:ln>
          </p:spPr>
          <p:txBody>
            <a:bodyPr wrap="none" lIns="0" tIns="0" rIns="0" bIns="0">
              <a:spAutoFit/>
            </a:bodyPr>
            <a:lstStyle/>
            <a:p>
              <a:endParaRPr lang="en-US" sz="1400"/>
            </a:p>
          </p:txBody>
        </p:sp>
        <p:sp>
          <p:nvSpPr>
            <p:cNvPr id="16428" name="Oval 136"/>
            <p:cNvSpPr>
              <a:spLocks noChangeArrowheads="1"/>
            </p:cNvSpPr>
            <p:nvPr/>
          </p:nvSpPr>
          <p:spPr bwMode="auto">
            <a:xfrm>
              <a:off x="4298" y="441"/>
              <a:ext cx="459" cy="648"/>
            </a:xfrm>
            <a:prstGeom prst="ellipse">
              <a:avLst/>
            </a:prstGeom>
            <a:noFill/>
            <a:ln w="5" cap="rnd">
              <a:noFill/>
              <a:round/>
              <a:headEnd/>
              <a:tailEnd/>
            </a:ln>
          </p:spPr>
          <p:txBody>
            <a:bodyPr/>
            <a:lstStyle/>
            <a:p>
              <a:endParaRPr lang="en-US" sz="1400"/>
            </a:p>
          </p:txBody>
        </p:sp>
        <p:sp>
          <p:nvSpPr>
            <p:cNvPr id="16429" name="Rectangle 138"/>
            <p:cNvSpPr>
              <a:spLocks noChangeArrowheads="1"/>
            </p:cNvSpPr>
            <p:nvPr/>
          </p:nvSpPr>
          <p:spPr bwMode="auto">
            <a:xfrm>
              <a:off x="3848" y="1377"/>
              <a:ext cx="0" cy="136"/>
            </a:xfrm>
            <a:prstGeom prst="rect">
              <a:avLst/>
            </a:prstGeom>
            <a:noFill/>
            <a:ln w="9525">
              <a:noFill/>
              <a:miter lim="800000"/>
              <a:headEnd/>
              <a:tailEnd/>
            </a:ln>
          </p:spPr>
          <p:txBody>
            <a:bodyPr wrap="none" lIns="0" tIns="0" rIns="0" bIns="0">
              <a:spAutoFit/>
            </a:bodyPr>
            <a:lstStyle/>
            <a:p>
              <a:endParaRPr lang="en-US" sz="1400"/>
            </a:p>
          </p:txBody>
        </p:sp>
        <p:sp>
          <p:nvSpPr>
            <p:cNvPr id="16430" name="Rectangle 139"/>
            <p:cNvSpPr>
              <a:spLocks noChangeArrowheads="1"/>
            </p:cNvSpPr>
            <p:nvPr/>
          </p:nvSpPr>
          <p:spPr bwMode="auto">
            <a:xfrm>
              <a:off x="4563" y="994"/>
              <a:ext cx="0" cy="136"/>
            </a:xfrm>
            <a:prstGeom prst="rect">
              <a:avLst/>
            </a:prstGeom>
            <a:noFill/>
            <a:ln w="9525">
              <a:noFill/>
              <a:miter lim="800000"/>
              <a:headEnd/>
              <a:tailEnd/>
            </a:ln>
          </p:spPr>
          <p:txBody>
            <a:bodyPr wrap="none" lIns="0" tIns="0" rIns="0" bIns="0">
              <a:spAutoFit/>
            </a:bodyPr>
            <a:lstStyle/>
            <a:p>
              <a:endParaRPr lang="en-US" sz="1400"/>
            </a:p>
          </p:txBody>
        </p:sp>
        <p:sp>
          <p:nvSpPr>
            <p:cNvPr id="16431" name="Rectangle 140"/>
            <p:cNvSpPr>
              <a:spLocks noChangeArrowheads="1"/>
            </p:cNvSpPr>
            <p:nvPr/>
          </p:nvSpPr>
          <p:spPr bwMode="auto">
            <a:xfrm>
              <a:off x="2952" y="939"/>
              <a:ext cx="0" cy="136"/>
            </a:xfrm>
            <a:prstGeom prst="rect">
              <a:avLst/>
            </a:prstGeom>
            <a:noFill/>
            <a:ln w="9525">
              <a:noFill/>
              <a:miter lim="800000"/>
              <a:headEnd/>
              <a:tailEnd/>
            </a:ln>
          </p:spPr>
          <p:txBody>
            <a:bodyPr wrap="none" lIns="0" tIns="0" rIns="0" bIns="0">
              <a:spAutoFit/>
            </a:bodyPr>
            <a:lstStyle/>
            <a:p>
              <a:endParaRPr lang="en-US" sz="1400"/>
            </a:p>
          </p:txBody>
        </p:sp>
        <p:sp>
          <p:nvSpPr>
            <p:cNvPr id="16432" name="Oval 143"/>
            <p:cNvSpPr>
              <a:spLocks noChangeArrowheads="1"/>
            </p:cNvSpPr>
            <p:nvPr/>
          </p:nvSpPr>
          <p:spPr bwMode="auto">
            <a:xfrm>
              <a:off x="4608" y="389"/>
              <a:ext cx="459" cy="648"/>
            </a:xfrm>
            <a:prstGeom prst="ellipse">
              <a:avLst/>
            </a:prstGeom>
            <a:noFill/>
            <a:ln w="5" cap="rnd">
              <a:noFill/>
              <a:round/>
              <a:headEnd/>
              <a:tailEnd/>
            </a:ln>
          </p:spPr>
          <p:txBody>
            <a:bodyPr/>
            <a:lstStyle/>
            <a:p>
              <a:endParaRPr lang="en-US" sz="1400"/>
            </a:p>
          </p:txBody>
        </p:sp>
        <p:sp>
          <p:nvSpPr>
            <p:cNvPr id="16433" name="Rectangle 145"/>
            <p:cNvSpPr>
              <a:spLocks noChangeArrowheads="1"/>
            </p:cNvSpPr>
            <p:nvPr/>
          </p:nvSpPr>
          <p:spPr bwMode="auto">
            <a:xfrm>
              <a:off x="3849" y="1377"/>
              <a:ext cx="0" cy="136"/>
            </a:xfrm>
            <a:prstGeom prst="rect">
              <a:avLst/>
            </a:prstGeom>
            <a:noFill/>
            <a:ln w="9525">
              <a:noFill/>
              <a:miter lim="800000"/>
              <a:headEnd/>
              <a:tailEnd/>
            </a:ln>
          </p:spPr>
          <p:txBody>
            <a:bodyPr wrap="none" lIns="0" tIns="0" rIns="0" bIns="0">
              <a:spAutoFit/>
            </a:bodyPr>
            <a:lstStyle/>
            <a:p>
              <a:endParaRPr lang="en-US" sz="1400"/>
            </a:p>
          </p:txBody>
        </p:sp>
        <p:sp>
          <p:nvSpPr>
            <p:cNvPr id="16434" name="Rectangle 146"/>
            <p:cNvSpPr>
              <a:spLocks noChangeArrowheads="1"/>
            </p:cNvSpPr>
            <p:nvPr/>
          </p:nvSpPr>
          <p:spPr bwMode="auto">
            <a:xfrm>
              <a:off x="4822" y="931"/>
              <a:ext cx="31" cy="136"/>
            </a:xfrm>
            <a:prstGeom prst="rect">
              <a:avLst/>
            </a:prstGeom>
            <a:noFill/>
            <a:ln w="9525">
              <a:noFill/>
              <a:miter lim="800000"/>
              <a:headEnd/>
              <a:tailEnd/>
            </a:ln>
          </p:spPr>
          <p:txBody>
            <a:bodyPr wrap="none" lIns="0" tIns="0" rIns="0" bIns="0">
              <a:spAutoFit/>
            </a:bodyPr>
            <a:lstStyle/>
            <a:p>
              <a:r>
                <a:rPr lang="en-US" sz="1400" b="1">
                  <a:solidFill>
                    <a:srgbClr val="000000"/>
                  </a:solidFill>
                </a:rPr>
                <a:t> </a:t>
              </a:r>
              <a:endParaRPr lang="en-US" sz="1400"/>
            </a:p>
          </p:txBody>
        </p:sp>
        <p:sp>
          <p:nvSpPr>
            <p:cNvPr id="16435" name="Rectangle 147"/>
            <p:cNvSpPr>
              <a:spLocks noChangeArrowheads="1"/>
            </p:cNvSpPr>
            <p:nvPr/>
          </p:nvSpPr>
          <p:spPr bwMode="auto">
            <a:xfrm>
              <a:off x="3861" y="1573"/>
              <a:ext cx="0" cy="136"/>
            </a:xfrm>
            <a:prstGeom prst="rect">
              <a:avLst/>
            </a:prstGeom>
            <a:noFill/>
            <a:ln w="9525">
              <a:noFill/>
              <a:miter lim="800000"/>
              <a:headEnd/>
              <a:tailEnd/>
            </a:ln>
          </p:spPr>
          <p:txBody>
            <a:bodyPr wrap="none" lIns="0" tIns="0" rIns="0" bIns="0">
              <a:spAutoFit/>
            </a:bodyPr>
            <a:lstStyle/>
            <a:p>
              <a:endParaRPr lang="en-US" sz="1400"/>
            </a:p>
          </p:txBody>
        </p:sp>
        <p:sp>
          <p:nvSpPr>
            <p:cNvPr id="16436" name="Rectangle 148"/>
            <p:cNvSpPr>
              <a:spLocks noChangeArrowheads="1"/>
            </p:cNvSpPr>
            <p:nvPr/>
          </p:nvSpPr>
          <p:spPr bwMode="auto">
            <a:xfrm>
              <a:off x="2500" y="996"/>
              <a:ext cx="0" cy="136"/>
            </a:xfrm>
            <a:prstGeom prst="rect">
              <a:avLst/>
            </a:prstGeom>
            <a:noFill/>
            <a:ln w="9525">
              <a:noFill/>
              <a:miter lim="800000"/>
              <a:headEnd/>
              <a:tailEnd/>
            </a:ln>
          </p:spPr>
          <p:txBody>
            <a:bodyPr wrap="none" lIns="0" tIns="0" rIns="0" bIns="0">
              <a:spAutoFit/>
            </a:bodyPr>
            <a:lstStyle/>
            <a:p>
              <a:endParaRPr lang="en-US" sz="1400"/>
            </a:p>
          </p:txBody>
        </p:sp>
        <p:grpSp>
          <p:nvGrpSpPr>
            <p:cNvPr id="16594" name="Group 151"/>
            <p:cNvGrpSpPr>
              <a:grpSpLocks/>
            </p:cNvGrpSpPr>
            <p:nvPr/>
          </p:nvGrpSpPr>
          <p:grpSpPr bwMode="auto">
            <a:xfrm>
              <a:off x="1569" y="1200"/>
              <a:ext cx="353" cy="1388"/>
              <a:chOff x="1569" y="1200"/>
              <a:chExt cx="353" cy="1388"/>
            </a:xfrm>
          </p:grpSpPr>
          <p:sp>
            <p:nvSpPr>
              <p:cNvPr id="16547" name="Oval 149"/>
              <p:cNvSpPr>
                <a:spLocks noChangeArrowheads="1"/>
              </p:cNvSpPr>
              <p:nvPr/>
            </p:nvSpPr>
            <p:spPr bwMode="auto">
              <a:xfrm>
                <a:off x="1569" y="1200"/>
                <a:ext cx="353" cy="1388"/>
              </a:xfrm>
              <a:prstGeom prst="ellipse">
                <a:avLst/>
              </a:prstGeom>
              <a:solidFill>
                <a:srgbClr val="FF6600"/>
              </a:solidFill>
              <a:ln w="0">
                <a:solidFill>
                  <a:srgbClr val="000000"/>
                </a:solidFill>
                <a:round/>
                <a:headEnd/>
                <a:tailEnd/>
              </a:ln>
            </p:spPr>
            <p:txBody>
              <a:bodyPr/>
              <a:lstStyle/>
              <a:p>
                <a:endParaRPr lang="en-US" sz="1400"/>
              </a:p>
            </p:txBody>
          </p:sp>
          <p:sp>
            <p:nvSpPr>
              <p:cNvPr id="16548" name="Oval 150"/>
              <p:cNvSpPr>
                <a:spLocks noChangeArrowheads="1"/>
              </p:cNvSpPr>
              <p:nvPr/>
            </p:nvSpPr>
            <p:spPr bwMode="auto">
              <a:xfrm>
                <a:off x="1569" y="1200"/>
                <a:ext cx="353" cy="1388"/>
              </a:xfrm>
              <a:prstGeom prst="ellipse">
                <a:avLst/>
              </a:prstGeom>
              <a:noFill/>
              <a:ln w="5" cap="rnd">
                <a:solidFill>
                  <a:srgbClr val="000000"/>
                </a:solidFill>
                <a:round/>
                <a:headEnd/>
                <a:tailEnd/>
              </a:ln>
            </p:spPr>
            <p:txBody>
              <a:bodyPr/>
              <a:lstStyle/>
              <a:p>
                <a:endParaRPr lang="en-US" sz="1400"/>
              </a:p>
            </p:txBody>
          </p:sp>
        </p:grpSp>
        <p:sp>
          <p:nvSpPr>
            <p:cNvPr id="16438" name="Rectangle 152"/>
            <p:cNvSpPr>
              <a:spLocks noChangeArrowheads="1"/>
            </p:cNvSpPr>
            <p:nvPr/>
          </p:nvSpPr>
          <p:spPr bwMode="auto">
            <a:xfrm>
              <a:off x="1651" y="1777"/>
              <a:ext cx="248" cy="136"/>
            </a:xfrm>
            <a:prstGeom prst="rect">
              <a:avLst/>
            </a:prstGeom>
            <a:noFill/>
            <a:ln w="9525">
              <a:noFill/>
              <a:miter lim="800000"/>
              <a:headEnd/>
              <a:tailEnd/>
            </a:ln>
          </p:spPr>
          <p:txBody>
            <a:bodyPr wrap="none" lIns="0" tIns="0" rIns="0" bIns="0">
              <a:spAutoFit/>
            </a:bodyPr>
            <a:lstStyle/>
            <a:p>
              <a:r>
                <a:rPr lang="en-US" sz="1400" b="1">
                  <a:solidFill>
                    <a:srgbClr val="000000"/>
                  </a:solidFill>
                </a:rPr>
                <a:t>Task</a:t>
              </a:r>
              <a:endParaRPr lang="en-US" sz="1400"/>
            </a:p>
          </p:txBody>
        </p:sp>
        <p:sp>
          <p:nvSpPr>
            <p:cNvPr id="16439" name="Rectangle 153"/>
            <p:cNvSpPr>
              <a:spLocks noChangeArrowheads="1"/>
            </p:cNvSpPr>
            <p:nvPr/>
          </p:nvSpPr>
          <p:spPr bwMode="auto">
            <a:xfrm>
              <a:off x="1708" y="1855"/>
              <a:ext cx="125" cy="136"/>
            </a:xfrm>
            <a:prstGeom prst="rect">
              <a:avLst/>
            </a:prstGeom>
            <a:noFill/>
            <a:ln w="9525">
              <a:noFill/>
              <a:miter lim="800000"/>
              <a:headEnd/>
              <a:tailEnd/>
            </a:ln>
          </p:spPr>
          <p:txBody>
            <a:bodyPr wrap="none" lIns="0" tIns="0" rIns="0" bIns="0">
              <a:spAutoFit/>
            </a:bodyPr>
            <a:lstStyle/>
            <a:p>
              <a:r>
                <a:rPr lang="en-US" sz="1400" b="1">
                  <a:solidFill>
                    <a:srgbClr val="000000"/>
                  </a:solidFill>
                </a:rPr>
                <a:t>36</a:t>
              </a:r>
              <a:endParaRPr lang="en-US" sz="1400"/>
            </a:p>
          </p:txBody>
        </p:sp>
        <p:sp>
          <p:nvSpPr>
            <p:cNvPr id="16440" name="Rectangle 154"/>
            <p:cNvSpPr>
              <a:spLocks noChangeArrowheads="1"/>
            </p:cNvSpPr>
            <p:nvPr/>
          </p:nvSpPr>
          <p:spPr bwMode="auto">
            <a:xfrm>
              <a:off x="1638" y="2051"/>
              <a:ext cx="277" cy="136"/>
            </a:xfrm>
            <a:prstGeom prst="rect">
              <a:avLst/>
            </a:prstGeom>
            <a:noFill/>
            <a:ln w="9525">
              <a:noFill/>
              <a:miter lim="800000"/>
              <a:headEnd/>
              <a:tailEnd/>
            </a:ln>
          </p:spPr>
          <p:txBody>
            <a:bodyPr wrap="none" lIns="0" tIns="0" rIns="0" bIns="0">
              <a:spAutoFit/>
            </a:bodyPr>
            <a:lstStyle/>
            <a:p>
              <a:r>
                <a:rPr lang="en-US" sz="1400" b="1">
                  <a:solidFill>
                    <a:srgbClr val="000000"/>
                  </a:solidFill>
                </a:rPr>
                <a:t>MSW</a:t>
              </a:r>
              <a:endParaRPr lang="en-US" sz="1400"/>
            </a:p>
          </p:txBody>
        </p:sp>
        <p:grpSp>
          <p:nvGrpSpPr>
            <p:cNvPr id="16601" name="Group 157"/>
            <p:cNvGrpSpPr>
              <a:grpSpLocks/>
            </p:cNvGrpSpPr>
            <p:nvPr/>
          </p:nvGrpSpPr>
          <p:grpSpPr bwMode="auto">
            <a:xfrm>
              <a:off x="1569" y="1200"/>
              <a:ext cx="353" cy="1388"/>
              <a:chOff x="1569" y="1200"/>
              <a:chExt cx="353" cy="1388"/>
            </a:xfrm>
          </p:grpSpPr>
          <p:sp>
            <p:nvSpPr>
              <p:cNvPr id="16545" name="Oval 155"/>
              <p:cNvSpPr>
                <a:spLocks noChangeArrowheads="1"/>
              </p:cNvSpPr>
              <p:nvPr/>
            </p:nvSpPr>
            <p:spPr bwMode="auto">
              <a:xfrm>
                <a:off x="1569" y="1200"/>
                <a:ext cx="353" cy="1388"/>
              </a:xfrm>
              <a:prstGeom prst="ellipse">
                <a:avLst/>
              </a:prstGeom>
              <a:solidFill>
                <a:srgbClr val="FF6600"/>
              </a:solidFill>
              <a:ln w="0">
                <a:solidFill>
                  <a:srgbClr val="000000"/>
                </a:solidFill>
                <a:round/>
                <a:headEnd/>
                <a:tailEnd/>
              </a:ln>
            </p:spPr>
            <p:txBody>
              <a:bodyPr/>
              <a:lstStyle/>
              <a:p>
                <a:endParaRPr lang="en-US" sz="1400"/>
              </a:p>
            </p:txBody>
          </p:sp>
          <p:sp>
            <p:nvSpPr>
              <p:cNvPr id="16546" name="Oval 156"/>
              <p:cNvSpPr>
                <a:spLocks noChangeArrowheads="1"/>
              </p:cNvSpPr>
              <p:nvPr/>
            </p:nvSpPr>
            <p:spPr bwMode="auto">
              <a:xfrm>
                <a:off x="1569" y="1200"/>
                <a:ext cx="353" cy="1388"/>
              </a:xfrm>
              <a:prstGeom prst="ellipse">
                <a:avLst/>
              </a:prstGeom>
              <a:noFill/>
              <a:ln w="5" cap="rnd">
                <a:solidFill>
                  <a:srgbClr val="000000"/>
                </a:solidFill>
                <a:round/>
                <a:headEnd/>
                <a:tailEnd/>
              </a:ln>
            </p:spPr>
            <p:txBody>
              <a:bodyPr/>
              <a:lstStyle/>
              <a:p>
                <a:endParaRPr lang="en-US" sz="1400"/>
              </a:p>
            </p:txBody>
          </p:sp>
        </p:grpSp>
        <p:sp>
          <p:nvSpPr>
            <p:cNvPr id="16442" name="Rectangle 158"/>
            <p:cNvSpPr>
              <a:spLocks noChangeArrowheads="1"/>
            </p:cNvSpPr>
            <p:nvPr/>
          </p:nvSpPr>
          <p:spPr bwMode="auto">
            <a:xfrm>
              <a:off x="1651" y="1777"/>
              <a:ext cx="248" cy="136"/>
            </a:xfrm>
            <a:prstGeom prst="rect">
              <a:avLst/>
            </a:prstGeom>
            <a:noFill/>
            <a:ln w="9525">
              <a:noFill/>
              <a:miter lim="800000"/>
              <a:headEnd/>
              <a:tailEnd/>
            </a:ln>
          </p:spPr>
          <p:txBody>
            <a:bodyPr wrap="none" lIns="0" tIns="0" rIns="0" bIns="0">
              <a:spAutoFit/>
            </a:bodyPr>
            <a:lstStyle/>
            <a:p>
              <a:r>
                <a:rPr lang="en-US" sz="1400" b="1">
                  <a:solidFill>
                    <a:srgbClr val="000000"/>
                  </a:solidFill>
                </a:rPr>
                <a:t>Task</a:t>
              </a:r>
              <a:endParaRPr lang="en-US" sz="1400"/>
            </a:p>
          </p:txBody>
        </p:sp>
        <p:sp>
          <p:nvSpPr>
            <p:cNvPr id="16443" name="Rectangle 159"/>
            <p:cNvSpPr>
              <a:spLocks noChangeArrowheads="1"/>
            </p:cNvSpPr>
            <p:nvPr/>
          </p:nvSpPr>
          <p:spPr bwMode="auto">
            <a:xfrm>
              <a:off x="1708" y="1855"/>
              <a:ext cx="125" cy="136"/>
            </a:xfrm>
            <a:prstGeom prst="rect">
              <a:avLst/>
            </a:prstGeom>
            <a:noFill/>
            <a:ln w="9525">
              <a:noFill/>
              <a:miter lim="800000"/>
              <a:headEnd/>
              <a:tailEnd/>
            </a:ln>
          </p:spPr>
          <p:txBody>
            <a:bodyPr wrap="none" lIns="0" tIns="0" rIns="0" bIns="0">
              <a:spAutoFit/>
            </a:bodyPr>
            <a:lstStyle/>
            <a:p>
              <a:r>
                <a:rPr lang="en-US" sz="1400" b="1">
                  <a:solidFill>
                    <a:srgbClr val="000000"/>
                  </a:solidFill>
                </a:rPr>
                <a:t>36</a:t>
              </a:r>
              <a:endParaRPr lang="en-US" sz="1400"/>
            </a:p>
          </p:txBody>
        </p:sp>
        <p:sp>
          <p:nvSpPr>
            <p:cNvPr id="16444" name="Rectangle 160"/>
            <p:cNvSpPr>
              <a:spLocks noChangeArrowheads="1"/>
            </p:cNvSpPr>
            <p:nvPr/>
          </p:nvSpPr>
          <p:spPr bwMode="auto">
            <a:xfrm>
              <a:off x="1638" y="2051"/>
              <a:ext cx="277" cy="136"/>
            </a:xfrm>
            <a:prstGeom prst="rect">
              <a:avLst/>
            </a:prstGeom>
            <a:noFill/>
            <a:ln w="9525">
              <a:noFill/>
              <a:miter lim="800000"/>
              <a:headEnd/>
              <a:tailEnd/>
            </a:ln>
          </p:spPr>
          <p:txBody>
            <a:bodyPr wrap="none" lIns="0" tIns="0" rIns="0" bIns="0">
              <a:spAutoFit/>
            </a:bodyPr>
            <a:lstStyle/>
            <a:p>
              <a:r>
                <a:rPr lang="en-US" sz="1400" b="1">
                  <a:solidFill>
                    <a:srgbClr val="000000"/>
                  </a:solidFill>
                </a:rPr>
                <a:t>MSW</a:t>
              </a:r>
              <a:endParaRPr lang="en-US" sz="1400"/>
            </a:p>
          </p:txBody>
        </p:sp>
        <p:grpSp>
          <p:nvGrpSpPr>
            <p:cNvPr id="16606" name="Group 163"/>
            <p:cNvGrpSpPr>
              <a:grpSpLocks/>
            </p:cNvGrpSpPr>
            <p:nvPr/>
          </p:nvGrpSpPr>
          <p:grpSpPr bwMode="auto">
            <a:xfrm>
              <a:off x="2290" y="389"/>
              <a:ext cx="627" cy="2168"/>
              <a:chOff x="2290" y="389"/>
              <a:chExt cx="627" cy="2168"/>
            </a:xfrm>
          </p:grpSpPr>
          <p:sp>
            <p:nvSpPr>
              <p:cNvPr id="16543" name="Oval 161"/>
              <p:cNvSpPr>
                <a:spLocks noChangeArrowheads="1"/>
              </p:cNvSpPr>
              <p:nvPr/>
            </p:nvSpPr>
            <p:spPr bwMode="auto">
              <a:xfrm>
                <a:off x="2290" y="1446"/>
                <a:ext cx="353" cy="1111"/>
              </a:xfrm>
              <a:prstGeom prst="ellipse">
                <a:avLst/>
              </a:prstGeom>
              <a:solidFill>
                <a:srgbClr val="00FFFF"/>
              </a:solidFill>
              <a:ln w="0">
                <a:solidFill>
                  <a:srgbClr val="000000"/>
                </a:solidFill>
                <a:round/>
                <a:headEnd/>
                <a:tailEnd/>
              </a:ln>
            </p:spPr>
            <p:txBody>
              <a:bodyPr/>
              <a:lstStyle/>
              <a:p>
                <a:endParaRPr lang="en-US" sz="1400"/>
              </a:p>
            </p:txBody>
          </p:sp>
          <p:sp>
            <p:nvSpPr>
              <p:cNvPr id="16544" name="Oval 162"/>
              <p:cNvSpPr>
                <a:spLocks noChangeArrowheads="1"/>
              </p:cNvSpPr>
              <p:nvPr/>
            </p:nvSpPr>
            <p:spPr bwMode="auto">
              <a:xfrm>
                <a:off x="2564" y="389"/>
                <a:ext cx="353" cy="1111"/>
              </a:xfrm>
              <a:prstGeom prst="ellipse">
                <a:avLst/>
              </a:prstGeom>
              <a:noFill/>
              <a:ln w="5" cap="rnd">
                <a:noFill/>
                <a:round/>
                <a:headEnd/>
                <a:tailEnd/>
              </a:ln>
            </p:spPr>
            <p:txBody>
              <a:bodyPr/>
              <a:lstStyle/>
              <a:p>
                <a:endParaRPr lang="en-US" sz="1400"/>
              </a:p>
            </p:txBody>
          </p:sp>
        </p:grpSp>
        <p:sp>
          <p:nvSpPr>
            <p:cNvPr id="16446" name="Rectangle 164"/>
            <p:cNvSpPr>
              <a:spLocks noChangeArrowheads="1"/>
            </p:cNvSpPr>
            <p:nvPr/>
          </p:nvSpPr>
          <p:spPr bwMode="auto">
            <a:xfrm>
              <a:off x="2262" y="1756"/>
              <a:ext cx="436" cy="136"/>
            </a:xfrm>
            <a:prstGeom prst="rect">
              <a:avLst/>
            </a:prstGeom>
            <a:noFill/>
            <a:ln w="9525">
              <a:noFill/>
              <a:miter lim="800000"/>
              <a:headEnd/>
              <a:tailEnd/>
            </a:ln>
          </p:spPr>
          <p:txBody>
            <a:bodyPr wrap="none" lIns="0" tIns="0" rIns="0" bIns="0">
              <a:spAutoFit/>
            </a:bodyPr>
            <a:lstStyle/>
            <a:p>
              <a:r>
                <a:rPr lang="en-US" sz="1400" b="1">
                  <a:solidFill>
                    <a:srgbClr val="000000"/>
                  </a:solidFill>
                </a:rPr>
                <a:t>Task 37 </a:t>
              </a:r>
              <a:endParaRPr lang="en-US" sz="1400"/>
            </a:p>
          </p:txBody>
        </p:sp>
        <p:sp>
          <p:nvSpPr>
            <p:cNvPr id="16447" name="Rectangle 165"/>
            <p:cNvSpPr>
              <a:spLocks noChangeArrowheads="1"/>
            </p:cNvSpPr>
            <p:nvPr/>
          </p:nvSpPr>
          <p:spPr bwMode="auto">
            <a:xfrm>
              <a:off x="2256" y="1874"/>
              <a:ext cx="420" cy="136"/>
            </a:xfrm>
            <a:prstGeom prst="rect">
              <a:avLst/>
            </a:prstGeom>
            <a:noFill/>
            <a:ln w="9525">
              <a:noFill/>
              <a:miter lim="800000"/>
              <a:headEnd/>
              <a:tailEnd/>
            </a:ln>
          </p:spPr>
          <p:txBody>
            <a:bodyPr wrap="none" lIns="0" tIns="0" rIns="0" bIns="0">
              <a:spAutoFit/>
            </a:bodyPr>
            <a:lstStyle/>
            <a:p>
              <a:r>
                <a:rPr lang="en-US" sz="1400" b="1">
                  <a:solidFill>
                    <a:srgbClr val="000000"/>
                  </a:solidFill>
                </a:rPr>
                <a:t>LFG/AD</a:t>
              </a:r>
              <a:endParaRPr lang="en-US" sz="1400"/>
            </a:p>
          </p:txBody>
        </p:sp>
        <p:grpSp>
          <p:nvGrpSpPr>
            <p:cNvPr id="16384" name="Group 168"/>
            <p:cNvGrpSpPr>
              <a:grpSpLocks/>
            </p:cNvGrpSpPr>
            <p:nvPr/>
          </p:nvGrpSpPr>
          <p:grpSpPr bwMode="auto">
            <a:xfrm>
              <a:off x="3079" y="111"/>
              <a:ext cx="1076" cy="1298"/>
              <a:chOff x="3079" y="111"/>
              <a:chExt cx="1076" cy="1298"/>
            </a:xfrm>
          </p:grpSpPr>
          <p:sp>
            <p:nvSpPr>
              <p:cNvPr id="16541" name="Oval 166"/>
              <p:cNvSpPr>
                <a:spLocks noChangeArrowheads="1"/>
              </p:cNvSpPr>
              <p:nvPr/>
            </p:nvSpPr>
            <p:spPr bwMode="auto">
              <a:xfrm>
                <a:off x="3802" y="298"/>
                <a:ext cx="353" cy="1111"/>
              </a:xfrm>
              <a:prstGeom prst="ellipse">
                <a:avLst/>
              </a:prstGeom>
              <a:noFill/>
              <a:ln w="0">
                <a:noFill/>
                <a:round/>
                <a:headEnd/>
                <a:tailEnd/>
              </a:ln>
            </p:spPr>
            <p:txBody>
              <a:bodyPr/>
              <a:lstStyle/>
              <a:p>
                <a:endParaRPr lang="en-US" sz="1400"/>
              </a:p>
            </p:txBody>
          </p:sp>
          <p:sp>
            <p:nvSpPr>
              <p:cNvPr id="16542" name="Oval 167"/>
              <p:cNvSpPr>
                <a:spLocks noChangeArrowheads="1"/>
              </p:cNvSpPr>
              <p:nvPr/>
            </p:nvSpPr>
            <p:spPr bwMode="auto">
              <a:xfrm>
                <a:off x="3079" y="111"/>
                <a:ext cx="353" cy="1111"/>
              </a:xfrm>
              <a:prstGeom prst="ellipse">
                <a:avLst/>
              </a:prstGeom>
              <a:noFill/>
              <a:ln w="5" cap="rnd">
                <a:noFill/>
                <a:round/>
                <a:headEnd/>
                <a:tailEnd/>
              </a:ln>
            </p:spPr>
            <p:txBody>
              <a:bodyPr/>
              <a:lstStyle/>
              <a:p>
                <a:endParaRPr lang="en-US" sz="1400"/>
              </a:p>
            </p:txBody>
          </p:sp>
        </p:grpSp>
        <p:sp>
          <p:nvSpPr>
            <p:cNvPr id="16449" name="Rectangle 169"/>
            <p:cNvSpPr>
              <a:spLocks noChangeArrowheads="1"/>
            </p:cNvSpPr>
            <p:nvPr/>
          </p:nvSpPr>
          <p:spPr bwMode="auto">
            <a:xfrm>
              <a:off x="2262" y="1756"/>
              <a:ext cx="436" cy="136"/>
            </a:xfrm>
            <a:prstGeom prst="rect">
              <a:avLst/>
            </a:prstGeom>
            <a:noFill/>
            <a:ln w="9525">
              <a:noFill/>
              <a:miter lim="800000"/>
              <a:headEnd/>
              <a:tailEnd/>
            </a:ln>
          </p:spPr>
          <p:txBody>
            <a:bodyPr wrap="none" lIns="0" tIns="0" rIns="0" bIns="0">
              <a:spAutoFit/>
            </a:bodyPr>
            <a:lstStyle/>
            <a:p>
              <a:r>
                <a:rPr lang="en-US" sz="1400" b="1">
                  <a:solidFill>
                    <a:srgbClr val="000000"/>
                  </a:solidFill>
                </a:rPr>
                <a:t>Task 37 </a:t>
              </a:r>
              <a:endParaRPr lang="en-US" sz="1400"/>
            </a:p>
          </p:txBody>
        </p:sp>
        <p:sp>
          <p:nvSpPr>
            <p:cNvPr id="16450" name="Rectangle 170"/>
            <p:cNvSpPr>
              <a:spLocks noChangeArrowheads="1"/>
            </p:cNvSpPr>
            <p:nvPr/>
          </p:nvSpPr>
          <p:spPr bwMode="auto">
            <a:xfrm>
              <a:off x="2256" y="1874"/>
              <a:ext cx="420" cy="136"/>
            </a:xfrm>
            <a:prstGeom prst="rect">
              <a:avLst/>
            </a:prstGeom>
            <a:noFill/>
            <a:ln w="9525">
              <a:noFill/>
              <a:miter lim="800000"/>
              <a:headEnd/>
              <a:tailEnd/>
            </a:ln>
          </p:spPr>
          <p:txBody>
            <a:bodyPr wrap="none" lIns="0" tIns="0" rIns="0" bIns="0">
              <a:spAutoFit/>
            </a:bodyPr>
            <a:lstStyle/>
            <a:p>
              <a:r>
                <a:rPr lang="en-US" sz="1400" b="1">
                  <a:solidFill>
                    <a:srgbClr val="000000"/>
                  </a:solidFill>
                </a:rPr>
                <a:t>LFG/AD</a:t>
              </a:r>
              <a:endParaRPr lang="en-US" sz="1400"/>
            </a:p>
          </p:txBody>
        </p:sp>
        <p:grpSp>
          <p:nvGrpSpPr>
            <p:cNvPr id="16385" name="Group 173"/>
            <p:cNvGrpSpPr>
              <a:grpSpLocks/>
            </p:cNvGrpSpPr>
            <p:nvPr/>
          </p:nvGrpSpPr>
          <p:grpSpPr bwMode="auto">
            <a:xfrm>
              <a:off x="3967" y="1847"/>
              <a:ext cx="494" cy="741"/>
              <a:chOff x="3967" y="1847"/>
              <a:chExt cx="494" cy="741"/>
            </a:xfrm>
          </p:grpSpPr>
          <p:sp>
            <p:nvSpPr>
              <p:cNvPr id="16539" name="Oval 171"/>
              <p:cNvSpPr>
                <a:spLocks noChangeArrowheads="1"/>
              </p:cNvSpPr>
              <p:nvPr/>
            </p:nvSpPr>
            <p:spPr bwMode="auto">
              <a:xfrm>
                <a:off x="3967" y="1847"/>
                <a:ext cx="494" cy="741"/>
              </a:xfrm>
              <a:prstGeom prst="ellipse">
                <a:avLst/>
              </a:prstGeom>
              <a:solidFill>
                <a:srgbClr val="FF0000"/>
              </a:solidFill>
              <a:ln w="0">
                <a:solidFill>
                  <a:srgbClr val="000000"/>
                </a:solidFill>
                <a:round/>
                <a:headEnd/>
                <a:tailEnd/>
              </a:ln>
            </p:spPr>
            <p:txBody>
              <a:bodyPr/>
              <a:lstStyle/>
              <a:p>
                <a:endParaRPr lang="en-US" sz="1400"/>
              </a:p>
            </p:txBody>
          </p:sp>
          <p:sp>
            <p:nvSpPr>
              <p:cNvPr id="16540" name="Oval 172"/>
              <p:cNvSpPr>
                <a:spLocks noChangeArrowheads="1"/>
              </p:cNvSpPr>
              <p:nvPr/>
            </p:nvSpPr>
            <p:spPr bwMode="auto">
              <a:xfrm>
                <a:off x="3967" y="1847"/>
                <a:ext cx="494" cy="741"/>
              </a:xfrm>
              <a:prstGeom prst="ellipse">
                <a:avLst/>
              </a:prstGeom>
              <a:noFill/>
              <a:ln w="5" cap="rnd">
                <a:solidFill>
                  <a:srgbClr val="000000"/>
                </a:solidFill>
                <a:round/>
                <a:headEnd/>
                <a:tailEnd/>
              </a:ln>
            </p:spPr>
            <p:txBody>
              <a:bodyPr/>
              <a:lstStyle/>
              <a:p>
                <a:endParaRPr lang="en-US" sz="1400"/>
              </a:p>
            </p:txBody>
          </p:sp>
        </p:grpSp>
        <p:sp>
          <p:nvSpPr>
            <p:cNvPr id="16452" name="Rectangle 174"/>
            <p:cNvSpPr>
              <a:spLocks noChangeArrowheads="1"/>
            </p:cNvSpPr>
            <p:nvPr/>
          </p:nvSpPr>
          <p:spPr bwMode="auto">
            <a:xfrm>
              <a:off x="4021" y="2056"/>
              <a:ext cx="436" cy="136"/>
            </a:xfrm>
            <a:prstGeom prst="rect">
              <a:avLst/>
            </a:prstGeom>
            <a:noFill/>
            <a:ln w="9525">
              <a:noFill/>
              <a:miter lim="800000"/>
              <a:headEnd/>
              <a:tailEnd/>
            </a:ln>
          </p:spPr>
          <p:txBody>
            <a:bodyPr wrap="none" lIns="0" tIns="0" rIns="0" bIns="0">
              <a:spAutoFit/>
            </a:bodyPr>
            <a:lstStyle/>
            <a:p>
              <a:r>
                <a:rPr lang="en-US" sz="1400" b="1">
                  <a:solidFill>
                    <a:srgbClr val="000000"/>
                  </a:solidFill>
                </a:rPr>
                <a:t>Task 34 </a:t>
              </a:r>
              <a:endParaRPr lang="en-US" sz="1400"/>
            </a:p>
          </p:txBody>
        </p:sp>
        <p:sp>
          <p:nvSpPr>
            <p:cNvPr id="16453" name="Rectangle 175"/>
            <p:cNvSpPr>
              <a:spLocks noChangeArrowheads="1"/>
            </p:cNvSpPr>
            <p:nvPr/>
          </p:nvSpPr>
          <p:spPr bwMode="auto">
            <a:xfrm>
              <a:off x="3981" y="2134"/>
              <a:ext cx="502" cy="136"/>
            </a:xfrm>
            <a:prstGeom prst="rect">
              <a:avLst/>
            </a:prstGeom>
            <a:noFill/>
            <a:ln w="9525">
              <a:noFill/>
              <a:miter lim="800000"/>
              <a:headEnd/>
              <a:tailEnd/>
            </a:ln>
          </p:spPr>
          <p:txBody>
            <a:bodyPr wrap="none" lIns="0" tIns="0" rIns="0" bIns="0">
              <a:spAutoFit/>
            </a:bodyPr>
            <a:lstStyle/>
            <a:p>
              <a:r>
                <a:rPr lang="en-US" sz="1400" b="1">
                  <a:solidFill>
                    <a:srgbClr val="000000"/>
                  </a:solidFill>
                </a:rPr>
                <a:t>Pyrolysis</a:t>
              </a:r>
              <a:endParaRPr lang="en-US" sz="1400"/>
            </a:p>
          </p:txBody>
        </p:sp>
        <p:grpSp>
          <p:nvGrpSpPr>
            <p:cNvPr id="16391" name="Group 178"/>
            <p:cNvGrpSpPr>
              <a:grpSpLocks/>
            </p:cNvGrpSpPr>
            <p:nvPr/>
          </p:nvGrpSpPr>
          <p:grpSpPr bwMode="auto">
            <a:xfrm>
              <a:off x="3967" y="1847"/>
              <a:ext cx="494" cy="741"/>
              <a:chOff x="3967" y="1847"/>
              <a:chExt cx="494" cy="741"/>
            </a:xfrm>
          </p:grpSpPr>
          <p:sp>
            <p:nvSpPr>
              <p:cNvPr id="16537" name="Oval 176"/>
              <p:cNvSpPr>
                <a:spLocks noChangeArrowheads="1"/>
              </p:cNvSpPr>
              <p:nvPr/>
            </p:nvSpPr>
            <p:spPr bwMode="auto">
              <a:xfrm>
                <a:off x="3967" y="1847"/>
                <a:ext cx="494" cy="741"/>
              </a:xfrm>
              <a:prstGeom prst="ellipse">
                <a:avLst/>
              </a:prstGeom>
              <a:solidFill>
                <a:srgbClr val="FF0000"/>
              </a:solidFill>
              <a:ln w="0">
                <a:solidFill>
                  <a:srgbClr val="000000"/>
                </a:solidFill>
                <a:round/>
                <a:headEnd/>
                <a:tailEnd/>
              </a:ln>
            </p:spPr>
            <p:txBody>
              <a:bodyPr/>
              <a:lstStyle/>
              <a:p>
                <a:endParaRPr lang="en-US" sz="1400"/>
              </a:p>
            </p:txBody>
          </p:sp>
          <p:sp>
            <p:nvSpPr>
              <p:cNvPr id="16538" name="Oval 177"/>
              <p:cNvSpPr>
                <a:spLocks noChangeArrowheads="1"/>
              </p:cNvSpPr>
              <p:nvPr/>
            </p:nvSpPr>
            <p:spPr bwMode="auto">
              <a:xfrm>
                <a:off x="3967" y="1847"/>
                <a:ext cx="494" cy="741"/>
              </a:xfrm>
              <a:prstGeom prst="ellipse">
                <a:avLst/>
              </a:prstGeom>
              <a:noFill/>
              <a:ln w="5" cap="rnd">
                <a:solidFill>
                  <a:srgbClr val="000000"/>
                </a:solidFill>
                <a:round/>
                <a:headEnd/>
                <a:tailEnd/>
              </a:ln>
            </p:spPr>
            <p:txBody>
              <a:bodyPr/>
              <a:lstStyle/>
              <a:p>
                <a:endParaRPr lang="en-US" sz="1400"/>
              </a:p>
            </p:txBody>
          </p:sp>
        </p:grpSp>
        <p:sp>
          <p:nvSpPr>
            <p:cNvPr id="16455" name="Rectangle 179"/>
            <p:cNvSpPr>
              <a:spLocks noChangeArrowheads="1"/>
            </p:cNvSpPr>
            <p:nvPr/>
          </p:nvSpPr>
          <p:spPr bwMode="auto">
            <a:xfrm>
              <a:off x="4021" y="2056"/>
              <a:ext cx="436" cy="136"/>
            </a:xfrm>
            <a:prstGeom prst="rect">
              <a:avLst/>
            </a:prstGeom>
            <a:noFill/>
            <a:ln w="9525">
              <a:noFill/>
              <a:miter lim="800000"/>
              <a:headEnd/>
              <a:tailEnd/>
            </a:ln>
          </p:spPr>
          <p:txBody>
            <a:bodyPr wrap="none" lIns="0" tIns="0" rIns="0" bIns="0">
              <a:spAutoFit/>
            </a:bodyPr>
            <a:lstStyle/>
            <a:p>
              <a:r>
                <a:rPr lang="en-US" sz="1400" b="1">
                  <a:solidFill>
                    <a:srgbClr val="000000"/>
                  </a:solidFill>
                </a:rPr>
                <a:t>Task 34 </a:t>
              </a:r>
              <a:endParaRPr lang="en-US" sz="1400"/>
            </a:p>
          </p:txBody>
        </p:sp>
        <p:sp>
          <p:nvSpPr>
            <p:cNvPr id="16456" name="Rectangle 180"/>
            <p:cNvSpPr>
              <a:spLocks noChangeArrowheads="1"/>
            </p:cNvSpPr>
            <p:nvPr/>
          </p:nvSpPr>
          <p:spPr bwMode="auto">
            <a:xfrm>
              <a:off x="3981" y="2134"/>
              <a:ext cx="502" cy="136"/>
            </a:xfrm>
            <a:prstGeom prst="rect">
              <a:avLst/>
            </a:prstGeom>
            <a:noFill/>
            <a:ln w="9525">
              <a:noFill/>
              <a:miter lim="800000"/>
              <a:headEnd/>
              <a:tailEnd/>
            </a:ln>
          </p:spPr>
          <p:txBody>
            <a:bodyPr wrap="none" lIns="0" tIns="0" rIns="0" bIns="0">
              <a:spAutoFit/>
            </a:bodyPr>
            <a:lstStyle/>
            <a:p>
              <a:r>
                <a:rPr lang="en-US" sz="1400" b="1">
                  <a:solidFill>
                    <a:srgbClr val="000000"/>
                  </a:solidFill>
                </a:rPr>
                <a:t>Pyrolysis</a:t>
              </a:r>
              <a:endParaRPr lang="en-US" sz="1400"/>
            </a:p>
          </p:txBody>
        </p:sp>
        <p:grpSp>
          <p:nvGrpSpPr>
            <p:cNvPr id="16393" name="Group 183"/>
            <p:cNvGrpSpPr>
              <a:grpSpLocks/>
            </p:cNvGrpSpPr>
            <p:nvPr/>
          </p:nvGrpSpPr>
          <p:grpSpPr bwMode="auto">
            <a:xfrm>
              <a:off x="2803" y="1847"/>
              <a:ext cx="529" cy="741"/>
              <a:chOff x="2803" y="1847"/>
              <a:chExt cx="529" cy="741"/>
            </a:xfrm>
          </p:grpSpPr>
          <p:sp>
            <p:nvSpPr>
              <p:cNvPr id="16535" name="Oval 181"/>
              <p:cNvSpPr>
                <a:spLocks noChangeArrowheads="1"/>
              </p:cNvSpPr>
              <p:nvPr/>
            </p:nvSpPr>
            <p:spPr bwMode="auto">
              <a:xfrm>
                <a:off x="2803" y="1847"/>
                <a:ext cx="529" cy="741"/>
              </a:xfrm>
              <a:prstGeom prst="ellipse">
                <a:avLst/>
              </a:prstGeom>
              <a:solidFill>
                <a:srgbClr val="FF0000"/>
              </a:solidFill>
              <a:ln w="0">
                <a:solidFill>
                  <a:srgbClr val="000000"/>
                </a:solidFill>
                <a:round/>
                <a:headEnd/>
                <a:tailEnd/>
              </a:ln>
            </p:spPr>
            <p:txBody>
              <a:bodyPr/>
              <a:lstStyle/>
              <a:p>
                <a:endParaRPr lang="en-US" sz="1400"/>
              </a:p>
            </p:txBody>
          </p:sp>
          <p:sp>
            <p:nvSpPr>
              <p:cNvPr id="16536" name="Oval 182"/>
              <p:cNvSpPr>
                <a:spLocks noChangeArrowheads="1"/>
              </p:cNvSpPr>
              <p:nvPr/>
            </p:nvSpPr>
            <p:spPr bwMode="auto">
              <a:xfrm>
                <a:off x="2803" y="1847"/>
                <a:ext cx="529" cy="741"/>
              </a:xfrm>
              <a:prstGeom prst="ellipse">
                <a:avLst/>
              </a:prstGeom>
              <a:noFill/>
              <a:ln w="5" cap="rnd">
                <a:solidFill>
                  <a:srgbClr val="000000"/>
                </a:solidFill>
                <a:round/>
                <a:headEnd/>
                <a:tailEnd/>
              </a:ln>
            </p:spPr>
            <p:txBody>
              <a:bodyPr/>
              <a:lstStyle/>
              <a:p>
                <a:endParaRPr lang="en-US" sz="1400"/>
              </a:p>
            </p:txBody>
          </p:sp>
        </p:grpSp>
        <p:sp>
          <p:nvSpPr>
            <p:cNvPr id="16458" name="Rectangle 184"/>
            <p:cNvSpPr>
              <a:spLocks noChangeArrowheads="1"/>
            </p:cNvSpPr>
            <p:nvPr/>
          </p:nvSpPr>
          <p:spPr bwMode="auto">
            <a:xfrm>
              <a:off x="2896" y="2056"/>
              <a:ext cx="436" cy="136"/>
            </a:xfrm>
            <a:prstGeom prst="rect">
              <a:avLst/>
            </a:prstGeom>
            <a:noFill/>
            <a:ln w="9525">
              <a:noFill/>
              <a:miter lim="800000"/>
              <a:headEnd/>
              <a:tailEnd/>
            </a:ln>
          </p:spPr>
          <p:txBody>
            <a:bodyPr wrap="none" lIns="0" tIns="0" rIns="0" bIns="0">
              <a:spAutoFit/>
            </a:bodyPr>
            <a:lstStyle/>
            <a:p>
              <a:r>
                <a:rPr lang="en-US" sz="1400" b="1">
                  <a:solidFill>
                    <a:srgbClr val="000000"/>
                  </a:solidFill>
                </a:rPr>
                <a:t>Task 32 </a:t>
              </a:r>
              <a:endParaRPr lang="en-US" sz="1400"/>
            </a:p>
          </p:txBody>
        </p:sp>
        <p:sp>
          <p:nvSpPr>
            <p:cNvPr id="16459" name="Rectangle 185"/>
            <p:cNvSpPr>
              <a:spLocks noChangeArrowheads="1"/>
            </p:cNvSpPr>
            <p:nvPr/>
          </p:nvSpPr>
          <p:spPr bwMode="auto">
            <a:xfrm>
              <a:off x="2772" y="2134"/>
              <a:ext cx="720" cy="136"/>
            </a:xfrm>
            <a:prstGeom prst="rect">
              <a:avLst/>
            </a:prstGeom>
            <a:noFill/>
            <a:ln w="9525">
              <a:noFill/>
              <a:miter lim="800000"/>
              <a:headEnd/>
              <a:tailEnd/>
            </a:ln>
          </p:spPr>
          <p:txBody>
            <a:bodyPr wrap="none" lIns="0" tIns="0" rIns="0" bIns="0">
              <a:spAutoFit/>
            </a:bodyPr>
            <a:lstStyle/>
            <a:p>
              <a:r>
                <a:rPr lang="en-US" sz="1400" b="1">
                  <a:solidFill>
                    <a:srgbClr val="000000"/>
                  </a:solidFill>
                </a:rPr>
                <a:t>Combustion  </a:t>
              </a:r>
              <a:endParaRPr lang="en-US" sz="1400"/>
            </a:p>
          </p:txBody>
        </p:sp>
        <p:sp>
          <p:nvSpPr>
            <p:cNvPr id="16460" name="Rectangle 186"/>
            <p:cNvSpPr>
              <a:spLocks noChangeArrowheads="1"/>
            </p:cNvSpPr>
            <p:nvPr/>
          </p:nvSpPr>
          <p:spPr bwMode="auto">
            <a:xfrm>
              <a:off x="2990" y="2212"/>
              <a:ext cx="231" cy="136"/>
            </a:xfrm>
            <a:prstGeom prst="rect">
              <a:avLst/>
            </a:prstGeom>
            <a:noFill/>
            <a:ln w="9525">
              <a:noFill/>
              <a:miter lim="800000"/>
              <a:headEnd/>
              <a:tailEnd/>
            </a:ln>
          </p:spPr>
          <p:txBody>
            <a:bodyPr wrap="none" lIns="0" tIns="0" rIns="0" bIns="0">
              <a:spAutoFit/>
            </a:bodyPr>
            <a:lstStyle/>
            <a:p>
              <a:r>
                <a:rPr lang="en-US" sz="1400" b="1">
                  <a:solidFill>
                    <a:srgbClr val="000000"/>
                  </a:solidFill>
                </a:rPr>
                <a:t>and </a:t>
              </a:r>
              <a:endParaRPr lang="en-US" sz="1400"/>
            </a:p>
          </p:txBody>
        </p:sp>
        <p:sp>
          <p:nvSpPr>
            <p:cNvPr id="16461" name="Rectangle 187"/>
            <p:cNvSpPr>
              <a:spLocks noChangeArrowheads="1"/>
            </p:cNvSpPr>
            <p:nvPr/>
          </p:nvSpPr>
          <p:spPr bwMode="auto">
            <a:xfrm>
              <a:off x="2885" y="2290"/>
              <a:ext cx="432" cy="136"/>
            </a:xfrm>
            <a:prstGeom prst="rect">
              <a:avLst/>
            </a:prstGeom>
            <a:noFill/>
            <a:ln w="9525">
              <a:noFill/>
              <a:miter lim="800000"/>
              <a:headEnd/>
              <a:tailEnd/>
            </a:ln>
          </p:spPr>
          <p:txBody>
            <a:bodyPr wrap="none" lIns="0" tIns="0" rIns="0" bIns="0">
              <a:spAutoFit/>
            </a:bodyPr>
            <a:lstStyle/>
            <a:p>
              <a:r>
                <a:rPr lang="en-US" sz="1400" b="1">
                  <a:solidFill>
                    <a:srgbClr val="000000"/>
                  </a:solidFill>
                </a:rPr>
                <a:t>Cofiring</a:t>
              </a:r>
              <a:endParaRPr lang="en-US" sz="1400"/>
            </a:p>
          </p:txBody>
        </p:sp>
        <p:grpSp>
          <p:nvGrpSpPr>
            <p:cNvPr id="16394" name="Group 190"/>
            <p:cNvGrpSpPr>
              <a:grpSpLocks/>
            </p:cNvGrpSpPr>
            <p:nvPr/>
          </p:nvGrpSpPr>
          <p:grpSpPr bwMode="auto">
            <a:xfrm>
              <a:off x="2803" y="1847"/>
              <a:ext cx="529" cy="741"/>
              <a:chOff x="2803" y="1847"/>
              <a:chExt cx="529" cy="741"/>
            </a:xfrm>
          </p:grpSpPr>
          <p:sp>
            <p:nvSpPr>
              <p:cNvPr id="16533" name="Oval 188"/>
              <p:cNvSpPr>
                <a:spLocks noChangeArrowheads="1"/>
              </p:cNvSpPr>
              <p:nvPr/>
            </p:nvSpPr>
            <p:spPr bwMode="auto">
              <a:xfrm>
                <a:off x="2803" y="1847"/>
                <a:ext cx="529" cy="741"/>
              </a:xfrm>
              <a:prstGeom prst="ellipse">
                <a:avLst/>
              </a:prstGeom>
              <a:solidFill>
                <a:srgbClr val="FF0000"/>
              </a:solidFill>
              <a:ln w="0">
                <a:solidFill>
                  <a:srgbClr val="000000"/>
                </a:solidFill>
                <a:round/>
                <a:headEnd/>
                <a:tailEnd/>
              </a:ln>
            </p:spPr>
            <p:txBody>
              <a:bodyPr/>
              <a:lstStyle/>
              <a:p>
                <a:endParaRPr lang="en-US" sz="1400"/>
              </a:p>
            </p:txBody>
          </p:sp>
          <p:sp>
            <p:nvSpPr>
              <p:cNvPr id="16534" name="Oval 189"/>
              <p:cNvSpPr>
                <a:spLocks noChangeArrowheads="1"/>
              </p:cNvSpPr>
              <p:nvPr/>
            </p:nvSpPr>
            <p:spPr bwMode="auto">
              <a:xfrm>
                <a:off x="2803" y="1847"/>
                <a:ext cx="529" cy="741"/>
              </a:xfrm>
              <a:prstGeom prst="ellipse">
                <a:avLst/>
              </a:prstGeom>
              <a:noFill/>
              <a:ln w="5" cap="rnd">
                <a:solidFill>
                  <a:srgbClr val="000000"/>
                </a:solidFill>
                <a:round/>
                <a:headEnd/>
                <a:tailEnd/>
              </a:ln>
            </p:spPr>
            <p:txBody>
              <a:bodyPr/>
              <a:lstStyle/>
              <a:p>
                <a:endParaRPr lang="en-US" sz="1400"/>
              </a:p>
            </p:txBody>
          </p:sp>
        </p:grpSp>
        <p:sp>
          <p:nvSpPr>
            <p:cNvPr id="16463" name="Rectangle 191"/>
            <p:cNvSpPr>
              <a:spLocks noChangeArrowheads="1"/>
            </p:cNvSpPr>
            <p:nvPr/>
          </p:nvSpPr>
          <p:spPr bwMode="auto">
            <a:xfrm>
              <a:off x="2896" y="2056"/>
              <a:ext cx="436" cy="136"/>
            </a:xfrm>
            <a:prstGeom prst="rect">
              <a:avLst/>
            </a:prstGeom>
            <a:noFill/>
            <a:ln w="9525">
              <a:noFill/>
              <a:miter lim="800000"/>
              <a:headEnd/>
              <a:tailEnd/>
            </a:ln>
          </p:spPr>
          <p:txBody>
            <a:bodyPr wrap="none" lIns="0" tIns="0" rIns="0" bIns="0">
              <a:spAutoFit/>
            </a:bodyPr>
            <a:lstStyle/>
            <a:p>
              <a:r>
                <a:rPr lang="en-US" sz="1400" b="1">
                  <a:solidFill>
                    <a:srgbClr val="000000"/>
                  </a:solidFill>
                </a:rPr>
                <a:t>Task 32 </a:t>
              </a:r>
              <a:endParaRPr lang="en-US" sz="1400"/>
            </a:p>
          </p:txBody>
        </p:sp>
        <p:sp>
          <p:nvSpPr>
            <p:cNvPr id="16464" name="Rectangle 192"/>
            <p:cNvSpPr>
              <a:spLocks noChangeArrowheads="1"/>
            </p:cNvSpPr>
            <p:nvPr/>
          </p:nvSpPr>
          <p:spPr bwMode="auto">
            <a:xfrm>
              <a:off x="2772" y="2134"/>
              <a:ext cx="720" cy="136"/>
            </a:xfrm>
            <a:prstGeom prst="rect">
              <a:avLst/>
            </a:prstGeom>
            <a:noFill/>
            <a:ln w="9525">
              <a:noFill/>
              <a:miter lim="800000"/>
              <a:headEnd/>
              <a:tailEnd/>
            </a:ln>
          </p:spPr>
          <p:txBody>
            <a:bodyPr wrap="none" lIns="0" tIns="0" rIns="0" bIns="0">
              <a:spAutoFit/>
            </a:bodyPr>
            <a:lstStyle/>
            <a:p>
              <a:r>
                <a:rPr lang="en-US" sz="1400" b="1">
                  <a:solidFill>
                    <a:srgbClr val="000000"/>
                  </a:solidFill>
                </a:rPr>
                <a:t>Combustion  </a:t>
              </a:r>
              <a:endParaRPr lang="en-US" sz="1400"/>
            </a:p>
          </p:txBody>
        </p:sp>
        <p:sp>
          <p:nvSpPr>
            <p:cNvPr id="16465" name="Rectangle 193"/>
            <p:cNvSpPr>
              <a:spLocks noChangeArrowheads="1"/>
            </p:cNvSpPr>
            <p:nvPr/>
          </p:nvSpPr>
          <p:spPr bwMode="auto">
            <a:xfrm>
              <a:off x="2990" y="2212"/>
              <a:ext cx="231" cy="136"/>
            </a:xfrm>
            <a:prstGeom prst="rect">
              <a:avLst/>
            </a:prstGeom>
            <a:noFill/>
            <a:ln w="9525">
              <a:noFill/>
              <a:miter lim="800000"/>
              <a:headEnd/>
              <a:tailEnd/>
            </a:ln>
          </p:spPr>
          <p:txBody>
            <a:bodyPr wrap="none" lIns="0" tIns="0" rIns="0" bIns="0">
              <a:spAutoFit/>
            </a:bodyPr>
            <a:lstStyle/>
            <a:p>
              <a:r>
                <a:rPr lang="en-US" sz="1400" b="1">
                  <a:solidFill>
                    <a:srgbClr val="000000"/>
                  </a:solidFill>
                </a:rPr>
                <a:t>and </a:t>
              </a:r>
              <a:endParaRPr lang="en-US" sz="1400"/>
            </a:p>
          </p:txBody>
        </p:sp>
        <p:sp>
          <p:nvSpPr>
            <p:cNvPr id="16466" name="Rectangle 194"/>
            <p:cNvSpPr>
              <a:spLocks noChangeArrowheads="1"/>
            </p:cNvSpPr>
            <p:nvPr/>
          </p:nvSpPr>
          <p:spPr bwMode="auto">
            <a:xfrm>
              <a:off x="2885" y="2290"/>
              <a:ext cx="432" cy="136"/>
            </a:xfrm>
            <a:prstGeom prst="rect">
              <a:avLst/>
            </a:prstGeom>
            <a:noFill/>
            <a:ln w="9525">
              <a:noFill/>
              <a:miter lim="800000"/>
              <a:headEnd/>
              <a:tailEnd/>
            </a:ln>
          </p:spPr>
          <p:txBody>
            <a:bodyPr wrap="none" lIns="0" tIns="0" rIns="0" bIns="0">
              <a:spAutoFit/>
            </a:bodyPr>
            <a:lstStyle/>
            <a:p>
              <a:r>
                <a:rPr lang="en-US" sz="1400" b="1">
                  <a:solidFill>
                    <a:srgbClr val="000000"/>
                  </a:solidFill>
                </a:rPr>
                <a:t>Cofiring</a:t>
              </a:r>
              <a:endParaRPr lang="en-US" sz="1400"/>
            </a:p>
          </p:txBody>
        </p:sp>
        <p:grpSp>
          <p:nvGrpSpPr>
            <p:cNvPr id="16400" name="Group 197"/>
            <p:cNvGrpSpPr>
              <a:grpSpLocks/>
            </p:cNvGrpSpPr>
            <p:nvPr/>
          </p:nvGrpSpPr>
          <p:grpSpPr bwMode="auto">
            <a:xfrm>
              <a:off x="3402" y="1847"/>
              <a:ext cx="525" cy="741"/>
              <a:chOff x="3402" y="1847"/>
              <a:chExt cx="525" cy="741"/>
            </a:xfrm>
          </p:grpSpPr>
          <p:sp>
            <p:nvSpPr>
              <p:cNvPr id="16531" name="Oval 195"/>
              <p:cNvSpPr>
                <a:spLocks noChangeArrowheads="1"/>
              </p:cNvSpPr>
              <p:nvPr/>
            </p:nvSpPr>
            <p:spPr bwMode="auto">
              <a:xfrm>
                <a:off x="3402" y="1847"/>
                <a:ext cx="525" cy="741"/>
              </a:xfrm>
              <a:prstGeom prst="ellipse">
                <a:avLst/>
              </a:prstGeom>
              <a:solidFill>
                <a:srgbClr val="FF0000"/>
              </a:solidFill>
              <a:ln w="0">
                <a:solidFill>
                  <a:srgbClr val="000000"/>
                </a:solidFill>
                <a:round/>
                <a:headEnd/>
                <a:tailEnd/>
              </a:ln>
            </p:spPr>
            <p:txBody>
              <a:bodyPr/>
              <a:lstStyle/>
              <a:p>
                <a:endParaRPr lang="en-US" sz="1400"/>
              </a:p>
            </p:txBody>
          </p:sp>
          <p:sp>
            <p:nvSpPr>
              <p:cNvPr id="16532" name="Oval 196"/>
              <p:cNvSpPr>
                <a:spLocks noChangeArrowheads="1"/>
              </p:cNvSpPr>
              <p:nvPr/>
            </p:nvSpPr>
            <p:spPr bwMode="auto">
              <a:xfrm>
                <a:off x="3402" y="1847"/>
                <a:ext cx="525" cy="741"/>
              </a:xfrm>
              <a:prstGeom prst="ellipse">
                <a:avLst/>
              </a:prstGeom>
              <a:noFill/>
              <a:ln w="5" cap="rnd">
                <a:solidFill>
                  <a:srgbClr val="000000"/>
                </a:solidFill>
                <a:round/>
                <a:headEnd/>
                <a:tailEnd/>
              </a:ln>
            </p:spPr>
            <p:txBody>
              <a:bodyPr/>
              <a:lstStyle/>
              <a:p>
                <a:endParaRPr lang="en-US" sz="1400"/>
              </a:p>
            </p:txBody>
          </p:sp>
        </p:grpSp>
        <p:sp>
          <p:nvSpPr>
            <p:cNvPr id="16468" name="Rectangle 198"/>
            <p:cNvSpPr>
              <a:spLocks noChangeArrowheads="1"/>
            </p:cNvSpPr>
            <p:nvPr/>
          </p:nvSpPr>
          <p:spPr bwMode="auto">
            <a:xfrm>
              <a:off x="3513" y="2056"/>
              <a:ext cx="436" cy="136"/>
            </a:xfrm>
            <a:prstGeom prst="rect">
              <a:avLst/>
            </a:prstGeom>
            <a:noFill/>
            <a:ln w="9525">
              <a:noFill/>
              <a:miter lim="800000"/>
              <a:headEnd/>
              <a:tailEnd/>
            </a:ln>
          </p:spPr>
          <p:txBody>
            <a:bodyPr wrap="none" lIns="0" tIns="0" rIns="0" bIns="0">
              <a:spAutoFit/>
            </a:bodyPr>
            <a:lstStyle/>
            <a:p>
              <a:r>
                <a:rPr lang="en-US" sz="1400" b="1">
                  <a:solidFill>
                    <a:srgbClr val="000000"/>
                  </a:solidFill>
                </a:rPr>
                <a:t>Task 33 </a:t>
              </a:r>
              <a:endParaRPr lang="en-US" sz="1400"/>
            </a:p>
          </p:txBody>
        </p:sp>
        <p:sp>
          <p:nvSpPr>
            <p:cNvPr id="16469" name="Rectangle 199"/>
            <p:cNvSpPr>
              <a:spLocks noChangeArrowheads="1"/>
            </p:cNvSpPr>
            <p:nvPr/>
          </p:nvSpPr>
          <p:spPr bwMode="auto">
            <a:xfrm>
              <a:off x="3404" y="2134"/>
              <a:ext cx="644" cy="136"/>
            </a:xfrm>
            <a:prstGeom prst="rect">
              <a:avLst/>
            </a:prstGeom>
            <a:noFill/>
            <a:ln w="9525">
              <a:noFill/>
              <a:miter lim="800000"/>
              <a:headEnd/>
              <a:tailEnd/>
            </a:ln>
          </p:spPr>
          <p:txBody>
            <a:bodyPr wrap="none" lIns="0" tIns="0" rIns="0" bIns="0">
              <a:spAutoFit/>
            </a:bodyPr>
            <a:lstStyle/>
            <a:p>
              <a:r>
                <a:rPr lang="en-US" sz="1400" b="1">
                  <a:solidFill>
                    <a:srgbClr val="000000"/>
                  </a:solidFill>
                </a:rPr>
                <a:t>Gasification</a:t>
              </a:r>
              <a:endParaRPr lang="en-US" sz="1400"/>
            </a:p>
          </p:txBody>
        </p:sp>
        <p:grpSp>
          <p:nvGrpSpPr>
            <p:cNvPr id="16401" name="Group 202"/>
            <p:cNvGrpSpPr>
              <a:grpSpLocks/>
            </p:cNvGrpSpPr>
            <p:nvPr/>
          </p:nvGrpSpPr>
          <p:grpSpPr bwMode="auto">
            <a:xfrm>
              <a:off x="3402" y="1847"/>
              <a:ext cx="525" cy="741"/>
              <a:chOff x="3402" y="1847"/>
              <a:chExt cx="525" cy="741"/>
            </a:xfrm>
          </p:grpSpPr>
          <p:sp>
            <p:nvSpPr>
              <p:cNvPr id="16529" name="Oval 200"/>
              <p:cNvSpPr>
                <a:spLocks noChangeArrowheads="1"/>
              </p:cNvSpPr>
              <p:nvPr/>
            </p:nvSpPr>
            <p:spPr bwMode="auto">
              <a:xfrm>
                <a:off x="3402" y="1847"/>
                <a:ext cx="525" cy="741"/>
              </a:xfrm>
              <a:prstGeom prst="ellipse">
                <a:avLst/>
              </a:prstGeom>
              <a:solidFill>
                <a:srgbClr val="FF0000"/>
              </a:solidFill>
              <a:ln w="0">
                <a:solidFill>
                  <a:srgbClr val="000000"/>
                </a:solidFill>
                <a:round/>
                <a:headEnd/>
                <a:tailEnd/>
              </a:ln>
            </p:spPr>
            <p:txBody>
              <a:bodyPr/>
              <a:lstStyle/>
              <a:p>
                <a:endParaRPr lang="en-US" sz="1400"/>
              </a:p>
            </p:txBody>
          </p:sp>
          <p:sp>
            <p:nvSpPr>
              <p:cNvPr id="16530" name="Oval 201"/>
              <p:cNvSpPr>
                <a:spLocks noChangeArrowheads="1"/>
              </p:cNvSpPr>
              <p:nvPr/>
            </p:nvSpPr>
            <p:spPr bwMode="auto">
              <a:xfrm>
                <a:off x="3402" y="1847"/>
                <a:ext cx="525" cy="741"/>
              </a:xfrm>
              <a:prstGeom prst="ellipse">
                <a:avLst/>
              </a:prstGeom>
              <a:noFill/>
              <a:ln w="5" cap="rnd">
                <a:solidFill>
                  <a:srgbClr val="000000"/>
                </a:solidFill>
                <a:round/>
                <a:headEnd/>
                <a:tailEnd/>
              </a:ln>
            </p:spPr>
            <p:txBody>
              <a:bodyPr/>
              <a:lstStyle/>
              <a:p>
                <a:endParaRPr lang="en-US" sz="1400"/>
              </a:p>
            </p:txBody>
          </p:sp>
        </p:grpSp>
        <p:sp>
          <p:nvSpPr>
            <p:cNvPr id="16471" name="Rectangle 203"/>
            <p:cNvSpPr>
              <a:spLocks noChangeArrowheads="1"/>
            </p:cNvSpPr>
            <p:nvPr/>
          </p:nvSpPr>
          <p:spPr bwMode="auto">
            <a:xfrm>
              <a:off x="3513" y="2056"/>
              <a:ext cx="436" cy="136"/>
            </a:xfrm>
            <a:prstGeom prst="rect">
              <a:avLst/>
            </a:prstGeom>
            <a:noFill/>
            <a:ln w="9525">
              <a:noFill/>
              <a:miter lim="800000"/>
              <a:headEnd/>
              <a:tailEnd/>
            </a:ln>
          </p:spPr>
          <p:txBody>
            <a:bodyPr wrap="none" lIns="0" tIns="0" rIns="0" bIns="0">
              <a:spAutoFit/>
            </a:bodyPr>
            <a:lstStyle/>
            <a:p>
              <a:r>
                <a:rPr lang="en-US" sz="1400" b="1">
                  <a:solidFill>
                    <a:srgbClr val="000000"/>
                  </a:solidFill>
                </a:rPr>
                <a:t>Task 33 </a:t>
              </a:r>
              <a:endParaRPr lang="en-US" sz="1400"/>
            </a:p>
          </p:txBody>
        </p:sp>
        <p:sp>
          <p:nvSpPr>
            <p:cNvPr id="16472" name="Rectangle 204"/>
            <p:cNvSpPr>
              <a:spLocks noChangeArrowheads="1"/>
            </p:cNvSpPr>
            <p:nvPr/>
          </p:nvSpPr>
          <p:spPr bwMode="auto">
            <a:xfrm>
              <a:off x="3404" y="2134"/>
              <a:ext cx="644" cy="136"/>
            </a:xfrm>
            <a:prstGeom prst="rect">
              <a:avLst/>
            </a:prstGeom>
            <a:noFill/>
            <a:ln w="9525">
              <a:noFill/>
              <a:miter lim="800000"/>
              <a:headEnd/>
              <a:tailEnd/>
            </a:ln>
          </p:spPr>
          <p:txBody>
            <a:bodyPr wrap="none" lIns="0" tIns="0" rIns="0" bIns="0">
              <a:spAutoFit/>
            </a:bodyPr>
            <a:lstStyle/>
            <a:p>
              <a:r>
                <a:rPr lang="en-US" sz="1400" b="1">
                  <a:solidFill>
                    <a:srgbClr val="000000"/>
                  </a:solidFill>
                </a:rPr>
                <a:t>Gasification</a:t>
              </a:r>
              <a:endParaRPr lang="en-US" sz="1400"/>
            </a:p>
          </p:txBody>
        </p:sp>
        <p:grpSp>
          <p:nvGrpSpPr>
            <p:cNvPr id="16402" name="Group 207"/>
            <p:cNvGrpSpPr>
              <a:grpSpLocks/>
            </p:cNvGrpSpPr>
            <p:nvPr/>
          </p:nvGrpSpPr>
          <p:grpSpPr bwMode="auto">
            <a:xfrm>
              <a:off x="4602" y="1693"/>
              <a:ext cx="529" cy="1357"/>
              <a:chOff x="4602" y="1693"/>
              <a:chExt cx="529" cy="1357"/>
            </a:xfrm>
          </p:grpSpPr>
          <p:sp>
            <p:nvSpPr>
              <p:cNvPr id="16527" name="Oval 205"/>
              <p:cNvSpPr>
                <a:spLocks noChangeArrowheads="1"/>
              </p:cNvSpPr>
              <p:nvPr/>
            </p:nvSpPr>
            <p:spPr bwMode="auto">
              <a:xfrm>
                <a:off x="4602" y="1693"/>
                <a:ext cx="529" cy="1357"/>
              </a:xfrm>
              <a:prstGeom prst="ellipse">
                <a:avLst/>
              </a:prstGeom>
              <a:solidFill>
                <a:srgbClr val="00FFFF"/>
              </a:solidFill>
              <a:ln w="0">
                <a:solidFill>
                  <a:srgbClr val="000000"/>
                </a:solidFill>
                <a:round/>
                <a:headEnd/>
                <a:tailEnd/>
              </a:ln>
            </p:spPr>
            <p:txBody>
              <a:bodyPr/>
              <a:lstStyle/>
              <a:p>
                <a:endParaRPr lang="en-US" sz="1400"/>
              </a:p>
            </p:txBody>
          </p:sp>
          <p:sp>
            <p:nvSpPr>
              <p:cNvPr id="16528" name="Oval 206"/>
              <p:cNvSpPr>
                <a:spLocks noChangeArrowheads="1"/>
              </p:cNvSpPr>
              <p:nvPr/>
            </p:nvSpPr>
            <p:spPr bwMode="auto">
              <a:xfrm>
                <a:off x="4602" y="1693"/>
                <a:ext cx="529" cy="1357"/>
              </a:xfrm>
              <a:prstGeom prst="ellipse">
                <a:avLst/>
              </a:prstGeom>
              <a:noFill/>
              <a:ln w="5" cap="rnd">
                <a:solidFill>
                  <a:srgbClr val="000000"/>
                </a:solidFill>
                <a:round/>
                <a:headEnd/>
                <a:tailEnd/>
              </a:ln>
            </p:spPr>
            <p:txBody>
              <a:bodyPr/>
              <a:lstStyle/>
              <a:p>
                <a:endParaRPr lang="en-US" sz="1400"/>
              </a:p>
            </p:txBody>
          </p:sp>
        </p:grpSp>
        <p:sp>
          <p:nvSpPr>
            <p:cNvPr id="16474" name="Rectangle 208"/>
            <p:cNvSpPr>
              <a:spLocks noChangeArrowheads="1"/>
            </p:cNvSpPr>
            <p:nvPr/>
          </p:nvSpPr>
          <p:spPr bwMode="auto">
            <a:xfrm>
              <a:off x="4712" y="2297"/>
              <a:ext cx="436" cy="136"/>
            </a:xfrm>
            <a:prstGeom prst="rect">
              <a:avLst/>
            </a:prstGeom>
            <a:noFill/>
            <a:ln w="9525">
              <a:noFill/>
              <a:miter lim="800000"/>
              <a:headEnd/>
              <a:tailEnd/>
            </a:ln>
          </p:spPr>
          <p:txBody>
            <a:bodyPr wrap="none" lIns="0" tIns="0" rIns="0" bIns="0">
              <a:spAutoFit/>
            </a:bodyPr>
            <a:lstStyle/>
            <a:p>
              <a:r>
                <a:rPr lang="en-US" sz="1400" b="1">
                  <a:solidFill>
                    <a:srgbClr val="000000"/>
                  </a:solidFill>
                </a:rPr>
                <a:t>Task 39 </a:t>
              </a:r>
              <a:endParaRPr lang="en-US" sz="1400"/>
            </a:p>
          </p:txBody>
        </p:sp>
        <p:sp>
          <p:nvSpPr>
            <p:cNvPr id="16475" name="Rectangle 209"/>
            <p:cNvSpPr>
              <a:spLocks noChangeArrowheads="1"/>
            </p:cNvSpPr>
            <p:nvPr/>
          </p:nvSpPr>
          <p:spPr bwMode="auto">
            <a:xfrm>
              <a:off x="4741" y="2415"/>
              <a:ext cx="369" cy="136"/>
            </a:xfrm>
            <a:prstGeom prst="rect">
              <a:avLst/>
            </a:prstGeom>
            <a:noFill/>
            <a:ln w="9525">
              <a:noFill/>
              <a:miter lim="800000"/>
              <a:headEnd/>
              <a:tailEnd/>
            </a:ln>
          </p:spPr>
          <p:txBody>
            <a:bodyPr wrap="none" lIns="0" tIns="0" rIns="0" bIns="0">
              <a:spAutoFit/>
            </a:bodyPr>
            <a:lstStyle/>
            <a:p>
              <a:r>
                <a:rPr lang="en-US" sz="1400" b="1">
                  <a:solidFill>
                    <a:srgbClr val="000000"/>
                  </a:solidFill>
                </a:rPr>
                <a:t>Liquid </a:t>
              </a:r>
              <a:endParaRPr lang="en-US" sz="1400"/>
            </a:p>
          </p:txBody>
        </p:sp>
        <p:sp>
          <p:nvSpPr>
            <p:cNvPr id="16476" name="Rectangle 210"/>
            <p:cNvSpPr>
              <a:spLocks noChangeArrowheads="1"/>
            </p:cNvSpPr>
            <p:nvPr/>
          </p:nvSpPr>
          <p:spPr bwMode="auto">
            <a:xfrm>
              <a:off x="4782" y="2493"/>
              <a:ext cx="263" cy="136"/>
            </a:xfrm>
            <a:prstGeom prst="rect">
              <a:avLst/>
            </a:prstGeom>
            <a:noFill/>
            <a:ln w="9525">
              <a:noFill/>
              <a:miter lim="800000"/>
              <a:headEnd/>
              <a:tailEnd/>
            </a:ln>
          </p:spPr>
          <p:txBody>
            <a:bodyPr wrap="none" lIns="0" tIns="0" rIns="0" bIns="0">
              <a:spAutoFit/>
            </a:bodyPr>
            <a:lstStyle/>
            <a:p>
              <a:r>
                <a:rPr lang="en-US" sz="1400" b="1">
                  <a:solidFill>
                    <a:srgbClr val="000000"/>
                  </a:solidFill>
                </a:rPr>
                <a:t>fuels</a:t>
              </a:r>
              <a:endParaRPr lang="en-US" sz="1400"/>
            </a:p>
          </p:txBody>
        </p:sp>
        <p:grpSp>
          <p:nvGrpSpPr>
            <p:cNvPr id="16403" name="Group 213"/>
            <p:cNvGrpSpPr>
              <a:grpSpLocks/>
            </p:cNvGrpSpPr>
            <p:nvPr/>
          </p:nvGrpSpPr>
          <p:grpSpPr bwMode="auto">
            <a:xfrm>
              <a:off x="4602" y="1693"/>
              <a:ext cx="529" cy="1357"/>
              <a:chOff x="4602" y="1693"/>
              <a:chExt cx="529" cy="1357"/>
            </a:xfrm>
          </p:grpSpPr>
          <p:sp>
            <p:nvSpPr>
              <p:cNvPr id="16525" name="Oval 211"/>
              <p:cNvSpPr>
                <a:spLocks noChangeArrowheads="1"/>
              </p:cNvSpPr>
              <p:nvPr/>
            </p:nvSpPr>
            <p:spPr bwMode="auto">
              <a:xfrm>
                <a:off x="4602" y="1693"/>
                <a:ext cx="529" cy="1357"/>
              </a:xfrm>
              <a:prstGeom prst="ellipse">
                <a:avLst/>
              </a:prstGeom>
              <a:solidFill>
                <a:srgbClr val="00FFFF"/>
              </a:solidFill>
              <a:ln w="0">
                <a:solidFill>
                  <a:srgbClr val="000000"/>
                </a:solidFill>
                <a:round/>
                <a:headEnd/>
                <a:tailEnd/>
              </a:ln>
            </p:spPr>
            <p:txBody>
              <a:bodyPr/>
              <a:lstStyle/>
              <a:p>
                <a:endParaRPr lang="en-US" sz="1400"/>
              </a:p>
            </p:txBody>
          </p:sp>
          <p:sp>
            <p:nvSpPr>
              <p:cNvPr id="16526" name="Oval 212"/>
              <p:cNvSpPr>
                <a:spLocks noChangeArrowheads="1"/>
              </p:cNvSpPr>
              <p:nvPr/>
            </p:nvSpPr>
            <p:spPr bwMode="auto">
              <a:xfrm>
                <a:off x="4602" y="1693"/>
                <a:ext cx="529" cy="1357"/>
              </a:xfrm>
              <a:prstGeom prst="ellipse">
                <a:avLst/>
              </a:prstGeom>
              <a:noFill/>
              <a:ln w="5" cap="rnd">
                <a:solidFill>
                  <a:srgbClr val="000000"/>
                </a:solidFill>
                <a:round/>
                <a:headEnd/>
                <a:tailEnd/>
              </a:ln>
            </p:spPr>
            <p:txBody>
              <a:bodyPr/>
              <a:lstStyle/>
              <a:p>
                <a:endParaRPr lang="en-US" sz="1400"/>
              </a:p>
            </p:txBody>
          </p:sp>
        </p:grpSp>
        <p:sp>
          <p:nvSpPr>
            <p:cNvPr id="16478" name="Rectangle 214"/>
            <p:cNvSpPr>
              <a:spLocks noChangeArrowheads="1"/>
            </p:cNvSpPr>
            <p:nvPr/>
          </p:nvSpPr>
          <p:spPr bwMode="auto">
            <a:xfrm>
              <a:off x="4712" y="2297"/>
              <a:ext cx="436" cy="136"/>
            </a:xfrm>
            <a:prstGeom prst="rect">
              <a:avLst/>
            </a:prstGeom>
            <a:noFill/>
            <a:ln w="9525">
              <a:noFill/>
              <a:miter lim="800000"/>
              <a:headEnd/>
              <a:tailEnd/>
            </a:ln>
          </p:spPr>
          <p:txBody>
            <a:bodyPr wrap="none" lIns="0" tIns="0" rIns="0" bIns="0">
              <a:spAutoFit/>
            </a:bodyPr>
            <a:lstStyle/>
            <a:p>
              <a:r>
                <a:rPr lang="en-US" sz="1400" b="1">
                  <a:solidFill>
                    <a:srgbClr val="000000"/>
                  </a:solidFill>
                </a:rPr>
                <a:t>Task 39 </a:t>
              </a:r>
              <a:endParaRPr lang="en-US" sz="1400"/>
            </a:p>
          </p:txBody>
        </p:sp>
        <p:sp>
          <p:nvSpPr>
            <p:cNvPr id="16479" name="Rectangle 215"/>
            <p:cNvSpPr>
              <a:spLocks noChangeArrowheads="1"/>
            </p:cNvSpPr>
            <p:nvPr/>
          </p:nvSpPr>
          <p:spPr bwMode="auto">
            <a:xfrm>
              <a:off x="4741" y="2415"/>
              <a:ext cx="369" cy="136"/>
            </a:xfrm>
            <a:prstGeom prst="rect">
              <a:avLst/>
            </a:prstGeom>
            <a:noFill/>
            <a:ln w="9525">
              <a:noFill/>
              <a:miter lim="800000"/>
              <a:headEnd/>
              <a:tailEnd/>
            </a:ln>
          </p:spPr>
          <p:txBody>
            <a:bodyPr wrap="none" lIns="0" tIns="0" rIns="0" bIns="0">
              <a:spAutoFit/>
            </a:bodyPr>
            <a:lstStyle/>
            <a:p>
              <a:r>
                <a:rPr lang="en-US" sz="1400" b="1">
                  <a:solidFill>
                    <a:srgbClr val="000000"/>
                  </a:solidFill>
                </a:rPr>
                <a:t>Liquid </a:t>
              </a:r>
              <a:endParaRPr lang="en-US" sz="1400"/>
            </a:p>
          </p:txBody>
        </p:sp>
        <p:sp>
          <p:nvSpPr>
            <p:cNvPr id="16480" name="Rectangle 216"/>
            <p:cNvSpPr>
              <a:spLocks noChangeArrowheads="1"/>
            </p:cNvSpPr>
            <p:nvPr/>
          </p:nvSpPr>
          <p:spPr bwMode="auto">
            <a:xfrm>
              <a:off x="4782" y="2493"/>
              <a:ext cx="263" cy="136"/>
            </a:xfrm>
            <a:prstGeom prst="rect">
              <a:avLst/>
            </a:prstGeom>
            <a:noFill/>
            <a:ln w="9525">
              <a:noFill/>
              <a:miter lim="800000"/>
              <a:headEnd/>
              <a:tailEnd/>
            </a:ln>
          </p:spPr>
          <p:txBody>
            <a:bodyPr wrap="none" lIns="0" tIns="0" rIns="0" bIns="0">
              <a:spAutoFit/>
            </a:bodyPr>
            <a:lstStyle/>
            <a:p>
              <a:r>
                <a:rPr lang="en-US" sz="1400" b="1">
                  <a:solidFill>
                    <a:srgbClr val="000000"/>
                  </a:solidFill>
                </a:rPr>
                <a:t>fuels</a:t>
              </a:r>
              <a:endParaRPr lang="en-US" sz="1400"/>
            </a:p>
          </p:txBody>
        </p:sp>
        <p:grpSp>
          <p:nvGrpSpPr>
            <p:cNvPr id="16404" name="Group 219"/>
            <p:cNvGrpSpPr>
              <a:grpSpLocks/>
            </p:cNvGrpSpPr>
            <p:nvPr/>
          </p:nvGrpSpPr>
          <p:grpSpPr bwMode="auto">
            <a:xfrm>
              <a:off x="1569" y="3390"/>
              <a:ext cx="3598" cy="124"/>
              <a:chOff x="1569" y="3390"/>
              <a:chExt cx="3598" cy="124"/>
            </a:xfrm>
          </p:grpSpPr>
          <p:sp>
            <p:nvSpPr>
              <p:cNvPr id="16523" name="Oval 217"/>
              <p:cNvSpPr>
                <a:spLocks noChangeArrowheads="1"/>
              </p:cNvSpPr>
              <p:nvPr/>
            </p:nvSpPr>
            <p:spPr bwMode="auto">
              <a:xfrm>
                <a:off x="1569" y="3390"/>
                <a:ext cx="3598" cy="124"/>
              </a:xfrm>
              <a:prstGeom prst="ellipse">
                <a:avLst/>
              </a:prstGeom>
              <a:solidFill>
                <a:srgbClr val="3366FF"/>
              </a:solidFill>
              <a:ln w="0">
                <a:solidFill>
                  <a:srgbClr val="000000"/>
                </a:solidFill>
                <a:round/>
                <a:headEnd/>
                <a:tailEnd/>
              </a:ln>
            </p:spPr>
            <p:txBody>
              <a:bodyPr/>
              <a:lstStyle/>
              <a:p>
                <a:endParaRPr lang="en-US" sz="1400"/>
              </a:p>
            </p:txBody>
          </p:sp>
          <p:sp>
            <p:nvSpPr>
              <p:cNvPr id="16524" name="Oval 218"/>
              <p:cNvSpPr>
                <a:spLocks noChangeArrowheads="1"/>
              </p:cNvSpPr>
              <p:nvPr/>
            </p:nvSpPr>
            <p:spPr bwMode="auto">
              <a:xfrm>
                <a:off x="1569" y="3390"/>
                <a:ext cx="3598" cy="124"/>
              </a:xfrm>
              <a:prstGeom prst="ellipse">
                <a:avLst/>
              </a:prstGeom>
              <a:noFill/>
              <a:ln w="5" cap="rnd">
                <a:solidFill>
                  <a:srgbClr val="000000"/>
                </a:solidFill>
                <a:round/>
                <a:headEnd/>
                <a:tailEnd/>
              </a:ln>
            </p:spPr>
            <p:txBody>
              <a:bodyPr/>
              <a:lstStyle/>
              <a:p>
                <a:endParaRPr lang="en-US" sz="1400"/>
              </a:p>
            </p:txBody>
          </p:sp>
        </p:grpSp>
        <p:sp>
          <p:nvSpPr>
            <p:cNvPr id="16482" name="Rectangle 220"/>
            <p:cNvSpPr>
              <a:spLocks noChangeArrowheads="1"/>
            </p:cNvSpPr>
            <p:nvPr/>
          </p:nvSpPr>
          <p:spPr bwMode="auto">
            <a:xfrm>
              <a:off x="3488" y="3413"/>
              <a:ext cx="0" cy="136"/>
            </a:xfrm>
            <a:prstGeom prst="rect">
              <a:avLst/>
            </a:prstGeom>
            <a:noFill/>
            <a:ln w="9525">
              <a:noFill/>
              <a:miter lim="800000"/>
              <a:headEnd/>
              <a:tailEnd/>
            </a:ln>
          </p:spPr>
          <p:txBody>
            <a:bodyPr wrap="none" lIns="0" tIns="0" rIns="0" bIns="0">
              <a:spAutoFit/>
            </a:bodyPr>
            <a:lstStyle/>
            <a:p>
              <a:endParaRPr lang="en-US" sz="1400" dirty="0"/>
            </a:p>
          </p:txBody>
        </p:sp>
        <p:grpSp>
          <p:nvGrpSpPr>
            <p:cNvPr id="16406" name="Group 227"/>
            <p:cNvGrpSpPr>
              <a:grpSpLocks/>
            </p:cNvGrpSpPr>
            <p:nvPr/>
          </p:nvGrpSpPr>
          <p:grpSpPr bwMode="auto">
            <a:xfrm>
              <a:off x="1604" y="3575"/>
              <a:ext cx="3668" cy="117"/>
              <a:chOff x="1604" y="3575"/>
              <a:chExt cx="3668" cy="117"/>
            </a:xfrm>
          </p:grpSpPr>
          <p:sp>
            <p:nvSpPr>
              <p:cNvPr id="16519" name="Oval 225"/>
              <p:cNvSpPr>
                <a:spLocks noChangeArrowheads="1"/>
              </p:cNvSpPr>
              <p:nvPr/>
            </p:nvSpPr>
            <p:spPr bwMode="auto">
              <a:xfrm>
                <a:off x="1604" y="3575"/>
                <a:ext cx="3668" cy="117"/>
              </a:xfrm>
              <a:prstGeom prst="ellipse">
                <a:avLst/>
              </a:prstGeom>
              <a:solidFill>
                <a:srgbClr val="3366FF"/>
              </a:solidFill>
              <a:ln w="0">
                <a:solidFill>
                  <a:srgbClr val="000000"/>
                </a:solidFill>
                <a:round/>
                <a:headEnd/>
                <a:tailEnd/>
              </a:ln>
            </p:spPr>
            <p:txBody>
              <a:bodyPr/>
              <a:lstStyle/>
              <a:p>
                <a:endParaRPr lang="en-US" sz="1400"/>
              </a:p>
            </p:txBody>
          </p:sp>
          <p:sp>
            <p:nvSpPr>
              <p:cNvPr id="16520" name="Oval 226"/>
              <p:cNvSpPr>
                <a:spLocks noChangeArrowheads="1"/>
              </p:cNvSpPr>
              <p:nvPr/>
            </p:nvSpPr>
            <p:spPr bwMode="auto">
              <a:xfrm>
                <a:off x="1604" y="3575"/>
                <a:ext cx="3668" cy="117"/>
              </a:xfrm>
              <a:prstGeom prst="ellipse">
                <a:avLst/>
              </a:prstGeom>
              <a:noFill/>
              <a:ln w="5" cap="rnd">
                <a:solidFill>
                  <a:srgbClr val="000000"/>
                </a:solidFill>
                <a:round/>
                <a:headEnd/>
                <a:tailEnd/>
              </a:ln>
            </p:spPr>
            <p:txBody>
              <a:bodyPr/>
              <a:lstStyle/>
              <a:p>
                <a:endParaRPr lang="en-US" sz="1400"/>
              </a:p>
            </p:txBody>
          </p:sp>
        </p:grpSp>
        <p:sp>
          <p:nvSpPr>
            <p:cNvPr id="16486" name="Rectangle 228"/>
            <p:cNvSpPr>
              <a:spLocks noChangeArrowheads="1"/>
            </p:cNvSpPr>
            <p:nvPr/>
          </p:nvSpPr>
          <p:spPr bwMode="auto">
            <a:xfrm>
              <a:off x="2778" y="3599"/>
              <a:ext cx="1219" cy="136"/>
            </a:xfrm>
            <a:prstGeom prst="rect">
              <a:avLst/>
            </a:prstGeom>
            <a:noFill/>
            <a:ln w="9525">
              <a:noFill/>
              <a:miter lim="800000"/>
              <a:headEnd/>
              <a:tailEnd/>
            </a:ln>
          </p:spPr>
          <p:txBody>
            <a:bodyPr wrap="none" lIns="0" tIns="0" rIns="0" bIns="0">
              <a:spAutoFit/>
            </a:bodyPr>
            <a:lstStyle/>
            <a:p>
              <a:r>
                <a:rPr lang="en-US" sz="1400" b="1">
                  <a:solidFill>
                    <a:srgbClr val="000000"/>
                  </a:solidFill>
                </a:rPr>
                <a:t>Task 38 GHG Balances</a:t>
              </a:r>
              <a:endParaRPr lang="en-US" sz="1400"/>
            </a:p>
          </p:txBody>
        </p:sp>
        <p:grpSp>
          <p:nvGrpSpPr>
            <p:cNvPr id="16407" name="Group 231"/>
            <p:cNvGrpSpPr>
              <a:grpSpLocks/>
            </p:cNvGrpSpPr>
            <p:nvPr/>
          </p:nvGrpSpPr>
          <p:grpSpPr bwMode="auto">
            <a:xfrm>
              <a:off x="1604" y="3575"/>
              <a:ext cx="3668" cy="117"/>
              <a:chOff x="1604" y="3575"/>
              <a:chExt cx="3668" cy="117"/>
            </a:xfrm>
          </p:grpSpPr>
          <p:sp>
            <p:nvSpPr>
              <p:cNvPr id="16517" name="Oval 229"/>
              <p:cNvSpPr>
                <a:spLocks noChangeArrowheads="1"/>
              </p:cNvSpPr>
              <p:nvPr/>
            </p:nvSpPr>
            <p:spPr bwMode="auto">
              <a:xfrm>
                <a:off x="1604" y="3575"/>
                <a:ext cx="3668" cy="117"/>
              </a:xfrm>
              <a:prstGeom prst="ellipse">
                <a:avLst/>
              </a:prstGeom>
              <a:solidFill>
                <a:srgbClr val="3366FF"/>
              </a:solidFill>
              <a:ln w="0">
                <a:solidFill>
                  <a:srgbClr val="000000"/>
                </a:solidFill>
                <a:round/>
                <a:headEnd/>
                <a:tailEnd/>
              </a:ln>
            </p:spPr>
            <p:txBody>
              <a:bodyPr/>
              <a:lstStyle/>
              <a:p>
                <a:endParaRPr lang="en-US" sz="1400"/>
              </a:p>
            </p:txBody>
          </p:sp>
          <p:sp>
            <p:nvSpPr>
              <p:cNvPr id="16518" name="Oval 230"/>
              <p:cNvSpPr>
                <a:spLocks noChangeArrowheads="1"/>
              </p:cNvSpPr>
              <p:nvPr/>
            </p:nvSpPr>
            <p:spPr bwMode="auto">
              <a:xfrm>
                <a:off x="1604" y="3575"/>
                <a:ext cx="3668" cy="117"/>
              </a:xfrm>
              <a:prstGeom prst="ellipse">
                <a:avLst/>
              </a:prstGeom>
              <a:noFill/>
              <a:ln w="5" cap="rnd">
                <a:solidFill>
                  <a:srgbClr val="000000"/>
                </a:solidFill>
                <a:round/>
                <a:headEnd/>
                <a:tailEnd/>
              </a:ln>
            </p:spPr>
            <p:txBody>
              <a:bodyPr/>
              <a:lstStyle/>
              <a:p>
                <a:endParaRPr lang="en-US" sz="1400"/>
              </a:p>
            </p:txBody>
          </p:sp>
        </p:grpSp>
        <p:sp>
          <p:nvSpPr>
            <p:cNvPr id="16488" name="Rectangle 232"/>
            <p:cNvSpPr>
              <a:spLocks noChangeArrowheads="1"/>
            </p:cNvSpPr>
            <p:nvPr/>
          </p:nvSpPr>
          <p:spPr bwMode="auto">
            <a:xfrm>
              <a:off x="2778" y="3599"/>
              <a:ext cx="1219" cy="136"/>
            </a:xfrm>
            <a:prstGeom prst="rect">
              <a:avLst/>
            </a:prstGeom>
            <a:noFill/>
            <a:ln w="9525">
              <a:noFill/>
              <a:miter lim="800000"/>
              <a:headEnd/>
              <a:tailEnd/>
            </a:ln>
          </p:spPr>
          <p:txBody>
            <a:bodyPr wrap="none" lIns="0" tIns="0" rIns="0" bIns="0">
              <a:spAutoFit/>
            </a:bodyPr>
            <a:lstStyle/>
            <a:p>
              <a:r>
                <a:rPr lang="en-US" sz="1400" b="1">
                  <a:solidFill>
                    <a:srgbClr val="000000"/>
                  </a:solidFill>
                </a:rPr>
                <a:t>Task 38 GHG Balances</a:t>
              </a:r>
              <a:endParaRPr lang="en-US" sz="1400"/>
            </a:p>
          </p:txBody>
        </p:sp>
        <p:grpSp>
          <p:nvGrpSpPr>
            <p:cNvPr id="16408" name="Group 235"/>
            <p:cNvGrpSpPr>
              <a:grpSpLocks/>
            </p:cNvGrpSpPr>
            <p:nvPr/>
          </p:nvGrpSpPr>
          <p:grpSpPr bwMode="auto">
            <a:xfrm>
              <a:off x="1498" y="3884"/>
              <a:ext cx="3880" cy="107"/>
              <a:chOff x="1498" y="3884"/>
              <a:chExt cx="3880" cy="107"/>
            </a:xfrm>
          </p:grpSpPr>
          <p:sp>
            <p:nvSpPr>
              <p:cNvPr id="16515" name="Oval 233"/>
              <p:cNvSpPr>
                <a:spLocks noChangeArrowheads="1"/>
              </p:cNvSpPr>
              <p:nvPr/>
            </p:nvSpPr>
            <p:spPr bwMode="auto">
              <a:xfrm>
                <a:off x="1498" y="3884"/>
                <a:ext cx="3880" cy="107"/>
              </a:xfrm>
              <a:prstGeom prst="ellipse">
                <a:avLst/>
              </a:prstGeom>
              <a:solidFill>
                <a:srgbClr val="3366FF"/>
              </a:solidFill>
              <a:ln w="0">
                <a:solidFill>
                  <a:srgbClr val="000000"/>
                </a:solidFill>
                <a:round/>
                <a:headEnd/>
                <a:tailEnd/>
              </a:ln>
            </p:spPr>
            <p:txBody>
              <a:bodyPr/>
              <a:lstStyle/>
              <a:p>
                <a:endParaRPr lang="en-US" sz="1400"/>
              </a:p>
            </p:txBody>
          </p:sp>
          <p:sp>
            <p:nvSpPr>
              <p:cNvPr id="16516" name="Oval 234"/>
              <p:cNvSpPr>
                <a:spLocks noChangeArrowheads="1"/>
              </p:cNvSpPr>
              <p:nvPr/>
            </p:nvSpPr>
            <p:spPr bwMode="auto">
              <a:xfrm>
                <a:off x="1498" y="3884"/>
                <a:ext cx="3880" cy="107"/>
              </a:xfrm>
              <a:prstGeom prst="ellipse">
                <a:avLst/>
              </a:prstGeom>
              <a:noFill/>
              <a:ln w="5" cap="rnd">
                <a:solidFill>
                  <a:srgbClr val="000000"/>
                </a:solidFill>
                <a:round/>
                <a:headEnd/>
                <a:tailEnd/>
              </a:ln>
            </p:spPr>
            <p:txBody>
              <a:bodyPr/>
              <a:lstStyle/>
              <a:p>
                <a:endParaRPr lang="en-US" sz="1400"/>
              </a:p>
            </p:txBody>
          </p:sp>
        </p:grpSp>
        <p:sp>
          <p:nvSpPr>
            <p:cNvPr id="16490" name="Rectangle 236"/>
            <p:cNvSpPr>
              <a:spLocks noChangeArrowheads="1"/>
            </p:cNvSpPr>
            <p:nvPr/>
          </p:nvSpPr>
          <p:spPr bwMode="auto">
            <a:xfrm>
              <a:off x="2694" y="3906"/>
              <a:ext cx="1328" cy="136"/>
            </a:xfrm>
            <a:prstGeom prst="rect">
              <a:avLst/>
            </a:prstGeom>
            <a:noFill/>
            <a:ln w="9525">
              <a:noFill/>
              <a:miter lim="800000"/>
              <a:headEnd/>
              <a:tailEnd/>
            </a:ln>
          </p:spPr>
          <p:txBody>
            <a:bodyPr wrap="none" lIns="0" tIns="0" rIns="0" bIns="0">
              <a:spAutoFit/>
            </a:bodyPr>
            <a:lstStyle/>
            <a:p>
              <a:r>
                <a:rPr lang="en-US" sz="1400" b="1">
                  <a:solidFill>
                    <a:srgbClr val="000000"/>
                  </a:solidFill>
                </a:rPr>
                <a:t>Task 41 System Analysis</a:t>
              </a:r>
              <a:endParaRPr lang="en-US" sz="1400"/>
            </a:p>
          </p:txBody>
        </p:sp>
        <p:sp>
          <p:nvSpPr>
            <p:cNvPr id="16513" name="Oval 237"/>
            <p:cNvSpPr>
              <a:spLocks noChangeArrowheads="1"/>
            </p:cNvSpPr>
            <p:nvPr/>
          </p:nvSpPr>
          <p:spPr bwMode="auto">
            <a:xfrm>
              <a:off x="1519" y="3929"/>
              <a:ext cx="3880" cy="107"/>
            </a:xfrm>
            <a:prstGeom prst="ellipse">
              <a:avLst/>
            </a:prstGeom>
            <a:solidFill>
              <a:srgbClr val="3366FF"/>
            </a:solidFill>
            <a:ln w="0">
              <a:solidFill>
                <a:srgbClr val="000000"/>
              </a:solidFill>
              <a:round/>
              <a:headEnd/>
              <a:tailEnd/>
            </a:ln>
          </p:spPr>
          <p:txBody>
            <a:bodyPr/>
            <a:lstStyle/>
            <a:p>
              <a:endParaRPr lang="en-US" sz="1400"/>
            </a:p>
          </p:txBody>
        </p:sp>
        <p:sp>
          <p:nvSpPr>
            <p:cNvPr id="16492" name="Rectangle 240"/>
            <p:cNvSpPr>
              <a:spLocks noChangeArrowheads="1"/>
            </p:cNvSpPr>
            <p:nvPr/>
          </p:nvSpPr>
          <p:spPr bwMode="auto">
            <a:xfrm>
              <a:off x="3379" y="3974"/>
              <a:ext cx="63" cy="136"/>
            </a:xfrm>
            <a:prstGeom prst="rect">
              <a:avLst/>
            </a:prstGeom>
            <a:noFill/>
            <a:ln w="9525">
              <a:noFill/>
              <a:miter lim="800000"/>
              <a:headEnd/>
              <a:tailEnd/>
            </a:ln>
          </p:spPr>
          <p:txBody>
            <a:bodyPr wrap="none" lIns="0" tIns="0" rIns="0" bIns="0">
              <a:spAutoFit/>
            </a:bodyPr>
            <a:lstStyle/>
            <a:p>
              <a:r>
                <a:rPr lang="en-US" sz="1400" b="1" dirty="0" smtClean="0">
                  <a:solidFill>
                    <a:srgbClr val="000000"/>
                  </a:solidFill>
                </a:rPr>
                <a:t>y</a:t>
              </a:r>
              <a:endParaRPr lang="en-US" sz="1400" dirty="0"/>
            </a:p>
          </p:txBody>
        </p:sp>
        <p:grpSp>
          <p:nvGrpSpPr>
            <p:cNvPr id="16410" name="Group 243"/>
            <p:cNvGrpSpPr>
              <a:grpSpLocks/>
            </p:cNvGrpSpPr>
            <p:nvPr/>
          </p:nvGrpSpPr>
          <p:grpSpPr bwMode="auto">
            <a:xfrm>
              <a:off x="1604" y="3729"/>
              <a:ext cx="3738" cy="123"/>
              <a:chOff x="1604" y="3729"/>
              <a:chExt cx="3738" cy="123"/>
            </a:xfrm>
          </p:grpSpPr>
          <p:sp>
            <p:nvSpPr>
              <p:cNvPr id="16511" name="Oval 241"/>
              <p:cNvSpPr>
                <a:spLocks noChangeArrowheads="1"/>
              </p:cNvSpPr>
              <p:nvPr/>
            </p:nvSpPr>
            <p:spPr bwMode="auto">
              <a:xfrm>
                <a:off x="1604" y="3729"/>
                <a:ext cx="3738" cy="123"/>
              </a:xfrm>
              <a:prstGeom prst="ellipse">
                <a:avLst/>
              </a:prstGeom>
              <a:solidFill>
                <a:srgbClr val="3366FF"/>
              </a:solidFill>
              <a:ln w="0">
                <a:solidFill>
                  <a:srgbClr val="000000"/>
                </a:solidFill>
                <a:round/>
                <a:headEnd/>
                <a:tailEnd/>
              </a:ln>
            </p:spPr>
            <p:txBody>
              <a:bodyPr/>
              <a:lstStyle/>
              <a:p>
                <a:endParaRPr lang="en-US" sz="1400"/>
              </a:p>
            </p:txBody>
          </p:sp>
          <p:sp>
            <p:nvSpPr>
              <p:cNvPr id="16512" name="Oval 242"/>
              <p:cNvSpPr>
                <a:spLocks noChangeArrowheads="1"/>
              </p:cNvSpPr>
              <p:nvPr/>
            </p:nvSpPr>
            <p:spPr bwMode="auto">
              <a:xfrm>
                <a:off x="1604" y="3729"/>
                <a:ext cx="3738" cy="123"/>
              </a:xfrm>
              <a:prstGeom prst="ellipse">
                <a:avLst/>
              </a:prstGeom>
              <a:noFill/>
              <a:ln w="5" cap="rnd">
                <a:solidFill>
                  <a:srgbClr val="000000"/>
                </a:solidFill>
                <a:round/>
                <a:headEnd/>
                <a:tailEnd/>
              </a:ln>
            </p:spPr>
            <p:txBody>
              <a:bodyPr/>
              <a:lstStyle/>
              <a:p>
                <a:endParaRPr lang="en-US" sz="1400"/>
              </a:p>
            </p:txBody>
          </p:sp>
        </p:grpSp>
        <p:sp>
          <p:nvSpPr>
            <p:cNvPr id="16494" name="Rectangle 244"/>
            <p:cNvSpPr>
              <a:spLocks noChangeArrowheads="1"/>
            </p:cNvSpPr>
            <p:nvPr/>
          </p:nvSpPr>
          <p:spPr bwMode="auto">
            <a:xfrm>
              <a:off x="2721" y="3752"/>
              <a:ext cx="1400" cy="136"/>
            </a:xfrm>
            <a:prstGeom prst="rect">
              <a:avLst/>
            </a:prstGeom>
            <a:noFill/>
            <a:ln w="9525">
              <a:noFill/>
              <a:miter lim="800000"/>
              <a:headEnd/>
              <a:tailEnd/>
            </a:ln>
          </p:spPr>
          <p:txBody>
            <a:bodyPr wrap="none" lIns="0" tIns="0" rIns="0" bIns="0">
              <a:spAutoFit/>
            </a:bodyPr>
            <a:lstStyle/>
            <a:p>
              <a:r>
                <a:rPr lang="en-US" sz="1400" b="1">
                  <a:solidFill>
                    <a:srgbClr val="000000"/>
                  </a:solidFill>
                </a:rPr>
                <a:t>Task 40 Sustainable Trade</a:t>
              </a:r>
              <a:endParaRPr lang="en-US" sz="1400"/>
            </a:p>
          </p:txBody>
        </p:sp>
        <p:grpSp>
          <p:nvGrpSpPr>
            <p:cNvPr id="16411" name="Group 247"/>
            <p:cNvGrpSpPr>
              <a:grpSpLocks/>
            </p:cNvGrpSpPr>
            <p:nvPr/>
          </p:nvGrpSpPr>
          <p:grpSpPr bwMode="auto">
            <a:xfrm>
              <a:off x="1604" y="3729"/>
              <a:ext cx="3738" cy="123"/>
              <a:chOff x="1604" y="3729"/>
              <a:chExt cx="3738" cy="123"/>
            </a:xfrm>
          </p:grpSpPr>
          <p:sp>
            <p:nvSpPr>
              <p:cNvPr id="16509" name="Oval 245"/>
              <p:cNvSpPr>
                <a:spLocks noChangeArrowheads="1"/>
              </p:cNvSpPr>
              <p:nvPr/>
            </p:nvSpPr>
            <p:spPr bwMode="auto">
              <a:xfrm>
                <a:off x="1604" y="3729"/>
                <a:ext cx="3738" cy="123"/>
              </a:xfrm>
              <a:prstGeom prst="ellipse">
                <a:avLst/>
              </a:prstGeom>
              <a:solidFill>
                <a:srgbClr val="3366FF"/>
              </a:solidFill>
              <a:ln w="0">
                <a:solidFill>
                  <a:srgbClr val="000000"/>
                </a:solidFill>
                <a:round/>
                <a:headEnd/>
                <a:tailEnd/>
              </a:ln>
            </p:spPr>
            <p:txBody>
              <a:bodyPr/>
              <a:lstStyle/>
              <a:p>
                <a:endParaRPr lang="en-US" sz="1400"/>
              </a:p>
            </p:txBody>
          </p:sp>
          <p:sp>
            <p:nvSpPr>
              <p:cNvPr id="16510" name="Oval 246"/>
              <p:cNvSpPr>
                <a:spLocks noChangeArrowheads="1"/>
              </p:cNvSpPr>
              <p:nvPr/>
            </p:nvSpPr>
            <p:spPr bwMode="auto">
              <a:xfrm>
                <a:off x="1604" y="3729"/>
                <a:ext cx="3738" cy="123"/>
              </a:xfrm>
              <a:prstGeom prst="ellipse">
                <a:avLst/>
              </a:prstGeom>
              <a:noFill/>
              <a:ln w="5" cap="rnd">
                <a:solidFill>
                  <a:srgbClr val="000000"/>
                </a:solidFill>
                <a:round/>
                <a:headEnd/>
                <a:tailEnd/>
              </a:ln>
            </p:spPr>
            <p:txBody>
              <a:bodyPr/>
              <a:lstStyle/>
              <a:p>
                <a:endParaRPr lang="en-US" sz="1400"/>
              </a:p>
            </p:txBody>
          </p:sp>
        </p:grpSp>
        <p:sp>
          <p:nvSpPr>
            <p:cNvPr id="16496" name="Rectangle 248"/>
            <p:cNvSpPr>
              <a:spLocks noChangeArrowheads="1"/>
            </p:cNvSpPr>
            <p:nvPr/>
          </p:nvSpPr>
          <p:spPr bwMode="auto">
            <a:xfrm>
              <a:off x="2721" y="3752"/>
              <a:ext cx="1400" cy="136"/>
            </a:xfrm>
            <a:prstGeom prst="rect">
              <a:avLst/>
            </a:prstGeom>
            <a:noFill/>
            <a:ln w="9525">
              <a:noFill/>
              <a:miter lim="800000"/>
              <a:headEnd/>
              <a:tailEnd/>
            </a:ln>
          </p:spPr>
          <p:txBody>
            <a:bodyPr wrap="none" lIns="0" tIns="0" rIns="0" bIns="0">
              <a:spAutoFit/>
            </a:bodyPr>
            <a:lstStyle/>
            <a:p>
              <a:r>
                <a:rPr lang="en-US" sz="1400" b="1">
                  <a:solidFill>
                    <a:srgbClr val="000000"/>
                  </a:solidFill>
                </a:rPr>
                <a:t>Task 40 Sustainable Trade</a:t>
              </a:r>
              <a:endParaRPr lang="en-US" sz="1400"/>
            </a:p>
          </p:txBody>
        </p:sp>
        <p:grpSp>
          <p:nvGrpSpPr>
            <p:cNvPr id="16412" name="Group 251"/>
            <p:cNvGrpSpPr>
              <a:grpSpLocks/>
            </p:cNvGrpSpPr>
            <p:nvPr/>
          </p:nvGrpSpPr>
          <p:grpSpPr bwMode="auto">
            <a:xfrm>
              <a:off x="2274" y="2711"/>
              <a:ext cx="2505" cy="402"/>
              <a:chOff x="2274" y="2711"/>
              <a:chExt cx="2505" cy="402"/>
            </a:xfrm>
          </p:grpSpPr>
          <p:sp>
            <p:nvSpPr>
              <p:cNvPr id="16507" name="Oval 249"/>
              <p:cNvSpPr>
                <a:spLocks noChangeArrowheads="1"/>
              </p:cNvSpPr>
              <p:nvPr/>
            </p:nvSpPr>
            <p:spPr bwMode="auto">
              <a:xfrm>
                <a:off x="2274" y="2711"/>
                <a:ext cx="2505" cy="402"/>
              </a:xfrm>
              <a:prstGeom prst="ellipse">
                <a:avLst/>
              </a:prstGeom>
              <a:solidFill>
                <a:srgbClr val="3366FF"/>
              </a:solidFill>
              <a:ln w="0">
                <a:solidFill>
                  <a:srgbClr val="000000"/>
                </a:solidFill>
                <a:round/>
                <a:headEnd/>
                <a:tailEnd/>
              </a:ln>
            </p:spPr>
            <p:txBody>
              <a:bodyPr/>
              <a:lstStyle/>
              <a:p>
                <a:endParaRPr lang="en-US" sz="1400"/>
              </a:p>
            </p:txBody>
          </p:sp>
          <p:sp>
            <p:nvSpPr>
              <p:cNvPr id="16508" name="Oval 250"/>
              <p:cNvSpPr>
                <a:spLocks noChangeArrowheads="1"/>
              </p:cNvSpPr>
              <p:nvPr/>
            </p:nvSpPr>
            <p:spPr bwMode="auto">
              <a:xfrm>
                <a:off x="2274" y="2711"/>
                <a:ext cx="2505" cy="402"/>
              </a:xfrm>
              <a:prstGeom prst="ellipse">
                <a:avLst/>
              </a:prstGeom>
              <a:noFill/>
              <a:ln w="5" cap="rnd">
                <a:solidFill>
                  <a:srgbClr val="000000"/>
                </a:solidFill>
                <a:round/>
                <a:headEnd/>
                <a:tailEnd/>
              </a:ln>
            </p:spPr>
            <p:txBody>
              <a:bodyPr/>
              <a:lstStyle/>
              <a:p>
                <a:endParaRPr lang="en-US" sz="1400"/>
              </a:p>
            </p:txBody>
          </p:sp>
        </p:grpSp>
        <p:sp>
          <p:nvSpPr>
            <p:cNvPr id="16498" name="Rectangle 252"/>
            <p:cNvSpPr>
              <a:spLocks noChangeArrowheads="1"/>
            </p:cNvSpPr>
            <p:nvPr/>
          </p:nvSpPr>
          <p:spPr bwMode="auto">
            <a:xfrm>
              <a:off x="3213" y="2797"/>
              <a:ext cx="626" cy="236"/>
            </a:xfrm>
            <a:prstGeom prst="rect">
              <a:avLst/>
            </a:prstGeom>
            <a:solidFill>
              <a:srgbClr val="3366FF"/>
            </a:solidFill>
            <a:ln w="9525">
              <a:noFill/>
              <a:miter lim="800000"/>
              <a:headEnd/>
              <a:tailEnd/>
            </a:ln>
          </p:spPr>
          <p:txBody>
            <a:bodyPr/>
            <a:lstStyle/>
            <a:p>
              <a:endParaRPr lang="en-US" sz="1400"/>
            </a:p>
          </p:txBody>
        </p:sp>
        <p:sp>
          <p:nvSpPr>
            <p:cNvPr id="16499" name="Rectangle 253"/>
            <p:cNvSpPr>
              <a:spLocks noChangeArrowheads="1"/>
            </p:cNvSpPr>
            <p:nvPr/>
          </p:nvSpPr>
          <p:spPr bwMode="auto">
            <a:xfrm>
              <a:off x="3224" y="2820"/>
              <a:ext cx="436" cy="136"/>
            </a:xfrm>
            <a:prstGeom prst="rect">
              <a:avLst/>
            </a:prstGeom>
            <a:noFill/>
            <a:ln w="9525">
              <a:noFill/>
              <a:miter lim="800000"/>
              <a:headEnd/>
              <a:tailEnd/>
            </a:ln>
          </p:spPr>
          <p:txBody>
            <a:bodyPr wrap="none" lIns="0" tIns="0" rIns="0" bIns="0">
              <a:spAutoFit/>
            </a:bodyPr>
            <a:lstStyle/>
            <a:p>
              <a:r>
                <a:rPr lang="en-US" sz="1400" b="1">
                  <a:solidFill>
                    <a:srgbClr val="000000"/>
                  </a:solidFill>
                </a:rPr>
                <a:t>Task 42 </a:t>
              </a:r>
              <a:endParaRPr lang="en-US" sz="1400"/>
            </a:p>
          </p:txBody>
        </p:sp>
        <p:sp>
          <p:nvSpPr>
            <p:cNvPr id="16500" name="Rectangle 254"/>
            <p:cNvSpPr>
              <a:spLocks noChangeArrowheads="1"/>
            </p:cNvSpPr>
            <p:nvPr/>
          </p:nvSpPr>
          <p:spPr bwMode="auto">
            <a:xfrm>
              <a:off x="3186" y="2938"/>
              <a:ext cx="690" cy="136"/>
            </a:xfrm>
            <a:prstGeom prst="rect">
              <a:avLst/>
            </a:prstGeom>
            <a:noFill/>
            <a:ln w="9525">
              <a:noFill/>
              <a:miter lim="800000"/>
              <a:headEnd/>
              <a:tailEnd/>
            </a:ln>
          </p:spPr>
          <p:txBody>
            <a:bodyPr wrap="none" lIns="0" tIns="0" rIns="0" bIns="0">
              <a:spAutoFit/>
            </a:bodyPr>
            <a:lstStyle/>
            <a:p>
              <a:r>
                <a:rPr lang="en-US" sz="1400" b="1">
                  <a:solidFill>
                    <a:srgbClr val="000000"/>
                  </a:solidFill>
                </a:rPr>
                <a:t>Biorefineries</a:t>
              </a:r>
              <a:endParaRPr lang="en-US" sz="1400"/>
            </a:p>
          </p:txBody>
        </p:sp>
        <p:grpSp>
          <p:nvGrpSpPr>
            <p:cNvPr id="16413" name="Group 257"/>
            <p:cNvGrpSpPr>
              <a:grpSpLocks/>
            </p:cNvGrpSpPr>
            <p:nvPr/>
          </p:nvGrpSpPr>
          <p:grpSpPr bwMode="auto">
            <a:xfrm>
              <a:off x="2274" y="2711"/>
              <a:ext cx="2505" cy="402"/>
              <a:chOff x="2274" y="2711"/>
              <a:chExt cx="2505" cy="402"/>
            </a:xfrm>
          </p:grpSpPr>
          <p:sp>
            <p:nvSpPr>
              <p:cNvPr id="16505" name="Oval 255"/>
              <p:cNvSpPr>
                <a:spLocks noChangeArrowheads="1"/>
              </p:cNvSpPr>
              <p:nvPr/>
            </p:nvSpPr>
            <p:spPr bwMode="auto">
              <a:xfrm>
                <a:off x="2274" y="2711"/>
                <a:ext cx="2505" cy="402"/>
              </a:xfrm>
              <a:prstGeom prst="ellipse">
                <a:avLst/>
              </a:prstGeom>
              <a:solidFill>
                <a:srgbClr val="3366FF"/>
              </a:solidFill>
              <a:ln w="0">
                <a:solidFill>
                  <a:srgbClr val="000000"/>
                </a:solidFill>
                <a:round/>
                <a:headEnd/>
                <a:tailEnd/>
              </a:ln>
            </p:spPr>
            <p:txBody>
              <a:bodyPr/>
              <a:lstStyle/>
              <a:p>
                <a:endParaRPr lang="en-US" sz="1400"/>
              </a:p>
            </p:txBody>
          </p:sp>
          <p:sp>
            <p:nvSpPr>
              <p:cNvPr id="16506" name="Oval 256"/>
              <p:cNvSpPr>
                <a:spLocks noChangeArrowheads="1"/>
              </p:cNvSpPr>
              <p:nvPr/>
            </p:nvSpPr>
            <p:spPr bwMode="auto">
              <a:xfrm>
                <a:off x="2274" y="2711"/>
                <a:ext cx="2505" cy="402"/>
              </a:xfrm>
              <a:prstGeom prst="ellipse">
                <a:avLst/>
              </a:prstGeom>
              <a:noFill/>
              <a:ln w="5" cap="rnd">
                <a:solidFill>
                  <a:srgbClr val="000000"/>
                </a:solidFill>
                <a:round/>
                <a:headEnd/>
                <a:tailEnd/>
              </a:ln>
            </p:spPr>
            <p:txBody>
              <a:bodyPr/>
              <a:lstStyle/>
              <a:p>
                <a:endParaRPr lang="en-US" sz="1400"/>
              </a:p>
            </p:txBody>
          </p:sp>
        </p:grpSp>
        <p:sp>
          <p:nvSpPr>
            <p:cNvPr id="16502" name="Rectangle 258"/>
            <p:cNvSpPr>
              <a:spLocks noChangeArrowheads="1"/>
            </p:cNvSpPr>
            <p:nvPr/>
          </p:nvSpPr>
          <p:spPr bwMode="auto">
            <a:xfrm>
              <a:off x="3213" y="2797"/>
              <a:ext cx="626" cy="236"/>
            </a:xfrm>
            <a:prstGeom prst="rect">
              <a:avLst/>
            </a:prstGeom>
            <a:solidFill>
              <a:srgbClr val="3366FF"/>
            </a:solidFill>
            <a:ln w="9525">
              <a:noFill/>
              <a:miter lim="800000"/>
              <a:headEnd/>
              <a:tailEnd/>
            </a:ln>
          </p:spPr>
          <p:txBody>
            <a:bodyPr/>
            <a:lstStyle/>
            <a:p>
              <a:endParaRPr lang="en-US" sz="1400"/>
            </a:p>
          </p:txBody>
        </p:sp>
        <p:sp>
          <p:nvSpPr>
            <p:cNvPr id="16503" name="Rectangle 259"/>
            <p:cNvSpPr>
              <a:spLocks noChangeArrowheads="1"/>
            </p:cNvSpPr>
            <p:nvPr/>
          </p:nvSpPr>
          <p:spPr bwMode="auto">
            <a:xfrm>
              <a:off x="3224" y="2820"/>
              <a:ext cx="436" cy="136"/>
            </a:xfrm>
            <a:prstGeom prst="rect">
              <a:avLst/>
            </a:prstGeom>
            <a:noFill/>
            <a:ln w="9525">
              <a:noFill/>
              <a:miter lim="800000"/>
              <a:headEnd/>
              <a:tailEnd/>
            </a:ln>
          </p:spPr>
          <p:txBody>
            <a:bodyPr wrap="none" lIns="0" tIns="0" rIns="0" bIns="0">
              <a:spAutoFit/>
            </a:bodyPr>
            <a:lstStyle/>
            <a:p>
              <a:r>
                <a:rPr lang="en-US" sz="1400" b="1">
                  <a:solidFill>
                    <a:srgbClr val="000000"/>
                  </a:solidFill>
                </a:rPr>
                <a:t>Task 42 </a:t>
              </a:r>
              <a:endParaRPr lang="en-US" sz="1400"/>
            </a:p>
          </p:txBody>
        </p:sp>
        <p:sp>
          <p:nvSpPr>
            <p:cNvPr id="16504" name="Rectangle 260"/>
            <p:cNvSpPr>
              <a:spLocks noChangeArrowheads="1"/>
            </p:cNvSpPr>
            <p:nvPr/>
          </p:nvSpPr>
          <p:spPr bwMode="auto">
            <a:xfrm>
              <a:off x="3186" y="2938"/>
              <a:ext cx="690" cy="136"/>
            </a:xfrm>
            <a:prstGeom prst="rect">
              <a:avLst/>
            </a:prstGeom>
            <a:noFill/>
            <a:ln w="9525">
              <a:noFill/>
              <a:miter lim="800000"/>
              <a:headEnd/>
              <a:tailEnd/>
            </a:ln>
          </p:spPr>
          <p:txBody>
            <a:bodyPr wrap="none" lIns="0" tIns="0" rIns="0" bIns="0">
              <a:spAutoFit/>
            </a:bodyPr>
            <a:lstStyle/>
            <a:p>
              <a:r>
                <a:rPr lang="en-US" sz="1400" b="1">
                  <a:solidFill>
                    <a:srgbClr val="000000"/>
                  </a:solidFill>
                </a:rPr>
                <a:t>Biorefineries</a:t>
              </a:r>
              <a:endParaRPr lang="en-US" sz="1400"/>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txBox="1">
            <a:spLocks noGrp="1"/>
          </p:cNvSpPr>
          <p:nvPr/>
        </p:nvSpPr>
        <p:spPr bwMode="auto">
          <a:xfrm>
            <a:off x="6553200" y="6337300"/>
            <a:ext cx="2133600" cy="476250"/>
          </a:xfrm>
          <a:prstGeom prst="rect">
            <a:avLst/>
          </a:prstGeom>
          <a:noFill/>
          <a:ln w="9525">
            <a:noFill/>
            <a:miter lim="800000"/>
            <a:headEnd/>
            <a:tailEnd/>
          </a:ln>
        </p:spPr>
        <p:txBody>
          <a:bodyPr/>
          <a:lstStyle/>
          <a:p>
            <a:pPr algn="r"/>
            <a:fld id="{BA4348B1-3263-4536-A60D-56FE5AFE0738}" type="slidenum">
              <a:rPr lang="en-GB" sz="1400">
                <a:solidFill>
                  <a:schemeClr val="tx1"/>
                </a:solidFill>
              </a:rPr>
              <a:pPr algn="r"/>
              <a:t>6</a:t>
            </a:fld>
            <a:endParaRPr lang="en-GB" sz="1400">
              <a:solidFill>
                <a:schemeClr val="tx1"/>
              </a:solidFill>
            </a:endParaRPr>
          </a:p>
        </p:txBody>
      </p:sp>
      <p:sp>
        <p:nvSpPr>
          <p:cNvPr id="45059" name="Rectangle 2"/>
          <p:cNvSpPr>
            <a:spLocks noChangeArrowheads="1"/>
          </p:cNvSpPr>
          <p:nvPr/>
        </p:nvSpPr>
        <p:spPr bwMode="auto">
          <a:xfrm>
            <a:off x="0" y="0"/>
            <a:ext cx="1403350" cy="6858000"/>
          </a:xfrm>
          <a:prstGeom prst="rect">
            <a:avLst/>
          </a:prstGeom>
          <a:solidFill>
            <a:srgbClr val="21622D"/>
          </a:solidFill>
          <a:ln w="9525">
            <a:solidFill>
              <a:srgbClr val="21622D"/>
            </a:solidFill>
            <a:miter lim="800000"/>
            <a:headEnd/>
            <a:tailEnd/>
          </a:ln>
        </p:spPr>
        <p:txBody>
          <a:bodyPr wrap="none" anchor="ctr"/>
          <a:lstStyle/>
          <a:p>
            <a:endParaRPr lang="en-US"/>
          </a:p>
        </p:txBody>
      </p:sp>
      <p:pic>
        <p:nvPicPr>
          <p:cNvPr id="45060" name="Picture 3" descr="blue logo"/>
          <p:cNvPicPr>
            <a:picLocks noChangeAspect="1" noChangeArrowheads="1"/>
          </p:cNvPicPr>
          <p:nvPr/>
        </p:nvPicPr>
        <p:blipFill>
          <a:blip r:embed="rId3" cstate="print"/>
          <a:srcRect/>
          <a:stretch>
            <a:fillRect/>
          </a:stretch>
        </p:blipFill>
        <p:spPr bwMode="auto">
          <a:xfrm>
            <a:off x="6804025" y="44450"/>
            <a:ext cx="2305050" cy="471488"/>
          </a:xfrm>
          <a:prstGeom prst="rect">
            <a:avLst/>
          </a:prstGeom>
          <a:noFill/>
          <a:ln w="9525">
            <a:noFill/>
            <a:miter lim="800000"/>
            <a:headEnd/>
            <a:tailEnd/>
          </a:ln>
        </p:spPr>
      </p:pic>
      <p:sp>
        <p:nvSpPr>
          <p:cNvPr id="45061" name="AutoShape 5"/>
          <p:cNvSpPr>
            <a:spLocks noChangeArrowheads="1"/>
          </p:cNvSpPr>
          <p:nvPr/>
        </p:nvSpPr>
        <p:spPr bwMode="auto">
          <a:xfrm>
            <a:off x="1327150" y="620713"/>
            <a:ext cx="7924800" cy="647700"/>
          </a:xfrm>
          <a:prstGeom prst="roundRect">
            <a:avLst>
              <a:gd name="adj" fmla="val 21667"/>
            </a:avLst>
          </a:prstGeom>
          <a:noFill/>
          <a:ln w="9525">
            <a:noFill/>
            <a:round/>
            <a:headEnd/>
            <a:tailEnd/>
          </a:ln>
        </p:spPr>
        <p:txBody>
          <a:bodyPr anchor="b"/>
          <a:lstStyle/>
          <a:p>
            <a:pPr algn="l"/>
            <a:r>
              <a:rPr lang="en-GB" sz="3000" b="1" dirty="0" smtClean="0"/>
              <a:t>Results: </a:t>
            </a:r>
          </a:p>
          <a:p>
            <a:pPr algn="l"/>
            <a:r>
              <a:rPr lang="en-GB" sz="3000" b="1" dirty="0" smtClean="0"/>
              <a:t>Strategic </a:t>
            </a:r>
            <a:r>
              <a:rPr lang="en-GB" sz="3000" b="1" dirty="0"/>
              <a:t>Position  Papers</a:t>
            </a:r>
            <a:endParaRPr lang="en-GB" sz="3000" b="1" i="1" dirty="0"/>
          </a:p>
        </p:txBody>
      </p:sp>
      <p:pic>
        <p:nvPicPr>
          <p:cNvPr id="45062" name="Picture 9"/>
          <p:cNvPicPr>
            <a:picLocks noChangeAspect="1" noChangeArrowheads="1"/>
          </p:cNvPicPr>
          <p:nvPr/>
        </p:nvPicPr>
        <p:blipFill>
          <a:blip r:embed="rId4" cstate="print"/>
          <a:srcRect/>
          <a:stretch>
            <a:fillRect/>
          </a:stretch>
        </p:blipFill>
        <p:spPr bwMode="auto">
          <a:xfrm>
            <a:off x="7031038" y="909638"/>
            <a:ext cx="1854200" cy="2663825"/>
          </a:xfrm>
          <a:prstGeom prst="rect">
            <a:avLst/>
          </a:prstGeom>
          <a:noFill/>
          <a:ln w="9525" algn="ctr">
            <a:noFill/>
            <a:miter lim="800000"/>
            <a:headEnd/>
            <a:tailEnd/>
          </a:ln>
        </p:spPr>
      </p:pic>
      <p:pic>
        <p:nvPicPr>
          <p:cNvPr id="45063" name="Picture 11"/>
          <p:cNvPicPr>
            <a:picLocks noChangeAspect="1" noChangeArrowheads="1"/>
          </p:cNvPicPr>
          <p:nvPr/>
        </p:nvPicPr>
        <p:blipFill>
          <a:blip r:embed="rId5" cstate="print"/>
          <a:srcRect/>
          <a:stretch>
            <a:fillRect/>
          </a:stretch>
        </p:blipFill>
        <p:spPr bwMode="auto">
          <a:xfrm>
            <a:off x="6229350" y="2276475"/>
            <a:ext cx="1857375" cy="2638425"/>
          </a:xfrm>
          <a:prstGeom prst="rect">
            <a:avLst/>
          </a:prstGeom>
          <a:noFill/>
          <a:ln w="9525" algn="ctr">
            <a:noFill/>
            <a:miter lim="800000"/>
            <a:headEnd/>
            <a:tailEnd/>
          </a:ln>
        </p:spPr>
      </p:pic>
      <p:sp>
        <p:nvSpPr>
          <p:cNvPr id="45064" name="Rectangle 13"/>
          <p:cNvSpPr>
            <a:spLocks noChangeArrowheads="1"/>
          </p:cNvSpPr>
          <p:nvPr/>
        </p:nvSpPr>
        <p:spPr bwMode="auto">
          <a:xfrm>
            <a:off x="1403350" y="1268413"/>
            <a:ext cx="4752975" cy="5068887"/>
          </a:xfrm>
          <a:prstGeom prst="rect">
            <a:avLst/>
          </a:prstGeom>
          <a:noFill/>
          <a:ln w="9525">
            <a:noFill/>
            <a:miter lim="800000"/>
            <a:headEnd/>
            <a:tailEnd/>
          </a:ln>
        </p:spPr>
        <p:txBody>
          <a:bodyPr/>
          <a:lstStyle/>
          <a:p>
            <a:pPr marL="342900" indent="-342900" algn="l">
              <a:lnSpc>
                <a:spcPct val="90000"/>
              </a:lnSpc>
              <a:spcBef>
                <a:spcPct val="20000"/>
              </a:spcBef>
              <a:buFontTx/>
              <a:buChar char="•"/>
            </a:pPr>
            <a:r>
              <a:rPr lang="en-US" sz="1600">
                <a:solidFill>
                  <a:srgbClr val="2A7E3A"/>
                </a:solidFill>
              </a:rPr>
              <a:t>Using a LCA Approach to Estimate the Net GHG Emissions of Bioenergy</a:t>
            </a:r>
          </a:p>
          <a:p>
            <a:pPr marL="342900" indent="-342900" algn="l">
              <a:lnSpc>
                <a:spcPct val="90000"/>
              </a:lnSpc>
              <a:spcBef>
                <a:spcPct val="20000"/>
              </a:spcBef>
              <a:buFontTx/>
              <a:buChar char="•"/>
            </a:pPr>
            <a:endParaRPr lang="en-US" sz="600">
              <a:solidFill>
                <a:srgbClr val="2A7E3A"/>
              </a:solidFill>
            </a:endParaRPr>
          </a:p>
          <a:p>
            <a:pPr marL="342900" indent="-342900" algn="l">
              <a:lnSpc>
                <a:spcPct val="90000"/>
              </a:lnSpc>
              <a:spcBef>
                <a:spcPct val="20000"/>
              </a:spcBef>
              <a:buFontTx/>
              <a:buChar char="•"/>
            </a:pPr>
            <a:r>
              <a:rPr lang="en-NZ" sz="1600">
                <a:solidFill>
                  <a:srgbClr val="2A7E3A"/>
                </a:solidFill>
              </a:rPr>
              <a:t>Bioenergy Land Use Change and Climate Change Mitigation </a:t>
            </a:r>
          </a:p>
          <a:p>
            <a:pPr marL="342900" indent="-342900" algn="l">
              <a:lnSpc>
                <a:spcPct val="90000"/>
              </a:lnSpc>
              <a:spcBef>
                <a:spcPct val="20000"/>
              </a:spcBef>
              <a:buFontTx/>
              <a:buChar char="•"/>
            </a:pPr>
            <a:endParaRPr lang="en-NZ" sz="600">
              <a:solidFill>
                <a:srgbClr val="2A7E3A"/>
              </a:solidFill>
            </a:endParaRPr>
          </a:p>
          <a:p>
            <a:pPr marL="342900" indent="-342900" algn="l">
              <a:lnSpc>
                <a:spcPct val="90000"/>
              </a:lnSpc>
              <a:spcBef>
                <a:spcPct val="20000"/>
              </a:spcBef>
              <a:buFontTx/>
              <a:buChar char="•"/>
            </a:pPr>
            <a:r>
              <a:rPr lang="en-NZ" sz="1600">
                <a:solidFill>
                  <a:srgbClr val="2A7E3A"/>
                </a:solidFill>
              </a:rPr>
              <a:t>Bioenergy - a sustainable and reliable energy source. A review of status and prospects</a:t>
            </a:r>
          </a:p>
          <a:p>
            <a:pPr marL="342900" indent="-342900" algn="l">
              <a:lnSpc>
                <a:spcPct val="90000"/>
              </a:lnSpc>
              <a:spcBef>
                <a:spcPct val="20000"/>
              </a:spcBef>
              <a:buFontTx/>
              <a:buChar char="•"/>
            </a:pPr>
            <a:endParaRPr lang="en-US" sz="600">
              <a:solidFill>
                <a:srgbClr val="2A7E3A"/>
              </a:solidFill>
            </a:endParaRPr>
          </a:p>
          <a:p>
            <a:pPr marL="342900" indent="-342900" algn="l">
              <a:lnSpc>
                <a:spcPct val="90000"/>
              </a:lnSpc>
              <a:spcBef>
                <a:spcPct val="20000"/>
              </a:spcBef>
              <a:buFontTx/>
              <a:buChar char="•"/>
            </a:pPr>
            <a:r>
              <a:rPr lang="en-US" sz="1600">
                <a:solidFill>
                  <a:srgbClr val="2A7E3A"/>
                </a:solidFill>
              </a:rPr>
              <a:t>Sustainable Production of Woody Biomass for Energy</a:t>
            </a:r>
          </a:p>
          <a:p>
            <a:pPr marL="342900" indent="-342900" algn="l">
              <a:lnSpc>
                <a:spcPct val="90000"/>
              </a:lnSpc>
              <a:spcBef>
                <a:spcPct val="20000"/>
              </a:spcBef>
              <a:buFontTx/>
              <a:buChar char="•"/>
            </a:pPr>
            <a:endParaRPr lang="en-US" sz="600">
              <a:solidFill>
                <a:srgbClr val="2A7E3A"/>
              </a:solidFill>
            </a:endParaRPr>
          </a:p>
          <a:p>
            <a:pPr marL="342900" indent="-342900" algn="l">
              <a:lnSpc>
                <a:spcPct val="90000"/>
              </a:lnSpc>
              <a:spcBef>
                <a:spcPct val="20000"/>
              </a:spcBef>
              <a:buFontTx/>
              <a:buChar char="•"/>
            </a:pPr>
            <a:r>
              <a:rPr lang="en-US" sz="1600">
                <a:solidFill>
                  <a:srgbClr val="2A7E3A"/>
                </a:solidFill>
              </a:rPr>
              <a:t>Municipal Solid Waste and Its Role in Sustainability</a:t>
            </a:r>
          </a:p>
          <a:p>
            <a:pPr marL="342900" indent="-342900" algn="l">
              <a:lnSpc>
                <a:spcPct val="90000"/>
              </a:lnSpc>
              <a:spcBef>
                <a:spcPct val="20000"/>
              </a:spcBef>
              <a:buFontTx/>
              <a:buChar char="•"/>
            </a:pPr>
            <a:endParaRPr lang="en-US" sz="600">
              <a:solidFill>
                <a:srgbClr val="2A7E3A"/>
              </a:solidFill>
            </a:endParaRPr>
          </a:p>
          <a:p>
            <a:pPr marL="342900" indent="-342900" algn="l">
              <a:lnSpc>
                <a:spcPct val="90000"/>
              </a:lnSpc>
              <a:spcBef>
                <a:spcPct val="20000"/>
              </a:spcBef>
              <a:buFontTx/>
              <a:buChar char="•"/>
            </a:pPr>
            <a:r>
              <a:rPr lang="en-US" sz="1600">
                <a:solidFill>
                  <a:srgbClr val="2A7E3A"/>
                </a:solidFill>
              </a:rPr>
              <a:t>Benefits of Bioenergy</a:t>
            </a:r>
          </a:p>
          <a:p>
            <a:pPr marL="342900" indent="-342900" algn="l">
              <a:lnSpc>
                <a:spcPct val="90000"/>
              </a:lnSpc>
              <a:spcBef>
                <a:spcPct val="20000"/>
              </a:spcBef>
              <a:buFontTx/>
              <a:buChar char="•"/>
            </a:pPr>
            <a:endParaRPr lang="en-GB" sz="600">
              <a:solidFill>
                <a:srgbClr val="2A7E3A"/>
              </a:solidFill>
            </a:endParaRPr>
          </a:p>
          <a:p>
            <a:pPr marL="342900" indent="-342900" algn="l">
              <a:lnSpc>
                <a:spcPct val="90000"/>
              </a:lnSpc>
              <a:spcBef>
                <a:spcPct val="20000"/>
              </a:spcBef>
              <a:buFontTx/>
              <a:buChar char="•"/>
            </a:pPr>
            <a:r>
              <a:rPr lang="en-GB" sz="1600">
                <a:solidFill>
                  <a:srgbClr val="2A7E3A"/>
                </a:solidFill>
              </a:rPr>
              <a:t>Potential Contribution of Bioenergy to Future World Energy Needs</a:t>
            </a:r>
          </a:p>
          <a:p>
            <a:pPr marL="342900" indent="-342900" algn="l">
              <a:lnSpc>
                <a:spcPct val="90000"/>
              </a:lnSpc>
              <a:spcBef>
                <a:spcPct val="20000"/>
              </a:spcBef>
              <a:buFontTx/>
              <a:buChar char="•"/>
            </a:pPr>
            <a:endParaRPr lang="en-GB" sz="600">
              <a:solidFill>
                <a:srgbClr val="2A7E3A"/>
              </a:solidFill>
            </a:endParaRPr>
          </a:p>
          <a:p>
            <a:pPr marL="342900" indent="-342900" algn="l">
              <a:lnSpc>
                <a:spcPct val="90000"/>
              </a:lnSpc>
              <a:spcBef>
                <a:spcPct val="20000"/>
              </a:spcBef>
              <a:buFontTx/>
              <a:buChar char="•"/>
            </a:pPr>
            <a:r>
              <a:rPr lang="en-US" sz="1600">
                <a:solidFill>
                  <a:srgbClr val="2A7E3A"/>
                </a:solidFill>
              </a:rPr>
              <a:t>Synergies and Competition in Bioenergy Systems</a:t>
            </a:r>
          </a:p>
          <a:p>
            <a:pPr marL="342900" indent="-342900" algn="l">
              <a:lnSpc>
                <a:spcPct val="90000"/>
              </a:lnSpc>
              <a:spcBef>
                <a:spcPct val="20000"/>
              </a:spcBef>
            </a:pPr>
            <a:endParaRPr lang="en-GB" sz="600">
              <a:solidFill>
                <a:srgbClr val="2A7E3A"/>
              </a:solidFill>
            </a:endParaRPr>
          </a:p>
          <a:p>
            <a:pPr marL="342900" indent="-342900" algn="l">
              <a:lnSpc>
                <a:spcPct val="90000"/>
              </a:lnSpc>
              <a:spcBef>
                <a:spcPct val="20000"/>
              </a:spcBef>
              <a:buFontTx/>
              <a:buChar char="•"/>
            </a:pPr>
            <a:r>
              <a:rPr lang="en-US" sz="1600">
                <a:solidFill>
                  <a:srgbClr val="2A7E3A"/>
                </a:solidFill>
              </a:rPr>
              <a:t>Gaps in the Research of 2</a:t>
            </a:r>
            <a:r>
              <a:rPr lang="en-US" sz="1600" baseline="30000">
                <a:solidFill>
                  <a:srgbClr val="2A7E3A"/>
                </a:solidFill>
              </a:rPr>
              <a:t>nd</a:t>
            </a:r>
            <a:r>
              <a:rPr lang="en-US" sz="1600">
                <a:solidFill>
                  <a:srgbClr val="2A7E3A"/>
                </a:solidFill>
              </a:rPr>
              <a:t> Generation Transportation Biofuels</a:t>
            </a:r>
            <a:endParaRPr lang="en-GB" sz="1600">
              <a:solidFill>
                <a:srgbClr val="2A7E3A"/>
              </a:solidFill>
            </a:endParaRPr>
          </a:p>
        </p:txBody>
      </p:sp>
      <p:pic>
        <p:nvPicPr>
          <p:cNvPr id="45065" name="Picture 12"/>
          <p:cNvPicPr>
            <a:picLocks noChangeAspect="1" noChangeArrowheads="1"/>
          </p:cNvPicPr>
          <p:nvPr/>
        </p:nvPicPr>
        <p:blipFill>
          <a:blip r:embed="rId6" cstate="print"/>
          <a:srcRect/>
          <a:stretch>
            <a:fillRect/>
          </a:stretch>
        </p:blipFill>
        <p:spPr bwMode="auto">
          <a:xfrm>
            <a:off x="7099300" y="3917950"/>
            <a:ext cx="1714500" cy="241935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075BE11E-C0E1-4E42-BD20-60A4A34B709A}" type="slidenum">
              <a:rPr lang="en-GB" sz="1400">
                <a:solidFill>
                  <a:schemeClr val="tx1"/>
                </a:solidFill>
              </a:rPr>
              <a:pPr algn="r"/>
              <a:t>7</a:t>
            </a:fld>
            <a:endParaRPr lang="en-GB" sz="1400">
              <a:solidFill>
                <a:schemeClr val="tx1"/>
              </a:solidFill>
            </a:endParaRPr>
          </a:p>
        </p:txBody>
      </p:sp>
      <p:pic>
        <p:nvPicPr>
          <p:cNvPr id="47107" name="Picture 10"/>
          <p:cNvPicPr>
            <a:picLocks noChangeAspect="1" noChangeArrowheads="1"/>
          </p:cNvPicPr>
          <p:nvPr/>
        </p:nvPicPr>
        <p:blipFill>
          <a:blip r:embed="rId3" cstate="print"/>
          <a:srcRect/>
          <a:stretch>
            <a:fillRect/>
          </a:stretch>
        </p:blipFill>
        <p:spPr bwMode="auto">
          <a:xfrm>
            <a:off x="6140450" y="1196975"/>
            <a:ext cx="1619250" cy="2349500"/>
          </a:xfrm>
          <a:prstGeom prst="rect">
            <a:avLst/>
          </a:prstGeom>
          <a:noFill/>
          <a:ln w="9525" algn="ctr">
            <a:solidFill>
              <a:schemeClr val="tx1"/>
            </a:solidFill>
            <a:miter lim="800000"/>
            <a:headEnd/>
            <a:tailEnd/>
          </a:ln>
        </p:spPr>
      </p:pic>
      <p:sp>
        <p:nvSpPr>
          <p:cNvPr id="47108" name="Rectangle 2"/>
          <p:cNvSpPr>
            <a:spLocks noChangeArrowheads="1"/>
          </p:cNvSpPr>
          <p:nvPr/>
        </p:nvSpPr>
        <p:spPr bwMode="auto">
          <a:xfrm>
            <a:off x="0" y="0"/>
            <a:ext cx="1403350" cy="6858000"/>
          </a:xfrm>
          <a:prstGeom prst="rect">
            <a:avLst/>
          </a:prstGeom>
          <a:solidFill>
            <a:srgbClr val="21622D"/>
          </a:solidFill>
          <a:ln w="9525">
            <a:solidFill>
              <a:srgbClr val="21622D"/>
            </a:solidFill>
            <a:miter lim="800000"/>
            <a:headEnd/>
            <a:tailEnd/>
          </a:ln>
        </p:spPr>
        <p:txBody>
          <a:bodyPr wrap="none" anchor="ctr"/>
          <a:lstStyle/>
          <a:p>
            <a:endParaRPr lang="en-US"/>
          </a:p>
        </p:txBody>
      </p:sp>
      <p:pic>
        <p:nvPicPr>
          <p:cNvPr id="47109" name="Picture 3" descr="blue logo"/>
          <p:cNvPicPr>
            <a:picLocks noChangeAspect="1" noChangeArrowheads="1"/>
          </p:cNvPicPr>
          <p:nvPr/>
        </p:nvPicPr>
        <p:blipFill>
          <a:blip r:embed="rId4" cstate="print"/>
          <a:srcRect/>
          <a:stretch>
            <a:fillRect/>
          </a:stretch>
        </p:blipFill>
        <p:spPr bwMode="auto">
          <a:xfrm>
            <a:off x="6804025" y="44450"/>
            <a:ext cx="2305050" cy="471488"/>
          </a:xfrm>
          <a:prstGeom prst="rect">
            <a:avLst/>
          </a:prstGeom>
          <a:noFill/>
          <a:ln w="9525">
            <a:noFill/>
            <a:miter lim="800000"/>
            <a:headEnd/>
            <a:tailEnd/>
          </a:ln>
        </p:spPr>
      </p:pic>
      <p:sp>
        <p:nvSpPr>
          <p:cNvPr id="47110" name="AutoShape 4"/>
          <p:cNvSpPr>
            <a:spLocks noChangeArrowheads="1"/>
          </p:cNvSpPr>
          <p:nvPr/>
        </p:nvSpPr>
        <p:spPr bwMode="auto">
          <a:xfrm>
            <a:off x="1327150" y="620713"/>
            <a:ext cx="7924800" cy="647700"/>
          </a:xfrm>
          <a:prstGeom prst="roundRect">
            <a:avLst>
              <a:gd name="adj" fmla="val 21667"/>
            </a:avLst>
          </a:prstGeom>
          <a:noFill/>
          <a:ln w="9525">
            <a:noFill/>
            <a:round/>
            <a:headEnd/>
            <a:tailEnd/>
          </a:ln>
        </p:spPr>
        <p:txBody>
          <a:bodyPr anchor="b"/>
          <a:lstStyle/>
          <a:p>
            <a:pPr algn="l"/>
            <a:r>
              <a:rPr lang="en-GB" sz="3000" b="1"/>
              <a:t>Annual Reports and Newsletters</a:t>
            </a:r>
            <a:endParaRPr lang="en-GB" sz="3000" b="1" i="1"/>
          </a:p>
        </p:txBody>
      </p:sp>
      <p:pic>
        <p:nvPicPr>
          <p:cNvPr id="47111" name="Picture 11"/>
          <p:cNvPicPr>
            <a:picLocks noChangeAspect="1" noChangeArrowheads="1"/>
          </p:cNvPicPr>
          <p:nvPr/>
        </p:nvPicPr>
        <p:blipFill>
          <a:blip r:embed="rId5" cstate="print"/>
          <a:srcRect/>
          <a:stretch>
            <a:fillRect/>
          </a:stretch>
        </p:blipFill>
        <p:spPr bwMode="auto">
          <a:xfrm>
            <a:off x="7300913" y="1628775"/>
            <a:ext cx="1638300" cy="2405063"/>
          </a:xfrm>
          <a:prstGeom prst="rect">
            <a:avLst/>
          </a:prstGeom>
          <a:noFill/>
          <a:ln w="9525" algn="ctr">
            <a:solidFill>
              <a:schemeClr val="tx1"/>
            </a:solidFill>
            <a:miter lim="800000"/>
            <a:headEnd/>
            <a:tailEnd/>
          </a:ln>
        </p:spPr>
      </p:pic>
      <p:pic>
        <p:nvPicPr>
          <p:cNvPr id="47112" name="Picture 13"/>
          <p:cNvPicPr>
            <a:picLocks noChangeAspect="1" noChangeArrowheads="1"/>
          </p:cNvPicPr>
          <p:nvPr/>
        </p:nvPicPr>
        <p:blipFill>
          <a:blip r:embed="rId6" cstate="print"/>
          <a:srcRect/>
          <a:stretch>
            <a:fillRect/>
          </a:stretch>
        </p:blipFill>
        <p:spPr bwMode="auto">
          <a:xfrm>
            <a:off x="5994400" y="4221163"/>
            <a:ext cx="1706563" cy="2422525"/>
          </a:xfrm>
          <a:prstGeom prst="rect">
            <a:avLst/>
          </a:prstGeom>
          <a:noFill/>
          <a:ln w="9525" algn="ctr">
            <a:solidFill>
              <a:schemeClr val="tx1"/>
            </a:solidFill>
            <a:miter lim="800000"/>
            <a:headEnd/>
            <a:tailEnd/>
          </a:ln>
        </p:spPr>
      </p:pic>
      <p:sp>
        <p:nvSpPr>
          <p:cNvPr id="47113" name="Rectangle 14"/>
          <p:cNvSpPr>
            <a:spLocks noChangeArrowheads="1"/>
          </p:cNvSpPr>
          <p:nvPr/>
        </p:nvSpPr>
        <p:spPr bwMode="auto">
          <a:xfrm>
            <a:off x="1403350" y="1341438"/>
            <a:ext cx="4537075" cy="5040312"/>
          </a:xfrm>
          <a:prstGeom prst="rect">
            <a:avLst/>
          </a:prstGeom>
          <a:noFill/>
          <a:ln w="9525">
            <a:noFill/>
            <a:miter lim="800000"/>
            <a:headEnd/>
            <a:tailEnd/>
          </a:ln>
        </p:spPr>
        <p:txBody>
          <a:bodyPr/>
          <a:lstStyle/>
          <a:p>
            <a:pPr marL="342900" indent="-342900" algn="l">
              <a:lnSpc>
                <a:spcPct val="90000"/>
              </a:lnSpc>
              <a:spcBef>
                <a:spcPct val="20000"/>
              </a:spcBef>
              <a:buFontTx/>
              <a:buChar char="•"/>
            </a:pPr>
            <a:r>
              <a:rPr lang="en-GB" dirty="0"/>
              <a:t>The Annual Report (</a:t>
            </a:r>
            <a:r>
              <a:rPr lang="en-GB" dirty="0" smtClean="0"/>
              <a:t>122 </a:t>
            </a:r>
            <a:r>
              <a:rPr lang="en-GB" dirty="0"/>
              <a:t>pp) contains a report from the Executive Committee and a detailed progress report on each of the Tasks. It also includes key information such as Task participation, Contracting Parties, budget tables, and the reports and papers produced by the Implementing Agreement. A feature article based on the work of a Task is also included. </a:t>
            </a:r>
            <a:endParaRPr lang="en-US" dirty="0"/>
          </a:p>
          <a:p>
            <a:pPr marL="342900" indent="-342900" algn="l">
              <a:lnSpc>
                <a:spcPct val="90000"/>
              </a:lnSpc>
              <a:spcBef>
                <a:spcPct val="20000"/>
              </a:spcBef>
              <a:buFontTx/>
              <a:buChar char="•"/>
            </a:pPr>
            <a:endParaRPr lang="en-US" dirty="0"/>
          </a:p>
          <a:p>
            <a:pPr marL="342900" indent="-342900" algn="l">
              <a:lnSpc>
                <a:spcPct val="90000"/>
              </a:lnSpc>
              <a:spcBef>
                <a:spcPct val="20000"/>
              </a:spcBef>
              <a:buFontTx/>
              <a:buChar char="•"/>
            </a:pPr>
            <a:r>
              <a:rPr lang="en-GB" dirty="0"/>
              <a:t>IEA </a:t>
            </a:r>
            <a:r>
              <a:rPr lang="en-GB" dirty="0" err="1"/>
              <a:t>Bioenergy</a:t>
            </a:r>
            <a:r>
              <a:rPr lang="en-GB" dirty="0"/>
              <a:t> News covers the most recent </a:t>
            </a:r>
            <a:r>
              <a:rPr lang="en-GB" dirty="0" err="1"/>
              <a:t>ExCo</a:t>
            </a:r>
            <a:r>
              <a:rPr lang="en-GB" dirty="0"/>
              <a:t> meeting and workshop. It also features an editorial from a Member Country, news from the Tasks recent publications and upcoming events. </a:t>
            </a:r>
            <a:endParaRPr lang="en-US" dirty="0"/>
          </a:p>
          <a:p>
            <a:pPr marL="342900" indent="-342900" algn="l">
              <a:lnSpc>
                <a:spcPct val="90000"/>
              </a:lnSpc>
              <a:spcBef>
                <a:spcPct val="20000"/>
              </a:spcBef>
              <a:buFontTx/>
              <a:buChar char="•"/>
            </a:pPr>
            <a:endParaRPr lang="en-US" dirty="0"/>
          </a:p>
        </p:txBody>
      </p:sp>
      <p:sp>
        <p:nvSpPr>
          <p:cNvPr id="10" name="Tekstvak 9"/>
          <p:cNvSpPr txBox="1"/>
          <p:nvPr/>
        </p:nvSpPr>
        <p:spPr>
          <a:xfrm>
            <a:off x="1371588" y="6488668"/>
            <a:ext cx="2604175" cy="369332"/>
          </a:xfrm>
          <a:prstGeom prst="rect">
            <a:avLst/>
          </a:prstGeom>
          <a:noFill/>
        </p:spPr>
        <p:txBody>
          <a:bodyPr wrap="none" rtlCol="0">
            <a:spAutoFit/>
          </a:bodyPr>
          <a:lstStyle/>
          <a:p>
            <a:r>
              <a:rPr lang="nl-NL" dirty="0" err="1" smtClean="0">
                <a:hlinkClick r:id="rId7"/>
              </a:rPr>
              <a:t>www.ieabioenergy.com</a:t>
            </a:r>
            <a:r>
              <a:rPr lang="nl-NL" dirty="0" smtClean="0"/>
              <a:t>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EA Bioenergy">
  <a:themeElements>
    <a:clrScheme name="IEA Bioenerg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EA Bioenerg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1622D"/>
        </a:solidFill>
        <a:ln w="9525" cap="flat" cmpd="sng" algn="ctr">
          <a:solidFill>
            <a:srgbClr val="21622D"/>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rgbClr val="21622D"/>
            </a:solidFill>
            <a:effectLst/>
            <a:latin typeface="Arial" charset="0"/>
          </a:defRPr>
        </a:defPPr>
      </a:lstStyle>
    </a:spDef>
    <a:lnDef>
      <a:spPr bwMode="auto">
        <a:xfrm>
          <a:off x="0" y="0"/>
          <a:ext cx="1" cy="1"/>
        </a:xfrm>
        <a:custGeom>
          <a:avLst/>
          <a:gdLst/>
          <a:ahLst/>
          <a:cxnLst/>
          <a:rect l="0" t="0" r="0" b="0"/>
          <a:pathLst/>
        </a:custGeom>
        <a:solidFill>
          <a:srgbClr val="21622D"/>
        </a:solidFill>
        <a:ln w="9525" cap="flat" cmpd="sng" algn="ctr">
          <a:solidFill>
            <a:srgbClr val="21622D"/>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rgbClr val="21622D"/>
            </a:solidFill>
            <a:effectLst/>
            <a:latin typeface="Arial" charset="0"/>
          </a:defRPr>
        </a:defPPr>
      </a:lstStyle>
    </a:lnDef>
  </a:objectDefaults>
  <a:extraClrSchemeLst>
    <a:extraClrScheme>
      <a:clrScheme name="IEA Bioenerg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EA Bioenerg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EA Bioenerg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EA Bioenerg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EA Bioenerg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EA Bioenerg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EA Bioenerg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EA Bioenerg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EA Bioenerg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EA Bioenerg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EA Bioenerg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EA Bioenerg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IEA Bioenergy</Template>
  <TotalTime>1273</TotalTime>
  <Words>546</Words>
  <Application>Microsoft Office PowerPoint</Application>
  <PresentationFormat>On-screen Show (4:3)</PresentationFormat>
  <Paragraphs>190</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IEA Bioenergy</vt:lpstr>
      <vt:lpstr>Slide 1</vt:lpstr>
      <vt:lpstr>Slide 2</vt:lpstr>
      <vt:lpstr>Slide 3</vt:lpstr>
      <vt:lpstr>Slide 4</vt:lpstr>
      <vt:lpstr>Slide 5</vt:lpstr>
      <vt:lpstr>Slide 6</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Tustin</dc:creator>
  <cp:lastModifiedBy>Tienpati</cp:lastModifiedBy>
  <cp:revision>72</cp:revision>
  <dcterms:created xsi:type="dcterms:W3CDTF">2007-08-22T02:12:33Z</dcterms:created>
  <dcterms:modified xsi:type="dcterms:W3CDTF">2014-07-29T07:25:44Z</dcterms:modified>
</cp:coreProperties>
</file>