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8911628"/>
            <a:ext cx="14220764" cy="119378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4219991" cy="81766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2575455" y="18613409"/>
            <a:ext cx="13335" cy="38100"/>
          </a:xfrm>
          <a:custGeom>
            <a:avLst/>
            <a:gdLst/>
            <a:ahLst/>
            <a:cxnLst/>
            <a:rect l="l" t="t" r="r" b="b"/>
            <a:pathLst>
              <a:path w="13334" h="38100">
                <a:moveTo>
                  <a:pt x="0" y="0"/>
                </a:moveTo>
                <a:lnTo>
                  <a:pt x="1034" y="3468"/>
                </a:lnTo>
                <a:lnTo>
                  <a:pt x="4444" y="11927"/>
                </a:lnTo>
                <a:lnTo>
                  <a:pt x="7609" y="20469"/>
                </a:lnTo>
                <a:lnTo>
                  <a:pt x="10537" y="29083"/>
                </a:lnTo>
                <a:lnTo>
                  <a:pt x="13232" y="37761"/>
                </a:lnTo>
                <a:lnTo>
                  <a:pt x="7512" y="17846"/>
                </a:lnTo>
                <a:lnTo>
                  <a:pt x="2630" y="5026"/>
                </a:lnTo>
                <a:lnTo>
                  <a:pt x="0" y="0"/>
                </a:ln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371171" y="18746244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4">
                <a:moveTo>
                  <a:pt x="4503" y="0"/>
                </a:moveTo>
                <a:lnTo>
                  <a:pt x="0" y="345"/>
                </a:lnTo>
                <a:lnTo>
                  <a:pt x="4503" y="5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395800" y="18486335"/>
            <a:ext cx="12065" cy="34925"/>
          </a:xfrm>
          <a:custGeom>
            <a:avLst/>
            <a:gdLst/>
            <a:ahLst/>
            <a:cxnLst/>
            <a:rect l="l" t="t" r="r" b="b"/>
            <a:pathLst>
              <a:path w="12064" h="34925">
                <a:moveTo>
                  <a:pt x="520" y="0"/>
                </a:moveTo>
                <a:lnTo>
                  <a:pt x="342" y="25"/>
                </a:lnTo>
                <a:lnTo>
                  <a:pt x="177" y="38"/>
                </a:lnTo>
                <a:lnTo>
                  <a:pt x="0" y="76"/>
                </a:lnTo>
                <a:lnTo>
                  <a:pt x="38" y="457"/>
                </a:lnTo>
                <a:lnTo>
                  <a:pt x="50" y="787"/>
                </a:lnTo>
                <a:lnTo>
                  <a:pt x="63" y="1143"/>
                </a:lnTo>
                <a:lnTo>
                  <a:pt x="228" y="774"/>
                </a:lnTo>
                <a:lnTo>
                  <a:pt x="520" y="0"/>
                </a:lnTo>
                <a:close/>
              </a:path>
              <a:path w="12064" h="34925">
                <a:moveTo>
                  <a:pt x="11518" y="34823"/>
                </a:moveTo>
                <a:lnTo>
                  <a:pt x="11277" y="34340"/>
                </a:lnTo>
                <a:lnTo>
                  <a:pt x="11061" y="33870"/>
                </a:lnTo>
                <a:lnTo>
                  <a:pt x="10795" y="33401"/>
                </a:lnTo>
                <a:lnTo>
                  <a:pt x="10617" y="33718"/>
                </a:lnTo>
                <a:lnTo>
                  <a:pt x="10439" y="34036"/>
                </a:lnTo>
                <a:lnTo>
                  <a:pt x="10236" y="34328"/>
                </a:lnTo>
                <a:lnTo>
                  <a:pt x="10566" y="34442"/>
                </a:lnTo>
                <a:lnTo>
                  <a:pt x="10896" y="34531"/>
                </a:lnTo>
                <a:lnTo>
                  <a:pt x="11226" y="34671"/>
                </a:lnTo>
                <a:lnTo>
                  <a:pt x="11417" y="34772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19492869"/>
            <a:ext cx="13986755" cy="5626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41099" y="19507768"/>
            <a:ext cx="10668635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15" b="1">
                <a:solidFill>
                  <a:srgbClr val="FFDBAC"/>
                </a:solidFill>
                <a:latin typeface="Verdana"/>
                <a:cs typeface="Verdana"/>
              </a:rPr>
              <a:t>GLOBAL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SYMPOSIUM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5" b="1">
                <a:solidFill>
                  <a:srgbClr val="FFDBAC"/>
                </a:solidFill>
                <a:latin typeface="Verdana"/>
                <a:cs typeface="Verdana"/>
              </a:rPr>
              <a:t>ON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10" b="1">
                <a:solidFill>
                  <a:srgbClr val="FFDBAC"/>
                </a:solidFill>
                <a:latin typeface="Verdana"/>
                <a:cs typeface="Verdana"/>
              </a:rPr>
              <a:t>SOIL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60" b="1">
                <a:solidFill>
                  <a:srgbClr val="FFDBAC"/>
                </a:solidFill>
                <a:latin typeface="Verdana"/>
                <a:cs typeface="Verdana"/>
              </a:rPr>
              <a:t>INFORMATION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15" b="1">
                <a:solidFill>
                  <a:srgbClr val="FFDBAC"/>
                </a:solidFill>
                <a:latin typeface="Verdana"/>
                <a:cs typeface="Verdana"/>
              </a:rPr>
              <a:t>AND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DATA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40" b="1">
                <a:solidFill>
                  <a:srgbClr val="FFDBAC"/>
                </a:solidFill>
                <a:latin typeface="Verdana"/>
                <a:cs typeface="Verdana"/>
              </a:rPr>
              <a:t>|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50" b="1">
                <a:solidFill>
                  <a:srgbClr val="FFDBAC"/>
                </a:solidFill>
                <a:latin typeface="Verdana"/>
                <a:cs typeface="Verdana"/>
              </a:rPr>
              <a:t>25-28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" b="1">
                <a:solidFill>
                  <a:srgbClr val="FFDBAC"/>
                </a:solidFill>
                <a:latin typeface="Verdana"/>
                <a:cs typeface="Verdana"/>
              </a:rPr>
              <a:t>SEPTEMBER,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5" b="1">
                <a:solidFill>
                  <a:srgbClr val="FFDBAC"/>
                </a:solidFill>
                <a:latin typeface="Verdana"/>
                <a:cs typeface="Verdana"/>
              </a:rPr>
              <a:t>2024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81" y="6299828"/>
            <a:ext cx="160337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75" b="1">
                <a:solidFill>
                  <a:srgbClr val="F1F1F2"/>
                </a:solidFill>
                <a:latin typeface="Verdana"/>
                <a:cs typeface="Verdana"/>
              </a:rPr>
              <a:t>p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t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embe</a:t>
            </a:r>
            <a:r>
              <a:rPr dirty="0" sz="1000" spc="-25" b="1">
                <a:solidFill>
                  <a:srgbClr val="F1F1F2"/>
                </a:solidFill>
                <a:latin typeface="Verdana"/>
                <a:cs typeface="Verdana"/>
              </a:rPr>
              <a:t>r</a:t>
            </a:r>
            <a:r>
              <a:rPr dirty="0" sz="1000" spc="1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30" b="1">
                <a:solidFill>
                  <a:srgbClr val="F1F1F2"/>
                </a:solidFill>
                <a:latin typeface="Verdana"/>
                <a:cs typeface="Verdana"/>
              </a:rPr>
              <a:t>25</a:t>
            </a:r>
            <a:r>
              <a:rPr dirty="0" sz="1000" spc="-5" b="1">
                <a:solidFill>
                  <a:srgbClr val="F1F1F2"/>
                </a:solidFill>
                <a:latin typeface="Verdana"/>
                <a:cs typeface="Verdana"/>
              </a:rPr>
              <a:t>-</a:t>
            </a:r>
            <a:r>
              <a:rPr dirty="0" sz="1000" spc="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-95" b="1">
                <a:solidFill>
                  <a:srgbClr val="F1F1F2"/>
                </a:solidFill>
                <a:latin typeface="Verdana"/>
                <a:cs typeface="Verdana"/>
              </a:rPr>
              <a:t>8</a:t>
            </a:r>
            <a:r>
              <a:rPr dirty="0" sz="1000" spc="-2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120" b="1">
                <a:solidFill>
                  <a:srgbClr val="F1F1F2"/>
                </a:solidFill>
                <a:latin typeface="Verdana"/>
                <a:cs typeface="Verdana"/>
              </a:rPr>
              <a:t>,</a:t>
            </a:r>
            <a:r>
              <a:rPr dirty="0" sz="1000" spc="1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3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0</a:t>
            </a:r>
            <a:r>
              <a:rPr dirty="0" sz="1000" spc="-4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-30" b="1">
                <a:solidFill>
                  <a:srgbClr val="F1F1F2"/>
                </a:solidFill>
                <a:latin typeface="Verdana"/>
                <a:cs typeface="Verdana"/>
              </a:rPr>
              <a:t>4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48927" y="16619898"/>
            <a:ext cx="2879090" cy="3014980"/>
            <a:chOff x="348927" y="16619898"/>
            <a:chExt cx="2879090" cy="30149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8927" y="16619898"/>
              <a:ext cx="2878611" cy="30147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0658" y="17803572"/>
              <a:ext cx="129463" cy="13721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40328" y="18701626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276" y="56552"/>
                  </a:moveTo>
                  <a:lnTo>
                    <a:pt x="17270" y="54330"/>
                  </a:lnTo>
                  <a:lnTo>
                    <a:pt x="8282" y="48270"/>
                  </a:lnTo>
                  <a:lnTo>
                    <a:pt x="2222" y="39282"/>
                  </a:lnTo>
                  <a:lnTo>
                    <a:pt x="0" y="28276"/>
                  </a:lnTo>
                  <a:lnTo>
                    <a:pt x="2222" y="17270"/>
                  </a:lnTo>
                  <a:lnTo>
                    <a:pt x="8282" y="8282"/>
                  </a:lnTo>
                  <a:lnTo>
                    <a:pt x="17270" y="2222"/>
                  </a:lnTo>
                  <a:lnTo>
                    <a:pt x="28276" y="0"/>
                  </a:lnTo>
                  <a:lnTo>
                    <a:pt x="39282" y="2222"/>
                  </a:lnTo>
                  <a:lnTo>
                    <a:pt x="48270" y="8282"/>
                  </a:lnTo>
                  <a:lnTo>
                    <a:pt x="54330" y="17270"/>
                  </a:lnTo>
                  <a:lnTo>
                    <a:pt x="56552" y="28276"/>
                  </a:lnTo>
                  <a:lnTo>
                    <a:pt x="54330" y="39282"/>
                  </a:lnTo>
                  <a:lnTo>
                    <a:pt x="48270" y="48270"/>
                  </a:lnTo>
                  <a:lnTo>
                    <a:pt x="39282" y="54330"/>
                  </a:lnTo>
                  <a:lnTo>
                    <a:pt x="28276" y="56552"/>
                  </a:lnTo>
                  <a:close/>
                </a:path>
              </a:pathLst>
            </a:custGeom>
            <a:solidFill>
              <a:srgbClr val="8DB8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38037" y="18695867"/>
              <a:ext cx="59690" cy="66675"/>
            </a:xfrm>
            <a:custGeom>
              <a:avLst/>
              <a:gdLst/>
              <a:ahLst/>
              <a:cxnLst/>
              <a:rect l="l" t="t" r="r" b="b"/>
              <a:pathLst>
                <a:path w="59690" h="66675">
                  <a:moveTo>
                    <a:pt x="26123" y="66064"/>
                  </a:moveTo>
                  <a:lnTo>
                    <a:pt x="9342" y="55258"/>
                  </a:lnTo>
                  <a:lnTo>
                    <a:pt x="0" y="37888"/>
                  </a:lnTo>
                  <a:lnTo>
                    <a:pt x="1149" y="20041"/>
                  </a:lnTo>
                  <a:lnTo>
                    <a:pt x="11703" y="5987"/>
                  </a:lnTo>
                  <a:lnTo>
                    <a:pt x="30569" y="0"/>
                  </a:lnTo>
                  <a:lnTo>
                    <a:pt x="43068" y="2892"/>
                  </a:lnTo>
                  <a:lnTo>
                    <a:pt x="52268" y="10689"/>
                  </a:lnTo>
                  <a:lnTo>
                    <a:pt x="52688" y="11517"/>
                  </a:lnTo>
                  <a:lnTo>
                    <a:pt x="30569" y="11517"/>
                  </a:lnTo>
                  <a:lnTo>
                    <a:pt x="21566" y="13245"/>
                  </a:lnTo>
                  <a:lnTo>
                    <a:pt x="13914" y="17981"/>
                  </a:lnTo>
                  <a:lnTo>
                    <a:pt x="8258" y="25114"/>
                  </a:lnTo>
                  <a:lnTo>
                    <a:pt x="5244" y="34035"/>
                  </a:lnTo>
                  <a:lnTo>
                    <a:pt x="6155" y="44359"/>
                  </a:lnTo>
                  <a:lnTo>
                    <a:pt x="11597" y="52426"/>
                  </a:lnTo>
                  <a:lnTo>
                    <a:pt x="20194" y="57241"/>
                  </a:lnTo>
                  <a:lnTo>
                    <a:pt x="30569" y="57810"/>
                  </a:lnTo>
                  <a:lnTo>
                    <a:pt x="50074" y="57810"/>
                  </a:lnTo>
                  <a:lnTo>
                    <a:pt x="42511" y="64782"/>
                  </a:lnTo>
                  <a:lnTo>
                    <a:pt x="26123" y="66064"/>
                  </a:lnTo>
                  <a:close/>
                </a:path>
                <a:path w="59690" h="66675">
                  <a:moveTo>
                    <a:pt x="50074" y="57810"/>
                  </a:moveTo>
                  <a:lnTo>
                    <a:pt x="30569" y="57810"/>
                  </a:lnTo>
                  <a:lnTo>
                    <a:pt x="40144" y="55558"/>
                  </a:lnTo>
                  <a:lnTo>
                    <a:pt x="49153" y="50847"/>
                  </a:lnTo>
                  <a:lnTo>
                    <a:pt x="55803" y="43674"/>
                  </a:lnTo>
                  <a:lnTo>
                    <a:pt x="58303" y="34035"/>
                  </a:lnTo>
                  <a:lnTo>
                    <a:pt x="55763" y="24517"/>
                  </a:lnTo>
                  <a:lnTo>
                    <a:pt x="49193" y="17386"/>
                  </a:lnTo>
                  <a:lnTo>
                    <a:pt x="40246" y="12951"/>
                  </a:lnTo>
                  <a:lnTo>
                    <a:pt x="30569" y="11517"/>
                  </a:lnTo>
                  <a:lnTo>
                    <a:pt x="52688" y="11517"/>
                  </a:lnTo>
                  <a:lnTo>
                    <a:pt x="57823" y="21651"/>
                  </a:lnTo>
                  <a:lnTo>
                    <a:pt x="59381" y="34035"/>
                  </a:lnTo>
                  <a:lnTo>
                    <a:pt x="54824" y="53433"/>
                  </a:lnTo>
                  <a:lnTo>
                    <a:pt x="50074" y="57810"/>
                  </a:lnTo>
                  <a:close/>
                </a:path>
              </a:pathLst>
            </a:custGeom>
            <a:solidFill>
              <a:srgbClr val="593F2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2230301" y="766661"/>
            <a:ext cx="8938260" cy="97028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12700" marR="12065">
              <a:lnSpc>
                <a:spcPts val="3379"/>
              </a:lnSpc>
              <a:spcBef>
                <a:spcPts val="775"/>
              </a:spcBef>
            </a:pPr>
            <a:r>
              <a:rPr dirty="0" sz="3350" spc="-315">
                <a:solidFill>
                  <a:srgbClr val="0E0D0D"/>
                </a:solidFill>
                <a:latin typeface="Trebuchet MS"/>
                <a:cs typeface="Trebuchet MS"/>
              </a:rPr>
              <a:t>Them</a:t>
            </a:r>
            <a:r>
              <a:rPr dirty="0" sz="3350" spc="-135">
                <a:solidFill>
                  <a:srgbClr val="0E0D0D"/>
                </a:solidFill>
                <a:latin typeface="Trebuchet MS"/>
                <a:cs typeface="Trebuchet MS"/>
              </a:rPr>
              <a:t>e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20">
                <a:solidFill>
                  <a:srgbClr val="0E0D0D"/>
                </a:solidFill>
                <a:latin typeface="Trebuchet MS"/>
                <a:cs typeface="Trebuchet MS"/>
              </a:rPr>
              <a:t>1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880">
                <a:solidFill>
                  <a:srgbClr val="0E0D0D"/>
                </a:solidFill>
                <a:latin typeface="Trebuchet MS"/>
                <a:cs typeface="Trebuchet MS"/>
              </a:rPr>
              <a:t>|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305">
                <a:solidFill>
                  <a:srgbClr val="0E0D0D"/>
                </a:solidFill>
                <a:latin typeface="Trebuchet MS"/>
                <a:cs typeface="Trebuchet MS"/>
              </a:rPr>
              <a:t>Mainst</a:t>
            </a:r>
            <a:r>
              <a:rPr dirty="0" sz="3350" spc="-315">
                <a:solidFill>
                  <a:srgbClr val="0E0D0D"/>
                </a:solidFill>
                <a:latin typeface="Trebuchet MS"/>
                <a:cs typeface="Trebuchet MS"/>
              </a:rPr>
              <a:t>r</a:t>
            </a:r>
            <a:r>
              <a:rPr dirty="0" sz="3350" spc="-335">
                <a:solidFill>
                  <a:srgbClr val="0E0D0D"/>
                </a:solidFill>
                <a:latin typeface="Trebuchet MS"/>
                <a:cs typeface="Trebuchet MS"/>
              </a:rPr>
              <a:t>e</a:t>
            </a:r>
            <a:r>
              <a:rPr dirty="0" sz="3350" spc="-229">
                <a:solidFill>
                  <a:srgbClr val="0E0D0D"/>
                </a:solidFill>
                <a:latin typeface="Trebuchet MS"/>
                <a:cs typeface="Trebuchet MS"/>
              </a:rPr>
              <a:t>amin</a:t>
            </a:r>
            <a:r>
              <a:rPr dirty="0" sz="3350" spc="-65">
                <a:solidFill>
                  <a:srgbClr val="0E0D0D"/>
                </a:solidFill>
                <a:latin typeface="Trebuchet MS"/>
                <a:cs typeface="Trebuchet MS"/>
              </a:rPr>
              <a:t>g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54">
                <a:solidFill>
                  <a:srgbClr val="0E0D0D"/>
                </a:solidFill>
                <a:latin typeface="Trebuchet MS"/>
                <a:cs typeface="Trebuchet MS"/>
              </a:rPr>
              <a:t>soi</a:t>
            </a:r>
            <a:r>
              <a:rPr dirty="0" sz="3350" spc="-70">
                <a:solidFill>
                  <a:srgbClr val="0E0D0D"/>
                </a:solidFill>
                <a:latin typeface="Trebuchet MS"/>
                <a:cs typeface="Trebuchet MS"/>
              </a:rPr>
              <a:t>l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340">
                <a:solidFill>
                  <a:srgbClr val="0E0D0D"/>
                </a:solidFill>
                <a:latin typeface="Trebuchet MS"/>
                <a:cs typeface="Trebuchet MS"/>
              </a:rPr>
              <a:t>data</a:t>
            </a:r>
            <a:r>
              <a:rPr dirty="0" sz="3350" spc="-135">
                <a:solidFill>
                  <a:srgbClr val="0E0D0D"/>
                </a:solidFill>
                <a:latin typeface="Trebuchet MS"/>
                <a:cs typeface="Trebuchet MS"/>
              </a:rPr>
              <a:t>: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25">
                <a:solidFill>
                  <a:srgbClr val="0E0D0D"/>
                </a:solidFill>
                <a:latin typeface="Trebuchet MS"/>
                <a:cs typeface="Trebuchet MS"/>
              </a:rPr>
              <a:t>inn</a:t>
            </a:r>
            <a:r>
              <a:rPr dirty="0" sz="3350" spc="-245">
                <a:solidFill>
                  <a:srgbClr val="0E0D0D"/>
                </a:solidFill>
                <a:latin typeface="Trebuchet MS"/>
                <a:cs typeface="Trebuchet MS"/>
              </a:rPr>
              <a:t>o</a:t>
            </a:r>
            <a:r>
              <a:rPr dirty="0" sz="3350" spc="-325">
                <a:solidFill>
                  <a:srgbClr val="0E0D0D"/>
                </a:solidFill>
                <a:latin typeface="Trebuchet MS"/>
                <a:cs typeface="Trebuchet MS"/>
              </a:rPr>
              <a:t>v</a:t>
            </a:r>
            <a:r>
              <a:rPr dirty="0" sz="3350" spc="-285">
                <a:solidFill>
                  <a:srgbClr val="0E0D0D"/>
                </a:solidFill>
                <a:latin typeface="Trebuchet MS"/>
                <a:cs typeface="Trebuchet MS"/>
              </a:rPr>
              <a:t>ation</a:t>
            </a:r>
            <a:r>
              <a:rPr dirty="0" sz="3350" spc="-110">
                <a:solidFill>
                  <a:srgbClr val="0E0D0D"/>
                </a:solidFill>
                <a:latin typeface="Trebuchet MS"/>
                <a:cs typeface="Trebuchet MS"/>
              </a:rPr>
              <a:t>s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29">
                <a:solidFill>
                  <a:srgbClr val="0E0D0D"/>
                </a:solidFill>
                <a:latin typeface="Trebuchet MS"/>
                <a:cs typeface="Trebuchet MS"/>
              </a:rPr>
              <a:t>i</a:t>
            </a:r>
            <a:r>
              <a:rPr dirty="0" sz="3350" spc="-130">
                <a:solidFill>
                  <a:srgbClr val="0E0D0D"/>
                </a:solidFill>
                <a:latin typeface="Trebuchet MS"/>
                <a:cs typeface="Trebuchet MS"/>
              </a:rPr>
              <a:t>n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75">
                <a:solidFill>
                  <a:srgbClr val="0E0D0D"/>
                </a:solidFill>
                <a:latin typeface="Trebuchet MS"/>
                <a:cs typeface="Trebuchet MS"/>
              </a:rPr>
              <a:t>ana</a:t>
            </a:r>
            <a:r>
              <a:rPr dirty="0" sz="3350" spc="-235">
                <a:solidFill>
                  <a:srgbClr val="0E0D0D"/>
                </a:solidFill>
                <a:latin typeface="Trebuchet MS"/>
                <a:cs typeface="Trebuchet MS"/>
              </a:rPr>
              <a:t>l</a:t>
            </a:r>
            <a:r>
              <a:rPr dirty="0" sz="3350" spc="-320">
                <a:solidFill>
                  <a:srgbClr val="0E0D0D"/>
                </a:solidFill>
                <a:latin typeface="Trebuchet MS"/>
                <a:cs typeface="Trebuchet MS"/>
              </a:rPr>
              <a:t>ysis,  </a:t>
            </a:r>
            <a:r>
              <a:rPr dirty="0" sz="3350" spc="-310">
                <a:solidFill>
                  <a:srgbClr val="0E0D0D"/>
                </a:solidFill>
                <a:latin typeface="Trebuchet MS"/>
                <a:cs typeface="Trebuchet MS"/>
              </a:rPr>
              <a:t>standardization,</a:t>
            </a:r>
            <a:r>
              <a:rPr dirty="0" sz="3350" spc="-76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70">
                <a:solidFill>
                  <a:srgbClr val="0E0D0D"/>
                </a:solidFill>
                <a:latin typeface="Trebuchet MS"/>
                <a:cs typeface="Trebuchet MS"/>
              </a:rPr>
              <a:t>harmonization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00">
                <a:solidFill>
                  <a:srgbClr val="0E0D0D"/>
                </a:solidFill>
                <a:latin typeface="Trebuchet MS"/>
                <a:cs typeface="Trebuchet MS"/>
              </a:rPr>
              <a:t>and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305">
                <a:solidFill>
                  <a:srgbClr val="0E0D0D"/>
                </a:solidFill>
                <a:latin typeface="Trebuchet MS"/>
                <a:cs typeface="Trebuchet MS"/>
              </a:rPr>
              <a:t>communication</a:t>
            </a:r>
            <a:endParaRPr sz="335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86805" y="467111"/>
            <a:ext cx="13335" cy="4445"/>
          </a:xfrm>
          <a:custGeom>
            <a:avLst/>
            <a:gdLst/>
            <a:ahLst/>
            <a:cxnLst/>
            <a:rect l="l" t="t" r="r" b="b"/>
            <a:pathLst>
              <a:path w="13335" h="4445">
                <a:moveTo>
                  <a:pt x="13283" y="0"/>
                </a:moveTo>
                <a:lnTo>
                  <a:pt x="7551" y="512"/>
                </a:lnTo>
                <a:lnTo>
                  <a:pt x="3602" y="1932"/>
                </a:lnTo>
                <a:lnTo>
                  <a:pt x="0" y="3984"/>
                </a:lnTo>
                <a:lnTo>
                  <a:pt x="8851" y="1312"/>
                </a:lnTo>
                <a:lnTo>
                  <a:pt x="13283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44149" y="505814"/>
            <a:ext cx="30480" cy="19685"/>
          </a:xfrm>
          <a:custGeom>
            <a:avLst/>
            <a:gdLst/>
            <a:ahLst/>
            <a:cxnLst/>
            <a:rect l="l" t="t" r="r" b="b"/>
            <a:pathLst>
              <a:path w="30479" h="19684">
                <a:moveTo>
                  <a:pt x="1092" y="901"/>
                </a:moveTo>
                <a:lnTo>
                  <a:pt x="749" y="571"/>
                </a:lnTo>
                <a:lnTo>
                  <a:pt x="381" y="279"/>
                </a:lnTo>
                <a:lnTo>
                  <a:pt x="0" y="0"/>
                </a:lnTo>
                <a:lnTo>
                  <a:pt x="241" y="304"/>
                </a:lnTo>
                <a:lnTo>
                  <a:pt x="495" y="622"/>
                </a:lnTo>
                <a:lnTo>
                  <a:pt x="774" y="927"/>
                </a:lnTo>
                <a:lnTo>
                  <a:pt x="939" y="977"/>
                </a:lnTo>
                <a:lnTo>
                  <a:pt x="1092" y="901"/>
                </a:lnTo>
                <a:close/>
              </a:path>
              <a:path w="30479" h="19684">
                <a:moveTo>
                  <a:pt x="28422" y="19380"/>
                </a:moveTo>
                <a:lnTo>
                  <a:pt x="27889" y="19443"/>
                </a:lnTo>
                <a:lnTo>
                  <a:pt x="28219" y="19418"/>
                </a:lnTo>
                <a:lnTo>
                  <a:pt x="28422" y="19380"/>
                </a:lnTo>
                <a:close/>
              </a:path>
              <a:path w="30479" h="19684">
                <a:moveTo>
                  <a:pt x="30327" y="18872"/>
                </a:moveTo>
                <a:lnTo>
                  <a:pt x="29781" y="19075"/>
                </a:lnTo>
                <a:lnTo>
                  <a:pt x="29972" y="19024"/>
                </a:lnTo>
                <a:lnTo>
                  <a:pt x="30327" y="18872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943424" y="486929"/>
            <a:ext cx="53340" cy="16510"/>
          </a:xfrm>
          <a:custGeom>
            <a:avLst/>
            <a:gdLst/>
            <a:ahLst/>
            <a:cxnLst/>
            <a:rect l="l" t="t" r="r" b="b"/>
            <a:pathLst>
              <a:path w="53339" h="16509">
                <a:moveTo>
                  <a:pt x="1117" y="11684"/>
                </a:moveTo>
                <a:lnTo>
                  <a:pt x="977" y="11455"/>
                </a:lnTo>
                <a:lnTo>
                  <a:pt x="838" y="11239"/>
                </a:lnTo>
                <a:lnTo>
                  <a:pt x="711" y="11023"/>
                </a:lnTo>
                <a:lnTo>
                  <a:pt x="533" y="11188"/>
                </a:lnTo>
                <a:lnTo>
                  <a:pt x="381" y="11379"/>
                </a:lnTo>
                <a:lnTo>
                  <a:pt x="177" y="11544"/>
                </a:lnTo>
                <a:lnTo>
                  <a:pt x="0" y="11671"/>
                </a:lnTo>
                <a:lnTo>
                  <a:pt x="381" y="11684"/>
                </a:lnTo>
                <a:lnTo>
                  <a:pt x="749" y="11696"/>
                </a:lnTo>
                <a:lnTo>
                  <a:pt x="1117" y="11684"/>
                </a:lnTo>
                <a:close/>
              </a:path>
              <a:path w="53339" h="16509">
                <a:moveTo>
                  <a:pt x="25679" y="15557"/>
                </a:moveTo>
                <a:lnTo>
                  <a:pt x="25425" y="15455"/>
                </a:lnTo>
                <a:lnTo>
                  <a:pt x="25209" y="15354"/>
                </a:lnTo>
                <a:lnTo>
                  <a:pt x="24980" y="15252"/>
                </a:lnTo>
                <a:lnTo>
                  <a:pt x="25158" y="15481"/>
                </a:lnTo>
                <a:lnTo>
                  <a:pt x="25349" y="15697"/>
                </a:lnTo>
                <a:lnTo>
                  <a:pt x="25552" y="15900"/>
                </a:lnTo>
                <a:lnTo>
                  <a:pt x="25641" y="15684"/>
                </a:lnTo>
                <a:lnTo>
                  <a:pt x="25679" y="15557"/>
                </a:lnTo>
                <a:close/>
              </a:path>
              <a:path w="53339" h="16509">
                <a:moveTo>
                  <a:pt x="52959" y="990"/>
                </a:moveTo>
                <a:lnTo>
                  <a:pt x="52920" y="660"/>
                </a:lnTo>
                <a:lnTo>
                  <a:pt x="52895" y="342"/>
                </a:lnTo>
                <a:lnTo>
                  <a:pt x="52857" y="0"/>
                </a:lnTo>
                <a:lnTo>
                  <a:pt x="52552" y="12"/>
                </a:lnTo>
                <a:lnTo>
                  <a:pt x="52247" y="0"/>
                </a:lnTo>
                <a:lnTo>
                  <a:pt x="51943" y="38"/>
                </a:lnTo>
                <a:lnTo>
                  <a:pt x="52260" y="368"/>
                </a:lnTo>
                <a:lnTo>
                  <a:pt x="52603" y="673"/>
                </a:lnTo>
                <a:lnTo>
                  <a:pt x="52959" y="99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730244" y="694333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863" y="18415"/>
                </a:moveTo>
                <a:lnTo>
                  <a:pt x="584" y="18440"/>
                </a:lnTo>
                <a:lnTo>
                  <a:pt x="292" y="18465"/>
                </a:lnTo>
                <a:lnTo>
                  <a:pt x="0" y="18503"/>
                </a:lnTo>
                <a:lnTo>
                  <a:pt x="139" y="18707"/>
                </a:lnTo>
                <a:lnTo>
                  <a:pt x="444" y="18669"/>
                </a:lnTo>
                <a:lnTo>
                  <a:pt x="647" y="18554"/>
                </a:lnTo>
                <a:lnTo>
                  <a:pt x="863" y="18415"/>
                </a:lnTo>
                <a:close/>
              </a:path>
              <a:path w="19050" h="19050">
                <a:moveTo>
                  <a:pt x="18630" y="990"/>
                </a:moveTo>
                <a:lnTo>
                  <a:pt x="18592" y="723"/>
                </a:lnTo>
                <a:lnTo>
                  <a:pt x="18542" y="495"/>
                </a:lnTo>
                <a:lnTo>
                  <a:pt x="18529" y="228"/>
                </a:lnTo>
                <a:lnTo>
                  <a:pt x="18529" y="76"/>
                </a:lnTo>
                <a:lnTo>
                  <a:pt x="18300" y="304"/>
                </a:lnTo>
                <a:lnTo>
                  <a:pt x="18059" y="609"/>
                </a:lnTo>
                <a:lnTo>
                  <a:pt x="17856" y="927"/>
                </a:lnTo>
                <a:lnTo>
                  <a:pt x="18110" y="939"/>
                </a:lnTo>
                <a:lnTo>
                  <a:pt x="18376" y="952"/>
                </a:lnTo>
                <a:lnTo>
                  <a:pt x="18630" y="99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648755" y="883013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626" y="0"/>
                </a:moveTo>
                <a:lnTo>
                  <a:pt x="0" y="172"/>
                </a:lnTo>
                <a:lnTo>
                  <a:pt x="89" y="310"/>
                </a:lnTo>
                <a:lnTo>
                  <a:pt x="184" y="441"/>
                </a:lnTo>
                <a:lnTo>
                  <a:pt x="268" y="590"/>
                </a:lnTo>
                <a:lnTo>
                  <a:pt x="417" y="429"/>
                </a:lnTo>
                <a:lnTo>
                  <a:pt x="507" y="196"/>
                </a:lnTo>
                <a:lnTo>
                  <a:pt x="626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131680" y="875257"/>
            <a:ext cx="20955" cy="33655"/>
          </a:xfrm>
          <a:custGeom>
            <a:avLst/>
            <a:gdLst/>
            <a:ahLst/>
            <a:cxnLst/>
            <a:rect l="l" t="t" r="r" b="b"/>
            <a:pathLst>
              <a:path w="20955" h="33655">
                <a:moveTo>
                  <a:pt x="50" y="33286"/>
                </a:moveTo>
                <a:lnTo>
                  <a:pt x="25" y="32905"/>
                </a:lnTo>
                <a:lnTo>
                  <a:pt x="50" y="33286"/>
                </a:lnTo>
                <a:close/>
              </a:path>
              <a:path w="20955" h="33655">
                <a:moveTo>
                  <a:pt x="20332" y="63"/>
                </a:moveTo>
                <a:lnTo>
                  <a:pt x="20167" y="25"/>
                </a:lnTo>
                <a:lnTo>
                  <a:pt x="20129" y="165"/>
                </a:lnTo>
                <a:lnTo>
                  <a:pt x="20269" y="127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87849" y="488993"/>
            <a:ext cx="1905" cy="635"/>
          </a:xfrm>
          <a:custGeom>
            <a:avLst/>
            <a:gdLst/>
            <a:ahLst/>
            <a:cxnLst/>
            <a:rect l="l" t="t" r="r" b="b"/>
            <a:pathLst>
              <a:path w="1904" h="634">
                <a:moveTo>
                  <a:pt x="310" y="0"/>
                </a:moveTo>
                <a:lnTo>
                  <a:pt x="119" y="29"/>
                </a:lnTo>
                <a:lnTo>
                  <a:pt x="0" y="172"/>
                </a:lnTo>
                <a:lnTo>
                  <a:pt x="489" y="298"/>
                </a:lnTo>
                <a:lnTo>
                  <a:pt x="996" y="387"/>
                </a:lnTo>
                <a:lnTo>
                  <a:pt x="1509" y="447"/>
                </a:lnTo>
                <a:lnTo>
                  <a:pt x="1115" y="286"/>
                </a:lnTo>
                <a:lnTo>
                  <a:pt x="721" y="131"/>
                </a:lnTo>
                <a:lnTo>
                  <a:pt x="310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884667" y="1527155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0" y="0"/>
                </a:move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632032" y="1272933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0" y="0"/>
                </a:moveTo>
                <a:lnTo>
                  <a:pt x="17" y="17"/>
                </a:lnTo>
                <a:lnTo>
                  <a:pt x="0" y="0"/>
                </a:lnTo>
                <a:close/>
              </a:path>
            </a:pathLst>
          </a:custGeom>
          <a:solidFill>
            <a:srgbClr val="66131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683929" y="1257536"/>
            <a:ext cx="12065" cy="27940"/>
          </a:xfrm>
          <a:custGeom>
            <a:avLst/>
            <a:gdLst/>
            <a:ahLst/>
            <a:cxnLst/>
            <a:rect l="l" t="t" r="r" b="b"/>
            <a:pathLst>
              <a:path w="12064" h="27940">
                <a:moveTo>
                  <a:pt x="5714" y="0"/>
                </a:moveTo>
                <a:lnTo>
                  <a:pt x="1694" y="178"/>
                </a:lnTo>
                <a:lnTo>
                  <a:pt x="0" y="1717"/>
                </a:lnTo>
                <a:lnTo>
                  <a:pt x="32" y="9048"/>
                </a:lnTo>
                <a:lnTo>
                  <a:pt x="1867" y="18383"/>
                </a:lnTo>
                <a:lnTo>
                  <a:pt x="4044" y="25851"/>
                </a:lnTo>
                <a:lnTo>
                  <a:pt x="7992" y="27796"/>
                </a:lnTo>
                <a:lnTo>
                  <a:pt x="11088" y="24808"/>
                </a:lnTo>
                <a:lnTo>
                  <a:pt x="11452" y="22350"/>
                </a:lnTo>
                <a:lnTo>
                  <a:pt x="10828" y="19725"/>
                </a:lnTo>
                <a:lnTo>
                  <a:pt x="10044" y="19725"/>
                </a:lnTo>
                <a:lnTo>
                  <a:pt x="8631" y="14757"/>
                </a:lnTo>
                <a:lnTo>
                  <a:pt x="8374" y="13588"/>
                </a:lnTo>
                <a:lnTo>
                  <a:pt x="7682" y="9048"/>
                </a:lnTo>
                <a:lnTo>
                  <a:pt x="7450" y="6078"/>
                </a:lnTo>
                <a:lnTo>
                  <a:pt x="7432" y="1861"/>
                </a:lnTo>
                <a:lnTo>
                  <a:pt x="5714" y="0"/>
                </a:lnTo>
                <a:close/>
              </a:path>
              <a:path w="12064" h="27940">
                <a:moveTo>
                  <a:pt x="10140" y="16833"/>
                </a:moveTo>
                <a:lnTo>
                  <a:pt x="10044" y="19725"/>
                </a:lnTo>
                <a:lnTo>
                  <a:pt x="10828" y="19725"/>
                </a:lnTo>
                <a:lnTo>
                  <a:pt x="10140" y="16833"/>
                </a:ln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0" name="object 20"/>
          <p:cNvGrpSpPr/>
          <p:nvPr/>
        </p:nvGrpSpPr>
        <p:grpSpPr>
          <a:xfrm>
            <a:off x="366284" y="457032"/>
            <a:ext cx="1721485" cy="1654175"/>
            <a:chOff x="366284" y="457032"/>
            <a:chExt cx="1721485" cy="1654175"/>
          </a:xfrm>
        </p:grpSpPr>
        <p:sp>
          <p:nvSpPr>
            <p:cNvPr id="21" name="object 21"/>
            <p:cNvSpPr/>
            <p:nvPr/>
          </p:nvSpPr>
          <p:spPr>
            <a:xfrm>
              <a:off x="426469" y="483092"/>
              <a:ext cx="1610360" cy="1610360"/>
            </a:xfrm>
            <a:custGeom>
              <a:avLst/>
              <a:gdLst/>
              <a:ahLst/>
              <a:cxnLst/>
              <a:rect l="l" t="t" r="r" b="b"/>
              <a:pathLst>
                <a:path w="1610360" h="1610360">
                  <a:moveTo>
                    <a:pt x="828729" y="36"/>
                  </a:moveTo>
                  <a:lnTo>
                    <a:pt x="784313" y="0"/>
                  </a:lnTo>
                  <a:lnTo>
                    <a:pt x="740068" y="2401"/>
                  </a:lnTo>
                  <a:lnTo>
                    <a:pt x="696097" y="7215"/>
                  </a:lnTo>
                  <a:lnTo>
                    <a:pt x="652503" y="14416"/>
                  </a:lnTo>
                  <a:lnTo>
                    <a:pt x="609391" y="23977"/>
                  </a:lnTo>
                  <a:lnTo>
                    <a:pt x="566863" y="35873"/>
                  </a:lnTo>
                  <a:lnTo>
                    <a:pt x="525024" y="50077"/>
                  </a:lnTo>
                  <a:lnTo>
                    <a:pt x="483977" y="66564"/>
                  </a:lnTo>
                  <a:lnTo>
                    <a:pt x="443826" y="85307"/>
                  </a:lnTo>
                  <a:lnTo>
                    <a:pt x="404675" y="106282"/>
                  </a:lnTo>
                  <a:lnTo>
                    <a:pt x="366626" y="129460"/>
                  </a:lnTo>
                  <a:lnTo>
                    <a:pt x="329784" y="154818"/>
                  </a:lnTo>
                  <a:lnTo>
                    <a:pt x="294252" y="182329"/>
                  </a:lnTo>
                  <a:lnTo>
                    <a:pt x="260134" y="211966"/>
                  </a:lnTo>
                  <a:lnTo>
                    <a:pt x="227533" y="243704"/>
                  </a:lnTo>
                  <a:lnTo>
                    <a:pt x="196553" y="277518"/>
                  </a:lnTo>
                  <a:lnTo>
                    <a:pt x="167298" y="313380"/>
                  </a:lnTo>
                  <a:lnTo>
                    <a:pt x="139871" y="351265"/>
                  </a:lnTo>
                  <a:lnTo>
                    <a:pt x="114375" y="391148"/>
                  </a:lnTo>
                  <a:lnTo>
                    <a:pt x="91225" y="432435"/>
                  </a:lnTo>
                  <a:lnTo>
                    <a:pt x="70747" y="474485"/>
                  </a:lnTo>
                  <a:lnTo>
                    <a:pt x="52915" y="517193"/>
                  </a:lnTo>
                  <a:lnTo>
                    <a:pt x="37703" y="560456"/>
                  </a:lnTo>
                  <a:lnTo>
                    <a:pt x="25085" y="604171"/>
                  </a:lnTo>
                  <a:lnTo>
                    <a:pt x="15036" y="648232"/>
                  </a:lnTo>
                  <a:lnTo>
                    <a:pt x="7528" y="692538"/>
                  </a:lnTo>
                  <a:lnTo>
                    <a:pt x="2537" y="736984"/>
                  </a:lnTo>
                  <a:lnTo>
                    <a:pt x="36" y="781467"/>
                  </a:lnTo>
                  <a:lnTo>
                    <a:pt x="0" y="825883"/>
                  </a:lnTo>
                  <a:lnTo>
                    <a:pt x="2401" y="870128"/>
                  </a:lnTo>
                  <a:lnTo>
                    <a:pt x="7215" y="914100"/>
                  </a:lnTo>
                  <a:lnTo>
                    <a:pt x="14416" y="957693"/>
                  </a:lnTo>
                  <a:lnTo>
                    <a:pt x="23977" y="1000806"/>
                  </a:lnTo>
                  <a:lnTo>
                    <a:pt x="35873" y="1043333"/>
                  </a:lnTo>
                  <a:lnTo>
                    <a:pt x="50077" y="1085172"/>
                  </a:lnTo>
                  <a:lnTo>
                    <a:pt x="66564" y="1126219"/>
                  </a:lnTo>
                  <a:lnTo>
                    <a:pt x="85307" y="1166370"/>
                  </a:lnTo>
                  <a:lnTo>
                    <a:pt x="106282" y="1205521"/>
                  </a:lnTo>
                  <a:lnTo>
                    <a:pt x="129460" y="1243570"/>
                  </a:lnTo>
                  <a:lnTo>
                    <a:pt x="154818" y="1280412"/>
                  </a:lnTo>
                  <a:lnTo>
                    <a:pt x="182329" y="1315944"/>
                  </a:lnTo>
                  <a:lnTo>
                    <a:pt x="211966" y="1350063"/>
                  </a:lnTo>
                  <a:lnTo>
                    <a:pt x="243704" y="1382663"/>
                  </a:lnTo>
                  <a:lnTo>
                    <a:pt x="277518" y="1413643"/>
                  </a:lnTo>
                  <a:lnTo>
                    <a:pt x="313380" y="1442899"/>
                  </a:lnTo>
                  <a:lnTo>
                    <a:pt x="351265" y="1470326"/>
                  </a:lnTo>
                  <a:lnTo>
                    <a:pt x="391148" y="1495821"/>
                  </a:lnTo>
                  <a:lnTo>
                    <a:pt x="432436" y="1518971"/>
                  </a:lnTo>
                  <a:lnTo>
                    <a:pt x="474486" y="1539449"/>
                  </a:lnTo>
                  <a:lnTo>
                    <a:pt x="517195" y="1557281"/>
                  </a:lnTo>
                  <a:lnTo>
                    <a:pt x="560458" y="1572493"/>
                  </a:lnTo>
                  <a:lnTo>
                    <a:pt x="604173" y="1585111"/>
                  </a:lnTo>
                  <a:lnTo>
                    <a:pt x="648235" y="1595160"/>
                  </a:lnTo>
                  <a:lnTo>
                    <a:pt x="692541" y="1602668"/>
                  </a:lnTo>
                  <a:lnTo>
                    <a:pt x="736987" y="1607659"/>
                  </a:lnTo>
                  <a:lnTo>
                    <a:pt x="781470" y="1610160"/>
                  </a:lnTo>
                  <a:lnTo>
                    <a:pt x="825885" y="1610197"/>
                  </a:lnTo>
                  <a:lnTo>
                    <a:pt x="870131" y="1607795"/>
                  </a:lnTo>
                  <a:lnTo>
                    <a:pt x="914102" y="1602981"/>
                  </a:lnTo>
                  <a:lnTo>
                    <a:pt x="957696" y="1595780"/>
                  </a:lnTo>
                  <a:lnTo>
                    <a:pt x="1000808" y="1586219"/>
                  </a:lnTo>
                  <a:lnTo>
                    <a:pt x="1043335" y="1574323"/>
                  </a:lnTo>
                  <a:lnTo>
                    <a:pt x="1085174" y="1560119"/>
                  </a:lnTo>
                  <a:lnTo>
                    <a:pt x="1126220" y="1543632"/>
                  </a:lnTo>
                  <a:lnTo>
                    <a:pt x="1166371" y="1524889"/>
                  </a:lnTo>
                  <a:lnTo>
                    <a:pt x="1205523" y="1503915"/>
                  </a:lnTo>
                  <a:lnTo>
                    <a:pt x="1243571" y="1480736"/>
                  </a:lnTo>
                  <a:lnTo>
                    <a:pt x="1280413" y="1455378"/>
                  </a:lnTo>
                  <a:lnTo>
                    <a:pt x="1315945" y="1427867"/>
                  </a:lnTo>
                  <a:lnTo>
                    <a:pt x="1350063" y="1398230"/>
                  </a:lnTo>
                  <a:lnTo>
                    <a:pt x="1382664" y="1366492"/>
                  </a:lnTo>
                  <a:lnTo>
                    <a:pt x="1413644" y="1332678"/>
                  </a:lnTo>
                  <a:lnTo>
                    <a:pt x="1442899" y="1296816"/>
                  </a:lnTo>
                  <a:lnTo>
                    <a:pt x="1470326" y="1258931"/>
                  </a:lnTo>
                  <a:lnTo>
                    <a:pt x="1495821" y="1219049"/>
                  </a:lnTo>
                  <a:lnTo>
                    <a:pt x="1518971" y="1177760"/>
                  </a:lnTo>
                  <a:lnTo>
                    <a:pt x="1539449" y="1135710"/>
                  </a:lnTo>
                  <a:lnTo>
                    <a:pt x="1557281" y="1093001"/>
                  </a:lnTo>
                  <a:lnTo>
                    <a:pt x="1572493" y="1049738"/>
                  </a:lnTo>
                  <a:lnTo>
                    <a:pt x="1585111" y="1006023"/>
                  </a:lnTo>
                  <a:lnTo>
                    <a:pt x="1595160" y="961961"/>
                  </a:lnTo>
                  <a:lnTo>
                    <a:pt x="1602668" y="917656"/>
                  </a:lnTo>
                  <a:lnTo>
                    <a:pt x="1607659" y="873210"/>
                  </a:lnTo>
                  <a:lnTo>
                    <a:pt x="1610160" y="828727"/>
                  </a:lnTo>
                  <a:lnTo>
                    <a:pt x="1610197" y="784311"/>
                  </a:lnTo>
                  <a:lnTo>
                    <a:pt x="1607795" y="740065"/>
                  </a:lnTo>
                  <a:lnTo>
                    <a:pt x="1602981" y="696094"/>
                  </a:lnTo>
                  <a:lnTo>
                    <a:pt x="1595780" y="652501"/>
                  </a:lnTo>
                  <a:lnTo>
                    <a:pt x="1586219" y="609388"/>
                  </a:lnTo>
                  <a:lnTo>
                    <a:pt x="1574323" y="566861"/>
                  </a:lnTo>
                  <a:lnTo>
                    <a:pt x="1560119" y="525022"/>
                  </a:lnTo>
                  <a:lnTo>
                    <a:pt x="1543632" y="483976"/>
                  </a:lnTo>
                  <a:lnTo>
                    <a:pt x="1524889" y="443825"/>
                  </a:lnTo>
                  <a:lnTo>
                    <a:pt x="1503915" y="404673"/>
                  </a:lnTo>
                  <a:lnTo>
                    <a:pt x="1480736" y="366625"/>
                  </a:lnTo>
                  <a:lnTo>
                    <a:pt x="1455378" y="329783"/>
                  </a:lnTo>
                  <a:lnTo>
                    <a:pt x="1427867" y="294251"/>
                  </a:lnTo>
                  <a:lnTo>
                    <a:pt x="1398230" y="260133"/>
                  </a:lnTo>
                  <a:lnTo>
                    <a:pt x="1366492" y="227532"/>
                  </a:lnTo>
                  <a:lnTo>
                    <a:pt x="1332678" y="196553"/>
                  </a:lnTo>
                  <a:lnTo>
                    <a:pt x="1296816" y="167298"/>
                  </a:lnTo>
                  <a:lnTo>
                    <a:pt x="1258931" y="139871"/>
                  </a:lnTo>
                  <a:lnTo>
                    <a:pt x="1219049" y="114375"/>
                  </a:lnTo>
                  <a:lnTo>
                    <a:pt x="1177761" y="91225"/>
                  </a:lnTo>
                  <a:lnTo>
                    <a:pt x="1135711" y="70747"/>
                  </a:lnTo>
                  <a:lnTo>
                    <a:pt x="1093003" y="52915"/>
                  </a:lnTo>
                  <a:lnTo>
                    <a:pt x="1049740" y="37703"/>
                  </a:lnTo>
                  <a:lnTo>
                    <a:pt x="1006026" y="25085"/>
                  </a:lnTo>
                  <a:lnTo>
                    <a:pt x="961964" y="15036"/>
                  </a:lnTo>
                  <a:lnTo>
                    <a:pt x="917658" y="7528"/>
                  </a:lnTo>
                  <a:lnTo>
                    <a:pt x="873212" y="2537"/>
                  </a:lnTo>
                  <a:lnTo>
                    <a:pt x="828729" y="36"/>
                  </a:lnTo>
                  <a:close/>
                </a:path>
              </a:pathLst>
            </a:custGeom>
            <a:solidFill>
              <a:srgbClr val="9B4B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366284" y="457032"/>
              <a:ext cx="1721485" cy="1654175"/>
            </a:xfrm>
            <a:custGeom>
              <a:avLst/>
              <a:gdLst/>
              <a:ahLst/>
              <a:cxnLst/>
              <a:rect l="l" t="t" r="r" b="b"/>
              <a:pathLst>
                <a:path w="1721485" h="1654175">
                  <a:moveTo>
                    <a:pt x="791556" y="0"/>
                  </a:moveTo>
                  <a:lnTo>
                    <a:pt x="744857" y="1857"/>
                  </a:lnTo>
                  <a:lnTo>
                    <a:pt x="698390" y="6256"/>
                  </a:lnTo>
                  <a:lnTo>
                    <a:pt x="652290" y="13236"/>
                  </a:lnTo>
                  <a:lnTo>
                    <a:pt x="606689" y="22840"/>
                  </a:lnTo>
                  <a:lnTo>
                    <a:pt x="561723" y="35110"/>
                  </a:lnTo>
                  <a:lnTo>
                    <a:pt x="517524" y="50086"/>
                  </a:lnTo>
                  <a:lnTo>
                    <a:pt x="474227" y="67811"/>
                  </a:lnTo>
                  <a:lnTo>
                    <a:pt x="431966" y="88326"/>
                  </a:lnTo>
                  <a:lnTo>
                    <a:pt x="390874" y="111673"/>
                  </a:lnTo>
                  <a:lnTo>
                    <a:pt x="351085" y="137894"/>
                  </a:lnTo>
                  <a:lnTo>
                    <a:pt x="312880" y="166055"/>
                  </a:lnTo>
                  <a:lnTo>
                    <a:pt x="276857" y="195975"/>
                  </a:lnTo>
                  <a:lnTo>
                    <a:pt x="243017" y="227549"/>
                  </a:lnTo>
                  <a:lnTo>
                    <a:pt x="211366" y="260672"/>
                  </a:lnTo>
                  <a:lnTo>
                    <a:pt x="181906" y="295241"/>
                  </a:lnTo>
                  <a:lnTo>
                    <a:pt x="154641" y="331151"/>
                  </a:lnTo>
                  <a:lnTo>
                    <a:pt x="129575" y="368298"/>
                  </a:lnTo>
                  <a:lnTo>
                    <a:pt x="106711" y="406578"/>
                  </a:lnTo>
                  <a:lnTo>
                    <a:pt x="86053" y="445887"/>
                  </a:lnTo>
                  <a:lnTo>
                    <a:pt x="67605" y="486120"/>
                  </a:lnTo>
                  <a:lnTo>
                    <a:pt x="51371" y="527173"/>
                  </a:lnTo>
                  <a:lnTo>
                    <a:pt x="37352" y="568943"/>
                  </a:lnTo>
                  <a:lnTo>
                    <a:pt x="25555" y="611324"/>
                  </a:lnTo>
                  <a:lnTo>
                    <a:pt x="15981" y="654214"/>
                  </a:lnTo>
                  <a:lnTo>
                    <a:pt x="8635" y="697506"/>
                  </a:lnTo>
                  <a:lnTo>
                    <a:pt x="3521" y="741098"/>
                  </a:lnTo>
                  <a:lnTo>
                    <a:pt x="641" y="784885"/>
                  </a:lnTo>
                  <a:lnTo>
                    <a:pt x="0" y="828763"/>
                  </a:lnTo>
                  <a:lnTo>
                    <a:pt x="1600" y="872628"/>
                  </a:lnTo>
                  <a:lnTo>
                    <a:pt x="5447" y="916375"/>
                  </a:lnTo>
                  <a:lnTo>
                    <a:pt x="11542" y="959901"/>
                  </a:lnTo>
                  <a:lnTo>
                    <a:pt x="19891" y="1003101"/>
                  </a:lnTo>
                  <a:lnTo>
                    <a:pt x="30496" y="1045870"/>
                  </a:lnTo>
                  <a:lnTo>
                    <a:pt x="43381" y="1088161"/>
                  </a:lnTo>
                  <a:lnTo>
                    <a:pt x="58490" y="1129702"/>
                  </a:lnTo>
                  <a:lnTo>
                    <a:pt x="75887" y="1170557"/>
                  </a:lnTo>
                  <a:lnTo>
                    <a:pt x="95554" y="1210564"/>
                  </a:lnTo>
                  <a:lnTo>
                    <a:pt x="117496" y="1249620"/>
                  </a:lnTo>
                  <a:lnTo>
                    <a:pt x="141716" y="1287621"/>
                  </a:lnTo>
                  <a:lnTo>
                    <a:pt x="168217" y="1324463"/>
                  </a:lnTo>
                  <a:lnTo>
                    <a:pt x="197005" y="1360041"/>
                  </a:lnTo>
                  <a:lnTo>
                    <a:pt x="228081" y="1394251"/>
                  </a:lnTo>
                  <a:lnTo>
                    <a:pt x="261450" y="1426989"/>
                  </a:lnTo>
                  <a:lnTo>
                    <a:pt x="297114" y="1458151"/>
                  </a:lnTo>
                  <a:lnTo>
                    <a:pt x="331672" y="1485355"/>
                  </a:lnTo>
                  <a:lnTo>
                    <a:pt x="367294" y="1510448"/>
                  </a:lnTo>
                  <a:lnTo>
                    <a:pt x="403896" y="1533450"/>
                  </a:lnTo>
                  <a:lnTo>
                    <a:pt x="441395" y="1554379"/>
                  </a:lnTo>
                  <a:lnTo>
                    <a:pt x="479708" y="1573254"/>
                  </a:lnTo>
                  <a:lnTo>
                    <a:pt x="518751" y="1590096"/>
                  </a:lnTo>
                  <a:lnTo>
                    <a:pt x="558441" y="1604922"/>
                  </a:lnTo>
                  <a:lnTo>
                    <a:pt x="598694" y="1617751"/>
                  </a:lnTo>
                  <a:lnTo>
                    <a:pt x="639427" y="1628604"/>
                  </a:lnTo>
                  <a:lnTo>
                    <a:pt x="680556" y="1637498"/>
                  </a:lnTo>
                  <a:lnTo>
                    <a:pt x="721999" y="1644453"/>
                  </a:lnTo>
                  <a:lnTo>
                    <a:pt x="763671" y="1649487"/>
                  </a:lnTo>
                  <a:lnTo>
                    <a:pt x="805489" y="1652621"/>
                  </a:lnTo>
                  <a:lnTo>
                    <a:pt x="847371" y="1653872"/>
                  </a:lnTo>
                  <a:lnTo>
                    <a:pt x="889231" y="1653261"/>
                  </a:lnTo>
                  <a:lnTo>
                    <a:pt x="930988" y="1650805"/>
                  </a:lnTo>
                  <a:lnTo>
                    <a:pt x="972557" y="1646524"/>
                  </a:lnTo>
                  <a:lnTo>
                    <a:pt x="1013855" y="1640438"/>
                  </a:lnTo>
                  <a:lnTo>
                    <a:pt x="1054798" y="1632564"/>
                  </a:lnTo>
                  <a:lnTo>
                    <a:pt x="1095304" y="1622923"/>
                  </a:lnTo>
                  <a:lnTo>
                    <a:pt x="1109425" y="1618900"/>
                  </a:lnTo>
                  <a:lnTo>
                    <a:pt x="870003" y="1618900"/>
                  </a:lnTo>
                  <a:lnTo>
                    <a:pt x="826755" y="1617203"/>
                  </a:lnTo>
                  <a:lnTo>
                    <a:pt x="782904" y="1612745"/>
                  </a:lnTo>
                  <a:lnTo>
                    <a:pt x="738504" y="1605447"/>
                  </a:lnTo>
                  <a:lnTo>
                    <a:pt x="693608" y="1595229"/>
                  </a:lnTo>
                  <a:lnTo>
                    <a:pt x="648270" y="1582012"/>
                  </a:lnTo>
                  <a:lnTo>
                    <a:pt x="602542" y="1565716"/>
                  </a:lnTo>
                  <a:lnTo>
                    <a:pt x="556601" y="1545233"/>
                  </a:lnTo>
                  <a:lnTo>
                    <a:pt x="512305" y="1521604"/>
                  </a:lnTo>
                  <a:lnTo>
                    <a:pt x="469770" y="1495017"/>
                  </a:lnTo>
                  <a:lnTo>
                    <a:pt x="429111" y="1465659"/>
                  </a:lnTo>
                  <a:lnTo>
                    <a:pt x="390444" y="1433715"/>
                  </a:lnTo>
                  <a:lnTo>
                    <a:pt x="353886" y="1399374"/>
                  </a:lnTo>
                  <a:lnTo>
                    <a:pt x="319551" y="1362820"/>
                  </a:lnTo>
                  <a:lnTo>
                    <a:pt x="287557" y="1324241"/>
                  </a:lnTo>
                  <a:lnTo>
                    <a:pt x="258019" y="1283824"/>
                  </a:lnTo>
                  <a:lnTo>
                    <a:pt x="231052" y="1241755"/>
                  </a:lnTo>
                  <a:lnTo>
                    <a:pt x="206773" y="1198220"/>
                  </a:lnTo>
                  <a:lnTo>
                    <a:pt x="185298" y="1153407"/>
                  </a:lnTo>
                  <a:lnTo>
                    <a:pt x="166743" y="1107502"/>
                  </a:lnTo>
                  <a:lnTo>
                    <a:pt x="151222" y="1060692"/>
                  </a:lnTo>
                  <a:lnTo>
                    <a:pt x="138853" y="1013162"/>
                  </a:lnTo>
                  <a:lnTo>
                    <a:pt x="129593" y="965070"/>
                  </a:lnTo>
                  <a:lnTo>
                    <a:pt x="123486" y="917137"/>
                  </a:lnTo>
                  <a:lnTo>
                    <a:pt x="120455" y="869463"/>
                  </a:lnTo>
                  <a:lnTo>
                    <a:pt x="120426" y="822147"/>
                  </a:lnTo>
                  <a:lnTo>
                    <a:pt x="123323" y="775290"/>
                  </a:lnTo>
                  <a:lnTo>
                    <a:pt x="129070" y="728991"/>
                  </a:lnTo>
                  <a:lnTo>
                    <a:pt x="137591" y="683351"/>
                  </a:lnTo>
                  <a:lnTo>
                    <a:pt x="148811" y="638471"/>
                  </a:lnTo>
                  <a:lnTo>
                    <a:pt x="162655" y="594448"/>
                  </a:lnTo>
                  <a:lnTo>
                    <a:pt x="179046" y="551385"/>
                  </a:lnTo>
                  <a:lnTo>
                    <a:pt x="197909" y="509381"/>
                  </a:lnTo>
                  <a:lnTo>
                    <a:pt x="219169" y="468536"/>
                  </a:lnTo>
                  <a:lnTo>
                    <a:pt x="242749" y="428949"/>
                  </a:lnTo>
                  <a:lnTo>
                    <a:pt x="268575" y="390722"/>
                  </a:lnTo>
                  <a:lnTo>
                    <a:pt x="296570" y="353954"/>
                  </a:lnTo>
                  <a:lnTo>
                    <a:pt x="326660" y="318744"/>
                  </a:lnTo>
                  <a:lnTo>
                    <a:pt x="358768" y="285194"/>
                  </a:lnTo>
                  <a:lnTo>
                    <a:pt x="392818" y="253404"/>
                  </a:lnTo>
                  <a:lnTo>
                    <a:pt x="428736" y="223472"/>
                  </a:lnTo>
                  <a:lnTo>
                    <a:pt x="466446" y="195500"/>
                  </a:lnTo>
                  <a:lnTo>
                    <a:pt x="505871" y="169587"/>
                  </a:lnTo>
                  <a:lnTo>
                    <a:pt x="546937" y="145833"/>
                  </a:lnTo>
                  <a:lnTo>
                    <a:pt x="589568" y="124338"/>
                  </a:lnTo>
                  <a:lnTo>
                    <a:pt x="633688" y="105204"/>
                  </a:lnTo>
                  <a:lnTo>
                    <a:pt x="679221" y="88528"/>
                  </a:lnTo>
                  <a:lnTo>
                    <a:pt x="724716" y="74387"/>
                  </a:lnTo>
                  <a:lnTo>
                    <a:pt x="771018" y="63266"/>
                  </a:lnTo>
                  <a:lnTo>
                    <a:pt x="817925" y="55184"/>
                  </a:lnTo>
                  <a:lnTo>
                    <a:pt x="865238" y="50160"/>
                  </a:lnTo>
                  <a:lnTo>
                    <a:pt x="912755" y="48212"/>
                  </a:lnTo>
                  <a:lnTo>
                    <a:pt x="1094337" y="48212"/>
                  </a:lnTo>
                  <a:lnTo>
                    <a:pt x="1069135" y="39868"/>
                  </a:lnTo>
                  <a:lnTo>
                    <a:pt x="1023853" y="27358"/>
                  </a:lnTo>
                  <a:lnTo>
                    <a:pt x="978000" y="17139"/>
                  </a:lnTo>
                  <a:lnTo>
                    <a:pt x="931710" y="9251"/>
                  </a:lnTo>
                  <a:lnTo>
                    <a:pt x="885117" y="3738"/>
                  </a:lnTo>
                  <a:lnTo>
                    <a:pt x="838354" y="640"/>
                  </a:lnTo>
                  <a:lnTo>
                    <a:pt x="791556" y="0"/>
                  </a:lnTo>
                  <a:close/>
                </a:path>
                <a:path w="1721485" h="1654175">
                  <a:moveTo>
                    <a:pt x="1094337" y="48212"/>
                  </a:moveTo>
                  <a:lnTo>
                    <a:pt x="912755" y="48212"/>
                  </a:lnTo>
                  <a:lnTo>
                    <a:pt x="960276" y="49357"/>
                  </a:lnTo>
                  <a:lnTo>
                    <a:pt x="1007600" y="53615"/>
                  </a:lnTo>
                  <a:lnTo>
                    <a:pt x="1054526" y="61004"/>
                  </a:lnTo>
                  <a:lnTo>
                    <a:pt x="1100854" y="71542"/>
                  </a:lnTo>
                  <a:lnTo>
                    <a:pt x="1146382" y="85247"/>
                  </a:lnTo>
                  <a:lnTo>
                    <a:pt x="1190911" y="102139"/>
                  </a:lnTo>
                  <a:lnTo>
                    <a:pt x="1234239" y="122234"/>
                  </a:lnTo>
                  <a:lnTo>
                    <a:pt x="1276166" y="145553"/>
                  </a:lnTo>
                  <a:lnTo>
                    <a:pt x="1316697" y="171334"/>
                  </a:lnTo>
                  <a:lnTo>
                    <a:pt x="1355008" y="199923"/>
                  </a:lnTo>
                  <a:lnTo>
                    <a:pt x="1391029" y="231127"/>
                  </a:lnTo>
                  <a:lnTo>
                    <a:pt x="1424687" y="264755"/>
                  </a:lnTo>
                  <a:lnTo>
                    <a:pt x="1455912" y="300613"/>
                  </a:lnTo>
                  <a:lnTo>
                    <a:pt x="1484630" y="338509"/>
                  </a:lnTo>
                  <a:lnTo>
                    <a:pt x="1510772" y="378251"/>
                  </a:lnTo>
                  <a:lnTo>
                    <a:pt x="1534265" y="419646"/>
                  </a:lnTo>
                  <a:lnTo>
                    <a:pt x="1555037" y="462503"/>
                  </a:lnTo>
                  <a:lnTo>
                    <a:pt x="1573018" y="506629"/>
                  </a:lnTo>
                  <a:lnTo>
                    <a:pt x="1588135" y="551832"/>
                  </a:lnTo>
                  <a:lnTo>
                    <a:pt x="1600317" y="597918"/>
                  </a:lnTo>
                  <a:lnTo>
                    <a:pt x="1609492" y="644697"/>
                  </a:lnTo>
                  <a:lnTo>
                    <a:pt x="1616097" y="689650"/>
                  </a:lnTo>
                  <a:lnTo>
                    <a:pt x="1620337" y="734457"/>
                  </a:lnTo>
                  <a:lnTo>
                    <a:pt x="1622102" y="775290"/>
                  </a:lnTo>
                  <a:lnTo>
                    <a:pt x="1622221" y="784885"/>
                  </a:lnTo>
                  <a:lnTo>
                    <a:pt x="1621934" y="823318"/>
                  </a:lnTo>
                  <a:lnTo>
                    <a:pt x="1619398" y="867214"/>
                  </a:lnTo>
                  <a:lnTo>
                    <a:pt x="1614711" y="910647"/>
                  </a:lnTo>
                  <a:lnTo>
                    <a:pt x="1607925" y="953538"/>
                  </a:lnTo>
                  <a:lnTo>
                    <a:pt x="1599095" y="995808"/>
                  </a:lnTo>
                  <a:lnTo>
                    <a:pt x="1588273" y="1037378"/>
                  </a:lnTo>
                  <a:lnTo>
                    <a:pt x="1575513" y="1078169"/>
                  </a:lnTo>
                  <a:lnTo>
                    <a:pt x="1560869" y="1118101"/>
                  </a:lnTo>
                  <a:lnTo>
                    <a:pt x="1544394" y="1157095"/>
                  </a:lnTo>
                  <a:lnTo>
                    <a:pt x="1526140" y="1195071"/>
                  </a:lnTo>
                  <a:lnTo>
                    <a:pt x="1506163" y="1231951"/>
                  </a:lnTo>
                  <a:lnTo>
                    <a:pt x="1484514" y="1267655"/>
                  </a:lnTo>
                  <a:lnTo>
                    <a:pt x="1461249" y="1302104"/>
                  </a:lnTo>
                  <a:lnTo>
                    <a:pt x="1436418" y="1335219"/>
                  </a:lnTo>
                  <a:lnTo>
                    <a:pt x="1410078" y="1366920"/>
                  </a:lnTo>
                  <a:lnTo>
                    <a:pt x="1382280" y="1397128"/>
                  </a:lnTo>
                  <a:lnTo>
                    <a:pt x="1353078" y="1425764"/>
                  </a:lnTo>
                  <a:lnTo>
                    <a:pt x="1322525" y="1452749"/>
                  </a:lnTo>
                  <a:lnTo>
                    <a:pt x="1290676" y="1478003"/>
                  </a:lnTo>
                  <a:lnTo>
                    <a:pt x="1257583" y="1501447"/>
                  </a:lnTo>
                  <a:lnTo>
                    <a:pt x="1223300" y="1523001"/>
                  </a:lnTo>
                  <a:lnTo>
                    <a:pt x="1187880" y="1542588"/>
                  </a:lnTo>
                  <a:lnTo>
                    <a:pt x="1151376" y="1560126"/>
                  </a:lnTo>
                  <a:lnTo>
                    <a:pt x="1113843" y="1575538"/>
                  </a:lnTo>
                  <a:lnTo>
                    <a:pt x="1075332" y="1588743"/>
                  </a:lnTo>
                  <a:lnTo>
                    <a:pt x="1035899" y="1599662"/>
                  </a:lnTo>
                  <a:lnTo>
                    <a:pt x="995596" y="1608217"/>
                  </a:lnTo>
                  <a:lnTo>
                    <a:pt x="954477" y="1614328"/>
                  </a:lnTo>
                  <a:lnTo>
                    <a:pt x="912594" y="1617916"/>
                  </a:lnTo>
                  <a:lnTo>
                    <a:pt x="870003" y="1618900"/>
                  </a:lnTo>
                  <a:lnTo>
                    <a:pt x="1109425" y="1618900"/>
                  </a:lnTo>
                  <a:lnTo>
                    <a:pt x="1174669" y="1598413"/>
                  </a:lnTo>
                  <a:lnTo>
                    <a:pt x="1213361" y="1583582"/>
                  </a:lnTo>
                  <a:lnTo>
                    <a:pt x="1251282" y="1567059"/>
                  </a:lnTo>
                  <a:lnTo>
                    <a:pt x="1288347" y="1548864"/>
                  </a:lnTo>
                  <a:lnTo>
                    <a:pt x="1324475" y="1529015"/>
                  </a:lnTo>
                  <a:lnTo>
                    <a:pt x="1359580" y="1507532"/>
                  </a:lnTo>
                  <a:lnTo>
                    <a:pt x="1393580" y="1484433"/>
                  </a:lnTo>
                  <a:lnTo>
                    <a:pt x="1426392" y="1459737"/>
                  </a:lnTo>
                  <a:lnTo>
                    <a:pt x="1457932" y="1433464"/>
                  </a:lnTo>
                  <a:lnTo>
                    <a:pt x="1488116" y="1405633"/>
                  </a:lnTo>
                  <a:lnTo>
                    <a:pt x="1516861" y="1376262"/>
                  </a:lnTo>
                  <a:lnTo>
                    <a:pt x="1544084" y="1345371"/>
                  </a:lnTo>
                  <a:lnTo>
                    <a:pt x="1569701" y="1312978"/>
                  </a:lnTo>
                  <a:lnTo>
                    <a:pt x="1593629" y="1279103"/>
                  </a:lnTo>
                  <a:lnTo>
                    <a:pt x="1615784" y="1243765"/>
                  </a:lnTo>
                  <a:lnTo>
                    <a:pt x="1636083" y="1206983"/>
                  </a:lnTo>
                  <a:lnTo>
                    <a:pt x="1654443" y="1168775"/>
                  </a:lnTo>
                  <a:lnTo>
                    <a:pt x="1670780" y="1129162"/>
                  </a:lnTo>
                  <a:lnTo>
                    <a:pt x="1685026" y="1088106"/>
                  </a:lnTo>
                  <a:lnTo>
                    <a:pt x="1697051" y="1045792"/>
                  </a:lnTo>
                  <a:lnTo>
                    <a:pt x="1706819" y="1002074"/>
                  </a:lnTo>
                  <a:lnTo>
                    <a:pt x="1714230" y="957026"/>
                  </a:lnTo>
                  <a:lnTo>
                    <a:pt x="1719438" y="907316"/>
                  </a:lnTo>
                  <a:lnTo>
                    <a:pt x="1721080" y="857837"/>
                  </a:lnTo>
                  <a:lnTo>
                    <a:pt x="1719278" y="808702"/>
                  </a:lnTo>
                  <a:lnTo>
                    <a:pt x="1714157" y="760025"/>
                  </a:lnTo>
                  <a:lnTo>
                    <a:pt x="1705842" y="711917"/>
                  </a:lnTo>
                  <a:lnTo>
                    <a:pt x="1694457" y="664492"/>
                  </a:lnTo>
                  <a:lnTo>
                    <a:pt x="1680126" y="617861"/>
                  </a:lnTo>
                  <a:lnTo>
                    <a:pt x="1662973" y="572139"/>
                  </a:lnTo>
                  <a:lnTo>
                    <a:pt x="1643123" y="527437"/>
                  </a:lnTo>
                  <a:lnTo>
                    <a:pt x="1620700" y="483869"/>
                  </a:lnTo>
                  <a:lnTo>
                    <a:pt x="1595828" y="441546"/>
                  </a:lnTo>
                  <a:lnTo>
                    <a:pt x="1568632" y="400583"/>
                  </a:lnTo>
                  <a:lnTo>
                    <a:pt x="1539236" y="361091"/>
                  </a:lnTo>
                  <a:lnTo>
                    <a:pt x="1507764" y="323183"/>
                  </a:lnTo>
                  <a:lnTo>
                    <a:pt x="1474340" y="286972"/>
                  </a:lnTo>
                  <a:lnTo>
                    <a:pt x="1439089" y="252571"/>
                  </a:lnTo>
                  <a:lnTo>
                    <a:pt x="1402135" y="220092"/>
                  </a:lnTo>
                  <a:lnTo>
                    <a:pt x="1363603" y="189648"/>
                  </a:lnTo>
                  <a:lnTo>
                    <a:pt x="1323616" y="161352"/>
                  </a:lnTo>
                  <a:lnTo>
                    <a:pt x="1282298" y="135317"/>
                  </a:lnTo>
                  <a:lnTo>
                    <a:pt x="1241878" y="111979"/>
                  </a:lnTo>
                  <a:lnTo>
                    <a:pt x="1200218" y="90724"/>
                  </a:lnTo>
                  <a:lnTo>
                    <a:pt x="1157452" y="71592"/>
                  </a:lnTo>
                  <a:lnTo>
                    <a:pt x="1113713" y="54626"/>
                  </a:lnTo>
                  <a:lnTo>
                    <a:pt x="1094337" y="48212"/>
                  </a:lnTo>
                  <a:close/>
                </a:path>
              </a:pathLst>
            </a:custGeom>
            <a:solidFill>
              <a:srgbClr val="FFCB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99141" y="1368320"/>
              <a:ext cx="1284605" cy="708025"/>
            </a:xfrm>
            <a:custGeom>
              <a:avLst/>
              <a:gdLst/>
              <a:ahLst/>
              <a:cxnLst/>
              <a:rect l="l" t="t" r="r" b="b"/>
              <a:pathLst>
                <a:path w="1284605" h="708025">
                  <a:moveTo>
                    <a:pt x="324915" y="0"/>
                  </a:moveTo>
                  <a:lnTo>
                    <a:pt x="282205" y="6068"/>
                  </a:lnTo>
                  <a:lnTo>
                    <a:pt x="242422" y="23107"/>
                  </a:lnTo>
                  <a:lnTo>
                    <a:pt x="207887" y="49365"/>
                  </a:lnTo>
                  <a:lnTo>
                    <a:pt x="180920" y="83091"/>
                  </a:lnTo>
                  <a:lnTo>
                    <a:pt x="163841" y="122534"/>
                  </a:lnTo>
                  <a:lnTo>
                    <a:pt x="158971" y="165944"/>
                  </a:lnTo>
                  <a:lnTo>
                    <a:pt x="159257" y="172380"/>
                  </a:lnTo>
                  <a:lnTo>
                    <a:pt x="159919" y="178726"/>
                  </a:lnTo>
                  <a:lnTo>
                    <a:pt x="160856" y="184995"/>
                  </a:lnTo>
                  <a:lnTo>
                    <a:pt x="111960" y="203519"/>
                  </a:lnTo>
                  <a:lnTo>
                    <a:pt x="70554" y="235714"/>
                  </a:lnTo>
                  <a:lnTo>
                    <a:pt x="40753" y="278476"/>
                  </a:lnTo>
                  <a:lnTo>
                    <a:pt x="26675" y="328696"/>
                  </a:lnTo>
                  <a:lnTo>
                    <a:pt x="0" y="333280"/>
                  </a:lnTo>
                  <a:lnTo>
                    <a:pt x="25163" y="372537"/>
                  </a:lnTo>
                  <a:lnTo>
                    <a:pt x="54701" y="412954"/>
                  </a:lnTo>
                  <a:lnTo>
                    <a:pt x="86695" y="451533"/>
                  </a:lnTo>
                  <a:lnTo>
                    <a:pt x="121029" y="488086"/>
                  </a:lnTo>
                  <a:lnTo>
                    <a:pt x="157586" y="522427"/>
                  </a:lnTo>
                  <a:lnTo>
                    <a:pt x="196252" y="554371"/>
                  </a:lnTo>
                  <a:lnTo>
                    <a:pt x="236911" y="583729"/>
                  </a:lnTo>
                  <a:lnTo>
                    <a:pt x="279445" y="610316"/>
                  </a:lnTo>
                  <a:lnTo>
                    <a:pt x="323740" y="633945"/>
                  </a:lnTo>
                  <a:lnTo>
                    <a:pt x="369680" y="654428"/>
                  </a:lnTo>
                  <a:lnTo>
                    <a:pt x="415407" y="670724"/>
                  </a:lnTo>
                  <a:lnTo>
                    <a:pt x="460746" y="683941"/>
                  </a:lnTo>
                  <a:lnTo>
                    <a:pt x="505642" y="694159"/>
                  </a:lnTo>
                  <a:lnTo>
                    <a:pt x="550042" y="701457"/>
                  </a:lnTo>
                  <a:lnTo>
                    <a:pt x="593892" y="705915"/>
                  </a:lnTo>
                  <a:lnTo>
                    <a:pt x="637140" y="707612"/>
                  </a:lnTo>
                  <a:lnTo>
                    <a:pt x="679732" y="706628"/>
                  </a:lnTo>
                  <a:lnTo>
                    <a:pt x="721615" y="703040"/>
                  </a:lnTo>
                  <a:lnTo>
                    <a:pt x="762734" y="696929"/>
                  </a:lnTo>
                  <a:lnTo>
                    <a:pt x="803037" y="688374"/>
                  </a:lnTo>
                  <a:lnTo>
                    <a:pt x="842470" y="677455"/>
                  </a:lnTo>
                  <a:lnTo>
                    <a:pt x="880981" y="664250"/>
                  </a:lnTo>
                  <a:lnTo>
                    <a:pt x="918514" y="648838"/>
                  </a:lnTo>
                  <a:lnTo>
                    <a:pt x="955018" y="631300"/>
                  </a:lnTo>
                  <a:lnTo>
                    <a:pt x="990438" y="611713"/>
                  </a:lnTo>
                  <a:lnTo>
                    <a:pt x="1024722" y="590159"/>
                  </a:lnTo>
                  <a:lnTo>
                    <a:pt x="1057815" y="566715"/>
                  </a:lnTo>
                  <a:lnTo>
                    <a:pt x="1089664" y="541461"/>
                  </a:lnTo>
                  <a:lnTo>
                    <a:pt x="1120217" y="514476"/>
                  </a:lnTo>
                  <a:lnTo>
                    <a:pt x="1149419" y="485840"/>
                  </a:lnTo>
                  <a:lnTo>
                    <a:pt x="1177217" y="455632"/>
                  </a:lnTo>
                  <a:lnTo>
                    <a:pt x="1203558" y="423931"/>
                  </a:lnTo>
                  <a:lnTo>
                    <a:pt x="1228389" y="390816"/>
                  </a:lnTo>
                  <a:lnTo>
                    <a:pt x="1251655" y="356367"/>
                  </a:lnTo>
                  <a:lnTo>
                    <a:pt x="1273304" y="320663"/>
                  </a:lnTo>
                  <a:lnTo>
                    <a:pt x="1283199" y="302397"/>
                  </a:lnTo>
                  <a:lnTo>
                    <a:pt x="1265827" y="302397"/>
                  </a:lnTo>
                  <a:lnTo>
                    <a:pt x="1244078" y="256016"/>
                  </a:lnTo>
                  <a:lnTo>
                    <a:pt x="1210464" y="218497"/>
                  </a:lnTo>
                  <a:lnTo>
                    <a:pt x="1166922" y="192807"/>
                  </a:lnTo>
                  <a:lnTo>
                    <a:pt x="1158300" y="190984"/>
                  </a:lnTo>
                  <a:lnTo>
                    <a:pt x="840391" y="190984"/>
                  </a:lnTo>
                  <a:lnTo>
                    <a:pt x="821386" y="177352"/>
                  </a:lnTo>
                  <a:lnTo>
                    <a:pt x="800456" y="166529"/>
                  </a:lnTo>
                  <a:lnTo>
                    <a:pt x="777777" y="158830"/>
                  </a:lnTo>
                  <a:lnTo>
                    <a:pt x="753524" y="154568"/>
                  </a:lnTo>
                  <a:lnTo>
                    <a:pt x="739068" y="109843"/>
                  </a:lnTo>
                  <a:lnTo>
                    <a:pt x="716905" y="75563"/>
                  </a:lnTo>
                  <a:lnTo>
                    <a:pt x="462060" y="75563"/>
                  </a:lnTo>
                  <a:lnTo>
                    <a:pt x="436579" y="44729"/>
                  </a:lnTo>
                  <a:lnTo>
                    <a:pt x="404594" y="20869"/>
                  </a:lnTo>
                  <a:lnTo>
                    <a:pt x="367055" y="5464"/>
                  </a:lnTo>
                  <a:lnTo>
                    <a:pt x="324915" y="0"/>
                  </a:lnTo>
                  <a:close/>
                </a:path>
                <a:path w="1284605" h="708025">
                  <a:moveTo>
                    <a:pt x="1284213" y="300524"/>
                  </a:moveTo>
                  <a:lnTo>
                    <a:pt x="1281479" y="300524"/>
                  </a:lnTo>
                  <a:lnTo>
                    <a:pt x="1273611" y="301174"/>
                  </a:lnTo>
                  <a:lnTo>
                    <a:pt x="1265827" y="302397"/>
                  </a:lnTo>
                  <a:lnTo>
                    <a:pt x="1283199" y="302397"/>
                  </a:lnTo>
                  <a:lnTo>
                    <a:pt x="1284213" y="300524"/>
                  </a:lnTo>
                  <a:close/>
                </a:path>
                <a:path w="1284605" h="708025">
                  <a:moveTo>
                    <a:pt x="981873" y="111824"/>
                  </a:moveTo>
                  <a:lnTo>
                    <a:pt x="940294" y="117579"/>
                  </a:lnTo>
                  <a:lnTo>
                    <a:pt x="901433" y="133769"/>
                  </a:lnTo>
                  <a:lnTo>
                    <a:pt x="867422" y="158776"/>
                  </a:lnTo>
                  <a:lnTo>
                    <a:pt x="840391" y="190984"/>
                  </a:lnTo>
                  <a:lnTo>
                    <a:pt x="1158300" y="190984"/>
                  </a:lnTo>
                  <a:lnTo>
                    <a:pt x="1115392" y="181912"/>
                  </a:lnTo>
                  <a:lnTo>
                    <a:pt x="1089989" y="153207"/>
                  </a:lnTo>
                  <a:lnTo>
                    <a:pt x="1058705" y="131087"/>
                  </a:lnTo>
                  <a:lnTo>
                    <a:pt x="1022385" y="116857"/>
                  </a:lnTo>
                  <a:lnTo>
                    <a:pt x="981873" y="111824"/>
                  </a:lnTo>
                  <a:close/>
                </a:path>
                <a:path w="1284605" h="708025">
                  <a:moveTo>
                    <a:pt x="590491" y="13981"/>
                  </a:moveTo>
                  <a:lnTo>
                    <a:pt x="554214" y="18361"/>
                  </a:lnTo>
                  <a:lnTo>
                    <a:pt x="519780" y="30792"/>
                  </a:lnTo>
                  <a:lnTo>
                    <a:pt x="488593" y="50213"/>
                  </a:lnTo>
                  <a:lnTo>
                    <a:pt x="462060" y="75563"/>
                  </a:lnTo>
                  <a:lnTo>
                    <a:pt x="716905" y="75563"/>
                  </a:lnTo>
                  <a:lnTo>
                    <a:pt x="714093" y="71214"/>
                  </a:lnTo>
                  <a:lnTo>
                    <a:pt x="680042" y="40890"/>
                  </a:lnTo>
                  <a:lnTo>
                    <a:pt x="638360" y="21076"/>
                  </a:lnTo>
                  <a:lnTo>
                    <a:pt x="590491" y="13981"/>
                  </a:lnTo>
                  <a:close/>
                </a:path>
              </a:pathLst>
            </a:custGeom>
            <a:solidFill>
              <a:srgbClr val="73543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586049" y="1343292"/>
              <a:ext cx="1311910" cy="381000"/>
            </a:xfrm>
            <a:custGeom>
              <a:avLst/>
              <a:gdLst/>
              <a:ahLst/>
              <a:cxnLst/>
              <a:rect l="l" t="t" r="r" b="b"/>
              <a:pathLst>
                <a:path w="1311910" h="381000">
                  <a:moveTo>
                    <a:pt x="21141" y="332369"/>
                  </a:moveTo>
                  <a:lnTo>
                    <a:pt x="0" y="335252"/>
                  </a:lnTo>
                  <a:lnTo>
                    <a:pt x="11290" y="355497"/>
                  </a:lnTo>
                  <a:lnTo>
                    <a:pt x="27536" y="380843"/>
                  </a:lnTo>
                  <a:lnTo>
                    <a:pt x="40519" y="377520"/>
                  </a:lnTo>
                  <a:lnTo>
                    <a:pt x="49087" y="375872"/>
                  </a:lnTo>
                  <a:lnTo>
                    <a:pt x="56301" y="371346"/>
                  </a:lnTo>
                  <a:lnTo>
                    <a:pt x="61363" y="364501"/>
                  </a:lnTo>
                  <a:lnTo>
                    <a:pt x="64518" y="351555"/>
                  </a:lnTo>
                  <a:lnTo>
                    <a:pt x="16057" y="351555"/>
                  </a:lnTo>
                  <a:lnTo>
                    <a:pt x="21141" y="332369"/>
                  </a:lnTo>
                  <a:close/>
                </a:path>
                <a:path w="1311910" h="381000">
                  <a:moveTo>
                    <a:pt x="1215551" y="189397"/>
                  </a:moveTo>
                  <a:lnTo>
                    <a:pt x="1003930" y="189397"/>
                  </a:lnTo>
                  <a:lnTo>
                    <a:pt x="1045107" y="198781"/>
                  </a:lnTo>
                  <a:lnTo>
                    <a:pt x="1059374" y="206170"/>
                  </a:lnTo>
                  <a:lnTo>
                    <a:pt x="1072537" y="215514"/>
                  </a:lnTo>
                  <a:lnTo>
                    <a:pt x="1084488" y="226486"/>
                  </a:lnTo>
                  <a:lnTo>
                    <a:pt x="1095122" y="238764"/>
                  </a:lnTo>
                  <a:lnTo>
                    <a:pt x="1101385" y="244795"/>
                  </a:lnTo>
                  <a:lnTo>
                    <a:pt x="1108845" y="249336"/>
                  </a:lnTo>
                  <a:lnTo>
                    <a:pt x="1117257" y="252154"/>
                  </a:lnTo>
                  <a:lnTo>
                    <a:pt x="1126379" y="253014"/>
                  </a:lnTo>
                  <a:lnTo>
                    <a:pt x="1135690" y="253113"/>
                  </a:lnTo>
                  <a:lnTo>
                    <a:pt x="1144967" y="253847"/>
                  </a:lnTo>
                  <a:lnTo>
                    <a:pt x="1192151" y="269724"/>
                  </a:lnTo>
                  <a:lnTo>
                    <a:pt x="1237072" y="313152"/>
                  </a:lnTo>
                  <a:lnTo>
                    <a:pt x="1251642" y="342029"/>
                  </a:lnTo>
                  <a:lnTo>
                    <a:pt x="1256927" y="350249"/>
                  </a:lnTo>
                  <a:lnTo>
                    <a:pt x="1264583" y="355969"/>
                  </a:lnTo>
                  <a:lnTo>
                    <a:pt x="1273784" y="358704"/>
                  </a:lnTo>
                  <a:lnTo>
                    <a:pt x="1278727" y="358340"/>
                  </a:lnTo>
                  <a:lnTo>
                    <a:pt x="1286396" y="345692"/>
                  </a:lnTo>
                  <a:lnTo>
                    <a:pt x="1303030" y="314985"/>
                  </a:lnTo>
                  <a:lnTo>
                    <a:pt x="1274136" y="296874"/>
                  </a:lnTo>
                  <a:lnTo>
                    <a:pt x="1302202" y="296874"/>
                  </a:lnTo>
                  <a:lnTo>
                    <a:pt x="1286519" y="261669"/>
                  </a:lnTo>
                  <a:lnTo>
                    <a:pt x="1258147" y="222929"/>
                  </a:lnTo>
                  <a:lnTo>
                    <a:pt x="1221108" y="192121"/>
                  </a:lnTo>
                  <a:lnTo>
                    <a:pt x="1215551" y="189397"/>
                  </a:lnTo>
                  <a:close/>
                </a:path>
                <a:path w="1311910" h="381000">
                  <a:moveTo>
                    <a:pt x="39010" y="329932"/>
                  </a:moveTo>
                  <a:lnTo>
                    <a:pt x="21141" y="332369"/>
                  </a:lnTo>
                  <a:lnTo>
                    <a:pt x="16057" y="351555"/>
                  </a:lnTo>
                  <a:lnTo>
                    <a:pt x="39010" y="329932"/>
                  </a:lnTo>
                  <a:close/>
                </a:path>
                <a:path w="1311910" h="381000">
                  <a:moveTo>
                    <a:pt x="69726" y="329932"/>
                  </a:moveTo>
                  <a:lnTo>
                    <a:pt x="39010" y="329932"/>
                  </a:lnTo>
                  <a:lnTo>
                    <a:pt x="16057" y="351555"/>
                  </a:lnTo>
                  <a:lnTo>
                    <a:pt x="64518" y="351555"/>
                  </a:lnTo>
                  <a:lnTo>
                    <a:pt x="69726" y="329932"/>
                  </a:lnTo>
                  <a:close/>
                </a:path>
                <a:path w="1311910" h="381000">
                  <a:moveTo>
                    <a:pt x="155413" y="195615"/>
                  </a:moveTo>
                  <a:lnTo>
                    <a:pt x="115689" y="211922"/>
                  </a:lnTo>
                  <a:lnTo>
                    <a:pt x="79209" y="237165"/>
                  </a:lnTo>
                  <a:lnTo>
                    <a:pt x="49163" y="269852"/>
                  </a:lnTo>
                  <a:lnTo>
                    <a:pt x="27472" y="308481"/>
                  </a:lnTo>
                  <a:lnTo>
                    <a:pt x="21141" y="332369"/>
                  </a:lnTo>
                  <a:lnTo>
                    <a:pt x="39010" y="329932"/>
                  </a:lnTo>
                  <a:lnTo>
                    <a:pt x="69726" y="329932"/>
                  </a:lnTo>
                  <a:lnTo>
                    <a:pt x="74142" y="311598"/>
                  </a:lnTo>
                  <a:lnTo>
                    <a:pt x="99461" y="273525"/>
                  </a:lnTo>
                  <a:lnTo>
                    <a:pt x="135414" y="244647"/>
                  </a:lnTo>
                  <a:lnTo>
                    <a:pt x="177986" y="227932"/>
                  </a:lnTo>
                  <a:lnTo>
                    <a:pt x="184308" y="225168"/>
                  </a:lnTo>
                  <a:lnTo>
                    <a:pt x="189056" y="220422"/>
                  </a:lnTo>
                  <a:lnTo>
                    <a:pt x="191797" y="214276"/>
                  </a:lnTo>
                  <a:lnTo>
                    <a:pt x="191863" y="212739"/>
                  </a:lnTo>
                  <a:lnTo>
                    <a:pt x="155791" y="212739"/>
                  </a:lnTo>
                  <a:lnTo>
                    <a:pt x="155413" y="195615"/>
                  </a:lnTo>
                  <a:close/>
                </a:path>
                <a:path w="1311910" h="381000">
                  <a:moveTo>
                    <a:pt x="1274136" y="296874"/>
                  </a:moveTo>
                  <a:lnTo>
                    <a:pt x="1303030" y="314985"/>
                  </a:lnTo>
                  <a:lnTo>
                    <a:pt x="1306079" y="309356"/>
                  </a:lnTo>
                  <a:lnTo>
                    <a:pt x="1304598" y="303810"/>
                  </a:lnTo>
                  <a:lnTo>
                    <a:pt x="1302509" y="297763"/>
                  </a:lnTo>
                  <a:lnTo>
                    <a:pt x="1274136" y="296874"/>
                  </a:lnTo>
                  <a:close/>
                </a:path>
                <a:path w="1311910" h="381000">
                  <a:moveTo>
                    <a:pt x="1302509" y="297763"/>
                  </a:moveTo>
                  <a:lnTo>
                    <a:pt x="1304598" y="303810"/>
                  </a:lnTo>
                  <a:lnTo>
                    <a:pt x="1306079" y="309356"/>
                  </a:lnTo>
                  <a:lnTo>
                    <a:pt x="1306374" y="308812"/>
                  </a:lnTo>
                  <a:lnTo>
                    <a:pt x="1311549" y="298046"/>
                  </a:lnTo>
                  <a:lnTo>
                    <a:pt x="1302509" y="297763"/>
                  </a:lnTo>
                  <a:close/>
                </a:path>
                <a:path w="1311910" h="381000">
                  <a:moveTo>
                    <a:pt x="1302202" y="296874"/>
                  </a:moveTo>
                  <a:lnTo>
                    <a:pt x="1274136" y="296874"/>
                  </a:lnTo>
                  <a:lnTo>
                    <a:pt x="1302509" y="297763"/>
                  </a:lnTo>
                  <a:lnTo>
                    <a:pt x="1302202" y="296874"/>
                  </a:lnTo>
                  <a:close/>
                </a:path>
                <a:path w="1311910" h="381000">
                  <a:moveTo>
                    <a:pt x="774591" y="79416"/>
                  </a:moveTo>
                  <a:lnTo>
                    <a:pt x="609064" y="79416"/>
                  </a:lnTo>
                  <a:lnTo>
                    <a:pt x="646254" y="90295"/>
                  </a:lnTo>
                  <a:lnTo>
                    <a:pt x="678305" y="112631"/>
                  </a:lnTo>
                  <a:lnTo>
                    <a:pt x="702531" y="145765"/>
                  </a:lnTo>
                  <a:lnTo>
                    <a:pt x="716117" y="188951"/>
                  </a:lnTo>
                  <a:lnTo>
                    <a:pt x="720874" y="203802"/>
                  </a:lnTo>
                  <a:lnTo>
                    <a:pt x="729922" y="216292"/>
                  </a:lnTo>
                  <a:lnTo>
                    <a:pt x="742510" y="225424"/>
                  </a:lnTo>
                  <a:lnTo>
                    <a:pt x="757890" y="230198"/>
                  </a:lnTo>
                  <a:lnTo>
                    <a:pt x="766839" y="231560"/>
                  </a:lnTo>
                  <a:lnTo>
                    <a:pt x="775630" y="233582"/>
                  </a:lnTo>
                  <a:lnTo>
                    <a:pt x="816591" y="254726"/>
                  </a:lnTo>
                  <a:lnTo>
                    <a:pt x="824094" y="260673"/>
                  </a:lnTo>
                  <a:lnTo>
                    <a:pt x="843153" y="268818"/>
                  </a:lnTo>
                  <a:lnTo>
                    <a:pt x="863162" y="269014"/>
                  </a:lnTo>
                  <a:lnTo>
                    <a:pt x="881806" y="261669"/>
                  </a:lnTo>
                  <a:lnTo>
                    <a:pt x="896681" y="247282"/>
                  </a:lnTo>
                  <a:lnTo>
                    <a:pt x="925299" y="216047"/>
                  </a:lnTo>
                  <a:lnTo>
                    <a:pt x="962521" y="195952"/>
                  </a:lnTo>
                  <a:lnTo>
                    <a:pt x="1003930" y="189397"/>
                  </a:lnTo>
                  <a:lnTo>
                    <a:pt x="1215551" y="189397"/>
                  </a:lnTo>
                  <a:lnTo>
                    <a:pt x="1210711" y="187024"/>
                  </a:lnTo>
                  <a:lnTo>
                    <a:pt x="808711" y="187024"/>
                  </a:lnTo>
                  <a:lnTo>
                    <a:pt x="821908" y="170239"/>
                  </a:lnTo>
                  <a:lnTo>
                    <a:pt x="817115" y="170239"/>
                  </a:lnTo>
                  <a:lnTo>
                    <a:pt x="771609" y="128479"/>
                  </a:lnTo>
                  <a:lnTo>
                    <a:pt x="803277" y="128479"/>
                  </a:lnTo>
                  <a:lnTo>
                    <a:pt x="796627" y="113094"/>
                  </a:lnTo>
                  <a:lnTo>
                    <a:pt x="780924" y="87103"/>
                  </a:lnTo>
                  <a:lnTo>
                    <a:pt x="774591" y="79416"/>
                  </a:lnTo>
                  <a:close/>
                </a:path>
                <a:path w="1311910" h="381000">
                  <a:moveTo>
                    <a:pt x="170214" y="192053"/>
                  </a:moveTo>
                  <a:lnTo>
                    <a:pt x="156005" y="195424"/>
                  </a:lnTo>
                  <a:lnTo>
                    <a:pt x="155413" y="195615"/>
                  </a:lnTo>
                  <a:lnTo>
                    <a:pt x="155791" y="212739"/>
                  </a:lnTo>
                  <a:lnTo>
                    <a:pt x="170214" y="192053"/>
                  </a:lnTo>
                  <a:close/>
                </a:path>
                <a:path w="1311910" h="381000">
                  <a:moveTo>
                    <a:pt x="190627" y="192053"/>
                  </a:moveTo>
                  <a:lnTo>
                    <a:pt x="170214" y="192053"/>
                  </a:lnTo>
                  <a:lnTo>
                    <a:pt x="155791" y="212739"/>
                  </a:lnTo>
                  <a:lnTo>
                    <a:pt x="191863" y="212739"/>
                  </a:lnTo>
                  <a:lnTo>
                    <a:pt x="191899" y="211922"/>
                  </a:lnTo>
                  <a:lnTo>
                    <a:pt x="191888" y="205417"/>
                  </a:lnTo>
                  <a:lnTo>
                    <a:pt x="190720" y="194915"/>
                  </a:lnTo>
                  <a:lnTo>
                    <a:pt x="190627" y="192053"/>
                  </a:lnTo>
                  <a:close/>
                </a:path>
                <a:path w="1311910" h="381000">
                  <a:moveTo>
                    <a:pt x="334929" y="3573"/>
                  </a:moveTo>
                  <a:lnTo>
                    <a:pt x="291310" y="11149"/>
                  </a:lnTo>
                  <a:lnTo>
                    <a:pt x="250851" y="28688"/>
                  </a:lnTo>
                  <a:lnTo>
                    <a:pt x="215261" y="54674"/>
                  </a:lnTo>
                  <a:lnTo>
                    <a:pt x="186230" y="87628"/>
                  </a:lnTo>
                  <a:lnTo>
                    <a:pt x="165529" y="125916"/>
                  </a:lnTo>
                  <a:lnTo>
                    <a:pt x="154806" y="168139"/>
                  </a:lnTo>
                  <a:lnTo>
                    <a:pt x="155413" y="195615"/>
                  </a:lnTo>
                  <a:lnTo>
                    <a:pt x="156005" y="195424"/>
                  </a:lnTo>
                  <a:lnTo>
                    <a:pt x="170214" y="192053"/>
                  </a:lnTo>
                  <a:lnTo>
                    <a:pt x="190627" y="192053"/>
                  </a:lnTo>
                  <a:lnTo>
                    <a:pt x="190327" y="182743"/>
                  </a:lnTo>
                  <a:lnTo>
                    <a:pt x="191002" y="170888"/>
                  </a:lnTo>
                  <a:lnTo>
                    <a:pt x="205543" y="124407"/>
                  </a:lnTo>
                  <a:lnTo>
                    <a:pt x="255459" y="70694"/>
                  </a:lnTo>
                  <a:lnTo>
                    <a:pt x="323316" y="47089"/>
                  </a:lnTo>
                  <a:lnTo>
                    <a:pt x="464956" y="47089"/>
                  </a:lnTo>
                  <a:lnTo>
                    <a:pt x="427660" y="22632"/>
                  </a:lnTo>
                  <a:lnTo>
                    <a:pt x="382597" y="7011"/>
                  </a:lnTo>
                  <a:lnTo>
                    <a:pt x="334929" y="3573"/>
                  </a:lnTo>
                  <a:close/>
                </a:path>
                <a:path w="1311910" h="381000">
                  <a:moveTo>
                    <a:pt x="841840" y="147100"/>
                  </a:moveTo>
                  <a:lnTo>
                    <a:pt x="836580" y="151576"/>
                  </a:lnTo>
                  <a:lnTo>
                    <a:pt x="808711" y="187024"/>
                  </a:lnTo>
                  <a:lnTo>
                    <a:pt x="887555" y="174975"/>
                  </a:lnTo>
                  <a:lnTo>
                    <a:pt x="861653" y="156837"/>
                  </a:lnTo>
                  <a:lnTo>
                    <a:pt x="841840" y="147100"/>
                  </a:lnTo>
                  <a:close/>
                </a:path>
                <a:path w="1311910" h="381000">
                  <a:moveTo>
                    <a:pt x="986594" y="84868"/>
                  </a:moveTo>
                  <a:lnTo>
                    <a:pt x="945833" y="90016"/>
                  </a:lnTo>
                  <a:lnTo>
                    <a:pt x="906403" y="102939"/>
                  </a:lnTo>
                  <a:lnTo>
                    <a:pt x="869565" y="123503"/>
                  </a:lnTo>
                  <a:lnTo>
                    <a:pt x="841840" y="147100"/>
                  </a:lnTo>
                  <a:lnTo>
                    <a:pt x="861653" y="156837"/>
                  </a:lnTo>
                  <a:lnTo>
                    <a:pt x="887555" y="174975"/>
                  </a:lnTo>
                  <a:lnTo>
                    <a:pt x="808711" y="187024"/>
                  </a:lnTo>
                  <a:lnTo>
                    <a:pt x="1210711" y="187024"/>
                  </a:lnTo>
                  <a:lnTo>
                    <a:pt x="1197241" y="180421"/>
                  </a:lnTo>
                  <a:lnTo>
                    <a:pt x="1166218" y="180421"/>
                  </a:lnTo>
                  <a:lnTo>
                    <a:pt x="1130596" y="160868"/>
                  </a:lnTo>
                  <a:lnTo>
                    <a:pt x="1150623" y="160868"/>
                  </a:lnTo>
                  <a:lnTo>
                    <a:pt x="1137722" y="144694"/>
                  </a:lnTo>
                  <a:lnTo>
                    <a:pt x="1104250" y="117408"/>
                  </a:lnTo>
                  <a:lnTo>
                    <a:pt x="1067064" y="98430"/>
                  </a:lnTo>
                  <a:lnTo>
                    <a:pt x="1027425" y="87628"/>
                  </a:lnTo>
                  <a:lnTo>
                    <a:pt x="986594" y="84868"/>
                  </a:lnTo>
                  <a:close/>
                </a:path>
                <a:path w="1311910" h="381000">
                  <a:moveTo>
                    <a:pt x="1130596" y="160868"/>
                  </a:moveTo>
                  <a:lnTo>
                    <a:pt x="1166218" y="180421"/>
                  </a:lnTo>
                  <a:lnTo>
                    <a:pt x="1154705" y="165986"/>
                  </a:lnTo>
                  <a:lnTo>
                    <a:pt x="1130596" y="160868"/>
                  </a:lnTo>
                  <a:close/>
                </a:path>
                <a:path w="1311910" h="381000">
                  <a:moveTo>
                    <a:pt x="1154705" y="165986"/>
                  </a:moveTo>
                  <a:lnTo>
                    <a:pt x="1166218" y="180421"/>
                  </a:lnTo>
                  <a:lnTo>
                    <a:pt x="1197241" y="180421"/>
                  </a:lnTo>
                  <a:lnTo>
                    <a:pt x="1177794" y="170888"/>
                  </a:lnTo>
                  <a:lnTo>
                    <a:pt x="1154705" y="165986"/>
                  </a:lnTo>
                  <a:close/>
                </a:path>
                <a:path w="1311910" h="381000">
                  <a:moveTo>
                    <a:pt x="771609" y="128479"/>
                  </a:moveTo>
                  <a:lnTo>
                    <a:pt x="817115" y="170239"/>
                  </a:lnTo>
                  <a:lnTo>
                    <a:pt x="808692" y="141004"/>
                  </a:lnTo>
                  <a:lnTo>
                    <a:pt x="805741" y="134177"/>
                  </a:lnTo>
                  <a:lnTo>
                    <a:pt x="802856" y="133267"/>
                  </a:lnTo>
                  <a:lnTo>
                    <a:pt x="771609" y="128479"/>
                  </a:lnTo>
                  <a:close/>
                </a:path>
                <a:path w="1311910" h="381000">
                  <a:moveTo>
                    <a:pt x="805741" y="134177"/>
                  </a:moveTo>
                  <a:lnTo>
                    <a:pt x="808692" y="141004"/>
                  </a:lnTo>
                  <a:lnTo>
                    <a:pt x="817115" y="170239"/>
                  </a:lnTo>
                  <a:lnTo>
                    <a:pt x="821908" y="170239"/>
                  </a:lnTo>
                  <a:lnTo>
                    <a:pt x="836580" y="151576"/>
                  </a:lnTo>
                  <a:lnTo>
                    <a:pt x="841840" y="147100"/>
                  </a:lnTo>
                  <a:lnTo>
                    <a:pt x="833145" y="142826"/>
                  </a:lnTo>
                  <a:lnTo>
                    <a:pt x="805741" y="134177"/>
                  </a:lnTo>
                  <a:close/>
                </a:path>
                <a:path w="1311910" h="381000">
                  <a:moveTo>
                    <a:pt x="1150623" y="160868"/>
                  </a:moveTo>
                  <a:lnTo>
                    <a:pt x="1130596" y="160868"/>
                  </a:lnTo>
                  <a:lnTo>
                    <a:pt x="1154705" y="165986"/>
                  </a:lnTo>
                  <a:lnTo>
                    <a:pt x="1150623" y="160868"/>
                  </a:lnTo>
                  <a:close/>
                </a:path>
                <a:path w="1311910" h="381000">
                  <a:moveTo>
                    <a:pt x="803277" y="128479"/>
                  </a:moveTo>
                  <a:lnTo>
                    <a:pt x="771609" y="128479"/>
                  </a:lnTo>
                  <a:lnTo>
                    <a:pt x="802856" y="133267"/>
                  </a:lnTo>
                  <a:lnTo>
                    <a:pt x="805741" y="134177"/>
                  </a:lnTo>
                  <a:lnTo>
                    <a:pt x="803277" y="128479"/>
                  </a:lnTo>
                  <a:close/>
                </a:path>
                <a:path w="1311910" h="381000">
                  <a:moveTo>
                    <a:pt x="464956" y="47089"/>
                  </a:moveTo>
                  <a:lnTo>
                    <a:pt x="323316" y="47089"/>
                  </a:lnTo>
                  <a:lnTo>
                    <a:pt x="358714" y="49319"/>
                  </a:lnTo>
                  <a:lnTo>
                    <a:pt x="392227" y="60703"/>
                  </a:lnTo>
                  <a:lnTo>
                    <a:pt x="421498" y="80782"/>
                  </a:lnTo>
                  <a:lnTo>
                    <a:pt x="431156" y="90295"/>
                  </a:lnTo>
                  <a:lnTo>
                    <a:pt x="439396" y="100909"/>
                  </a:lnTo>
                  <a:lnTo>
                    <a:pt x="446965" y="112028"/>
                  </a:lnTo>
                  <a:lnTo>
                    <a:pt x="454645" y="123086"/>
                  </a:lnTo>
                  <a:lnTo>
                    <a:pt x="464062" y="129343"/>
                  </a:lnTo>
                  <a:lnTo>
                    <a:pt x="474795" y="131435"/>
                  </a:lnTo>
                  <a:lnTo>
                    <a:pt x="485540" y="129343"/>
                  </a:lnTo>
                  <a:lnTo>
                    <a:pt x="494983" y="123074"/>
                  </a:lnTo>
                  <a:lnTo>
                    <a:pt x="530655" y="95098"/>
                  </a:lnTo>
                  <a:lnTo>
                    <a:pt x="560132" y="84267"/>
                  </a:lnTo>
                  <a:lnTo>
                    <a:pt x="500348" y="84267"/>
                  </a:lnTo>
                  <a:lnTo>
                    <a:pt x="452265" y="81159"/>
                  </a:lnTo>
                  <a:lnTo>
                    <a:pt x="475083" y="56885"/>
                  </a:lnTo>
                  <a:lnTo>
                    <a:pt x="467712" y="48897"/>
                  </a:lnTo>
                  <a:lnTo>
                    <a:pt x="464956" y="47089"/>
                  </a:lnTo>
                  <a:close/>
                </a:path>
                <a:path w="1311910" h="381000">
                  <a:moveTo>
                    <a:pt x="475083" y="56885"/>
                  </a:moveTo>
                  <a:lnTo>
                    <a:pt x="452265" y="81159"/>
                  </a:lnTo>
                  <a:lnTo>
                    <a:pt x="500348" y="84267"/>
                  </a:lnTo>
                  <a:lnTo>
                    <a:pt x="475083" y="56885"/>
                  </a:lnTo>
                  <a:close/>
                </a:path>
                <a:path w="1311910" h="381000">
                  <a:moveTo>
                    <a:pt x="602783" y="0"/>
                  </a:moveTo>
                  <a:lnTo>
                    <a:pt x="560389" y="7143"/>
                  </a:lnTo>
                  <a:lnTo>
                    <a:pt x="520108" y="23165"/>
                  </a:lnTo>
                  <a:lnTo>
                    <a:pt x="483535" y="47894"/>
                  </a:lnTo>
                  <a:lnTo>
                    <a:pt x="475083" y="56885"/>
                  </a:lnTo>
                  <a:lnTo>
                    <a:pt x="500348" y="84267"/>
                  </a:lnTo>
                  <a:lnTo>
                    <a:pt x="560132" y="84267"/>
                  </a:lnTo>
                  <a:lnTo>
                    <a:pt x="569615" y="80782"/>
                  </a:lnTo>
                  <a:lnTo>
                    <a:pt x="609064" y="79416"/>
                  </a:lnTo>
                  <a:lnTo>
                    <a:pt x="774591" y="79416"/>
                  </a:lnTo>
                  <a:lnTo>
                    <a:pt x="761582" y="63622"/>
                  </a:lnTo>
                  <a:lnTo>
                    <a:pt x="726690" y="33545"/>
                  </a:lnTo>
                  <a:lnTo>
                    <a:pt x="687529" y="13029"/>
                  </a:lnTo>
                  <a:lnTo>
                    <a:pt x="645695" y="1905"/>
                  </a:lnTo>
                  <a:lnTo>
                    <a:pt x="602783" y="0"/>
                  </a:lnTo>
                  <a:close/>
                </a:path>
              </a:pathLst>
            </a:custGeom>
            <a:solidFill>
              <a:srgbClr val="593F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746765" y="613646"/>
              <a:ext cx="974725" cy="1270635"/>
            </a:xfrm>
            <a:custGeom>
              <a:avLst/>
              <a:gdLst/>
              <a:ahLst/>
              <a:cxnLst/>
              <a:rect l="l" t="t" r="r" b="b"/>
              <a:pathLst>
                <a:path w="974725" h="1270635">
                  <a:moveTo>
                    <a:pt x="625682" y="0"/>
                  </a:moveTo>
                  <a:lnTo>
                    <a:pt x="348892" y="0"/>
                  </a:lnTo>
                  <a:lnTo>
                    <a:pt x="313947" y="7069"/>
                  </a:lnTo>
                  <a:lnTo>
                    <a:pt x="285378" y="26345"/>
                  </a:lnTo>
                  <a:lnTo>
                    <a:pt x="266098" y="54915"/>
                  </a:lnTo>
                  <a:lnTo>
                    <a:pt x="259019" y="89873"/>
                  </a:lnTo>
                  <a:lnTo>
                    <a:pt x="260741" y="107540"/>
                  </a:lnTo>
                  <a:lnTo>
                    <a:pt x="285330" y="153429"/>
                  </a:lnTo>
                  <a:lnTo>
                    <a:pt x="322330" y="175792"/>
                  </a:lnTo>
                  <a:lnTo>
                    <a:pt x="322330" y="211211"/>
                  </a:lnTo>
                  <a:lnTo>
                    <a:pt x="320705" y="260327"/>
                  </a:lnTo>
                  <a:lnTo>
                    <a:pt x="315848" y="309262"/>
                  </a:lnTo>
                  <a:lnTo>
                    <a:pt x="307810" y="357799"/>
                  </a:lnTo>
                  <a:lnTo>
                    <a:pt x="296641" y="405722"/>
                  </a:lnTo>
                  <a:lnTo>
                    <a:pt x="282393" y="452813"/>
                  </a:lnTo>
                  <a:lnTo>
                    <a:pt x="265115" y="498855"/>
                  </a:lnTo>
                  <a:lnTo>
                    <a:pt x="244858" y="543630"/>
                  </a:lnTo>
                  <a:lnTo>
                    <a:pt x="19223" y="1001044"/>
                  </a:lnTo>
                  <a:lnTo>
                    <a:pt x="3646" y="1046210"/>
                  </a:lnTo>
                  <a:lnTo>
                    <a:pt x="0" y="1092859"/>
                  </a:lnTo>
                  <a:lnTo>
                    <a:pt x="8184" y="1138927"/>
                  </a:lnTo>
                  <a:lnTo>
                    <a:pt x="28099" y="1182348"/>
                  </a:lnTo>
                  <a:lnTo>
                    <a:pt x="58036" y="1219208"/>
                  </a:lnTo>
                  <a:lnTo>
                    <a:pt x="95456" y="1246772"/>
                  </a:lnTo>
                  <a:lnTo>
                    <a:pt x="138564" y="1264042"/>
                  </a:lnTo>
                  <a:lnTo>
                    <a:pt x="185567" y="1270020"/>
                  </a:lnTo>
                  <a:lnTo>
                    <a:pt x="788960" y="1270020"/>
                  </a:lnTo>
                  <a:lnTo>
                    <a:pt x="835966" y="1264042"/>
                  </a:lnTo>
                  <a:lnTo>
                    <a:pt x="879075" y="1246772"/>
                  </a:lnTo>
                  <a:lnTo>
                    <a:pt x="912295" y="1222301"/>
                  </a:lnTo>
                  <a:lnTo>
                    <a:pt x="185567" y="1222301"/>
                  </a:lnTo>
                  <a:lnTo>
                    <a:pt x="144124" y="1216048"/>
                  </a:lnTo>
                  <a:lnTo>
                    <a:pt x="108382" y="1198734"/>
                  </a:lnTo>
                  <a:lnTo>
                    <a:pt x="79678" y="1172529"/>
                  </a:lnTo>
                  <a:lnTo>
                    <a:pt x="59352" y="1139600"/>
                  </a:lnTo>
                  <a:lnTo>
                    <a:pt x="48741" y="1102117"/>
                  </a:lnTo>
                  <a:lnTo>
                    <a:pt x="49182" y="1062247"/>
                  </a:lnTo>
                  <a:lnTo>
                    <a:pt x="62015" y="1022160"/>
                  </a:lnTo>
                  <a:lnTo>
                    <a:pt x="287656" y="564728"/>
                  </a:lnTo>
                  <a:lnTo>
                    <a:pt x="309294" y="516957"/>
                  </a:lnTo>
                  <a:lnTo>
                    <a:pt x="327706" y="468002"/>
                  </a:lnTo>
                  <a:lnTo>
                    <a:pt x="342854" y="418028"/>
                  </a:lnTo>
                  <a:lnTo>
                    <a:pt x="354701" y="367197"/>
                  </a:lnTo>
                  <a:lnTo>
                    <a:pt x="363208" y="315673"/>
                  </a:lnTo>
                  <a:lnTo>
                    <a:pt x="368337" y="263622"/>
                  </a:lnTo>
                  <a:lnTo>
                    <a:pt x="370049" y="211211"/>
                  </a:lnTo>
                  <a:lnTo>
                    <a:pt x="370050" y="132045"/>
                  </a:lnTo>
                  <a:lnTo>
                    <a:pt x="348892" y="132045"/>
                  </a:lnTo>
                  <a:lnTo>
                    <a:pt x="332480" y="128728"/>
                  </a:lnTo>
                  <a:lnTo>
                    <a:pt x="319080" y="119689"/>
                  </a:lnTo>
                  <a:lnTo>
                    <a:pt x="310047" y="106286"/>
                  </a:lnTo>
                  <a:lnTo>
                    <a:pt x="306739" y="89867"/>
                  </a:lnTo>
                  <a:lnTo>
                    <a:pt x="310055" y="73461"/>
                  </a:lnTo>
                  <a:lnTo>
                    <a:pt x="319104" y="60054"/>
                  </a:lnTo>
                  <a:lnTo>
                    <a:pt x="332497" y="51028"/>
                  </a:lnTo>
                  <a:lnTo>
                    <a:pt x="348910" y="47719"/>
                  </a:lnTo>
                  <a:lnTo>
                    <a:pt x="704564" y="47719"/>
                  </a:lnTo>
                  <a:lnTo>
                    <a:pt x="700441" y="40016"/>
                  </a:lnTo>
                  <a:lnTo>
                    <a:pt x="689161" y="26299"/>
                  </a:lnTo>
                  <a:lnTo>
                    <a:pt x="675478" y="15040"/>
                  </a:lnTo>
                  <a:lnTo>
                    <a:pt x="660074" y="6794"/>
                  </a:lnTo>
                  <a:lnTo>
                    <a:pt x="643345" y="1726"/>
                  </a:lnTo>
                  <a:lnTo>
                    <a:pt x="625682" y="0"/>
                  </a:lnTo>
                  <a:close/>
                </a:path>
                <a:path w="974725" h="1270635">
                  <a:moveTo>
                    <a:pt x="704564" y="47719"/>
                  </a:moveTo>
                  <a:lnTo>
                    <a:pt x="625682" y="47719"/>
                  </a:lnTo>
                  <a:lnTo>
                    <a:pt x="633927" y="48536"/>
                  </a:lnTo>
                  <a:lnTo>
                    <a:pt x="641781" y="50925"/>
                  </a:lnTo>
                  <a:lnTo>
                    <a:pt x="666965" y="81607"/>
                  </a:lnTo>
                  <a:lnTo>
                    <a:pt x="667783" y="89873"/>
                  </a:lnTo>
                  <a:lnTo>
                    <a:pt x="664472" y="106287"/>
                  </a:lnTo>
                  <a:lnTo>
                    <a:pt x="655437" y="119692"/>
                  </a:lnTo>
                  <a:lnTo>
                    <a:pt x="642035" y="128730"/>
                  </a:lnTo>
                  <a:lnTo>
                    <a:pt x="625623" y="132045"/>
                  </a:lnTo>
                  <a:lnTo>
                    <a:pt x="604477" y="132045"/>
                  </a:lnTo>
                  <a:lnTo>
                    <a:pt x="604477" y="211211"/>
                  </a:lnTo>
                  <a:lnTo>
                    <a:pt x="606190" y="263622"/>
                  </a:lnTo>
                  <a:lnTo>
                    <a:pt x="611319" y="315673"/>
                  </a:lnTo>
                  <a:lnTo>
                    <a:pt x="619826" y="367197"/>
                  </a:lnTo>
                  <a:lnTo>
                    <a:pt x="631672" y="418028"/>
                  </a:lnTo>
                  <a:lnTo>
                    <a:pt x="646821" y="468002"/>
                  </a:lnTo>
                  <a:lnTo>
                    <a:pt x="665233" y="516957"/>
                  </a:lnTo>
                  <a:lnTo>
                    <a:pt x="686870" y="564728"/>
                  </a:lnTo>
                  <a:lnTo>
                    <a:pt x="912511" y="1022160"/>
                  </a:lnTo>
                  <a:lnTo>
                    <a:pt x="925344" y="1062247"/>
                  </a:lnTo>
                  <a:lnTo>
                    <a:pt x="925786" y="1102117"/>
                  </a:lnTo>
                  <a:lnTo>
                    <a:pt x="915175" y="1139600"/>
                  </a:lnTo>
                  <a:lnTo>
                    <a:pt x="894848" y="1172529"/>
                  </a:lnTo>
                  <a:lnTo>
                    <a:pt x="866145" y="1198734"/>
                  </a:lnTo>
                  <a:lnTo>
                    <a:pt x="830403" y="1216048"/>
                  </a:lnTo>
                  <a:lnTo>
                    <a:pt x="788960" y="1222301"/>
                  </a:lnTo>
                  <a:lnTo>
                    <a:pt x="912295" y="1222301"/>
                  </a:lnTo>
                  <a:lnTo>
                    <a:pt x="916494" y="1219208"/>
                  </a:lnTo>
                  <a:lnTo>
                    <a:pt x="946428" y="1182348"/>
                  </a:lnTo>
                  <a:lnTo>
                    <a:pt x="966343" y="1138927"/>
                  </a:lnTo>
                  <a:lnTo>
                    <a:pt x="974529" y="1092859"/>
                  </a:lnTo>
                  <a:lnTo>
                    <a:pt x="970883" y="1046210"/>
                  </a:lnTo>
                  <a:lnTo>
                    <a:pt x="955304" y="1001044"/>
                  </a:lnTo>
                  <a:lnTo>
                    <a:pt x="729663" y="543618"/>
                  </a:lnTo>
                  <a:lnTo>
                    <a:pt x="709408" y="498848"/>
                  </a:lnTo>
                  <a:lnTo>
                    <a:pt x="692132" y="452809"/>
                  </a:lnTo>
                  <a:lnTo>
                    <a:pt x="677884" y="405721"/>
                  </a:lnTo>
                  <a:lnTo>
                    <a:pt x="666716" y="357799"/>
                  </a:lnTo>
                  <a:lnTo>
                    <a:pt x="658678" y="309260"/>
                  </a:lnTo>
                  <a:lnTo>
                    <a:pt x="653821" y="260324"/>
                  </a:lnTo>
                  <a:lnTo>
                    <a:pt x="652196" y="211211"/>
                  </a:lnTo>
                  <a:lnTo>
                    <a:pt x="652196" y="175792"/>
                  </a:lnTo>
                  <a:lnTo>
                    <a:pt x="662325" y="171980"/>
                  </a:lnTo>
                  <a:lnTo>
                    <a:pt x="671927" y="166957"/>
                  </a:lnTo>
                  <a:lnTo>
                    <a:pt x="700458" y="139709"/>
                  </a:lnTo>
                  <a:lnTo>
                    <a:pt x="715502" y="89867"/>
                  </a:lnTo>
                  <a:lnTo>
                    <a:pt x="713774" y="72190"/>
                  </a:lnTo>
                  <a:lnTo>
                    <a:pt x="708700" y="55443"/>
                  </a:lnTo>
                  <a:lnTo>
                    <a:pt x="704564" y="477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1123601" y="1138396"/>
              <a:ext cx="220979" cy="0"/>
            </a:xfrm>
            <a:custGeom>
              <a:avLst/>
              <a:gdLst/>
              <a:ahLst/>
              <a:cxnLst/>
              <a:rect l="l" t="t" r="r" b="b"/>
              <a:pathLst>
                <a:path w="220980" h="0">
                  <a:moveTo>
                    <a:pt x="0" y="0"/>
                  </a:moveTo>
                  <a:lnTo>
                    <a:pt x="22085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1172281" y="1240794"/>
              <a:ext cx="123825" cy="0"/>
            </a:xfrm>
            <a:custGeom>
              <a:avLst/>
              <a:gdLst/>
              <a:ahLst/>
              <a:cxnLst/>
              <a:rect l="l" t="t" r="r" b="b"/>
              <a:pathLst>
                <a:path w="123825" h="0">
                  <a:moveTo>
                    <a:pt x="0" y="0"/>
                  </a:moveTo>
                  <a:lnTo>
                    <a:pt x="12349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1172281" y="1343191"/>
              <a:ext cx="123825" cy="0"/>
            </a:xfrm>
            <a:custGeom>
              <a:avLst/>
              <a:gdLst/>
              <a:ahLst/>
              <a:cxnLst/>
              <a:rect l="l" t="t" r="r" b="b"/>
              <a:pathLst>
                <a:path w="123825" h="0">
                  <a:moveTo>
                    <a:pt x="0" y="0"/>
                  </a:moveTo>
                  <a:lnTo>
                    <a:pt x="12349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1123601" y="1445589"/>
              <a:ext cx="220979" cy="0"/>
            </a:xfrm>
            <a:custGeom>
              <a:avLst/>
              <a:gdLst/>
              <a:ahLst/>
              <a:cxnLst/>
              <a:rect l="l" t="t" r="r" b="b"/>
              <a:pathLst>
                <a:path w="220980" h="0">
                  <a:moveTo>
                    <a:pt x="0" y="0"/>
                  </a:moveTo>
                  <a:lnTo>
                    <a:pt x="22085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1172281" y="1547988"/>
              <a:ext cx="123825" cy="0"/>
            </a:xfrm>
            <a:custGeom>
              <a:avLst/>
              <a:gdLst/>
              <a:ahLst/>
              <a:cxnLst/>
              <a:rect l="l" t="t" r="r" b="b"/>
              <a:pathLst>
                <a:path w="123825" h="0">
                  <a:moveTo>
                    <a:pt x="0" y="0"/>
                  </a:moveTo>
                  <a:lnTo>
                    <a:pt x="12349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1172281" y="1650384"/>
              <a:ext cx="123825" cy="0"/>
            </a:xfrm>
            <a:custGeom>
              <a:avLst/>
              <a:gdLst/>
              <a:ahLst/>
              <a:cxnLst/>
              <a:rect l="l" t="t" r="r" b="b"/>
              <a:pathLst>
                <a:path w="123825" h="0">
                  <a:moveTo>
                    <a:pt x="0" y="0"/>
                  </a:moveTo>
                  <a:lnTo>
                    <a:pt x="12349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1123601" y="1752782"/>
              <a:ext cx="220979" cy="0"/>
            </a:xfrm>
            <a:custGeom>
              <a:avLst/>
              <a:gdLst/>
              <a:ahLst/>
              <a:cxnLst/>
              <a:rect l="l" t="t" r="r" b="b"/>
              <a:pathLst>
                <a:path w="220980" h="0">
                  <a:moveTo>
                    <a:pt x="0" y="0"/>
                  </a:moveTo>
                  <a:lnTo>
                    <a:pt x="220857" y="0"/>
                  </a:lnTo>
                </a:path>
              </a:pathLst>
            </a:custGeom>
            <a:ln w="4771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</dc:title>
  <dcterms:created xsi:type="dcterms:W3CDTF">2024-08-12T08:55:29Z</dcterms:created>
  <dcterms:modified xsi:type="dcterms:W3CDTF">2024-08-12T08:55:29Z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2024-07-25T00:00:00Z</vt:filetime>
  </property>
  <property fmtid="{D5CDD505-2E9C-101B-9397-08002B2CF9AE}" pid="3" name="Creator">
    <vt:lpwstr>Adobe Illustrator 28.5 (Macintosh)</vt:lpwstr>
  </property>
  <property fmtid="{D5CDD505-2E9C-101B-9397-08002B2CF9AE}" pid="4" name="LastSaved">
    <vt:filetime>2024-08-12T00:00:00Z</vt:filetime>
  </property>
</Properties>
</file>