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4224000" cy="20104100"/>
  <p:notesSz cx="14224000" cy="201041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66800" y="6232271"/>
            <a:ext cx="12090400" cy="42218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33600" y="11258296"/>
            <a:ext cx="9956800" cy="5026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711200" y="4623943"/>
            <a:ext cx="6187440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7325360" y="4623943"/>
            <a:ext cx="6187440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Relationship Id="rId9" Type="http://schemas.openxmlformats.org/officeDocument/2006/relationships/image" Target="../media/image3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18911628"/>
            <a:ext cx="14220764" cy="1193786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0"/>
            <a:ext cx="14219991" cy="817664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12575455" y="18613409"/>
            <a:ext cx="13335" cy="38100"/>
          </a:xfrm>
          <a:custGeom>
            <a:avLst/>
            <a:gdLst/>
            <a:ahLst/>
            <a:cxnLst/>
            <a:rect l="l" t="t" r="r" b="b"/>
            <a:pathLst>
              <a:path w="13334" h="38100">
                <a:moveTo>
                  <a:pt x="0" y="0"/>
                </a:moveTo>
                <a:lnTo>
                  <a:pt x="1034" y="3468"/>
                </a:lnTo>
                <a:lnTo>
                  <a:pt x="4444" y="11927"/>
                </a:lnTo>
                <a:lnTo>
                  <a:pt x="7609" y="20469"/>
                </a:lnTo>
                <a:lnTo>
                  <a:pt x="10537" y="29083"/>
                </a:lnTo>
                <a:lnTo>
                  <a:pt x="13232" y="37761"/>
                </a:lnTo>
                <a:lnTo>
                  <a:pt x="7512" y="17846"/>
                </a:lnTo>
                <a:lnTo>
                  <a:pt x="2630" y="5026"/>
                </a:lnTo>
                <a:lnTo>
                  <a:pt x="0" y="0"/>
                </a:lnTo>
                <a:close/>
              </a:path>
            </a:pathLst>
          </a:custGeom>
          <a:solidFill>
            <a:srgbClr val="8B703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4395800" y="18486335"/>
            <a:ext cx="12065" cy="34925"/>
          </a:xfrm>
          <a:custGeom>
            <a:avLst/>
            <a:gdLst/>
            <a:ahLst/>
            <a:cxnLst/>
            <a:rect l="l" t="t" r="r" b="b"/>
            <a:pathLst>
              <a:path w="12064" h="34925">
                <a:moveTo>
                  <a:pt x="520" y="0"/>
                </a:moveTo>
                <a:lnTo>
                  <a:pt x="342" y="25"/>
                </a:lnTo>
                <a:lnTo>
                  <a:pt x="177" y="38"/>
                </a:lnTo>
                <a:lnTo>
                  <a:pt x="0" y="76"/>
                </a:lnTo>
                <a:lnTo>
                  <a:pt x="38" y="457"/>
                </a:lnTo>
                <a:lnTo>
                  <a:pt x="50" y="787"/>
                </a:lnTo>
                <a:lnTo>
                  <a:pt x="63" y="1143"/>
                </a:lnTo>
                <a:lnTo>
                  <a:pt x="228" y="774"/>
                </a:lnTo>
                <a:lnTo>
                  <a:pt x="520" y="0"/>
                </a:lnTo>
                <a:close/>
              </a:path>
              <a:path w="12064" h="34925">
                <a:moveTo>
                  <a:pt x="11518" y="34823"/>
                </a:moveTo>
                <a:lnTo>
                  <a:pt x="11277" y="34340"/>
                </a:lnTo>
                <a:lnTo>
                  <a:pt x="11061" y="33870"/>
                </a:lnTo>
                <a:lnTo>
                  <a:pt x="10795" y="33401"/>
                </a:lnTo>
                <a:lnTo>
                  <a:pt x="10617" y="33718"/>
                </a:lnTo>
                <a:lnTo>
                  <a:pt x="10439" y="34036"/>
                </a:lnTo>
                <a:lnTo>
                  <a:pt x="10236" y="34328"/>
                </a:lnTo>
                <a:lnTo>
                  <a:pt x="10566" y="34442"/>
                </a:lnTo>
                <a:lnTo>
                  <a:pt x="10896" y="34531"/>
                </a:lnTo>
                <a:lnTo>
                  <a:pt x="11226" y="34671"/>
                </a:lnTo>
                <a:lnTo>
                  <a:pt x="11417" y="34772"/>
                </a:lnTo>
                <a:close/>
              </a:path>
            </a:pathLst>
          </a:custGeom>
          <a:solidFill>
            <a:srgbClr val="301F12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20" name="bg object 2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0" y="19492869"/>
            <a:ext cx="13986755" cy="56260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11200" y="804164"/>
            <a:ext cx="12801600" cy="32166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11200" y="4623943"/>
            <a:ext cx="12801600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836160" y="18696814"/>
            <a:ext cx="4551680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711200" y="18696814"/>
            <a:ext cx="3271520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0241280" y="18696814"/>
            <a:ext cx="3271520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41099" y="19507768"/>
            <a:ext cx="10668635" cy="3117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850" spc="15" b="1">
                <a:solidFill>
                  <a:srgbClr val="FFDBAC"/>
                </a:solidFill>
                <a:latin typeface="Verdana"/>
                <a:cs typeface="Verdana"/>
              </a:rPr>
              <a:t>GLOBAL</a:t>
            </a:r>
            <a:r>
              <a:rPr dirty="0" sz="1850" b="1">
                <a:solidFill>
                  <a:srgbClr val="FFDBAC"/>
                </a:solidFill>
                <a:latin typeface="Verdana"/>
                <a:cs typeface="Verdana"/>
              </a:rPr>
              <a:t> </a:t>
            </a:r>
            <a:r>
              <a:rPr dirty="0" sz="1850" spc="-40" b="1">
                <a:solidFill>
                  <a:srgbClr val="FFDBAC"/>
                </a:solidFill>
                <a:latin typeface="Verdana"/>
                <a:cs typeface="Verdana"/>
              </a:rPr>
              <a:t>SYMPOSIUM</a:t>
            </a:r>
            <a:r>
              <a:rPr dirty="0" sz="1850" b="1">
                <a:solidFill>
                  <a:srgbClr val="FFDBAC"/>
                </a:solidFill>
                <a:latin typeface="Verdana"/>
                <a:cs typeface="Verdana"/>
              </a:rPr>
              <a:t> </a:t>
            </a:r>
            <a:r>
              <a:rPr dirty="0" sz="1850" spc="5" b="1">
                <a:solidFill>
                  <a:srgbClr val="FFDBAC"/>
                </a:solidFill>
                <a:latin typeface="Verdana"/>
                <a:cs typeface="Verdana"/>
              </a:rPr>
              <a:t>ON</a:t>
            </a:r>
            <a:r>
              <a:rPr dirty="0" sz="1850" b="1">
                <a:solidFill>
                  <a:srgbClr val="FFDBAC"/>
                </a:solidFill>
                <a:latin typeface="Verdana"/>
                <a:cs typeface="Verdana"/>
              </a:rPr>
              <a:t> </a:t>
            </a:r>
            <a:r>
              <a:rPr dirty="0" sz="1850" spc="-110" b="1">
                <a:solidFill>
                  <a:srgbClr val="FFDBAC"/>
                </a:solidFill>
                <a:latin typeface="Verdana"/>
                <a:cs typeface="Verdana"/>
              </a:rPr>
              <a:t>SOIL</a:t>
            </a:r>
            <a:r>
              <a:rPr dirty="0" sz="1850" b="1">
                <a:solidFill>
                  <a:srgbClr val="FFDBAC"/>
                </a:solidFill>
                <a:latin typeface="Verdana"/>
                <a:cs typeface="Verdana"/>
              </a:rPr>
              <a:t> </a:t>
            </a:r>
            <a:r>
              <a:rPr dirty="0" sz="1850" spc="-60" b="1">
                <a:solidFill>
                  <a:srgbClr val="FFDBAC"/>
                </a:solidFill>
                <a:latin typeface="Verdana"/>
                <a:cs typeface="Verdana"/>
              </a:rPr>
              <a:t>INFORMATION</a:t>
            </a:r>
            <a:r>
              <a:rPr dirty="0" sz="1850" b="1">
                <a:solidFill>
                  <a:srgbClr val="FFDBAC"/>
                </a:solidFill>
                <a:latin typeface="Verdana"/>
                <a:cs typeface="Verdana"/>
              </a:rPr>
              <a:t> </a:t>
            </a:r>
            <a:r>
              <a:rPr dirty="0" sz="1850" spc="15" b="1">
                <a:solidFill>
                  <a:srgbClr val="FFDBAC"/>
                </a:solidFill>
                <a:latin typeface="Verdana"/>
                <a:cs typeface="Verdana"/>
              </a:rPr>
              <a:t>AND</a:t>
            </a:r>
            <a:r>
              <a:rPr dirty="0" sz="1850" b="1">
                <a:solidFill>
                  <a:srgbClr val="FFDBAC"/>
                </a:solidFill>
                <a:latin typeface="Verdana"/>
                <a:cs typeface="Verdana"/>
              </a:rPr>
              <a:t> </a:t>
            </a:r>
            <a:r>
              <a:rPr dirty="0" sz="1850" spc="-40" b="1">
                <a:solidFill>
                  <a:srgbClr val="FFDBAC"/>
                </a:solidFill>
                <a:latin typeface="Verdana"/>
                <a:cs typeface="Verdana"/>
              </a:rPr>
              <a:t>DATA</a:t>
            </a:r>
            <a:r>
              <a:rPr dirty="0" sz="1850" b="1">
                <a:solidFill>
                  <a:srgbClr val="FFDBAC"/>
                </a:solidFill>
                <a:latin typeface="Verdana"/>
                <a:cs typeface="Verdana"/>
              </a:rPr>
              <a:t> </a:t>
            </a:r>
            <a:r>
              <a:rPr dirty="0" sz="1850" spc="-440" b="1">
                <a:solidFill>
                  <a:srgbClr val="FFDBAC"/>
                </a:solidFill>
                <a:latin typeface="Verdana"/>
                <a:cs typeface="Verdana"/>
              </a:rPr>
              <a:t>|</a:t>
            </a:r>
            <a:r>
              <a:rPr dirty="0" sz="1850" b="1">
                <a:solidFill>
                  <a:srgbClr val="FFDBAC"/>
                </a:solidFill>
                <a:latin typeface="Verdana"/>
                <a:cs typeface="Verdana"/>
              </a:rPr>
              <a:t> </a:t>
            </a:r>
            <a:r>
              <a:rPr dirty="0" sz="1850" spc="-150" b="1">
                <a:solidFill>
                  <a:srgbClr val="FFDBAC"/>
                </a:solidFill>
                <a:latin typeface="Verdana"/>
                <a:cs typeface="Verdana"/>
              </a:rPr>
              <a:t>25-28</a:t>
            </a:r>
            <a:r>
              <a:rPr dirty="0" sz="1850" b="1">
                <a:solidFill>
                  <a:srgbClr val="FFDBAC"/>
                </a:solidFill>
                <a:latin typeface="Verdana"/>
                <a:cs typeface="Verdana"/>
              </a:rPr>
              <a:t> </a:t>
            </a:r>
            <a:r>
              <a:rPr dirty="0" sz="1850" spc="-10" b="1">
                <a:solidFill>
                  <a:srgbClr val="FFDBAC"/>
                </a:solidFill>
                <a:latin typeface="Verdana"/>
                <a:cs typeface="Verdana"/>
              </a:rPr>
              <a:t>SEPTEMBER,</a:t>
            </a:r>
            <a:r>
              <a:rPr dirty="0" sz="1850" b="1">
                <a:solidFill>
                  <a:srgbClr val="FFDBAC"/>
                </a:solidFill>
                <a:latin typeface="Verdana"/>
                <a:cs typeface="Verdana"/>
              </a:rPr>
              <a:t> </a:t>
            </a:r>
            <a:r>
              <a:rPr dirty="0" sz="1850" spc="-105" b="1">
                <a:solidFill>
                  <a:srgbClr val="FFDBAC"/>
                </a:solidFill>
                <a:latin typeface="Verdana"/>
                <a:cs typeface="Verdana"/>
              </a:rPr>
              <a:t>2024</a:t>
            </a:r>
            <a:endParaRPr sz="185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181" y="6299828"/>
            <a:ext cx="1603375" cy="1790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000" spc="75" b="1">
                <a:solidFill>
                  <a:srgbClr val="F1F1F2"/>
                </a:solidFill>
                <a:latin typeface="Verdana"/>
                <a:cs typeface="Verdana"/>
              </a:rPr>
              <a:t>p</a:t>
            </a:r>
            <a:r>
              <a:rPr dirty="0" sz="1000" spc="60" b="1">
                <a:solidFill>
                  <a:srgbClr val="F1F1F2"/>
                </a:solidFill>
                <a:latin typeface="Verdana"/>
                <a:cs typeface="Verdana"/>
              </a:rPr>
              <a:t>t</a:t>
            </a:r>
            <a:r>
              <a:rPr dirty="0" sz="1000" spc="60" b="1">
                <a:solidFill>
                  <a:srgbClr val="F1F1F2"/>
                </a:solidFill>
                <a:latin typeface="Verdana"/>
                <a:cs typeface="Verdana"/>
              </a:rPr>
              <a:t>embe</a:t>
            </a:r>
            <a:r>
              <a:rPr dirty="0" sz="1000" spc="-25" b="1">
                <a:solidFill>
                  <a:srgbClr val="F1F1F2"/>
                </a:solidFill>
                <a:latin typeface="Verdana"/>
                <a:cs typeface="Verdana"/>
              </a:rPr>
              <a:t>r</a:t>
            </a:r>
            <a:r>
              <a:rPr dirty="0" sz="1000" spc="135" b="1">
                <a:solidFill>
                  <a:srgbClr val="F1F1F2"/>
                </a:solidFill>
                <a:latin typeface="Verdana"/>
                <a:cs typeface="Verdana"/>
              </a:rPr>
              <a:t> </a:t>
            </a:r>
            <a:r>
              <a:rPr dirty="0" sz="1000" spc="-30" b="1">
                <a:solidFill>
                  <a:srgbClr val="F1F1F2"/>
                </a:solidFill>
                <a:latin typeface="Verdana"/>
                <a:cs typeface="Verdana"/>
              </a:rPr>
              <a:t>25</a:t>
            </a:r>
            <a:r>
              <a:rPr dirty="0" sz="1000" spc="-5" b="1">
                <a:solidFill>
                  <a:srgbClr val="F1F1F2"/>
                </a:solidFill>
                <a:latin typeface="Verdana"/>
                <a:cs typeface="Verdana"/>
              </a:rPr>
              <a:t>-</a:t>
            </a:r>
            <a:r>
              <a:rPr dirty="0" sz="1000" spc="5" b="1">
                <a:solidFill>
                  <a:srgbClr val="F1F1F2"/>
                </a:solidFill>
                <a:latin typeface="Verdana"/>
                <a:cs typeface="Verdana"/>
              </a:rPr>
              <a:t>2</a:t>
            </a:r>
            <a:r>
              <a:rPr dirty="0" sz="1000" spc="-95" b="1">
                <a:solidFill>
                  <a:srgbClr val="F1F1F2"/>
                </a:solidFill>
                <a:latin typeface="Verdana"/>
                <a:cs typeface="Verdana"/>
              </a:rPr>
              <a:t>8</a:t>
            </a:r>
            <a:r>
              <a:rPr dirty="0" sz="1000" spc="-235" b="1">
                <a:solidFill>
                  <a:srgbClr val="F1F1F2"/>
                </a:solidFill>
                <a:latin typeface="Verdana"/>
                <a:cs typeface="Verdana"/>
              </a:rPr>
              <a:t> </a:t>
            </a:r>
            <a:r>
              <a:rPr dirty="0" sz="1000" spc="-120" b="1">
                <a:solidFill>
                  <a:srgbClr val="F1F1F2"/>
                </a:solidFill>
                <a:latin typeface="Verdana"/>
                <a:cs typeface="Verdana"/>
              </a:rPr>
              <a:t>,</a:t>
            </a:r>
            <a:r>
              <a:rPr dirty="0" sz="1000" spc="135" b="1">
                <a:solidFill>
                  <a:srgbClr val="F1F1F2"/>
                </a:solidFill>
                <a:latin typeface="Verdana"/>
                <a:cs typeface="Verdana"/>
              </a:rPr>
              <a:t> </a:t>
            </a:r>
            <a:r>
              <a:rPr dirty="0" sz="1000" spc="-35" b="1">
                <a:solidFill>
                  <a:srgbClr val="F1F1F2"/>
                </a:solidFill>
                <a:latin typeface="Verdana"/>
                <a:cs typeface="Verdana"/>
              </a:rPr>
              <a:t>2</a:t>
            </a:r>
            <a:r>
              <a:rPr dirty="0" sz="1000" spc="60" b="1">
                <a:solidFill>
                  <a:srgbClr val="F1F1F2"/>
                </a:solidFill>
                <a:latin typeface="Verdana"/>
                <a:cs typeface="Verdana"/>
              </a:rPr>
              <a:t>0</a:t>
            </a:r>
            <a:r>
              <a:rPr dirty="0" sz="1000" spc="-45" b="1">
                <a:solidFill>
                  <a:srgbClr val="F1F1F2"/>
                </a:solidFill>
                <a:latin typeface="Verdana"/>
                <a:cs typeface="Verdana"/>
              </a:rPr>
              <a:t>2</a:t>
            </a:r>
            <a:r>
              <a:rPr dirty="0" sz="1000" spc="-30" b="1">
                <a:solidFill>
                  <a:srgbClr val="F1F1F2"/>
                </a:solidFill>
                <a:latin typeface="Verdana"/>
                <a:cs typeface="Verdana"/>
              </a:rPr>
              <a:t>4</a:t>
            </a:r>
            <a:endParaRPr sz="1000">
              <a:latin typeface="Verdana"/>
              <a:cs typeface="Verdana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348933" y="16619898"/>
            <a:ext cx="2879090" cy="3014980"/>
            <a:chOff x="348933" y="16619898"/>
            <a:chExt cx="2879090" cy="301498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48933" y="16619898"/>
              <a:ext cx="2878611" cy="3014732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60663" y="17803572"/>
              <a:ext cx="129463" cy="137215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540333" y="18701626"/>
              <a:ext cx="57150" cy="57150"/>
            </a:xfrm>
            <a:custGeom>
              <a:avLst/>
              <a:gdLst/>
              <a:ahLst/>
              <a:cxnLst/>
              <a:rect l="l" t="t" r="r" b="b"/>
              <a:pathLst>
                <a:path w="57150" h="57150">
                  <a:moveTo>
                    <a:pt x="28276" y="56552"/>
                  </a:moveTo>
                  <a:lnTo>
                    <a:pt x="17270" y="54330"/>
                  </a:lnTo>
                  <a:lnTo>
                    <a:pt x="8282" y="48270"/>
                  </a:lnTo>
                  <a:lnTo>
                    <a:pt x="2222" y="39282"/>
                  </a:lnTo>
                  <a:lnTo>
                    <a:pt x="0" y="28276"/>
                  </a:lnTo>
                  <a:lnTo>
                    <a:pt x="2222" y="17270"/>
                  </a:lnTo>
                  <a:lnTo>
                    <a:pt x="8282" y="8282"/>
                  </a:lnTo>
                  <a:lnTo>
                    <a:pt x="17270" y="2222"/>
                  </a:lnTo>
                  <a:lnTo>
                    <a:pt x="28276" y="0"/>
                  </a:lnTo>
                  <a:lnTo>
                    <a:pt x="39282" y="2222"/>
                  </a:lnTo>
                  <a:lnTo>
                    <a:pt x="48270" y="8282"/>
                  </a:lnTo>
                  <a:lnTo>
                    <a:pt x="54330" y="17270"/>
                  </a:lnTo>
                  <a:lnTo>
                    <a:pt x="56552" y="28276"/>
                  </a:lnTo>
                  <a:lnTo>
                    <a:pt x="54330" y="39282"/>
                  </a:lnTo>
                  <a:lnTo>
                    <a:pt x="48270" y="48270"/>
                  </a:lnTo>
                  <a:lnTo>
                    <a:pt x="39282" y="54330"/>
                  </a:lnTo>
                  <a:lnTo>
                    <a:pt x="28276" y="56552"/>
                  </a:lnTo>
                  <a:close/>
                </a:path>
              </a:pathLst>
            </a:custGeom>
            <a:solidFill>
              <a:srgbClr val="8DB83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538042" y="18695867"/>
              <a:ext cx="59690" cy="66675"/>
            </a:xfrm>
            <a:custGeom>
              <a:avLst/>
              <a:gdLst/>
              <a:ahLst/>
              <a:cxnLst/>
              <a:rect l="l" t="t" r="r" b="b"/>
              <a:pathLst>
                <a:path w="59690" h="66675">
                  <a:moveTo>
                    <a:pt x="26123" y="66064"/>
                  </a:moveTo>
                  <a:lnTo>
                    <a:pt x="9342" y="55258"/>
                  </a:lnTo>
                  <a:lnTo>
                    <a:pt x="0" y="37888"/>
                  </a:lnTo>
                  <a:lnTo>
                    <a:pt x="1149" y="20041"/>
                  </a:lnTo>
                  <a:lnTo>
                    <a:pt x="11703" y="5987"/>
                  </a:lnTo>
                  <a:lnTo>
                    <a:pt x="30569" y="0"/>
                  </a:lnTo>
                  <a:lnTo>
                    <a:pt x="43068" y="2892"/>
                  </a:lnTo>
                  <a:lnTo>
                    <a:pt x="52268" y="10689"/>
                  </a:lnTo>
                  <a:lnTo>
                    <a:pt x="52688" y="11517"/>
                  </a:lnTo>
                  <a:lnTo>
                    <a:pt x="30569" y="11517"/>
                  </a:lnTo>
                  <a:lnTo>
                    <a:pt x="21566" y="13245"/>
                  </a:lnTo>
                  <a:lnTo>
                    <a:pt x="13914" y="17981"/>
                  </a:lnTo>
                  <a:lnTo>
                    <a:pt x="8258" y="25114"/>
                  </a:lnTo>
                  <a:lnTo>
                    <a:pt x="5244" y="34035"/>
                  </a:lnTo>
                  <a:lnTo>
                    <a:pt x="6155" y="44359"/>
                  </a:lnTo>
                  <a:lnTo>
                    <a:pt x="11597" y="52426"/>
                  </a:lnTo>
                  <a:lnTo>
                    <a:pt x="20194" y="57241"/>
                  </a:lnTo>
                  <a:lnTo>
                    <a:pt x="30569" y="57810"/>
                  </a:lnTo>
                  <a:lnTo>
                    <a:pt x="50074" y="57810"/>
                  </a:lnTo>
                  <a:lnTo>
                    <a:pt x="42511" y="64782"/>
                  </a:lnTo>
                  <a:lnTo>
                    <a:pt x="26123" y="66064"/>
                  </a:lnTo>
                  <a:close/>
                </a:path>
                <a:path w="59690" h="66675">
                  <a:moveTo>
                    <a:pt x="50074" y="57810"/>
                  </a:moveTo>
                  <a:lnTo>
                    <a:pt x="30569" y="57810"/>
                  </a:lnTo>
                  <a:lnTo>
                    <a:pt x="40144" y="55558"/>
                  </a:lnTo>
                  <a:lnTo>
                    <a:pt x="49153" y="50847"/>
                  </a:lnTo>
                  <a:lnTo>
                    <a:pt x="55803" y="43674"/>
                  </a:lnTo>
                  <a:lnTo>
                    <a:pt x="58303" y="34035"/>
                  </a:lnTo>
                  <a:lnTo>
                    <a:pt x="55763" y="24517"/>
                  </a:lnTo>
                  <a:lnTo>
                    <a:pt x="49193" y="17386"/>
                  </a:lnTo>
                  <a:lnTo>
                    <a:pt x="40246" y="12951"/>
                  </a:lnTo>
                  <a:lnTo>
                    <a:pt x="30569" y="11517"/>
                  </a:lnTo>
                  <a:lnTo>
                    <a:pt x="52688" y="11517"/>
                  </a:lnTo>
                  <a:lnTo>
                    <a:pt x="57823" y="21651"/>
                  </a:lnTo>
                  <a:lnTo>
                    <a:pt x="59381" y="34035"/>
                  </a:lnTo>
                  <a:lnTo>
                    <a:pt x="54824" y="53433"/>
                  </a:lnTo>
                  <a:lnTo>
                    <a:pt x="50074" y="57810"/>
                  </a:lnTo>
                  <a:close/>
                </a:path>
              </a:pathLst>
            </a:custGeom>
            <a:solidFill>
              <a:srgbClr val="593F27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/>
          <p:cNvSpPr txBox="1"/>
          <p:nvPr/>
        </p:nvSpPr>
        <p:spPr>
          <a:xfrm>
            <a:off x="2230301" y="935753"/>
            <a:ext cx="7908290" cy="5410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3350" spc="-315">
                <a:solidFill>
                  <a:srgbClr val="0E0D0D"/>
                </a:solidFill>
                <a:latin typeface="Trebuchet MS"/>
                <a:cs typeface="Trebuchet MS"/>
              </a:rPr>
              <a:t>Them</a:t>
            </a:r>
            <a:r>
              <a:rPr dirty="0" sz="3350" spc="-135">
                <a:solidFill>
                  <a:srgbClr val="0E0D0D"/>
                </a:solidFill>
                <a:latin typeface="Trebuchet MS"/>
                <a:cs typeface="Trebuchet MS"/>
              </a:rPr>
              <a:t>e</a:t>
            </a:r>
            <a:r>
              <a:rPr dirty="0" sz="3350" spc="-700">
                <a:solidFill>
                  <a:srgbClr val="0E0D0D"/>
                </a:solidFill>
                <a:latin typeface="Trebuchet MS"/>
                <a:cs typeface="Trebuchet MS"/>
              </a:rPr>
              <a:t> </a:t>
            </a:r>
            <a:r>
              <a:rPr dirty="0" sz="3350" spc="20">
                <a:solidFill>
                  <a:srgbClr val="0E0D0D"/>
                </a:solidFill>
                <a:latin typeface="Trebuchet MS"/>
                <a:cs typeface="Trebuchet MS"/>
              </a:rPr>
              <a:t>2</a:t>
            </a:r>
            <a:r>
              <a:rPr dirty="0" sz="3350" spc="-700">
                <a:solidFill>
                  <a:srgbClr val="0E0D0D"/>
                </a:solidFill>
                <a:latin typeface="Trebuchet MS"/>
                <a:cs typeface="Trebuchet MS"/>
              </a:rPr>
              <a:t> </a:t>
            </a:r>
            <a:r>
              <a:rPr dirty="0" sz="3350" spc="-880">
                <a:solidFill>
                  <a:srgbClr val="0E0D0D"/>
                </a:solidFill>
                <a:latin typeface="Trebuchet MS"/>
                <a:cs typeface="Trebuchet MS"/>
              </a:rPr>
              <a:t>|</a:t>
            </a:r>
            <a:r>
              <a:rPr dirty="0" sz="3350" spc="-700">
                <a:solidFill>
                  <a:srgbClr val="0E0D0D"/>
                </a:solidFill>
                <a:latin typeface="Trebuchet MS"/>
                <a:cs typeface="Trebuchet MS"/>
              </a:rPr>
              <a:t> </a:t>
            </a:r>
            <a:r>
              <a:rPr dirty="0" sz="3350" spc="-475">
                <a:solidFill>
                  <a:srgbClr val="0E0D0D"/>
                </a:solidFill>
                <a:latin typeface="Trebuchet MS"/>
                <a:cs typeface="Trebuchet MS"/>
              </a:rPr>
              <a:t>A</a:t>
            </a:r>
            <a:r>
              <a:rPr dirty="0" sz="3350" spc="-285">
                <a:solidFill>
                  <a:srgbClr val="0E0D0D"/>
                </a:solidFill>
                <a:latin typeface="Trebuchet MS"/>
                <a:cs typeface="Trebuchet MS"/>
              </a:rPr>
              <a:t>d</a:t>
            </a:r>
            <a:r>
              <a:rPr dirty="0" sz="3350" spc="-300">
                <a:solidFill>
                  <a:srgbClr val="0E0D0D"/>
                </a:solidFill>
                <a:latin typeface="Trebuchet MS"/>
                <a:cs typeface="Trebuchet MS"/>
              </a:rPr>
              <a:t>v</a:t>
            </a:r>
            <a:r>
              <a:rPr dirty="0" sz="3350" spc="-340">
                <a:solidFill>
                  <a:srgbClr val="0E0D0D"/>
                </a:solidFill>
                <a:latin typeface="Trebuchet MS"/>
                <a:cs typeface="Trebuchet MS"/>
              </a:rPr>
              <a:t>an</a:t>
            </a:r>
            <a:r>
              <a:rPr dirty="0" sz="3350" spc="-355">
                <a:solidFill>
                  <a:srgbClr val="0E0D0D"/>
                </a:solidFill>
                <a:latin typeface="Trebuchet MS"/>
                <a:cs typeface="Trebuchet MS"/>
              </a:rPr>
              <a:t>c</a:t>
            </a:r>
            <a:r>
              <a:rPr dirty="0" sz="3350" spc="-300">
                <a:solidFill>
                  <a:srgbClr val="0E0D0D"/>
                </a:solidFill>
                <a:latin typeface="Trebuchet MS"/>
                <a:cs typeface="Trebuchet MS"/>
              </a:rPr>
              <a:t>e</a:t>
            </a:r>
            <a:r>
              <a:rPr dirty="0" sz="3350" spc="-105">
                <a:solidFill>
                  <a:srgbClr val="0E0D0D"/>
                </a:solidFill>
                <a:latin typeface="Trebuchet MS"/>
                <a:cs typeface="Trebuchet MS"/>
              </a:rPr>
              <a:t>s</a:t>
            </a:r>
            <a:r>
              <a:rPr dirty="0" sz="3350" spc="-700">
                <a:solidFill>
                  <a:srgbClr val="0E0D0D"/>
                </a:solidFill>
                <a:latin typeface="Trebuchet MS"/>
                <a:cs typeface="Trebuchet MS"/>
              </a:rPr>
              <a:t> </a:t>
            </a:r>
            <a:r>
              <a:rPr dirty="0" sz="3350" spc="-229">
                <a:solidFill>
                  <a:srgbClr val="0E0D0D"/>
                </a:solidFill>
                <a:latin typeface="Trebuchet MS"/>
                <a:cs typeface="Trebuchet MS"/>
              </a:rPr>
              <a:t>i</a:t>
            </a:r>
            <a:r>
              <a:rPr dirty="0" sz="3350" spc="-130">
                <a:solidFill>
                  <a:srgbClr val="0E0D0D"/>
                </a:solidFill>
                <a:latin typeface="Trebuchet MS"/>
                <a:cs typeface="Trebuchet MS"/>
              </a:rPr>
              <a:t>n</a:t>
            </a:r>
            <a:r>
              <a:rPr dirty="0" sz="3350" spc="-700">
                <a:solidFill>
                  <a:srgbClr val="0E0D0D"/>
                </a:solidFill>
                <a:latin typeface="Trebuchet MS"/>
                <a:cs typeface="Trebuchet MS"/>
              </a:rPr>
              <a:t> </a:t>
            </a:r>
            <a:r>
              <a:rPr dirty="0" sz="3350" spc="-254">
                <a:solidFill>
                  <a:srgbClr val="0E0D0D"/>
                </a:solidFill>
                <a:latin typeface="Trebuchet MS"/>
                <a:cs typeface="Trebuchet MS"/>
              </a:rPr>
              <a:t>soi</a:t>
            </a:r>
            <a:r>
              <a:rPr dirty="0" sz="3350" spc="-70">
                <a:solidFill>
                  <a:srgbClr val="0E0D0D"/>
                </a:solidFill>
                <a:latin typeface="Trebuchet MS"/>
                <a:cs typeface="Trebuchet MS"/>
              </a:rPr>
              <a:t>l</a:t>
            </a:r>
            <a:r>
              <a:rPr dirty="0" sz="3350" spc="-700">
                <a:solidFill>
                  <a:srgbClr val="0E0D0D"/>
                </a:solidFill>
                <a:latin typeface="Trebuchet MS"/>
                <a:cs typeface="Trebuchet MS"/>
              </a:rPr>
              <a:t> </a:t>
            </a:r>
            <a:r>
              <a:rPr dirty="0" sz="3350" spc="-240">
                <a:solidFill>
                  <a:srgbClr val="0E0D0D"/>
                </a:solidFill>
                <a:latin typeface="Trebuchet MS"/>
                <a:cs typeface="Trebuchet MS"/>
              </a:rPr>
              <a:t>mappin</a:t>
            </a:r>
            <a:r>
              <a:rPr dirty="0" sz="3350" spc="-75">
                <a:solidFill>
                  <a:srgbClr val="0E0D0D"/>
                </a:solidFill>
                <a:latin typeface="Trebuchet MS"/>
                <a:cs typeface="Trebuchet MS"/>
              </a:rPr>
              <a:t>g</a:t>
            </a:r>
            <a:r>
              <a:rPr dirty="0" sz="3350" spc="-700">
                <a:solidFill>
                  <a:srgbClr val="0E0D0D"/>
                </a:solidFill>
                <a:latin typeface="Trebuchet MS"/>
                <a:cs typeface="Trebuchet MS"/>
              </a:rPr>
              <a:t> </a:t>
            </a:r>
            <a:r>
              <a:rPr dirty="0" sz="3350" spc="-250">
                <a:solidFill>
                  <a:srgbClr val="0E0D0D"/>
                </a:solidFill>
                <a:latin typeface="Trebuchet MS"/>
                <a:cs typeface="Trebuchet MS"/>
              </a:rPr>
              <a:t>an</a:t>
            </a:r>
            <a:r>
              <a:rPr dirty="0" sz="3350" spc="-95">
                <a:solidFill>
                  <a:srgbClr val="0E0D0D"/>
                </a:solidFill>
                <a:latin typeface="Trebuchet MS"/>
                <a:cs typeface="Trebuchet MS"/>
              </a:rPr>
              <a:t>d</a:t>
            </a:r>
            <a:r>
              <a:rPr dirty="0" sz="3350" spc="-700">
                <a:solidFill>
                  <a:srgbClr val="0E0D0D"/>
                </a:solidFill>
                <a:latin typeface="Trebuchet MS"/>
                <a:cs typeface="Trebuchet MS"/>
              </a:rPr>
              <a:t> </a:t>
            </a:r>
            <a:r>
              <a:rPr dirty="0" sz="3350" spc="-265">
                <a:solidFill>
                  <a:srgbClr val="0E0D0D"/>
                </a:solidFill>
                <a:latin typeface="Trebuchet MS"/>
                <a:cs typeface="Trebuchet MS"/>
              </a:rPr>
              <a:t>monitoring</a:t>
            </a:r>
            <a:endParaRPr sz="3350">
              <a:latin typeface="Trebuchet MS"/>
              <a:cs typeface="Trebuchet MS"/>
            </a:endParaRPr>
          </a:p>
        </p:txBody>
      </p:sp>
      <p:pic>
        <p:nvPicPr>
          <p:cNvPr id="10" name="object 1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89003" y="419352"/>
            <a:ext cx="1654245" cy="172201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A0</dc:title>
  <dcterms:created xsi:type="dcterms:W3CDTF">2024-08-12T08:55:12Z</dcterms:created>
  <dcterms:modified xsi:type="dcterms:W3CDTF">2024-08-12T08:55:12Z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2024-07-11T00:00:00Z</vt:filetime>
  </property>
  <property fmtid="{D5CDD505-2E9C-101B-9397-08002B2CF9AE}" pid="3" name="Creator">
    <vt:lpwstr>Adobe Illustrator 28.5 (Macintosh)</vt:lpwstr>
  </property>
  <property fmtid="{D5CDD505-2E9C-101B-9397-08002B2CF9AE}" pid="4" name="LastSaved">
    <vt:filetime>2024-08-12T00:00:00Z</vt:filetime>
  </property>
</Properties>
</file>