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8911628"/>
            <a:ext cx="14220764" cy="119378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4219991" cy="81766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2575455" y="18613409"/>
            <a:ext cx="13335" cy="38100"/>
          </a:xfrm>
          <a:custGeom>
            <a:avLst/>
            <a:gdLst/>
            <a:ahLst/>
            <a:cxnLst/>
            <a:rect l="l" t="t" r="r" b="b"/>
            <a:pathLst>
              <a:path w="13334" h="38100">
                <a:moveTo>
                  <a:pt x="0" y="0"/>
                </a:moveTo>
                <a:lnTo>
                  <a:pt x="1034" y="3468"/>
                </a:lnTo>
                <a:lnTo>
                  <a:pt x="4444" y="11927"/>
                </a:lnTo>
                <a:lnTo>
                  <a:pt x="7609" y="20469"/>
                </a:lnTo>
                <a:lnTo>
                  <a:pt x="10537" y="29083"/>
                </a:lnTo>
                <a:lnTo>
                  <a:pt x="13232" y="37761"/>
                </a:lnTo>
                <a:lnTo>
                  <a:pt x="7512" y="17846"/>
                </a:lnTo>
                <a:lnTo>
                  <a:pt x="2630" y="5026"/>
                </a:lnTo>
                <a:lnTo>
                  <a:pt x="0" y="0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71171" y="18746244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4">
                <a:moveTo>
                  <a:pt x="4503" y="0"/>
                </a:moveTo>
                <a:lnTo>
                  <a:pt x="0" y="345"/>
                </a:lnTo>
                <a:lnTo>
                  <a:pt x="4503" y="5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395800" y="18486335"/>
            <a:ext cx="12065" cy="34925"/>
          </a:xfrm>
          <a:custGeom>
            <a:avLst/>
            <a:gdLst/>
            <a:ahLst/>
            <a:cxnLst/>
            <a:rect l="l" t="t" r="r" b="b"/>
            <a:pathLst>
              <a:path w="12064" h="34925">
                <a:moveTo>
                  <a:pt x="520" y="0"/>
                </a:moveTo>
                <a:lnTo>
                  <a:pt x="342" y="25"/>
                </a:lnTo>
                <a:lnTo>
                  <a:pt x="177" y="38"/>
                </a:lnTo>
                <a:lnTo>
                  <a:pt x="0" y="76"/>
                </a:lnTo>
                <a:lnTo>
                  <a:pt x="38" y="457"/>
                </a:lnTo>
                <a:lnTo>
                  <a:pt x="50" y="787"/>
                </a:lnTo>
                <a:lnTo>
                  <a:pt x="63" y="1143"/>
                </a:lnTo>
                <a:lnTo>
                  <a:pt x="228" y="774"/>
                </a:lnTo>
                <a:lnTo>
                  <a:pt x="520" y="0"/>
                </a:lnTo>
                <a:close/>
              </a:path>
              <a:path w="12064" h="34925">
                <a:moveTo>
                  <a:pt x="11518" y="34823"/>
                </a:moveTo>
                <a:lnTo>
                  <a:pt x="11277" y="34340"/>
                </a:lnTo>
                <a:lnTo>
                  <a:pt x="11061" y="33870"/>
                </a:lnTo>
                <a:lnTo>
                  <a:pt x="10795" y="33401"/>
                </a:lnTo>
                <a:lnTo>
                  <a:pt x="10617" y="33718"/>
                </a:lnTo>
                <a:lnTo>
                  <a:pt x="10439" y="34036"/>
                </a:lnTo>
                <a:lnTo>
                  <a:pt x="10236" y="34328"/>
                </a:lnTo>
                <a:lnTo>
                  <a:pt x="10566" y="34442"/>
                </a:lnTo>
                <a:lnTo>
                  <a:pt x="10896" y="34531"/>
                </a:lnTo>
                <a:lnTo>
                  <a:pt x="11226" y="34671"/>
                </a:lnTo>
                <a:lnTo>
                  <a:pt x="11417" y="34772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9492869"/>
            <a:ext cx="13986755" cy="5626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41099" y="19507768"/>
            <a:ext cx="1066863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GLOBAL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SYMPOSIUM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5" b="1">
                <a:solidFill>
                  <a:srgbClr val="FFDBAC"/>
                </a:solidFill>
                <a:latin typeface="Verdana"/>
                <a:cs typeface="Verdana"/>
              </a:rPr>
              <a:t>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10" b="1">
                <a:solidFill>
                  <a:srgbClr val="FFDBAC"/>
                </a:solidFill>
                <a:latin typeface="Verdana"/>
                <a:cs typeface="Verdana"/>
              </a:rPr>
              <a:t>SOIL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60" b="1">
                <a:solidFill>
                  <a:srgbClr val="FFDBAC"/>
                </a:solidFill>
                <a:latin typeface="Verdana"/>
                <a:cs typeface="Verdana"/>
              </a:rPr>
              <a:t>INFORMATION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AND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DATA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40" b="1">
                <a:solidFill>
                  <a:srgbClr val="FFDBAC"/>
                </a:solidFill>
                <a:latin typeface="Verdana"/>
                <a:cs typeface="Verdana"/>
              </a:rPr>
              <a:t>|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50" b="1">
                <a:solidFill>
                  <a:srgbClr val="FFDBAC"/>
                </a:solidFill>
                <a:latin typeface="Verdana"/>
                <a:cs typeface="Verdana"/>
              </a:rPr>
              <a:t>25-28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" b="1">
                <a:solidFill>
                  <a:srgbClr val="FFDBAC"/>
                </a:solidFill>
                <a:latin typeface="Verdana"/>
                <a:cs typeface="Verdana"/>
              </a:rPr>
              <a:t>SEPTEMBER,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5" b="1">
                <a:solidFill>
                  <a:srgbClr val="FFDBAC"/>
                </a:solidFill>
                <a:latin typeface="Verdana"/>
                <a:cs typeface="Verdana"/>
              </a:rPr>
              <a:t>2024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81" y="6299828"/>
            <a:ext cx="160337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75" b="1">
                <a:solidFill>
                  <a:srgbClr val="F1F1F2"/>
                </a:solidFill>
                <a:latin typeface="Verdana"/>
                <a:cs typeface="Verdana"/>
              </a:rPr>
              <a:t>p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t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embe</a:t>
            </a:r>
            <a:r>
              <a:rPr dirty="0" sz="1000" spc="-25" b="1">
                <a:solidFill>
                  <a:srgbClr val="F1F1F2"/>
                </a:solidFill>
                <a:latin typeface="Verdana"/>
                <a:cs typeface="Verdana"/>
              </a:rPr>
              <a:t>r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25</a:t>
            </a:r>
            <a:r>
              <a:rPr dirty="0" sz="1000" spc="-5" b="1">
                <a:solidFill>
                  <a:srgbClr val="F1F1F2"/>
                </a:solidFill>
                <a:latin typeface="Verdana"/>
                <a:cs typeface="Verdana"/>
              </a:rPr>
              <a:t>-</a:t>
            </a:r>
            <a:r>
              <a:rPr dirty="0" sz="1000" spc="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95" b="1">
                <a:solidFill>
                  <a:srgbClr val="F1F1F2"/>
                </a:solidFill>
                <a:latin typeface="Verdana"/>
                <a:cs typeface="Verdana"/>
              </a:rPr>
              <a:t>8</a:t>
            </a:r>
            <a:r>
              <a:rPr dirty="0" sz="1000" spc="-2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120" b="1">
                <a:solidFill>
                  <a:srgbClr val="F1F1F2"/>
                </a:solidFill>
                <a:latin typeface="Verdana"/>
                <a:cs typeface="Verdana"/>
              </a:rPr>
              <a:t>,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0</a:t>
            </a:r>
            <a:r>
              <a:rPr dirty="0" sz="1000" spc="-4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4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48933" y="16619898"/>
            <a:ext cx="2879090" cy="3014980"/>
            <a:chOff x="348933" y="16619898"/>
            <a:chExt cx="2879090" cy="30149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8933" y="16619898"/>
              <a:ext cx="2878611" cy="30147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0663" y="17803572"/>
              <a:ext cx="129463" cy="13721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40333" y="18701626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276" y="56552"/>
                  </a:moveTo>
                  <a:lnTo>
                    <a:pt x="17270" y="54330"/>
                  </a:lnTo>
                  <a:lnTo>
                    <a:pt x="8282" y="48270"/>
                  </a:lnTo>
                  <a:lnTo>
                    <a:pt x="2222" y="39282"/>
                  </a:lnTo>
                  <a:lnTo>
                    <a:pt x="0" y="28276"/>
                  </a:lnTo>
                  <a:lnTo>
                    <a:pt x="2222" y="17270"/>
                  </a:lnTo>
                  <a:lnTo>
                    <a:pt x="8282" y="8282"/>
                  </a:lnTo>
                  <a:lnTo>
                    <a:pt x="17270" y="2222"/>
                  </a:lnTo>
                  <a:lnTo>
                    <a:pt x="28276" y="0"/>
                  </a:lnTo>
                  <a:lnTo>
                    <a:pt x="39282" y="2222"/>
                  </a:lnTo>
                  <a:lnTo>
                    <a:pt x="48270" y="8282"/>
                  </a:lnTo>
                  <a:lnTo>
                    <a:pt x="54330" y="17270"/>
                  </a:lnTo>
                  <a:lnTo>
                    <a:pt x="56552" y="28276"/>
                  </a:lnTo>
                  <a:lnTo>
                    <a:pt x="54330" y="39282"/>
                  </a:lnTo>
                  <a:lnTo>
                    <a:pt x="48270" y="48270"/>
                  </a:lnTo>
                  <a:lnTo>
                    <a:pt x="39282" y="54330"/>
                  </a:lnTo>
                  <a:lnTo>
                    <a:pt x="28276" y="56552"/>
                  </a:lnTo>
                  <a:close/>
                </a:path>
              </a:pathLst>
            </a:custGeom>
            <a:solidFill>
              <a:srgbClr val="8DB8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38042" y="18695867"/>
              <a:ext cx="59690" cy="66675"/>
            </a:xfrm>
            <a:custGeom>
              <a:avLst/>
              <a:gdLst/>
              <a:ahLst/>
              <a:cxnLst/>
              <a:rect l="l" t="t" r="r" b="b"/>
              <a:pathLst>
                <a:path w="59690" h="66675">
                  <a:moveTo>
                    <a:pt x="26123" y="66064"/>
                  </a:moveTo>
                  <a:lnTo>
                    <a:pt x="9342" y="55258"/>
                  </a:lnTo>
                  <a:lnTo>
                    <a:pt x="0" y="37888"/>
                  </a:lnTo>
                  <a:lnTo>
                    <a:pt x="1149" y="20041"/>
                  </a:lnTo>
                  <a:lnTo>
                    <a:pt x="11703" y="5987"/>
                  </a:lnTo>
                  <a:lnTo>
                    <a:pt x="30569" y="0"/>
                  </a:lnTo>
                  <a:lnTo>
                    <a:pt x="43068" y="2892"/>
                  </a:lnTo>
                  <a:lnTo>
                    <a:pt x="52268" y="10689"/>
                  </a:lnTo>
                  <a:lnTo>
                    <a:pt x="52688" y="11517"/>
                  </a:lnTo>
                  <a:lnTo>
                    <a:pt x="30569" y="11517"/>
                  </a:lnTo>
                  <a:lnTo>
                    <a:pt x="21566" y="13245"/>
                  </a:lnTo>
                  <a:lnTo>
                    <a:pt x="13914" y="17981"/>
                  </a:lnTo>
                  <a:lnTo>
                    <a:pt x="8258" y="25114"/>
                  </a:lnTo>
                  <a:lnTo>
                    <a:pt x="5244" y="34035"/>
                  </a:lnTo>
                  <a:lnTo>
                    <a:pt x="6155" y="44359"/>
                  </a:lnTo>
                  <a:lnTo>
                    <a:pt x="11597" y="52426"/>
                  </a:lnTo>
                  <a:lnTo>
                    <a:pt x="20194" y="57241"/>
                  </a:lnTo>
                  <a:lnTo>
                    <a:pt x="30569" y="57810"/>
                  </a:lnTo>
                  <a:lnTo>
                    <a:pt x="50074" y="57810"/>
                  </a:lnTo>
                  <a:lnTo>
                    <a:pt x="42511" y="64782"/>
                  </a:lnTo>
                  <a:lnTo>
                    <a:pt x="26123" y="66064"/>
                  </a:lnTo>
                  <a:close/>
                </a:path>
                <a:path w="59690" h="66675">
                  <a:moveTo>
                    <a:pt x="50074" y="57810"/>
                  </a:moveTo>
                  <a:lnTo>
                    <a:pt x="30569" y="57810"/>
                  </a:lnTo>
                  <a:lnTo>
                    <a:pt x="40144" y="55558"/>
                  </a:lnTo>
                  <a:lnTo>
                    <a:pt x="49153" y="50847"/>
                  </a:lnTo>
                  <a:lnTo>
                    <a:pt x="55803" y="43674"/>
                  </a:lnTo>
                  <a:lnTo>
                    <a:pt x="58303" y="34035"/>
                  </a:lnTo>
                  <a:lnTo>
                    <a:pt x="55763" y="24517"/>
                  </a:lnTo>
                  <a:lnTo>
                    <a:pt x="49193" y="17386"/>
                  </a:lnTo>
                  <a:lnTo>
                    <a:pt x="40246" y="12951"/>
                  </a:lnTo>
                  <a:lnTo>
                    <a:pt x="30569" y="11517"/>
                  </a:lnTo>
                  <a:lnTo>
                    <a:pt x="52688" y="11517"/>
                  </a:lnTo>
                  <a:lnTo>
                    <a:pt x="57823" y="21651"/>
                  </a:lnTo>
                  <a:lnTo>
                    <a:pt x="59381" y="34035"/>
                  </a:lnTo>
                  <a:lnTo>
                    <a:pt x="54824" y="53433"/>
                  </a:lnTo>
                  <a:lnTo>
                    <a:pt x="50074" y="57810"/>
                  </a:lnTo>
                  <a:close/>
                </a:path>
              </a:pathLst>
            </a:custGeom>
            <a:solidFill>
              <a:srgbClr val="593F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/>
          <p:nvPr/>
        </p:nvSpPr>
        <p:spPr>
          <a:xfrm>
            <a:off x="3131680" y="875257"/>
            <a:ext cx="20955" cy="33655"/>
          </a:xfrm>
          <a:custGeom>
            <a:avLst/>
            <a:gdLst/>
            <a:ahLst/>
            <a:cxnLst/>
            <a:rect l="l" t="t" r="r" b="b"/>
            <a:pathLst>
              <a:path w="20955" h="33655">
                <a:moveTo>
                  <a:pt x="50" y="33286"/>
                </a:moveTo>
                <a:lnTo>
                  <a:pt x="25" y="32905"/>
                </a:lnTo>
                <a:lnTo>
                  <a:pt x="50" y="33286"/>
                </a:lnTo>
                <a:close/>
              </a:path>
              <a:path w="20955" h="33655">
                <a:moveTo>
                  <a:pt x="20332" y="63"/>
                </a:moveTo>
                <a:lnTo>
                  <a:pt x="20167" y="25"/>
                </a:lnTo>
                <a:lnTo>
                  <a:pt x="20129" y="165"/>
                </a:lnTo>
                <a:lnTo>
                  <a:pt x="20269" y="127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644149" y="505814"/>
            <a:ext cx="30480" cy="19685"/>
          </a:xfrm>
          <a:custGeom>
            <a:avLst/>
            <a:gdLst/>
            <a:ahLst/>
            <a:cxnLst/>
            <a:rect l="l" t="t" r="r" b="b"/>
            <a:pathLst>
              <a:path w="30479" h="19684">
                <a:moveTo>
                  <a:pt x="1092" y="901"/>
                </a:moveTo>
                <a:lnTo>
                  <a:pt x="749" y="571"/>
                </a:lnTo>
                <a:lnTo>
                  <a:pt x="381" y="279"/>
                </a:lnTo>
                <a:lnTo>
                  <a:pt x="0" y="0"/>
                </a:lnTo>
                <a:lnTo>
                  <a:pt x="241" y="304"/>
                </a:lnTo>
                <a:lnTo>
                  <a:pt x="495" y="622"/>
                </a:lnTo>
                <a:lnTo>
                  <a:pt x="774" y="927"/>
                </a:lnTo>
                <a:lnTo>
                  <a:pt x="939" y="977"/>
                </a:lnTo>
                <a:lnTo>
                  <a:pt x="1092" y="901"/>
                </a:lnTo>
                <a:close/>
              </a:path>
              <a:path w="30479" h="19684">
                <a:moveTo>
                  <a:pt x="28422" y="19380"/>
                </a:moveTo>
                <a:lnTo>
                  <a:pt x="27889" y="19443"/>
                </a:lnTo>
                <a:lnTo>
                  <a:pt x="28219" y="19418"/>
                </a:lnTo>
                <a:lnTo>
                  <a:pt x="28422" y="19380"/>
                </a:lnTo>
                <a:close/>
              </a:path>
              <a:path w="30479" h="19684">
                <a:moveTo>
                  <a:pt x="30327" y="18872"/>
                </a:moveTo>
                <a:lnTo>
                  <a:pt x="29781" y="19075"/>
                </a:lnTo>
                <a:lnTo>
                  <a:pt x="29972" y="19024"/>
                </a:lnTo>
                <a:lnTo>
                  <a:pt x="30327" y="18872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86805" y="467111"/>
            <a:ext cx="13335" cy="4445"/>
          </a:xfrm>
          <a:custGeom>
            <a:avLst/>
            <a:gdLst/>
            <a:ahLst/>
            <a:cxnLst/>
            <a:rect l="l" t="t" r="r" b="b"/>
            <a:pathLst>
              <a:path w="13335" h="4445">
                <a:moveTo>
                  <a:pt x="13283" y="0"/>
                </a:moveTo>
                <a:lnTo>
                  <a:pt x="7551" y="512"/>
                </a:lnTo>
                <a:lnTo>
                  <a:pt x="3602" y="1932"/>
                </a:lnTo>
                <a:lnTo>
                  <a:pt x="0" y="3984"/>
                </a:lnTo>
                <a:lnTo>
                  <a:pt x="8851" y="1312"/>
                </a:lnTo>
                <a:lnTo>
                  <a:pt x="13283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730244" y="694333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63" y="18415"/>
                </a:moveTo>
                <a:lnTo>
                  <a:pt x="584" y="18440"/>
                </a:lnTo>
                <a:lnTo>
                  <a:pt x="292" y="18465"/>
                </a:lnTo>
                <a:lnTo>
                  <a:pt x="0" y="18503"/>
                </a:lnTo>
                <a:lnTo>
                  <a:pt x="139" y="18707"/>
                </a:lnTo>
                <a:lnTo>
                  <a:pt x="444" y="18669"/>
                </a:lnTo>
                <a:lnTo>
                  <a:pt x="647" y="18554"/>
                </a:lnTo>
                <a:lnTo>
                  <a:pt x="863" y="18415"/>
                </a:lnTo>
                <a:close/>
              </a:path>
              <a:path w="19050" h="19050">
                <a:moveTo>
                  <a:pt x="18630" y="990"/>
                </a:moveTo>
                <a:lnTo>
                  <a:pt x="18592" y="723"/>
                </a:lnTo>
                <a:lnTo>
                  <a:pt x="18542" y="495"/>
                </a:lnTo>
                <a:lnTo>
                  <a:pt x="18529" y="228"/>
                </a:lnTo>
                <a:lnTo>
                  <a:pt x="18529" y="76"/>
                </a:lnTo>
                <a:lnTo>
                  <a:pt x="18300" y="304"/>
                </a:lnTo>
                <a:lnTo>
                  <a:pt x="18059" y="609"/>
                </a:lnTo>
                <a:lnTo>
                  <a:pt x="17856" y="927"/>
                </a:lnTo>
                <a:lnTo>
                  <a:pt x="18110" y="939"/>
                </a:lnTo>
                <a:lnTo>
                  <a:pt x="18376" y="952"/>
                </a:lnTo>
                <a:lnTo>
                  <a:pt x="18630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943424" y="486929"/>
            <a:ext cx="53340" cy="16510"/>
          </a:xfrm>
          <a:custGeom>
            <a:avLst/>
            <a:gdLst/>
            <a:ahLst/>
            <a:cxnLst/>
            <a:rect l="l" t="t" r="r" b="b"/>
            <a:pathLst>
              <a:path w="53339" h="16509">
                <a:moveTo>
                  <a:pt x="1117" y="11684"/>
                </a:moveTo>
                <a:lnTo>
                  <a:pt x="977" y="11455"/>
                </a:lnTo>
                <a:lnTo>
                  <a:pt x="838" y="11239"/>
                </a:lnTo>
                <a:lnTo>
                  <a:pt x="711" y="11023"/>
                </a:lnTo>
                <a:lnTo>
                  <a:pt x="533" y="11188"/>
                </a:lnTo>
                <a:lnTo>
                  <a:pt x="381" y="11379"/>
                </a:lnTo>
                <a:lnTo>
                  <a:pt x="177" y="11544"/>
                </a:lnTo>
                <a:lnTo>
                  <a:pt x="0" y="11671"/>
                </a:lnTo>
                <a:lnTo>
                  <a:pt x="381" y="11684"/>
                </a:lnTo>
                <a:lnTo>
                  <a:pt x="749" y="11696"/>
                </a:lnTo>
                <a:lnTo>
                  <a:pt x="1117" y="11684"/>
                </a:lnTo>
                <a:close/>
              </a:path>
              <a:path w="53339" h="16509">
                <a:moveTo>
                  <a:pt x="25679" y="15557"/>
                </a:moveTo>
                <a:lnTo>
                  <a:pt x="25425" y="15455"/>
                </a:lnTo>
                <a:lnTo>
                  <a:pt x="25209" y="15354"/>
                </a:lnTo>
                <a:lnTo>
                  <a:pt x="24980" y="15252"/>
                </a:lnTo>
                <a:lnTo>
                  <a:pt x="25158" y="15481"/>
                </a:lnTo>
                <a:lnTo>
                  <a:pt x="25349" y="15697"/>
                </a:lnTo>
                <a:lnTo>
                  <a:pt x="25552" y="15900"/>
                </a:lnTo>
                <a:lnTo>
                  <a:pt x="25641" y="15684"/>
                </a:lnTo>
                <a:lnTo>
                  <a:pt x="25679" y="15557"/>
                </a:lnTo>
                <a:close/>
              </a:path>
              <a:path w="53339" h="16509">
                <a:moveTo>
                  <a:pt x="52959" y="990"/>
                </a:moveTo>
                <a:lnTo>
                  <a:pt x="52920" y="660"/>
                </a:lnTo>
                <a:lnTo>
                  <a:pt x="52895" y="342"/>
                </a:lnTo>
                <a:lnTo>
                  <a:pt x="52857" y="0"/>
                </a:lnTo>
                <a:lnTo>
                  <a:pt x="52552" y="12"/>
                </a:lnTo>
                <a:lnTo>
                  <a:pt x="52247" y="0"/>
                </a:lnTo>
                <a:lnTo>
                  <a:pt x="51943" y="38"/>
                </a:lnTo>
                <a:lnTo>
                  <a:pt x="52260" y="368"/>
                </a:lnTo>
                <a:lnTo>
                  <a:pt x="52603" y="673"/>
                </a:lnTo>
                <a:lnTo>
                  <a:pt x="52959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99629" y="1252013"/>
            <a:ext cx="635" cy="2540"/>
          </a:xfrm>
          <a:custGeom>
            <a:avLst/>
            <a:gdLst/>
            <a:ahLst/>
            <a:cxnLst/>
            <a:rect l="l" t="t" r="r" b="b"/>
            <a:pathLst>
              <a:path w="635" h="2540">
                <a:moveTo>
                  <a:pt x="119" y="0"/>
                </a:moveTo>
                <a:lnTo>
                  <a:pt x="65" y="823"/>
                </a:lnTo>
                <a:lnTo>
                  <a:pt x="155" y="1455"/>
                </a:lnTo>
                <a:lnTo>
                  <a:pt x="268" y="1986"/>
                </a:lnTo>
                <a:lnTo>
                  <a:pt x="208" y="1377"/>
                </a:lnTo>
                <a:lnTo>
                  <a:pt x="155" y="733"/>
                </a:lnTo>
                <a:lnTo>
                  <a:pt x="119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648755" y="88301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626" y="0"/>
                </a:moveTo>
                <a:lnTo>
                  <a:pt x="0" y="172"/>
                </a:lnTo>
                <a:lnTo>
                  <a:pt x="89" y="310"/>
                </a:lnTo>
                <a:lnTo>
                  <a:pt x="184" y="441"/>
                </a:lnTo>
                <a:lnTo>
                  <a:pt x="268" y="590"/>
                </a:lnTo>
                <a:lnTo>
                  <a:pt x="417" y="429"/>
                </a:lnTo>
                <a:lnTo>
                  <a:pt x="507" y="196"/>
                </a:lnTo>
                <a:lnTo>
                  <a:pt x="626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957347" y="1054937"/>
            <a:ext cx="38735" cy="34925"/>
          </a:xfrm>
          <a:custGeom>
            <a:avLst/>
            <a:gdLst/>
            <a:ahLst/>
            <a:cxnLst/>
            <a:rect l="l" t="t" r="r" b="b"/>
            <a:pathLst>
              <a:path w="38735" h="34925">
                <a:moveTo>
                  <a:pt x="190" y="508"/>
                </a:moveTo>
                <a:lnTo>
                  <a:pt x="177" y="0"/>
                </a:lnTo>
                <a:lnTo>
                  <a:pt x="88" y="1155"/>
                </a:lnTo>
                <a:lnTo>
                  <a:pt x="0" y="1854"/>
                </a:lnTo>
                <a:lnTo>
                  <a:pt x="165" y="1117"/>
                </a:lnTo>
                <a:lnTo>
                  <a:pt x="190" y="508"/>
                </a:lnTo>
                <a:close/>
              </a:path>
              <a:path w="38735" h="34925">
                <a:moveTo>
                  <a:pt x="38277" y="34848"/>
                </a:move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987849" y="488993"/>
            <a:ext cx="1905" cy="635"/>
          </a:xfrm>
          <a:custGeom>
            <a:avLst/>
            <a:gdLst/>
            <a:ahLst/>
            <a:cxnLst/>
            <a:rect l="l" t="t" r="r" b="b"/>
            <a:pathLst>
              <a:path w="1904" h="634">
                <a:moveTo>
                  <a:pt x="310" y="0"/>
                </a:moveTo>
                <a:lnTo>
                  <a:pt x="119" y="29"/>
                </a:lnTo>
                <a:lnTo>
                  <a:pt x="0" y="172"/>
                </a:lnTo>
                <a:lnTo>
                  <a:pt x="489" y="298"/>
                </a:lnTo>
                <a:lnTo>
                  <a:pt x="996" y="387"/>
                </a:lnTo>
                <a:lnTo>
                  <a:pt x="1509" y="447"/>
                </a:lnTo>
                <a:lnTo>
                  <a:pt x="1115" y="286"/>
                </a:lnTo>
                <a:lnTo>
                  <a:pt x="721" y="131"/>
                </a:lnTo>
                <a:lnTo>
                  <a:pt x="310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884667" y="1527155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0"/>
                </a:move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632032" y="127293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0"/>
                </a:move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rgbClr val="66131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683929" y="1257536"/>
            <a:ext cx="12065" cy="27940"/>
          </a:xfrm>
          <a:custGeom>
            <a:avLst/>
            <a:gdLst/>
            <a:ahLst/>
            <a:cxnLst/>
            <a:rect l="l" t="t" r="r" b="b"/>
            <a:pathLst>
              <a:path w="12064" h="27940">
                <a:moveTo>
                  <a:pt x="5714" y="0"/>
                </a:moveTo>
                <a:lnTo>
                  <a:pt x="1694" y="178"/>
                </a:lnTo>
                <a:lnTo>
                  <a:pt x="0" y="1717"/>
                </a:lnTo>
                <a:lnTo>
                  <a:pt x="32" y="9048"/>
                </a:lnTo>
                <a:lnTo>
                  <a:pt x="1867" y="18383"/>
                </a:lnTo>
                <a:lnTo>
                  <a:pt x="4044" y="25851"/>
                </a:lnTo>
                <a:lnTo>
                  <a:pt x="7992" y="27796"/>
                </a:lnTo>
                <a:lnTo>
                  <a:pt x="11088" y="24808"/>
                </a:lnTo>
                <a:lnTo>
                  <a:pt x="11452" y="22350"/>
                </a:lnTo>
                <a:lnTo>
                  <a:pt x="10828" y="19725"/>
                </a:lnTo>
                <a:lnTo>
                  <a:pt x="10044" y="19725"/>
                </a:lnTo>
                <a:lnTo>
                  <a:pt x="8631" y="14757"/>
                </a:lnTo>
                <a:lnTo>
                  <a:pt x="8374" y="13588"/>
                </a:lnTo>
                <a:lnTo>
                  <a:pt x="7682" y="9048"/>
                </a:lnTo>
                <a:lnTo>
                  <a:pt x="7450" y="6078"/>
                </a:lnTo>
                <a:lnTo>
                  <a:pt x="7432" y="1861"/>
                </a:lnTo>
                <a:lnTo>
                  <a:pt x="5714" y="0"/>
                </a:lnTo>
                <a:close/>
              </a:path>
              <a:path w="12064" h="27940">
                <a:moveTo>
                  <a:pt x="10140" y="16833"/>
                </a:moveTo>
                <a:lnTo>
                  <a:pt x="10044" y="19725"/>
                </a:lnTo>
                <a:lnTo>
                  <a:pt x="10828" y="19725"/>
                </a:lnTo>
                <a:lnTo>
                  <a:pt x="10140" y="16833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230301" y="935753"/>
            <a:ext cx="5892165" cy="541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50" spc="-315">
                <a:solidFill>
                  <a:srgbClr val="0E0D0D"/>
                </a:solidFill>
                <a:latin typeface="Trebuchet MS"/>
                <a:cs typeface="Trebuchet MS"/>
              </a:rPr>
              <a:t>Them</a:t>
            </a:r>
            <a:r>
              <a:rPr dirty="0" sz="3350" spc="-135">
                <a:solidFill>
                  <a:srgbClr val="0E0D0D"/>
                </a:solidFill>
                <a:latin typeface="Trebuchet MS"/>
                <a:cs typeface="Trebuchet MS"/>
              </a:rPr>
              <a:t>e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20">
                <a:solidFill>
                  <a:srgbClr val="0E0D0D"/>
                </a:solidFill>
                <a:latin typeface="Trebuchet MS"/>
                <a:cs typeface="Trebuchet MS"/>
              </a:rPr>
              <a:t>4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880">
                <a:solidFill>
                  <a:srgbClr val="0E0D0D"/>
                </a:solidFill>
                <a:latin typeface="Trebuchet MS"/>
                <a:cs typeface="Trebuchet MS"/>
              </a:rPr>
              <a:t>|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80">
                <a:solidFill>
                  <a:srgbClr val="0E0D0D"/>
                </a:solidFill>
                <a:latin typeface="Trebuchet MS"/>
                <a:cs typeface="Trebuchet MS"/>
              </a:rPr>
              <a:t>Soi</a:t>
            </a:r>
            <a:r>
              <a:rPr dirty="0" sz="3350" spc="-80">
                <a:solidFill>
                  <a:srgbClr val="0E0D0D"/>
                </a:solidFill>
                <a:latin typeface="Trebuchet MS"/>
                <a:cs typeface="Trebuchet MS"/>
              </a:rPr>
              <a:t>l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315">
                <a:solidFill>
                  <a:srgbClr val="0E0D0D"/>
                </a:solidFill>
                <a:latin typeface="Trebuchet MS"/>
                <a:cs typeface="Trebuchet MS"/>
              </a:rPr>
              <a:t>dat</a:t>
            </a:r>
            <a:r>
              <a:rPr dirty="0" sz="3350" spc="-165">
                <a:solidFill>
                  <a:srgbClr val="0E0D0D"/>
                </a:solidFill>
                <a:latin typeface="Trebuchet MS"/>
                <a:cs typeface="Trebuchet MS"/>
              </a:rPr>
              <a:t>a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70">
                <a:solidFill>
                  <a:srgbClr val="0E0D0D"/>
                </a:solidFill>
                <a:latin typeface="Trebuchet MS"/>
                <a:cs typeface="Trebuchet MS"/>
              </a:rPr>
              <a:t>a</a:t>
            </a:r>
            <a:r>
              <a:rPr dirty="0" sz="3350" spc="-85">
                <a:solidFill>
                  <a:srgbClr val="0E0D0D"/>
                </a:solidFill>
                <a:latin typeface="Trebuchet MS"/>
                <a:cs typeface="Trebuchet MS"/>
              </a:rPr>
              <a:t>s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105">
                <a:solidFill>
                  <a:srgbClr val="0E0D0D"/>
                </a:solidFill>
                <a:latin typeface="Trebuchet MS"/>
                <a:cs typeface="Trebuchet MS"/>
              </a:rPr>
              <a:t>a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535">
                <a:solidFill>
                  <a:srgbClr val="0E0D0D"/>
                </a:solidFill>
                <a:latin typeface="Trebuchet MS"/>
                <a:cs typeface="Trebuchet MS"/>
              </a:rPr>
              <a:t>c</a:t>
            </a:r>
            <a:r>
              <a:rPr dirty="0" sz="3350" spc="-235">
                <a:solidFill>
                  <a:srgbClr val="0E0D0D"/>
                </a:solidFill>
                <a:latin typeface="Trebuchet MS"/>
                <a:cs typeface="Trebuchet MS"/>
              </a:rPr>
              <a:t>ommo</a:t>
            </a:r>
            <a:r>
              <a:rPr dirty="0" sz="3350" spc="-60">
                <a:solidFill>
                  <a:srgbClr val="0E0D0D"/>
                </a:solidFill>
                <a:latin typeface="Trebuchet MS"/>
                <a:cs typeface="Trebuchet MS"/>
              </a:rPr>
              <a:t>n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170">
                <a:solidFill>
                  <a:srgbClr val="0E0D0D"/>
                </a:solidFill>
                <a:latin typeface="Trebuchet MS"/>
                <a:cs typeface="Trebuchet MS"/>
              </a:rPr>
              <a:t>good</a:t>
            </a:r>
            <a:endParaRPr sz="3350">
              <a:latin typeface="Trebuchet MS"/>
              <a:cs typeface="Trebuchet MS"/>
            </a:endParaRPr>
          </a:p>
        </p:txBody>
      </p:sp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2922" y="434102"/>
            <a:ext cx="1701657" cy="16766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</dc:title>
  <dcterms:created xsi:type="dcterms:W3CDTF">2024-08-12T08:55:48Z</dcterms:created>
  <dcterms:modified xsi:type="dcterms:W3CDTF">2024-08-12T08:55:48Z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Adobe Illustrator 28.5 (Macintosh)</vt:lpwstr>
  </property>
  <property fmtid="{D5CDD505-2E9C-101B-9397-08002B2CF9AE}" pid="4" name="LastSaved">
    <vt:filetime>2024-08-12T00:00:00Z</vt:filetime>
  </property>
</Properties>
</file>