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B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3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86BF23-7046-40BC-B218-B2EFFB7A12EC}" v="6" dt="2024-07-11T08:51:29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078E-2F0E-4E1B-579F-CC4215D7C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86836-6C5F-975D-D9CC-04134A45D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2845F-AC64-2564-09CA-C7FDDCD4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2E62-DCAC-46BD-B4CF-7E41CD64B29A}" type="datetimeFigureOut">
              <a:rPr lang="en-BB" smtClean="0"/>
              <a:t>07/24/2024</a:t>
            </a:fld>
            <a:endParaRPr lang="en-B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4764B-0FA8-BC68-FDFB-8AAB9B5A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ADDC3-80C2-8638-95B1-368ECF23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7042-6965-475D-92F7-714D8AEB89E9}" type="slidenum">
              <a:rPr lang="en-BB" smtClean="0"/>
              <a:t>‹#›</a:t>
            </a:fld>
            <a:endParaRPr lang="en-BB"/>
          </a:p>
        </p:txBody>
      </p:sp>
    </p:spTree>
    <p:extLst>
      <p:ext uri="{BB962C8B-B14F-4D97-AF65-F5344CB8AC3E}">
        <p14:creationId xmlns:p14="http://schemas.microsoft.com/office/powerpoint/2010/main" val="203788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8CBC6-7D35-CC67-C7D2-7BD8C306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785F5-5241-EB62-76DC-7CBD17143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F68A0-83FB-7C67-82D3-69CA537E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2E62-DCAC-46BD-B4CF-7E41CD64B29A}" type="datetimeFigureOut">
              <a:rPr lang="en-BB" smtClean="0"/>
              <a:t>07/24/2024</a:t>
            </a:fld>
            <a:endParaRPr lang="en-B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4B705-192E-D64C-97A7-DF6B5C88F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961C7-A497-0F4F-A10D-DC92FE93A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7042-6965-475D-92F7-714D8AEB89E9}" type="slidenum">
              <a:rPr lang="en-BB" smtClean="0"/>
              <a:t>‹#›</a:t>
            </a:fld>
            <a:endParaRPr lang="en-BB"/>
          </a:p>
        </p:txBody>
      </p:sp>
    </p:spTree>
    <p:extLst>
      <p:ext uri="{BB962C8B-B14F-4D97-AF65-F5344CB8AC3E}">
        <p14:creationId xmlns:p14="http://schemas.microsoft.com/office/powerpoint/2010/main" val="250541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8631E-C0EF-7FA0-C38D-E2B65031B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68EA6-27F6-4A5B-742D-3AFFD0AD1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CF6D0-224E-B912-0066-68582101D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2E62-DCAC-46BD-B4CF-7E41CD64B29A}" type="datetimeFigureOut">
              <a:rPr lang="en-BB" smtClean="0"/>
              <a:t>07/24/2024</a:t>
            </a:fld>
            <a:endParaRPr lang="en-B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AF00D-D19F-A4E3-7422-A4E25E78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56CC9-8C90-ED0F-5218-AB6F04E6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7042-6965-475D-92F7-714D8AEB89E9}" type="slidenum">
              <a:rPr lang="en-BB" smtClean="0"/>
              <a:t>‹#›</a:t>
            </a:fld>
            <a:endParaRPr lang="en-BB"/>
          </a:p>
        </p:txBody>
      </p:sp>
    </p:spTree>
    <p:extLst>
      <p:ext uri="{BB962C8B-B14F-4D97-AF65-F5344CB8AC3E}">
        <p14:creationId xmlns:p14="http://schemas.microsoft.com/office/powerpoint/2010/main" val="42146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01D10-A56E-1B93-1EB9-800DA41E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95DA-A079-4D97-7BC6-2B1AD0F7C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55414-E4D6-23C5-3FF5-94AA542A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2E62-DCAC-46BD-B4CF-7E41CD64B29A}" type="datetimeFigureOut">
              <a:rPr lang="en-BB" smtClean="0"/>
              <a:t>07/24/2024</a:t>
            </a:fld>
            <a:endParaRPr lang="en-B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4B0C9-8851-1233-517C-EADF878D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3C369-25D8-59DA-5414-271B9BC43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7042-6965-475D-92F7-714D8AEB89E9}" type="slidenum">
              <a:rPr lang="en-BB" smtClean="0"/>
              <a:t>‹#›</a:t>
            </a:fld>
            <a:endParaRPr lang="en-BB"/>
          </a:p>
        </p:txBody>
      </p:sp>
    </p:spTree>
    <p:extLst>
      <p:ext uri="{BB962C8B-B14F-4D97-AF65-F5344CB8AC3E}">
        <p14:creationId xmlns:p14="http://schemas.microsoft.com/office/powerpoint/2010/main" val="278963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484-3DCB-82DD-BFFC-8B94938AC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FAD40-07C7-93D2-97C1-06337D510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B0D46-130F-5F4B-30BE-7D90F711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2E62-DCAC-46BD-B4CF-7E41CD64B29A}" type="datetimeFigureOut">
              <a:rPr lang="en-BB" smtClean="0"/>
              <a:t>07/24/2024</a:t>
            </a:fld>
            <a:endParaRPr lang="en-B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95591-CF1E-1219-3D38-370A35E3E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A5130-8901-2571-F179-32DF8D63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7042-6965-475D-92F7-714D8AEB89E9}" type="slidenum">
              <a:rPr lang="en-BB" smtClean="0"/>
              <a:t>‹#›</a:t>
            </a:fld>
            <a:endParaRPr lang="en-BB"/>
          </a:p>
        </p:txBody>
      </p:sp>
    </p:spTree>
    <p:extLst>
      <p:ext uri="{BB962C8B-B14F-4D97-AF65-F5344CB8AC3E}">
        <p14:creationId xmlns:p14="http://schemas.microsoft.com/office/powerpoint/2010/main" val="87612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C3A43-DEC2-3D9C-D8D7-D0DD7BC2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C06D2-3A1A-7313-D8DA-1EC205FBD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39EEE-52F0-A1E4-F4AA-5CBCF661E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34C69-EBA7-A3F7-00ED-19B4D7BA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2E62-DCAC-46BD-B4CF-7E41CD64B29A}" type="datetimeFigureOut">
              <a:rPr lang="en-BB" smtClean="0"/>
              <a:t>07/24/2024</a:t>
            </a:fld>
            <a:endParaRPr lang="en-B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92F08-7975-C642-096C-4B971B19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2547C-48AE-B267-9A8D-1DFADD8A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7042-6965-475D-92F7-714D8AEB89E9}" type="slidenum">
              <a:rPr lang="en-BB" smtClean="0"/>
              <a:t>‹#›</a:t>
            </a:fld>
            <a:endParaRPr lang="en-BB"/>
          </a:p>
        </p:txBody>
      </p:sp>
    </p:spTree>
    <p:extLst>
      <p:ext uri="{BB962C8B-B14F-4D97-AF65-F5344CB8AC3E}">
        <p14:creationId xmlns:p14="http://schemas.microsoft.com/office/powerpoint/2010/main" val="255835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555F-69E7-4577-3CF6-9723DE82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BC640-6A53-C1AA-438C-CB60E42AF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1FE50-9255-C27C-5F36-71834E168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D669F-4161-4B51-82A9-E8D3EC225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FFEBF-5820-5588-BD94-217BC0C29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4A2CDB-59B5-CAEC-FA81-75EC2A3A7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2E62-DCAC-46BD-B4CF-7E41CD64B29A}" type="datetimeFigureOut">
              <a:rPr lang="en-BB" smtClean="0"/>
              <a:t>07/24/2024</a:t>
            </a:fld>
            <a:endParaRPr lang="en-B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2A07A-8CCC-1808-7283-C4D7DB79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CEB25-8F98-C47A-4C0E-603AB2BD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7042-6965-475D-92F7-714D8AEB89E9}" type="slidenum">
              <a:rPr lang="en-BB" smtClean="0"/>
              <a:t>‹#›</a:t>
            </a:fld>
            <a:endParaRPr lang="en-BB"/>
          </a:p>
        </p:txBody>
      </p:sp>
    </p:spTree>
    <p:extLst>
      <p:ext uri="{BB962C8B-B14F-4D97-AF65-F5344CB8AC3E}">
        <p14:creationId xmlns:p14="http://schemas.microsoft.com/office/powerpoint/2010/main" val="96244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834A-AB08-FB46-C0AD-456C9C7D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00FBF-E4BD-B5F6-020E-FA53AC03C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2E62-DCAC-46BD-B4CF-7E41CD64B29A}" type="datetimeFigureOut">
              <a:rPr lang="en-BB" smtClean="0"/>
              <a:t>07/24/2024</a:t>
            </a:fld>
            <a:endParaRPr lang="en-B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17DFB-B1BA-14E5-1440-9AC705B1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6DD9F-5197-8CEE-10D8-6D2C3442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7042-6965-475D-92F7-714D8AEB89E9}" type="slidenum">
              <a:rPr lang="en-BB" smtClean="0"/>
              <a:t>‹#›</a:t>
            </a:fld>
            <a:endParaRPr lang="en-BB"/>
          </a:p>
        </p:txBody>
      </p:sp>
    </p:spTree>
    <p:extLst>
      <p:ext uri="{BB962C8B-B14F-4D97-AF65-F5344CB8AC3E}">
        <p14:creationId xmlns:p14="http://schemas.microsoft.com/office/powerpoint/2010/main" val="300757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2A5D29-B7C5-536C-63E6-E1CEB86C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2E62-DCAC-46BD-B4CF-7E41CD64B29A}" type="datetimeFigureOut">
              <a:rPr lang="en-BB" smtClean="0"/>
              <a:t>07/24/2024</a:t>
            </a:fld>
            <a:endParaRPr lang="en-B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5A08F-C6D3-13D8-66E8-2952F183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3AD7E-44C9-7824-8317-D6C85C59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7042-6965-475D-92F7-714D8AEB89E9}" type="slidenum">
              <a:rPr lang="en-BB" smtClean="0"/>
              <a:t>‹#›</a:t>
            </a:fld>
            <a:endParaRPr lang="en-BB"/>
          </a:p>
        </p:txBody>
      </p:sp>
    </p:spTree>
    <p:extLst>
      <p:ext uri="{BB962C8B-B14F-4D97-AF65-F5344CB8AC3E}">
        <p14:creationId xmlns:p14="http://schemas.microsoft.com/office/powerpoint/2010/main" val="352845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5761A-5735-BCB4-51FE-0C26A7CE3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37D9C-83AB-8603-F702-804C3990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B58CF-6710-AE0B-F000-587102283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A4461-386F-FBAD-62DD-647B5CEA2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2E62-DCAC-46BD-B4CF-7E41CD64B29A}" type="datetimeFigureOut">
              <a:rPr lang="en-BB" smtClean="0"/>
              <a:t>07/24/2024</a:t>
            </a:fld>
            <a:endParaRPr lang="en-B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58E0C-7213-4C79-2304-A6B27699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5F892-E346-B4F5-A725-9FE266A0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7042-6965-475D-92F7-714D8AEB89E9}" type="slidenum">
              <a:rPr lang="en-BB" smtClean="0"/>
              <a:t>‹#›</a:t>
            </a:fld>
            <a:endParaRPr lang="en-BB"/>
          </a:p>
        </p:txBody>
      </p:sp>
    </p:spTree>
    <p:extLst>
      <p:ext uri="{BB962C8B-B14F-4D97-AF65-F5344CB8AC3E}">
        <p14:creationId xmlns:p14="http://schemas.microsoft.com/office/powerpoint/2010/main" val="83241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0AD7-D08B-C3D0-B104-221E710B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33C6FB-7F47-5418-6945-C6AD00719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6BACF-3CF5-E9CC-F348-DD854C058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3D237-0440-FAA1-6CA3-8803422C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2E62-DCAC-46BD-B4CF-7E41CD64B29A}" type="datetimeFigureOut">
              <a:rPr lang="en-BB" smtClean="0"/>
              <a:t>07/24/2024</a:t>
            </a:fld>
            <a:endParaRPr lang="en-B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94A14-FDEF-4E13-C2AD-676BE75E4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6AA71-4B5C-8386-C83D-224083E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7042-6965-475D-92F7-714D8AEB89E9}" type="slidenum">
              <a:rPr lang="en-BB" smtClean="0"/>
              <a:t>‹#›</a:t>
            </a:fld>
            <a:endParaRPr lang="en-BB"/>
          </a:p>
        </p:txBody>
      </p:sp>
    </p:spTree>
    <p:extLst>
      <p:ext uri="{BB962C8B-B14F-4D97-AF65-F5344CB8AC3E}">
        <p14:creationId xmlns:p14="http://schemas.microsoft.com/office/powerpoint/2010/main" val="380898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a clock and spades&#10;&#10;Description automatically generated">
            <a:extLst>
              <a:ext uri="{FF2B5EF4-FFF2-40B4-BE49-F238E27FC236}">
                <a16:creationId xmlns:a16="http://schemas.microsoft.com/office/drawing/2014/main" id="{4587513D-CCB2-C146-3A6E-5EE8E7F0C1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0F44C1-E8D1-E37E-6C17-FD46F3EAA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B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F9575-30F2-AC86-8AEB-372A8209A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6EABE-A11A-1557-0B05-251354BDA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452E62-DCAC-46BD-B4CF-7E41CD64B29A}" type="datetimeFigureOut">
              <a:rPr lang="en-BB" smtClean="0"/>
              <a:t>07/24/2024</a:t>
            </a:fld>
            <a:endParaRPr lang="en-B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8931F-3ADF-4774-9529-AA90732E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E806-03CB-2FB9-BBC2-C363BA54C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687042-6965-475D-92F7-714D8AEB89E9}" type="slidenum">
              <a:rPr lang="en-BB" smtClean="0"/>
              <a:t>‹#›</a:t>
            </a:fld>
            <a:endParaRPr lang="en-BB"/>
          </a:p>
        </p:txBody>
      </p:sp>
    </p:spTree>
    <p:extLst>
      <p:ext uri="{BB962C8B-B14F-4D97-AF65-F5344CB8AC3E}">
        <p14:creationId xmlns:p14="http://schemas.microsoft.com/office/powerpoint/2010/main" val="287570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83F2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4719-E2D4-E123-424C-E197771665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B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37740A-29FC-DAC1-032A-8145EEC8BE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B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5DEFF1DE-C6CD-C1F4-B00B-95B42A786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F8ED7C-F365-9BDD-EE36-6342C849905E}"/>
              </a:ext>
            </a:extLst>
          </p:cNvPr>
          <p:cNvSpPr txBox="1"/>
          <p:nvPr/>
        </p:nvSpPr>
        <p:spPr>
          <a:xfrm>
            <a:off x="6802734" y="3429000"/>
            <a:ext cx="506436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</a:rPr>
              <a:t>Title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Presenter name</a:t>
            </a:r>
            <a:endParaRPr lang="en-B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29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05AF-7494-DB5D-2340-B0740DA7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1E4B4-5E6F-8033-1C77-068F5E8F4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B"/>
          </a:p>
        </p:txBody>
      </p:sp>
    </p:spTree>
    <p:extLst>
      <p:ext uri="{BB962C8B-B14F-4D97-AF65-F5344CB8AC3E}">
        <p14:creationId xmlns:p14="http://schemas.microsoft.com/office/powerpoint/2010/main" val="87982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EE23-85E4-7C76-3211-A11EB24B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B"/>
          </a:p>
        </p:txBody>
      </p:sp>
      <p:pic>
        <p:nvPicPr>
          <p:cNvPr id="5" name="Content Placeholder 4" descr="A close-up of a thank you card&#10;&#10;Description automatically generated">
            <a:extLst>
              <a:ext uri="{FF2B5EF4-FFF2-40B4-BE49-F238E27FC236}">
                <a16:creationId xmlns:a16="http://schemas.microsoft.com/office/drawing/2014/main" id="{D4B61FC5-107A-9CB6-04B1-676B1A294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00230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A7D4EC5B840D4BAD5D18E1A2BB3ED7" ma:contentTypeVersion="23" ma:contentTypeDescription="Create a new document." ma:contentTypeScope="" ma:versionID="21a01dcf4a47787dc696375a9572b01c">
  <xsd:schema xmlns:xsd="http://www.w3.org/2001/XMLSchema" xmlns:xs="http://www.w3.org/2001/XMLSchema" xmlns:p="http://schemas.microsoft.com/office/2006/metadata/properties" xmlns:ns2="df576e48-a194-4aac-a444-7391c5dc3ebd" xmlns:ns3="9cc3cc6a-b035-4b3c-ad4f-a498e333e310" targetNamespace="http://schemas.microsoft.com/office/2006/metadata/properties" ma:root="true" ma:fieldsID="8de3905edbfcb852d3b29cb54892ed88" ns2:_="" ns3:_="">
    <xsd:import namespace="df576e48-a194-4aac-a444-7391c5dc3ebd"/>
    <xsd:import namespace="9cc3cc6a-b035-4b3c-ad4f-a498e333e3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_x0031_Ref" minOccurs="0"/>
                <xsd:element ref="ns3:MediaLengthInSeconds" minOccurs="0"/>
                <xsd:element ref="ns3:Giulia" minOccurs="0"/>
                <xsd:element ref="ns3:Bofei" minOccurs="0"/>
                <xsd:element ref="ns3:Dat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76e48-a194-4aac-a444-7391c5dc3eb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ab78daa6-3913-46dd-a2bd-5fdd890a7ef1}" ma:internalName="TaxCatchAll" ma:showField="CatchAllData" ma:web="df576e48-a194-4aac-a444-7391c5dc3e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3cc6a-b035-4b3c-ad4f-a498e333e3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x0031_Ref" ma:index="20" nillable="true" ma:displayName="1Ref" ma:default="1" ma:format="Dropdown" ma:internalName="_x0031_Ref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Giulia" ma:index="22" nillable="true" ma:displayName="Giulia" ma:default="0" ma:format="Dropdown" ma:internalName="Giulia">
      <xsd:simpleType>
        <xsd:restriction base="dms:Boolean"/>
      </xsd:simpleType>
    </xsd:element>
    <xsd:element name="Bofei" ma:index="23" nillable="true" ma:displayName="Bofei" ma:default="0" ma:format="Dropdown" ma:internalName="Bofei">
      <xsd:simpleType>
        <xsd:restriction base="dms:Boolean"/>
      </xsd:simpleType>
    </xsd:element>
    <xsd:element name="Date" ma:index="24" nillable="true" ma:displayName="Date" ma:format="DateOnly" ma:internalName="Date">
      <xsd:simpleType>
        <xsd:restriction base="dms:DateTime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iulia xmlns="9cc3cc6a-b035-4b3c-ad4f-a498e333e310">false</Giulia>
    <Bofei xmlns="9cc3cc6a-b035-4b3c-ad4f-a498e333e310">false</Bofei>
    <_x0031_Ref xmlns="9cc3cc6a-b035-4b3c-ad4f-a498e333e310">1</_x0031_Ref>
    <TaxCatchAll xmlns="df576e48-a194-4aac-a444-7391c5dc3ebd" xsi:nil="true"/>
    <lcf76f155ced4ddcb4097134ff3c332f xmlns="9cc3cc6a-b035-4b3c-ad4f-a498e333e310">
      <Terms xmlns="http://schemas.microsoft.com/office/infopath/2007/PartnerControls"/>
    </lcf76f155ced4ddcb4097134ff3c332f>
    <Date xmlns="9cc3cc6a-b035-4b3c-ad4f-a498e333e310" xsi:nil="true"/>
    <SharedWithUsers xmlns="df576e48-a194-4aac-a444-7391c5dc3ebd">
      <UserInfo>
        <DisplayName>Yigini, Yusuf (NSL)</DisplayName>
        <AccountId>21</AccountId>
        <AccountType/>
      </UserInfo>
      <UserInfo>
        <DisplayName>Li, Bofei (NSLD)</DisplayName>
        <AccountId>14180</AccountId>
        <AccountType/>
      </UserInfo>
      <UserInfo>
        <DisplayName>Verbeke, Isabelle (NSL)</DisplayName>
        <AccountId>15</AccountId>
        <AccountType/>
      </UserInfo>
      <UserInfo>
        <DisplayName>Luotto, Isabel (NSLD)</DisplayName>
        <AccountId>8958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A8B266D-7444-4CBB-96BF-3D83F0AF34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2D0EE9-2F2A-4796-81E0-9BF3EBA3A8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576e48-a194-4aac-a444-7391c5dc3ebd"/>
    <ds:schemaRef ds:uri="9cc3cc6a-b035-4b3c-ad4f-a498e333e3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59DF10-AE64-49FB-9D2C-3152FC64ABC1}">
  <ds:schemaRefs>
    <ds:schemaRef ds:uri="http://schemas.microsoft.com/office/2006/metadata/properties"/>
    <ds:schemaRef ds:uri="http://schemas.microsoft.com/office/infopath/2007/PartnerControls"/>
    <ds:schemaRef ds:uri="9cc3cc6a-b035-4b3c-ad4f-a498e333e310"/>
    <ds:schemaRef ds:uri="df576e48-a194-4aac-a444-7391c5dc3e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Verbeke, Isabelle (NSL)</dc:creator>
  <cp:lastModifiedBy>Verbeke, Isabelle (NSL)</cp:lastModifiedBy>
  <cp:revision>2</cp:revision>
  <dcterms:created xsi:type="dcterms:W3CDTF">2024-07-11T08:47:45Z</dcterms:created>
  <dcterms:modified xsi:type="dcterms:W3CDTF">2024-07-24T07:37:58Z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0x0101005DA7D4EC5B840D4BAD5D18E1A2BB3ED7</vt:lpwstr>
  </property>
</Properties>
</file>