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2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84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1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6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0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6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9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6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5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2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6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72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1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89681" y="2308194"/>
            <a:ext cx="7115453" cy="2601157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rgbClr val="8EB231"/>
                </a:solidFill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724734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5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Thank you for your attention</vt:lpstr>
    </vt:vector>
  </TitlesOfParts>
  <Company>FAO of the 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Verbeke, Isabelle (CBL)</dc:creator>
  <cp:lastModifiedBy>Stanco, Giulia (AGLX)</cp:lastModifiedBy>
  <cp:revision>6</cp:revision>
  <dcterms:created xsi:type="dcterms:W3CDTF">2018-10-30T12:31:12Z</dcterms:created>
  <dcterms:modified xsi:type="dcterms:W3CDTF">2018-10-30T14:48:46Z</dcterms:modified>
</cp:coreProperties>
</file>