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6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8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1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5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9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6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9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8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1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3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5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7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2293998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Verbeke, Isabelle (CBL)</dc:creator>
  <cp:lastModifiedBy>Verbeke, Isabelle (CBL)</cp:lastModifiedBy>
  <cp:revision>8</cp:revision>
  <dcterms:created xsi:type="dcterms:W3CDTF">2018-10-30T12:31:12Z</dcterms:created>
  <dcterms:modified xsi:type="dcterms:W3CDTF">2018-10-30T13:07:31Z</dcterms:modified>
</cp:coreProperties>
</file>