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2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4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9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373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1172" y="25269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5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4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0281B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12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612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Segoe UI</vt:lpstr>
      <vt:lpstr>Office Theme</vt:lpstr>
      <vt:lpstr>PowerPoint Presentation</vt:lpstr>
      <vt:lpstr>PowerPoint Presentation</vt:lpstr>
      <vt:lpstr>PowerPoint Presentation</vt:lpstr>
    </vt:vector>
  </TitlesOfParts>
  <Company>FAO of the 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Mousquer, Julia (FAOBR)</dc:creator>
  <cp:lastModifiedBy>Mousquer, Julia (FAOBR)</cp:lastModifiedBy>
  <cp:revision>4</cp:revision>
  <dcterms:created xsi:type="dcterms:W3CDTF">2022-12-01T13:49:41Z</dcterms:created>
  <dcterms:modified xsi:type="dcterms:W3CDTF">2022-12-01T14:23:31Z</dcterms:modified>
</cp:coreProperties>
</file>