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675"/>
  </p:normalViewPr>
  <p:slideViewPr>
    <p:cSldViewPr snapToGrid="0" snapToObjects="1">
      <p:cViewPr varScale="1">
        <p:scale>
          <a:sx n="64" d="100"/>
          <a:sy n="64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874CE-535D-467D-8352-681FB27EE88B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28C72-C49B-46B2-BF51-5905C19DA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24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28C72-C49B-46B2-BF51-5905C19DA4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35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ile.jnckcf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o.org/fao-who-codexalimentarius/meetings/detail/en/?meeting=CCFA&amp;session=5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>
                <a:latin typeface="Cooper Black" charset="0"/>
                <a:ea typeface="Cooper Black" charset="0"/>
                <a:cs typeface="Cooper Black" charset="0"/>
              </a:rPr>
              <a:t>Food Additives Management </a:t>
            </a:r>
            <a:br>
              <a:rPr lang="en-US" cap="none" dirty="0">
                <a:latin typeface="Cooper Black" charset="0"/>
                <a:ea typeface="Cooper Black" charset="0"/>
                <a:cs typeface="Cooper Black" charset="0"/>
              </a:rPr>
            </a:br>
            <a:r>
              <a:rPr lang="en-US" cap="none" dirty="0">
                <a:latin typeface="Cooper Black" charset="0"/>
                <a:ea typeface="Cooper Black" charset="0"/>
                <a:cs typeface="Cooper Black" charset="0"/>
              </a:rPr>
              <a:t>at National Level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March 26 2019</a:t>
            </a:r>
          </a:p>
        </p:txBody>
      </p:sp>
    </p:spTree>
    <p:extLst>
      <p:ext uri="{BB962C8B-B14F-4D97-AF65-F5344CB8AC3E}">
        <p14:creationId xmlns:p14="http://schemas.microsoft.com/office/powerpoint/2010/main" val="11846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922" y="2103120"/>
            <a:ext cx="10412278" cy="3931920"/>
          </a:xfrm>
        </p:spPr>
        <p:txBody>
          <a:bodyPr>
            <a:noAutofit/>
          </a:bodyPr>
          <a:lstStyle/>
          <a:p>
            <a:r>
              <a:rPr lang="en-US" sz="4000" dirty="0"/>
              <a:t>1. Opening, Objectives of the side event</a:t>
            </a:r>
          </a:p>
          <a:p>
            <a:r>
              <a:rPr lang="en-US" sz="4000" dirty="0"/>
              <a:t>2. Brief introduction on national food 	additive management</a:t>
            </a:r>
          </a:p>
          <a:p>
            <a:r>
              <a:rPr lang="en-US" sz="4000" dirty="0"/>
              <a:t>3. Panel discussion</a:t>
            </a:r>
          </a:p>
          <a:p>
            <a:r>
              <a:rPr lang="en-US" sz="4000" dirty="0"/>
              <a:t>4. Wrap up and conclusion</a:t>
            </a:r>
          </a:p>
        </p:txBody>
      </p:sp>
    </p:spTree>
    <p:extLst>
      <p:ext uri="{BB962C8B-B14F-4D97-AF65-F5344CB8AC3E}">
        <p14:creationId xmlns:p14="http://schemas.microsoft.com/office/powerpoint/2010/main" val="365105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A41BC-7C24-46D6-82F3-FD7BE7046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Presentation materials will be uploaded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79398-EA29-4F9B-8761-B789A00E5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hlinkClick r:id="rId3"/>
              </a:rPr>
              <a:t>http://file.jnckcf.com</a:t>
            </a:r>
            <a:endParaRPr lang="en-US" sz="4000" dirty="0"/>
          </a:p>
          <a:p>
            <a:r>
              <a:rPr lang="en-US" sz="4000" dirty="0"/>
              <a:t>CCFA51 webpage on Codex website: </a:t>
            </a:r>
            <a:r>
              <a:rPr lang="en-US" sz="4000" dirty="0">
                <a:hlinkClick r:id="rId4"/>
              </a:rPr>
              <a:t>http://www.fao.org/fao-who-codexalimentarius/meetings/detail/en/?meeting=CCFA&amp;session=51</a:t>
            </a:r>
            <a:r>
              <a:rPr lang="en-US" sz="4000" dirty="0"/>
              <a:t> </a:t>
            </a:r>
          </a:p>
          <a:p>
            <a:pPr marL="0" indent="0">
              <a:buNone/>
            </a:pPr>
            <a:r>
              <a:rPr lang="en-US" sz="3000" dirty="0"/>
              <a:t>(upon communication with Codex Secretariat)</a:t>
            </a:r>
          </a:p>
        </p:txBody>
      </p:sp>
    </p:spTree>
    <p:extLst>
      <p:ext uri="{BB962C8B-B14F-4D97-AF65-F5344CB8AC3E}">
        <p14:creationId xmlns:p14="http://schemas.microsoft.com/office/powerpoint/2010/main" val="105509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2888" y="224140"/>
            <a:ext cx="10058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Topics: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909940"/>
            <a:ext cx="11577234" cy="3931920"/>
          </a:xfrm>
        </p:spPr>
        <p:txBody>
          <a:bodyPr>
            <a:noAutofit/>
          </a:bodyPr>
          <a:lstStyle/>
          <a:p>
            <a:r>
              <a:rPr lang="en-US" sz="2600" dirty="0"/>
              <a:t>1. How has the risk assessment to food additives been done in your 	own country, is JECFA a main reference?</a:t>
            </a:r>
          </a:p>
          <a:p>
            <a:r>
              <a:rPr lang="en-US" sz="2600" dirty="0"/>
              <a:t>2. What do you think is the consumer’s main concern to food 	additives in your country, and how to address the concern?</a:t>
            </a:r>
          </a:p>
          <a:p>
            <a:r>
              <a:rPr lang="en-US" sz="2600" dirty="0"/>
              <a:t>3. Is industry satisfied with the current situation of food additive 	management in your country? How to deal with new technology 	in food additive research &amp; development such as GM and </a:t>
            </a:r>
            <a:r>
              <a:rPr lang="en-US" sz="2600" dirty="0" err="1"/>
              <a:t>nano</a:t>
            </a:r>
            <a:r>
              <a:rPr lang="en-US" sz="2600" dirty="0"/>
              <a:t> 	technology?</a:t>
            </a:r>
          </a:p>
          <a:p>
            <a:r>
              <a:rPr lang="en-US" sz="2600" dirty="0"/>
              <a:t>4. Do you recognize Codex standards in your country, what is the 	mechanism to adopt Codex standards?</a:t>
            </a:r>
          </a:p>
          <a:p>
            <a:r>
              <a:rPr lang="en-US" sz="2600" dirty="0"/>
              <a:t>5. Is the use of food additives or labeling of food additives a </a:t>
            </a:r>
            <a:r>
              <a:rPr lang="en-US" sz="2600"/>
              <a:t>main 	problem </a:t>
            </a:r>
            <a:r>
              <a:rPr lang="en-US" sz="2600" dirty="0"/>
              <a:t>to impact food export/import in your country?</a:t>
            </a:r>
          </a:p>
        </p:txBody>
      </p:sp>
    </p:spTree>
    <p:extLst>
      <p:ext uri="{BB962C8B-B14F-4D97-AF65-F5344CB8AC3E}">
        <p14:creationId xmlns:p14="http://schemas.microsoft.com/office/powerpoint/2010/main" val="1859078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270</TotalTime>
  <Words>90</Words>
  <Application>Microsoft Office PowerPoint</Application>
  <PresentationFormat>Widescreen</PresentationFormat>
  <Paragraphs>18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Cooper Black</vt:lpstr>
      <vt:lpstr>Garamond</vt:lpstr>
      <vt:lpstr>Savon</vt:lpstr>
      <vt:lpstr>Food Additives Management  at National Level</vt:lpstr>
      <vt:lpstr>Agenda</vt:lpstr>
      <vt:lpstr>Presentation materials will be uploaded to:</vt:lpstr>
      <vt:lpstr>Topics: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Additives Management  at National Level</dc:title>
  <dc:creator>Hao Ding</dc:creator>
  <cp:lastModifiedBy>jn</cp:lastModifiedBy>
  <cp:revision>4</cp:revision>
  <dcterms:created xsi:type="dcterms:W3CDTF">2019-03-26T01:35:02Z</dcterms:created>
  <dcterms:modified xsi:type="dcterms:W3CDTF">2019-03-26T06:08:07Z</dcterms:modified>
</cp:coreProperties>
</file>