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2"/>
  </p:sldMasterIdLst>
  <p:notesMasterIdLst>
    <p:notesMasterId r:id="rId4"/>
  </p:notesMasterIdLst>
  <p:sldIdLst>
    <p:sldId id="258" r:id="rId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6C1BB7F-4CBD-4820-A5B0-C2F84E430100}" v="1" dt="2023-09-20T14:41:39.02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197"/>
  </p:normalViewPr>
  <p:slideViewPr>
    <p:cSldViewPr snapToGrid="0">
      <p:cViewPr varScale="1">
        <p:scale>
          <a:sx n="67" d="100"/>
          <a:sy n="67" d="100"/>
        </p:scale>
        <p:origin x="620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AC510E-DD5F-4B12-9109-EF1E3A1A9433}" type="datetimeFigureOut">
              <a:rPr lang="en-AE" smtClean="0"/>
              <a:t>20/09/2023</a:t>
            </a:fld>
            <a:endParaRPr lang="en-A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E77EE4-BF29-4A20-8CDF-9BDFC2DDA476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0736891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E77EE4-BF29-4A20-8CDF-9BDFC2DDA476}" type="slidenum">
              <a:rPr lang="en-AE" smtClean="0"/>
              <a:t>1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933285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CD28195-F132-CBC4-1356-189FAF92F4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E5EACA09-9652-2F76-5B98-69B2B36FE8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66BB2EF-E638-705B-1B14-DB3AB8E493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FF8ED-9D13-874F-9117-B141C2B0F202}" type="datetimeFigureOut">
              <a:rPr lang="it-IT" smtClean="0"/>
              <a:t>20/09/2023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12A064C-0577-F758-EF50-E9A6828557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F697038-3C8E-4F85-D603-5F00D902E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B571B-F476-744A-B926-075754255332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26399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AA6E5FA-4A92-BEFD-23BF-5B0EAC4B03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B3DF4416-D878-AA34-B6B5-A0A92E6EDF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EF6D3E1-342A-B14B-4BCF-94F14178E1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FF8ED-9D13-874F-9117-B141C2B0F202}" type="datetimeFigureOut">
              <a:rPr lang="it-IT" smtClean="0"/>
              <a:t>20/09/2023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1A209EA-3802-C76E-95F4-CB9DA896AC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34E7CD7-94FD-FF43-6ED1-42A8671493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B571B-F476-744A-B926-075754255332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505378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E82E8A33-82F0-E1C5-4818-FF782692877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FA2653B5-D7F7-66D7-D2CC-38C380F70E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566E765-96C9-FA69-08EC-24E461F683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FF8ED-9D13-874F-9117-B141C2B0F202}" type="datetimeFigureOut">
              <a:rPr lang="it-IT" smtClean="0"/>
              <a:t>20/09/2023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FACD986-827E-B4DA-A9F0-AA50DCC2AF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CC837A4-18DB-7939-0625-DC909AE90E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B571B-F476-744A-B926-075754255332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455307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61AF1CE-0350-AC20-3758-82D4DB3B15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B01163C-B4EC-272F-D4B4-AA785DCB5C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7ADE25C-8FFE-5B86-0BC5-8B1CBAB42C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FF8ED-9D13-874F-9117-B141C2B0F202}" type="datetimeFigureOut">
              <a:rPr lang="it-IT" smtClean="0"/>
              <a:t>20/09/2023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9A6A637-7F9C-7BBC-1D3C-28E7181C7E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71BAB10-A55A-CA7D-9ECC-BC78C3E50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B571B-F476-744A-B926-075754255332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204398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DFDAE34-F00D-0CA1-B8D2-9E9F12DFCA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80B065E-F301-D703-0B54-16F36B50A6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7741664-078E-0C46-86AB-FEDFC64645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FF8ED-9D13-874F-9117-B141C2B0F202}" type="datetimeFigureOut">
              <a:rPr lang="it-IT" smtClean="0"/>
              <a:t>20/09/2023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4E6EB62-46B8-B3AA-3AAF-141A281D6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3B2DD10-0018-A932-0096-17A5A65F2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B571B-F476-744A-B926-075754255332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22553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DCCBCFC-A0E6-ACF9-1F36-EB3BC5E66B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A26528E-A67A-8DDC-4EA6-4D1251F4A8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18DE32E1-5807-086A-D8B0-164F89A4AC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E43CCB9-27A4-DBB8-3790-272058CB72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FF8ED-9D13-874F-9117-B141C2B0F202}" type="datetimeFigureOut">
              <a:rPr lang="it-IT" smtClean="0"/>
              <a:t>20/09/2023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D84C6BAB-9F6D-B2FA-97D8-D2DB85C591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A656E38-E162-EFA7-CB72-BDEBB547CD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B571B-F476-744A-B926-075754255332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44760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FE847C8-1185-584E-74AE-953838297D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8B4C5842-49E6-5BD9-AC1B-801F712BBE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4698633-8B95-D893-E5AD-3C380CE274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32DE9477-77FA-DC1F-617C-74CAE1BB60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4D5D5EE3-E673-B275-BAFD-B500AFBB0C2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2BD56E9A-18C7-B80E-5429-91566CFE88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FF8ED-9D13-874F-9117-B141C2B0F202}" type="datetimeFigureOut">
              <a:rPr lang="it-IT" smtClean="0"/>
              <a:t>20/09/2023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10AC0788-EDFB-BCEF-7154-07812D2E4B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465591F5-E715-F442-A9A6-1EA2038DEA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B571B-F476-744A-B926-075754255332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496898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F049F55-4998-6118-DDF4-042B368BF6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99FD7D7E-7761-5DCC-C5F8-99B198780E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FF8ED-9D13-874F-9117-B141C2B0F202}" type="datetimeFigureOut">
              <a:rPr lang="it-IT" smtClean="0"/>
              <a:t>20/09/2023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C2F2B5A4-0D07-0B69-E440-9010A9783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F4037725-A14D-7032-4207-6BCCACFF5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B571B-F476-744A-B926-075754255332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605480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BD0E918E-B8B7-E0C8-D0D0-6CEF3B7BB4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FF8ED-9D13-874F-9117-B141C2B0F202}" type="datetimeFigureOut">
              <a:rPr lang="it-IT" smtClean="0"/>
              <a:t>20/09/2023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1326BB2F-911C-9CF8-9383-B78BCAC982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EFB90A95-1FD4-8806-AA41-71EF6BC724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B571B-F476-744A-B926-075754255332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484768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096DB11-37B2-AD4F-2B9A-3639D44B8C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68121B9-2942-9F22-9E8C-389E136B37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B24CE3C-979B-387C-4BF9-37C49AD5B7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15409CC-3BB0-7821-E058-402418D406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FF8ED-9D13-874F-9117-B141C2B0F202}" type="datetimeFigureOut">
              <a:rPr lang="it-IT" smtClean="0"/>
              <a:t>20/09/2023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8C64DB75-113C-5118-C5EA-015638FC58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C2DB1B2-662A-6A8C-09E3-F8400E55D7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B571B-F476-744A-B926-075754255332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71427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202B499-F22C-F2E9-4064-335988A747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1D85BDDB-0C86-27E8-D1EE-0A47EFED4F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A37E3489-89F8-1B8E-FF44-1F4FCAC59D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C68A750-EC6C-67B4-F546-6D3F37DEB6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FF8ED-9D13-874F-9117-B141C2B0F202}" type="datetimeFigureOut">
              <a:rPr lang="it-IT" smtClean="0"/>
              <a:t>20/09/2023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568E05D7-74AD-69FB-02CA-24C29B810F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032ABFD-6913-D13A-086E-A3C409B0B6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B571B-F476-744A-B926-075754255332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38587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6C589295-EAD7-698D-FF14-EDEC22A927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F2B1790-55A9-E1C8-9054-25024F27FD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F52275C-68A3-ADF6-0FFB-9F25388E2D1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9FF8ED-9D13-874F-9117-B141C2B0F202}" type="datetimeFigureOut">
              <a:rPr lang="it-IT" smtClean="0"/>
              <a:t>20/09/2023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B3F578E-8DDC-FB4F-6CB7-616FFCAC17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95283B5-B438-FD46-BBAA-428D8E6F8D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7B571B-F476-744A-B926-075754255332}" type="slidenum">
              <a:rPr lang="it-IT" smtClean="0"/>
              <a:t>‹#›</a:t>
            </a:fld>
            <a:endParaRPr lang="it-IT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27D47A5-D9CD-F830-5208-5D1F900A3413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11882438" y="6705600"/>
            <a:ext cx="338201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AE" sz="1000">
                <a:solidFill>
                  <a:srgbClr val="3171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Public</a:t>
            </a:r>
          </a:p>
        </p:txBody>
      </p:sp>
    </p:spTree>
    <p:extLst>
      <p:ext uri="{BB962C8B-B14F-4D97-AF65-F5344CB8AC3E}">
        <p14:creationId xmlns:p14="http://schemas.microsoft.com/office/powerpoint/2010/main" val="26090022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660A492-3E1C-002B-27C5-5DABEE1D2DEC}"/>
              </a:ext>
            </a:extLst>
          </p:cNvPr>
          <p:cNvSpPr txBox="1"/>
          <p:nvPr/>
        </p:nvSpPr>
        <p:spPr>
          <a:xfrm>
            <a:off x="785813" y="1877615"/>
            <a:ext cx="10853738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1. 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The current status of cell-based food regulation in your country </a:t>
            </a:r>
          </a:p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(e.g., we have a regulatory framework that can be tailored to authorize cell-based food products; we are developing a regulatory framework to manage safety of cell-based foods; we need to initiate discussions among regulators about the framework). </a:t>
            </a:r>
          </a:p>
          <a:p>
            <a:endParaRPr lang="en-US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2. 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The technical capacity for food safety assessment of cell-based food </a:t>
            </a:r>
          </a:p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(e.g., we have sufficient technical capacity in the government to evaluate food safety aspects of cell-based food; we need to understand what technical capacity is required; we need international assistance to be equipped with the required technical capacity).</a:t>
            </a:r>
          </a:p>
          <a:p>
            <a:endParaRPr lang="en-US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3. 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Your country wishes on the topic of cell-based food </a:t>
            </a:r>
          </a:p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(e.g., fostering regional collaboration, raising public awareness of cell-based food, promoting information exchange and collaboration among Codex members.)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9D2B368-64E1-E18B-B008-93CD7AE1A654}"/>
              </a:ext>
            </a:extLst>
          </p:cNvPr>
          <p:cNvSpPr txBox="1"/>
          <p:nvPr/>
        </p:nvSpPr>
        <p:spPr>
          <a:xfrm>
            <a:off x="1720460" y="762259"/>
            <a:ext cx="802037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spc="247" dirty="0">
                <a:solidFill>
                  <a:schemeClr val="tx2"/>
                </a:solidFill>
                <a:latin typeface="Montserrat" pitchFamily="2" charset="77"/>
                <a:ea typeface="Roboto" panose="02000000000000000000" pitchFamily="2" charset="0"/>
                <a:cs typeface="Poppins Medium" pitchFamily="2" charset="77"/>
              </a:rPr>
              <a:t>National regulatory situations</a:t>
            </a:r>
          </a:p>
        </p:txBody>
      </p:sp>
    </p:spTree>
    <p:extLst>
      <p:ext uri="{BB962C8B-B14F-4D97-AF65-F5344CB8AC3E}">
        <p14:creationId xmlns:p14="http://schemas.microsoft.com/office/powerpoint/2010/main" val="184944866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sisl xmlns:xsd="http://www.w3.org/2001/XMLSchema" xmlns:xsi="http://www.w3.org/2001/XMLSchema-instance" xmlns="http://www.boldonjames.com/2008/01/sie/internal/label" sislVersion="0" policy="be5c55e5-89c1-4531-8ee2-808b28a14d9e" origin="userSelected">
  <element uid="576a0507-8f9d-4343-adb2-6e86c9630038" value=""/>
</sisl>
</file>

<file path=customXml/itemProps1.xml><?xml version="1.0" encoding="utf-8"?>
<ds:datastoreItem xmlns:ds="http://schemas.openxmlformats.org/officeDocument/2006/customXml" ds:itemID="{59F33809-196B-462B-9EE8-C94FCB2DDFF2}">
  <ds:schemaRefs>
    <ds:schemaRef ds:uri="http://www.w3.org/2001/XMLSchema"/>
    <ds:schemaRef ds:uri="http://www.boldonjames.com/2008/01/sie/internal/label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153</Words>
  <Application>Microsoft Office PowerPoint</Application>
  <PresentationFormat>Widescreen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Montserrat</vt:lpstr>
      <vt:lpstr>Tema di Office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Ufficio Promozione</dc:creator>
  <cp:lastModifiedBy>DiMartino, Maura (ESF)</cp:lastModifiedBy>
  <cp:revision>16</cp:revision>
  <dcterms:created xsi:type="dcterms:W3CDTF">2023-01-23T15:48:07Z</dcterms:created>
  <dcterms:modified xsi:type="dcterms:W3CDTF">2023-09-20T14:42:55Z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ocIndexRef">
    <vt:lpwstr>48b74f33-8ef7-4a22-8a01-5cc0fbe0b000</vt:lpwstr>
  </property>
  <property fmtid="{D5CDD505-2E9C-101B-9397-08002B2CF9AE}" pid="3" name="bjClsUserRVM">
    <vt:lpwstr>[]</vt:lpwstr>
  </property>
  <property fmtid="{D5CDD505-2E9C-101B-9397-08002B2CF9AE}" pid="4" name="bjSaver">
    <vt:lpwstr>k+rlnKOIJOHH2k6mCzzlNDGjGY2fYHC9</vt:lpwstr>
  </property>
  <property fmtid="{D5CDD505-2E9C-101B-9397-08002B2CF9AE}" pid="5" name="bjDocumentLabelXML">
    <vt:lpwstr>&lt;?xml version="1.0" encoding="us-ascii"?&gt;&lt;sisl xmlns:xsd="http://www.w3.org/2001/XMLSchema" xmlns:xsi="http://www.w3.org/2001/XMLSchema-instance" sislVersion="0" policy="be5c55e5-89c1-4531-8ee2-808b28a14d9e" origin="userSelected" xmlns="http://www.boldonj</vt:lpwstr>
  </property>
  <property fmtid="{D5CDD505-2E9C-101B-9397-08002B2CF9AE}" pid="6" name="bjDocumentLabelXML-0">
    <vt:lpwstr>ames.com/2008/01/sie/internal/label"&gt;&lt;element uid="576a0507-8f9d-4343-adb2-6e86c9630038" value="" /&gt;&lt;/sisl&gt;</vt:lpwstr>
  </property>
  <property fmtid="{D5CDD505-2E9C-101B-9397-08002B2CF9AE}" pid="7" name="bjDocumentSecurityLabel">
    <vt:lpwstr>Confidential</vt:lpwstr>
  </property>
  <property fmtid="{D5CDD505-2E9C-101B-9397-08002B2CF9AE}" pid="8" name="MSIP_Label_fb87de1b-c8fb-4260-a57c-0050bd472236_Enabled">
    <vt:lpwstr>true</vt:lpwstr>
  </property>
  <property fmtid="{D5CDD505-2E9C-101B-9397-08002B2CF9AE}" pid="9" name="MSIP_Label_fb87de1b-c8fb-4260-a57c-0050bd472236_SetDate">
    <vt:lpwstr>2023-09-20T07:17:46Z</vt:lpwstr>
  </property>
  <property fmtid="{D5CDD505-2E9C-101B-9397-08002B2CF9AE}" pid="10" name="MSIP_Label_fb87de1b-c8fb-4260-a57c-0050bd472236_Method">
    <vt:lpwstr>Standard</vt:lpwstr>
  </property>
  <property fmtid="{D5CDD505-2E9C-101B-9397-08002B2CF9AE}" pid="11" name="MSIP_Label_fb87de1b-c8fb-4260-a57c-0050bd472236_Name">
    <vt:lpwstr>Public</vt:lpwstr>
  </property>
  <property fmtid="{D5CDD505-2E9C-101B-9397-08002B2CF9AE}" pid="12" name="MSIP_Label_fb87de1b-c8fb-4260-a57c-0050bd472236_SiteId">
    <vt:lpwstr>2e7e2a56-6ef4-463e-b663-eb1610d971cc</vt:lpwstr>
  </property>
  <property fmtid="{D5CDD505-2E9C-101B-9397-08002B2CF9AE}" pid="13" name="MSIP_Label_fb87de1b-c8fb-4260-a57c-0050bd472236_ActionId">
    <vt:lpwstr>82471b74-56f4-4d4e-80ae-a95ce0db864a</vt:lpwstr>
  </property>
  <property fmtid="{D5CDD505-2E9C-101B-9397-08002B2CF9AE}" pid="14" name="MSIP_Label_fb87de1b-c8fb-4260-a57c-0050bd472236_ContentBits">
    <vt:lpwstr>2</vt:lpwstr>
  </property>
  <property fmtid="{D5CDD505-2E9C-101B-9397-08002B2CF9AE}" pid="15" name="ClassificationContentMarkingFooterLocations">
    <vt:lpwstr>Tema di Office:8</vt:lpwstr>
  </property>
  <property fmtid="{D5CDD505-2E9C-101B-9397-08002B2CF9AE}" pid="16" name="ClassificationContentMarkingFooterText">
    <vt:lpwstr>Public</vt:lpwstr>
  </property>
</Properties>
</file>