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6" r:id="rId2"/>
    <p:sldId id="261" r:id="rId3"/>
    <p:sldId id="263" r:id="rId4"/>
    <p:sldId id="303" r:id="rId5"/>
    <p:sldId id="304" r:id="rId6"/>
    <p:sldId id="308" r:id="rId7"/>
    <p:sldId id="309" r:id="rId8"/>
    <p:sldId id="310" r:id="rId9"/>
    <p:sldId id="311" r:id="rId10"/>
    <p:sldId id="313" r:id="rId11"/>
    <p:sldId id="314" r:id="rId12"/>
    <p:sldId id="305" r:id="rId13"/>
    <p:sldId id="316" r:id="rId14"/>
    <p:sldId id="315" r:id="rId15"/>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7D31"/>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6197"/>
  </p:normalViewPr>
  <p:slideViewPr>
    <p:cSldViewPr snapToGrid="0">
      <p:cViewPr>
        <p:scale>
          <a:sx n="62" d="100"/>
          <a:sy n="62" d="100"/>
        </p:scale>
        <p:origin x="73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man, Aaron" userId="f4c239f6-590a-4222-82f4-6d9306d9ee28" providerId="ADAL" clId="{D452880E-5AD4-4D50-AD90-8A7405938A17}"/>
    <pc:docChg chg="undo redo custSel modSld">
      <pc:chgData name="Niman, Aaron" userId="f4c239f6-590a-4222-82f4-6d9306d9ee28" providerId="ADAL" clId="{D452880E-5AD4-4D50-AD90-8A7405938A17}" dt="2023-06-26T10:28:18.787" v="350" actId="20577"/>
      <pc:docMkLst>
        <pc:docMk/>
      </pc:docMkLst>
      <pc:sldChg chg="modSp mod">
        <pc:chgData name="Niman, Aaron" userId="f4c239f6-590a-4222-82f4-6d9306d9ee28" providerId="ADAL" clId="{D452880E-5AD4-4D50-AD90-8A7405938A17}" dt="2023-06-26T05:32:17.976" v="89" actId="2711"/>
        <pc:sldMkLst>
          <pc:docMk/>
          <pc:sldMk cId="3236840565" sldId="256"/>
        </pc:sldMkLst>
        <pc:spChg chg="mod">
          <ac:chgData name="Niman, Aaron" userId="f4c239f6-590a-4222-82f4-6d9306d9ee28" providerId="ADAL" clId="{D452880E-5AD4-4D50-AD90-8A7405938A17}" dt="2023-06-26T05:32:17.976" v="89" actId="2711"/>
          <ac:spMkLst>
            <pc:docMk/>
            <pc:sldMk cId="3236840565" sldId="256"/>
            <ac:spMk id="5" creationId="{09CB93C7-E6B3-E8F0-F2DE-187710B23F0C}"/>
          </ac:spMkLst>
        </pc:spChg>
      </pc:sldChg>
      <pc:sldChg chg="modSp mod">
        <pc:chgData name="Niman, Aaron" userId="f4c239f6-590a-4222-82f4-6d9306d9ee28" providerId="ADAL" clId="{D452880E-5AD4-4D50-AD90-8A7405938A17}" dt="2023-06-26T09:35:45.550" v="313" actId="20577"/>
        <pc:sldMkLst>
          <pc:docMk/>
          <pc:sldMk cId="49850490" sldId="263"/>
        </pc:sldMkLst>
        <pc:spChg chg="mod">
          <ac:chgData name="Niman, Aaron" userId="f4c239f6-590a-4222-82f4-6d9306d9ee28" providerId="ADAL" clId="{D452880E-5AD4-4D50-AD90-8A7405938A17}" dt="2023-06-26T09:35:45.550" v="313" actId="20577"/>
          <ac:spMkLst>
            <pc:docMk/>
            <pc:sldMk cId="49850490" sldId="263"/>
            <ac:spMk id="3" creationId="{516B9958-3E56-83C2-DC7D-6C77F75B779B}"/>
          </ac:spMkLst>
        </pc:spChg>
      </pc:sldChg>
      <pc:sldChg chg="modSp mod">
        <pc:chgData name="Niman, Aaron" userId="f4c239f6-590a-4222-82f4-6d9306d9ee28" providerId="ADAL" clId="{D452880E-5AD4-4D50-AD90-8A7405938A17}" dt="2023-06-26T09:16:43.779" v="291" actId="20577"/>
        <pc:sldMkLst>
          <pc:docMk/>
          <pc:sldMk cId="349447108" sldId="303"/>
        </pc:sldMkLst>
        <pc:spChg chg="mod">
          <ac:chgData name="Niman, Aaron" userId="f4c239f6-590a-4222-82f4-6d9306d9ee28" providerId="ADAL" clId="{D452880E-5AD4-4D50-AD90-8A7405938A17}" dt="2023-06-26T09:16:43.779" v="291" actId="20577"/>
          <ac:spMkLst>
            <pc:docMk/>
            <pc:sldMk cId="349447108" sldId="303"/>
            <ac:spMk id="3" creationId="{516B9958-3E56-83C2-DC7D-6C77F75B779B}"/>
          </ac:spMkLst>
        </pc:spChg>
      </pc:sldChg>
      <pc:sldChg chg="modSp mod">
        <pc:chgData name="Niman, Aaron" userId="f4c239f6-590a-4222-82f4-6d9306d9ee28" providerId="ADAL" clId="{D452880E-5AD4-4D50-AD90-8A7405938A17}" dt="2023-06-26T10:28:18.787" v="350" actId="20577"/>
        <pc:sldMkLst>
          <pc:docMk/>
          <pc:sldMk cId="3968778916" sldId="304"/>
        </pc:sldMkLst>
        <pc:spChg chg="mod">
          <ac:chgData name="Niman, Aaron" userId="f4c239f6-590a-4222-82f4-6d9306d9ee28" providerId="ADAL" clId="{D452880E-5AD4-4D50-AD90-8A7405938A17}" dt="2023-06-26T10:28:18.787" v="350" actId="20577"/>
          <ac:spMkLst>
            <pc:docMk/>
            <pc:sldMk cId="3968778916" sldId="304"/>
            <ac:spMk id="3" creationId="{516B9958-3E56-83C2-DC7D-6C77F75B779B}"/>
          </ac:spMkLst>
        </pc:spChg>
        <pc:spChg chg="mod">
          <ac:chgData name="Niman, Aaron" userId="f4c239f6-590a-4222-82f4-6d9306d9ee28" providerId="ADAL" clId="{D452880E-5AD4-4D50-AD90-8A7405938A17}" dt="2023-06-25T22:02:01.872" v="1" actId="1076"/>
          <ac:spMkLst>
            <pc:docMk/>
            <pc:sldMk cId="3968778916" sldId="304"/>
            <ac:spMk id="7" creationId="{3E9728C7-8A64-8AE2-3A51-195D0D4F379C}"/>
          </ac:spMkLst>
        </pc:spChg>
        <pc:grpChg chg="mod">
          <ac:chgData name="Niman, Aaron" userId="f4c239f6-590a-4222-82f4-6d9306d9ee28" providerId="ADAL" clId="{D452880E-5AD4-4D50-AD90-8A7405938A17}" dt="2023-06-25T22:06:00.697" v="19" actId="1036"/>
          <ac:grpSpMkLst>
            <pc:docMk/>
            <pc:sldMk cId="3968778916" sldId="304"/>
            <ac:grpSpMk id="5" creationId="{FB963D2A-BF08-1816-C544-70E265AEF4D0}"/>
          </ac:grpSpMkLst>
        </pc:grpChg>
      </pc:sldChg>
      <pc:sldChg chg="modSp mod">
        <pc:chgData name="Niman, Aaron" userId="f4c239f6-590a-4222-82f4-6d9306d9ee28" providerId="ADAL" clId="{D452880E-5AD4-4D50-AD90-8A7405938A17}" dt="2023-06-26T05:38:24.853" v="139" actId="1036"/>
        <pc:sldMkLst>
          <pc:docMk/>
          <pc:sldMk cId="2192643567" sldId="308"/>
        </pc:sldMkLst>
        <pc:spChg chg="mod">
          <ac:chgData name="Niman, Aaron" userId="f4c239f6-590a-4222-82f4-6d9306d9ee28" providerId="ADAL" clId="{D452880E-5AD4-4D50-AD90-8A7405938A17}" dt="2023-06-25T22:33:29.016" v="52" actId="20577"/>
          <ac:spMkLst>
            <pc:docMk/>
            <pc:sldMk cId="2192643567" sldId="308"/>
            <ac:spMk id="3" creationId="{516B9958-3E56-83C2-DC7D-6C77F75B779B}"/>
          </ac:spMkLst>
        </pc:spChg>
        <pc:spChg chg="mod">
          <ac:chgData name="Niman, Aaron" userId="f4c239f6-590a-4222-82f4-6d9306d9ee28" providerId="ADAL" clId="{D452880E-5AD4-4D50-AD90-8A7405938A17}" dt="2023-06-26T05:38:24.853" v="139" actId="1036"/>
          <ac:spMkLst>
            <pc:docMk/>
            <pc:sldMk cId="2192643567" sldId="308"/>
            <ac:spMk id="5" creationId="{761101FE-C748-181F-F748-98ABDFADDE73}"/>
          </ac:spMkLst>
        </pc:spChg>
      </pc:sldChg>
      <pc:sldChg chg="modSp mod">
        <pc:chgData name="Niman, Aaron" userId="f4c239f6-590a-4222-82f4-6d9306d9ee28" providerId="ADAL" clId="{D452880E-5AD4-4D50-AD90-8A7405938A17}" dt="2023-06-26T05:38:35.041" v="140" actId="1035"/>
        <pc:sldMkLst>
          <pc:docMk/>
          <pc:sldMk cId="2019433794" sldId="309"/>
        </pc:sldMkLst>
        <pc:graphicFrameChg chg="mod">
          <ac:chgData name="Niman, Aaron" userId="f4c239f6-590a-4222-82f4-6d9306d9ee28" providerId="ADAL" clId="{D452880E-5AD4-4D50-AD90-8A7405938A17}" dt="2023-06-26T05:38:35.041" v="140" actId="1035"/>
          <ac:graphicFrameMkLst>
            <pc:docMk/>
            <pc:sldMk cId="2019433794" sldId="309"/>
            <ac:graphicFrameMk id="6" creationId="{738516B8-5C1A-D7F0-324A-5C29F044DB49}"/>
          </ac:graphicFrameMkLst>
        </pc:graphicFrameChg>
      </pc:sldChg>
      <pc:sldChg chg="modSp mod">
        <pc:chgData name="Niman, Aaron" userId="f4c239f6-590a-4222-82f4-6d9306d9ee28" providerId="ADAL" clId="{D452880E-5AD4-4D50-AD90-8A7405938A17}" dt="2023-06-26T06:03:04.838" v="280" actId="115"/>
        <pc:sldMkLst>
          <pc:docMk/>
          <pc:sldMk cId="1923852352" sldId="311"/>
        </pc:sldMkLst>
        <pc:spChg chg="mod">
          <ac:chgData name="Niman, Aaron" userId="f4c239f6-590a-4222-82f4-6d9306d9ee28" providerId="ADAL" clId="{D452880E-5AD4-4D50-AD90-8A7405938A17}" dt="2023-06-26T06:03:04.838" v="280" actId="115"/>
          <ac:spMkLst>
            <pc:docMk/>
            <pc:sldMk cId="1923852352" sldId="311"/>
            <ac:spMk id="3" creationId="{516B9958-3E56-83C2-DC7D-6C77F75B779B}"/>
          </ac:spMkLst>
        </pc:spChg>
      </pc:sldChg>
      <pc:sldChg chg="modSp mod">
        <pc:chgData name="Niman, Aaron" userId="f4c239f6-590a-4222-82f4-6d9306d9ee28" providerId="ADAL" clId="{D452880E-5AD4-4D50-AD90-8A7405938A17}" dt="2023-06-26T05:40:52.416" v="201" actId="20577"/>
        <pc:sldMkLst>
          <pc:docMk/>
          <pc:sldMk cId="3334566400" sldId="314"/>
        </pc:sldMkLst>
        <pc:spChg chg="mod">
          <ac:chgData name="Niman, Aaron" userId="f4c239f6-590a-4222-82f4-6d9306d9ee28" providerId="ADAL" clId="{D452880E-5AD4-4D50-AD90-8A7405938A17}" dt="2023-06-26T05:40:52.416" v="201" actId="20577"/>
          <ac:spMkLst>
            <pc:docMk/>
            <pc:sldMk cId="3334566400" sldId="314"/>
            <ac:spMk id="3" creationId="{516B9958-3E56-83C2-DC7D-6C77F75B779B}"/>
          </ac:spMkLst>
        </pc:spChg>
      </pc:sldChg>
      <pc:sldChg chg="modSp mod">
        <pc:chgData name="Niman, Aaron" userId="f4c239f6-590a-4222-82f4-6d9306d9ee28" providerId="ADAL" clId="{D452880E-5AD4-4D50-AD90-8A7405938A17}" dt="2023-06-26T05:41:44.860" v="204" actId="20577"/>
        <pc:sldMkLst>
          <pc:docMk/>
          <pc:sldMk cId="328068685" sldId="315"/>
        </pc:sldMkLst>
        <pc:spChg chg="mod">
          <ac:chgData name="Niman, Aaron" userId="f4c239f6-590a-4222-82f4-6d9306d9ee28" providerId="ADAL" clId="{D452880E-5AD4-4D50-AD90-8A7405938A17}" dt="2023-06-26T05:41:44.860" v="204" actId="20577"/>
          <ac:spMkLst>
            <pc:docMk/>
            <pc:sldMk cId="328068685" sldId="315"/>
            <ac:spMk id="3" creationId="{516B9958-3E56-83C2-DC7D-6C77F75B779B}"/>
          </ac:spMkLst>
        </pc:spChg>
      </pc:sldChg>
      <pc:sldChg chg="modSp mod">
        <pc:chgData name="Niman, Aaron" userId="f4c239f6-590a-4222-82f4-6d9306d9ee28" providerId="ADAL" clId="{D452880E-5AD4-4D50-AD90-8A7405938A17}" dt="2023-06-26T05:46:39.420" v="276" actId="20577"/>
        <pc:sldMkLst>
          <pc:docMk/>
          <pc:sldMk cId="2949079694" sldId="316"/>
        </pc:sldMkLst>
        <pc:spChg chg="mod">
          <ac:chgData name="Niman, Aaron" userId="f4c239f6-590a-4222-82f4-6d9306d9ee28" providerId="ADAL" clId="{D452880E-5AD4-4D50-AD90-8A7405938A17}" dt="2023-06-25T22:43:50.954" v="85" actId="20577"/>
          <ac:spMkLst>
            <pc:docMk/>
            <pc:sldMk cId="2949079694" sldId="316"/>
            <ac:spMk id="2" creationId="{410C83F9-427E-7F10-1E9F-464A6EBE409C}"/>
          </ac:spMkLst>
        </pc:spChg>
        <pc:spChg chg="mod">
          <ac:chgData name="Niman, Aaron" userId="f4c239f6-590a-4222-82f4-6d9306d9ee28" providerId="ADAL" clId="{D452880E-5AD4-4D50-AD90-8A7405938A17}" dt="2023-06-26T05:46:39.420" v="276" actId="20577"/>
          <ac:spMkLst>
            <pc:docMk/>
            <pc:sldMk cId="2949079694" sldId="316"/>
            <ac:spMk id="3" creationId="{516B9958-3E56-83C2-DC7D-6C77F75B779B}"/>
          </ac:spMkLst>
        </pc:spChg>
      </pc:sldChg>
    </pc:docChg>
  </pc:docChgLst>
  <pc:docChgLst>
    <pc:chgData name="Niman, Aaron" userId="f4c239f6-590a-4222-82f4-6d9306d9ee28" providerId="ADAL" clId="{79F816CD-3672-421D-84FB-67619D41E810}"/>
    <pc:docChg chg="undo custSel addSld delSld modSld sldOrd">
      <pc:chgData name="Niman, Aaron" userId="f4c239f6-590a-4222-82f4-6d9306d9ee28" providerId="ADAL" clId="{79F816CD-3672-421D-84FB-67619D41E810}" dt="2023-06-22T11:50:40.398" v="2033" actId="20577"/>
      <pc:docMkLst>
        <pc:docMk/>
      </pc:docMkLst>
      <pc:sldChg chg="modSp mod">
        <pc:chgData name="Niman, Aaron" userId="f4c239f6-590a-4222-82f4-6d9306d9ee28" providerId="ADAL" clId="{79F816CD-3672-421D-84FB-67619D41E810}" dt="2023-06-21T03:58:16.673" v="218" actId="404"/>
        <pc:sldMkLst>
          <pc:docMk/>
          <pc:sldMk cId="3236840565" sldId="256"/>
        </pc:sldMkLst>
        <pc:spChg chg="mod">
          <ac:chgData name="Niman, Aaron" userId="f4c239f6-590a-4222-82f4-6d9306d9ee28" providerId="ADAL" clId="{79F816CD-3672-421D-84FB-67619D41E810}" dt="2023-06-21T03:58:16.673" v="218" actId="404"/>
          <ac:spMkLst>
            <pc:docMk/>
            <pc:sldMk cId="3236840565" sldId="256"/>
            <ac:spMk id="5" creationId="{09CB93C7-E6B3-E8F0-F2DE-187710B23F0C}"/>
          </ac:spMkLst>
        </pc:spChg>
      </pc:sldChg>
      <pc:sldChg chg="modSp mod">
        <pc:chgData name="Niman, Aaron" userId="f4c239f6-590a-4222-82f4-6d9306d9ee28" providerId="ADAL" clId="{79F816CD-3672-421D-84FB-67619D41E810}" dt="2023-06-21T11:57:37.512" v="798" actId="114"/>
        <pc:sldMkLst>
          <pc:docMk/>
          <pc:sldMk cId="136167872" sldId="261"/>
        </pc:sldMkLst>
        <pc:spChg chg="mod">
          <ac:chgData name="Niman, Aaron" userId="f4c239f6-590a-4222-82f4-6d9306d9ee28" providerId="ADAL" clId="{79F816CD-3672-421D-84FB-67619D41E810}" dt="2023-06-21T11:24:11.732" v="332" actId="404"/>
          <ac:spMkLst>
            <pc:docMk/>
            <pc:sldMk cId="136167872" sldId="261"/>
            <ac:spMk id="2" creationId="{410C83F9-427E-7F10-1E9F-464A6EBE409C}"/>
          </ac:spMkLst>
        </pc:spChg>
        <pc:spChg chg="mod">
          <ac:chgData name="Niman, Aaron" userId="f4c239f6-590a-4222-82f4-6d9306d9ee28" providerId="ADAL" clId="{79F816CD-3672-421D-84FB-67619D41E810}" dt="2023-06-21T11:57:37.512" v="798" actId="114"/>
          <ac:spMkLst>
            <pc:docMk/>
            <pc:sldMk cId="136167872" sldId="261"/>
            <ac:spMk id="3" creationId="{516B9958-3E56-83C2-DC7D-6C77F75B779B}"/>
          </ac:spMkLst>
        </pc:spChg>
      </pc:sldChg>
      <pc:sldChg chg="modSp mod">
        <pc:chgData name="Niman, Aaron" userId="f4c239f6-590a-4222-82f4-6d9306d9ee28" providerId="ADAL" clId="{79F816CD-3672-421D-84FB-67619D41E810}" dt="2023-06-21T11:24:06.538" v="331" actId="404"/>
        <pc:sldMkLst>
          <pc:docMk/>
          <pc:sldMk cId="49850490" sldId="263"/>
        </pc:sldMkLst>
        <pc:spChg chg="mod">
          <ac:chgData name="Niman, Aaron" userId="f4c239f6-590a-4222-82f4-6d9306d9ee28" providerId="ADAL" clId="{79F816CD-3672-421D-84FB-67619D41E810}" dt="2023-06-21T11:24:06.538" v="331" actId="404"/>
          <ac:spMkLst>
            <pc:docMk/>
            <pc:sldMk cId="49850490" sldId="263"/>
            <ac:spMk id="2" creationId="{410C83F9-427E-7F10-1E9F-464A6EBE409C}"/>
          </ac:spMkLst>
        </pc:spChg>
      </pc:sldChg>
      <pc:sldChg chg="modSp mod">
        <pc:chgData name="Niman, Aaron" userId="f4c239f6-590a-4222-82f4-6d9306d9ee28" providerId="ADAL" clId="{79F816CD-3672-421D-84FB-67619D41E810}" dt="2023-06-21T15:11:33.189" v="909"/>
        <pc:sldMkLst>
          <pc:docMk/>
          <pc:sldMk cId="349447108" sldId="303"/>
        </pc:sldMkLst>
        <pc:spChg chg="mod">
          <ac:chgData name="Niman, Aaron" userId="f4c239f6-590a-4222-82f4-6d9306d9ee28" providerId="ADAL" clId="{79F816CD-3672-421D-84FB-67619D41E810}" dt="2023-06-21T13:50:02.887" v="853" actId="1035"/>
          <ac:spMkLst>
            <pc:docMk/>
            <pc:sldMk cId="349447108" sldId="303"/>
            <ac:spMk id="2" creationId="{410C83F9-427E-7F10-1E9F-464A6EBE409C}"/>
          </ac:spMkLst>
        </pc:spChg>
        <pc:spChg chg="mod">
          <ac:chgData name="Niman, Aaron" userId="f4c239f6-590a-4222-82f4-6d9306d9ee28" providerId="ADAL" clId="{79F816CD-3672-421D-84FB-67619D41E810}" dt="2023-06-21T13:51:51.786" v="888" actId="115"/>
          <ac:spMkLst>
            <pc:docMk/>
            <pc:sldMk cId="349447108" sldId="303"/>
            <ac:spMk id="3" creationId="{516B9958-3E56-83C2-DC7D-6C77F75B779B}"/>
          </ac:spMkLst>
        </pc:spChg>
        <pc:graphicFrameChg chg="mod modGraphic">
          <ac:chgData name="Niman, Aaron" userId="f4c239f6-590a-4222-82f4-6d9306d9ee28" providerId="ADAL" clId="{79F816CD-3672-421D-84FB-67619D41E810}" dt="2023-06-21T15:11:33.189" v="909"/>
          <ac:graphicFrameMkLst>
            <pc:docMk/>
            <pc:sldMk cId="349447108" sldId="303"/>
            <ac:graphicFrameMk id="5" creationId="{DC0EF2FF-48EA-A1AB-88AD-4AA64BF352CC}"/>
          </ac:graphicFrameMkLst>
        </pc:graphicFrameChg>
      </pc:sldChg>
      <pc:sldChg chg="modSp mod">
        <pc:chgData name="Niman, Aaron" userId="f4c239f6-590a-4222-82f4-6d9306d9ee28" providerId="ADAL" clId="{79F816CD-3672-421D-84FB-67619D41E810}" dt="2023-06-21T11:41:09.250" v="716" actId="20577"/>
        <pc:sldMkLst>
          <pc:docMk/>
          <pc:sldMk cId="3968778916" sldId="304"/>
        </pc:sldMkLst>
        <pc:spChg chg="mod">
          <ac:chgData name="Niman, Aaron" userId="f4c239f6-590a-4222-82f4-6d9306d9ee28" providerId="ADAL" clId="{79F816CD-3672-421D-84FB-67619D41E810}" dt="2023-06-21T11:41:09.250" v="716" actId="20577"/>
          <ac:spMkLst>
            <pc:docMk/>
            <pc:sldMk cId="3968778916" sldId="304"/>
            <ac:spMk id="2" creationId="{410C83F9-427E-7F10-1E9F-464A6EBE409C}"/>
          </ac:spMkLst>
        </pc:spChg>
        <pc:graphicFrameChg chg="mod modGraphic">
          <ac:chgData name="Niman, Aaron" userId="f4c239f6-590a-4222-82f4-6d9306d9ee28" providerId="ADAL" clId="{79F816CD-3672-421D-84FB-67619D41E810}" dt="2023-06-21T11:21:02.758" v="310" actId="14100"/>
          <ac:graphicFrameMkLst>
            <pc:docMk/>
            <pc:sldMk cId="3968778916" sldId="304"/>
            <ac:graphicFrameMk id="4" creationId="{4084034A-F29B-C509-7259-D00894DDF0DF}"/>
          </ac:graphicFrameMkLst>
        </pc:graphicFrameChg>
      </pc:sldChg>
      <pc:sldChg chg="modSp mod">
        <pc:chgData name="Niman, Aaron" userId="f4c239f6-590a-4222-82f4-6d9306d9ee28" providerId="ADAL" clId="{79F816CD-3672-421D-84FB-67619D41E810}" dt="2023-06-21T13:53:27.427" v="908" actId="1036"/>
        <pc:sldMkLst>
          <pc:docMk/>
          <pc:sldMk cId="1092905402" sldId="305"/>
        </pc:sldMkLst>
        <pc:spChg chg="mod">
          <ac:chgData name="Niman, Aaron" userId="f4c239f6-590a-4222-82f4-6d9306d9ee28" providerId="ADAL" clId="{79F816CD-3672-421D-84FB-67619D41E810}" dt="2023-06-21T11:42:49.871" v="735" actId="14100"/>
          <ac:spMkLst>
            <pc:docMk/>
            <pc:sldMk cId="1092905402" sldId="305"/>
            <ac:spMk id="2" creationId="{410C83F9-427E-7F10-1E9F-464A6EBE409C}"/>
          </ac:spMkLst>
        </pc:spChg>
        <pc:spChg chg="mod">
          <ac:chgData name="Niman, Aaron" userId="f4c239f6-590a-4222-82f4-6d9306d9ee28" providerId="ADAL" clId="{79F816CD-3672-421D-84FB-67619D41E810}" dt="2023-06-21T13:53:13.629" v="900" actId="1036"/>
          <ac:spMkLst>
            <pc:docMk/>
            <pc:sldMk cId="1092905402" sldId="305"/>
            <ac:spMk id="3" creationId="{516B9958-3E56-83C2-DC7D-6C77F75B779B}"/>
          </ac:spMkLst>
        </pc:spChg>
        <pc:spChg chg="mod">
          <ac:chgData name="Niman, Aaron" userId="f4c239f6-590a-4222-82f4-6d9306d9ee28" providerId="ADAL" clId="{79F816CD-3672-421D-84FB-67619D41E810}" dt="2023-06-21T13:53:20.600" v="901" actId="14100"/>
          <ac:spMkLst>
            <pc:docMk/>
            <pc:sldMk cId="1092905402" sldId="305"/>
            <ac:spMk id="6" creationId="{83A6B80C-A005-88D5-63B0-46872C17AE4E}"/>
          </ac:spMkLst>
        </pc:spChg>
        <pc:spChg chg="mod">
          <ac:chgData name="Niman, Aaron" userId="f4c239f6-590a-4222-82f4-6d9306d9ee28" providerId="ADAL" clId="{79F816CD-3672-421D-84FB-67619D41E810}" dt="2023-06-21T13:53:27.427" v="908" actId="1036"/>
          <ac:spMkLst>
            <pc:docMk/>
            <pc:sldMk cId="1092905402" sldId="305"/>
            <ac:spMk id="8" creationId="{DD24237A-E740-06A4-EFB9-EAE18A9CEF44}"/>
          </ac:spMkLst>
        </pc:spChg>
        <pc:spChg chg="mod">
          <ac:chgData name="Niman, Aaron" userId="f4c239f6-590a-4222-82f4-6d9306d9ee28" providerId="ADAL" clId="{79F816CD-3672-421D-84FB-67619D41E810}" dt="2023-06-21T03:57:41.655" v="216" actId="948"/>
          <ac:spMkLst>
            <pc:docMk/>
            <pc:sldMk cId="1092905402" sldId="305"/>
            <ac:spMk id="9" creationId="{9A46711E-1F2A-7E1E-2DB3-EF0504CAC591}"/>
          </ac:spMkLst>
        </pc:spChg>
        <pc:spChg chg="mod">
          <ac:chgData name="Niman, Aaron" userId="f4c239f6-590a-4222-82f4-6d9306d9ee28" providerId="ADAL" clId="{79F816CD-3672-421D-84FB-67619D41E810}" dt="2023-06-21T13:53:27.427" v="908" actId="1036"/>
          <ac:spMkLst>
            <pc:docMk/>
            <pc:sldMk cId="1092905402" sldId="305"/>
            <ac:spMk id="10" creationId="{41EDAE91-24DB-497E-F3A8-59AD3A84CA5B}"/>
          </ac:spMkLst>
        </pc:spChg>
      </pc:sldChg>
      <pc:sldChg chg="modSp mod">
        <pc:chgData name="Niman, Aaron" userId="f4c239f6-590a-4222-82f4-6d9306d9ee28" providerId="ADAL" clId="{79F816CD-3672-421D-84FB-67619D41E810}" dt="2023-06-21T13:52:54.310" v="896" actId="1035"/>
        <pc:sldMkLst>
          <pc:docMk/>
          <pc:sldMk cId="2192643567" sldId="308"/>
        </pc:sldMkLst>
        <pc:spChg chg="mod">
          <ac:chgData name="Niman, Aaron" userId="f4c239f6-590a-4222-82f4-6d9306d9ee28" providerId="ADAL" clId="{79F816CD-3672-421D-84FB-67619D41E810}" dt="2023-06-21T11:41:43.157" v="718" actId="20577"/>
          <ac:spMkLst>
            <pc:docMk/>
            <pc:sldMk cId="2192643567" sldId="308"/>
            <ac:spMk id="2" creationId="{410C83F9-427E-7F10-1E9F-464A6EBE409C}"/>
          </ac:spMkLst>
        </pc:spChg>
        <pc:spChg chg="mod">
          <ac:chgData name="Niman, Aaron" userId="f4c239f6-590a-4222-82f4-6d9306d9ee28" providerId="ADAL" clId="{79F816CD-3672-421D-84FB-67619D41E810}" dt="2023-06-21T13:52:54.310" v="896" actId="1035"/>
          <ac:spMkLst>
            <pc:docMk/>
            <pc:sldMk cId="2192643567" sldId="308"/>
            <ac:spMk id="3" creationId="{516B9958-3E56-83C2-DC7D-6C77F75B779B}"/>
          </ac:spMkLst>
        </pc:spChg>
        <pc:spChg chg="mod">
          <ac:chgData name="Niman, Aaron" userId="f4c239f6-590a-4222-82f4-6d9306d9ee28" providerId="ADAL" clId="{79F816CD-3672-421D-84FB-67619D41E810}" dt="2023-06-21T13:52:49.850" v="893" actId="1035"/>
          <ac:spMkLst>
            <pc:docMk/>
            <pc:sldMk cId="2192643567" sldId="308"/>
            <ac:spMk id="5" creationId="{761101FE-C748-181F-F748-98ABDFADDE73}"/>
          </ac:spMkLst>
        </pc:spChg>
      </pc:sldChg>
      <pc:sldChg chg="modSp mod">
        <pc:chgData name="Niman, Aaron" userId="f4c239f6-590a-4222-82f4-6d9306d9ee28" providerId="ADAL" clId="{79F816CD-3672-421D-84FB-67619D41E810}" dt="2023-06-21T11:59:13.732" v="807" actId="403"/>
        <pc:sldMkLst>
          <pc:docMk/>
          <pc:sldMk cId="2019433794" sldId="309"/>
        </pc:sldMkLst>
        <pc:spChg chg="mod">
          <ac:chgData name="Niman, Aaron" userId="f4c239f6-590a-4222-82f4-6d9306d9ee28" providerId="ADAL" clId="{79F816CD-3672-421D-84FB-67619D41E810}" dt="2023-06-21T11:41:56.587" v="721" actId="14100"/>
          <ac:spMkLst>
            <pc:docMk/>
            <pc:sldMk cId="2019433794" sldId="309"/>
            <ac:spMk id="2" creationId="{410C83F9-427E-7F10-1E9F-464A6EBE409C}"/>
          </ac:spMkLst>
        </pc:spChg>
        <pc:spChg chg="mod">
          <ac:chgData name="Niman, Aaron" userId="f4c239f6-590a-4222-82f4-6d9306d9ee28" providerId="ADAL" clId="{79F816CD-3672-421D-84FB-67619D41E810}" dt="2023-06-21T10:59:06.414" v="283" actId="948"/>
          <ac:spMkLst>
            <pc:docMk/>
            <pc:sldMk cId="2019433794" sldId="309"/>
            <ac:spMk id="5" creationId="{761101FE-C748-181F-F748-98ABDFADDE73}"/>
          </ac:spMkLst>
        </pc:spChg>
        <pc:graphicFrameChg chg="modGraphic">
          <ac:chgData name="Niman, Aaron" userId="f4c239f6-590a-4222-82f4-6d9306d9ee28" providerId="ADAL" clId="{79F816CD-3672-421D-84FB-67619D41E810}" dt="2023-06-21T11:59:13.732" v="807" actId="403"/>
          <ac:graphicFrameMkLst>
            <pc:docMk/>
            <pc:sldMk cId="2019433794" sldId="309"/>
            <ac:graphicFrameMk id="6" creationId="{738516B8-5C1A-D7F0-324A-5C29F044DB49}"/>
          </ac:graphicFrameMkLst>
        </pc:graphicFrameChg>
      </pc:sldChg>
      <pc:sldChg chg="modSp mod">
        <pc:chgData name="Niman, Aaron" userId="f4c239f6-590a-4222-82f4-6d9306d9ee28" providerId="ADAL" clId="{79F816CD-3672-421D-84FB-67619D41E810}" dt="2023-06-21T11:58:59.091" v="805" actId="404"/>
        <pc:sldMkLst>
          <pc:docMk/>
          <pc:sldMk cId="3518416050" sldId="310"/>
        </pc:sldMkLst>
        <pc:spChg chg="mod">
          <ac:chgData name="Niman, Aaron" userId="f4c239f6-590a-4222-82f4-6d9306d9ee28" providerId="ADAL" clId="{79F816CD-3672-421D-84FB-67619D41E810}" dt="2023-06-21T11:42:19.014" v="726" actId="14100"/>
          <ac:spMkLst>
            <pc:docMk/>
            <pc:sldMk cId="3518416050" sldId="310"/>
            <ac:spMk id="2" creationId="{410C83F9-427E-7F10-1E9F-464A6EBE409C}"/>
          </ac:spMkLst>
        </pc:spChg>
        <pc:spChg chg="mod">
          <ac:chgData name="Niman, Aaron" userId="f4c239f6-590a-4222-82f4-6d9306d9ee28" providerId="ADAL" clId="{79F816CD-3672-421D-84FB-67619D41E810}" dt="2023-06-21T10:59:21.172" v="285" actId="948"/>
          <ac:spMkLst>
            <pc:docMk/>
            <pc:sldMk cId="3518416050" sldId="310"/>
            <ac:spMk id="5" creationId="{761101FE-C748-181F-F748-98ABDFADDE73}"/>
          </ac:spMkLst>
        </pc:spChg>
        <pc:graphicFrameChg chg="modGraphic">
          <ac:chgData name="Niman, Aaron" userId="f4c239f6-590a-4222-82f4-6d9306d9ee28" providerId="ADAL" clId="{79F816CD-3672-421D-84FB-67619D41E810}" dt="2023-06-21T11:58:59.091" v="805" actId="404"/>
          <ac:graphicFrameMkLst>
            <pc:docMk/>
            <pc:sldMk cId="3518416050" sldId="310"/>
            <ac:graphicFrameMk id="6" creationId="{738516B8-5C1A-D7F0-324A-5C29F044DB49}"/>
          </ac:graphicFrameMkLst>
        </pc:graphicFrameChg>
      </pc:sldChg>
      <pc:sldChg chg="modSp mod">
        <pc:chgData name="Niman, Aaron" userId="f4c239f6-590a-4222-82f4-6d9306d9ee28" providerId="ADAL" clId="{79F816CD-3672-421D-84FB-67619D41E810}" dt="2023-06-21T12:01:17.057" v="827" actId="404"/>
        <pc:sldMkLst>
          <pc:docMk/>
          <pc:sldMk cId="1923852352" sldId="311"/>
        </pc:sldMkLst>
        <pc:spChg chg="mod">
          <ac:chgData name="Niman, Aaron" userId="f4c239f6-590a-4222-82f4-6d9306d9ee28" providerId="ADAL" clId="{79F816CD-3672-421D-84FB-67619D41E810}" dt="2023-06-21T11:42:26.160" v="728" actId="20577"/>
          <ac:spMkLst>
            <pc:docMk/>
            <pc:sldMk cId="1923852352" sldId="311"/>
            <ac:spMk id="2" creationId="{410C83F9-427E-7F10-1E9F-464A6EBE409C}"/>
          </ac:spMkLst>
        </pc:spChg>
        <pc:spChg chg="mod">
          <ac:chgData name="Niman, Aaron" userId="f4c239f6-590a-4222-82f4-6d9306d9ee28" providerId="ADAL" clId="{79F816CD-3672-421D-84FB-67619D41E810}" dt="2023-06-21T12:01:17.057" v="827" actId="404"/>
          <ac:spMkLst>
            <pc:docMk/>
            <pc:sldMk cId="1923852352" sldId="311"/>
            <ac:spMk id="3" creationId="{516B9958-3E56-83C2-DC7D-6C77F75B779B}"/>
          </ac:spMkLst>
        </pc:spChg>
        <pc:spChg chg="mod">
          <ac:chgData name="Niman, Aaron" userId="f4c239f6-590a-4222-82f4-6d9306d9ee28" providerId="ADAL" clId="{79F816CD-3672-421D-84FB-67619D41E810}" dt="2023-06-21T10:59:46.050" v="287" actId="948"/>
          <ac:spMkLst>
            <pc:docMk/>
            <pc:sldMk cId="1923852352" sldId="311"/>
            <ac:spMk id="5" creationId="{761101FE-C748-181F-F748-98ABDFADDE73}"/>
          </ac:spMkLst>
        </pc:spChg>
      </pc:sldChg>
      <pc:sldChg chg="del">
        <pc:chgData name="Niman, Aaron" userId="f4c239f6-590a-4222-82f4-6d9306d9ee28" providerId="ADAL" clId="{79F816CD-3672-421D-84FB-67619D41E810}" dt="2023-06-21T10:59:56.410" v="288" actId="47"/>
        <pc:sldMkLst>
          <pc:docMk/>
          <pc:sldMk cId="2717609506" sldId="312"/>
        </pc:sldMkLst>
      </pc:sldChg>
      <pc:sldChg chg="modSp mod">
        <pc:chgData name="Niman, Aaron" userId="f4c239f6-590a-4222-82f4-6d9306d9ee28" providerId="ADAL" clId="{79F816CD-3672-421D-84FB-67619D41E810}" dt="2023-06-21T11:42:33.114" v="730" actId="20577"/>
        <pc:sldMkLst>
          <pc:docMk/>
          <pc:sldMk cId="3962141168" sldId="313"/>
        </pc:sldMkLst>
        <pc:spChg chg="mod">
          <ac:chgData name="Niman, Aaron" userId="f4c239f6-590a-4222-82f4-6d9306d9ee28" providerId="ADAL" clId="{79F816CD-3672-421D-84FB-67619D41E810}" dt="2023-06-21T11:42:33.114" v="730" actId="20577"/>
          <ac:spMkLst>
            <pc:docMk/>
            <pc:sldMk cId="3962141168" sldId="313"/>
            <ac:spMk id="2" creationId="{410C83F9-427E-7F10-1E9F-464A6EBE409C}"/>
          </ac:spMkLst>
        </pc:spChg>
      </pc:sldChg>
      <pc:sldChg chg="modSp mod">
        <pc:chgData name="Niman, Aaron" userId="f4c239f6-590a-4222-82f4-6d9306d9ee28" providerId="ADAL" clId="{79F816CD-3672-421D-84FB-67619D41E810}" dt="2023-06-21T11:42:39.819" v="732" actId="20577"/>
        <pc:sldMkLst>
          <pc:docMk/>
          <pc:sldMk cId="3334566400" sldId="314"/>
        </pc:sldMkLst>
        <pc:spChg chg="mod">
          <ac:chgData name="Niman, Aaron" userId="f4c239f6-590a-4222-82f4-6d9306d9ee28" providerId="ADAL" clId="{79F816CD-3672-421D-84FB-67619D41E810}" dt="2023-06-21T11:42:39.819" v="732" actId="20577"/>
          <ac:spMkLst>
            <pc:docMk/>
            <pc:sldMk cId="3334566400" sldId="314"/>
            <ac:spMk id="2" creationId="{410C83F9-427E-7F10-1E9F-464A6EBE409C}"/>
          </ac:spMkLst>
        </pc:spChg>
      </pc:sldChg>
      <pc:sldChg chg="modSp mod">
        <pc:chgData name="Niman, Aaron" userId="f4c239f6-590a-4222-82f4-6d9306d9ee28" providerId="ADAL" clId="{79F816CD-3672-421D-84FB-67619D41E810}" dt="2023-06-22T11:50:40.398" v="2033" actId="20577"/>
        <pc:sldMkLst>
          <pc:docMk/>
          <pc:sldMk cId="328068685" sldId="315"/>
        </pc:sldMkLst>
        <pc:spChg chg="mod">
          <ac:chgData name="Niman, Aaron" userId="f4c239f6-590a-4222-82f4-6d9306d9ee28" providerId="ADAL" clId="{79F816CD-3672-421D-84FB-67619D41E810}" dt="2023-06-21T11:25:58.412" v="345" actId="404"/>
          <ac:spMkLst>
            <pc:docMk/>
            <pc:sldMk cId="328068685" sldId="315"/>
            <ac:spMk id="2" creationId="{410C83F9-427E-7F10-1E9F-464A6EBE409C}"/>
          </ac:spMkLst>
        </pc:spChg>
        <pc:spChg chg="mod">
          <ac:chgData name="Niman, Aaron" userId="f4c239f6-590a-4222-82f4-6d9306d9ee28" providerId="ADAL" clId="{79F816CD-3672-421D-84FB-67619D41E810}" dt="2023-06-22T11:50:40.398" v="2033" actId="20577"/>
          <ac:spMkLst>
            <pc:docMk/>
            <pc:sldMk cId="328068685" sldId="315"/>
            <ac:spMk id="3" creationId="{516B9958-3E56-83C2-DC7D-6C77F75B779B}"/>
          </ac:spMkLst>
        </pc:spChg>
      </pc:sldChg>
      <pc:sldChg chg="modSp add mod ord">
        <pc:chgData name="Niman, Aaron" userId="f4c239f6-590a-4222-82f4-6d9306d9ee28" providerId="ADAL" clId="{79F816CD-3672-421D-84FB-67619D41E810}" dt="2023-06-21T16:08:54.294" v="912" actId="20577"/>
        <pc:sldMkLst>
          <pc:docMk/>
          <pc:sldMk cId="2949079694" sldId="316"/>
        </pc:sldMkLst>
        <pc:spChg chg="mod">
          <ac:chgData name="Niman, Aaron" userId="f4c239f6-590a-4222-82f4-6d9306d9ee28" providerId="ADAL" clId="{79F816CD-3672-421D-84FB-67619D41E810}" dt="2023-06-21T11:37:16.573" v="695" actId="1036"/>
          <ac:spMkLst>
            <pc:docMk/>
            <pc:sldMk cId="2949079694" sldId="316"/>
            <ac:spMk id="2" creationId="{410C83F9-427E-7F10-1E9F-464A6EBE409C}"/>
          </ac:spMkLst>
        </pc:spChg>
        <pc:spChg chg="mod">
          <ac:chgData name="Niman, Aaron" userId="f4c239f6-590a-4222-82f4-6d9306d9ee28" providerId="ADAL" clId="{79F816CD-3672-421D-84FB-67619D41E810}" dt="2023-06-21T16:08:54.294" v="912" actId="20577"/>
          <ac:spMkLst>
            <pc:docMk/>
            <pc:sldMk cId="2949079694" sldId="316"/>
            <ac:spMk id="3" creationId="{516B9958-3E56-83C2-DC7D-6C77F75B779B}"/>
          </ac:spMkLst>
        </pc:spChg>
      </pc:sldChg>
      <pc:sldChg chg="modSp add del mod ord">
        <pc:chgData name="Niman, Aaron" userId="f4c239f6-590a-4222-82f4-6d9306d9ee28" providerId="ADAL" clId="{79F816CD-3672-421D-84FB-67619D41E810}" dt="2023-06-21T11:53:52.299" v="797" actId="47"/>
        <pc:sldMkLst>
          <pc:docMk/>
          <pc:sldMk cId="1818716886" sldId="317"/>
        </pc:sldMkLst>
        <pc:spChg chg="mod">
          <ac:chgData name="Niman, Aaron" userId="f4c239f6-590a-4222-82f4-6d9306d9ee28" providerId="ADAL" clId="{79F816CD-3672-421D-84FB-67619D41E810}" dt="2023-06-21T11:52:25.197" v="754" actId="20577"/>
          <ac:spMkLst>
            <pc:docMk/>
            <pc:sldMk cId="1818716886" sldId="317"/>
            <ac:spMk id="2" creationId="{410C83F9-427E-7F10-1E9F-464A6EBE409C}"/>
          </ac:spMkLst>
        </pc:spChg>
        <pc:spChg chg="mod">
          <ac:chgData name="Niman, Aaron" userId="f4c239f6-590a-4222-82f4-6d9306d9ee28" providerId="ADAL" clId="{79F816CD-3672-421D-84FB-67619D41E810}" dt="2023-06-21T11:53:39.569" v="796" actId="20577"/>
          <ac:spMkLst>
            <pc:docMk/>
            <pc:sldMk cId="1818716886" sldId="317"/>
            <ac:spMk id="3" creationId="{516B9958-3E56-83C2-DC7D-6C77F75B779B}"/>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42F2AE9-9848-493C-A6A3-583930D7BE76}" type="doc">
      <dgm:prSet loTypeId="urn:diagrams.loki3.com/BracketList" loCatId="list" qsTypeId="urn:microsoft.com/office/officeart/2005/8/quickstyle/simple1" qsCatId="simple" csTypeId="urn:microsoft.com/office/officeart/2005/8/colors/accent2_1" csCatId="accent2" phldr="1"/>
      <dgm:spPr/>
      <dgm:t>
        <a:bodyPr/>
        <a:lstStyle/>
        <a:p>
          <a:endParaRPr lang="en-US"/>
        </a:p>
      </dgm:t>
    </dgm:pt>
    <dgm:pt modelId="{74B80862-EF77-4B09-938E-ECA138AA0A19}">
      <dgm:prSet phldrT="[Text]" custT="1"/>
      <dgm:spPr/>
      <dgm:t>
        <a:bodyPr/>
        <a:lstStyle/>
        <a:p>
          <a:pPr>
            <a:spcAft>
              <a:spcPts val="0"/>
            </a:spcAft>
          </a:pPr>
          <a:r>
            <a:rPr lang="en-US" sz="1800" b="1" dirty="0">
              <a:solidFill>
                <a:srgbClr val="ED7D31"/>
              </a:solidFill>
              <a:latin typeface="Gotham Book" panose="02000604040000020004"/>
            </a:rPr>
            <a:t>Data Sponsor Dossier and Electronic Data Submission</a:t>
          </a:r>
        </a:p>
      </dgm:t>
    </dgm:pt>
    <dgm:pt modelId="{BD95A3AF-7497-4DA9-A5F4-47182887A688}" type="parTrans" cxnId="{65127A97-6F8E-4590-B178-4AA9678D7E34}">
      <dgm:prSet/>
      <dgm:spPr/>
      <dgm:t>
        <a:bodyPr/>
        <a:lstStyle/>
        <a:p>
          <a:endParaRPr lang="en-US" sz="1800"/>
        </a:p>
      </dgm:t>
    </dgm:pt>
    <dgm:pt modelId="{3E8F2F1E-0FB1-46C0-870F-26203B039AC1}" type="sibTrans" cxnId="{65127A97-6F8E-4590-B178-4AA9678D7E34}">
      <dgm:prSet/>
      <dgm:spPr/>
      <dgm:t>
        <a:bodyPr/>
        <a:lstStyle/>
        <a:p>
          <a:endParaRPr lang="en-US" sz="1800"/>
        </a:p>
      </dgm:t>
    </dgm:pt>
    <dgm:pt modelId="{B45AB582-6A2F-43D1-8820-0C15DCEE0F0B}">
      <dgm:prSet custT="1"/>
      <dgm:spPr/>
      <dgm:t>
        <a:bodyPr/>
        <a:lstStyle/>
        <a:p>
          <a:pPr>
            <a:spcAft>
              <a:spcPts val="300"/>
            </a:spcAft>
          </a:pPr>
          <a:r>
            <a:rPr lang="en-US" sz="1800" i="1" dirty="0">
              <a:latin typeface="Gotham Book" panose="02000604040000020004"/>
            </a:rPr>
            <a:t>Data Standardization, Digital Templates, and Information Technology (IT)</a:t>
          </a:r>
          <a:endParaRPr lang="en-US" sz="1800" b="1" i="1" dirty="0">
            <a:latin typeface="Gotham Book" panose="02000604040000020004"/>
          </a:endParaRPr>
        </a:p>
      </dgm:t>
    </dgm:pt>
    <dgm:pt modelId="{F5C1B7BA-2AE1-452A-A7BB-83DF5E888710}" type="parTrans" cxnId="{FBD4402E-DDD7-4E99-9965-C2B66DF09FD2}">
      <dgm:prSet/>
      <dgm:spPr/>
      <dgm:t>
        <a:bodyPr/>
        <a:lstStyle/>
        <a:p>
          <a:endParaRPr lang="en-US" sz="1800"/>
        </a:p>
      </dgm:t>
    </dgm:pt>
    <dgm:pt modelId="{96B9125A-21F3-4BAC-B096-12E6206A11E2}" type="sibTrans" cxnId="{FBD4402E-DDD7-4E99-9965-C2B66DF09FD2}">
      <dgm:prSet/>
      <dgm:spPr/>
      <dgm:t>
        <a:bodyPr/>
        <a:lstStyle/>
        <a:p>
          <a:endParaRPr lang="en-US" sz="1800"/>
        </a:p>
      </dgm:t>
    </dgm:pt>
    <dgm:pt modelId="{CB1F2488-B27E-480E-8DE2-2FD5CE79BDF4}">
      <dgm:prSet custT="1"/>
      <dgm:spPr/>
      <dgm:t>
        <a:bodyPr/>
        <a:lstStyle/>
        <a:p>
          <a:pPr>
            <a:spcAft>
              <a:spcPts val="300"/>
            </a:spcAft>
          </a:pPr>
          <a:r>
            <a:rPr lang="en-US" sz="1800" i="1" dirty="0">
              <a:latin typeface="Gotham Book" panose="02000604040000020004"/>
            </a:rPr>
            <a:t>Timely Data Submission</a:t>
          </a:r>
          <a:endParaRPr lang="en-US" sz="1800" b="1" i="1" dirty="0">
            <a:latin typeface="Gotham Book" panose="02000604040000020004"/>
          </a:endParaRPr>
        </a:p>
      </dgm:t>
    </dgm:pt>
    <dgm:pt modelId="{CD7D7692-BCF8-474B-8AA0-134E24BE8F76}" type="parTrans" cxnId="{E60FAF21-3707-4D17-800A-E62EB39D831F}">
      <dgm:prSet/>
      <dgm:spPr/>
      <dgm:t>
        <a:bodyPr/>
        <a:lstStyle/>
        <a:p>
          <a:endParaRPr lang="en-US" sz="1800"/>
        </a:p>
      </dgm:t>
    </dgm:pt>
    <dgm:pt modelId="{6F03628F-110F-41AD-A214-96034A5DCF82}" type="sibTrans" cxnId="{E60FAF21-3707-4D17-800A-E62EB39D831F}">
      <dgm:prSet/>
      <dgm:spPr/>
      <dgm:t>
        <a:bodyPr/>
        <a:lstStyle/>
        <a:p>
          <a:endParaRPr lang="en-US" sz="1800"/>
        </a:p>
      </dgm:t>
    </dgm:pt>
    <dgm:pt modelId="{48CD79EB-CE1F-458C-A22E-D627437D3520}">
      <dgm:prSet custT="1"/>
      <dgm:spPr/>
      <dgm:t>
        <a:bodyPr/>
        <a:lstStyle/>
        <a:p>
          <a:pPr>
            <a:spcAft>
              <a:spcPts val="300"/>
            </a:spcAft>
          </a:pPr>
          <a:r>
            <a:rPr lang="en-US" sz="1800" i="1" dirty="0">
              <a:latin typeface="Gotham Book" panose="02000604040000020004"/>
            </a:rPr>
            <a:t>Current Data Submission Issues</a:t>
          </a:r>
          <a:endParaRPr lang="en-US" sz="1800" b="1" i="1" dirty="0">
            <a:latin typeface="Gotham Book" panose="02000604040000020004"/>
          </a:endParaRPr>
        </a:p>
      </dgm:t>
    </dgm:pt>
    <dgm:pt modelId="{452AD3DC-E390-4306-AC4C-021F5625622C}" type="parTrans" cxnId="{6A088516-9880-4DE1-B2EA-627A4CF95405}">
      <dgm:prSet/>
      <dgm:spPr/>
      <dgm:t>
        <a:bodyPr/>
        <a:lstStyle/>
        <a:p>
          <a:endParaRPr lang="en-US" sz="1800"/>
        </a:p>
      </dgm:t>
    </dgm:pt>
    <dgm:pt modelId="{52FCA2DE-436F-4D0C-92F1-52E41C74B6AB}" type="sibTrans" cxnId="{6A088516-9880-4DE1-B2EA-627A4CF95405}">
      <dgm:prSet/>
      <dgm:spPr/>
      <dgm:t>
        <a:bodyPr/>
        <a:lstStyle/>
        <a:p>
          <a:endParaRPr lang="en-US" sz="1800"/>
        </a:p>
      </dgm:t>
    </dgm:pt>
    <dgm:pt modelId="{0341BA07-E526-465B-8476-DEBEFD0F9C38}">
      <dgm:prSet custT="1"/>
      <dgm:spPr/>
      <dgm:t>
        <a:bodyPr/>
        <a:lstStyle/>
        <a:p>
          <a:pPr>
            <a:spcAft>
              <a:spcPts val="0"/>
            </a:spcAft>
          </a:pPr>
          <a:r>
            <a:rPr lang="en-US" sz="1800" b="1" dirty="0">
              <a:solidFill>
                <a:srgbClr val="ED7D31"/>
              </a:solidFill>
              <a:latin typeface="Gotham Book" panose="02000604040000020004"/>
            </a:rPr>
            <a:t>CCPR Processes and Procedures</a:t>
          </a:r>
        </a:p>
      </dgm:t>
    </dgm:pt>
    <dgm:pt modelId="{864F29F2-F390-4EEB-B316-E15EDDB2C2F1}" type="parTrans" cxnId="{CBB87A09-6880-4D99-862C-DBF5FD867A7F}">
      <dgm:prSet/>
      <dgm:spPr/>
      <dgm:t>
        <a:bodyPr/>
        <a:lstStyle/>
        <a:p>
          <a:endParaRPr lang="en-US" sz="1800"/>
        </a:p>
      </dgm:t>
    </dgm:pt>
    <dgm:pt modelId="{3BA3161D-FB2A-47D5-A85E-96D99C2F27C6}" type="sibTrans" cxnId="{CBB87A09-6880-4D99-862C-DBF5FD867A7F}">
      <dgm:prSet/>
      <dgm:spPr/>
      <dgm:t>
        <a:bodyPr/>
        <a:lstStyle/>
        <a:p>
          <a:endParaRPr lang="en-US" sz="1800"/>
        </a:p>
      </dgm:t>
    </dgm:pt>
    <dgm:pt modelId="{E03C261C-734F-4014-9FFC-17B028FD3B8B}">
      <dgm:prSet custT="1"/>
      <dgm:spPr/>
      <dgm:t>
        <a:bodyPr/>
        <a:lstStyle/>
        <a:p>
          <a:pPr>
            <a:spcAft>
              <a:spcPts val="300"/>
            </a:spcAft>
          </a:pPr>
          <a:r>
            <a:rPr lang="en-US" sz="1800" i="1" dirty="0">
              <a:latin typeface="Gotham Book" panose="02000604040000020004"/>
            </a:rPr>
            <a:t>Schedule and Priority List</a:t>
          </a:r>
          <a:endParaRPr lang="en-US" sz="1800" b="1" i="1" dirty="0">
            <a:latin typeface="Gotham Book" panose="02000604040000020004"/>
          </a:endParaRPr>
        </a:p>
      </dgm:t>
    </dgm:pt>
    <dgm:pt modelId="{4FB88656-0551-4C3C-BC78-439612A494F4}" type="parTrans" cxnId="{078583F1-923F-4A0A-BA4D-102E66E61B9F}">
      <dgm:prSet/>
      <dgm:spPr/>
      <dgm:t>
        <a:bodyPr/>
        <a:lstStyle/>
        <a:p>
          <a:endParaRPr lang="en-US" sz="1800"/>
        </a:p>
      </dgm:t>
    </dgm:pt>
    <dgm:pt modelId="{22CEAF75-ABB1-4C88-8E88-6419418CE846}" type="sibTrans" cxnId="{078583F1-923F-4A0A-BA4D-102E66E61B9F}">
      <dgm:prSet/>
      <dgm:spPr/>
      <dgm:t>
        <a:bodyPr/>
        <a:lstStyle/>
        <a:p>
          <a:endParaRPr lang="en-US" sz="1800"/>
        </a:p>
      </dgm:t>
    </dgm:pt>
    <dgm:pt modelId="{78638D57-BAE9-4B0B-82CB-77EA5C7D99C1}">
      <dgm:prSet custT="1"/>
      <dgm:spPr/>
      <dgm:t>
        <a:bodyPr/>
        <a:lstStyle/>
        <a:p>
          <a:pPr>
            <a:spcAft>
              <a:spcPts val="300"/>
            </a:spcAft>
          </a:pPr>
          <a:r>
            <a:rPr lang="en-US" sz="1800" i="1" dirty="0">
              <a:latin typeface="Gotham Book" panose="02000604040000020004"/>
            </a:rPr>
            <a:t>Coordination on Risk Management Issues </a:t>
          </a:r>
          <a:endParaRPr lang="en-US" sz="1800" b="1" i="1" dirty="0">
            <a:latin typeface="Gotham Book" panose="02000604040000020004"/>
          </a:endParaRPr>
        </a:p>
      </dgm:t>
    </dgm:pt>
    <dgm:pt modelId="{65C2A34C-6C21-4EDA-8068-09FE07A698F8}" type="parTrans" cxnId="{3AFA4B30-334E-4A9B-9F46-8510D14FA11F}">
      <dgm:prSet/>
      <dgm:spPr/>
      <dgm:t>
        <a:bodyPr/>
        <a:lstStyle/>
        <a:p>
          <a:endParaRPr lang="en-US" sz="1800"/>
        </a:p>
      </dgm:t>
    </dgm:pt>
    <dgm:pt modelId="{13400F51-6520-44AD-854E-2A93DC661058}" type="sibTrans" cxnId="{3AFA4B30-334E-4A9B-9F46-8510D14FA11F}">
      <dgm:prSet/>
      <dgm:spPr/>
      <dgm:t>
        <a:bodyPr/>
        <a:lstStyle/>
        <a:p>
          <a:endParaRPr lang="en-US" sz="1800"/>
        </a:p>
      </dgm:t>
    </dgm:pt>
    <dgm:pt modelId="{D33D0298-D857-4817-ACCF-670DA81B84D7}">
      <dgm:prSet custT="1"/>
      <dgm:spPr/>
      <dgm:t>
        <a:bodyPr/>
        <a:lstStyle/>
        <a:p>
          <a:pPr>
            <a:spcAft>
              <a:spcPts val="300"/>
            </a:spcAft>
          </a:pPr>
          <a:r>
            <a:rPr lang="en-US" sz="1800" i="1" dirty="0">
              <a:latin typeface="Gotham Book" panose="02000604040000020004"/>
            </a:rPr>
            <a:t>Criteria for Periodic Reviews</a:t>
          </a:r>
          <a:endParaRPr lang="en-US" sz="1800" b="1" i="1" dirty="0">
            <a:latin typeface="Gotham Book" panose="02000604040000020004"/>
          </a:endParaRPr>
        </a:p>
      </dgm:t>
    </dgm:pt>
    <dgm:pt modelId="{BAECBCDC-0C8A-4252-A6A9-4C53FBB67A97}" type="parTrans" cxnId="{8DC96528-354C-4142-B53F-1F68B47E54FE}">
      <dgm:prSet/>
      <dgm:spPr/>
      <dgm:t>
        <a:bodyPr/>
        <a:lstStyle/>
        <a:p>
          <a:endParaRPr lang="en-US" sz="1800"/>
        </a:p>
      </dgm:t>
    </dgm:pt>
    <dgm:pt modelId="{804763E3-27BD-4F76-989F-CEBF75514232}" type="sibTrans" cxnId="{8DC96528-354C-4142-B53F-1F68B47E54FE}">
      <dgm:prSet/>
      <dgm:spPr/>
      <dgm:t>
        <a:bodyPr/>
        <a:lstStyle/>
        <a:p>
          <a:endParaRPr lang="en-US" sz="1800"/>
        </a:p>
      </dgm:t>
    </dgm:pt>
    <dgm:pt modelId="{EDC041FC-CCDC-406B-95C1-8829D91FF606}">
      <dgm:prSet custT="1"/>
      <dgm:spPr/>
      <dgm:t>
        <a:bodyPr/>
        <a:lstStyle/>
        <a:p>
          <a:pPr>
            <a:spcAft>
              <a:spcPts val="300"/>
            </a:spcAft>
          </a:pPr>
          <a:r>
            <a:rPr lang="en-US" sz="1800" i="1" dirty="0">
              <a:latin typeface="Gotham Book" panose="02000604040000020004"/>
            </a:rPr>
            <a:t>CCPR Plenary Discussion on MRLs and Appropriate Scope of Interventions</a:t>
          </a:r>
        </a:p>
      </dgm:t>
    </dgm:pt>
    <dgm:pt modelId="{5C7F8829-3C36-4355-83DE-767C175E294E}" type="parTrans" cxnId="{DA9C0C4B-E270-43BA-9CAF-4ADC17AE7A43}">
      <dgm:prSet/>
      <dgm:spPr/>
      <dgm:t>
        <a:bodyPr/>
        <a:lstStyle/>
        <a:p>
          <a:endParaRPr lang="en-US" sz="1800"/>
        </a:p>
      </dgm:t>
    </dgm:pt>
    <dgm:pt modelId="{CB3D66C9-675A-4ABF-B283-E3CF33F7AF2F}" type="sibTrans" cxnId="{DA9C0C4B-E270-43BA-9CAF-4ADC17AE7A43}">
      <dgm:prSet/>
      <dgm:spPr/>
      <dgm:t>
        <a:bodyPr/>
        <a:lstStyle/>
        <a:p>
          <a:endParaRPr lang="en-US" sz="1800"/>
        </a:p>
      </dgm:t>
    </dgm:pt>
    <dgm:pt modelId="{E37D4E9B-33D6-41DF-8988-5FF75D312E77}">
      <dgm:prSet custT="1"/>
      <dgm:spPr/>
      <dgm:t>
        <a:bodyPr/>
        <a:lstStyle/>
        <a:p>
          <a:pPr>
            <a:spcAft>
              <a:spcPts val="300"/>
            </a:spcAft>
          </a:pPr>
          <a:r>
            <a:rPr lang="en-US" sz="1800" i="1" dirty="0">
              <a:latin typeface="Gotham Book" panose="02000604040000020004"/>
            </a:rPr>
            <a:t>Timely Maintenance of the Codex Pesticide MRL Database </a:t>
          </a:r>
        </a:p>
      </dgm:t>
    </dgm:pt>
    <dgm:pt modelId="{B2F54C1F-2CB9-40CE-9C02-31520B860C82}" type="parTrans" cxnId="{1052701D-6B11-4310-9216-636224FDB974}">
      <dgm:prSet/>
      <dgm:spPr/>
      <dgm:t>
        <a:bodyPr/>
        <a:lstStyle/>
        <a:p>
          <a:endParaRPr lang="en-US" sz="1800"/>
        </a:p>
      </dgm:t>
    </dgm:pt>
    <dgm:pt modelId="{F2534746-0155-422E-A5ED-7D957BEAC2C7}" type="sibTrans" cxnId="{1052701D-6B11-4310-9216-636224FDB974}">
      <dgm:prSet/>
      <dgm:spPr/>
      <dgm:t>
        <a:bodyPr/>
        <a:lstStyle/>
        <a:p>
          <a:endParaRPr lang="en-US" sz="1800"/>
        </a:p>
      </dgm:t>
    </dgm:pt>
    <dgm:pt modelId="{C3DEE787-C0F5-4CAF-9BA3-38C44420425C}">
      <dgm:prSet custT="1"/>
      <dgm:spPr/>
      <dgm:t>
        <a:bodyPr/>
        <a:lstStyle/>
        <a:p>
          <a:pPr>
            <a:spcAft>
              <a:spcPts val="300"/>
            </a:spcAft>
          </a:pPr>
          <a:r>
            <a:rPr lang="en-US" sz="1800" i="1" dirty="0">
              <a:latin typeface="Gotham Book" panose="02000604040000020004"/>
            </a:rPr>
            <a:t>CCPR Support for Extra Meetings </a:t>
          </a:r>
          <a:endParaRPr lang="en-US" sz="1800" b="1" i="1" u="none" strike="noStrike" baseline="0" dirty="0">
            <a:latin typeface="Gotham Book" panose="02000604040000020004"/>
          </a:endParaRPr>
        </a:p>
      </dgm:t>
    </dgm:pt>
    <dgm:pt modelId="{1F96C8B5-825A-4209-8927-0B6AA115056F}" type="parTrans" cxnId="{0302784E-4D9A-415E-B11A-8F00BB0299F2}">
      <dgm:prSet/>
      <dgm:spPr/>
      <dgm:t>
        <a:bodyPr/>
        <a:lstStyle/>
        <a:p>
          <a:endParaRPr lang="en-US" sz="1800"/>
        </a:p>
      </dgm:t>
    </dgm:pt>
    <dgm:pt modelId="{FC953A84-26B8-44FD-A606-1AC4730D9C04}" type="sibTrans" cxnId="{0302784E-4D9A-415E-B11A-8F00BB0299F2}">
      <dgm:prSet/>
      <dgm:spPr/>
      <dgm:t>
        <a:bodyPr/>
        <a:lstStyle/>
        <a:p>
          <a:endParaRPr lang="en-US" sz="1800"/>
        </a:p>
      </dgm:t>
    </dgm:pt>
    <dgm:pt modelId="{F7BAE1CC-76A0-48B0-B370-EBD61000644E}">
      <dgm:prSet custT="1"/>
      <dgm:spPr/>
      <dgm:t>
        <a:bodyPr/>
        <a:lstStyle/>
        <a:p>
          <a:pPr>
            <a:spcAft>
              <a:spcPts val="300"/>
            </a:spcAft>
          </a:pPr>
          <a:r>
            <a:rPr lang="en-US" sz="1800" i="1">
              <a:latin typeface="Gotham Book" panose="02000604040000020004"/>
            </a:rPr>
            <a:t>Development of Efficient Dossiers </a:t>
          </a:r>
          <a:endParaRPr lang="en-US" sz="1800" b="1" i="1" dirty="0">
            <a:latin typeface="Gotham Book" panose="02000604040000020004"/>
          </a:endParaRPr>
        </a:p>
      </dgm:t>
    </dgm:pt>
    <dgm:pt modelId="{EE55C3FD-7172-4BDB-82EF-55AE3CE7054B}" type="parTrans" cxnId="{7EF38507-B609-4117-B449-3F44F98E9564}">
      <dgm:prSet/>
      <dgm:spPr/>
      <dgm:t>
        <a:bodyPr/>
        <a:lstStyle/>
        <a:p>
          <a:endParaRPr lang="en-US"/>
        </a:p>
      </dgm:t>
    </dgm:pt>
    <dgm:pt modelId="{B0FCB3CD-5402-4E3A-B0DA-72DE45321131}" type="sibTrans" cxnId="{7EF38507-B609-4117-B449-3F44F98E9564}">
      <dgm:prSet/>
      <dgm:spPr/>
      <dgm:t>
        <a:bodyPr/>
        <a:lstStyle/>
        <a:p>
          <a:endParaRPr lang="en-US"/>
        </a:p>
      </dgm:t>
    </dgm:pt>
    <dgm:pt modelId="{14CEA4BA-91DC-4E61-B97C-D7ADC35D350E}" type="pres">
      <dgm:prSet presAssocID="{F42F2AE9-9848-493C-A6A3-583930D7BE76}" presName="Name0" presStyleCnt="0">
        <dgm:presLayoutVars>
          <dgm:dir/>
          <dgm:animLvl val="lvl"/>
          <dgm:resizeHandles val="exact"/>
        </dgm:presLayoutVars>
      </dgm:prSet>
      <dgm:spPr/>
    </dgm:pt>
    <dgm:pt modelId="{A330CA9D-499F-419D-A25C-E02C8CDEFB76}" type="pres">
      <dgm:prSet presAssocID="{74B80862-EF77-4B09-938E-ECA138AA0A19}" presName="linNode" presStyleCnt="0"/>
      <dgm:spPr/>
    </dgm:pt>
    <dgm:pt modelId="{69024921-6F15-44C1-BF89-B15568C28E43}" type="pres">
      <dgm:prSet presAssocID="{74B80862-EF77-4B09-938E-ECA138AA0A19}" presName="parTx" presStyleLbl="revTx" presStyleIdx="0" presStyleCnt="2">
        <dgm:presLayoutVars>
          <dgm:chMax val="1"/>
          <dgm:bulletEnabled val="1"/>
        </dgm:presLayoutVars>
      </dgm:prSet>
      <dgm:spPr/>
    </dgm:pt>
    <dgm:pt modelId="{097D57B7-7C89-4C77-BFC4-2E7DCBD30AE4}" type="pres">
      <dgm:prSet presAssocID="{74B80862-EF77-4B09-938E-ECA138AA0A19}" presName="bracket" presStyleLbl="parChTrans1D1" presStyleIdx="0" presStyleCnt="2"/>
      <dgm:spPr/>
    </dgm:pt>
    <dgm:pt modelId="{207F0738-3D06-426D-A9BF-1B2622BFDFC9}" type="pres">
      <dgm:prSet presAssocID="{74B80862-EF77-4B09-938E-ECA138AA0A19}" presName="spH" presStyleCnt="0"/>
      <dgm:spPr/>
    </dgm:pt>
    <dgm:pt modelId="{60CC48AC-DB1F-4528-B638-0403B747502F}" type="pres">
      <dgm:prSet presAssocID="{74B80862-EF77-4B09-938E-ECA138AA0A19}" presName="desTx" presStyleLbl="node1" presStyleIdx="0" presStyleCnt="2">
        <dgm:presLayoutVars>
          <dgm:bulletEnabled val="1"/>
        </dgm:presLayoutVars>
      </dgm:prSet>
      <dgm:spPr/>
    </dgm:pt>
    <dgm:pt modelId="{5272035F-9031-4428-B31C-5AED068AFFCA}" type="pres">
      <dgm:prSet presAssocID="{3E8F2F1E-0FB1-46C0-870F-26203B039AC1}" presName="spV" presStyleCnt="0"/>
      <dgm:spPr/>
    </dgm:pt>
    <dgm:pt modelId="{B8922A17-B830-41A6-9AF4-ED4699CA5E02}" type="pres">
      <dgm:prSet presAssocID="{0341BA07-E526-465B-8476-DEBEFD0F9C38}" presName="linNode" presStyleCnt="0"/>
      <dgm:spPr/>
    </dgm:pt>
    <dgm:pt modelId="{1018DA8A-31B4-49DB-8457-0F659E9FB0E8}" type="pres">
      <dgm:prSet presAssocID="{0341BA07-E526-465B-8476-DEBEFD0F9C38}" presName="parTx" presStyleLbl="revTx" presStyleIdx="1" presStyleCnt="2">
        <dgm:presLayoutVars>
          <dgm:chMax val="1"/>
          <dgm:bulletEnabled val="1"/>
        </dgm:presLayoutVars>
      </dgm:prSet>
      <dgm:spPr/>
    </dgm:pt>
    <dgm:pt modelId="{C9B7AE3D-23FB-4212-B1D9-EBF1BEC1C9CC}" type="pres">
      <dgm:prSet presAssocID="{0341BA07-E526-465B-8476-DEBEFD0F9C38}" presName="bracket" presStyleLbl="parChTrans1D1" presStyleIdx="1" presStyleCnt="2"/>
      <dgm:spPr/>
    </dgm:pt>
    <dgm:pt modelId="{A878922B-4D09-44B2-BDCB-0C4D3A834838}" type="pres">
      <dgm:prSet presAssocID="{0341BA07-E526-465B-8476-DEBEFD0F9C38}" presName="spH" presStyleCnt="0"/>
      <dgm:spPr/>
    </dgm:pt>
    <dgm:pt modelId="{DC857F6C-1FD2-4DF2-9EAA-10A8EBF52223}" type="pres">
      <dgm:prSet presAssocID="{0341BA07-E526-465B-8476-DEBEFD0F9C38}" presName="desTx" presStyleLbl="node1" presStyleIdx="1" presStyleCnt="2">
        <dgm:presLayoutVars>
          <dgm:bulletEnabled val="1"/>
        </dgm:presLayoutVars>
      </dgm:prSet>
      <dgm:spPr/>
    </dgm:pt>
  </dgm:ptLst>
  <dgm:cxnLst>
    <dgm:cxn modelId="{7EF38507-B609-4117-B449-3F44F98E9564}" srcId="{74B80862-EF77-4B09-938E-ECA138AA0A19}" destId="{F7BAE1CC-76A0-48B0-B370-EBD61000644E}" srcOrd="3" destOrd="0" parTransId="{EE55C3FD-7172-4BDB-82EF-55AE3CE7054B}" sibTransId="{B0FCB3CD-5402-4E3A-B0DA-72DE45321131}"/>
    <dgm:cxn modelId="{CBB87A09-6880-4D99-862C-DBF5FD867A7F}" srcId="{F42F2AE9-9848-493C-A6A3-583930D7BE76}" destId="{0341BA07-E526-465B-8476-DEBEFD0F9C38}" srcOrd="1" destOrd="0" parTransId="{864F29F2-F390-4EEB-B316-E15EDDB2C2F1}" sibTransId="{3BA3161D-FB2A-47D5-A85E-96D99C2F27C6}"/>
    <dgm:cxn modelId="{6A088516-9880-4DE1-B2EA-627A4CF95405}" srcId="{74B80862-EF77-4B09-938E-ECA138AA0A19}" destId="{48CD79EB-CE1F-458C-A22E-D627437D3520}" srcOrd="2" destOrd="0" parTransId="{452AD3DC-E390-4306-AC4C-021F5625622C}" sibTransId="{52FCA2DE-436F-4D0C-92F1-52E41C74B6AB}"/>
    <dgm:cxn modelId="{0DB68317-0BE2-45ED-8F77-0B58E3C77E45}" type="presOf" srcId="{0341BA07-E526-465B-8476-DEBEFD0F9C38}" destId="{1018DA8A-31B4-49DB-8457-0F659E9FB0E8}" srcOrd="0" destOrd="0" presId="urn:diagrams.loki3.com/BracketList"/>
    <dgm:cxn modelId="{1052701D-6B11-4310-9216-636224FDB974}" srcId="{0341BA07-E526-465B-8476-DEBEFD0F9C38}" destId="{E37D4E9B-33D6-41DF-8988-5FF75D312E77}" srcOrd="4" destOrd="0" parTransId="{B2F54C1F-2CB9-40CE-9C02-31520B860C82}" sibTransId="{F2534746-0155-422E-A5ED-7D957BEAC2C7}"/>
    <dgm:cxn modelId="{E60FAF21-3707-4D17-800A-E62EB39D831F}" srcId="{74B80862-EF77-4B09-938E-ECA138AA0A19}" destId="{CB1F2488-B27E-480E-8DE2-2FD5CE79BDF4}" srcOrd="1" destOrd="0" parTransId="{CD7D7692-BCF8-474B-8AA0-134E24BE8F76}" sibTransId="{6F03628F-110F-41AD-A214-96034A5DCF82}"/>
    <dgm:cxn modelId="{8DC96528-354C-4142-B53F-1F68B47E54FE}" srcId="{0341BA07-E526-465B-8476-DEBEFD0F9C38}" destId="{D33D0298-D857-4817-ACCF-670DA81B84D7}" srcOrd="2" destOrd="0" parTransId="{BAECBCDC-0C8A-4252-A6A9-4C53FBB67A97}" sibTransId="{804763E3-27BD-4F76-989F-CEBF75514232}"/>
    <dgm:cxn modelId="{FBD4402E-DDD7-4E99-9965-C2B66DF09FD2}" srcId="{74B80862-EF77-4B09-938E-ECA138AA0A19}" destId="{B45AB582-6A2F-43D1-8820-0C15DCEE0F0B}" srcOrd="0" destOrd="0" parTransId="{F5C1B7BA-2AE1-452A-A7BB-83DF5E888710}" sibTransId="{96B9125A-21F3-4BAC-B096-12E6206A11E2}"/>
    <dgm:cxn modelId="{3AFA4B30-334E-4A9B-9F46-8510D14FA11F}" srcId="{0341BA07-E526-465B-8476-DEBEFD0F9C38}" destId="{78638D57-BAE9-4B0B-82CB-77EA5C7D99C1}" srcOrd="1" destOrd="0" parTransId="{65C2A34C-6C21-4EDA-8068-09FE07A698F8}" sibTransId="{13400F51-6520-44AD-854E-2A93DC661058}"/>
    <dgm:cxn modelId="{E3653160-0C10-40F3-8688-393F989F991B}" type="presOf" srcId="{EDC041FC-CCDC-406B-95C1-8829D91FF606}" destId="{DC857F6C-1FD2-4DF2-9EAA-10A8EBF52223}" srcOrd="0" destOrd="3" presId="urn:diagrams.loki3.com/BracketList"/>
    <dgm:cxn modelId="{DE26C165-3C70-418A-9AFC-EFFEEFF26C2D}" type="presOf" srcId="{74B80862-EF77-4B09-938E-ECA138AA0A19}" destId="{69024921-6F15-44C1-BF89-B15568C28E43}" srcOrd="0" destOrd="0" presId="urn:diagrams.loki3.com/BracketList"/>
    <dgm:cxn modelId="{DA9C0C4B-E270-43BA-9CAF-4ADC17AE7A43}" srcId="{0341BA07-E526-465B-8476-DEBEFD0F9C38}" destId="{EDC041FC-CCDC-406B-95C1-8829D91FF606}" srcOrd="3" destOrd="0" parTransId="{5C7F8829-3C36-4355-83DE-767C175E294E}" sibTransId="{CB3D66C9-675A-4ABF-B283-E3CF33F7AF2F}"/>
    <dgm:cxn modelId="{0302784E-4D9A-415E-B11A-8F00BB0299F2}" srcId="{0341BA07-E526-465B-8476-DEBEFD0F9C38}" destId="{C3DEE787-C0F5-4CAF-9BA3-38C44420425C}" srcOrd="5" destOrd="0" parTransId="{1F96C8B5-825A-4209-8927-0B6AA115056F}" sibTransId="{FC953A84-26B8-44FD-A606-1AC4730D9C04}"/>
    <dgm:cxn modelId="{B3E64973-BEA6-446B-A45D-EDD80E4BCDE8}" type="presOf" srcId="{D33D0298-D857-4817-ACCF-670DA81B84D7}" destId="{DC857F6C-1FD2-4DF2-9EAA-10A8EBF52223}" srcOrd="0" destOrd="2" presId="urn:diagrams.loki3.com/BracketList"/>
    <dgm:cxn modelId="{A0F33B75-7B6C-441C-8E84-D06EA3177EF1}" type="presOf" srcId="{CB1F2488-B27E-480E-8DE2-2FD5CE79BDF4}" destId="{60CC48AC-DB1F-4528-B638-0403B747502F}" srcOrd="0" destOrd="1" presId="urn:diagrams.loki3.com/BracketList"/>
    <dgm:cxn modelId="{3DB9D78B-17D7-45D4-BDFA-1194114D5231}" type="presOf" srcId="{B45AB582-6A2F-43D1-8820-0C15DCEE0F0B}" destId="{60CC48AC-DB1F-4528-B638-0403B747502F}" srcOrd="0" destOrd="0" presId="urn:diagrams.loki3.com/BracketList"/>
    <dgm:cxn modelId="{65127A97-6F8E-4590-B178-4AA9678D7E34}" srcId="{F42F2AE9-9848-493C-A6A3-583930D7BE76}" destId="{74B80862-EF77-4B09-938E-ECA138AA0A19}" srcOrd="0" destOrd="0" parTransId="{BD95A3AF-7497-4DA9-A5F4-47182887A688}" sibTransId="{3E8F2F1E-0FB1-46C0-870F-26203B039AC1}"/>
    <dgm:cxn modelId="{99EB49AA-170D-470E-A5B9-AA8A3EEBDA82}" type="presOf" srcId="{48CD79EB-CE1F-458C-A22E-D627437D3520}" destId="{60CC48AC-DB1F-4528-B638-0403B747502F}" srcOrd="0" destOrd="2" presId="urn:diagrams.loki3.com/BracketList"/>
    <dgm:cxn modelId="{B6D798C1-05D9-4924-BD70-B2250A885B67}" type="presOf" srcId="{C3DEE787-C0F5-4CAF-9BA3-38C44420425C}" destId="{DC857F6C-1FD2-4DF2-9EAA-10A8EBF52223}" srcOrd="0" destOrd="5" presId="urn:diagrams.loki3.com/BracketList"/>
    <dgm:cxn modelId="{32C5BFC1-54FA-4B91-AE5A-CEA010E75797}" type="presOf" srcId="{F42F2AE9-9848-493C-A6A3-583930D7BE76}" destId="{14CEA4BA-91DC-4E61-B97C-D7ADC35D350E}" srcOrd="0" destOrd="0" presId="urn:diagrams.loki3.com/BracketList"/>
    <dgm:cxn modelId="{5897DBCD-338B-427B-AD64-2B994025E11F}" type="presOf" srcId="{78638D57-BAE9-4B0B-82CB-77EA5C7D99C1}" destId="{DC857F6C-1FD2-4DF2-9EAA-10A8EBF52223}" srcOrd="0" destOrd="1" presId="urn:diagrams.loki3.com/BracketList"/>
    <dgm:cxn modelId="{6A8710DC-C1DA-45D3-ADF0-68B0C248250D}" type="presOf" srcId="{E37D4E9B-33D6-41DF-8988-5FF75D312E77}" destId="{DC857F6C-1FD2-4DF2-9EAA-10A8EBF52223}" srcOrd="0" destOrd="4" presId="urn:diagrams.loki3.com/BracketList"/>
    <dgm:cxn modelId="{737F23ED-E327-47A9-AE69-F4CE1468DEA5}" type="presOf" srcId="{F7BAE1CC-76A0-48B0-B370-EBD61000644E}" destId="{60CC48AC-DB1F-4528-B638-0403B747502F}" srcOrd="0" destOrd="3" presId="urn:diagrams.loki3.com/BracketList"/>
    <dgm:cxn modelId="{078583F1-923F-4A0A-BA4D-102E66E61B9F}" srcId="{0341BA07-E526-465B-8476-DEBEFD0F9C38}" destId="{E03C261C-734F-4014-9FFC-17B028FD3B8B}" srcOrd="0" destOrd="0" parTransId="{4FB88656-0551-4C3C-BC78-439612A494F4}" sibTransId="{22CEAF75-ABB1-4C88-8E88-6419418CE846}"/>
    <dgm:cxn modelId="{CA5466FA-7691-4027-9E82-3478012A1C0C}" type="presOf" srcId="{E03C261C-734F-4014-9FFC-17B028FD3B8B}" destId="{DC857F6C-1FD2-4DF2-9EAA-10A8EBF52223}" srcOrd="0" destOrd="0" presId="urn:diagrams.loki3.com/BracketList"/>
    <dgm:cxn modelId="{13C6D56E-9D3A-4125-A25E-23F8A654E201}" type="presParOf" srcId="{14CEA4BA-91DC-4E61-B97C-D7ADC35D350E}" destId="{A330CA9D-499F-419D-A25C-E02C8CDEFB76}" srcOrd="0" destOrd="0" presId="urn:diagrams.loki3.com/BracketList"/>
    <dgm:cxn modelId="{3ECBB7AA-862E-4A2A-A353-B21B6BAC7E08}" type="presParOf" srcId="{A330CA9D-499F-419D-A25C-E02C8CDEFB76}" destId="{69024921-6F15-44C1-BF89-B15568C28E43}" srcOrd="0" destOrd="0" presId="urn:diagrams.loki3.com/BracketList"/>
    <dgm:cxn modelId="{1016EEB9-C4F8-45E0-A3F4-334A3D3F07B5}" type="presParOf" srcId="{A330CA9D-499F-419D-A25C-E02C8CDEFB76}" destId="{097D57B7-7C89-4C77-BFC4-2E7DCBD30AE4}" srcOrd="1" destOrd="0" presId="urn:diagrams.loki3.com/BracketList"/>
    <dgm:cxn modelId="{DA6FB200-89C5-4C11-B0CF-3E0276600263}" type="presParOf" srcId="{A330CA9D-499F-419D-A25C-E02C8CDEFB76}" destId="{207F0738-3D06-426D-A9BF-1B2622BFDFC9}" srcOrd="2" destOrd="0" presId="urn:diagrams.loki3.com/BracketList"/>
    <dgm:cxn modelId="{F0855E71-8D49-46FC-B47B-95544BED35CB}" type="presParOf" srcId="{A330CA9D-499F-419D-A25C-E02C8CDEFB76}" destId="{60CC48AC-DB1F-4528-B638-0403B747502F}" srcOrd="3" destOrd="0" presId="urn:diagrams.loki3.com/BracketList"/>
    <dgm:cxn modelId="{EE637D8D-4AA6-4AED-B473-7C2BC13E1362}" type="presParOf" srcId="{14CEA4BA-91DC-4E61-B97C-D7ADC35D350E}" destId="{5272035F-9031-4428-B31C-5AED068AFFCA}" srcOrd="1" destOrd="0" presId="urn:diagrams.loki3.com/BracketList"/>
    <dgm:cxn modelId="{4BB8357E-9DC7-42B2-B1EE-CD28361D297F}" type="presParOf" srcId="{14CEA4BA-91DC-4E61-B97C-D7ADC35D350E}" destId="{B8922A17-B830-41A6-9AF4-ED4699CA5E02}" srcOrd="2" destOrd="0" presId="urn:diagrams.loki3.com/BracketList"/>
    <dgm:cxn modelId="{75B42047-8BDC-4BC1-977F-87C5AD8D687F}" type="presParOf" srcId="{B8922A17-B830-41A6-9AF4-ED4699CA5E02}" destId="{1018DA8A-31B4-49DB-8457-0F659E9FB0E8}" srcOrd="0" destOrd="0" presId="urn:diagrams.loki3.com/BracketList"/>
    <dgm:cxn modelId="{7B390C01-92B6-41A8-80D0-22B8702BADB4}" type="presParOf" srcId="{B8922A17-B830-41A6-9AF4-ED4699CA5E02}" destId="{C9B7AE3D-23FB-4212-B1D9-EBF1BEC1C9CC}" srcOrd="1" destOrd="0" presId="urn:diagrams.loki3.com/BracketList"/>
    <dgm:cxn modelId="{C14ED3D6-9C9C-4896-BDD0-CCE4F71BBBC2}" type="presParOf" srcId="{B8922A17-B830-41A6-9AF4-ED4699CA5E02}" destId="{A878922B-4D09-44B2-BDCB-0C4D3A834838}" srcOrd="2" destOrd="0" presId="urn:diagrams.loki3.com/BracketList"/>
    <dgm:cxn modelId="{8424BA21-E4A7-4AC1-BFDD-2A5DDACFEDCC}" type="presParOf" srcId="{B8922A17-B830-41A6-9AF4-ED4699CA5E02}" destId="{DC857F6C-1FD2-4DF2-9EAA-10A8EBF52223}" srcOrd="3" destOrd="0" presId="urn:diagrams.loki3.com/Bracket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42F2AE9-9848-493C-A6A3-583930D7BE76}" type="doc">
      <dgm:prSet loTypeId="urn:diagrams.loki3.com/BracketList" loCatId="list" qsTypeId="urn:microsoft.com/office/officeart/2005/8/quickstyle/simple1" qsCatId="simple" csTypeId="urn:microsoft.com/office/officeart/2005/8/colors/accent2_1" csCatId="accent2" phldr="1"/>
      <dgm:spPr/>
      <dgm:t>
        <a:bodyPr/>
        <a:lstStyle/>
        <a:p>
          <a:endParaRPr lang="en-US"/>
        </a:p>
      </dgm:t>
    </dgm:pt>
    <dgm:pt modelId="{74B80862-EF77-4B09-938E-ECA138AA0A19}">
      <dgm:prSet phldrT="[Text]" custT="1"/>
      <dgm:spPr/>
      <dgm:t>
        <a:bodyPr/>
        <a:lstStyle/>
        <a:p>
          <a:pPr>
            <a:lnSpc>
              <a:spcPct val="80000"/>
            </a:lnSpc>
            <a:spcBef>
              <a:spcPts val="600"/>
            </a:spcBef>
            <a:spcAft>
              <a:spcPts val="600"/>
            </a:spcAft>
          </a:pPr>
          <a:r>
            <a:rPr lang="en-US" sz="1800" b="1" dirty="0">
              <a:solidFill>
                <a:srgbClr val="ED7D31"/>
              </a:solidFill>
              <a:latin typeface="Gotham Book" panose="02000604040000020004"/>
            </a:rPr>
            <a:t>JMPR Evaluation Process and Procedures</a:t>
          </a:r>
        </a:p>
      </dgm:t>
    </dgm:pt>
    <dgm:pt modelId="{3E8F2F1E-0FB1-46C0-870F-26203B039AC1}" type="sibTrans" cxnId="{65127A97-6F8E-4590-B178-4AA9678D7E34}">
      <dgm:prSet/>
      <dgm:spPr/>
      <dgm:t>
        <a:bodyPr/>
        <a:lstStyle/>
        <a:p>
          <a:pPr>
            <a:lnSpc>
              <a:spcPct val="80000"/>
            </a:lnSpc>
            <a:spcBef>
              <a:spcPts val="600"/>
            </a:spcBef>
            <a:spcAft>
              <a:spcPts val="600"/>
            </a:spcAft>
          </a:pPr>
          <a:endParaRPr lang="en-US" sz="1800">
            <a:latin typeface="Gotham Book" panose="02000604040000020004"/>
          </a:endParaRPr>
        </a:p>
      </dgm:t>
    </dgm:pt>
    <dgm:pt modelId="{BD95A3AF-7497-4DA9-A5F4-47182887A688}" type="parTrans" cxnId="{65127A97-6F8E-4590-B178-4AA9678D7E34}">
      <dgm:prSet/>
      <dgm:spPr/>
      <dgm:t>
        <a:bodyPr/>
        <a:lstStyle/>
        <a:p>
          <a:pPr>
            <a:lnSpc>
              <a:spcPct val="80000"/>
            </a:lnSpc>
            <a:spcBef>
              <a:spcPts val="600"/>
            </a:spcBef>
            <a:spcAft>
              <a:spcPts val="600"/>
            </a:spcAft>
          </a:pPr>
          <a:endParaRPr lang="en-US" sz="1800">
            <a:latin typeface="Gotham Book" panose="02000604040000020004"/>
          </a:endParaRPr>
        </a:p>
      </dgm:t>
    </dgm:pt>
    <dgm:pt modelId="{B45AB582-6A2F-43D1-8820-0C15DCEE0F0B}">
      <dgm:prSet custT="1"/>
      <dgm:spPr/>
      <dgm:t>
        <a:bodyPr/>
        <a:lstStyle/>
        <a:p>
          <a:pPr>
            <a:lnSpc>
              <a:spcPct val="80000"/>
            </a:lnSpc>
            <a:spcBef>
              <a:spcPts val="600"/>
            </a:spcBef>
            <a:spcAft>
              <a:spcPts val="600"/>
            </a:spcAft>
          </a:pPr>
          <a:r>
            <a:rPr lang="en-US" sz="1800" i="1" dirty="0">
              <a:latin typeface="Gotham Book" panose="02000604040000020004"/>
            </a:rPr>
            <a:t>Required Scope and Level of Detail in Data Sponsor Dossiers and JMPR Monographs</a:t>
          </a:r>
          <a:endParaRPr lang="en-US" sz="1800" b="1" dirty="0">
            <a:latin typeface="Gotham Book" panose="02000604040000020004"/>
          </a:endParaRPr>
        </a:p>
      </dgm:t>
    </dgm:pt>
    <dgm:pt modelId="{96B9125A-21F3-4BAC-B096-12E6206A11E2}" type="sibTrans" cxnId="{FBD4402E-DDD7-4E99-9965-C2B66DF09FD2}">
      <dgm:prSet/>
      <dgm:spPr/>
      <dgm:t>
        <a:bodyPr/>
        <a:lstStyle/>
        <a:p>
          <a:pPr>
            <a:lnSpc>
              <a:spcPct val="80000"/>
            </a:lnSpc>
            <a:spcBef>
              <a:spcPts val="600"/>
            </a:spcBef>
            <a:spcAft>
              <a:spcPts val="600"/>
            </a:spcAft>
          </a:pPr>
          <a:endParaRPr lang="en-US" sz="1800">
            <a:latin typeface="Gotham Book" panose="02000604040000020004"/>
          </a:endParaRPr>
        </a:p>
      </dgm:t>
    </dgm:pt>
    <dgm:pt modelId="{F5C1B7BA-2AE1-452A-A7BB-83DF5E888710}" type="parTrans" cxnId="{FBD4402E-DDD7-4E99-9965-C2B66DF09FD2}">
      <dgm:prSet/>
      <dgm:spPr/>
      <dgm:t>
        <a:bodyPr/>
        <a:lstStyle/>
        <a:p>
          <a:pPr>
            <a:lnSpc>
              <a:spcPct val="80000"/>
            </a:lnSpc>
            <a:spcBef>
              <a:spcPts val="600"/>
            </a:spcBef>
            <a:spcAft>
              <a:spcPts val="600"/>
            </a:spcAft>
          </a:pPr>
          <a:endParaRPr lang="en-US" sz="1800">
            <a:latin typeface="Gotham Book" panose="02000604040000020004"/>
          </a:endParaRPr>
        </a:p>
      </dgm:t>
    </dgm:pt>
    <dgm:pt modelId="{0341BA07-E526-465B-8476-DEBEFD0F9C38}">
      <dgm:prSet custT="1"/>
      <dgm:spPr/>
      <dgm:t>
        <a:bodyPr/>
        <a:lstStyle/>
        <a:p>
          <a:pPr>
            <a:lnSpc>
              <a:spcPct val="80000"/>
            </a:lnSpc>
            <a:spcBef>
              <a:spcPts val="600"/>
            </a:spcBef>
            <a:spcAft>
              <a:spcPts val="600"/>
            </a:spcAft>
          </a:pPr>
          <a:r>
            <a:rPr lang="en-US" sz="1800" b="1" dirty="0">
              <a:solidFill>
                <a:srgbClr val="ED7D31"/>
              </a:solidFill>
              <a:latin typeface="Gotham Book" panose="02000604040000020004"/>
            </a:rPr>
            <a:t>JMPR Organizational Structure, Staffing and Resources</a:t>
          </a:r>
        </a:p>
      </dgm:t>
    </dgm:pt>
    <dgm:pt modelId="{3BA3161D-FB2A-47D5-A85E-96D99C2F27C6}" type="sibTrans" cxnId="{CBB87A09-6880-4D99-862C-DBF5FD867A7F}">
      <dgm:prSet/>
      <dgm:spPr/>
      <dgm:t>
        <a:bodyPr/>
        <a:lstStyle/>
        <a:p>
          <a:pPr>
            <a:lnSpc>
              <a:spcPct val="80000"/>
            </a:lnSpc>
            <a:spcBef>
              <a:spcPts val="600"/>
            </a:spcBef>
            <a:spcAft>
              <a:spcPts val="600"/>
            </a:spcAft>
          </a:pPr>
          <a:endParaRPr lang="en-US" sz="1800">
            <a:latin typeface="Gotham Book" panose="02000604040000020004"/>
          </a:endParaRPr>
        </a:p>
      </dgm:t>
    </dgm:pt>
    <dgm:pt modelId="{864F29F2-F390-4EEB-B316-E15EDDB2C2F1}" type="parTrans" cxnId="{CBB87A09-6880-4D99-862C-DBF5FD867A7F}">
      <dgm:prSet/>
      <dgm:spPr/>
      <dgm:t>
        <a:bodyPr/>
        <a:lstStyle/>
        <a:p>
          <a:pPr>
            <a:lnSpc>
              <a:spcPct val="80000"/>
            </a:lnSpc>
            <a:spcBef>
              <a:spcPts val="600"/>
            </a:spcBef>
            <a:spcAft>
              <a:spcPts val="600"/>
            </a:spcAft>
          </a:pPr>
          <a:endParaRPr lang="en-US" sz="1800">
            <a:latin typeface="Gotham Book" panose="02000604040000020004"/>
          </a:endParaRPr>
        </a:p>
      </dgm:t>
    </dgm:pt>
    <dgm:pt modelId="{E03C261C-734F-4014-9FFC-17B028FD3B8B}">
      <dgm:prSet custT="1"/>
      <dgm:spPr/>
      <dgm:t>
        <a:bodyPr/>
        <a:lstStyle/>
        <a:p>
          <a:pPr>
            <a:lnSpc>
              <a:spcPct val="80000"/>
            </a:lnSpc>
            <a:spcBef>
              <a:spcPts val="600"/>
            </a:spcBef>
            <a:spcAft>
              <a:spcPts val="600"/>
            </a:spcAft>
          </a:pPr>
          <a:r>
            <a:rPr lang="en-US" sz="1800" i="1" dirty="0">
              <a:latin typeface="Gotham Book" panose="02000604040000020004"/>
            </a:rPr>
            <a:t>Funding</a:t>
          </a:r>
          <a:endParaRPr lang="en-US" sz="1800" b="1" dirty="0">
            <a:latin typeface="Gotham Book" panose="02000604040000020004"/>
          </a:endParaRPr>
        </a:p>
      </dgm:t>
    </dgm:pt>
    <dgm:pt modelId="{22CEAF75-ABB1-4C88-8E88-6419418CE846}" type="sibTrans" cxnId="{078583F1-923F-4A0A-BA4D-102E66E61B9F}">
      <dgm:prSet/>
      <dgm:spPr/>
      <dgm:t>
        <a:bodyPr/>
        <a:lstStyle/>
        <a:p>
          <a:pPr>
            <a:lnSpc>
              <a:spcPct val="80000"/>
            </a:lnSpc>
            <a:spcBef>
              <a:spcPts val="600"/>
            </a:spcBef>
            <a:spcAft>
              <a:spcPts val="600"/>
            </a:spcAft>
          </a:pPr>
          <a:endParaRPr lang="en-US" sz="1800">
            <a:latin typeface="Gotham Book" panose="02000604040000020004"/>
          </a:endParaRPr>
        </a:p>
      </dgm:t>
    </dgm:pt>
    <dgm:pt modelId="{4FB88656-0551-4C3C-BC78-439612A494F4}" type="parTrans" cxnId="{078583F1-923F-4A0A-BA4D-102E66E61B9F}">
      <dgm:prSet/>
      <dgm:spPr/>
      <dgm:t>
        <a:bodyPr/>
        <a:lstStyle/>
        <a:p>
          <a:pPr>
            <a:lnSpc>
              <a:spcPct val="80000"/>
            </a:lnSpc>
            <a:spcBef>
              <a:spcPts val="600"/>
            </a:spcBef>
            <a:spcAft>
              <a:spcPts val="600"/>
            </a:spcAft>
          </a:pPr>
          <a:endParaRPr lang="en-US" sz="1800">
            <a:latin typeface="Gotham Book" panose="02000604040000020004"/>
          </a:endParaRPr>
        </a:p>
      </dgm:t>
    </dgm:pt>
    <dgm:pt modelId="{9877B2FC-CEDC-44B4-A1AA-8D653F386FE5}">
      <dgm:prSet custT="1"/>
      <dgm:spPr/>
      <dgm:t>
        <a:bodyPr/>
        <a:lstStyle/>
        <a:p>
          <a:pPr>
            <a:lnSpc>
              <a:spcPct val="80000"/>
            </a:lnSpc>
            <a:spcBef>
              <a:spcPts val="600"/>
            </a:spcBef>
            <a:spcAft>
              <a:spcPts val="600"/>
            </a:spcAft>
          </a:pPr>
          <a:r>
            <a:rPr lang="en-US" sz="1800" i="1" dirty="0">
              <a:latin typeface="Gotham Book" panose="02000604040000020004"/>
            </a:rPr>
            <a:t>Working Procedures </a:t>
          </a:r>
          <a:endParaRPr lang="en-US" sz="1800" dirty="0">
            <a:latin typeface="Gotham Book" panose="02000604040000020004"/>
          </a:endParaRPr>
        </a:p>
      </dgm:t>
    </dgm:pt>
    <dgm:pt modelId="{CFC5371A-4403-4336-8F64-C1D6133D23EB}" type="parTrans" cxnId="{7610ED0F-0A0D-4A1C-9747-940D5A072BA5}">
      <dgm:prSet/>
      <dgm:spPr/>
      <dgm:t>
        <a:bodyPr/>
        <a:lstStyle/>
        <a:p>
          <a:pPr>
            <a:lnSpc>
              <a:spcPct val="80000"/>
            </a:lnSpc>
            <a:spcBef>
              <a:spcPts val="600"/>
            </a:spcBef>
            <a:spcAft>
              <a:spcPts val="600"/>
            </a:spcAft>
          </a:pPr>
          <a:endParaRPr lang="en-US" sz="1800">
            <a:latin typeface="Gotham Book" panose="02000604040000020004"/>
          </a:endParaRPr>
        </a:p>
      </dgm:t>
    </dgm:pt>
    <dgm:pt modelId="{6C4EC78F-2320-4871-ABD4-597DBFB2FC81}" type="sibTrans" cxnId="{7610ED0F-0A0D-4A1C-9747-940D5A072BA5}">
      <dgm:prSet/>
      <dgm:spPr/>
      <dgm:t>
        <a:bodyPr/>
        <a:lstStyle/>
        <a:p>
          <a:pPr>
            <a:lnSpc>
              <a:spcPct val="80000"/>
            </a:lnSpc>
            <a:spcBef>
              <a:spcPts val="600"/>
            </a:spcBef>
            <a:spcAft>
              <a:spcPts val="600"/>
            </a:spcAft>
          </a:pPr>
          <a:endParaRPr lang="en-US" sz="1800">
            <a:latin typeface="Gotham Book" panose="02000604040000020004"/>
          </a:endParaRPr>
        </a:p>
      </dgm:t>
    </dgm:pt>
    <dgm:pt modelId="{E537B008-EF60-4116-B14A-62202B51BD87}">
      <dgm:prSet custT="1"/>
      <dgm:spPr/>
      <dgm:t>
        <a:bodyPr/>
        <a:lstStyle/>
        <a:p>
          <a:pPr>
            <a:lnSpc>
              <a:spcPct val="80000"/>
            </a:lnSpc>
            <a:spcBef>
              <a:spcPts val="600"/>
            </a:spcBef>
            <a:spcAft>
              <a:spcPts val="600"/>
            </a:spcAft>
          </a:pPr>
          <a:r>
            <a:rPr lang="en-US" sz="1800" i="1" dirty="0">
              <a:latin typeface="Gotham Book" panose="02000604040000020004"/>
            </a:rPr>
            <a:t>Quality Control Check in Data Submission</a:t>
          </a:r>
          <a:endParaRPr lang="en-US" sz="1800" dirty="0">
            <a:latin typeface="Gotham Book" panose="02000604040000020004"/>
          </a:endParaRPr>
        </a:p>
      </dgm:t>
    </dgm:pt>
    <dgm:pt modelId="{16CA3F1A-1063-4EAD-BDDA-FE47025248EA}" type="parTrans" cxnId="{F926DB1E-44C7-4A85-9F8F-E007BF23B438}">
      <dgm:prSet/>
      <dgm:spPr/>
      <dgm:t>
        <a:bodyPr/>
        <a:lstStyle/>
        <a:p>
          <a:pPr>
            <a:lnSpc>
              <a:spcPct val="80000"/>
            </a:lnSpc>
            <a:spcBef>
              <a:spcPts val="600"/>
            </a:spcBef>
            <a:spcAft>
              <a:spcPts val="600"/>
            </a:spcAft>
          </a:pPr>
          <a:endParaRPr lang="en-US" sz="1800">
            <a:latin typeface="Gotham Book" panose="02000604040000020004"/>
          </a:endParaRPr>
        </a:p>
      </dgm:t>
    </dgm:pt>
    <dgm:pt modelId="{7F6245BA-BA3B-4992-AE0F-8DF41BC106DD}" type="sibTrans" cxnId="{F926DB1E-44C7-4A85-9F8F-E007BF23B438}">
      <dgm:prSet/>
      <dgm:spPr/>
      <dgm:t>
        <a:bodyPr/>
        <a:lstStyle/>
        <a:p>
          <a:pPr>
            <a:lnSpc>
              <a:spcPct val="80000"/>
            </a:lnSpc>
            <a:spcBef>
              <a:spcPts val="600"/>
            </a:spcBef>
            <a:spcAft>
              <a:spcPts val="600"/>
            </a:spcAft>
          </a:pPr>
          <a:endParaRPr lang="en-US" sz="1800">
            <a:latin typeface="Gotham Book" panose="02000604040000020004"/>
          </a:endParaRPr>
        </a:p>
      </dgm:t>
    </dgm:pt>
    <dgm:pt modelId="{BC758344-196B-4F19-9626-C5186E0BC7EE}">
      <dgm:prSet custT="1"/>
      <dgm:spPr/>
      <dgm:t>
        <a:bodyPr/>
        <a:lstStyle/>
        <a:p>
          <a:pPr>
            <a:lnSpc>
              <a:spcPct val="80000"/>
            </a:lnSpc>
            <a:spcBef>
              <a:spcPts val="600"/>
            </a:spcBef>
            <a:spcAft>
              <a:spcPts val="600"/>
            </a:spcAft>
          </a:pPr>
          <a:r>
            <a:rPr lang="en-US" sz="1800" i="1" dirty="0">
              <a:latin typeface="Gotham Book" panose="02000604040000020004"/>
            </a:rPr>
            <a:t>Efficiency in Virtual Collaboration</a:t>
          </a:r>
          <a:endParaRPr lang="en-US" sz="1800" dirty="0">
            <a:latin typeface="Gotham Book" panose="02000604040000020004"/>
          </a:endParaRPr>
        </a:p>
      </dgm:t>
    </dgm:pt>
    <dgm:pt modelId="{26CF8B24-AD2F-48BE-A90D-8E8AA5F2ADB1}" type="parTrans" cxnId="{BF418E06-AD6B-4411-BF4D-A4ECC7AAC322}">
      <dgm:prSet/>
      <dgm:spPr/>
      <dgm:t>
        <a:bodyPr/>
        <a:lstStyle/>
        <a:p>
          <a:pPr>
            <a:lnSpc>
              <a:spcPct val="80000"/>
            </a:lnSpc>
            <a:spcBef>
              <a:spcPts val="600"/>
            </a:spcBef>
            <a:spcAft>
              <a:spcPts val="600"/>
            </a:spcAft>
          </a:pPr>
          <a:endParaRPr lang="en-US" sz="1800">
            <a:latin typeface="Gotham Book" panose="02000604040000020004"/>
          </a:endParaRPr>
        </a:p>
      </dgm:t>
    </dgm:pt>
    <dgm:pt modelId="{C9B32209-B8CE-451D-84FA-B7E917E93373}" type="sibTrans" cxnId="{BF418E06-AD6B-4411-BF4D-A4ECC7AAC322}">
      <dgm:prSet/>
      <dgm:spPr/>
      <dgm:t>
        <a:bodyPr/>
        <a:lstStyle/>
        <a:p>
          <a:pPr>
            <a:lnSpc>
              <a:spcPct val="80000"/>
            </a:lnSpc>
            <a:spcBef>
              <a:spcPts val="600"/>
            </a:spcBef>
            <a:spcAft>
              <a:spcPts val="600"/>
            </a:spcAft>
          </a:pPr>
          <a:endParaRPr lang="en-US" sz="1800">
            <a:latin typeface="Gotham Book" panose="02000604040000020004"/>
          </a:endParaRPr>
        </a:p>
      </dgm:t>
    </dgm:pt>
    <dgm:pt modelId="{097A7D38-7A05-4014-9911-8EFB292B3E04}">
      <dgm:prSet custT="1"/>
      <dgm:spPr/>
      <dgm:t>
        <a:bodyPr/>
        <a:lstStyle/>
        <a:p>
          <a:pPr>
            <a:lnSpc>
              <a:spcPct val="80000"/>
            </a:lnSpc>
            <a:spcBef>
              <a:spcPts val="600"/>
            </a:spcBef>
            <a:spcAft>
              <a:spcPts val="600"/>
            </a:spcAft>
          </a:pPr>
          <a:r>
            <a:rPr lang="en-US" sz="1800" i="1" dirty="0">
              <a:latin typeface="Gotham Book" panose="02000604040000020004"/>
            </a:rPr>
            <a:t>JMPR Experts</a:t>
          </a:r>
          <a:endParaRPr lang="en-US" sz="1800" dirty="0">
            <a:latin typeface="Gotham Book" panose="02000604040000020004"/>
          </a:endParaRPr>
        </a:p>
      </dgm:t>
    </dgm:pt>
    <dgm:pt modelId="{414E40AE-AFF9-4E28-AC89-FDE52CFA2DA9}" type="parTrans" cxnId="{B4A83D33-7B21-4515-BB97-D4B432AB58BA}">
      <dgm:prSet/>
      <dgm:spPr/>
      <dgm:t>
        <a:bodyPr/>
        <a:lstStyle/>
        <a:p>
          <a:pPr>
            <a:lnSpc>
              <a:spcPct val="80000"/>
            </a:lnSpc>
            <a:spcBef>
              <a:spcPts val="600"/>
            </a:spcBef>
            <a:spcAft>
              <a:spcPts val="600"/>
            </a:spcAft>
          </a:pPr>
          <a:endParaRPr lang="en-US" sz="1800">
            <a:latin typeface="Gotham Book" panose="02000604040000020004"/>
          </a:endParaRPr>
        </a:p>
      </dgm:t>
    </dgm:pt>
    <dgm:pt modelId="{4A8D7F3E-1F8A-4005-90B5-B3205ED76858}" type="sibTrans" cxnId="{B4A83D33-7B21-4515-BB97-D4B432AB58BA}">
      <dgm:prSet/>
      <dgm:spPr/>
      <dgm:t>
        <a:bodyPr/>
        <a:lstStyle/>
        <a:p>
          <a:pPr>
            <a:lnSpc>
              <a:spcPct val="80000"/>
            </a:lnSpc>
            <a:spcBef>
              <a:spcPts val="600"/>
            </a:spcBef>
            <a:spcAft>
              <a:spcPts val="600"/>
            </a:spcAft>
          </a:pPr>
          <a:endParaRPr lang="en-US" sz="1800">
            <a:latin typeface="Gotham Book" panose="02000604040000020004"/>
          </a:endParaRPr>
        </a:p>
      </dgm:t>
    </dgm:pt>
    <dgm:pt modelId="{D941C17D-64CF-431A-A21A-4232A4373FA2}">
      <dgm:prSet custT="1"/>
      <dgm:spPr/>
      <dgm:t>
        <a:bodyPr/>
        <a:lstStyle/>
        <a:p>
          <a:pPr>
            <a:lnSpc>
              <a:spcPct val="80000"/>
            </a:lnSpc>
            <a:spcBef>
              <a:spcPts val="600"/>
            </a:spcBef>
            <a:spcAft>
              <a:spcPts val="600"/>
            </a:spcAft>
          </a:pPr>
          <a:r>
            <a:rPr lang="en-US" sz="1800" i="1" dirty="0">
              <a:latin typeface="Gotham Book" panose="02000604040000020004"/>
            </a:rPr>
            <a:t>Staffing</a:t>
          </a:r>
          <a:endParaRPr lang="en-US" sz="1800" dirty="0">
            <a:latin typeface="Gotham Book" panose="02000604040000020004"/>
          </a:endParaRPr>
        </a:p>
      </dgm:t>
    </dgm:pt>
    <dgm:pt modelId="{336D4401-B553-4CB3-A2B2-E037479B9938}" type="parTrans" cxnId="{0C828971-F022-4F76-9F31-8DB67202CC01}">
      <dgm:prSet/>
      <dgm:spPr/>
      <dgm:t>
        <a:bodyPr/>
        <a:lstStyle/>
        <a:p>
          <a:pPr>
            <a:lnSpc>
              <a:spcPct val="80000"/>
            </a:lnSpc>
            <a:spcBef>
              <a:spcPts val="600"/>
            </a:spcBef>
            <a:spcAft>
              <a:spcPts val="600"/>
            </a:spcAft>
          </a:pPr>
          <a:endParaRPr lang="en-US" sz="1800">
            <a:latin typeface="Gotham Book" panose="02000604040000020004"/>
          </a:endParaRPr>
        </a:p>
      </dgm:t>
    </dgm:pt>
    <dgm:pt modelId="{84F84B2F-8367-4F3C-B521-A3A1B6D0E79E}" type="sibTrans" cxnId="{0C828971-F022-4F76-9F31-8DB67202CC01}">
      <dgm:prSet/>
      <dgm:spPr/>
      <dgm:t>
        <a:bodyPr/>
        <a:lstStyle/>
        <a:p>
          <a:pPr>
            <a:lnSpc>
              <a:spcPct val="80000"/>
            </a:lnSpc>
            <a:spcBef>
              <a:spcPts val="600"/>
            </a:spcBef>
            <a:spcAft>
              <a:spcPts val="600"/>
            </a:spcAft>
          </a:pPr>
          <a:endParaRPr lang="en-US" sz="1800">
            <a:latin typeface="Gotham Book" panose="02000604040000020004"/>
          </a:endParaRPr>
        </a:p>
      </dgm:t>
    </dgm:pt>
    <dgm:pt modelId="{14CEA4BA-91DC-4E61-B97C-D7ADC35D350E}" type="pres">
      <dgm:prSet presAssocID="{F42F2AE9-9848-493C-A6A3-583930D7BE76}" presName="Name0" presStyleCnt="0">
        <dgm:presLayoutVars>
          <dgm:dir/>
          <dgm:animLvl val="lvl"/>
          <dgm:resizeHandles val="exact"/>
        </dgm:presLayoutVars>
      </dgm:prSet>
      <dgm:spPr/>
    </dgm:pt>
    <dgm:pt modelId="{A330CA9D-499F-419D-A25C-E02C8CDEFB76}" type="pres">
      <dgm:prSet presAssocID="{74B80862-EF77-4B09-938E-ECA138AA0A19}" presName="linNode" presStyleCnt="0"/>
      <dgm:spPr/>
    </dgm:pt>
    <dgm:pt modelId="{69024921-6F15-44C1-BF89-B15568C28E43}" type="pres">
      <dgm:prSet presAssocID="{74B80862-EF77-4B09-938E-ECA138AA0A19}" presName="parTx" presStyleLbl="revTx" presStyleIdx="0" presStyleCnt="2">
        <dgm:presLayoutVars>
          <dgm:chMax val="1"/>
          <dgm:bulletEnabled val="1"/>
        </dgm:presLayoutVars>
      </dgm:prSet>
      <dgm:spPr/>
    </dgm:pt>
    <dgm:pt modelId="{097D57B7-7C89-4C77-BFC4-2E7DCBD30AE4}" type="pres">
      <dgm:prSet presAssocID="{74B80862-EF77-4B09-938E-ECA138AA0A19}" presName="bracket" presStyleLbl="parChTrans1D1" presStyleIdx="0" presStyleCnt="2"/>
      <dgm:spPr/>
    </dgm:pt>
    <dgm:pt modelId="{207F0738-3D06-426D-A9BF-1B2622BFDFC9}" type="pres">
      <dgm:prSet presAssocID="{74B80862-EF77-4B09-938E-ECA138AA0A19}" presName="spH" presStyleCnt="0"/>
      <dgm:spPr/>
    </dgm:pt>
    <dgm:pt modelId="{60CC48AC-DB1F-4528-B638-0403B747502F}" type="pres">
      <dgm:prSet presAssocID="{74B80862-EF77-4B09-938E-ECA138AA0A19}" presName="desTx" presStyleLbl="node1" presStyleIdx="0" presStyleCnt="2">
        <dgm:presLayoutVars>
          <dgm:bulletEnabled val="1"/>
        </dgm:presLayoutVars>
      </dgm:prSet>
      <dgm:spPr/>
    </dgm:pt>
    <dgm:pt modelId="{5272035F-9031-4428-B31C-5AED068AFFCA}" type="pres">
      <dgm:prSet presAssocID="{3E8F2F1E-0FB1-46C0-870F-26203B039AC1}" presName="spV" presStyleCnt="0"/>
      <dgm:spPr/>
    </dgm:pt>
    <dgm:pt modelId="{B8922A17-B830-41A6-9AF4-ED4699CA5E02}" type="pres">
      <dgm:prSet presAssocID="{0341BA07-E526-465B-8476-DEBEFD0F9C38}" presName="linNode" presStyleCnt="0"/>
      <dgm:spPr/>
    </dgm:pt>
    <dgm:pt modelId="{1018DA8A-31B4-49DB-8457-0F659E9FB0E8}" type="pres">
      <dgm:prSet presAssocID="{0341BA07-E526-465B-8476-DEBEFD0F9C38}" presName="parTx" presStyleLbl="revTx" presStyleIdx="1" presStyleCnt="2">
        <dgm:presLayoutVars>
          <dgm:chMax val="1"/>
          <dgm:bulletEnabled val="1"/>
        </dgm:presLayoutVars>
      </dgm:prSet>
      <dgm:spPr/>
    </dgm:pt>
    <dgm:pt modelId="{C9B7AE3D-23FB-4212-B1D9-EBF1BEC1C9CC}" type="pres">
      <dgm:prSet presAssocID="{0341BA07-E526-465B-8476-DEBEFD0F9C38}" presName="bracket" presStyleLbl="parChTrans1D1" presStyleIdx="1" presStyleCnt="2"/>
      <dgm:spPr/>
    </dgm:pt>
    <dgm:pt modelId="{A878922B-4D09-44B2-BDCB-0C4D3A834838}" type="pres">
      <dgm:prSet presAssocID="{0341BA07-E526-465B-8476-DEBEFD0F9C38}" presName="spH" presStyleCnt="0"/>
      <dgm:spPr/>
    </dgm:pt>
    <dgm:pt modelId="{DC857F6C-1FD2-4DF2-9EAA-10A8EBF52223}" type="pres">
      <dgm:prSet presAssocID="{0341BA07-E526-465B-8476-DEBEFD0F9C38}" presName="desTx" presStyleLbl="node1" presStyleIdx="1" presStyleCnt="2">
        <dgm:presLayoutVars>
          <dgm:bulletEnabled val="1"/>
        </dgm:presLayoutVars>
      </dgm:prSet>
      <dgm:spPr/>
    </dgm:pt>
  </dgm:ptLst>
  <dgm:cxnLst>
    <dgm:cxn modelId="{BF418E06-AD6B-4411-BF4D-A4ECC7AAC322}" srcId="{74B80862-EF77-4B09-938E-ECA138AA0A19}" destId="{BC758344-196B-4F19-9626-C5186E0BC7EE}" srcOrd="3" destOrd="0" parTransId="{26CF8B24-AD2F-48BE-A90D-8E8AA5F2ADB1}" sibTransId="{C9B32209-B8CE-451D-84FA-B7E917E93373}"/>
    <dgm:cxn modelId="{CBB87A09-6880-4D99-862C-DBF5FD867A7F}" srcId="{F42F2AE9-9848-493C-A6A3-583930D7BE76}" destId="{0341BA07-E526-465B-8476-DEBEFD0F9C38}" srcOrd="1" destOrd="0" parTransId="{864F29F2-F390-4EEB-B316-E15EDDB2C2F1}" sibTransId="{3BA3161D-FB2A-47D5-A85E-96D99C2F27C6}"/>
    <dgm:cxn modelId="{7610ED0F-0A0D-4A1C-9747-940D5A072BA5}" srcId="{74B80862-EF77-4B09-938E-ECA138AA0A19}" destId="{9877B2FC-CEDC-44B4-A1AA-8D653F386FE5}" srcOrd="1" destOrd="0" parTransId="{CFC5371A-4403-4336-8F64-C1D6133D23EB}" sibTransId="{6C4EC78F-2320-4871-ABD4-597DBFB2FC81}"/>
    <dgm:cxn modelId="{0DB68317-0BE2-45ED-8F77-0B58E3C77E45}" type="presOf" srcId="{0341BA07-E526-465B-8476-DEBEFD0F9C38}" destId="{1018DA8A-31B4-49DB-8457-0F659E9FB0E8}" srcOrd="0" destOrd="0" presId="urn:diagrams.loki3.com/BracketList"/>
    <dgm:cxn modelId="{F926DB1E-44C7-4A85-9F8F-E007BF23B438}" srcId="{74B80862-EF77-4B09-938E-ECA138AA0A19}" destId="{E537B008-EF60-4116-B14A-62202B51BD87}" srcOrd="2" destOrd="0" parTransId="{16CA3F1A-1063-4EAD-BDDA-FE47025248EA}" sibTransId="{7F6245BA-BA3B-4992-AE0F-8DF41BC106DD}"/>
    <dgm:cxn modelId="{679FE01F-D9DC-42F1-8D6E-590A4D7478B7}" type="presOf" srcId="{BC758344-196B-4F19-9626-C5186E0BC7EE}" destId="{60CC48AC-DB1F-4528-B638-0403B747502F}" srcOrd="0" destOrd="3" presId="urn:diagrams.loki3.com/BracketList"/>
    <dgm:cxn modelId="{F4A43D21-BEE3-486A-A60A-5C3E367EB330}" type="presOf" srcId="{9877B2FC-CEDC-44B4-A1AA-8D653F386FE5}" destId="{60CC48AC-DB1F-4528-B638-0403B747502F}" srcOrd="0" destOrd="1" presId="urn:diagrams.loki3.com/BracketList"/>
    <dgm:cxn modelId="{FBD4402E-DDD7-4E99-9965-C2B66DF09FD2}" srcId="{74B80862-EF77-4B09-938E-ECA138AA0A19}" destId="{B45AB582-6A2F-43D1-8820-0C15DCEE0F0B}" srcOrd="0" destOrd="0" parTransId="{F5C1B7BA-2AE1-452A-A7BB-83DF5E888710}" sibTransId="{96B9125A-21F3-4BAC-B096-12E6206A11E2}"/>
    <dgm:cxn modelId="{B4A83D33-7B21-4515-BB97-D4B432AB58BA}" srcId="{0341BA07-E526-465B-8476-DEBEFD0F9C38}" destId="{097A7D38-7A05-4014-9911-8EFB292B3E04}" srcOrd="1" destOrd="0" parTransId="{414E40AE-AFF9-4E28-AC89-FDE52CFA2DA9}" sibTransId="{4A8D7F3E-1F8A-4005-90B5-B3205ED76858}"/>
    <dgm:cxn modelId="{DE26C165-3C70-418A-9AFC-EFFEEFF26C2D}" type="presOf" srcId="{74B80862-EF77-4B09-938E-ECA138AA0A19}" destId="{69024921-6F15-44C1-BF89-B15568C28E43}" srcOrd="0" destOrd="0" presId="urn:diagrams.loki3.com/BracketList"/>
    <dgm:cxn modelId="{0C828971-F022-4F76-9F31-8DB67202CC01}" srcId="{0341BA07-E526-465B-8476-DEBEFD0F9C38}" destId="{D941C17D-64CF-431A-A21A-4232A4373FA2}" srcOrd="2" destOrd="0" parTransId="{336D4401-B553-4CB3-A2B2-E037479B9938}" sibTransId="{84F84B2F-8367-4F3C-B521-A3A1B6D0E79E}"/>
    <dgm:cxn modelId="{3DB9D78B-17D7-45D4-BDFA-1194114D5231}" type="presOf" srcId="{B45AB582-6A2F-43D1-8820-0C15DCEE0F0B}" destId="{60CC48AC-DB1F-4528-B638-0403B747502F}" srcOrd="0" destOrd="0" presId="urn:diagrams.loki3.com/BracketList"/>
    <dgm:cxn modelId="{65127A97-6F8E-4590-B178-4AA9678D7E34}" srcId="{F42F2AE9-9848-493C-A6A3-583930D7BE76}" destId="{74B80862-EF77-4B09-938E-ECA138AA0A19}" srcOrd="0" destOrd="0" parTransId="{BD95A3AF-7497-4DA9-A5F4-47182887A688}" sibTransId="{3E8F2F1E-0FB1-46C0-870F-26203B039AC1}"/>
    <dgm:cxn modelId="{2AAA35AD-A114-4DDD-A1CD-51686F39D898}" type="presOf" srcId="{097A7D38-7A05-4014-9911-8EFB292B3E04}" destId="{DC857F6C-1FD2-4DF2-9EAA-10A8EBF52223}" srcOrd="0" destOrd="1" presId="urn:diagrams.loki3.com/BracketList"/>
    <dgm:cxn modelId="{7E08E1B9-F839-4059-983C-791B9A4687F6}" type="presOf" srcId="{E537B008-EF60-4116-B14A-62202B51BD87}" destId="{60CC48AC-DB1F-4528-B638-0403B747502F}" srcOrd="0" destOrd="2" presId="urn:diagrams.loki3.com/BracketList"/>
    <dgm:cxn modelId="{32C5BFC1-54FA-4B91-AE5A-CEA010E75797}" type="presOf" srcId="{F42F2AE9-9848-493C-A6A3-583930D7BE76}" destId="{14CEA4BA-91DC-4E61-B97C-D7ADC35D350E}" srcOrd="0" destOrd="0" presId="urn:diagrams.loki3.com/BracketList"/>
    <dgm:cxn modelId="{1C014BCE-2BD3-4A3A-9D3A-78C5E1D547F9}" type="presOf" srcId="{D941C17D-64CF-431A-A21A-4232A4373FA2}" destId="{DC857F6C-1FD2-4DF2-9EAA-10A8EBF52223}" srcOrd="0" destOrd="2" presId="urn:diagrams.loki3.com/BracketList"/>
    <dgm:cxn modelId="{078583F1-923F-4A0A-BA4D-102E66E61B9F}" srcId="{0341BA07-E526-465B-8476-DEBEFD0F9C38}" destId="{E03C261C-734F-4014-9FFC-17B028FD3B8B}" srcOrd="0" destOrd="0" parTransId="{4FB88656-0551-4C3C-BC78-439612A494F4}" sibTransId="{22CEAF75-ABB1-4C88-8E88-6419418CE846}"/>
    <dgm:cxn modelId="{CA5466FA-7691-4027-9E82-3478012A1C0C}" type="presOf" srcId="{E03C261C-734F-4014-9FFC-17B028FD3B8B}" destId="{DC857F6C-1FD2-4DF2-9EAA-10A8EBF52223}" srcOrd="0" destOrd="0" presId="urn:diagrams.loki3.com/BracketList"/>
    <dgm:cxn modelId="{13C6D56E-9D3A-4125-A25E-23F8A654E201}" type="presParOf" srcId="{14CEA4BA-91DC-4E61-B97C-D7ADC35D350E}" destId="{A330CA9D-499F-419D-A25C-E02C8CDEFB76}" srcOrd="0" destOrd="0" presId="urn:diagrams.loki3.com/BracketList"/>
    <dgm:cxn modelId="{3ECBB7AA-862E-4A2A-A353-B21B6BAC7E08}" type="presParOf" srcId="{A330CA9D-499F-419D-A25C-E02C8CDEFB76}" destId="{69024921-6F15-44C1-BF89-B15568C28E43}" srcOrd="0" destOrd="0" presId="urn:diagrams.loki3.com/BracketList"/>
    <dgm:cxn modelId="{1016EEB9-C4F8-45E0-A3F4-334A3D3F07B5}" type="presParOf" srcId="{A330CA9D-499F-419D-A25C-E02C8CDEFB76}" destId="{097D57B7-7C89-4C77-BFC4-2E7DCBD30AE4}" srcOrd="1" destOrd="0" presId="urn:diagrams.loki3.com/BracketList"/>
    <dgm:cxn modelId="{DA6FB200-89C5-4C11-B0CF-3E0276600263}" type="presParOf" srcId="{A330CA9D-499F-419D-A25C-E02C8CDEFB76}" destId="{207F0738-3D06-426D-A9BF-1B2622BFDFC9}" srcOrd="2" destOrd="0" presId="urn:diagrams.loki3.com/BracketList"/>
    <dgm:cxn modelId="{F0855E71-8D49-46FC-B47B-95544BED35CB}" type="presParOf" srcId="{A330CA9D-499F-419D-A25C-E02C8CDEFB76}" destId="{60CC48AC-DB1F-4528-B638-0403B747502F}" srcOrd="3" destOrd="0" presId="urn:diagrams.loki3.com/BracketList"/>
    <dgm:cxn modelId="{EE637D8D-4AA6-4AED-B473-7C2BC13E1362}" type="presParOf" srcId="{14CEA4BA-91DC-4E61-B97C-D7ADC35D350E}" destId="{5272035F-9031-4428-B31C-5AED068AFFCA}" srcOrd="1" destOrd="0" presId="urn:diagrams.loki3.com/BracketList"/>
    <dgm:cxn modelId="{4BB8357E-9DC7-42B2-B1EE-CD28361D297F}" type="presParOf" srcId="{14CEA4BA-91DC-4E61-B97C-D7ADC35D350E}" destId="{B8922A17-B830-41A6-9AF4-ED4699CA5E02}" srcOrd="2" destOrd="0" presId="urn:diagrams.loki3.com/BracketList"/>
    <dgm:cxn modelId="{75B42047-8BDC-4BC1-977F-87C5AD8D687F}" type="presParOf" srcId="{B8922A17-B830-41A6-9AF4-ED4699CA5E02}" destId="{1018DA8A-31B4-49DB-8457-0F659E9FB0E8}" srcOrd="0" destOrd="0" presId="urn:diagrams.loki3.com/BracketList"/>
    <dgm:cxn modelId="{7B390C01-92B6-41A8-80D0-22B8702BADB4}" type="presParOf" srcId="{B8922A17-B830-41A6-9AF4-ED4699CA5E02}" destId="{C9B7AE3D-23FB-4212-B1D9-EBF1BEC1C9CC}" srcOrd="1" destOrd="0" presId="urn:diagrams.loki3.com/BracketList"/>
    <dgm:cxn modelId="{C14ED3D6-9C9C-4896-BDD0-CCE4F71BBBC2}" type="presParOf" srcId="{B8922A17-B830-41A6-9AF4-ED4699CA5E02}" destId="{A878922B-4D09-44B2-BDCB-0C4D3A834838}" srcOrd="2" destOrd="0" presId="urn:diagrams.loki3.com/BracketList"/>
    <dgm:cxn modelId="{8424BA21-E4A7-4AC1-BFDD-2A5DDACFEDCC}" type="presParOf" srcId="{B8922A17-B830-41A6-9AF4-ED4699CA5E02}" destId="{DC857F6C-1FD2-4DF2-9EAA-10A8EBF52223}" srcOrd="3" destOrd="0" presId="urn:diagrams.loki3.com/Bracket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024921-6F15-44C1-BF89-B15568C28E43}">
      <dsp:nvSpPr>
        <dsp:cNvPr id="0" name=""/>
        <dsp:cNvSpPr/>
      </dsp:nvSpPr>
      <dsp:spPr>
        <a:xfrm>
          <a:off x="0" y="216743"/>
          <a:ext cx="2679145" cy="7224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45720" rIns="128016" bIns="45720" numCol="1" spcCol="1270" anchor="ctr" anchorCtr="0">
          <a:noAutofit/>
        </a:bodyPr>
        <a:lstStyle/>
        <a:p>
          <a:pPr marL="0" lvl="0" indent="0" algn="r" defTabSz="800100">
            <a:lnSpc>
              <a:spcPct val="90000"/>
            </a:lnSpc>
            <a:spcBef>
              <a:spcPct val="0"/>
            </a:spcBef>
            <a:spcAft>
              <a:spcPts val="0"/>
            </a:spcAft>
            <a:buNone/>
          </a:pPr>
          <a:r>
            <a:rPr lang="en-US" sz="1800" b="1" kern="1200" dirty="0">
              <a:solidFill>
                <a:srgbClr val="ED7D31"/>
              </a:solidFill>
              <a:latin typeface="Gotham Book" panose="02000604040000020004"/>
            </a:rPr>
            <a:t>Data Sponsor Dossier and Electronic Data Submission</a:t>
          </a:r>
        </a:p>
      </dsp:txBody>
      <dsp:txXfrm>
        <a:off x="0" y="216743"/>
        <a:ext cx="2679145" cy="722457"/>
      </dsp:txXfrm>
    </dsp:sp>
    <dsp:sp modelId="{097D57B7-7C89-4C77-BFC4-2E7DCBD30AE4}">
      <dsp:nvSpPr>
        <dsp:cNvPr id="0" name=""/>
        <dsp:cNvSpPr/>
      </dsp:nvSpPr>
      <dsp:spPr>
        <a:xfrm>
          <a:off x="2679145" y="2263"/>
          <a:ext cx="535829" cy="1151417"/>
        </a:xfrm>
        <a:prstGeom prst="leftBrace">
          <a:avLst>
            <a:gd name="adj1" fmla="val 35000"/>
            <a:gd name="adj2" fmla="val 50000"/>
          </a:avLst>
        </a:prstGeom>
        <a:noFill/>
        <a:ln w="1270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0CC48AC-DB1F-4528-B638-0403B747502F}">
      <dsp:nvSpPr>
        <dsp:cNvPr id="0" name=""/>
        <dsp:cNvSpPr/>
      </dsp:nvSpPr>
      <dsp:spPr>
        <a:xfrm>
          <a:off x="3429306" y="2263"/>
          <a:ext cx="7287276" cy="1151417"/>
        </a:xfrm>
        <a:prstGeom prst="rect">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171450" lvl="1" indent="-171450" algn="l" defTabSz="800100">
            <a:lnSpc>
              <a:spcPct val="90000"/>
            </a:lnSpc>
            <a:spcBef>
              <a:spcPct val="0"/>
            </a:spcBef>
            <a:spcAft>
              <a:spcPts val="300"/>
            </a:spcAft>
            <a:buChar char="•"/>
          </a:pPr>
          <a:r>
            <a:rPr lang="en-US" sz="1800" i="1" kern="1200" dirty="0">
              <a:latin typeface="Gotham Book" panose="02000604040000020004"/>
            </a:rPr>
            <a:t>Data Standardization, Digital Templates, and Information Technology (IT)</a:t>
          </a:r>
          <a:endParaRPr lang="en-US" sz="1800" b="1" i="1" kern="1200" dirty="0">
            <a:latin typeface="Gotham Book" panose="02000604040000020004"/>
          </a:endParaRPr>
        </a:p>
        <a:p>
          <a:pPr marL="171450" lvl="1" indent="-171450" algn="l" defTabSz="800100">
            <a:lnSpc>
              <a:spcPct val="90000"/>
            </a:lnSpc>
            <a:spcBef>
              <a:spcPct val="0"/>
            </a:spcBef>
            <a:spcAft>
              <a:spcPts val="300"/>
            </a:spcAft>
            <a:buChar char="•"/>
          </a:pPr>
          <a:r>
            <a:rPr lang="en-US" sz="1800" i="1" kern="1200" dirty="0">
              <a:latin typeface="Gotham Book" panose="02000604040000020004"/>
            </a:rPr>
            <a:t>Timely Data Submission</a:t>
          </a:r>
          <a:endParaRPr lang="en-US" sz="1800" b="1" i="1" kern="1200" dirty="0">
            <a:latin typeface="Gotham Book" panose="02000604040000020004"/>
          </a:endParaRPr>
        </a:p>
        <a:p>
          <a:pPr marL="171450" lvl="1" indent="-171450" algn="l" defTabSz="800100">
            <a:lnSpc>
              <a:spcPct val="90000"/>
            </a:lnSpc>
            <a:spcBef>
              <a:spcPct val="0"/>
            </a:spcBef>
            <a:spcAft>
              <a:spcPts val="300"/>
            </a:spcAft>
            <a:buChar char="•"/>
          </a:pPr>
          <a:r>
            <a:rPr lang="en-US" sz="1800" i="1" kern="1200" dirty="0">
              <a:latin typeface="Gotham Book" panose="02000604040000020004"/>
            </a:rPr>
            <a:t>Current Data Submission Issues</a:t>
          </a:r>
          <a:endParaRPr lang="en-US" sz="1800" b="1" i="1" kern="1200" dirty="0">
            <a:latin typeface="Gotham Book" panose="02000604040000020004"/>
          </a:endParaRPr>
        </a:p>
        <a:p>
          <a:pPr marL="171450" lvl="1" indent="-171450" algn="l" defTabSz="800100">
            <a:lnSpc>
              <a:spcPct val="90000"/>
            </a:lnSpc>
            <a:spcBef>
              <a:spcPct val="0"/>
            </a:spcBef>
            <a:spcAft>
              <a:spcPts val="300"/>
            </a:spcAft>
            <a:buChar char="•"/>
          </a:pPr>
          <a:r>
            <a:rPr lang="en-US" sz="1800" i="1" kern="1200">
              <a:latin typeface="Gotham Book" panose="02000604040000020004"/>
            </a:rPr>
            <a:t>Development of Efficient Dossiers </a:t>
          </a:r>
          <a:endParaRPr lang="en-US" sz="1800" b="1" i="1" kern="1200" dirty="0">
            <a:latin typeface="Gotham Book" panose="02000604040000020004"/>
          </a:endParaRPr>
        </a:p>
      </dsp:txBody>
      <dsp:txXfrm>
        <a:off x="3429306" y="2263"/>
        <a:ext cx="7287276" cy="1151417"/>
      </dsp:txXfrm>
    </dsp:sp>
    <dsp:sp modelId="{1018DA8A-31B4-49DB-8457-0F659E9FB0E8}">
      <dsp:nvSpPr>
        <dsp:cNvPr id="0" name=""/>
        <dsp:cNvSpPr/>
      </dsp:nvSpPr>
      <dsp:spPr>
        <a:xfrm>
          <a:off x="0" y="1745809"/>
          <a:ext cx="2679145" cy="5418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45720" rIns="128016" bIns="45720" numCol="1" spcCol="1270" anchor="ctr" anchorCtr="0">
          <a:noAutofit/>
        </a:bodyPr>
        <a:lstStyle/>
        <a:p>
          <a:pPr marL="0" lvl="0" indent="0" algn="r" defTabSz="800100">
            <a:lnSpc>
              <a:spcPct val="90000"/>
            </a:lnSpc>
            <a:spcBef>
              <a:spcPct val="0"/>
            </a:spcBef>
            <a:spcAft>
              <a:spcPts val="0"/>
            </a:spcAft>
            <a:buNone/>
          </a:pPr>
          <a:r>
            <a:rPr lang="en-US" sz="1800" b="1" kern="1200" dirty="0">
              <a:solidFill>
                <a:srgbClr val="ED7D31"/>
              </a:solidFill>
              <a:latin typeface="Gotham Book" panose="02000604040000020004"/>
            </a:rPr>
            <a:t>CCPR Processes and Procedures</a:t>
          </a:r>
        </a:p>
      </dsp:txBody>
      <dsp:txXfrm>
        <a:off x="0" y="1745809"/>
        <a:ext cx="2679145" cy="541843"/>
      </dsp:txXfrm>
    </dsp:sp>
    <dsp:sp modelId="{C9B7AE3D-23FB-4212-B1D9-EBF1BEC1C9CC}">
      <dsp:nvSpPr>
        <dsp:cNvPr id="0" name=""/>
        <dsp:cNvSpPr/>
      </dsp:nvSpPr>
      <dsp:spPr>
        <a:xfrm>
          <a:off x="2679145" y="1170100"/>
          <a:ext cx="535829" cy="1693260"/>
        </a:xfrm>
        <a:prstGeom prst="leftBrace">
          <a:avLst>
            <a:gd name="adj1" fmla="val 35000"/>
            <a:gd name="adj2" fmla="val 50000"/>
          </a:avLst>
        </a:prstGeom>
        <a:noFill/>
        <a:ln w="1270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C857F6C-1FD2-4DF2-9EAA-10A8EBF52223}">
      <dsp:nvSpPr>
        <dsp:cNvPr id="0" name=""/>
        <dsp:cNvSpPr/>
      </dsp:nvSpPr>
      <dsp:spPr>
        <a:xfrm>
          <a:off x="3429306" y="1170100"/>
          <a:ext cx="7287276" cy="1693260"/>
        </a:xfrm>
        <a:prstGeom prst="rect">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171450" lvl="1" indent="-171450" algn="l" defTabSz="800100">
            <a:lnSpc>
              <a:spcPct val="90000"/>
            </a:lnSpc>
            <a:spcBef>
              <a:spcPct val="0"/>
            </a:spcBef>
            <a:spcAft>
              <a:spcPts val="300"/>
            </a:spcAft>
            <a:buChar char="•"/>
          </a:pPr>
          <a:r>
            <a:rPr lang="en-US" sz="1800" i="1" kern="1200" dirty="0">
              <a:latin typeface="Gotham Book" panose="02000604040000020004"/>
            </a:rPr>
            <a:t>Schedule and Priority List</a:t>
          </a:r>
          <a:endParaRPr lang="en-US" sz="1800" b="1" i="1" kern="1200" dirty="0">
            <a:latin typeface="Gotham Book" panose="02000604040000020004"/>
          </a:endParaRPr>
        </a:p>
        <a:p>
          <a:pPr marL="171450" lvl="1" indent="-171450" algn="l" defTabSz="800100">
            <a:lnSpc>
              <a:spcPct val="90000"/>
            </a:lnSpc>
            <a:spcBef>
              <a:spcPct val="0"/>
            </a:spcBef>
            <a:spcAft>
              <a:spcPts val="300"/>
            </a:spcAft>
            <a:buChar char="•"/>
          </a:pPr>
          <a:r>
            <a:rPr lang="en-US" sz="1800" i="1" kern="1200" dirty="0">
              <a:latin typeface="Gotham Book" panose="02000604040000020004"/>
            </a:rPr>
            <a:t>Coordination on Risk Management Issues </a:t>
          </a:r>
          <a:endParaRPr lang="en-US" sz="1800" b="1" i="1" kern="1200" dirty="0">
            <a:latin typeface="Gotham Book" panose="02000604040000020004"/>
          </a:endParaRPr>
        </a:p>
        <a:p>
          <a:pPr marL="171450" lvl="1" indent="-171450" algn="l" defTabSz="800100">
            <a:lnSpc>
              <a:spcPct val="90000"/>
            </a:lnSpc>
            <a:spcBef>
              <a:spcPct val="0"/>
            </a:spcBef>
            <a:spcAft>
              <a:spcPts val="300"/>
            </a:spcAft>
            <a:buChar char="•"/>
          </a:pPr>
          <a:r>
            <a:rPr lang="en-US" sz="1800" i="1" kern="1200" dirty="0">
              <a:latin typeface="Gotham Book" panose="02000604040000020004"/>
            </a:rPr>
            <a:t>Criteria for Periodic Reviews</a:t>
          </a:r>
          <a:endParaRPr lang="en-US" sz="1800" b="1" i="1" kern="1200" dirty="0">
            <a:latin typeface="Gotham Book" panose="02000604040000020004"/>
          </a:endParaRPr>
        </a:p>
        <a:p>
          <a:pPr marL="171450" lvl="1" indent="-171450" algn="l" defTabSz="800100">
            <a:lnSpc>
              <a:spcPct val="90000"/>
            </a:lnSpc>
            <a:spcBef>
              <a:spcPct val="0"/>
            </a:spcBef>
            <a:spcAft>
              <a:spcPts val="300"/>
            </a:spcAft>
            <a:buChar char="•"/>
          </a:pPr>
          <a:r>
            <a:rPr lang="en-US" sz="1800" i="1" kern="1200" dirty="0">
              <a:latin typeface="Gotham Book" panose="02000604040000020004"/>
            </a:rPr>
            <a:t>CCPR Plenary Discussion on MRLs and Appropriate Scope of Interventions</a:t>
          </a:r>
        </a:p>
        <a:p>
          <a:pPr marL="171450" lvl="1" indent="-171450" algn="l" defTabSz="800100">
            <a:lnSpc>
              <a:spcPct val="90000"/>
            </a:lnSpc>
            <a:spcBef>
              <a:spcPct val="0"/>
            </a:spcBef>
            <a:spcAft>
              <a:spcPts val="300"/>
            </a:spcAft>
            <a:buChar char="•"/>
          </a:pPr>
          <a:r>
            <a:rPr lang="en-US" sz="1800" i="1" kern="1200" dirty="0">
              <a:latin typeface="Gotham Book" panose="02000604040000020004"/>
            </a:rPr>
            <a:t>Timely Maintenance of the Codex Pesticide MRL Database </a:t>
          </a:r>
        </a:p>
        <a:p>
          <a:pPr marL="171450" lvl="1" indent="-171450" algn="l" defTabSz="800100">
            <a:lnSpc>
              <a:spcPct val="90000"/>
            </a:lnSpc>
            <a:spcBef>
              <a:spcPct val="0"/>
            </a:spcBef>
            <a:spcAft>
              <a:spcPts val="300"/>
            </a:spcAft>
            <a:buChar char="•"/>
          </a:pPr>
          <a:r>
            <a:rPr lang="en-US" sz="1800" i="1" kern="1200" dirty="0">
              <a:latin typeface="Gotham Book" panose="02000604040000020004"/>
            </a:rPr>
            <a:t>CCPR Support for Extra Meetings </a:t>
          </a:r>
          <a:endParaRPr lang="en-US" sz="1800" b="1" i="1" u="none" strike="noStrike" kern="1200" baseline="0" dirty="0">
            <a:latin typeface="Gotham Book" panose="02000604040000020004"/>
          </a:endParaRPr>
        </a:p>
      </dsp:txBody>
      <dsp:txXfrm>
        <a:off x="3429306" y="1170100"/>
        <a:ext cx="7287276" cy="169326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024921-6F15-44C1-BF89-B15568C28E43}">
      <dsp:nvSpPr>
        <dsp:cNvPr id="0" name=""/>
        <dsp:cNvSpPr/>
      </dsp:nvSpPr>
      <dsp:spPr>
        <a:xfrm>
          <a:off x="0" y="319573"/>
          <a:ext cx="2679145" cy="851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45720" rIns="128016" bIns="45720" numCol="1" spcCol="1270" anchor="ctr" anchorCtr="0">
          <a:noAutofit/>
        </a:bodyPr>
        <a:lstStyle/>
        <a:p>
          <a:pPr marL="0" lvl="0" indent="0" algn="r" defTabSz="800100">
            <a:lnSpc>
              <a:spcPct val="80000"/>
            </a:lnSpc>
            <a:spcBef>
              <a:spcPct val="0"/>
            </a:spcBef>
            <a:spcAft>
              <a:spcPts val="600"/>
            </a:spcAft>
            <a:buNone/>
          </a:pPr>
          <a:r>
            <a:rPr lang="en-US" sz="1800" b="1" kern="1200" dirty="0">
              <a:solidFill>
                <a:srgbClr val="ED7D31"/>
              </a:solidFill>
              <a:latin typeface="Gotham Book" panose="02000604040000020004"/>
            </a:rPr>
            <a:t>JMPR Evaluation Process and Procedures</a:t>
          </a:r>
        </a:p>
      </dsp:txBody>
      <dsp:txXfrm>
        <a:off x="0" y="319573"/>
        <a:ext cx="2679145" cy="851400"/>
      </dsp:txXfrm>
    </dsp:sp>
    <dsp:sp modelId="{097D57B7-7C89-4C77-BFC4-2E7DCBD30AE4}">
      <dsp:nvSpPr>
        <dsp:cNvPr id="0" name=""/>
        <dsp:cNvSpPr/>
      </dsp:nvSpPr>
      <dsp:spPr>
        <a:xfrm>
          <a:off x="2679145" y="298"/>
          <a:ext cx="535829" cy="1489950"/>
        </a:xfrm>
        <a:prstGeom prst="leftBrace">
          <a:avLst>
            <a:gd name="adj1" fmla="val 35000"/>
            <a:gd name="adj2" fmla="val 50000"/>
          </a:avLst>
        </a:prstGeom>
        <a:noFill/>
        <a:ln w="1270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0CC48AC-DB1F-4528-B638-0403B747502F}">
      <dsp:nvSpPr>
        <dsp:cNvPr id="0" name=""/>
        <dsp:cNvSpPr/>
      </dsp:nvSpPr>
      <dsp:spPr>
        <a:xfrm>
          <a:off x="3429306" y="298"/>
          <a:ext cx="7287276" cy="1489950"/>
        </a:xfrm>
        <a:prstGeom prst="rect">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171450" lvl="1" indent="-171450" algn="l" defTabSz="800100">
            <a:lnSpc>
              <a:spcPct val="80000"/>
            </a:lnSpc>
            <a:spcBef>
              <a:spcPct val="0"/>
            </a:spcBef>
            <a:spcAft>
              <a:spcPts val="600"/>
            </a:spcAft>
            <a:buChar char="•"/>
          </a:pPr>
          <a:r>
            <a:rPr lang="en-US" sz="1800" i="1" kern="1200" dirty="0">
              <a:latin typeface="Gotham Book" panose="02000604040000020004"/>
            </a:rPr>
            <a:t>Required Scope and Level of Detail in Data Sponsor Dossiers and JMPR Monographs</a:t>
          </a:r>
          <a:endParaRPr lang="en-US" sz="1800" b="1" kern="1200" dirty="0">
            <a:latin typeface="Gotham Book" panose="02000604040000020004"/>
          </a:endParaRPr>
        </a:p>
        <a:p>
          <a:pPr marL="171450" lvl="1" indent="-171450" algn="l" defTabSz="800100">
            <a:lnSpc>
              <a:spcPct val="80000"/>
            </a:lnSpc>
            <a:spcBef>
              <a:spcPct val="0"/>
            </a:spcBef>
            <a:spcAft>
              <a:spcPts val="600"/>
            </a:spcAft>
            <a:buChar char="•"/>
          </a:pPr>
          <a:r>
            <a:rPr lang="en-US" sz="1800" i="1" kern="1200" dirty="0">
              <a:latin typeface="Gotham Book" panose="02000604040000020004"/>
            </a:rPr>
            <a:t>Working Procedures </a:t>
          </a:r>
          <a:endParaRPr lang="en-US" sz="1800" kern="1200" dirty="0">
            <a:latin typeface="Gotham Book" panose="02000604040000020004"/>
          </a:endParaRPr>
        </a:p>
        <a:p>
          <a:pPr marL="171450" lvl="1" indent="-171450" algn="l" defTabSz="800100">
            <a:lnSpc>
              <a:spcPct val="80000"/>
            </a:lnSpc>
            <a:spcBef>
              <a:spcPct val="0"/>
            </a:spcBef>
            <a:spcAft>
              <a:spcPts val="600"/>
            </a:spcAft>
            <a:buChar char="•"/>
          </a:pPr>
          <a:r>
            <a:rPr lang="en-US" sz="1800" i="1" kern="1200" dirty="0">
              <a:latin typeface="Gotham Book" panose="02000604040000020004"/>
            </a:rPr>
            <a:t>Quality Control Check in Data Submission</a:t>
          </a:r>
          <a:endParaRPr lang="en-US" sz="1800" kern="1200" dirty="0">
            <a:latin typeface="Gotham Book" panose="02000604040000020004"/>
          </a:endParaRPr>
        </a:p>
        <a:p>
          <a:pPr marL="171450" lvl="1" indent="-171450" algn="l" defTabSz="800100">
            <a:lnSpc>
              <a:spcPct val="80000"/>
            </a:lnSpc>
            <a:spcBef>
              <a:spcPct val="0"/>
            </a:spcBef>
            <a:spcAft>
              <a:spcPts val="600"/>
            </a:spcAft>
            <a:buChar char="•"/>
          </a:pPr>
          <a:r>
            <a:rPr lang="en-US" sz="1800" i="1" kern="1200" dirty="0">
              <a:latin typeface="Gotham Book" panose="02000604040000020004"/>
            </a:rPr>
            <a:t>Efficiency in Virtual Collaboration</a:t>
          </a:r>
          <a:endParaRPr lang="en-US" sz="1800" kern="1200" dirty="0">
            <a:latin typeface="Gotham Book" panose="02000604040000020004"/>
          </a:endParaRPr>
        </a:p>
      </dsp:txBody>
      <dsp:txXfrm>
        <a:off x="3429306" y="298"/>
        <a:ext cx="7287276" cy="1489950"/>
      </dsp:txXfrm>
    </dsp:sp>
    <dsp:sp modelId="{1018DA8A-31B4-49DB-8457-0F659E9FB0E8}">
      <dsp:nvSpPr>
        <dsp:cNvPr id="0" name=""/>
        <dsp:cNvSpPr/>
      </dsp:nvSpPr>
      <dsp:spPr>
        <a:xfrm>
          <a:off x="0" y="1711563"/>
          <a:ext cx="2679145" cy="851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45720" rIns="128016" bIns="45720" numCol="1" spcCol="1270" anchor="ctr" anchorCtr="0">
          <a:noAutofit/>
        </a:bodyPr>
        <a:lstStyle/>
        <a:p>
          <a:pPr marL="0" lvl="0" indent="0" algn="r" defTabSz="800100">
            <a:lnSpc>
              <a:spcPct val="80000"/>
            </a:lnSpc>
            <a:spcBef>
              <a:spcPct val="0"/>
            </a:spcBef>
            <a:spcAft>
              <a:spcPts val="600"/>
            </a:spcAft>
            <a:buNone/>
          </a:pPr>
          <a:r>
            <a:rPr lang="en-US" sz="1800" b="1" kern="1200" dirty="0">
              <a:solidFill>
                <a:srgbClr val="ED7D31"/>
              </a:solidFill>
              <a:latin typeface="Gotham Book" panose="02000604040000020004"/>
            </a:rPr>
            <a:t>JMPR Organizational Structure, Staffing and Resources</a:t>
          </a:r>
        </a:p>
      </dsp:txBody>
      <dsp:txXfrm>
        <a:off x="0" y="1711563"/>
        <a:ext cx="2679145" cy="851400"/>
      </dsp:txXfrm>
    </dsp:sp>
    <dsp:sp modelId="{C9B7AE3D-23FB-4212-B1D9-EBF1BEC1C9CC}">
      <dsp:nvSpPr>
        <dsp:cNvPr id="0" name=""/>
        <dsp:cNvSpPr/>
      </dsp:nvSpPr>
      <dsp:spPr>
        <a:xfrm>
          <a:off x="2679145" y="1645048"/>
          <a:ext cx="535829" cy="984431"/>
        </a:xfrm>
        <a:prstGeom prst="leftBrace">
          <a:avLst>
            <a:gd name="adj1" fmla="val 35000"/>
            <a:gd name="adj2" fmla="val 50000"/>
          </a:avLst>
        </a:prstGeom>
        <a:noFill/>
        <a:ln w="12700" cap="flat" cmpd="sng" algn="ctr">
          <a:solidFill>
            <a:schemeClr val="accent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C857F6C-1FD2-4DF2-9EAA-10A8EBF52223}">
      <dsp:nvSpPr>
        <dsp:cNvPr id="0" name=""/>
        <dsp:cNvSpPr/>
      </dsp:nvSpPr>
      <dsp:spPr>
        <a:xfrm>
          <a:off x="3429306" y="1645048"/>
          <a:ext cx="7287276" cy="984431"/>
        </a:xfrm>
        <a:prstGeom prst="rect">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171450" lvl="1" indent="-171450" algn="l" defTabSz="800100">
            <a:lnSpc>
              <a:spcPct val="80000"/>
            </a:lnSpc>
            <a:spcBef>
              <a:spcPct val="0"/>
            </a:spcBef>
            <a:spcAft>
              <a:spcPts val="600"/>
            </a:spcAft>
            <a:buChar char="•"/>
          </a:pPr>
          <a:r>
            <a:rPr lang="en-US" sz="1800" i="1" kern="1200" dirty="0">
              <a:latin typeface="Gotham Book" panose="02000604040000020004"/>
            </a:rPr>
            <a:t>Funding</a:t>
          </a:r>
          <a:endParaRPr lang="en-US" sz="1800" b="1" kern="1200" dirty="0">
            <a:latin typeface="Gotham Book" panose="02000604040000020004"/>
          </a:endParaRPr>
        </a:p>
        <a:p>
          <a:pPr marL="171450" lvl="1" indent="-171450" algn="l" defTabSz="800100">
            <a:lnSpc>
              <a:spcPct val="80000"/>
            </a:lnSpc>
            <a:spcBef>
              <a:spcPct val="0"/>
            </a:spcBef>
            <a:spcAft>
              <a:spcPts val="600"/>
            </a:spcAft>
            <a:buChar char="•"/>
          </a:pPr>
          <a:r>
            <a:rPr lang="en-US" sz="1800" i="1" kern="1200" dirty="0">
              <a:latin typeface="Gotham Book" panose="02000604040000020004"/>
            </a:rPr>
            <a:t>JMPR Experts</a:t>
          </a:r>
          <a:endParaRPr lang="en-US" sz="1800" kern="1200" dirty="0">
            <a:latin typeface="Gotham Book" panose="02000604040000020004"/>
          </a:endParaRPr>
        </a:p>
        <a:p>
          <a:pPr marL="171450" lvl="1" indent="-171450" algn="l" defTabSz="800100">
            <a:lnSpc>
              <a:spcPct val="80000"/>
            </a:lnSpc>
            <a:spcBef>
              <a:spcPct val="0"/>
            </a:spcBef>
            <a:spcAft>
              <a:spcPts val="600"/>
            </a:spcAft>
            <a:buChar char="•"/>
          </a:pPr>
          <a:r>
            <a:rPr lang="en-US" sz="1800" i="1" kern="1200" dirty="0">
              <a:latin typeface="Gotham Book" panose="02000604040000020004"/>
            </a:rPr>
            <a:t>Staffing</a:t>
          </a:r>
          <a:endParaRPr lang="en-US" sz="1800" kern="1200" dirty="0">
            <a:latin typeface="Gotham Book" panose="02000604040000020004"/>
          </a:endParaRPr>
        </a:p>
      </dsp:txBody>
      <dsp:txXfrm>
        <a:off x="3429306" y="1645048"/>
        <a:ext cx="7287276" cy="984431"/>
      </dsp:txXfrm>
    </dsp:sp>
  </dsp:spTree>
</dsp:drawing>
</file>

<file path=ppt/diagrams/layout1.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2.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F5F985-4552-4A9C-A32D-516F4DE5C558}" type="datetimeFigureOut">
              <a:rPr lang="en-US" smtClean="0"/>
              <a:t>6/25/2023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E386F6-11CB-4830-AE36-D99D96E28EA6}" type="slidenum">
              <a:rPr lang="en-US" smtClean="0"/>
              <a:t>‹#›</a:t>
            </a:fld>
            <a:endParaRPr lang="en-US" dirty="0"/>
          </a:p>
        </p:txBody>
      </p:sp>
    </p:spTree>
    <p:extLst>
      <p:ext uri="{BB962C8B-B14F-4D97-AF65-F5344CB8AC3E}">
        <p14:creationId xmlns:p14="http://schemas.microsoft.com/office/powerpoint/2010/main" val="13468162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D28195-F132-CBC4-1356-189FAF92F474}"/>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E5EACA09-9652-2F76-5B98-69B2B36FE86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566BB2EF-E638-705B-1B14-DB3AB8E493AF}"/>
              </a:ext>
            </a:extLst>
          </p:cNvPr>
          <p:cNvSpPr>
            <a:spLocks noGrp="1"/>
          </p:cNvSpPr>
          <p:nvPr>
            <p:ph type="dt" sz="half" idx="10"/>
          </p:nvPr>
        </p:nvSpPr>
        <p:spPr/>
        <p:txBody>
          <a:bodyPr/>
          <a:lstStyle/>
          <a:p>
            <a:fld id="{F09FF8ED-9D13-874F-9117-B141C2B0F202}" type="datetimeFigureOut">
              <a:rPr lang="it-IT" smtClean="0"/>
              <a:t>25/06/2023</a:t>
            </a:fld>
            <a:endParaRPr lang="it-IT"/>
          </a:p>
        </p:txBody>
      </p:sp>
      <p:sp>
        <p:nvSpPr>
          <p:cNvPr id="5" name="Segnaposto piè di pagina 4">
            <a:extLst>
              <a:ext uri="{FF2B5EF4-FFF2-40B4-BE49-F238E27FC236}">
                <a16:creationId xmlns:a16="http://schemas.microsoft.com/office/drawing/2014/main" id="{012A064C-0577-F758-EF50-E9A6828557F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1F697038-3C8E-4F85-D603-5F00D902E8B9}"/>
              </a:ext>
            </a:extLst>
          </p:cNvPr>
          <p:cNvSpPr>
            <a:spLocks noGrp="1"/>
          </p:cNvSpPr>
          <p:nvPr>
            <p:ph type="sldNum" sz="quarter" idx="12"/>
          </p:nvPr>
        </p:nvSpPr>
        <p:spPr/>
        <p:txBody>
          <a:bodyPr/>
          <a:lstStyle/>
          <a:p>
            <a:fld id="{F47B571B-F476-744A-B926-075754255332}" type="slidenum">
              <a:rPr lang="it-IT" smtClean="0"/>
              <a:t>‹#›</a:t>
            </a:fld>
            <a:endParaRPr lang="it-IT"/>
          </a:p>
        </p:txBody>
      </p:sp>
    </p:spTree>
    <p:extLst>
      <p:ext uri="{BB962C8B-B14F-4D97-AF65-F5344CB8AC3E}">
        <p14:creationId xmlns:p14="http://schemas.microsoft.com/office/powerpoint/2010/main" val="37263995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AA6E5FA-4A92-BEFD-23BF-5B0EAC4B036D}"/>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B3DF4416-D878-AA34-B6B5-A0A92E6EDF26}"/>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EF6D3E1-342A-B14B-4BCF-94F14178E144}"/>
              </a:ext>
            </a:extLst>
          </p:cNvPr>
          <p:cNvSpPr>
            <a:spLocks noGrp="1"/>
          </p:cNvSpPr>
          <p:nvPr>
            <p:ph type="dt" sz="half" idx="10"/>
          </p:nvPr>
        </p:nvSpPr>
        <p:spPr/>
        <p:txBody>
          <a:bodyPr/>
          <a:lstStyle/>
          <a:p>
            <a:fld id="{F09FF8ED-9D13-874F-9117-B141C2B0F202}" type="datetimeFigureOut">
              <a:rPr lang="it-IT" smtClean="0"/>
              <a:t>25/06/2023</a:t>
            </a:fld>
            <a:endParaRPr lang="it-IT"/>
          </a:p>
        </p:txBody>
      </p:sp>
      <p:sp>
        <p:nvSpPr>
          <p:cNvPr id="5" name="Segnaposto piè di pagina 4">
            <a:extLst>
              <a:ext uri="{FF2B5EF4-FFF2-40B4-BE49-F238E27FC236}">
                <a16:creationId xmlns:a16="http://schemas.microsoft.com/office/drawing/2014/main" id="{91A209EA-3802-C76E-95F4-CB9DA896ACE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34E7CD7-94FD-FF43-6ED1-42A867149378}"/>
              </a:ext>
            </a:extLst>
          </p:cNvPr>
          <p:cNvSpPr>
            <a:spLocks noGrp="1"/>
          </p:cNvSpPr>
          <p:nvPr>
            <p:ph type="sldNum" sz="quarter" idx="12"/>
          </p:nvPr>
        </p:nvSpPr>
        <p:spPr/>
        <p:txBody>
          <a:bodyPr/>
          <a:lstStyle/>
          <a:p>
            <a:fld id="{F47B571B-F476-744A-B926-075754255332}" type="slidenum">
              <a:rPr lang="it-IT" smtClean="0"/>
              <a:t>‹#›</a:t>
            </a:fld>
            <a:endParaRPr lang="it-IT"/>
          </a:p>
        </p:txBody>
      </p:sp>
    </p:spTree>
    <p:extLst>
      <p:ext uri="{BB962C8B-B14F-4D97-AF65-F5344CB8AC3E}">
        <p14:creationId xmlns:p14="http://schemas.microsoft.com/office/powerpoint/2010/main" val="32505378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E82E8A33-82F0-E1C5-4818-FF782692877C}"/>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FA2653B5-D7F7-66D7-D2CC-38C380F70ED7}"/>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8566E765-96C9-FA69-08EC-24E461F683DA}"/>
              </a:ext>
            </a:extLst>
          </p:cNvPr>
          <p:cNvSpPr>
            <a:spLocks noGrp="1"/>
          </p:cNvSpPr>
          <p:nvPr>
            <p:ph type="dt" sz="half" idx="10"/>
          </p:nvPr>
        </p:nvSpPr>
        <p:spPr/>
        <p:txBody>
          <a:bodyPr/>
          <a:lstStyle/>
          <a:p>
            <a:fld id="{F09FF8ED-9D13-874F-9117-B141C2B0F202}" type="datetimeFigureOut">
              <a:rPr lang="it-IT" smtClean="0"/>
              <a:t>25/06/2023</a:t>
            </a:fld>
            <a:endParaRPr lang="it-IT"/>
          </a:p>
        </p:txBody>
      </p:sp>
      <p:sp>
        <p:nvSpPr>
          <p:cNvPr id="5" name="Segnaposto piè di pagina 4">
            <a:extLst>
              <a:ext uri="{FF2B5EF4-FFF2-40B4-BE49-F238E27FC236}">
                <a16:creationId xmlns:a16="http://schemas.microsoft.com/office/drawing/2014/main" id="{8FACD986-827E-B4DA-A9F0-AA50DCC2AF0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ACC837A4-18DB-7939-0625-DC909AE90EDE}"/>
              </a:ext>
            </a:extLst>
          </p:cNvPr>
          <p:cNvSpPr>
            <a:spLocks noGrp="1"/>
          </p:cNvSpPr>
          <p:nvPr>
            <p:ph type="sldNum" sz="quarter" idx="12"/>
          </p:nvPr>
        </p:nvSpPr>
        <p:spPr/>
        <p:txBody>
          <a:bodyPr/>
          <a:lstStyle/>
          <a:p>
            <a:fld id="{F47B571B-F476-744A-B926-075754255332}" type="slidenum">
              <a:rPr lang="it-IT" smtClean="0"/>
              <a:t>‹#›</a:t>
            </a:fld>
            <a:endParaRPr lang="it-IT"/>
          </a:p>
        </p:txBody>
      </p:sp>
    </p:spTree>
    <p:extLst>
      <p:ext uri="{BB962C8B-B14F-4D97-AF65-F5344CB8AC3E}">
        <p14:creationId xmlns:p14="http://schemas.microsoft.com/office/powerpoint/2010/main" val="12455307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61AF1CE-0350-AC20-3758-82D4DB3B1597}"/>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8B01163C-B4EC-272F-D4B4-AA785DCB5CC1}"/>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7ADE25C-8FFE-5B86-0BC5-8B1CBAB42CB7}"/>
              </a:ext>
            </a:extLst>
          </p:cNvPr>
          <p:cNvSpPr>
            <a:spLocks noGrp="1"/>
          </p:cNvSpPr>
          <p:nvPr>
            <p:ph type="dt" sz="half" idx="10"/>
          </p:nvPr>
        </p:nvSpPr>
        <p:spPr/>
        <p:txBody>
          <a:bodyPr/>
          <a:lstStyle/>
          <a:p>
            <a:fld id="{F09FF8ED-9D13-874F-9117-B141C2B0F202}" type="datetimeFigureOut">
              <a:rPr lang="it-IT" smtClean="0"/>
              <a:t>25/06/2023</a:t>
            </a:fld>
            <a:endParaRPr lang="it-IT"/>
          </a:p>
        </p:txBody>
      </p:sp>
      <p:sp>
        <p:nvSpPr>
          <p:cNvPr id="5" name="Segnaposto piè di pagina 4">
            <a:extLst>
              <a:ext uri="{FF2B5EF4-FFF2-40B4-BE49-F238E27FC236}">
                <a16:creationId xmlns:a16="http://schemas.microsoft.com/office/drawing/2014/main" id="{19A6A637-7F9C-7BBC-1D3C-28E7181C7E3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71BAB10-A55A-CA7D-9ECC-BC78C3E504C3}"/>
              </a:ext>
            </a:extLst>
          </p:cNvPr>
          <p:cNvSpPr>
            <a:spLocks noGrp="1"/>
          </p:cNvSpPr>
          <p:nvPr>
            <p:ph type="sldNum" sz="quarter" idx="12"/>
          </p:nvPr>
        </p:nvSpPr>
        <p:spPr/>
        <p:txBody>
          <a:bodyPr/>
          <a:lstStyle/>
          <a:p>
            <a:fld id="{F47B571B-F476-744A-B926-075754255332}" type="slidenum">
              <a:rPr lang="it-IT" smtClean="0"/>
              <a:t>‹#›</a:t>
            </a:fld>
            <a:endParaRPr lang="it-IT"/>
          </a:p>
        </p:txBody>
      </p:sp>
    </p:spTree>
    <p:extLst>
      <p:ext uri="{BB962C8B-B14F-4D97-AF65-F5344CB8AC3E}">
        <p14:creationId xmlns:p14="http://schemas.microsoft.com/office/powerpoint/2010/main" val="23204398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DFDAE34-F00D-0CA1-B8D2-9E9F12DFCA1C}"/>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480B065E-F301-D703-0B54-16F36B50A65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27741664-078E-0C46-86AB-FEDFC6464569}"/>
              </a:ext>
            </a:extLst>
          </p:cNvPr>
          <p:cNvSpPr>
            <a:spLocks noGrp="1"/>
          </p:cNvSpPr>
          <p:nvPr>
            <p:ph type="dt" sz="half" idx="10"/>
          </p:nvPr>
        </p:nvSpPr>
        <p:spPr/>
        <p:txBody>
          <a:bodyPr/>
          <a:lstStyle/>
          <a:p>
            <a:fld id="{F09FF8ED-9D13-874F-9117-B141C2B0F202}" type="datetimeFigureOut">
              <a:rPr lang="it-IT" smtClean="0"/>
              <a:t>25/06/2023</a:t>
            </a:fld>
            <a:endParaRPr lang="it-IT"/>
          </a:p>
        </p:txBody>
      </p:sp>
      <p:sp>
        <p:nvSpPr>
          <p:cNvPr id="5" name="Segnaposto piè di pagina 4">
            <a:extLst>
              <a:ext uri="{FF2B5EF4-FFF2-40B4-BE49-F238E27FC236}">
                <a16:creationId xmlns:a16="http://schemas.microsoft.com/office/drawing/2014/main" id="{54E6EB62-46B8-B3AA-3AAF-141A281D619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3B2DD10-0018-A932-0096-17A5A65F2CFA}"/>
              </a:ext>
            </a:extLst>
          </p:cNvPr>
          <p:cNvSpPr>
            <a:spLocks noGrp="1"/>
          </p:cNvSpPr>
          <p:nvPr>
            <p:ph type="sldNum" sz="quarter" idx="12"/>
          </p:nvPr>
        </p:nvSpPr>
        <p:spPr/>
        <p:txBody>
          <a:bodyPr/>
          <a:lstStyle/>
          <a:p>
            <a:fld id="{F47B571B-F476-744A-B926-075754255332}" type="slidenum">
              <a:rPr lang="it-IT" smtClean="0"/>
              <a:t>‹#›</a:t>
            </a:fld>
            <a:endParaRPr lang="it-IT"/>
          </a:p>
        </p:txBody>
      </p:sp>
    </p:spTree>
    <p:extLst>
      <p:ext uri="{BB962C8B-B14F-4D97-AF65-F5344CB8AC3E}">
        <p14:creationId xmlns:p14="http://schemas.microsoft.com/office/powerpoint/2010/main" val="7225530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DCCBCFC-A0E6-ACF9-1F36-EB3BC5E66B81}"/>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1A26528E-A67A-8DDC-4EA6-4D1251F4A860}"/>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18DE32E1-5807-086A-D8B0-164F89A4AC75}"/>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7E43CCB9-27A4-DBB8-3790-272058CB7245}"/>
              </a:ext>
            </a:extLst>
          </p:cNvPr>
          <p:cNvSpPr>
            <a:spLocks noGrp="1"/>
          </p:cNvSpPr>
          <p:nvPr>
            <p:ph type="dt" sz="half" idx="10"/>
          </p:nvPr>
        </p:nvSpPr>
        <p:spPr/>
        <p:txBody>
          <a:bodyPr/>
          <a:lstStyle/>
          <a:p>
            <a:fld id="{F09FF8ED-9D13-874F-9117-B141C2B0F202}" type="datetimeFigureOut">
              <a:rPr lang="it-IT" smtClean="0"/>
              <a:t>25/06/2023</a:t>
            </a:fld>
            <a:endParaRPr lang="it-IT"/>
          </a:p>
        </p:txBody>
      </p:sp>
      <p:sp>
        <p:nvSpPr>
          <p:cNvPr id="6" name="Segnaposto piè di pagina 5">
            <a:extLst>
              <a:ext uri="{FF2B5EF4-FFF2-40B4-BE49-F238E27FC236}">
                <a16:creationId xmlns:a16="http://schemas.microsoft.com/office/drawing/2014/main" id="{D84C6BAB-9F6D-B2FA-97D8-D2DB85C591A8}"/>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3A656E38-E162-EFA7-CB72-BDEBB547CDF2}"/>
              </a:ext>
            </a:extLst>
          </p:cNvPr>
          <p:cNvSpPr>
            <a:spLocks noGrp="1"/>
          </p:cNvSpPr>
          <p:nvPr>
            <p:ph type="sldNum" sz="quarter" idx="12"/>
          </p:nvPr>
        </p:nvSpPr>
        <p:spPr/>
        <p:txBody>
          <a:bodyPr/>
          <a:lstStyle/>
          <a:p>
            <a:fld id="{F47B571B-F476-744A-B926-075754255332}" type="slidenum">
              <a:rPr lang="it-IT" smtClean="0"/>
              <a:t>‹#›</a:t>
            </a:fld>
            <a:endParaRPr lang="it-IT"/>
          </a:p>
        </p:txBody>
      </p:sp>
    </p:spTree>
    <p:extLst>
      <p:ext uri="{BB962C8B-B14F-4D97-AF65-F5344CB8AC3E}">
        <p14:creationId xmlns:p14="http://schemas.microsoft.com/office/powerpoint/2010/main" val="644760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FE847C8-1185-584E-74AE-953838297D5E}"/>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8B4C5842-49E6-5BD9-AC1B-801F712BBEB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74698633-8B95-D893-E5AD-3C380CE2749C}"/>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32DE9477-77FA-DC1F-617C-74CAE1BB607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4D5D5EE3-E673-B275-BAFD-B500AFBB0C2D}"/>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2BD56E9A-18C7-B80E-5429-91566CFE8868}"/>
              </a:ext>
            </a:extLst>
          </p:cNvPr>
          <p:cNvSpPr>
            <a:spLocks noGrp="1"/>
          </p:cNvSpPr>
          <p:nvPr>
            <p:ph type="dt" sz="half" idx="10"/>
          </p:nvPr>
        </p:nvSpPr>
        <p:spPr/>
        <p:txBody>
          <a:bodyPr/>
          <a:lstStyle/>
          <a:p>
            <a:fld id="{F09FF8ED-9D13-874F-9117-B141C2B0F202}" type="datetimeFigureOut">
              <a:rPr lang="it-IT" smtClean="0"/>
              <a:t>25/06/2023</a:t>
            </a:fld>
            <a:endParaRPr lang="it-IT"/>
          </a:p>
        </p:txBody>
      </p:sp>
      <p:sp>
        <p:nvSpPr>
          <p:cNvPr id="8" name="Segnaposto piè di pagina 7">
            <a:extLst>
              <a:ext uri="{FF2B5EF4-FFF2-40B4-BE49-F238E27FC236}">
                <a16:creationId xmlns:a16="http://schemas.microsoft.com/office/drawing/2014/main" id="{10AC0788-EDFB-BCEF-7154-07812D2E4B82}"/>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465591F5-E715-F442-A9A6-1EA2038DEA12}"/>
              </a:ext>
            </a:extLst>
          </p:cNvPr>
          <p:cNvSpPr>
            <a:spLocks noGrp="1"/>
          </p:cNvSpPr>
          <p:nvPr>
            <p:ph type="sldNum" sz="quarter" idx="12"/>
          </p:nvPr>
        </p:nvSpPr>
        <p:spPr/>
        <p:txBody>
          <a:bodyPr/>
          <a:lstStyle/>
          <a:p>
            <a:fld id="{F47B571B-F476-744A-B926-075754255332}" type="slidenum">
              <a:rPr lang="it-IT" smtClean="0"/>
              <a:t>‹#›</a:t>
            </a:fld>
            <a:endParaRPr lang="it-IT"/>
          </a:p>
        </p:txBody>
      </p:sp>
    </p:spTree>
    <p:extLst>
      <p:ext uri="{BB962C8B-B14F-4D97-AF65-F5344CB8AC3E}">
        <p14:creationId xmlns:p14="http://schemas.microsoft.com/office/powerpoint/2010/main" val="2749689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F049F55-4998-6118-DDF4-042B368BF658}"/>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99FD7D7E-7761-5DCC-C5F8-99B198780EA4}"/>
              </a:ext>
            </a:extLst>
          </p:cNvPr>
          <p:cNvSpPr>
            <a:spLocks noGrp="1"/>
          </p:cNvSpPr>
          <p:nvPr>
            <p:ph type="dt" sz="half" idx="10"/>
          </p:nvPr>
        </p:nvSpPr>
        <p:spPr/>
        <p:txBody>
          <a:bodyPr/>
          <a:lstStyle/>
          <a:p>
            <a:fld id="{F09FF8ED-9D13-874F-9117-B141C2B0F202}" type="datetimeFigureOut">
              <a:rPr lang="it-IT" smtClean="0"/>
              <a:t>25/06/2023</a:t>
            </a:fld>
            <a:endParaRPr lang="it-IT"/>
          </a:p>
        </p:txBody>
      </p:sp>
      <p:sp>
        <p:nvSpPr>
          <p:cNvPr id="4" name="Segnaposto piè di pagina 3">
            <a:extLst>
              <a:ext uri="{FF2B5EF4-FFF2-40B4-BE49-F238E27FC236}">
                <a16:creationId xmlns:a16="http://schemas.microsoft.com/office/drawing/2014/main" id="{C2F2B5A4-0D07-0B69-E440-9010A9783FA4}"/>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F4037725-A14D-7032-4207-6BCCACFF5594}"/>
              </a:ext>
            </a:extLst>
          </p:cNvPr>
          <p:cNvSpPr>
            <a:spLocks noGrp="1"/>
          </p:cNvSpPr>
          <p:nvPr>
            <p:ph type="sldNum" sz="quarter" idx="12"/>
          </p:nvPr>
        </p:nvSpPr>
        <p:spPr/>
        <p:txBody>
          <a:bodyPr/>
          <a:lstStyle/>
          <a:p>
            <a:fld id="{F47B571B-F476-744A-B926-075754255332}" type="slidenum">
              <a:rPr lang="it-IT" smtClean="0"/>
              <a:t>‹#›</a:t>
            </a:fld>
            <a:endParaRPr lang="it-IT"/>
          </a:p>
        </p:txBody>
      </p:sp>
    </p:spTree>
    <p:extLst>
      <p:ext uri="{BB962C8B-B14F-4D97-AF65-F5344CB8AC3E}">
        <p14:creationId xmlns:p14="http://schemas.microsoft.com/office/powerpoint/2010/main" val="16605480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BD0E918E-B8B7-E0C8-D0D0-6CEF3B7BB444}"/>
              </a:ext>
            </a:extLst>
          </p:cNvPr>
          <p:cNvSpPr>
            <a:spLocks noGrp="1"/>
          </p:cNvSpPr>
          <p:nvPr>
            <p:ph type="dt" sz="half" idx="10"/>
          </p:nvPr>
        </p:nvSpPr>
        <p:spPr/>
        <p:txBody>
          <a:bodyPr/>
          <a:lstStyle/>
          <a:p>
            <a:fld id="{F09FF8ED-9D13-874F-9117-B141C2B0F202}" type="datetimeFigureOut">
              <a:rPr lang="it-IT" smtClean="0"/>
              <a:t>25/06/2023</a:t>
            </a:fld>
            <a:endParaRPr lang="it-IT"/>
          </a:p>
        </p:txBody>
      </p:sp>
      <p:sp>
        <p:nvSpPr>
          <p:cNvPr id="3" name="Segnaposto piè di pagina 2">
            <a:extLst>
              <a:ext uri="{FF2B5EF4-FFF2-40B4-BE49-F238E27FC236}">
                <a16:creationId xmlns:a16="http://schemas.microsoft.com/office/drawing/2014/main" id="{1326BB2F-911C-9CF8-9383-B78BCAC98266}"/>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EFB90A95-1FD4-8806-AA41-71EF6BC724A3}"/>
              </a:ext>
            </a:extLst>
          </p:cNvPr>
          <p:cNvSpPr>
            <a:spLocks noGrp="1"/>
          </p:cNvSpPr>
          <p:nvPr>
            <p:ph type="sldNum" sz="quarter" idx="12"/>
          </p:nvPr>
        </p:nvSpPr>
        <p:spPr/>
        <p:txBody>
          <a:bodyPr/>
          <a:lstStyle/>
          <a:p>
            <a:fld id="{F47B571B-F476-744A-B926-075754255332}" type="slidenum">
              <a:rPr lang="it-IT" smtClean="0"/>
              <a:t>‹#›</a:t>
            </a:fld>
            <a:endParaRPr lang="it-IT"/>
          </a:p>
        </p:txBody>
      </p:sp>
    </p:spTree>
    <p:extLst>
      <p:ext uri="{BB962C8B-B14F-4D97-AF65-F5344CB8AC3E}">
        <p14:creationId xmlns:p14="http://schemas.microsoft.com/office/powerpoint/2010/main" val="11484768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096DB11-37B2-AD4F-2B9A-3639D44B8CFC}"/>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68121B9-2942-9F22-9E8C-389E136B37B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CB24CE3C-979B-387C-4BF9-37C49AD5B7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515409CC-3BB0-7821-E058-402418D406CA}"/>
              </a:ext>
            </a:extLst>
          </p:cNvPr>
          <p:cNvSpPr>
            <a:spLocks noGrp="1"/>
          </p:cNvSpPr>
          <p:nvPr>
            <p:ph type="dt" sz="half" idx="10"/>
          </p:nvPr>
        </p:nvSpPr>
        <p:spPr/>
        <p:txBody>
          <a:bodyPr/>
          <a:lstStyle/>
          <a:p>
            <a:fld id="{F09FF8ED-9D13-874F-9117-B141C2B0F202}" type="datetimeFigureOut">
              <a:rPr lang="it-IT" smtClean="0"/>
              <a:t>25/06/2023</a:t>
            </a:fld>
            <a:endParaRPr lang="it-IT"/>
          </a:p>
        </p:txBody>
      </p:sp>
      <p:sp>
        <p:nvSpPr>
          <p:cNvPr id="6" name="Segnaposto piè di pagina 5">
            <a:extLst>
              <a:ext uri="{FF2B5EF4-FFF2-40B4-BE49-F238E27FC236}">
                <a16:creationId xmlns:a16="http://schemas.microsoft.com/office/drawing/2014/main" id="{8C64DB75-113C-5118-C5EA-015638FC58D9}"/>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AC2DB1B2-662A-6A8C-09E3-F8400E55D745}"/>
              </a:ext>
            </a:extLst>
          </p:cNvPr>
          <p:cNvSpPr>
            <a:spLocks noGrp="1"/>
          </p:cNvSpPr>
          <p:nvPr>
            <p:ph type="sldNum" sz="quarter" idx="12"/>
          </p:nvPr>
        </p:nvSpPr>
        <p:spPr/>
        <p:txBody>
          <a:bodyPr/>
          <a:lstStyle/>
          <a:p>
            <a:fld id="{F47B571B-F476-744A-B926-075754255332}" type="slidenum">
              <a:rPr lang="it-IT" smtClean="0"/>
              <a:t>‹#›</a:t>
            </a:fld>
            <a:endParaRPr lang="it-IT"/>
          </a:p>
        </p:txBody>
      </p:sp>
    </p:spTree>
    <p:extLst>
      <p:ext uri="{BB962C8B-B14F-4D97-AF65-F5344CB8AC3E}">
        <p14:creationId xmlns:p14="http://schemas.microsoft.com/office/powerpoint/2010/main" val="16714273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202B499-F22C-F2E9-4064-335988A747BE}"/>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1D85BDDB-0C86-27E8-D1EE-0A47EFED4F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A37E3489-89F8-1B8E-FF44-1F4FCAC59D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CC68A750-EC6C-67B4-F546-6D3F37DEB63E}"/>
              </a:ext>
            </a:extLst>
          </p:cNvPr>
          <p:cNvSpPr>
            <a:spLocks noGrp="1"/>
          </p:cNvSpPr>
          <p:nvPr>
            <p:ph type="dt" sz="half" idx="10"/>
          </p:nvPr>
        </p:nvSpPr>
        <p:spPr/>
        <p:txBody>
          <a:bodyPr/>
          <a:lstStyle/>
          <a:p>
            <a:fld id="{F09FF8ED-9D13-874F-9117-B141C2B0F202}" type="datetimeFigureOut">
              <a:rPr lang="it-IT" smtClean="0"/>
              <a:t>25/06/2023</a:t>
            </a:fld>
            <a:endParaRPr lang="it-IT"/>
          </a:p>
        </p:txBody>
      </p:sp>
      <p:sp>
        <p:nvSpPr>
          <p:cNvPr id="6" name="Segnaposto piè di pagina 5">
            <a:extLst>
              <a:ext uri="{FF2B5EF4-FFF2-40B4-BE49-F238E27FC236}">
                <a16:creationId xmlns:a16="http://schemas.microsoft.com/office/drawing/2014/main" id="{568E05D7-74AD-69FB-02CA-24C29B810F2C}"/>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D032ABFD-6913-D13A-086E-A3C409B0B6F1}"/>
              </a:ext>
            </a:extLst>
          </p:cNvPr>
          <p:cNvSpPr>
            <a:spLocks noGrp="1"/>
          </p:cNvSpPr>
          <p:nvPr>
            <p:ph type="sldNum" sz="quarter" idx="12"/>
          </p:nvPr>
        </p:nvSpPr>
        <p:spPr/>
        <p:txBody>
          <a:bodyPr/>
          <a:lstStyle/>
          <a:p>
            <a:fld id="{F47B571B-F476-744A-B926-075754255332}" type="slidenum">
              <a:rPr lang="it-IT" smtClean="0"/>
              <a:t>‹#›</a:t>
            </a:fld>
            <a:endParaRPr lang="it-IT"/>
          </a:p>
        </p:txBody>
      </p:sp>
    </p:spTree>
    <p:extLst>
      <p:ext uri="{BB962C8B-B14F-4D97-AF65-F5344CB8AC3E}">
        <p14:creationId xmlns:p14="http://schemas.microsoft.com/office/powerpoint/2010/main" val="2338587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6C589295-EAD7-698D-FF14-EDEC22A927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2F2B1790-55A9-E1C8-9054-25024F27FD7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CF52275C-68A3-ADF6-0FFB-9F25388E2D1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9FF8ED-9D13-874F-9117-B141C2B0F202}" type="datetimeFigureOut">
              <a:rPr lang="it-IT" smtClean="0"/>
              <a:t>25/06/2023</a:t>
            </a:fld>
            <a:endParaRPr lang="it-IT"/>
          </a:p>
        </p:txBody>
      </p:sp>
      <p:sp>
        <p:nvSpPr>
          <p:cNvPr id="5" name="Segnaposto piè di pagina 4">
            <a:extLst>
              <a:ext uri="{FF2B5EF4-FFF2-40B4-BE49-F238E27FC236}">
                <a16:creationId xmlns:a16="http://schemas.microsoft.com/office/drawing/2014/main" id="{3B3F578E-8DDC-FB4F-6CB7-616FFCAC17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E95283B5-B438-FD46-BBAA-428D8E6F8D4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7B571B-F476-744A-B926-075754255332}" type="slidenum">
              <a:rPr lang="it-IT" smtClean="0"/>
              <a:t>‹#›</a:t>
            </a:fld>
            <a:endParaRPr lang="it-IT"/>
          </a:p>
        </p:txBody>
      </p:sp>
    </p:spTree>
    <p:extLst>
      <p:ext uri="{BB962C8B-B14F-4D97-AF65-F5344CB8AC3E}">
        <p14:creationId xmlns:p14="http://schemas.microsoft.com/office/powerpoint/2010/main" val="26090022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CasellaDiTesto 5">
            <a:extLst>
              <a:ext uri="{FF2B5EF4-FFF2-40B4-BE49-F238E27FC236}">
                <a16:creationId xmlns:a16="http://schemas.microsoft.com/office/drawing/2014/main" id="{13CD0535-08E9-073E-1D3F-2A0E1FA16682}"/>
              </a:ext>
            </a:extLst>
          </p:cNvPr>
          <p:cNvSpPr txBox="1"/>
          <p:nvPr/>
        </p:nvSpPr>
        <p:spPr>
          <a:xfrm>
            <a:off x="824944" y="1988325"/>
            <a:ext cx="5675494" cy="1107996"/>
          </a:xfrm>
          <a:prstGeom prst="rect">
            <a:avLst/>
          </a:prstGeom>
          <a:noFill/>
        </p:spPr>
        <p:txBody>
          <a:bodyPr wrap="square" lIns="0" tIns="0" rIns="0" bIns="0" rtlCol="0">
            <a:spAutoFit/>
          </a:bodyPr>
          <a:lstStyle/>
          <a:p>
            <a:r>
              <a:rPr lang="en-GB" altLang="it-IT" sz="7200" b="1" dirty="0">
                <a:solidFill>
                  <a:schemeClr val="bg1"/>
                </a:solidFill>
                <a:latin typeface="Bernina Sans Condensed" pitchFamily="2" charset="77"/>
              </a:rPr>
              <a:t>CCPR</a:t>
            </a:r>
            <a:endParaRPr lang="it-IT" sz="7800" b="1" dirty="0">
              <a:solidFill>
                <a:schemeClr val="bg1"/>
              </a:solidFill>
              <a:latin typeface="Bernina Sans Condensed" pitchFamily="2" charset="77"/>
            </a:endParaRPr>
          </a:p>
        </p:txBody>
      </p:sp>
      <p:sp>
        <p:nvSpPr>
          <p:cNvPr id="7" name="CasellaDiTesto 6">
            <a:extLst>
              <a:ext uri="{FF2B5EF4-FFF2-40B4-BE49-F238E27FC236}">
                <a16:creationId xmlns:a16="http://schemas.microsoft.com/office/drawing/2014/main" id="{FC38AB41-392A-ECB4-F761-25570F721548}"/>
              </a:ext>
            </a:extLst>
          </p:cNvPr>
          <p:cNvSpPr txBox="1"/>
          <p:nvPr/>
        </p:nvSpPr>
        <p:spPr>
          <a:xfrm>
            <a:off x="844333" y="3176222"/>
            <a:ext cx="5415151" cy="276999"/>
          </a:xfrm>
          <a:prstGeom prst="rect">
            <a:avLst/>
          </a:prstGeom>
          <a:noFill/>
        </p:spPr>
        <p:txBody>
          <a:bodyPr wrap="square" lIns="0" tIns="0" rIns="0" bIns="0" rtlCol="0">
            <a:spAutoFit/>
          </a:bodyPr>
          <a:lstStyle/>
          <a:p>
            <a:r>
              <a:rPr lang="en-US" b="1" cap="all" spc="70" dirty="0">
                <a:solidFill>
                  <a:schemeClr val="bg1"/>
                </a:solidFill>
                <a:latin typeface="Bernina Sans Condensed" pitchFamily="2" charset="77"/>
                <a:sym typeface="+mn-ea"/>
              </a:rPr>
              <a:t>Codex Committee on pesticide residues</a:t>
            </a:r>
            <a:endParaRPr lang="it-IT" b="1" spc="70" dirty="0">
              <a:solidFill>
                <a:schemeClr val="bg1"/>
              </a:solidFill>
              <a:latin typeface="Bernina Sans Condensed" pitchFamily="2" charset="77"/>
            </a:endParaRPr>
          </a:p>
        </p:txBody>
      </p:sp>
      <p:sp>
        <p:nvSpPr>
          <p:cNvPr id="5" name="TextBox 4">
            <a:extLst>
              <a:ext uri="{FF2B5EF4-FFF2-40B4-BE49-F238E27FC236}">
                <a16:creationId xmlns:a16="http://schemas.microsoft.com/office/drawing/2014/main" id="{09CB93C7-E6B3-E8F0-F2DE-187710B23F0C}"/>
              </a:ext>
            </a:extLst>
          </p:cNvPr>
          <p:cNvSpPr txBox="1"/>
          <p:nvPr/>
        </p:nvSpPr>
        <p:spPr>
          <a:xfrm>
            <a:off x="776816" y="3807638"/>
            <a:ext cx="10422176" cy="2760756"/>
          </a:xfrm>
          <a:prstGeom prst="rect">
            <a:avLst/>
          </a:prstGeom>
          <a:noFill/>
        </p:spPr>
        <p:txBody>
          <a:bodyPr wrap="square">
            <a:spAutoFit/>
          </a:bodyPr>
          <a:lstStyle/>
          <a:p>
            <a:pPr>
              <a:lnSpc>
                <a:spcPct val="95000"/>
              </a:lnSpc>
            </a:pPr>
            <a:r>
              <a:rPr lang="en-US" sz="2800" b="1" cap="all" dirty="0">
                <a:solidFill>
                  <a:schemeClr val="bg1"/>
                </a:solidFill>
                <a:latin typeface="Gotham Book" panose="02000604040000020004"/>
              </a:rPr>
              <a:t>Enhancement of the Operational Procedures of CCPR and JMPR: Opportunities, Challenges, and Recommendations on Next Steps</a:t>
            </a:r>
          </a:p>
          <a:p>
            <a:pPr>
              <a:lnSpc>
                <a:spcPct val="95000"/>
              </a:lnSpc>
            </a:pPr>
            <a:endParaRPr lang="en-US" sz="2800" b="1" cap="all" dirty="0">
              <a:solidFill>
                <a:schemeClr val="bg1"/>
              </a:solidFill>
              <a:latin typeface="Gotham Book" panose="02000604040000020004"/>
            </a:endParaRPr>
          </a:p>
          <a:p>
            <a:endParaRPr lang="en-US" sz="1100" b="1" cap="all" dirty="0">
              <a:solidFill>
                <a:schemeClr val="accent2"/>
              </a:solidFill>
              <a:latin typeface="Gotham Book" panose="02000604040000020004"/>
            </a:endParaRPr>
          </a:p>
          <a:p>
            <a:r>
              <a:rPr lang="en-US" b="1" dirty="0">
                <a:solidFill>
                  <a:schemeClr val="accent2"/>
                </a:solidFill>
                <a:latin typeface="Gotham Book" panose="02000604040000020004"/>
              </a:rPr>
              <a:t>In-Session Working Group </a:t>
            </a:r>
          </a:p>
          <a:p>
            <a:r>
              <a:rPr lang="en-US" dirty="0">
                <a:latin typeface="Gotham Book" panose="02000604040000020004"/>
              </a:rPr>
              <a:t>Chaired by United States of America and Co-Chaired by Costa Rica, France, Germany, and Uganda </a:t>
            </a:r>
          </a:p>
          <a:p>
            <a:endParaRPr lang="en-US" sz="2000" b="1" cap="all" dirty="0">
              <a:solidFill>
                <a:schemeClr val="accent2"/>
              </a:solidFill>
              <a:latin typeface="Gotham Book" panose="02000604040000020004"/>
            </a:endParaRPr>
          </a:p>
        </p:txBody>
      </p:sp>
    </p:spTree>
    <p:extLst>
      <p:ext uri="{BB962C8B-B14F-4D97-AF65-F5344CB8AC3E}">
        <p14:creationId xmlns:p14="http://schemas.microsoft.com/office/powerpoint/2010/main" val="32368405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C83F9-427E-7F10-1E9F-464A6EBE409C}"/>
              </a:ext>
            </a:extLst>
          </p:cNvPr>
          <p:cNvSpPr>
            <a:spLocks noGrp="1"/>
          </p:cNvSpPr>
          <p:nvPr>
            <p:ph type="title"/>
          </p:nvPr>
        </p:nvSpPr>
        <p:spPr/>
        <p:txBody>
          <a:bodyPr>
            <a:normAutofit/>
          </a:bodyPr>
          <a:lstStyle/>
          <a:p>
            <a:r>
              <a:rPr lang="en-US" sz="3200" b="1" dirty="0">
                <a:solidFill>
                  <a:schemeClr val="accent2"/>
                </a:solidFill>
                <a:latin typeface="Bernina Sans Condensed" pitchFamily="2" charset="77"/>
              </a:rPr>
              <a:t>EWG Discussion Paper (CX/PR 23/54/15) – Charge Question 5</a:t>
            </a:r>
            <a:endParaRPr lang="en-US" sz="3200" dirty="0"/>
          </a:p>
        </p:txBody>
      </p:sp>
      <p:sp>
        <p:nvSpPr>
          <p:cNvPr id="3" name="Content Placeholder 2">
            <a:extLst>
              <a:ext uri="{FF2B5EF4-FFF2-40B4-BE49-F238E27FC236}">
                <a16:creationId xmlns:a16="http://schemas.microsoft.com/office/drawing/2014/main" id="{516B9958-3E56-83C2-DC7D-6C77F75B779B}"/>
              </a:ext>
            </a:extLst>
          </p:cNvPr>
          <p:cNvSpPr>
            <a:spLocks noGrp="1"/>
          </p:cNvSpPr>
          <p:nvPr>
            <p:ph idx="1"/>
          </p:nvPr>
        </p:nvSpPr>
        <p:spPr>
          <a:xfrm>
            <a:off x="838200" y="2567710"/>
            <a:ext cx="10811256" cy="3174722"/>
          </a:xfrm>
        </p:spPr>
        <p:txBody>
          <a:bodyPr>
            <a:noAutofit/>
          </a:bodyPr>
          <a:lstStyle/>
          <a:p>
            <a:pPr marL="0" indent="0" algn="l">
              <a:buNone/>
            </a:pPr>
            <a:r>
              <a:rPr lang="en-US" sz="1800" b="1" i="0" u="none" strike="noStrike" baseline="0" dirty="0">
                <a:latin typeface="Gotham Book" panose="02000604040000020004"/>
              </a:rPr>
              <a:t>Discussion Paper Summary:</a:t>
            </a:r>
          </a:p>
          <a:p>
            <a:pPr algn="l"/>
            <a:r>
              <a:rPr lang="en-US" sz="1800" b="0" i="0" u="none" strike="noStrike" baseline="0" dirty="0">
                <a:solidFill>
                  <a:srgbClr val="000000"/>
                </a:solidFill>
                <a:latin typeface="Gotham Book" panose="02000604040000020004"/>
              </a:rPr>
              <a:t>More limited comments on additional proposal and recommendations that were not covered by the previous charge questions listed in CL 2022/75-PR.</a:t>
            </a:r>
          </a:p>
        </p:txBody>
      </p:sp>
      <p:sp>
        <p:nvSpPr>
          <p:cNvPr id="5" name="Rectangle: Rounded Corners 4">
            <a:extLst>
              <a:ext uri="{FF2B5EF4-FFF2-40B4-BE49-F238E27FC236}">
                <a16:creationId xmlns:a16="http://schemas.microsoft.com/office/drawing/2014/main" id="{761101FE-C748-181F-F748-98ABDFADDE73}"/>
              </a:ext>
            </a:extLst>
          </p:cNvPr>
          <p:cNvSpPr/>
          <p:nvPr/>
        </p:nvSpPr>
        <p:spPr>
          <a:xfrm>
            <a:off x="838200" y="1690688"/>
            <a:ext cx="10744200" cy="507567"/>
          </a:xfrm>
          <a:prstGeom prst="roundRect">
            <a:avLst>
              <a:gd name="adj" fmla="val 7341"/>
            </a:avLst>
          </a:prstGeom>
          <a:solidFill>
            <a:srgbClr val="ED7D31">
              <a:alpha val="1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buNone/>
            </a:pPr>
            <a:r>
              <a:rPr lang="en-US" sz="1800" dirty="0">
                <a:solidFill>
                  <a:srgbClr val="000000"/>
                </a:solidFill>
                <a:latin typeface="Gotham Book" panose="02000604040000020004"/>
              </a:rPr>
              <a:t>Do you have any further proposals or recommendation that are not covered by the four previous questions?</a:t>
            </a:r>
            <a:endParaRPr lang="en-US" sz="1800" b="0" i="0" u="none" strike="noStrike" baseline="0" dirty="0">
              <a:solidFill>
                <a:srgbClr val="000000"/>
              </a:solidFill>
              <a:latin typeface="Gotham Book" panose="02000604040000020004"/>
            </a:endParaRPr>
          </a:p>
        </p:txBody>
      </p:sp>
    </p:spTree>
    <p:extLst>
      <p:ext uri="{BB962C8B-B14F-4D97-AF65-F5344CB8AC3E}">
        <p14:creationId xmlns:p14="http://schemas.microsoft.com/office/powerpoint/2010/main" val="39621411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C83F9-427E-7F10-1E9F-464A6EBE409C}"/>
              </a:ext>
            </a:extLst>
          </p:cNvPr>
          <p:cNvSpPr>
            <a:spLocks noGrp="1"/>
          </p:cNvSpPr>
          <p:nvPr>
            <p:ph type="title"/>
          </p:nvPr>
        </p:nvSpPr>
        <p:spPr/>
        <p:txBody>
          <a:bodyPr>
            <a:normAutofit/>
          </a:bodyPr>
          <a:lstStyle/>
          <a:p>
            <a:r>
              <a:rPr lang="en-US" sz="3200" b="1" dirty="0">
                <a:solidFill>
                  <a:schemeClr val="accent2"/>
                </a:solidFill>
                <a:latin typeface="Bernina Sans Condensed" pitchFamily="2" charset="77"/>
              </a:rPr>
              <a:t>EWG Discussion Paper (CX/PR 23/54/15) – Conclusions</a:t>
            </a:r>
            <a:endParaRPr lang="en-US" sz="3200" dirty="0"/>
          </a:p>
        </p:txBody>
      </p:sp>
      <p:sp>
        <p:nvSpPr>
          <p:cNvPr id="3" name="Content Placeholder 2">
            <a:extLst>
              <a:ext uri="{FF2B5EF4-FFF2-40B4-BE49-F238E27FC236}">
                <a16:creationId xmlns:a16="http://schemas.microsoft.com/office/drawing/2014/main" id="{516B9958-3E56-83C2-DC7D-6C77F75B779B}"/>
              </a:ext>
            </a:extLst>
          </p:cNvPr>
          <p:cNvSpPr>
            <a:spLocks noGrp="1"/>
          </p:cNvSpPr>
          <p:nvPr>
            <p:ph idx="1"/>
          </p:nvPr>
        </p:nvSpPr>
        <p:spPr>
          <a:xfrm>
            <a:off x="838200" y="1690688"/>
            <a:ext cx="10811256" cy="4051744"/>
          </a:xfrm>
        </p:spPr>
        <p:txBody>
          <a:bodyPr>
            <a:noAutofit/>
          </a:bodyPr>
          <a:lstStyle/>
          <a:p>
            <a:pPr algn="l">
              <a:lnSpc>
                <a:spcPct val="100000"/>
              </a:lnSpc>
              <a:spcAft>
                <a:spcPts val="600"/>
              </a:spcAft>
            </a:pPr>
            <a:r>
              <a:rPr lang="en-US" sz="2000" dirty="0">
                <a:latin typeface="Gotham Book" panose="02000604040000020004"/>
              </a:rPr>
              <a:t>The EWG completed its terms of reference and proposed a two-step approach in the conclusion section of the discussion paper for consideration by CCPR54. </a:t>
            </a:r>
          </a:p>
          <a:p>
            <a:pPr lvl="1">
              <a:lnSpc>
                <a:spcPct val="100000"/>
              </a:lnSpc>
              <a:spcAft>
                <a:spcPts val="600"/>
              </a:spcAft>
            </a:pPr>
            <a:r>
              <a:rPr lang="en-US" sz="2000" dirty="0">
                <a:latin typeface="Gotham Book" panose="02000604040000020004"/>
              </a:rPr>
              <a:t>As a </a:t>
            </a:r>
            <a:r>
              <a:rPr lang="en-US" sz="2000" u="sng" dirty="0">
                <a:latin typeface="Gotham Book" panose="02000604040000020004"/>
              </a:rPr>
              <a:t>first step</a:t>
            </a:r>
            <a:r>
              <a:rPr lang="en-US" sz="2000" dirty="0">
                <a:latin typeface="Gotham Book" panose="02000604040000020004"/>
              </a:rPr>
              <a:t>, the EWG discussion paper will be submitted to JMPR for their consideration. </a:t>
            </a:r>
          </a:p>
          <a:p>
            <a:pPr lvl="1">
              <a:lnSpc>
                <a:spcPct val="100000"/>
              </a:lnSpc>
              <a:spcAft>
                <a:spcPts val="600"/>
              </a:spcAft>
            </a:pPr>
            <a:r>
              <a:rPr lang="en-US" sz="2000" dirty="0">
                <a:latin typeface="Gotham Book" panose="02000604040000020004"/>
              </a:rPr>
              <a:t>At the </a:t>
            </a:r>
            <a:r>
              <a:rPr lang="en-US" sz="2000" u="sng" dirty="0">
                <a:latin typeface="Gotham Book" panose="02000604040000020004"/>
              </a:rPr>
              <a:t>second step</a:t>
            </a:r>
            <a:r>
              <a:rPr lang="en-US" sz="2000" dirty="0">
                <a:latin typeface="Gotham Book" panose="02000604040000020004"/>
              </a:rPr>
              <a:t>, CCPR and JMPR will identify an appropriate approach to identify potential priorities and develop a roadmap for implementation. </a:t>
            </a:r>
          </a:p>
          <a:p>
            <a:pPr marL="969963" lvl="1" indent="-285750">
              <a:lnSpc>
                <a:spcPct val="100000"/>
              </a:lnSpc>
              <a:spcAft>
                <a:spcPts val="600"/>
              </a:spcAft>
              <a:buFont typeface="Wingdings" panose="05000000000000000000" pitchFamily="2" charset="2"/>
              <a:buChar char="Ø"/>
            </a:pPr>
            <a:r>
              <a:rPr lang="en-US" sz="2000" dirty="0">
                <a:latin typeface="Gotham Book" panose="02000604040000020004"/>
              </a:rPr>
              <a:t>Potential approaches could include commissioning an independent third-party organization to conduct an organizational assessment or working through an existing Codex advisory body or committee.</a:t>
            </a:r>
            <a:endParaRPr lang="en-US" sz="2000" b="0" i="0" u="none" strike="noStrike" baseline="0" dirty="0">
              <a:solidFill>
                <a:srgbClr val="000000"/>
              </a:solidFill>
              <a:latin typeface="Gotham Book" panose="02000604040000020004"/>
            </a:endParaRPr>
          </a:p>
        </p:txBody>
      </p:sp>
    </p:spTree>
    <p:extLst>
      <p:ext uri="{BB962C8B-B14F-4D97-AF65-F5344CB8AC3E}">
        <p14:creationId xmlns:p14="http://schemas.microsoft.com/office/powerpoint/2010/main" val="33345664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C83F9-427E-7F10-1E9F-464A6EBE409C}"/>
              </a:ext>
            </a:extLst>
          </p:cNvPr>
          <p:cNvSpPr>
            <a:spLocks noGrp="1"/>
          </p:cNvSpPr>
          <p:nvPr>
            <p:ph type="title"/>
          </p:nvPr>
        </p:nvSpPr>
        <p:spPr>
          <a:xfrm>
            <a:off x="838199" y="365125"/>
            <a:ext cx="10910455" cy="1325563"/>
          </a:xfrm>
        </p:spPr>
        <p:txBody>
          <a:bodyPr>
            <a:normAutofit/>
          </a:bodyPr>
          <a:lstStyle/>
          <a:p>
            <a:r>
              <a:rPr lang="en-US" sz="3200" b="1" dirty="0">
                <a:solidFill>
                  <a:schemeClr val="accent2"/>
                </a:solidFill>
                <a:latin typeface="Bernina Sans Condensed" pitchFamily="2" charset="77"/>
              </a:rPr>
              <a:t>EWG Discussion Paper (CX/PR 23/54/15) – Recommendations</a:t>
            </a:r>
            <a:endParaRPr lang="en-US" sz="3200" dirty="0"/>
          </a:p>
        </p:txBody>
      </p:sp>
      <p:sp>
        <p:nvSpPr>
          <p:cNvPr id="3" name="Content Placeholder 2">
            <a:extLst>
              <a:ext uri="{FF2B5EF4-FFF2-40B4-BE49-F238E27FC236}">
                <a16:creationId xmlns:a16="http://schemas.microsoft.com/office/drawing/2014/main" id="{516B9958-3E56-83C2-DC7D-6C77F75B779B}"/>
              </a:ext>
            </a:extLst>
          </p:cNvPr>
          <p:cNvSpPr>
            <a:spLocks noGrp="1"/>
          </p:cNvSpPr>
          <p:nvPr>
            <p:ph idx="1"/>
          </p:nvPr>
        </p:nvSpPr>
        <p:spPr>
          <a:xfrm>
            <a:off x="838200" y="1452416"/>
            <a:ext cx="10515600" cy="4196079"/>
          </a:xfrm>
        </p:spPr>
        <p:txBody>
          <a:bodyPr>
            <a:normAutofit/>
          </a:bodyPr>
          <a:lstStyle/>
          <a:p>
            <a:pPr algn="l"/>
            <a:r>
              <a:rPr lang="en-US" sz="1800" b="0" i="0" u="none" strike="noStrike" baseline="0" dirty="0">
                <a:solidFill>
                  <a:srgbClr val="000000"/>
                </a:solidFill>
                <a:latin typeface="Calibri" panose="020F0502020204030204" pitchFamily="34" charset="0"/>
              </a:rPr>
              <a:t>The EWG recommends CCPR54 consider the following schedule to further advance work on this topic:</a:t>
            </a:r>
          </a:p>
          <a:p>
            <a:pPr marL="0" indent="0">
              <a:buNone/>
            </a:pPr>
            <a:endParaRPr lang="en-US" sz="1800" dirty="0">
              <a:latin typeface="Gotham Book"/>
            </a:endParaRPr>
          </a:p>
        </p:txBody>
      </p:sp>
      <p:grpSp>
        <p:nvGrpSpPr>
          <p:cNvPr id="5" name="Group 4">
            <a:extLst>
              <a:ext uri="{FF2B5EF4-FFF2-40B4-BE49-F238E27FC236}">
                <a16:creationId xmlns:a16="http://schemas.microsoft.com/office/drawing/2014/main" id="{CA0B342F-4A35-318B-236C-54BD82ED80C8}"/>
              </a:ext>
            </a:extLst>
          </p:cNvPr>
          <p:cNvGrpSpPr/>
          <p:nvPr/>
        </p:nvGrpSpPr>
        <p:grpSpPr>
          <a:xfrm>
            <a:off x="943474" y="2133212"/>
            <a:ext cx="10152652" cy="3190325"/>
            <a:chOff x="1140823" y="2966057"/>
            <a:chExt cx="10152652" cy="3190325"/>
          </a:xfrm>
        </p:grpSpPr>
        <p:sp>
          <p:nvSpPr>
            <p:cNvPr id="6" name="Arrow: Right 5">
              <a:extLst>
                <a:ext uri="{FF2B5EF4-FFF2-40B4-BE49-F238E27FC236}">
                  <a16:creationId xmlns:a16="http://schemas.microsoft.com/office/drawing/2014/main" id="{83A6B80C-A005-88D5-63B0-46872C17AE4E}"/>
                </a:ext>
              </a:extLst>
            </p:cNvPr>
            <p:cNvSpPr/>
            <p:nvPr/>
          </p:nvSpPr>
          <p:spPr>
            <a:xfrm>
              <a:off x="1140823" y="2966057"/>
              <a:ext cx="10152652" cy="885482"/>
            </a:xfrm>
            <a:prstGeom prst="rightArrow">
              <a:avLst/>
            </a:prstGeom>
            <a:scene3d>
              <a:camera prst="orthographicFront"/>
              <a:lightRig rig="flat" dir="t"/>
            </a:scene3d>
            <a:sp3d prstMaterial="dkEdge">
              <a:bevelT w="8200" h="38100"/>
            </a:sp3d>
          </p:spPr>
          <p:style>
            <a:lnRef idx="0">
              <a:schemeClr val="lt1">
                <a:hueOff val="0"/>
                <a:satOff val="0"/>
                <a:lumOff val="0"/>
                <a:alphaOff val="0"/>
              </a:schemeClr>
            </a:lnRef>
            <a:fillRef idx="2">
              <a:schemeClr val="accent2">
                <a:hueOff val="0"/>
                <a:satOff val="0"/>
                <a:lumOff val="0"/>
                <a:alphaOff val="0"/>
              </a:schemeClr>
            </a:fillRef>
            <a:effectRef idx="1">
              <a:schemeClr val="accent2">
                <a:hueOff val="0"/>
                <a:satOff val="0"/>
                <a:lumOff val="0"/>
                <a:alphaOff val="0"/>
              </a:schemeClr>
            </a:effectRef>
            <a:fontRef idx="minor">
              <a:schemeClr val="dk1"/>
            </a:fontRef>
          </p:style>
        </p:sp>
        <p:sp>
          <p:nvSpPr>
            <p:cNvPr id="7" name="Freeform: Shape 6">
              <a:extLst>
                <a:ext uri="{FF2B5EF4-FFF2-40B4-BE49-F238E27FC236}">
                  <a16:creationId xmlns:a16="http://schemas.microsoft.com/office/drawing/2014/main" id="{1D67AD9F-23DF-71C8-D0D7-D576E9788FA4}"/>
                </a:ext>
              </a:extLst>
            </p:cNvPr>
            <p:cNvSpPr/>
            <p:nvPr/>
          </p:nvSpPr>
          <p:spPr>
            <a:xfrm>
              <a:off x="6540160" y="3726382"/>
              <a:ext cx="3795038" cy="2430000"/>
            </a:xfrm>
            <a:custGeom>
              <a:avLst/>
              <a:gdLst>
                <a:gd name="connsiteX0" fmla="*/ 0 w 3435443"/>
                <a:gd name="connsiteY0" fmla="*/ 0 h 2430000"/>
                <a:gd name="connsiteX1" fmla="*/ 3435443 w 3435443"/>
                <a:gd name="connsiteY1" fmla="*/ 0 h 2430000"/>
                <a:gd name="connsiteX2" fmla="*/ 3435443 w 3435443"/>
                <a:gd name="connsiteY2" fmla="*/ 2430000 h 2430000"/>
                <a:gd name="connsiteX3" fmla="*/ 0 w 3435443"/>
                <a:gd name="connsiteY3" fmla="*/ 2430000 h 2430000"/>
                <a:gd name="connsiteX4" fmla="*/ 0 w 3435443"/>
                <a:gd name="connsiteY4" fmla="*/ 0 h 243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35443" h="2430000">
                  <a:moveTo>
                    <a:pt x="0" y="0"/>
                  </a:moveTo>
                  <a:lnTo>
                    <a:pt x="3435443" y="0"/>
                  </a:lnTo>
                  <a:lnTo>
                    <a:pt x="3435443" y="2430000"/>
                  </a:lnTo>
                  <a:lnTo>
                    <a:pt x="0" y="243000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t" anchorCtr="0">
              <a:noAutofit/>
            </a:bodyPr>
            <a:lstStyle/>
            <a:p>
              <a:pPr marL="114300" lvl="1" indent="-114300" algn="l" defTabSz="622300">
                <a:lnSpc>
                  <a:spcPct val="90000"/>
                </a:lnSpc>
                <a:spcBef>
                  <a:spcPct val="0"/>
                </a:spcBef>
                <a:spcAft>
                  <a:spcPts val="600"/>
                </a:spcAft>
                <a:buChar char="•"/>
              </a:pPr>
              <a:r>
                <a:rPr lang="en-US" sz="1600" b="1" kern="1200" dirty="0">
                  <a:solidFill>
                    <a:srgbClr val="ED7D31"/>
                  </a:solidFill>
                  <a:latin typeface="Gotham Book"/>
                </a:rPr>
                <a:t>CCPR55</a:t>
              </a:r>
              <a:r>
                <a:rPr lang="en-US" sz="1600" kern="1200" dirty="0">
                  <a:latin typeface="Gotham Book"/>
                </a:rPr>
                <a:t> to consider the reply from JMPR, and, based on consultations with CCPR, Codex, and JMPR Secretariats, as well as FAO and WHO between 2023-2024, CCPR and JMPR should identify an appropriate approach to:</a:t>
              </a:r>
            </a:p>
            <a:p>
              <a:pPr marL="457200" lvl="2" indent="-228600" algn="l" defTabSz="622300">
                <a:lnSpc>
                  <a:spcPct val="90000"/>
                </a:lnSpc>
                <a:spcBef>
                  <a:spcPct val="0"/>
                </a:spcBef>
                <a:spcAft>
                  <a:spcPts val="600"/>
                </a:spcAft>
                <a:buFont typeface="+mj-lt"/>
                <a:buAutoNum type="alphaLcPeriod"/>
              </a:pPr>
              <a:r>
                <a:rPr lang="en-US" sz="1600" kern="1200" dirty="0">
                  <a:latin typeface="Gotham Book"/>
                </a:rPr>
                <a:t>identify potential priorities for enhancement and major structural reforms and</a:t>
              </a:r>
            </a:p>
            <a:p>
              <a:pPr marL="457200" lvl="2" indent="-228600" algn="l" defTabSz="622300">
                <a:lnSpc>
                  <a:spcPct val="90000"/>
                </a:lnSpc>
                <a:spcBef>
                  <a:spcPct val="0"/>
                </a:spcBef>
                <a:spcAft>
                  <a:spcPts val="600"/>
                </a:spcAft>
                <a:buFont typeface="+mj-lt"/>
                <a:buAutoNum type="alphaLcPeriod"/>
              </a:pPr>
              <a:r>
                <a:rPr lang="en-US" sz="1600" kern="1200" dirty="0">
                  <a:latin typeface="Gotham Book"/>
                </a:rPr>
                <a:t>develop a roadmap for implementing both enhancements and major structural reforms</a:t>
              </a:r>
            </a:p>
          </p:txBody>
        </p:sp>
        <p:sp>
          <p:nvSpPr>
            <p:cNvPr id="8" name="Freeform: Shape 7">
              <a:extLst>
                <a:ext uri="{FF2B5EF4-FFF2-40B4-BE49-F238E27FC236}">
                  <a16:creationId xmlns:a16="http://schemas.microsoft.com/office/drawing/2014/main" id="{DD24237A-E740-06A4-EFB9-EAE18A9CEF44}"/>
                </a:ext>
              </a:extLst>
            </p:cNvPr>
            <p:cNvSpPr/>
            <p:nvPr/>
          </p:nvSpPr>
          <p:spPr>
            <a:xfrm>
              <a:off x="6540160" y="3063042"/>
              <a:ext cx="3795038" cy="691204"/>
            </a:xfrm>
            <a:custGeom>
              <a:avLst/>
              <a:gdLst>
                <a:gd name="connsiteX0" fmla="*/ 0 w 3435443"/>
                <a:gd name="connsiteY0" fmla="*/ 0 h 691204"/>
                <a:gd name="connsiteX1" fmla="*/ 3435443 w 3435443"/>
                <a:gd name="connsiteY1" fmla="*/ 0 h 691204"/>
                <a:gd name="connsiteX2" fmla="*/ 3435443 w 3435443"/>
                <a:gd name="connsiteY2" fmla="*/ 691204 h 691204"/>
                <a:gd name="connsiteX3" fmla="*/ 0 w 3435443"/>
                <a:gd name="connsiteY3" fmla="*/ 691204 h 691204"/>
                <a:gd name="connsiteX4" fmla="*/ 0 w 3435443"/>
                <a:gd name="connsiteY4" fmla="*/ 0 h 691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35443" h="691204">
                  <a:moveTo>
                    <a:pt x="0" y="0"/>
                  </a:moveTo>
                  <a:lnTo>
                    <a:pt x="3435443" y="0"/>
                  </a:lnTo>
                  <a:lnTo>
                    <a:pt x="3435443" y="691204"/>
                  </a:lnTo>
                  <a:lnTo>
                    <a:pt x="0" y="691204"/>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203200" rIns="0" bIns="203200" numCol="1" spcCol="1270" anchor="ctr" anchorCtr="0">
              <a:noAutofit/>
            </a:bodyPr>
            <a:lstStyle/>
            <a:p>
              <a:pPr marL="0" lvl="0" indent="0" algn="l" defTabSz="889000">
                <a:lnSpc>
                  <a:spcPct val="90000"/>
                </a:lnSpc>
                <a:spcBef>
                  <a:spcPct val="0"/>
                </a:spcBef>
                <a:spcAft>
                  <a:spcPct val="35000"/>
                </a:spcAft>
                <a:buNone/>
              </a:pPr>
              <a:r>
                <a:rPr lang="en-US" sz="2000" b="1" kern="1200" dirty="0">
                  <a:latin typeface="Gotham Book"/>
                </a:rPr>
                <a:t>Second Step: 2024 and beyond</a:t>
              </a:r>
            </a:p>
          </p:txBody>
        </p:sp>
        <p:sp>
          <p:nvSpPr>
            <p:cNvPr id="9" name="Freeform: Shape 8">
              <a:extLst>
                <a:ext uri="{FF2B5EF4-FFF2-40B4-BE49-F238E27FC236}">
                  <a16:creationId xmlns:a16="http://schemas.microsoft.com/office/drawing/2014/main" id="{9A46711E-1F2A-7E1E-2DB3-EF0504CAC591}"/>
                </a:ext>
              </a:extLst>
            </p:cNvPr>
            <p:cNvSpPr/>
            <p:nvPr/>
          </p:nvSpPr>
          <p:spPr>
            <a:xfrm>
              <a:off x="1468316" y="3726382"/>
              <a:ext cx="4744350" cy="2430000"/>
            </a:xfrm>
            <a:custGeom>
              <a:avLst/>
              <a:gdLst>
                <a:gd name="connsiteX0" fmla="*/ 0 w 4257957"/>
                <a:gd name="connsiteY0" fmla="*/ 0 h 2430000"/>
                <a:gd name="connsiteX1" fmla="*/ 4257957 w 4257957"/>
                <a:gd name="connsiteY1" fmla="*/ 0 h 2430000"/>
                <a:gd name="connsiteX2" fmla="*/ 4257957 w 4257957"/>
                <a:gd name="connsiteY2" fmla="*/ 2430000 h 2430000"/>
                <a:gd name="connsiteX3" fmla="*/ 0 w 4257957"/>
                <a:gd name="connsiteY3" fmla="*/ 2430000 h 2430000"/>
                <a:gd name="connsiteX4" fmla="*/ 0 w 4257957"/>
                <a:gd name="connsiteY4" fmla="*/ 0 h 243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57957" h="2430000">
                  <a:moveTo>
                    <a:pt x="0" y="0"/>
                  </a:moveTo>
                  <a:lnTo>
                    <a:pt x="4257957" y="0"/>
                  </a:lnTo>
                  <a:lnTo>
                    <a:pt x="4257957" y="2430000"/>
                  </a:lnTo>
                  <a:lnTo>
                    <a:pt x="0" y="243000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0" rIns="0" bIns="0" numCol="1" spcCol="1270" anchor="t" anchorCtr="0">
              <a:noAutofit/>
            </a:bodyPr>
            <a:lstStyle/>
            <a:p>
              <a:pPr marL="114300" lvl="1" indent="-114300" algn="l" defTabSz="622300">
                <a:lnSpc>
                  <a:spcPct val="90000"/>
                </a:lnSpc>
                <a:spcBef>
                  <a:spcPct val="0"/>
                </a:spcBef>
                <a:spcAft>
                  <a:spcPts val="1200"/>
                </a:spcAft>
                <a:buChar char="•"/>
              </a:pPr>
              <a:r>
                <a:rPr lang="en-US" sz="1600" b="1" kern="1200" dirty="0">
                  <a:solidFill>
                    <a:srgbClr val="ED7D31"/>
                  </a:solidFill>
                  <a:latin typeface="Gotham Book"/>
                </a:rPr>
                <a:t>CCPR54</a:t>
              </a:r>
              <a:r>
                <a:rPr lang="en-US" sz="1600" kern="1200" dirty="0">
                  <a:latin typeface="Gotham Book"/>
                </a:rPr>
                <a:t> to submit this paper to JMPR, through the JMPR Secretariat, for consideration at its regular meeting in September 2023. The paper should be accompanied with the summary of the discussion that took place at CCPR54, based on comments received in reply to CL 2023/39-PR, and any additional recommendations (if any) for consideration by JMPR.</a:t>
              </a:r>
            </a:p>
            <a:p>
              <a:pPr marL="114300" lvl="1" indent="-114300" algn="l" defTabSz="622300">
                <a:lnSpc>
                  <a:spcPct val="90000"/>
                </a:lnSpc>
                <a:spcBef>
                  <a:spcPct val="0"/>
                </a:spcBef>
                <a:spcAft>
                  <a:spcPts val="1200"/>
                </a:spcAft>
                <a:buChar char="•"/>
              </a:pPr>
              <a:r>
                <a:rPr lang="en-US" sz="1600" b="1" kern="1200" dirty="0">
                  <a:solidFill>
                    <a:srgbClr val="ED7D31"/>
                  </a:solidFill>
                  <a:latin typeface="Gotham Book"/>
                </a:rPr>
                <a:t>JMPR-2023</a:t>
              </a:r>
              <a:r>
                <a:rPr lang="en-US" sz="1600" kern="1200" dirty="0">
                  <a:latin typeface="Gotham Book"/>
                </a:rPr>
                <a:t> to consider the request of CCPR54 and identify initial priorities for enhancing its operational procedures and report back to CCPR55 (2024) on its recommendations and specific areas that may require guidance from CCPR.</a:t>
              </a:r>
            </a:p>
          </p:txBody>
        </p:sp>
        <p:sp>
          <p:nvSpPr>
            <p:cNvPr id="10" name="Freeform: Shape 9">
              <a:extLst>
                <a:ext uri="{FF2B5EF4-FFF2-40B4-BE49-F238E27FC236}">
                  <a16:creationId xmlns:a16="http://schemas.microsoft.com/office/drawing/2014/main" id="{41EDAE91-24DB-497E-F3A8-59AD3A84CA5B}"/>
                </a:ext>
              </a:extLst>
            </p:cNvPr>
            <p:cNvSpPr/>
            <p:nvPr/>
          </p:nvSpPr>
          <p:spPr>
            <a:xfrm>
              <a:off x="1468316" y="3063042"/>
              <a:ext cx="4703209" cy="691204"/>
            </a:xfrm>
            <a:custGeom>
              <a:avLst/>
              <a:gdLst>
                <a:gd name="connsiteX0" fmla="*/ 0 w 4175678"/>
                <a:gd name="connsiteY0" fmla="*/ 0 h 691204"/>
                <a:gd name="connsiteX1" fmla="*/ 4175678 w 4175678"/>
                <a:gd name="connsiteY1" fmla="*/ 0 h 691204"/>
                <a:gd name="connsiteX2" fmla="*/ 4175678 w 4175678"/>
                <a:gd name="connsiteY2" fmla="*/ 691204 h 691204"/>
                <a:gd name="connsiteX3" fmla="*/ 0 w 4175678"/>
                <a:gd name="connsiteY3" fmla="*/ 691204 h 691204"/>
                <a:gd name="connsiteX4" fmla="*/ 0 w 4175678"/>
                <a:gd name="connsiteY4" fmla="*/ 0 h 6912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75678" h="691204">
                  <a:moveTo>
                    <a:pt x="0" y="0"/>
                  </a:moveTo>
                  <a:lnTo>
                    <a:pt x="4175678" y="0"/>
                  </a:lnTo>
                  <a:lnTo>
                    <a:pt x="4175678" y="691204"/>
                  </a:lnTo>
                  <a:lnTo>
                    <a:pt x="0" y="691204"/>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203200" rIns="0" bIns="203200" numCol="1" spcCol="1270" anchor="ctr" anchorCtr="0">
              <a:noAutofit/>
            </a:bodyPr>
            <a:lstStyle/>
            <a:p>
              <a:pPr marL="0" lvl="0" indent="0" algn="l" defTabSz="889000">
                <a:lnSpc>
                  <a:spcPct val="90000"/>
                </a:lnSpc>
                <a:spcBef>
                  <a:spcPct val="0"/>
                </a:spcBef>
                <a:spcAft>
                  <a:spcPct val="35000"/>
                </a:spcAft>
                <a:buNone/>
              </a:pPr>
              <a:r>
                <a:rPr lang="en-US" sz="2000" b="1" kern="1200" dirty="0">
                  <a:latin typeface="Gotham Book"/>
                </a:rPr>
                <a:t>First Step: 2023-2024</a:t>
              </a:r>
            </a:p>
          </p:txBody>
        </p:sp>
      </p:grpSp>
    </p:spTree>
    <p:extLst>
      <p:ext uri="{BB962C8B-B14F-4D97-AF65-F5344CB8AC3E}">
        <p14:creationId xmlns:p14="http://schemas.microsoft.com/office/powerpoint/2010/main" val="10929054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C83F9-427E-7F10-1E9F-464A6EBE409C}"/>
              </a:ext>
            </a:extLst>
          </p:cNvPr>
          <p:cNvSpPr>
            <a:spLocks noGrp="1"/>
          </p:cNvSpPr>
          <p:nvPr>
            <p:ph type="title"/>
          </p:nvPr>
        </p:nvSpPr>
        <p:spPr>
          <a:xfrm>
            <a:off x="838200" y="475965"/>
            <a:ext cx="10515600" cy="1325563"/>
          </a:xfrm>
        </p:spPr>
        <p:txBody>
          <a:bodyPr>
            <a:normAutofit/>
          </a:bodyPr>
          <a:lstStyle/>
          <a:p>
            <a:r>
              <a:rPr lang="en-US" sz="3200" b="1" dirty="0">
                <a:solidFill>
                  <a:schemeClr val="accent2"/>
                </a:solidFill>
                <a:latin typeface="Bernina Sans Condensed" pitchFamily="2" charset="77"/>
              </a:rPr>
              <a:t>Comments in Reply to CL 2023/39-PR</a:t>
            </a:r>
            <a:br>
              <a:rPr lang="en-US" sz="3200" b="1" dirty="0">
                <a:solidFill>
                  <a:schemeClr val="accent2"/>
                </a:solidFill>
                <a:latin typeface="Bernina Sans Condensed" pitchFamily="2" charset="77"/>
              </a:rPr>
            </a:br>
            <a:r>
              <a:rPr lang="en-US" sz="1800" i="1" dirty="0">
                <a:latin typeface="Bernina Sans Condensed" pitchFamily="2" charset="77"/>
              </a:rPr>
              <a:t>Comments of Brazil, Canada, Costa Rica, Egypt, European Union (EU), Iraq, Kenya</a:t>
            </a:r>
            <a:endParaRPr lang="en-US" sz="3200" i="1" dirty="0"/>
          </a:p>
        </p:txBody>
      </p:sp>
      <p:sp>
        <p:nvSpPr>
          <p:cNvPr id="3" name="Content Placeholder 2">
            <a:extLst>
              <a:ext uri="{FF2B5EF4-FFF2-40B4-BE49-F238E27FC236}">
                <a16:creationId xmlns:a16="http://schemas.microsoft.com/office/drawing/2014/main" id="{516B9958-3E56-83C2-DC7D-6C77F75B779B}"/>
              </a:ext>
            </a:extLst>
          </p:cNvPr>
          <p:cNvSpPr>
            <a:spLocks noGrp="1"/>
          </p:cNvSpPr>
          <p:nvPr>
            <p:ph idx="1"/>
          </p:nvPr>
        </p:nvSpPr>
        <p:spPr>
          <a:xfrm>
            <a:off x="838200" y="1843093"/>
            <a:ext cx="10811256" cy="4051744"/>
          </a:xfrm>
        </p:spPr>
        <p:txBody>
          <a:bodyPr>
            <a:noAutofit/>
          </a:bodyPr>
          <a:lstStyle/>
          <a:p>
            <a:pPr>
              <a:lnSpc>
                <a:spcPct val="100000"/>
              </a:lnSpc>
            </a:pPr>
            <a:r>
              <a:rPr lang="en-US" sz="1800" dirty="0">
                <a:solidFill>
                  <a:srgbClr val="000000"/>
                </a:solidFill>
                <a:latin typeface="Gotham Book" panose="02000604040000020004"/>
              </a:rPr>
              <a:t>Commenters generally supportive of EWG recommendations and proposed workplan.</a:t>
            </a:r>
          </a:p>
          <a:p>
            <a:pPr algn="l">
              <a:lnSpc>
                <a:spcPct val="100000"/>
              </a:lnSpc>
            </a:pPr>
            <a:r>
              <a:rPr lang="en-US" sz="1800" dirty="0">
                <a:latin typeface="Gotham Book" panose="02000604040000020004"/>
              </a:rPr>
              <a:t>Comments provided additional input on potential priorities for CCPR/JMPR enhancement and can be advanced to JMPR.</a:t>
            </a:r>
          </a:p>
          <a:p>
            <a:pPr algn="l">
              <a:lnSpc>
                <a:spcPct val="100000"/>
              </a:lnSpc>
            </a:pPr>
            <a:r>
              <a:rPr lang="en-US" sz="1800" dirty="0">
                <a:solidFill>
                  <a:srgbClr val="000000"/>
                </a:solidFill>
                <a:latin typeface="Gotham Book" panose="02000604040000020004"/>
              </a:rPr>
              <a:t>Practical considerations raised about how to coordinate with JMPR and the availability of time at the September JMPR meeting.</a:t>
            </a:r>
          </a:p>
          <a:p>
            <a:pPr lvl="1">
              <a:lnSpc>
                <a:spcPct val="100000"/>
              </a:lnSpc>
              <a:buFont typeface="Courier New" panose="02070309020205020404" pitchFamily="49" charset="0"/>
              <a:buChar char="o"/>
            </a:pPr>
            <a:r>
              <a:rPr lang="en-US" sz="1800" b="0" i="1" u="none" strike="noStrike" baseline="0" dirty="0">
                <a:solidFill>
                  <a:srgbClr val="000000"/>
                </a:solidFill>
                <a:latin typeface="Gotham Book" panose="02000604040000020004"/>
              </a:rPr>
              <a:t>Considering the importance of seeking enhancements to operational procedures of CCPR and JMPR, more time would be required at the September meeting to explore and identify initial priorities for such enhancements. </a:t>
            </a:r>
          </a:p>
          <a:p>
            <a:pPr marL="1139825" lvl="1">
              <a:lnSpc>
                <a:spcPct val="100000"/>
              </a:lnSpc>
              <a:buFont typeface="Wingdings" panose="05000000000000000000" pitchFamily="2" charset="2"/>
              <a:buChar char="§"/>
            </a:pPr>
            <a:r>
              <a:rPr lang="en-US" sz="1800" i="1" dirty="0">
                <a:solidFill>
                  <a:srgbClr val="000000"/>
                </a:solidFill>
                <a:latin typeface="Gotham Book" panose="02000604040000020004"/>
              </a:rPr>
              <a:t>One option would be to postpone the review of various new uses to the 2024 JMPR.</a:t>
            </a:r>
          </a:p>
          <a:p>
            <a:pPr marL="1139825" lvl="1">
              <a:lnSpc>
                <a:spcPct val="100000"/>
              </a:lnSpc>
              <a:buFont typeface="Wingdings" panose="05000000000000000000" pitchFamily="2" charset="2"/>
              <a:buChar char="§"/>
            </a:pPr>
            <a:r>
              <a:rPr lang="en-US" sz="1800" i="1" dirty="0">
                <a:solidFill>
                  <a:srgbClr val="000000"/>
                </a:solidFill>
                <a:latin typeface="Gotham Book" panose="02000604040000020004"/>
              </a:rPr>
              <a:t>Alternatively, FAO and WHO expert panels can dedicate a few days ahead of the regular meeting to develop a strategic plan that can serve as a framework for future changes. </a:t>
            </a:r>
          </a:p>
        </p:txBody>
      </p:sp>
    </p:spTree>
    <p:extLst>
      <p:ext uri="{BB962C8B-B14F-4D97-AF65-F5344CB8AC3E}">
        <p14:creationId xmlns:p14="http://schemas.microsoft.com/office/powerpoint/2010/main" val="29490796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C83F9-427E-7F10-1E9F-464A6EBE409C}"/>
              </a:ext>
            </a:extLst>
          </p:cNvPr>
          <p:cNvSpPr>
            <a:spLocks noGrp="1"/>
          </p:cNvSpPr>
          <p:nvPr>
            <p:ph type="title"/>
          </p:nvPr>
        </p:nvSpPr>
        <p:spPr>
          <a:xfrm>
            <a:off x="838200" y="365125"/>
            <a:ext cx="10515600" cy="915035"/>
          </a:xfrm>
        </p:spPr>
        <p:txBody>
          <a:bodyPr>
            <a:normAutofit/>
          </a:bodyPr>
          <a:lstStyle/>
          <a:p>
            <a:r>
              <a:rPr lang="en-US" sz="3200" b="1" dirty="0">
                <a:solidFill>
                  <a:schemeClr val="accent2"/>
                </a:solidFill>
                <a:latin typeface="Bernina Sans Condensed" pitchFamily="2" charset="77"/>
              </a:rPr>
              <a:t>Proposed Terms of Reference</a:t>
            </a:r>
            <a:endParaRPr lang="en-US" sz="3200" dirty="0"/>
          </a:p>
        </p:txBody>
      </p:sp>
      <p:sp>
        <p:nvSpPr>
          <p:cNvPr id="3" name="Content Placeholder 2">
            <a:extLst>
              <a:ext uri="{FF2B5EF4-FFF2-40B4-BE49-F238E27FC236}">
                <a16:creationId xmlns:a16="http://schemas.microsoft.com/office/drawing/2014/main" id="{516B9958-3E56-83C2-DC7D-6C77F75B779B}"/>
              </a:ext>
            </a:extLst>
          </p:cNvPr>
          <p:cNvSpPr>
            <a:spLocks noGrp="1"/>
          </p:cNvSpPr>
          <p:nvPr>
            <p:ph idx="1"/>
          </p:nvPr>
        </p:nvSpPr>
        <p:spPr>
          <a:xfrm>
            <a:off x="636998" y="1155033"/>
            <a:ext cx="11012458" cy="4587400"/>
          </a:xfrm>
        </p:spPr>
        <p:txBody>
          <a:bodyPr>
            <a:noAutofit/>
          </a:bodyPr>
          <a:lstStyle/>
          <a:p>
            <a:pPr algn="l">
              <a:spcBef>
                <a:spcPts val="600"/>
              </a:spcBef>
              <a:spcAft>
                <a:spcPts val="1200"/>
              </a:spcAft>
            </a:pPr>
            <a:r>
              <a:rPr lang="en-US" sz="1800" dirty="0">
                <a:latin typeface="Gotham Book" panose="02000604040000020004"/>
              </a:rPr>
              <a:t>It is recommended that the EWG be re-established with the following terms of reference:</a:t>
            </a:r>
          </a:p>
          <a:p>
            <a:pPr marL="741363" indent="-342900">
              <a:spcBef>
                <a:spcPts val="600"/>
              </a:spcBef>
              <a:spcAft>
                <a:spcPts val="600"/>
              </a:spcAft>
              <a:buFont typeface="+mj-lt"/>
              <a:buAutoNum type="romanLcPeriod"/>
            </a:pPr>
            <a:r>
              <a:rPr lang="en-US" sz="1800" dirty="0">
                <a:solidFill>
                  <a:srgbClr val="000000"/>
                </a:solidFill>
                <a:latin typeface="Gotham Book" panose="02000604040000020004"/>
              </a:rPr>
              <a:t>Request JMPR, through the JMPR Secretariat, to consider the EWG discussion paper (CX/PR 23/54/15) at its regular meeting in September 2023. The discussion paper should be accompanied with the summary of the discussion that took place at CCPR54, based on comments received in reply to CL 2023/39-PR, and any additional recommendations (if any). CCPR requests guidance from JMPR on the following:</a:t>
            </a:r>
          </a:p>
          <a:p>
            <a:pPr marL="1314450" lvl="2" indent="-400050">
              <a:spcBef>
                <a:spcPts val="600"/>
              </a:spcBef>
              <a:spcAft>
                <a:spcPts val="600"/>
              </a:spcAft>
              <a:buFont typeface="+mj-lt"/>
              <a:buAutoNum type="alphaLcPeriod"/>
            </a:pPr>
            <a:r>
              <a:rPr lang="en-US" sz="1800" dirty="0">
                <a:latin typeface="Gotham Book" panose="02000604040000020004"/>
              </a:rPr>
              <a:t>General feedback on discussion paper and summary of responses on opportunities for enhancement and associated challenges;</a:t>
            </a:r>
          </a:p>
          <a:p>
            <a:pPr marL="1314450" lvl="2" indent="-400050">
              <a:spcBef>
                <a:spcPts val="600"/>
              </a:spcBef>
              <a:spcAft>
                <a:spcPts val="600"/>
              </a:spcAft>
              <a:buFont typeface="+mj-lt"/>
              <a:buAutoNum type="alphaLcPeriod"/>
            </a:pPr>
            <a:r>
              <a:rPr lang="en-US" sz="1800" dirty="0">
                <a:latin typeface="Gotham Book" panose="02000604040000020004"/>
              </a:rPr>
              <a:t>Recommendations on </a:t>
            </a:r>
            <a:r>
              <a:rPr lang="en-US" sz="1800" dirty="0">
                <a:effectLst/>
                <a:latin typeface="Gotham Book" panose="02000604040000020004"/>
                <a:ea typeface="Calibri" panose="020F0502020204030204" pitchFamily="34" charset="0"/>
              </a:rPr>
              <a:t>initial priorities for enhancing JMPR’s operational procedures</a:t>
            </a:r>
            <a:r>
              <a:rPr lang="en-US" sz="1800" dirty="0">
                <a:latin typeface="Gotham Book" panose="02000604040000020004"/>
              </a:rPr>
              <a:t>; and </a:t>
            </a:r>
          </a:p>
          <a:p>
            <a:pPr marL="1314450" lvl="2" indent="-400050">
              <a:spcBef>
                <a:spcPts val="600"/>
              </a:spcBef>
              <a:spcAft>
                <a:spcPts val="600"/>
              </a:spcAft>
              <a:buFont typeface="+mj-lt"/>
              <a:buAutoNum type="alphaLcPeriod"/>
            </a:pPr>
            <a:r>
              <a:rPr lang="en-US" sz="1800" dirty="0">
                <a:latin typeface="Gotham Book" panose="02000604040000020004"/>
              </a:rPr>
              <a:t>Additional considerations that require guidance from CCPR.</a:t>
            </a:r>
          </a:p>
          <a:p>
            <a:pPr marL="741363" marR="0" lvl="0" indent="-342900">
              <a:spcBef>
                <a:spcPts val="600"/>
              </a:spcBef>
              <a:spcAft>
                <a:spcPts val="600"/>
              </a:spcAft>
              <a:buFont typeface="+mj-lt"/>
              <a:buAutoNum type="romanLcPeriod"/>
            </a:pPr>
            <a:r>
              <a:rPr lang="en-GB" sz="1800" dirty="0">
                <a:solidFill>
                  <a:srgbClr val="000000"/>
                </a:solidFill>
                <a:effectLst/>
                <a:latin typeface="Gotham Book" panose="02000604040000020004"/>
                <a:ea typeface="Calibri" panose="020F0502020204030204" pitchFamily="34" charset="0"/>
              </a:rPr>
              <a:t>Based on the feedback from JMPR (outcome of Term of Reference [i]), explore potential approaches that may be used to identify priorities for CCPR and JMPR enhancement and develop an implementation roadmap. Potential approaches could include commissioning an independent third-party organization to conduct an organizational assessment or working through an existing Codex advisory body or committee.</a:t>
            </a:r>
            <a:endParaRPr lang="en-US" sz="1800" dirty="0">
              <a:solidFill>
                <a:srgbClr val="000000"/>
              </a:solidFill>
              <a:effectLst/>
              <a:latin typeface="Gotham Book" panose="02000604040000020004"/>
              <a:ea typeface="Calibri" panose="020F0502020204030204" pitchFamily="34" charset="0"/>
            </a:endParaRPr>
          </a:p>
          <a:p>
            <a:pPr marL="741363" indent="-342900">
              <a:spcBef>
                <a:spcPts val="600"/>
              </a:spcBef>
              <a:spcAft>
                <a:spcPts val="600"/>
              </a:spcAft>
              <a:buFont typeface="+mj-lt"/>
              <a:buAutoNum type="romanLcPeriod"/>
            </a:pPr>
            <a:r>
              <a:rPr lang="en-US" sz="1800" dirty="0">
                <a:solidFill>
                  <a:srgbClr val="000000"/>
                </a:solidFill>
                <a:latin typeface="Gotham Book" panose="02000604040000020004"/>
              </a:rPr>
              <a:t>Based on term of reference (i) and (ii), prepare a summary of recommendations for consideration at CCPR55 in 2024. </a:t>
            </a:r>
            <a:endParaRPr lang="en-US" sz="1800" kern="1200" dirty="0">
              <a:latin typeface="Gotham Book"/>
            </a:endParaRPr>
          </a:p>
          <a:p>
            <a:pPr marL="857250" lvl="1" indent="-400050">
              <a:spcBef>
                <a:spcPts val="600"/>
              </a:spcBef>
              <a:buFont typeface="+mj-lt"/>
              <a:buAutoNum type="romanLcPeriod"/>
            </a:pPr>
            <a:endParaRPr lang="en-US" sz="1800" kern="1200" dirty="0">
              <a:latin typeface="Gotham Book"/>
            </a:endParaRPr>
          </a:p>
          <a:p>
            <a:pPr marL="857250" lvl="1" indent="-400050">
              <a:spcBef>
                <a:spcPts val="600"/>
              </a:spcBef>
              <a:buFont typeface="+mj-lt"/>
              <a:buAutoNum type="romanLcPeriod"/>
            </a:pPr>
            <a:endParaRPr lang="en-US" sz="1800" b="0" i="0" u="none" strike="noStrike" baseline="0" dirty="0">
              <a:solidFill>
                <a:srgbClr val="000000"/>
              </a:solidFill>
              <a:latin typeface="Gotham Book" panose="02000604040000020004"/>
            </a:endParaRPr>
          </a:p>
        </p:txBody>
      </p:sp>
    </p:spTree>
    <p:extLst>
      <p:ext uri="{BB962C8B-B14F-4D97-AF65-F5344CB8AC3E}">
        <p14:creationId xmlns:p14="http://schemas.microsoft.com/office/powerpoint/2010/main" val="3280686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C83F9-427E-7F10-1E9F-464A6EBE409C}"/>
              </a:ext>
            </a:extLst>
          </p:cNvPr>
          <p:cNvSpPr>
            <a:spLocks noGrp="1"/>
          </p:cNvSpPr>
          <p:nvPr>
            <p:ph type="title"/>
          </p:nvPr>
        </p:nvSpPr>
        <p:spPr/>
        <p:txBody>
          <a:bodyPr>
            <a:normAutofit/>
          </a:bodyPr>
          <a:lstStyle/>
          <a:p>
            <a:r>
              <a:rPr lang="en-US" sz="3200" b="1" dirty="0">
                <a:solidFill>
                  <a:schemeClr val="accent2"/>
                </a:solidFill>
                <a:latin typeface="Bernina Sans Condensed" pitchFamily="2" charset="77"/>
              </a:rPr>
              <a:t>Background</a:t>
            </a:r>
            <a:endParaRPr lang="en-US" sz="3200" dirty="0"/>
          </a:p>
        </p:txBody>
      </p:sp>
      <p:sp>
        <p:nvSpPr>
          <p:cNvPr id="3" name="Content Placeholder 2">
            <a:extLst>
              <a:ext uri="{FF2B5EF4-FFF2-40B4-BE49-F238E27FC236}">
                <a16:creationId xmlns:a16="http://schemas.microsoft.com/office/drawing/2014/main" id="{516B9958-3E56-83C2-DC7D-6C77F75B779B}"/>
              </a:ext>
            </a:extLst>
          </p:cNvPr>
          <p:cNvSpPr>
            <a:spLocks noGrp="1"/>
          </p:cNvSpPr>
          <p:nvPr>
            <p:ph idx="1"/>
          </p:nvPr>
        </p:nvSpPr>
        <p:spPr>
          <a:xfrm>
            <a:off x="838200" y="1524001"/>
            <a:ext cx="10515600" cy="4405744"/>
          </a:xfrm>
        </p:spPr>
        <p:txBody>
          <a:bodyPr>
            <a:noAutofit/>
          </a:bodyPr>
          <a:lstStyle/>
          <a:p>
            <a:pPr>
              <a:lnSpc>
                <a:spcPct val="95000"/>
              </a:lnSpc>
              <a:spcBef>
                <a:spcPts val="600"/>
              </a:spcBef>
            </a:pPr>
            <a:r>
              <a:rPr lang="en-US" sz="1800" b="0" i="0" u="none" strike="noStrike" baseline="0" dirty="0">
                <a:solidFill>
                  <a:srgbClr val="000000"/>
                </a:solidFill>
                <a:latin typeface="Gotham Book"/>
              </a:rPr>
              <a:t>The 53rd Session of the Codex Committee on Pesticide Residues (CCPR53, 2022) established an Electronic Working Group (EWG) to collect information on the need to enhance the operational procedures of CCPR and the Joint FAO/WHO Meeting on Pesticide Residues (JMPR).</a:t>
            </a:r>
          </a:p>
          <a:p>
            <a:pPr>
              <a:lnSpc>
                <a:spcPct val="95000"/>
              </a:lnSpc>
              <a:spcBef>
                <a:spcPts val="600"/>
              </a:spcBef>
            </a:pPr>
            <a:r>
              <a:rPr lang="en-US" sz="1800" dirty="0">
                <a:solidFill>
                  <a:srgbClr val="000000"/>
                </a:solidFill>
                <a:latin typeface="Gotham Book"/>
              </a:rPr>
              <a:t>The EWG’s terms of reference (TOR) were to:</a:t>
            </a:r>
            <a:endParaRPr lang="en-US" sz="1800" b="0" i="0" u="none" strike="noStrike" baseline="0" dirty="0">
              <a:solidFill>
                <a:srgbClr val="000000"/>
              </a:solidFill>
              <a:latin typeface="Gotham Book"/>
            </a:endParaRPr>
          </a:p>
          <a:p>
            <a:pPr marL="909638" indent="-400050">
              <a:lnSpc>
                <a:spcPct val="95000"/>
              </a:lnSpc>
              <a:spcBef>
                <a:spcPts val="600"/>
              </a:spcBef>
              <a:buFont typeface="+mj-lt"/>
              <a:buAutoNum type="romanLcPeriod"/>
            </a:pPr>
            <a:r>
              <a:rPr lang="en-US" sz="1800" b="0" i="1" u="none" strike="noStrike" baseline="0" dirty="0">
                <a:solidFill>
                  <a:srgbClr val="000000"/>
                </a:solidFill>
                <a:latin typeface="Gotham Book"/>
              </a:rPr>
              <a:t>Prepare a circular letter (CL) to request information from members and observers on the need to enhance CCPR/JMPR and the associated opportunities and challenges. In addition, the CL may invite members and observers to consider a second or possibly subsequent workshops that would expand on and further develop some of the themes addressed in the virtual workshop sponsored by CropLife International on March 31, 2022, as described in CX/PR 22/53/20. </a:t>
            </a:r>
          </a:p>
          <a:p>
            <a:pPr marL="909638" indent="-400050">
              <a:lnSpc>
                <a:spcPct val="95000"/>
              </a:lnSpc>
              <a:spcBef>
                <a:spcPts val="600"/>
              </a:spcBef>
              <a:buFont typeface="+mj-lt"/>
              <a:buAutoNum type="romanLcPeriod"/>
            </a:pPr>
            <a:r>
              <a:rPr lang="en-US" sz="1800" b="0" i="1" u="none" strike="noStrike" baseline="0" dirty="0">
                <a:solidFill>
                  <a:srgbClr val="000000"/>
                </a:solidFill>
                <a:latin typeface="Gotham Book"/>
              </a:rPr>
              <a:t>On the basis of the responses to the CL, prepare a summary of the submitted information and a discussion paper that summarizes findings for consideration at CCPR54 and later transmission to JMPR. </a:t>
            </a:r>
          </a:p>
          <a:p>
            <a:pPr marL="909638" indent="-400050">
              <a:lnSpc>
                <a:spcPct val="95000"/>
              </a:lnSpc>
              <a:spcBef>
                <a:spcPts val="600"/>
              </a:spcBef>
              <a:buFont typeface="+mj-lt"/>
              <a:buAutoNum type="romanLcPeriod"/>
            </a:pPr>
            <a:r>
              <a:rPr lang="en-US" sz="1800" b="0" i="1" u="none" strike="noStrike" baseline="0" dirty="0">
                <a:solidFill>
                  <a:srgbClr val="000000"/>
                </a:solidFill>
                <a:latin typeface="Gotham Book"/>
              </a:rPr>
              <a:t>Coordinate work with related EWGs such as the EWGs on priority lists, national registration database, unsupported compounds. </a:t>
            </a:r>
          </a:p>
        </p:txBody>
      </p:sp>
    </p:spTree>
    <p:extLst>
      <p:ext uri="{BB962C8B-B14F-4D97-AF65-F5344CB8AC3E}">
        <p14:creationId xmlns:p14="http://schemas.microsoft.com/office/powerpoint/2010/main" val="1361678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C83F9-427E-7F10-1E9F-464A6EBE409C}"/>
              </a:ext>
            </a:extLst>
          </p:cNvPr>
          <p:cNvSpPr>
            <a:spLocks noGrp="1"/>
          </p:cNvSpPr>
          <p:nvPr>
            <p:ph type="title"/>
          </p:nvPr>
        </p:nvSpPr>
        <p:spPr/>
        <p:txBody>
          <a:bodyPr>
            <a:normAutofit/>
          </a:bodyPr>
          <a:lstStyle/>
          <a:p>
            <a:r>
              <a:rPr lang="en-US" sz="3200" b="1" dirty="0">
                <a:solidFill>
                  <a:schemeClr val="accent2"/>
                </a:solidFill>
                <a:latin typeface="Bernina Sans Condensed" pitchFamily="2" charset="77"/>
              </a:rPr>
              <a:t>EWG Circular Letter (CL 2022/75-PR)</a:t>
            </a:r>
            <a:endParaRPr lang="en-US" sz="3200" dirty="0"/>
          </a:p>
        </p:txBody>
      </p:sp>
      <p:sp>
        <p:nvSpPr>
          <p:cNvPr id="3" name="Content Placeholder 2">
            <a:extLst>
              <a:ext uri="{FF2B5EF4-FFF2-40B4-BE49-F238E27FC236}">
                <a16:creationId xmlns:a16="http://schemas.microsoft.com/office/drawing/2014/main" id="{516B9958-3E56-83C2-DC7D-6C77F75B779B}"/>
              </a:ext>
            </a:extLst>
          </p:cNvPr>
          <p:cNvSpPr>
            <a:spLocks noGrp="1"/>
          </p:cNvSpPr>
          <p:nvPr>
            <p:ph idx="1"/>
          </p:nvPr>
        </p:nvSpPr>
        <p:spPr>
          <a:xfrm>
            <a:off x="838200" y="1524001"/>
            <a:ext cx="10515600" cy="4196079"/>
          </a:xfrm>
        </p:spPr>
        <p:txBody>
          <a:bodyPr>
            <a:normAutofit/>
          </a:bodyPr>
          <a:lstStyle/>
          <a:p>
            <a:r>
              <a:rPr lang="en-US" sz="1800" dirty="0">
                <a:solidFill>
                  <a:srgbClr val="000000"/>
                </a:solidFill>
                <a:latin typeface="Gotham Book"/>
              </a:rPr>
              <a:t>To fulfill TOR (i), the EWG prepared a circular letter to request feedback from Codex Members and observer organizations.</a:t>
            </a:r>
          </a:p>
          <a:p>
            <a:r>
              <a:rPr lang="en-US" sz="1800" dirty="0">
                <a:solidFill>
                  <a:srgbClr val="000000"/>
                </a:solidFill>
                <a:latin typeface="Gotham Book"/>
              </a:rPr>
              <a:t>Following two rounds of review, CL 2022/75-PR was published in January 2023 and requested information on the following:</a:t>
            </a:r>
          </a:p>
          <a:p>
            <a:endParaRPr lang="en-US" sz="1800" dirty="0">
              <a:solidFill>
                <a:srgbClr val="000000"/>
              </a:solidFill>
              <a:latin typeface="Gotham Book"/>
            </a:endParaRPr>
          </a:p>
          <a:p>
            <a:pPr marL="800100" lvl="1" indent="-342900">
              <a:spcBef>
                <a:spcPts val="600"/>
              </a:spcBef>
              <a:spcAft>
                <a:spcPts val="600"/>
              </a:spcAft>
              <a:buFont typeface="+mj-lt"/>
              <a:buAutoNum type="arabicPeriod"/>
            </a:pPr>
            <a:r>
              <a:rPr lang="en-US" sz="1800" dirty="0">
                <a:solidFill>
                  <a:srgbClr val="000000"/>
                </a:solidFill>
                <a:latin typeface="Gotham Book"/>
              </a:rPr>
              <a:t>The need to enhance the operational procedures of CCPR/JMPR;</a:t>
            </a:r>
          </a:p>
          <a:p>
            <a:pPr marL="800100" lvl="1" indent="-342900">
              <a:spcBef>
                <a:spcPts val="600"/>
              </a:spcBef>
              <a:spcAft>
                <a:spcPts val="600"/>
              </a:spcAft>
              <a:buFont typeface="+mj-lt"/>
              <a:buAutoNum type="arabicPeriod"/>
            </a:pPr>
            <a:r>
              <a:rPr lang="en-US" sz="1800" dirty="0">
                <a:solidFill>
                  <a:srgbClr val="000000"/>
                </a:solidFill>
                <a:latin typeface="Gotham Book"/>
              </a:rPr>
              <a:t>Opportunities for enhancement (e.g., improvements to existing processes) and major reform (e.g., governance and structural changes);</a:t>
            </a:r>
          </a:p>
          <a:p>
            <a:pPr marL="800100" lvl="1" indent="-342900">
              <a:spcBef>
                <a:spcPts val="600"/>
              </a:spcBef>
              <a:spcAft>
                <a:spcPts val="600"/>
              </a:spcAft>
              <a:buFont typeface="+mj-lt"/>
              <a:buAutoNum type="arabicPeriod"/>
            </a:pPr>
            <a:r>
              <a:rPr lang="en-US" sz="1800" dirty="0">
                <a:solidFill>
                  <a:srgbClr val="000000"/>
                </a:solidFill>
                <a:latin typeface="Gotham Book"/>
              </a:rPr>
              <a:t>Anticipated challenges in implementing proposed enhancements and major reform; </a:t>
            </a:r>
          </a:p>
          <a:p>
            <a:pPr marL="800100" lvl="1" indent="-342900">
              <a:spcBef>
                <a:spcPts val="600"/>
              </a:spcBef>
              <a:spcAft>
                <a:spcPts val="600"/>
              </a:spcAft>
              <a:buFont typeface="+mj-lt"/>
              <a:buAutoNum type="arabicPeriod"/>
            </a:pPr>
            <a:r>
              <a:rPr lang="en-US" sz="1800" dirty="0">
                <a:solidFill>
                  <a:srgbClr val="000000"/>
                </a:solidFill>
                <a:latin typeface="Gotham Book"/>
              </a:rPr>
              <a:t>Recommendations on key topics and themes for potential stakeholder workshops; and </a:t>
            </a:r>
          </a:p>
          <a:p>
            <a:pPr marL="800100" lvl="1" indent="-342900">
              <a:spcBef>
                <a:spcPts val="600"/>
              </a:spcBef>
              <a:spcAft>
                <a:spcPts val="600"/>
              </a:spcAft>
              <a:buFont typeface="+mj-lt"/>
              <a:buAutoNum type="arabicPeriod"/>
            </a:pPr>
            <a:r>
              <a:rPr lang="en-US" sz="1800" dirty="0">
                <a:solidFill>
                  <a:srgbClr val="000000"/>
                </a:solidFill>
                <a:latin typeface="Gotham Book"/>
              </a:rPr>
              <a:t>Any addition proposals and recommendations that are relevant to CCPR’s discussion of enhancements. </a:t>
            </a:r>
          </a:p>
          <a:p>
            <a:pPr marL="0" indent="0">
              <a:buNone/>
            </a:pPr>
            <a:endParaRPr lang="en-US" sz="1800" dirty="0">
              <a:latin typeface="Gotham Book"/>
            </a:endParaRPr>
          </a:p>
        </p:txBody>
      </p:sp>
    </p:spTree>
    <p:extLst>
      <p:ext uri="{BB962C8B-B14F-4D97-AF65-F5344CB8AC3E}">
        <p14:creationId xmlns:p14="http://schemas.microsoft.com/office/powerpoint/2010/main" val="498504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C83F9-427E-7F10-1E9F-464A6EBE409C}"/>
              </a:ext>
            </a:extLst>
          </p:cNvPr>
          <p:cNvSpPr>
            <a:spLocks noGrp="1"/>
          </p:cNvSpPr>
          <p:nvPr>
            <p:ph type="title"/>
          </p:nvPr>
        </p:nvSpPr>
        <p:spPr>
          <a:xfrm>
            <a:off x="838200" y="333616"/>
            <a:ext cx="10515600" cy="1325563"/>
          </a:xfrm>
        </p:spPr>
        <p:txBody>
          <a:bodyPr>
            <a:normAutofit/>
          </a:bodyPr>
          <a:lstStyle/>
          <a:p>
            <a:r>
              <a:rPr lang="en-US" sz="3200" b="1" dirty="0">
                <a:solidFill>
                  <a:schemeClr val="accent2"/>
                </a:solidFill>
                <a:latin typeface="Bernina Sans Condensed" pitchFamily="2" charset="77"/>
              </a:rPr>
              <a:t>EWG Circular Letter (CL 2022/75-PR)</a:t>
            </a:r>
            <a:endParaRPr lang="en-US" sz="3200" dirty="0"/>
          </a:p>
        </p:txBody>
      </p:sp>
      <p:sp>
        <p:nvSpPr>
          <p:cNvPr id="3" name="Content Placeholder 2">
            <a:extLst>
              <a:ext uri="{FF2B5EF4-FFF2-40B4-BE49-F238E27FC236}">
                <a16:creationId xmlns:a16="http://schemas.microsoft.com/office/drawing/2014/main" id="{516B9958-3E56-83C2-DC7D-6C77F75B779B}"/>
              </a:ext>
            </a:extLst>
          </p:cNvPr>
          <p:cNvSpPr>
            <a:spLocks noGrp="1"/>
          </p:cNvSpPr>
          <p:nvPr>
            <p:ph idx="1"/>
          </p:nvPr>
        </p:nvSpPr>
        <p:spPr>
          <a:xfrm>
            <a:off x="838200" y="1424512"/>
            <a:ext cx="10515600" cy="4196079"/>
          </a:xfrm>
        </p:spPr>
        <p:txBody>
          <a:bodyPr>
            <a:noAutofit/>
          </a:bodyPr>
          <a:lstStyle/>
          <a:p>
            <a:pPr algn="l"/>
            <a:r>
              <a:rPr lang="en-US" sz="1800" b="0" i="0" u="none" strike="noStrike" baseline="0" dirty="0">
                <a:solidFill>
                  <a:srgbClr val="000000"/>
                </a:solidFill>
                <a:latin typeface="Gotham Book"/>
              </a:rPr>
              <a:t>The  circular letter also highlighted that while the current work was prompted by recent concerns, the growing demand on JMPR has been an important topic of discussion over the past 20 years.</a:t>
            </a:r>
          </a:p>
          <a:p>
            <a:pPr algn="l"/>
            <a:r>
              <a:rPr lang="en-US" sz="1800" b="0" i="0" u="none" strike="noStrike" baseline="0" dirty="0">
                <a:solidFill>
                  <a:srgbClr val="000000"/>
                </a:solidFill>
                <a:latin typeface="Gotham Book"/>
              </a:rPr>
              <a:t>Notably, FAO/WHO commissioned a 2002 review of the working procedures of JMPR that was reviewed at CCPR34 and the JMPR 2002 Regular Meeting. </a:t>
            </a:r>
            <a:r>
              <a:rPr lang="en-US" sz="1800" b="0" i="0" u="sng" strike="noStrike" baseline="0" dirty="0">
                <a:solidFill>
                  <a:srgbClr val="000000"/>
                </a:solidFill>
                <a:latin typeface="Gotham Book"/>
              </a:rPr>
              <a:t>Many of its findings are relevant today</a:t>
            </a:r>
            <a:r>
              <a:rPr lang="en-US" sz="1800" b="0" i="0" u="none" strike="noStrike" baseline="0" dirty="0">
                <a:solidFill>
                  <a:srgbClr val="000000"/>
                </a:solidFill>
                <a:latin typeface="Gotham Book"/>
              </a:rPr>
              <a:t>.</a:t>
            </a:r>
          </a:p>
        </p:txBody>
      </p:sp>
      <p:graphicFrame>
        <p:nvGraphicFramePr>
          <p:cNvPr id="5" name="Table 5">
            <a:extLst>
              <a:ext uri="{FF2B5EF4-FFF2-40B4-BE49-F238E27FC236}">
                <a16:creationId xmlns:a16="http://schemas.microsoft.com/office/drawing/2014/main" id="{DC0EF2FF-48EA-A1AB-88AD-4AA64BF352CC}"/>
              </a:ext>
            </a:extLst>
          </p:cNvPr>
          <p:cNvGraphicFramePr>
            <a:graphicFrameLocks noGrp="1"/>
          </p:cNvGraphicFramePr>
          <p:nvPr>
            <p:extLst>
              <p:ext uri="{D42A27DB-BD31-4B8C-83A1-F6EECF244321}">
                <p14:modId xmlns:p14="http://schemas.microsoft.com/office/powerpoint/2010/main" val="1675821246"/>
              </p:ext>
            </p:extLst>
          </p:nvPr>
        </p:nvGraphicFramePr>
        <p:xfrm>
          <a:off x="1054678" y="2879409"/>
          <a:ext cx="10082644" cy="3516848"/>
        </p:xfrm>
        <a:graphic>
          <a:graphicData uri="http://schemas.openxmlformats.org/drawingml/2006/table">
            <a:tbl>
              <a:tblPr bandRow="1">
                <a:tableStyleId>{5C22544A-7EE6-4342-B048-85BDC9FD1C3A}</a:tableStyleId>
              </a:tblPr>
              <a:tblGrid>
                <a:gridCol w="10082644">
                  <a:extLst>
                    <a:ext uri="{9D8B030D-6E8A-4147-A177-3AD203B41FA5}">
                      <a16:colId xmlns:a16="http://schemas.microsoft.com/office/drawing/2014/main" val="2355779546"/>
                    </a:ext>
                  </a:extLst>
                </a:gridCol>
              </a:tblGrid>
              <a:tr h="5233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i="1" u="none" strike="noStrike" baseline="0" dirty="0">
                          <a:solidFill>
                            <a:srgbClr val="000000"/>
                          </a:solidFill>
                          <a:latin typeface="Gotham Book" panose="02000604040000020004"/>
                        </a:rPr>
                        <a:t>“… modern monographs are </a:t>
                      </a:r>
                      <a:r>
                        <a:rPr lang="en-US" sz="1600" b="1" i="1" u="none" strike="noStrike" baseline="0" dirty="0">
                          <a:solidFill>
                            <a:srgbClr val="ED7D31"/>
                          </a:solidFill>
                          <a:latin typeface="Gotham Book" panose="02000604040000020004"/>
                        </a:rPr>
                        <a:t>very detailed and extend to over one thousand pages </a:t>
                      </a:r>
                      <a:r>
                        <a:rPr lang="en-US" sz="1600" b="0" i="1" u="none" strike="noStrike" baseline="0" dirty="0">
                          <a:solidFill>
                            <a:srgbClr val="000000"/>
                          </a:solidFill>
                          <a:latin typeface="Gotham Book" panose="02000604040000020004"/>
                        </a:rPr>
                        <a:t>for a particular Meeting.” </a:t>
                      </a:r>
                      <a:endParaRPr lang="en-US" sz="1600" b="0" i="0" u="none" strike="noStrike" baseline="0" dirty="0">
                        <a:solidFill>
                          <a:srgbClr val="000000"/>
                        </a:solidFill>
                        <a:latin typeface="Gotham Book" panose="02000604040000020004"/>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015498914"/>
                  </a:ext>
                </a:extLst>
              </a:tr>
              <a:tr h="74837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i="1" u="none" strike="noStrike" baseline="0" dirty="0">
                          <a:solidFill>
                            <a:srgbClr val="000000"/>
                          </a:solidFill>
                          <a:latin typeface="Gotham Book" panose="02000604040000020004"/>
                        </a:rPr>
                        <a:t>“There has been a </a:t>
                      </a:r>
                      <a:r>
                        <a:rPr lang="en-US" sz="1600" b="1" i="1" u="none" strike="noStrike" baseline="0" dirty="0">
                          <a:solidFill>
                            <a:srgbClr val="ED7D31"/>
                          </a:solidFill>
                          <a:latin typeface="Gotham Book" panose="02000604040000020004"/>
                        </a:rPr>
                        <a:t>huge increase in the quantity of scientific data </a:t>
                      </a:r>
                      <a:r>
                        <a:rPr lang="en-US" sz="1600" b="0" i="1" u="none" strike="noStrike" baseline="0" dirty="0">
                          <a:solidFill>
                            <a:srgbClr val="000000"/>
                          </a:solidFill>
                          <a:latin typeface="Gotham Book" panose="02000604040000020004"/>
                        </a:rPr>
                        <a:t>submitted for evaluation, and yet the JMPR only exists for two weeks of the year, in contrast to the situation at a national regulatory authority level.” </a:t>
                      </a:r>
                      <a:endParaRPr lang="en-US" sz="1600" b="0" i="0" u="none" strike="noStrike" baseline="0" dirty="0">
                        <a:solidFill>
                          <a:srgbClr val="000000"/>
                        </a:solidFill>
                        <a:latin typeface="Gotham Book" panose="02000604040000020004"/>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398230606"/>
                  </a:ext>
                </a:extLst>
              </a:tr>
              <a:tr h="74837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i="1" u="none" strike="noStrike" baseline="0" dirty="0">
                          <a:solidFill>
                            <a:srgbClr val="000000"/>
                          </a:solidFill>
                          <a:latin typeface="Gotham Book" panose="02000604040000020004"/>
                        </a:rPr>
                        <a:t>“</a:t>
                      </a:r>
                      <a:r>
                        <a:rPr lang="en-US" sz="1600" b="1" i="1" u="none" strike="noStrike" baseline="0" dirty="0">
                          <a:solidFill>
                            <a:srgbClr val="ED7D31"/>
                          </a:solidFill>
                          <a:latin typeface="Gotham Book" panose="02000604040000020004"/>
                        </a:rPr>
                        <a:t>Financial resources available for this work have not increased </a:t>
                      </a:r>
                      <a:r>
                        <a:rPr lang="en-US" sz="1600" b="0" i="1" u="none" strike="noStrike" baseline="0" dirty="0">
                          <a:solidFill>
                            <a:srgbClr val="000000"/>
                          </a:solidFill>
                          <a:latin typeface="Gotham Book" panose="02000604040000020004"/>
                        </a:rPr>
                        <a:t>proportionally leading to the generation of a backlog of pesticides waiting for review.” </a:t>
                      </a:r>
                      <a:endParaRPr lang="en-US" sz="1600" b="0" i="0" u="none" strike="noStrike" baseline="0" dirty="0">
                        <a:solidFill>
                          <a:srgbClr val="000000"/>
                        </a:solidFill>
                        <a:latin typeface="Gotham Book" panose="02000604040000020004"/>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956426882"/>
                  </a:ext>
                </a:extLst>
              </a:tr>
              <a:tr h="106347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0" i="1" u="none" strike="noStrike" baseline="0" dirty="0">
                          <a:solidFill>
                            <a:srgbClr val="000000"/>
                          </a:solidFill>
                          <a:latin typeface="Gotham Book" panose="02000604040000020004"/>
                        </a:rPr>
                        <a:t>“The current JMPR system is also very vulnerable in that it </a:t>
                      </a:r>
                      <a:r>
                        <a:rPr lang="en-US" sz="1600" b="1" i="1" u="none" strike="noStrike" baseline="0" dirty="0">
                          <a:solidFill>
                            <a:srgbClr val="ED7D31"/>
                          </a:solidFill>
                          <a:latin typeface="Gotham Book" panose="02000604040000020004"/>
                        </a:rPr>
                        <a:t>relies on the goodwill of a limited number of individuals who work on a voluntary basis</a:t>
                      </a:r>
                      <a:r>
                        <a:rPr lang="en-US" sz="1600" b="0" i="1" u="none" strike="noStrike" baseline="0" dirty="0">
                          <a:solidFill>
                            <a:srgbClr val="000000"/>
                          </a:solidFill>
                          <a:latin typeface="Gotham Book" panose="02000604040000020004"/>
                        </a:rPr>
                        <a:t>. These individuals, despite being internationally recognized in their fields, have to prepare the monographs without any financial reward and usually in their own personal time.” </a:t>
                      </a:r>
                      <a:endParaRPr lang="en-US" sz="1600" b="0" i="0" u="none" strike="noStrike" baseline="0" dirty="0">
                        <a:solidFill>
                          <a:srgbClr val="000000"/>
                        </a:solidFill>
                        <a:latin typeface="Gotham Book" panose="02000604040000020004"/>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533746732"/>
                  </a:ext>
                </a:extLst>
              </a:tr>
              <a:tr h="433268">
                <a:tc>
                  <a:txBody>
                    <a:bodyPr/>
                    <a:lstStyle/>
                    <a:p>
                      <a:pPr algn="ctr"/>
                      <a:endParaRPr lang="en-US" sz="1600" dirty="0">
                        <a:latin typeface="Gotham Book" panose="02000604040000020004"/>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44080683"/>
                  </a:ext>
                </a:extLst>
              </a:tr>
            </a:tbl>
          </a:graphicData>
        </a:graphic>
      </p:graphicFrame>
    </p:spTree>
    <p:extLst>
      <p:ext uri="{BB962C8B-B14F-4D97-AF65-F5344CB8AC3E}">
        <p14:creationId xmlns:p14="http://schemas.microsoft.com/office/powerpoint/2010/main" val="3494471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C83F9-427E-7F10-1E9F-464A6EBE409C}"/>
              </a:ext>
            </a:extLst>
          </p:cNvPr>
          <p:cNvSpPr>
            <a:spLocks noGrp="1"/>
          </p:cNvSpPr>
          <p:nvPr>
            <p:ph type="title"/>
          </p:nvPr>
        </p:nvSpPr>
        <p:spPr/>
        <p:txBody>
          <a:bodyPr>
            <a:normAutofit/>
          </a:bodyPr>
          <a:lstStyle/>
          <a:p>
            <a:r>
              <a:rPr lang="en-US" sz="3200" b="1" dirty="0">
                <a:solidFill>
                  <a:schemeClr val="accent2"/>
                </a:solidFill>
                <a:latin typeface="Bernina Sans Condensed" pitchFamily="2" charset="77"/>
              </a:rPr>
              <a:t>EWG Discussion Paper (CX/PR 23/54/15) – Overview </a:t>
            </a:r>
            <a:endParaRPr lang="en-US" sz="3200" dirty="0"/>
          </a:p>
        </p:txBody>
      </p:sp>
      <p:sp>
        <p:nvSpPr>
          <p:cNvPr id="3" name="Content Placeholder 2">
            <a:extLst>
              <a:ext uri="{FF2B5EF4-FFF2-40B4-BE49-F238E27FC236}">
                <a16:creationId xmlns:a16="http://schemas.microsoft.com/office/drawing/2014/main" id="{516B9958-3E56-83C2-DC7D-6C77F75B779B}"/>
              </a:ext>
            </a:extLst>
          </p:cNvPr>
          <p:cNvSpPr>
            <a:spLocks noGrp="1"/>
          </p:cNvSpPr>
          <p:nvPr>
            <p:ph idx="1"/>
          </p:nvPr>
        </p:nvSpPr>
        <p:spPr>
          <a:xfrm>
            <a:off x="838200" y="1581928"/>
            <a:ext cx="10515600" cy="4196079"/>
          </a:xfrm>
        </p:spPr>
        <p:txBody>
          <a:bodyPr>
            <a:normAutofit/>
          </a:bodyPr>
          <a:lstStyle/>
          <a:p>
            <a:pPr algn="l">
              <a:spcBef>
                <a:spcPts val="0"/>
              </a:spcBef>
              <a:spcAft>
                <a:spcPts val="1200"/>
              </a:spcAft>
            </a:pPr>
            <a:r>
              <a:rPr lang="en-US" sz="1800" b="0" i="0" u="none" strike="noStrike" baseline="0" dirty="0">
                <a:solidFill>
                  <a:srgbClr val="000000"/>
                </a:solidFill>
                <a:latin typeface="Calibri" panose="020F0502020204030204" pitchFamily="34" charset="0"/>
              </a:rPr>
              <a:t>To fulfill TOR (ii), the EWG prepared a discussion paper for consideration at CCPR54.</a:t>
            </a:r>
          </a:p>
          <a:p>
            <a:pPr lvl="1">
              <a:buFont typeface="Wingdings" panose="05000000000000000000" pitchFamily="2" charset="2"/>
              <a:buChar char="ü"/>
            </a:pPr>
            <a:r>
              <a:rPr lang="en-US" sz="1800" b="0" i="0" u="none" strike="noStrike" baseline="0" dirty="0">
                <a:solidFill>
                  <a:srgbClr val="000000"/>
                </a:solidFill>
                <a:latin typeface="Calibri" panose="020F0502020204030204" pitchFamily="34" charset="0"/>
              </a:rPr>
              <a:t>A total of </a:t>
            </a:r>
            <a:r>
              <a:rPr lang="en-US" sz="1800" b="1" i="0" u="none" strike="noStrike" baseline="0" dirty="0">
                <a:solidFill>
                  <a:srgbClr val="ED7D31"/>
                </a:solidFill>
                <a:latin typeface="Calibri" panose="020F0502020204030204" pitchFamily="34" charset="0"/>
              </a:rPr>
              <a:t>15 Member Countries </a:t>
            </a:r>
            <a:r>
              <a:rPr lang="en-US" sz="1800" b="0" i="0" u="none" strike="noStrike" baseline="0" dirty="0">
                <a:solidFill>
                  <a:srgbClr val="000000"/>
                </a:solidFill>
                <a:latin typeface="Calibri" panose="020F0502020204030204" pitchFamily="34" charset="0"/>
              </a:rPr>
              <a:t>and </a:t>
            </a:r>
            <a:r>
              <a:rPr lang="en-US" sz="1800" b="1" i="0" u="none" strike="noStrike" baseline="0" dirty="0">
                <a:solidFill>
                  <a:srgbClr val="ED7D31"/>
                </a:solidFill>
                <a:latin typeface="Calibri" panose="020F0502020204030204" pitchFamily="34" charset="0"/>
              </a:rPr>
              <a:t>3 Observer Organizations </a:t>
            </a:r>
            <a:r>
              <a:rPr lang="en-US" sz="1800" b="0" i="0" u="none" strike="noStrike" baseline="0" dirty="0">
                <a:solidFill>
                  <a:srgbClr val="000000"/>
                </a:solidFill>
                <a:latin typeface="Calibri" panose="020F0502020204030204" pitchFamily="34" charset="0"/>
              </a:rPr>
              <a:t>submitted comprehensive information in response to CL2022/75-PR. </a:t>
            </a:r>
          </a:p>
          <a:p>
            <a:pPr lvl="1">
              <a:buFont typeface="Wingdings" panose="05000000000000000000" pitchFamily="2" charset="2"/>
              <a:buChar char="ü"/>
            </a:pPr>
            <a:r>
              <a:rPr lang="en-US" sz="1800" b="0" i="0" u="none" strike="noStrike" baseline="0" dirty="0">
                <a:solidFill>
                  <a:srgbClr val="000000"/>
                </a:solidFill>
                <a:latin typeface="Calibri" panose="020F0502020204030204" pitchFamily="34" charset="0"/>
              </a:rPr>
              <a:t>Based on these comments, there was consensus in the EWG that there is a need to enhance the operational procedures of CCPR and JMPR.</a:t>
            </a:r>
          </a:p>
          <a:p>
            <a:pPr lvl="1">
              <a:buFont typeface="Wingdings" panose="05000000000000000000" pitchFamily="2" charset="2"/>
              <a:buChar char="ü"/>
            </a:pPr>
            <a:r>
              <a:rPr lang="en-US" sz="1800" dirty="0">
                <a:solidFill>
                  <a:srgbClr val="000000"/>
                </a:solidFill>
                <a:latin typeface="Calibri" panose="020F0502020204030204" pitchFamily="34" charset="0"/>
              </a:rPr>
              <a:t>Discussion paper provides summary information on range of comments on potential opportunities, organized by theme, but does not endorse specific proposals.</a:t>
            </a:r>
            <a:endParaRPr lang="en-US" sz="1800" b="0" i="0" u="none" strike="noStrike" baseline="0" dirty="0">
              <a:solidFill>
                <a:srgbClr val="000000"/>
              </a:solidFill>
              <a:latin typeface="Calibri" panose="020F0502020204030204" pitchFamily="34" charset="0"/>
            </a:endParaRPr>
          </a:p>
          <a:p>
            <a:pPr marL="0" indent="0">
              <a:buNone/>
            </a:pPr>
            <a:endParaRPr lang="en-US" sz="1800" dirty="0">
              <a:latin typeface="Gotham Book"/>
            </a:endParaRPr>
          </a:p>
        </p:txBody>
      </p:sp>
      <p:grpSp>
        <p:nvGrpSpPr>
          <p:cNvPr id="5" name="Group 4">
            <a:extLst>
              <a:ext uri="{FF2B5EF4-FFF2-40B4-BE49-F238E27FC236}">
                <a16:creationId xmlns:a16="http://schemas.microsoft.com/office/drawing/2014/main" id="{FB963D2A-BF08-1816-C544-70E265AEF4D0}"/>
              </a:ext>
            </a:extLst>
          </p:cNvPr>
          <p:cNvGrpSpPr/>
          <p:nvPr/>
        </p:nvGrpSpPr>
        <p:grpSpPr>
          <a:xfrm>
            <a:off x="1602605" y="3854973"/>
            <a:ext cx="9596226" cy="1943581"/>
            <a:chOff x="1076892" y="3616037"/>
            <a:chExt cx="9795180" cy="1943581"/>
          </a:xfrm>
        </p:grpSpPr>
        <p:sp>
          <p:nvSpPr>
            <p:cNvPr id="6" name="Freeform: Shape 5">
              <a:extLst>
                <a:ext uri="{FF2B5EF4-FFF2-40B4-BE49-F238E27FC236}">
                  <a16:creationId xmlns:a16="http://schemas.microsoft.com/office/drawing/2014/main" id="{AC8CB5CA-682F-2E01-919E-E8CD28C91D71}"/>
                </a:ext>
              </a:extLst>
            </p:cNvPr>
            <p:cNvSpPr/>
            <p:nvPr/>
          </p:nvSpPr>
          <p:spPr>
            <a:xfrm>
              <a:off x="1076892" y="3616037"/>
              <a:ext cx="4797578" cy="411512"/>
            </a:xfrm>
            <a:custGeom>
              <a:avLst/>
              <a:gdLst>
                <a:gd name="connsiteX0" fmla="*/ 0 w 4797578"/>
                <a:gd name="connsiteY0" fmla="*/ 0 h 411512"/>
                <a:gd name="connsiteX1" fmla="*/ 4797578 w 4797578"/>
                <a:gd name="connsiteY1" fmla="*/ 0 h 411512"/>
                <a:gd name="connsiteX2" fmla="*/ 4797578 w 4797578"/>
                <a:gd name="connsiteY2" fmla="*/ 411512 h 411512"/>
                <a:gd name="connsiteX3" fmla="*/ 0 w 4797578"/>
                <a:gd name="connsiteY3" fmla="*/ 411512 h 411512"/>
                <a:gd name="connsiteX4" fmla="*/ 0 w 4797578"/>
                <a:gd name="connsiteY4" fmla="*/ 0 h 4115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97578" h="411512">
                  <a:moveTo>
                    <a:pt x="0" y="0"/>
                  </a:moveTo>
                  <a:lnTo>
                    <a:pt x="4797578" y="0"/>
                  </a:lnTo>
                  <a:lnTo>
                    <a:pt x="4797578" y="411512"/>
                  </a:lnTo>
                  <a:lnTo>
                    <a:pt x="0" y="411512"/>
                  </a:lnTo>
                  <a:lnTo>
                    <a:pt x="0" y="0"/>
                  </a:lnTo>
                  <a:close/>
                </a:path>
              </a:pathLst>
            </a:custGeom>
          </p:spPr>
          <p:style>
            <a:lnRef idx="2">
              <a:schemeClr val="accent2">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en-US" sz="1800" b="1" i="1" u="none" strike="noStrike" kern="1200" baseline="0" dirty="0">
                  <a:solidFill>
                    <a:srgbClr val="ED7D31"/>
                  </a:solidFill>
                  <a:latin typeface="Gotham Book"/>
                </a:rPr>
                <a:t>Opportunities for Enhancement </a:t>
              </a:r>
              <a:endParaRPr lang="en-US" sz="1800" b="1" kern="1200" dirty="0">
                <a:solidFill>
                  <a:srgbClr val="ED7D31"/>
                </a:solidFill>
                <a:latin typeface="Gotham Book"/>
              </a:endParaRPr>
            </a:p>
          </p:txBody>
        </p:sp>
        <p:sp>
          <p:nvSpPr>
            <p:cNvPr id="7" name="Freeform: Shape 6">
              <a:extLst>
                <a:ext uri="{FF2B5EF4-FFF2-40B4-BE49-F238E27FC236}">
                  <a16:creationId xmlns:a16="http://schemas.microsoft.com/office/drawing/2014/main" id="{3E9728C7-8A64-8AE2-3A51-195D0D4F379C}"/>
                </a:ext>
              </a:extLst>
            </p:cNvPr>
            <p:cNvSpPr/>
            <p:nvPr/>
          </p:nvSpPr>
          <p:spPr>
            <a:xfrm>
              <a:off x="1076892" y="4027549"/>
              <a:ext cx="4797578" cy="1532069"/>
            </a:xfrm>
            <a:custGeom>
              <a:avLst/>
              <a:gdLst>
                <a:gd name="connsiteX0" fmla="*/ 0 w 4797578"/>
                <a:gd name="connsiteY0" fmla="*/ 0 h 53563"/>
                <a:gd name="connsiteX1" fmla="*/ 4797578 w 4797578"/>
                <a:gd name="connsiteY1" fmla="*/ 0 h 53563"/>
                <a:gd name="connsiteX2" fmla="*/ 4797578 w 4797578"/>
                <a:gd name="connsiteY2" fmla="*/ 53563 h 53563"/>
                <a:gd name="connsiteX3" fmla="*/ 0 w 4797578"/>
                <a:gd name="connsiteY3" fmla="*/ 53563 h 53563"/>
                <a:gd name="connsiteX4" fmla="*/ 0 w 4797578"/>
                <a:gd name="connsiteY4" fmla="*/ 0 h 535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97578" h="53563">
                  <a:moveTo>
                    <a:pt x="0" y="0"/>
                  </a:moveTo>
                  <a:lnTo>
                    <a:pt x="4797578" y="0"/>
                  </a:lnTo>
                  <a:lnTo>
                    <a:pt x="4797578" y="53563"/>
                  </a:lnTo>
                  <a:lnTo>
                    <a:pt x="0" y="53563"/>
                  </a:lnTo>
                  <a:lnTo>
                    <a:pt x="0" y="0"/>
                  </a:lnTo>
                  <a:close/>
                </a:path>
              </a:pathLst>
            </a:custGeom>
          </p:spPr>
          <p:style>
            <a:lnRef idx="2">
              <a:schemeClr val="accent2">
                <a:alpha val="90000"/>
                <a:hueOff val="0"/>
                <a:satOff val="0"/>
                <a:lumOff val="0"/>
                <a:alphaOff val="0"/>
              </a:schemeClr>
            </a:lnRef>
            <a:fillRef idx="1">
              <a:schemeClr val="lt1">
                <a:alpha val="90000"/>
                <a:tint val="40000"/>
                <a:hueOff val="0"/>
                <a:satOff val="0"/>
                <a:lumOff val="0"/>
                <a:alphaOff val="0"/>
              </a:schemeClr>
            </a:fillRef>
            <a:effectRef idx="0">
              <a:schemeClr val="l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en-US" sz="1800" b="0" i="1" u="none" strike="noStrike" kern="1200" baseline="0" dirty="0">
                  <a:latin typeface="Gotham Book"/>
                </a:rPr>
                <a:t>Sponsor Dossier/Electronic Data Submission </a:t>
              </a:r>
              <a:endParaRPr lang="en-US" sz="1800" b="0" i="0" u="none" strike="noStrike" kern="1200" baseline="0" dirty="0">
                <a:latin typeface="Gotham Book"/>
              </a:endParaRPr>
            </a:p>
            <a:p>
              <a:pPr marL="171450" lvl="1" indent="-171450" algn="l" defTabSz="800100">
                <a:lnSpc>
                  <a:spcPct val="90000"/>
                </a:lnSpc>
                <a:spcBef>
                  <a:spcPct val="0"/>
                </a:spcBef>
                <a:spcAft>
                  <a:spcPct val="15000"/>
                </a:spcAft>
                <a:buChar char="•"/>
              </a:pPr>
              <a:r>
                <a:rPr lang="en-US" sz="1800" b="0" i="1" u="none" strike="noStrike" kern="1200" baseline="0" dirty="0">
                  <a:latin typeface="Gotham Book"/>
                </a:rPr>
                <a:t>CCPR Processes and Procedures </a:t>
              </a:r>
              <a:endParaRPr lang="en-US" sz="1800" b="0" i="0" u="none" strike="noStrike" kern="1200" baseline="0" dirty="0">
                <a:latin typeface="Gotham Book"/>
              </a:endParaRPr>
            </a:p>
            <a:p>
              <a:pPr marL="171450" lvl="1" indent="-171450" algn="l" defTabSz="800100">
                <a:lnSpc>
                  <a:spcPct val="90000"/>
                </a:lnSpc>
                <a:spcBef>
                  <a:spcPct val="0"/>
                </a:spcBef>
                <a:spcAft>
                  <a:spcPct val="15000"/>
                </a:spcAft>
                <a:buChar char="•"/>
              </a:pPr>
              <a:r>
                <a:rPr lang="en-US" sz="1800" b="0" i="1" u="none" strike="noStrike" kern="1200" baseline="0" dirty="0">
                  <a:latin typeface="Gotham Book"/>
                </a:rPr>
                <a:t>JMPR Evaluation Process and Procedures </a:t>
              </a:r>
              <a:endParaRPr lang="en-US" sz="1800" b="0" i="0" u="none" strike="noStrike" kern="1200" baseline="0" dirty="0">
                <a:latin typeface="Gotham Book"/>
              </a:endParaRPr>
            </a:p>
            <a:p>
              <a:pPr marL="171450" lvl="1" indent="-171450" algn="l" defTabSz="800100">
                <a:lnSpc>
                  <a:spcPct val="90000"/>
                </a:lnSpc>
                <a:spcBef>
                  <a:spcPct val="0"/>
                </a:spcBef>
                <a:spcAft>
                  <a:spcPct val="15000"/>
                </a:spcAft>
                <a:buChar char="•"/>
              </a:pPr>
              <a:r>
                <a:rPr lang="en-US" sz="1800" b="0" i="1" u="none" strike="noStrike" kern="1200" baseline="0" dirty="0">
                  <a:latin typeface="Gotham Book"/>
                </a:rPr>
                <a:t>JMPR Organizational Structure, Staffing and Resources</a:t>
              </a:r>
              <a:endParaRPr lang="en-US" sz="1800" kern="1200" dirty="0">
                <a:latin typeface="Gotham Book"/>
              </a:endParaRPr>
            </a:p>
          </p:txBody>
        </p:sp>
        <p:sp>
          <p:nvSpPr>
            <p:cNvPr id="8" name="Freeform: Shape 7">
              <a:extLst>
                <a:ext uri="{FF2B5EF4-FFF2-40B4-BE49-F238E27FC236}">
                  <a16:creationId xmlns:a16="http://schemas.microsoft.com/office/drawing/2014/main" id="{6E0BF618-C396-0646-AAF2-8B5ADAB37F17}"/>
                </a:ext>
              </a:extLst>
            </p:cNvPr>
            <p:cNvSpPr/>
            <p:nvPr/>
          </p:nvSpPr>
          <p:spPr>
            <a:xfrm>
              <a:off x="6074494" y="3616037"/>
              <a:ext cx="4797578" cy="411512"/>
            </a:xfrm>
            <a:custGeom>
              <a:avLst/>
              <a:gdLst>
                <a:gd name="connsiteX0" fmla="*/ 0 w 4797578"/>
                <a:gd name="connsiteY0" fmla="*/ 0 h 411512"/>
                <a:gd name="connsiteX1" fmla="*/ 4797578 w 4797578"/>
                <a:gd name="connsiteY1" fmla="*/ 0 h 411512"/>
                <a:gd name="connsiteX2" fmla="*/ 4797578 w 4797578"/>
                <a:gd name="connsiteY2" fmla="*/ 411512 h 411512"/>
                <a:gd name="connsiteX3" fmla="*/ 0 w 4797578"/>
                <a:gd name="connsiteY3" fmla="*/ 411512 h 411512"/>
                <a:gd name="connsiteX4" fmla="*/ 0 w 4797578"/>
                <a:gd name="connsiteY4" fmla="*/ 0 h 4115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97578" h="411512">
                  <a:moveTo>
                    <a:pt x="0" y="0"/>
                  </a:moveTo>
                  <a:lnTo>
                    <a:pt x="4797578" y="0"/>
                  </a:lnTo>
                  <a:lnTo>
                    <a:pt x="4797578" y="411512"/>
                  </a:lnTo>
                  <a:lnTo>
                    <a:pt x="0" y="411512"/>
                  </a:lnTo>
                  <a:lnTo>
                    <a:pt x="0" y="0"/>
                  </a:lnTo>
                  <a:close/>
                </a:path>
              </a:pathLst>
            </a:custGeom>
          </p:spPr>
          <p:style>
            <a:lnRef idx="2">
              <a:schemeClr val="accent2">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en-US" sz="1800" b="1" i="1" u="none" strike="noStrike" kern="1200" baseline="0" dirty="0">
                  <a:solidFill>
                    <a:srgbClr val="ED7D31"/>
                  </a:solidFill>
                  <a:latin typeface="Gotham Book"/>
                </a:rPr>
                <a:t>Opportunities for Major Reform </a:t>
              </a:r>
            </a:p>
          </p:txBody>
        </p:sp>
        <p:sp>
          <p:nvSpPr>
            <p:cNvPr id="9" name="Freeform: Shape 8">
              <a:extLst>
                <a:ext uri="{FF2B5EF4-FFF2-40B4-BE49-F238E27FC236}">
                  <a16:creationId xmlns:a16="http://schemas.microsoft.com/office/drawing/2014/main" id="{12EF4961-A9AA-8CD0-5E6F-CE2CBD070D3F}"/>
                </a:ext>
              </a:extLst>
            </p:cNvPr>
            <p:cNvSpPr/>
            <p:nvPr/>
          </p:nvSpPr>
          <p:spPr>
            <a:xfrm>
              <a:off x="6074494" y="4027549"/>
              <a:ext cx="4797578" cy="1532069"/>
            </a:xfrm>
            <a:custGeom>
              <a:avLst/>
              <a:gdLst>
                <a:gd name="connsiteX0" fmla="*/ 0 w 4797578"/>
                <a:gd name="connsiteY0" fmla="*/ 0 h 53563"/>
                <a:gd name="connsiteX1" fmla="*/ 4797578 w 4797578"/>
                <a:gd name="connsiteY1" fmla="*/ 0 h 53563"/>
                <a:gd name="connsiteX2" fmla="*/ 4797578 w 4797578"/>
                <a:gd name="connsiteY2" fmla="*/ 53563 h 53563"/>
                <a:gd name="connsiteX3" fmla="*/ 0 w 4797578"/>
                <a:gd name="connsiteY3" fmla="*/ 53563 h 53563"/>
                <a:gd name="connsiteX4" fmla="*/ 0 w 4797578"/>
                <a:gd name="connsiteY4" fmla="*/ 0 h 535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97578" h="53563">
                  <a:moveTo>
                    <a:pt x="0" y="0"/>
                  </a:moveTo>
                  <a:lnTo>
                    <a:pt x="4797578" y="0"/>
                  </a:lnTo>
                  <a:lnTo>
                    <a:pt x="4797578" y="53563"/>
                  </a:lnTo>
                  <a:lnTo>
                    <a:pt x="0" y="53563"/>
                  </a:lnTo>
                  <a:lnTo>
                    <a:pt x="0" y="0"/>
                  </a:lnTo>
                  <a:close/>
                </a:path>
              </a:pathLst>
            </a:custGeom>
          </p:spPr>
          <p:style>
            <a:lnRef idx="2">
              <a:schemeClr val="accent2">
                <a:alpha val="90000"/>
                <a:hueOff val="0"/>
                <a:satOff val="0"/>
                <a:lumOff val="0"/>
                <a:alphaOff val="0"/>
              </a:schemeClr>
            </a:lnRef>
            <a:fillRef idx="1">
              <a:schemeClr val="lt1">
                <a:alpha val="90000"/>
                <a:tint val="40000"/>
                <a:hueOff val="0"/>
                <a:satOff val="0"/>
                <a:lumOff val="0"/>
                <a:alphaOff val="0"/>
              </a:schemeClr>
            </a:fillRef>
            <a:effectRef idx="0">
              <a:schemeClr val="l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en-US" sz="1800" b="0" i="1" u="none" strike="noStrike" kern="1200" baseline="0" dirty="0">
                  <a:latin typeface="Gotham Book"/>
                </a:rPr>
                <a:t>Use of National Reviews and Data </a:t>
              </a:r>
              <a:endParaRPr lang="en-US" sz="1800" b="0" i="0" u="none" strike="noStrike" kern="1200" baseline="0" dirty="0">
                <a:latin typeface="Gotham Book"/>
              </a:endParaRPr>
            </a:p>
            <a:p>
              <a:pPr marL="171450" lvl="1" indent="-171450" algn="l" defTabSz="800100">
                <a:lnSpc>
                  <a:spcPct val="90000"/>
                </a:lnSpc>
                <a:spcBef>
                  <a:spcPct val="0"/>
                </a:spcBef>
                <a:spcAft>
                  <a:spcPct val="15000"/>
                </a:spcAft>
                <a:buChar char="•"/>
              </a:pPr>
              <a:r>
                <a:rPr lang="en-US" sz="1800" b="0" i="1" u="none" strike="noStrike" kern="1200" baseline="0" dirty="0">
                  <a:latin typeface="Gotham Book"/>
                </a:rPr>
                <a:t>Alternative Peer Review Models </a:t>
              </a:r>
              <a:endParaRPr lang="en-US" sz="1800" b="0" i="0" u="none" strike="noStrike" kern="1200" baseline="0" dirty="0">
                <a:latin typeface="Gotham Book"/>
              </a:endParaRPr>
            </a:p>
            <a:p>
              <a:pPr marL="171450" lvl="1" indent="-171450" algn="l" defTabSz="800100">
                <a:lnSpc>
                  <a:spcPct val="90000"/>
                </a:lnSpc>
                <a:spcBef>
                  <a:spcPct val="0"/>
                </a:spcBef>
                <a:spcAft>
                  <a:spcPct val="15000"/>
                </a:spcAft>
                <a:buChar char="•"/>
              </a:pPr>
              <a:r>
                <a:rPr lang="en-US" sz="1800" b="0" i="1" u="none" strike="noStrike" kern="1200" baseline="0" dirty="0">
                  <a:latin typeface="Gotham Book"/>
                </a:rPr>
                <a:t>Other</a:t>
              </a:r>
              <a:endParaRPr lang="en-US" sz="1800" b="0" i="0" u="none" strike="noStrike" kern="1200" baseline="0" dirty="0">
                <a:latin typeface="Gotham Book"/>
              </a:endParaRPr>
            </a:p>
          </p:txBody>
        </p:sp>
      </p:grpSp>
    </p:spTree>
    <p:extLst>
      <p:ext uri="{BB962C8B-B14F-4D97-AF65-F5344CB8AC3E}">
        <p14:creationId xmlns:p14="http://schemas.microsoft.com/office/powerpoint/2010/main" val="39687789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C83F9-427E-7F10-1E9F-464A6EBE409C}"/>
              </a:ext>
            </a:extLst>
          </p:cNvPr>
          <p:cNvSpPr>
            <a:spLocks noGrp="1"/>
          </p:cNvSpPr>
          <p:nvPr>
            <p:ph type="title"/>
          </p:nvPr>
        </p:nvSpPr>
        <p:spPr/>
        <p:txBody>
          <a:bodyPr>
            <a:normAutofit/>
          </a:bodyPr>
          <a:lstStyle/>
          <a:p>
            <a:r>
              <a:rPr lang="en-US" sz="3200" b="1" dirty="0">
                <a:solidFill>
                  <a:schemeClr val="accent2"/>
                </a:solidFill>
                <a:latin typeface="Bernina Sans Condensed" pitchFamily="2" charset="77"/>
              </a:rPr>
              <a:t>EWG Discussion Paper (CX/PR 23/54/15) – Charge Question 1</a:t>
            </a:r>
            <a:endParaRPr lang="en-US" sz="3200" dirty="0"/>
          </a:p>
        </p:txBody>
      </p:sp>
      <p:sp>
        <p:nvSpPr>
          <p:cNvPr id="3" name="Content Placeholder 2">
            <a:extLst>
              <a:ext uri="{FF2B5EF4-FFF2-40B4-BE49-F238E27FC236}">
                <a16:creationId xmlns:a16="http://schemas.microsoft.com/office/drawing/2014/main" id="{516B9958-3E56-83C2-DC7D-6C77F75B779B}"/>
              </a:ext>
            </a:extLst>
          </p:cNvPr>
          <p:cNvSpPr>
            <a:spLocks noGrp="1"/>
          </p:cNvSpPr>
          <p:nvPr>
            <p:ph idx="1"/>
          </p:nvPr>
        </p:nvSpPr>
        <p:spPr>
          <a:xfrm>
            <a:off x="838200" y="2628483"/>
            <a:ext cx="10811256" cy="3072384"/>
          </a:xfrm>
        </p:spPr>
        <p:txBody>
          <a:bodyPr>
            <a:noAutofit/>
          </a:bodyPr>
          <a:lstStyle/>
          <a:p>
            <a:pPr marL="0" indent="0" algn="l">
              <a:lnSpc>
                <a:spcPct val="110000"/>
              </a:lnSpc>
              <a:spcBef>
                <a:spcPts val="600"/>
              </a:spcBef>
              <a:buNone/>
            </a:pPr>
            <a:r>
              <a:rPr lang="en-US" sz="1800" b="1" i="0" u="none" strike="noStrike" baseline="0" dirty="0">
                <a:latin typeface="Gotham Book" panose="02000604040000020004"/>
              </a:rPr>
              <a:t>Discussion Paper Summary</a:t>
            </a:r>
          </a:p>
          <a:p>
            <a:pPr algn="l">
              <a:lnSpc>
                <a:spcPct val="95000"/>
              </a:lnSpc>
              <a:spcBef>
                <a:spcPts val="600"/>
              </a:spcBef>
            </a:pPr>
            <a:r>
              <a:rPr lang="en-US" sz="1800" b="0" i="0" u="none" strike="noStrike" baseline="0" dirty="0">
                <a:solidFill>
                  <a:srgbClr val="000000"/>
                </a:solidFill>
                <a:latin typeface="Gotham Book" panose="02000604040000020004"/>
              </a:rPr>
              <a:t>General consensus that there is a need to enhance the operational procedures of CCPR and JMPR to address concerns related to both JMPR current workload and future demand.</a:t>
            </a:r>
          </a:p>
          <a:p>
            <a:pPr algn="l">
              <a:lnSpc>
                <a:spcPct val="95000"/>
              </a:lnSpc>
              <a:spcBef>
                <a:spcPts val="600"/>
              </a:spcBef>
            </a:pPr>
            <a:r>
              <a:rPr lang="en-US" sz="1800" dirty="0">
                <a:latin typeface="Gotham Book" panose="02000604040000020004"/>
              </a:rPr>
              <a:t>Several commenters cautioned that increasing JMPR’s capacity will require more than recruiting additional experts because JMPR must evaluate a range of complex issues, make scientifically sound judgments, and has limited time during its annual meetings. </a:t>
            </a:r>
          </a:p>
          <a:p>
            <a:pPr algn="l">
              <a:lnSpc>
                <a:spcPct val="95000"/>
              </a:lnSpc>
              <a:spcBef>
                <a:spcPts val="600"/>
              </a:spcBef>
            </a:pPr>
            <a:r>
              <a:rPr lang="en-US" sz="1800" dirty="0">
                <a:latin typeface="Gotham Book" panose="02000604040000020004"/>
              </a:rPr>
              <a:t>Range of suggestions related to the management of JMPR’s workload and more clearly defining the time and resource requirements to conduct evaluations based on the experience of JMPR’s experts. </a:t>
            </a:r>
          </a:p>
          <a:p>
            <a:pPr algn="l">
              <a:lnSpc>
                <a:spcPct val="95000"/>
              </a:lnSpc>
              <a:spcBef>
                <a:spcPts val="600"/>
              </a:spcBef>
            </a:pPr>
            <a:r>
              <a:rPr lang="en-US" sz="1800" dirty="0">
                <a:latin typeface="Gotham Book" panose="02000604040000020004"/>
              </a:rPr>
              <a:t>Suggested that number of active substances “awaiting advice on supported commodities” increases from year to year. As such, data submitters need to meet their commitments in a timely and comprehensive manner.</a:t>
            </a:r>
          </a:p>
        </p:txBody>
      </p:sp>
      <p:sp>
        <p:nvSpPr>
          <p:cNvPr id="5" name="Rectangle: Rounded Corners 4">
            <a:extLst>
              <a:ext uri="{FF2B5EF4-FFF2-40B4-BE49-F238E27FC236}">
                <a16:creationId xmlns:a16="http://schemas.microsoft.com/office/drawing/2014/main" id="{761101FE-C748-181F-F748-98ABDFADDE73}"/>
              </a:ext>
            </a:extLst>
          </p:cNvPr>
          <p:cNvSpPr/>
          <p:nvPr/>
        </p:nvSpPr>
        <p:spPr>
          <a:xfrm>
            <a:off x="838200" y="1514105"/>
            <a:ext cx="10744200" cy="980444"/>
          </a:xfrm>
          <a:prstGeom prst="roundRect">
            <a:avLst>
              <a:gd name="adj" fmla="val 7341"/>
            </a:avLst>
          </a:prstGeom>
          <a:solidFill>
            <a:srgbClr val="ED7D31">
              <a:alpha val="1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nSpc>
                <a:spcPct val="90000"/>
              </a:lnSpc>
              <a:buNone/>
            </a:pPr>
            <a:r>
              <a:rPr lang="en-US" sz="2000" dirty="0">
                <a:solidFill>
                  <a:srgbClr val="000000"/>
                </a:solidFill>
                <a:latin typeface="Gotham Book" panose="02000604040000020004"/>
              </a:rPr>
              <a:t>Please comment on the need to enhance the operational procedures of CCPR/JMPR to (i) eliminate the backlog of compounds evaluations caused by the cancelation of JMPR meetings due to the COVID19 pandemic and (ii) expand its review capacity to meet the future demand.</a:t>
            </a:r>
            <a:endParaRPr lang="en-US" sz="2000" b="0" i="0" u="none" strike="noStrike" baseline="0" dirty="0">
              <a:solidFill>
                <a:srgbClr val="000000"/>
              </a:solidFill>
              <a:latin typeface="Gotham Book" panose="02000604040000020004"/>
            </a:endParaRPr>
          </a:p>
        </p:txBody>
      </p:sp>
    </p:spTree>
    <p:extLst>
      <p:ext uri="{BB962C8B-B14F-4D97-AF65-F5344CB8AC3E}">
        <p14:creationId xmlns:p14="http://schemas.microsoft.com/office/powerpoint/2010/main" val="21926435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C83F9-427E-7F10-1E9F-464A6EBE409C}"/>
              </a:ext>
            </a:extLst>
          </p:cNvPr>
          <p:cNvSpPr>
            <a:spLocks noGrp="1"/>
          </p:cNvSpPr>
          <p:nvPr>
            <p:ph type="title"/>
          </p:nvPr>
        </p:nvSpPr>
        <p:spPr>
          <a:xfrm>
            <a:off x="838200" y="365125"/>
            <a:ext cx="11049000" cy="1325563"/>
          </a:xfrm>
        </p:spPr>
        <p:txBody>
          <a:bodyPr>
            <a:normAutofit/>
          </a:bodyPr>
          <a:lstStyle/>
          <a:p>
            <a:r>
              <a:rPr lang="en-US" sz="3200" b="1" dirty="0">
                <a:solidFill>
                  <a:schemeClr val="accent2"/>
                </a:solidFill>
                <a:latin typeface="Bernina Sans Condensed" pitchFamily="2" charset="77"/>
              </a:rPr>
              <a:t>EWG Discussion Paper (CX/PR 23/54/15) – Charge Questions 2/3</a:t>
            </a:r>
            <a:endParaRPr lang="en-US" sz="3200" dirty="0"/>
          </a:p>
        </p:txBody>
      </p:sp>
      <p:sp>
        <p:nvSpPr>
          <p:cNvPr id="3" name="Content Placeholder 2">
            <a:extLst>
              <a:ext uri="{FF2B5EF4-FFF2-40B4-BE49-F238E27FC236}">
                <a16:creationId xmlns:a16="http://schemas.microsoft.com/office/drawing/2014/main" id="{516B9958-3E56-83C2-DC7D-6C77F75B779B}"/>
              </a:ext>
            </a:extLst>
          </p:cNvPr>
          <p:cNvSpPr>
            <a:spLocks noGrp="1"/>
          </p:cNvSpPr>
          <p:nvPr>
            <p:ph idx="1"/>
          </p:nvPr>
        </p:nvSpPr>
        <p:spPr>
          <a:xfrm>
            <a:off x="838200" y="2670048"/>
            <a:ext cx="10811256" cy="3072384"/>
          </a:xfrm>
        </p:spPr>
        <p:txBody>
          <a:bodyPr>
            <a:normAutofit/>
          </a:bodyPr>
          <a:lstStyle/>
          <a:p>
            <a:pPr marL="0" indent="0" algn="l">
              <a:buNone/>
            </a:pPr>
            <a:r>
              <a:rPr lang="en-US" sz="1800" b="1" i="0" u="none" strike="noStrike" baseline="0" dirty="0">
                <a:latin typeface="Gotham Book" panose="02000604040000020004"/>
              </a:rPr>
              <a:t>Discussion Paper Summary</a:t>
            </a:r>
          </a:p>
        </p:txBody>
      </p:sp>
      <p:sp>
        <p:nvSpPr>
          <p:cNvPr id="5" name="Rectangle: Rounded Corners 4">
            <a:extLst>
              <a:ext uri="{FF2B5EF4-FFF2-40B4-BE49-F238E27FC236}">
                <a16:creationId xmlns:a16="http://schemas.microsoft.com/office/drawing/2014/main" id="{761101FE-C748-181F-F748-98ABDFADDE73}"/>
              </a:ext>
            </a:extLst>
          </p:cNvPr>
          <p:cNvSpPr/>
          <p:nvPr/>
        </p:nvSpPr>
        <p:spPr>
          <a:xfrm>
            <a:off x="838200" y="1494026"/>
            <a:ext cx="10744200" cy="980444"/>
          </a:xfrm>
          <a:prstGeom prst="roundRect">
            <a:avLst>
              <a:gd name="adj" fmla="val 7341"/>
            </a:avLst>
          </a:prstGeom>
          <a:solidFill>
            <a:srgbClr val="ED7D31">
              <a:alpha val="1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nSpc>
                <a:spcPct val="90000"/>
              </a:lnSpc>
              <a:buNone/>
            </a:pPr>
            <a:r>
              <a:rPr lang="en-US" sz="2000" dirty="0">
                <a:solidFill>
                  <a:srgbClr val="000000"/>
                </a:solidFill>
                <a:latin typeface="Gotham Book" panose="02000604040000020004"/>
              </a:rPr>
              <a:t>Please comment on opportunities to enhance the operational procedures of CCPR/JMPR to improve the efficiency of the evaluation process and increase JMPR’s evaluation capacity. Please comment on the anticipated challenges and propose possible solutions.</a:t>
            </a:r>
          </a:p>
        </p:txBody>
      </p:sp>
      <p:graphicFrame>
        <p:nvGraphicFramePr>
          <p:cNvPr id="6" name="Diagram 5">
            <a:extLst>
              <a:ext uri="{FF2B5EF4-FFF2-40B4-BE49-F238E27FC236}">
                <a16:creationId xmlns:a16="http://schemas.microsoft.com/office/drawing/2014/main" id="{738516B8-5C1A-D7F0-324A-5C29F044DB49}"/>
              </a:ext>
            </a:extLst>
          </p:cNvPr>
          <p:cNvGraphicFramePr/>
          <p:nvPr>
            <p:extLst>
              <p:ext uri="{D42A27DB-BD31-4B8C-83A1-F6EECF244321}">
                <p14:modId xmlns:p14="http://schemas.microsoft.com/office/powerpoint/2010/main" val="4142722763"/>
              </p:ext>
            </p:extLst>
          </p:nvPr>
        </p:nvGraphicFramePr>
        <p:xfrm>
          <a:off x="932872" y="2996417"/>
          <a:ext cx="10716583" cy="28656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194337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C83F9-427E-7F10-1E9F-464A6EBE409C}"/>
              </a:ext>
            </a:extLst>
          </p:cNvPr>
          <p:cNvSpPr>
            <a:spLocks noGrp="1"/>
          </p:cNvSpPr>
          <p:nvPr>
            <p:ph type="title"/>
          </p:nvPr>
        </p:nvSpPr>
        <p:spPr>
          <a:xfrm>
            <a:off x="838200" y="365125"/>
            <a:ext cx="11090564" cy="1325563"/>
          </a:xfrm>
        </p:spPr>
        <p:txBody>
          <a:bodyPr>
            <a:normAutofit/>
          </a:bodyPr>
          <a:lstStyle/>
          <a:p>
            <a:r>
              <a:rPr lang="en-US" sz="3200" b="1" dirty="0">
                <a:solidFill>
                  <a:schemeClr val="accent2"/>
                </a:solidFill>
                <a:latin typeface="Bernina Sans Condensed" pitchFamily="2" charset="77"/>
              </a:rPr>
              <a:t>EWG Discussion Paper (CX/PR 23/54/15) – Charge Questions 2/3</a:t>
            </a:r>
            <a:endParaRPr lang="en-US" sz="3200" dirty="0"/>
          </a:p>
        </p:txBody>
      </p:sp>
      <p:sp>
        <p:nvSpPr>
          <p:cNvPr id="3" name="Content Placeholder 2">
            <a:extLst>
              <a:ext uri="{FF2B5EF4-FFF2-40B4-BE49-F238E27FC236}">
                <a16:creationId xmlns:a16="http://schemas.microsoft.com/office/drawing/2014/main" id="{516B9958-3E56-83C2-DC7D-6C77F75B779B}"/>
              </a:ext>
            </a:extLst>
          </p:cNvPr>
          <p:cNvSpPr>
            <a:spLocks noGrp="1"/>
          </p:cNvSpPr>
          <p:nvPr>
            <p:ph idx="1"/>
          </p:nvPr>
        </p:nvSpPr>
        <p:spPr>
          <a:xfrm>
            <a:off x="838200" y="2670048"/>
            <a:ext cx="10811256" cy="3072384"/>
          </a:xfrm>
        </p:spPr>
        <p:txBody>
          <a:bodyPr>
            <a:normAutofit/>
          </a:bodyPr>
          <a:lstStyle/>
          <a:p>
            <a:pPr marL="0" indent="0" algn="l">
              <a:buNone/>
            </a:pPr>
            <a:r>
              <a:rPr lang="en-US" sz="1800" b="1" i="0" u="none" strike="noStrike" baseline="0" dirty="0">
                <a:latin typeface="Gotham Book" panose="02000604040000020004"/>
              </a:rPr>
              <a:t>Discussion Paper Summary</a:t>
            </a:r>
          </a:p>
        </p:txBody>
      </p:sp>
      <p:sp>
        <p:nvSpPr>
          <p:cNvPr id="5" name="Rectangle: Rounded Corners 4">
            <a:extLst>
              <a:ext uri="{FF2B5EF4-FFF2-40B4-BE49-F238E27FC236}">
                <a16:creationId xmlns:a16="http://schemas.microsoft.com/office/drawing/2014/main" id="{761101FE-C748-181F-F748-98ABDFADDE73}"/>
              </a:ext>
            </a:extLst>
          </p:cNvPr>
          <p:cNvSpPr/>
          <p:nvPr/>
        </p:nvSpPr>
        <p:spPr>
          <a:xfrm>
            <a:off x="838200" y="1494026"/>
            <a:ext cx="10744200" cy="980444"/>
          </a:xfrm>
          <a:prstGeom prst="roundRect">
            <a:avLst>
              <a:gd name="adj" fmla="val 7341"/>
            </a:avLst>
          </a:prstGeom>
          <a:solidFill>
            <a:srgbClr val="ED7D31">
              <a:alpha val="1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nSpc>
                <a:spcPct val="90000"/>
              </a:lnSpc>
              <a:buNone/>
            </a:pPr>
            <a:r>
              <a:rPr lang="en-US" sz="2000" dirty="0">
                <a:solidFill>
                  <a:srgbClr val="000000"/>
                </a:solidFill>
                <a:latin typeface="Gotham Book" panose="02000604040000020004"/>
              </a:rPr>
              <a:t>Please comment on opportunities to enhance the operational procedures of CCPR/JMPR to improve the efficiency of the evaluation process and increase JMPR’s evaluation capacity. Please comment on the anticipated challenges and propose possible solutions.</a:t>
            </a:r>
          </a:p>
        </p:txBody>
      </p:sp>
      <p:graphicFrame>
        <p:nvGraphicFramePr>
          <p:cNvPr id="6" name="Diagram 5">
            <a:extLst>
              <a:ext uri="{FF2B5EF4-FFF2-40B4-BE49-F238E27FC236}">
                <a16:creationId xmlns:a16="http://schemas.microsoft.com/office/drawing/2014/main" id="{738516B8-5C1A-D7F0-324A-5C29F044DB49}"/>
              </a:ext>
            </a:extLst>
          </p:cNvPr>
          <p:cNvGraphicFramePr/>
          <p:nvPr>
            <p:extLst>
              <p:ext uri="{D42A27DB-BD31-4B8C-83A1-F6EECF244321}">
                <p14:modId xmlns:p14="http://schemas.microsoft.com/office/powerpoint/2010/main" val="2059078288"/>
              </p:ext>
            </p:extLst>
          </p:nvPr>
        </p:nvGraphicFramePr>
        <p:xfrm>
          <a:off x="932872" y="3112655"/>
          <a:ext cx="10716583" cy="26297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184160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C83F9-427E-7F10-1E9F-464A6EBE409C}"/>
              </a:ext>
            </a:extLst>
          </p:cNvPr>
          <p:cNvSpPr>
            <a:spLocks noGrp="1"/>
          </p:cNvSpPr>
          <p:nvPr>
            <p:ph type="title"/>
          </p:nvPr>
        </p:nvSpPr>
        <p:spPr/>
        <p:txBody>
          <a:bodyPr>
            <a:normAutofit/>
          </a:bodyPr>
          <a:lstStyle/>
          <a:p>
            <a:r>
              <a:rPr lang="en-US" sz="3200" b="1" dirty="0">
                <a:solidFill>
                  <a:schemeClr val="accent2"/>
                </a:solidFill>
                <a:latin typeface="Bernina Sans Condensed" pitchFamily="2" charset="77"/>
              </a:rPr>
              <a:t>EWG Discussion Paper (CX/PR 23/54/15) – Charge Question 4</a:t>
            </a:r>
            <a:endParaRPr lang="en-US" sz="3200" dirty="0"/>
          </a:p>
        </p:txBody>
      </p:sp>
      <p:sp>
        <p:nvSpPr>
          <p:cNvPr id="3" name="Content Placeholder 2">
            <a:extLst>
              <a:ext uri="{FF2B5EF4-FFF2-40B4-BE49-F238E27FC236}">
                <a16:creationId xmlns:a16="http://schemas.microsoft.com/office/drawing/2014/main" id="{516B9958-3E56-83C2-DC7D-6C77F75B779B}"/>
              </a:ext>
            </a:extLst>
          </p:cNvPr>
          <p:cNvSpPr>
            <a:spLocks noGrp="1"/>
          </p:cNvSpPr>
          <p:nvPr>
            <p:ph idx="1"/>
          </p:nvPr>
        </p:nvSpPr>
        <p:spPr>
          <a:xfrm>
            <a:off x="838200" y="2819588"/>
            <a:ext cx="10811256" cy="2922843"/>
          </a:xfrm>
        </p:spPr>
        <p:txBody>
          <a:bodyPr>
            <a:noAutofit/>
          </a:bodyPr>
          <a:lstStyle/>
          <a:p>
            <a:pPr marL="0" indent="0" algn="l">
              <a:buNone/>
            </a:pPr>
            <a:r>
              <a:rPr lang="en-US" sz="1800" b="1" i="0" u="none" strike="noStrike" baseline="0" dirty="0">
                <a:latin typeface="Gotham Book" panose="02000604040000020004"/>
              </a:rPr>
              <a:t>Discussion Paper Summary:</a:t>
            </a:r>
          </a:p>
          <a:p>
            <a:pPr algn="l"/>
            <a:r>
              <a:rPr lang="en-US" sz="1800" b="0" i="0" u="none" strike="noStrike" baseline="0" dirty="0">
                <a:solidFill>
                  <a:srgbClr val="000000"/>
                </a:solidFill>
                <a:latin typeface="Gotham Book" panose="02000604040000020004"/>
              </a:rPr>
              <a:t>Following the publication of CL 2022/75-PR, CropLife International organized two virtual stakeholder workshops on February 23rd and March 7th, 2023. Information and stakeholder input from these workshops was not summarized in discussion paper but may be of interest to both CCPR and JMPR in future deliberation.</a:t>
            </a:r>
          </a:p>
          <a:p>
            <a:pPr algn="l"/>
            <a:r>
              <a:rPr lang="en-US" sz="1800" dirty="0">
                <a:latin typeface="Gotham Book" panose="02000604040000020004"/>
              </a:rPr>
              <a:t>More limited comments to this charge questions were provided by EWG participants:</a:t>
            </a:r>
            <a:endParaRPr lang="en-US" sz="1800" dirty="0">
              <a:solidFill>
                <a:srgbClr val="000000"/>
              </a:solidFill>
              <a:latin typeface="Gotham Book" panose="02000604040000020004"/>
            </a:endParaRPr>
          </a:p>
          <a:p>
            <a:pPr lvl="1">
              <a:buFont typeface="Courier New" panose="02070309020205020404" pitchFamily="49" charset="0"/>
              <a:buChar char="o"/>
            </a:pPr>
            <a:r>
              <a:rPr lang="en-US" sz="1800" dirty="0">
                <a:latin typeface="Gotham Book" panose="02000604040000020004"/>
              </a:rPr>
              <a:t>Future deliberation should consider 2002 review of the working procedures of JMPR.</a:t>
            </a:r>
            <a:endParaRPr lang="en-US" sz="1800" dirty="0">
              <a:solidFill>
                <a:srgbClr val="000000"/>
              </a:solidFill>
              <a:latin typeface="Gotham Book" panose="02000604040000020004"/>
            </a:endParaRPr>
          </a:p>
          <a:p>
            <a:pPr lvl="1">
              <a:buFont typeface="Courier New" panose="02070309020205020404" pitchFamily="49" charset="0"/>
              <a:buChar char="o"/>
            </a:pPr>
            <a:r>
              <a:rPr lang="en-US" sz="1800" dirty="0">
                <a:latin typeface="Gotham Book" panose="02000604040000020004"/>
              </a:rPr>
              <a:t>Possible Themes related to communication, provision of scientific advice, and CCPR/CAC procedures.</a:t>
            </a:r>
          </a:p>
          <a:p>
            <a:pPr lvl="1">
              <a:buFont typeface="Courier New" panose="02070309020205020404" pitchFamily="49" charset="0"/>
              <a:buChar char="o"/>
            </a:pPr>
            <a:r>
              <a:rPr lang="en-US" sz="1800" dirty="0">
                <a:latin typeface="Gotham Book" panose="02000604040000020004"/>
              </a:rPr>
              <a:t>Other Codex Committees may experience similar challenges. Perhaps there is merit in engaging other Codex Committees to share experiences, exchange ideas and collectively brainstorm on how to make the process more efficient across Codex. </a:t>
            </a:r>
          </a:p>
        </p:txBody>
      </p:sp>
      <p:sp>
        <p:nvSpPr>
          <p:cNvPr id="5" name="Rectangle: Rounded Corners 4">
            <a:extLst>
              <a:ext uri="{FF2B5EF4-FFF2-40B4-BE49-F238E27FC236}">
                <a16:creationId xmlns:a16="http://schemas.microsoft.com/office/drawing/2014/main" id="{761101FE-C748-181F-F748-98ABDFADDE73}"/>
              </a:ext>
            </a:extLst>
          </p:cNvPr>
          <p:cNvSpPr/>
          <p:nvPr/>
        </p:nvSpPr>
        <p:spPr>
          <a:xfrm>
            <a:off x="838200" y="1420138"/>
            <a:ext cx="10744200" cy="1249174"/>
          </a:xfrm>
          <a:prstGeom prst="roundRect">
            <a:avLst>
              <a:gd name="adj" fmla="val 7341"/>
            </a:avLst>
          </a:prstGeom>
          <a:solidFill>
            <a:srgbClr val="ED7D31">
              <a:alpha val="1490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nSpc>
                <a:spcPct val="90000"/>
              </a:lnSpc>
              <a:buNone/>
            </a:pPr>
            <a:r>
              <a:rPr lang="en-US" sz="2000" dirty="0">
                <a:solidFill>
                  <a:srgbClr val="000000"/>
                </a:solidFill>
                <a:latin typeface="Gotham Book" panose="02000604040000020004"/>
              </a:rPr>
              <a:t>Codex members and observers are requested to provide feedback on the focus of additional stakeholder workshops that aim to expand upon the virtual stakeholder workshop sponsored by CropLife International on March 31, 2022 and summarized in CX/PR 22/53/20. Please provide recommendations on key topics and themes for this follow-up workshop</a:t>
            </a:r>
            <a:endParaRPr lang="en-US" sz="2000" b="0" i="0" u="none" strike="noStrike" baseline="0" dirty="0">
              <a:solidFill>
                <a:srgbClr val="000000"/>
              </a:solidFill>
              <a:latin typeface="Gotham Book" panose="02000604040000020004"/>
            </a:endParaRPr>
          </a:p>
        </p:txBody>
      </p:sp>
    </p:spTree>
    <p:extLst>
      <p:ext uri="{BB962C8B-B14F-4D97-AF65-F5344CB8AC3E}">
        <p14:creationId xmlns:p14="http://schemas.microsoft.com/office/powerpoint/2010/main" val="1923852352"/>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7401</TotalTime>
  <Words>2066</Words>
  <Application>Microsoft Office PowerPoint</Application>
  <PresentationFormat>Widescreen</PresentationFormat>
  <Paragraphs>118</Paragraphs>
  <Slides>14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Bernina Sans Condensed</vt:lpstr>
      <vt:lpstr>Calibri</vt:lpstr>
      <vt:lpstr>Calibri Light</vt:lpstr>
      <vt:lpstr>Courier New</vt:lpstr>
      <vt:lpstr>Gotham Book</vt:lpstr>
      <vt:lpstr>Wingdings</vt:lpstr>
      <vt:lpstr>Tema di Office</vt:lpstr>
      <vt:lpstr>PowerPoint Presentation</vt:lpstr>
      <vt:lpstr>Background</vt:lpstr>
      <vt:lpstr>EWG Circular Letter (CL 2022/75-PR)</vt:lpstr>
      <vt:lpstr>EWG Circular Letter (CL 2022/75-PR)</vt:lpstr>
      <vt:lpstr>EWG Discussion Paper (CX/PR 23/54/15) – Overview </vt:lpstr>
      <vt:lpstr>EWG Discussion Paper (CX/PR 23/54/15) – Charge Question 1</vt:lpstr>
      <vt:lpstr>EWG Discussion Paper (CX/PR 23/54/15) – Charge Questions 2/3</vt:lpstr>
      <vt:lpstr>EWG Discussion Paper (CX/PR 23/54/15) – Charge Questions 2/3</vt:lpstr>
      <vt:lpstr>EWG Discussion Paper (CX/PR 23/54/15) – Charge Question 4</vt:lpstr>
      <vt:lpstr>EWG Discussion Paper (CX/PR 23/54/15) – Charge Question 5</vt:lpstr>
      <vt:lpstr>EWG Discussion Paper (CX/PR 23/54/15) – Conclusions</vt:lpstr>
      <vt:lpstr>EWG Discussion Paper (CX/PR 23/54/15) – Recommendations</vt:lpstr>
      <vt:lpstr>Comments in Reply to CL 2023/39-PR Comments of Brazil, Canada, Costa Rica, Egypt, European Union (EU), Iraq, Kenya</vt:lpstr>
      <vt:lpstr>Proposed Terms of Reference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Ufficio Promozione</dc:creator>
  <cp:lastModifiedBy>Niman, Aaron</cp:lastModifiedBy>
  <cp:revision>16</cp:revision>
  <dcterms:created xsi:type="dcterms:W3CDTF">2023-01-23T15:48:07Z</dcterms:created>
  <dcterms:modified xsi:type="dcterms:W3CDTF">2023-06-26T10:28:58Z</dcterms:modified>
</cp:coreProperties>
</file>