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3414" r:id="rId4"/>
    <p:sldId id="3420" r:id="rId5"/>
    <p:sldId id="3421" r:id="rId6"/>
    <p:sldId id="3419" r:id="rId7"/>
    <p:sldId id="3424" r:id="rId8"/>
    <p:sldId id="3422" r:id="rId9"/>
    <p:sldId id="3425" r:id="rId10"/>
    <p:sldId id="3423" r:id="rId11"/>
    <p:sldId id="3427" r:id="rId12"/>
    <p:sldId id="34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249"/>
    <a:srgbClr val="D9B44A"/>
    <a:srgbClr val="F09802"/>
    <a:srgbClr val="FFFFFF"/>
    <a:srgbClr val="008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BB163-BF2D-466A-ADAC-498C7FD78829}" v="76" dt="2023-06-26T15:10:50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9739" autoAdjust="0"/>
  </p:normalViewPr>
  <p:slideViewPr>
    <p:cSldViewPr snapToGrid="0">
      <p:cViewPr varScale="1">
        <p:scale>
          <a:sx n="62" d="100"/>
          <a:sy n="62" d="100"/>
        </p:scale>
        <p:origin x="141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bke Meyer" userId="6fe40aac-54d7-45c2-88c0-de09e7525d9f" providerId="ADAL" clId="{BCBBB163-BF2D-466A-ADAC-498C7FD78829}"/>
    <pc:docChg chg="undo custSel addSld delSld modSld sldOrd delSection modSection">
      <pc:chgData name="Wibke Meyer" userId="6fe40aac-54d7-45c2-88c0-de09e7525d9f" providerId="ADAL" clId="{BCBBB163-BF2D-466A-ADAC-498C7FD78829}" dt="2023-06-26T15:10:43.125" v="1898" actId="20577"/>
      <pc:docMkLst>
        <pc:docMk/>
      </pc:docMkLst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3823498147" sldId="3316"/>
        </pc:sldMkLst>
      </pc:sldChg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2562749871" sldId="3344"/>
        </pc:sldMkLst>
      </pc:sldChg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1123125214" sldId="3355"/>
        </pc:sldMkLst>
      </pc:sldChg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2648288271" sldId="3358"/>
        </pc:sldMkLst>
      </pc:sldChg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3509239178" sldId="3364"/>
        </pc:sldMkLst>
      </pc:sldChg>
      <pc:sldChg chg="add del">
        <pc:chgData name="Wibke Meyer" userId="6fe40aac-54d7-45c2-88c0-de09e7525d9f" providerId="ADAL" clId="{BCBBB163-BF2D-466A-ADAC-498C7FD78829}" dt="2023-06-25T10:26:44.043" v="154" actId="18676"/>
        <pc:sldMkLst>
          <pc:docMk/>
          <pc:sldMk cId="3718439497" sldId="3368"/>
        </pc:sldMkLst>
      </pc:sldChg>
      <pc:sldChg chg="add del">
        <pc:chgData name="Wibke Meyer" userId="6fe40aac-54d7-45c2-88c0-de09e7525d9f" providerId="ADAL" clId="{BCBBB163-BF2D-466A-ADAC-498C7FD78829}" dt="2023-06-25T10:26:44.043" v="154" actId="18676"/>
        <pc:sldMkLst>
          <pc:docMk/>
          <pc:sldMk cId="698861627" sldId="3396"/>
        </pc:sldMkLst>
      </pc:sldChg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2300831652" sldId="3403"/>
        </pc:sldMkLst>
      </pc:sldChg>
      <pc:sldChg chg="add del">
        <pc:chgData name="Wibke Meyer" userId="6fe40aac-54d7-45c2-88c0-de09e7525d9f" providerId="ADAL" clId="{BCBBB163-BF2D-466A-ADAC-498C7FD78829}" dt="2023-06-25T10:26:44.043" v="154" actId="18676"/>
        <pc:sldMkLst>
          <pc:docMk/>
          <pc:sldMk cId="2858032564" sldId="3407"/>
        </pc:sldMkLst>
      </pc:sldChg>
      <pc:sldChg chg="add del">
        <pc:chgData name="Wibke Meyer" userId="6fe40aac-54d7-45c2-88c0-de09e7525d9f" providerId="ADAL" clId="{BCBBB163-BF2D-466A-ADAC-498C7FD78829}" dt="2023-06-25T10:26:44.043" v="154" actId="18676"/>
        <pc:sldMkLst>
          <pc:docMk/>
          <pc:sldMk cId="3440614365" sldId="3408"/>
        </pc:sldMkLst>
      </pc:sldChg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1016535939" sldId="3411"/>
        </pc:sldMkLst>
      </pc:sldChg>
      <pc:sldChg chg="add del">
        <pc:chgData name="Wibke Meyer" userId="6fe40aac-54d7-45c2-88c0-de09e7525d9f" providerId="ADAL" clId="{BCBBB163-BF2D-466A-ADAC-498C7FD78829}" dt="2023-06-25T10:26:09.372" v="152" actId="47"/>
        <pc:sldMkLst>
          <pc:docMk/>
          <pc:sldMk cId="1686516450" sldId="3412"/>
        </pc:sldMkLst>
      </pc:sldChg>
      <pc:sldChg chg="add del">
        <pc:chgData name="Wibke Meyer" userId="6fe40aac-54d7-45c2-88c0-de09e7525d9f" providerId="ADAL" clId="{BCBBB163-BF2D-466A-ADAC-498C7FD78829}" dt="2023-06-25T10:26:44.043" v="154" actId="18676"/>
        <pc:sldMkLst>
          <pc:docMk/>
          <pc:sldMk cId="3969346998" sldId="3413"/>
        </pc:sldMkLst>
      </pc:sldChg>
      <pc:sldChg chg="modSp add del mod">
        <pc:chgData name="Wibke Meyer" userId="6fe40aac-54d7-45c2-88c0-de09e7525d9f" providerId="ADAL" clId="{BCBBB163-BF2D-466A-ADAC-498C7FD78829}" dt="2023-06-26T15:03:58.963" v="1771" actId="20577"/>
        <pc:sldMkLst>
          <pc:docMk/>
          <pc:sldMk cId="81222633" sldId="3414"/>
        </pc:sldMkLst>
        <pc:spChg chg="mod">
          <ac:chgData name="Wibke Meyer" userId="6fe40aac-54d7-45c2-88c0-de09e7525d9f" providerId="ADAL" clId="{BCBBB163-BF2D-466A-ADAC-498C7FD78829}" dt="2023-06-25T10:20:44.988" v="90" actId="20577"/>
          <ac:spMkLst>
            <pc:docMk/>
            <pc:sldMk cId="81222633" sldId="3414"/>
            <ac:spMk id="2" creationId="{647C7476-5C0A-DAF4-4482-338D08D810EA}"/>
          </ac:spMkLst>
        </pc:spChg>
        <pc:spChg chg="mod">
          <ac:chgData name="Wibke Meyer" userId="6fe40aac-54d7-45c2-88c0-de09e7525d9f" providerId="ADAL" clId="{BCBBB163-BF2D-466A-ADAC-498C7FD78829}" dt="2023-06-26T15:03:58.963" v="1771" actId="20577"/>
          <ac:spMkLst>
            <pc:docMk/>
            <pc:sldMk cId="81222633" sldId="3414"/>
            <ac:spMk id="3" creationId="{1FCA7EDD-BA65-0C29-BD13-823E2F417106}"/>
          </ac:spMkLst>
        </pc:spChg>
      </pc:sldChg>
      <pc:sldChg chg="del">
        <pc:chgData name="Wibke Meyer" userId="6fe40aac-54d7-45c2-88c0-de09e7525d9f" providerId="ADAL" clId="{BCBBB163-BF2D-466A-ADAC-498C7FD78829}" dt="2023-06-25T10:23:35.304" v="144" actId="47"/>
        <pc:sldMkLst>
          <pc:docMk/>
          <pc:sldMk cId="2605296321" sldId="3415"/>
        </pc:sldMkLst>
      </pc:sldChg>
      <pc:sldChg chg="add del">
        <pc:chgData name="Wibke Meyer" userId="6fe40aac-54d7-45c2-88c0-de09e7525d9f" providerId="ADAL" clId="{BCBBB163-BF2D-466A-ADAC-498C7FD78829}" dt="2023-06-25T10:26:09.372" v="152" actId="47"/>
        <pc:sldMkLst>
          <pc:docMk/>
          <pc:sldMk cId="1936031276" sldId="3416"/>
        </pc:sldMkLst>
      </pc:sldChg>
      <pc:sldChg chg="add del">
        <pc:chgData name="Wibke Meyer" userId="6fe40aac-54d7-45c2-88c0-de09e7525d9f" providerId="ADAL" clId="{BCBBB163-BF2D-466A-ADAC-498C7FD78829}" dt="2023-06-25T10:26:44.043" v="154" actId="18676"/>
        <pc:sldMkLst>
          <pc:docMk/>
          <pc:sldMk cId="2618158404" sldId="3417"/>
        </pc:sldMkLst>
      </pc:sldChg>
      <pc:sldChg chg="add del">
        <pc:chgData name="Wibke Meyer" userId="6fe40aac-54d7-45c2-88c0-de09e7525d9f" providerId="ADAL" clId="{BCBBB163-BF2D-466A-ADAC-498C7FD78829}" dt="2023-06-26T06:42:07.093" v="155" actId="47"/>
        <pc:sldMkLst>
          <pc:docMk/>
          <pc:sldMk cId="953403407" sldId="3418"/>
        </pc:sldMkLst>
      </pc:sldChg>
      <pc:sldChg chg="addSp delSp modSp new mod setBg modClrScheme delDesignElem chgLayout modNotesTx">
        <pc:chgData name="Wibke Meyer" userId="6fe40aac-54d7-45c2-88c0-de09e7525d9f" providerId="ADAL" clId="{BCBBB163-BF2D-466A-ADAC-498C7FD78829}" dt="2023-06-26T09:55:05.740" v="859" actId="1076"/>
        <pc:sldMkLst>
          <pc:docMk/>
          <pc:sldMk cId="2510237140" sldId="3419"/>
        </pc:sldMkLst>
        <pc:spChg chg="add mod ord">
          <ac:chgData name="Wibke Meyer" userId="6fe40aac-54d7-45c2-88c0-de09e7525d9f" providerId="ADAL" clId="{BCBBB163-BF2D-466A-ADAC-498C7FD78829}" dt="2023-06-26T09:54:42.280" v="852" actId="20577"/>
          <ac:spMkLst>
            <pc:docMk/>
            <pc:sldMk cId="2510237140" sldId="3419"/>
            <ac:spMk id="3" creationId="{BF3E8F2A-B0A4-F336-1E59-B5005A96F54A}"/>
          </ac:spMkLst>
        </pc:spChg>
        <pc:spChg chg="add del">
          <ac:chgData name="Wibke Meyer" userId="6fe40aac-54d7-45c2-88c0-de09e7525d9f" providerId="ADAL" clId="{BCBBB163-BF2D-466A-ADAC-498C7FD78829}" dt="2023-06-26T09:54:10.275" v="799" actId="700"/>
          <ac:spMkLst>
            <pc:docMk/>
            <pc:sldMk cId="2510237140" sldId="3419"/>
            <ac:spMk id="7" creationId="{32BC26D8-82FB-445E-AA49-62A77D7C1EE0}"/>
          </ac:spMkLst>
        </pc:spChg>
        <pc:spChg chg="add del">
          <ac:chgData name="Wibke Meyer" userId="6fe40aac-54d7-45c2-88c0-de09e7525d9f" providerId="ADAL" clId="{BCBBB163-BF2D-466A-ADAC-498C7FD78829}" dt="2023-06-26T09:54:10.275" v="799" actId="700"/>
          <ac:spMkLst>
            <pc:docMk/>
            <pc:sldMk cId="2510237140" sldId="3419"/>
            <ac:spMk id="9" creationId="{CB44330D-EA18-4254-AA95-EB49948539B8}"/>
          </ac:spMkLst>
        </pc:spChg>
        <pc:picChg chg="add del mod modCrop">
          <ac:chgData name="Wibke Meyer" userId="6fe40aac-54d7-45c2-88c0-de09e7525d9f" providerId="ADAL" clId="{BCBBB163-BF2D-466A-ADAC-498C7FD78829}" dt="2023-06-26T09:55:05.740" v="859" actId="1076"/>
          <ac:picMkLst>
            <pc:docMk/>
            <pc:sldMk cId="2510237140" sldId="3419"/>
            <ac:picMk id="2" creationId="{76C8222C-4498-151B-4B96-FF58912FD83A}"/>
          </ac:picMkLst>
        </pc:picChg>
      </pc:sldChg>
      <pc:sldChg chg="add">
        <pc:chgData name="Wibke Meyer" userId="6fe40aac-54d7-45c2-88c0-de09e7525d9f" providerId="ADAL" clId="{BCBBB163-BF2D-466A-ADAC-498C7FD78829}" dt="2023-06-25T10:26:18.814" v="153"/>
        <pc:sldMkLst>
          <pc:docMk/>
          <pc:sldMk cId="3711055982" sldId="3420"/>
        </pc:sldMkLst>
      </pc:sldChg>
      <pc:sldChg chg="add">
        <pc:chgData name="Wibke Meyer" userId="6fe40aac-54d7-45c2-88c0-de09e7525d9f" providerId="ADAL" clId="{BCBBB163-BF2D-466A-ADAC-498C7FD78829}" dt="2023-06-25T10:26:18.814" v="153"/>
        <pc:sldMkLst>
          <pc:docMk/>
          <pc:sldMk cId="352332902" sldId="3421"/>
        </pc:sldMkLst>
      </pc:sldChg>
      <pc:sldChg chg="addSp modSp new del mod ord modClrScheme chgLayout">
        <pc:chgData name="Wibke Meyer" userId="6fe40aac-54d7-45c2-88c0-de09e7525d9f" providerId="ADAL" clId="{BCBBB163-BF2D-466A-ADAC-498C7FD78829}" dt="2023-06-26T06:42:30.127" v="160" actId="47"/>
        <pc:sldMkLst>
          <pc:docMk/>
          <pc:sldMk cId="1648423778" sldId="3422"/>
        </pc:sldMkLst>
        <pc:spChg chg="add mod">
          <ac:chgData name="Wibke Meyer" userId="6fe40aac-54d7-45c2-88c0-de09e7525d9f" providerId="ADAL" clId="{BCBBB163-BF2D-466A-ADAC-498C7FD78829}" dt="2023-06-26T06:42:17.927" v="159" actId="700"/>
          <ac:spMkLst>
            <pc:docMk/>
            <pc:sldMk cId="1648423778" sldId="3422"/>
            <ac:spMk id="2" creationId="{9127BFA3-A2F1-52F5-A143-BD3D4E9FA074}"/>
          </ac:spMkLst>
        </pc:spChg>
        <pc:spChg chg="add mod">
          <ac:chgData name="Wibke Meyer" userId="6fe40aac-54d7-45c2-88c0-de09e7525d9f" providerId="ADAL" clId="{BCBBB163-BF2D-466A-ADAC-498C7FD78829}" dt="2023-06-26T06:42:17.927" v="159" actId="700"/>
          <ac:spMkLst>
            <pc:docMk/>
            <pc:sldMk cId="1648423778" sldId="3422"/>
            <ac:spMk id="3" creationId="{47CBFDBE-7E6E-62A4-6E32-68BCC7392DF9}"/>
          </ac:spMkLst>
        </pc:spChg>
        <pc:spChg chg="add mod">
          <ac:chgData name="Wibke Meyer" userId="6fe40aac-54d7-45c2-88c0-de09e7525d9f" providerId="ADAL" clId="{BCBBB163-BF2D-466A-ADAC-498C7FD78829}" dt="2023-06-26T06:42:17.927" v="159" actId="700"/>
          <ac:spMkLst>
            <pc:docMk/>
            <pc:sldMk cId="1648423778" sldId="3422"/>
            <ac:spMk id="4" creationId="{2CDA0E75-5238-96B3-838E-6FB8DA4071B5}"/>
          </ac:spMkLst>
        </pc:spChg>
      </pc:sldChg>
      <pc:sldChg chg="addSp delSp modSp new mod setBg modClrScheme chgLayout">
        <pc:chgData name="Wibke Meyer" userId="6fe40aac-54d7-45c2-88c0-de09e7525d9f" providerId="ADAL" clId="{BCBBB163-BF2D-466A-ADAC-498C7FD78829}" dt="2023-06-26T14:50:17.121" v="1316" actId="1035"/>
        <pc:sldMkLst>
          <pc:docMk/>
          <pc:sldMk cId="2034233402" sldId="3422"/>
        </pc:sldMkLst>
        <pc:spChg chg="add mod">
          <ac:chgData name="Wibke Meyer" userId="6fe40aac-54d7-45c2-88c0-de09e7525d9f" providerId="ADAL" clId="{BCBBB163-BF2D-466A-ADAC-498C7FD78829}" dt="2023-06-26T14:50:17.121" v="1316" actId="1035"/>
          <ac:spMkLst>
            <pc:docMk/>
            <pc:sldMk cId="2034233402" sldId="3422"/>
            <ac:spMk id="2" creationId="{D8C02E76-AB39-3219-96CE-ABBEEE3A1058}"/>
          </ac:spMkLst>
        </pc:spChg>
        <pc:spChg chg="add mod">
          <ac:chgData name="Wibke Meyer" userId="6fe40aac-54d7-45c2-88c0-de09e7525d9f" providerId="ADAL" clId="{BCBBB163-BF2D-466A-ADAC-498C7FD78829}" dt="2023-06-26T14:49:16.548" v="1312" actId="5793"/>
          <ac:spMkLst>
            <pc:docMk/>
            <pc:sldMk cId="2034233402" sldId="3422"/>
            <ac:spMk id="3" creationId="{899E61FA-F148-B046-4EE7-1BC718EBAD7A}"/>
          </ac:spMkLst>
        </pc:spChg>
        <pc:spChg chg="add mod ord">
          <ac:chgData name="Wibke Meyer" userId="6fe40aac-54d7-45c2-88c0-de09e7525d9f" providerId="ADAL" clId="{BCBBB163-BF2D-466A-ADAC-498C7FD78829}" dt="2023-06-26T07:47:41.581" v="446" actId="27636"/>
          <ac:spMkLst>
            <pc:docMk/>
            <pc:sldMk cId="2034233402" sldId="3422"/>
            <ac:spMk id="7" creationId="{99DFE4CA-3E4C-A712-FB41-3534241154AD}"/>
          </ac:spMkLst>
        </pc:spChg>
        <pc:graphicFrameChg chg="add mod">
          <ac:chgData name="Wibke Meyer" userId="6fe40aac-54d7-45c2-88c0-de09e7525d9f" providerId="ADAL" clId="{BCBBB163-BF2D-466A-ADAC-498C7FD78829}" dt="2023-06-26T14:49:32.791" v="1313"/>
          <ac:graphicFrameMkLst>
            <pc:docMk/>
            <pc:sldMk cId="2034233402" sldId="3422"/>
            <ac:graphicFrameMk id="6" creationId="{DE368675-58C7-A5AE-6AE7-39E9D31FF58B}"/>
          </ac:graphicFrameMkLst>
        </pc:graphicFrameChg>
        <pc:picChg chg="add del mod modCrop">
          <ac:chgData name="Wibke Meyer" userId="6fe40aac-54d7-45c2-88c0-de09e7525d9f" providerId="ADAL" clId="{BCBBB163-BF2D-466A-ADAC-498C7FD78829}" dt="2023-06-26T07:45:38.014" v="434" actId="478"/>
          <ac:picMkLst>
            <pc:docMk/>
            <pc:sldMk cId="2034233402" sldId="3422"/>
            <ac:picMk id="3" creationId="{6C32B629-BCF0-3874-D70B-A9C368250D6F}"/>
          </ac:picMkLst>
        </pc:picChg>
        <pc:picChg chg="add del mod modCrop">
          <ac:chgData name="Wibke Meyer" userId="6fe40aac-54d7-45c2-88c0-de09e7525d9f" providerId="ADAL" clId="{BCBBB163-BF2D-466A-ADAC-498C7FD78829}" dt="2023-06-26T07:45:36.443" v="433" actId="478"/>
          <ac:picMkLst>
            <pc:docMk/>
            <pc:sldMk cId="2034233402" sldId="3422"/>
            <ac:picMk id="5" creationId="{8C6B874B-E0A9-2A9A-5C14-D18469922A07}"/>
          </ac:picMkLst>
        </pc:picChg>
      </pc:sldChg>
      <pc:sldChg chg="addSp delSp modSp new mod ord modClrScheme chgLayout">
        <pc:chgData name="Wibke Meyer" userId="6fe40aac-54d7-45c2-88c0-de09e7525d9f" providerId="ADAL" clId="{BCBBB163-BF2D-466A-ADAC-498C7FD78829}" dt="2023-06-26T14:28:45.918" v="1017" actId="478"/>
        <pc:sldMkLst>
          <pc:docMk/>
          <pc:sldMk cId="3038294166" sldId="3423"/>
        </pc:sldMkLst>
        <pc:spChg chg="mod ord">
          <ac:chgData name="Wibke Meyer" userId="6fe40aac-54d7-45c2-88c0-de09e7525d9f" providerId="ADAL" clId="{BCBBB163-BF2D-466A-ADAC-498C7FD78829}" dt="2023-06-26T14:28:35.051" v="1013" actId="700"/>
          <ac:spMkLst>
            <pc:docMk/>
            <pc:sldMk cId="3038294166" sldId="3423"/>
            <ac:spMk id="2" creationId="{280EDF38-3ECD-7D60-3831-1747A6E2B08C}"/>
          </ac:spMkLst>
        </pc:spChg>
        <pc:spChg chg="add del mod">
          <ac:chgData name="Wibke Meyer" userId="6fe40aac-54d7-45c2-88c0-de09e7525d9f" providerId="ADAL" clId="{BCBBB163-BF2D-466A-ADAC-498C7FD78829}" dt="2023-06-26T14:28:28.878" v="1012"/>
          <ac:spMkLst>
            <pc:docMk/>
            <pc:sldMk cId="3038294166" sldId="3423"/>
            <ac:spMk id="3" creationId="{0E718CAD-5CEE-A40A-6EA1-D32030AECB77}"/>
          </ac:spMkLst>
        </pc:spChg>
        <pc:spChg chg="add del mod ord">
          <ac:chgData name="Wibke Meyer" userId="6fe40aac-54d7-45c2-88c0-de09e7525d9f" providerId="ADAL" clId="{BCBBB163-BF2D-466A-ADAC-498C7FD78829}" dt="2023-06-26T14:28:45.918" v="1017" actId="478"/>
          <ac:spMkLst>
            <pc:docMk/>
            <pc:sldMk cId="3038294166" sldId="3423"/>
            <ac:spMk id="4" creationId="{8DD84666-08B2-032D-E4F7-47846A7AAE4E}"/>
          </ac:spMkLst>
        </pc:spChg>
        <pc:spChg chg="add mod ord">
          <ac:chgData name="Wibke Meyer" userId="6fe40aac-54d7-45c2-88c0-de09e7525d9f" providerId="ADAL" clId="{BCBBB163-BF2D-466A-ADAC-498C7FD78829}" dt="2023-06-26T14:28:38.973" v="1016" actId="20577"/>
          <ac:spMkLst>
            <pc:docMk/>
            <pc:sldMk cId="3038294166" sldId="3423"/>
            <ac:spMk id="5" creationId="{07A9E432-19AB-0102-C379-A614F0A1B546}"/>
          </ac:spMkLst>
        </pc:spChg>
        <pc:picChg chg="add mod">
          <ac:chgData name="Wibke Meyer" userId="6fe40aac-54d7-45c2-88c0-de09e7525d9f" providerId="ADAL" clId="{BCBBB163-BF2D-466A-ADAC-498C7FD78829}" dt="2023-06-26T09:02:47.879" v="507" actId="1076"/>
          <ac:picMkLst>
            <pc:docMk/>
            <pc:sldMk cId="3038294166" sldId="3423"/>
            <ac:picMk id="1026" creationId="{238B5A39-C9D7-F31E-3F53-A726AAB32A63}"/>
          </ac:picMkLst>
        </pc:picChg>
      </pc:sldChg>
      <pc:sldChg chg="addSp delSp modSp new mod setBg modNotesTx">
        <pc:chgData name="Wibke Meyer" userId="6fe40aac-54d7-45c2-88c0-de09e7525d9f" providerId="ADAL" clId="{BCBBB163-BF2D-466A-ADAC-498C7FD78829}" dt="2023-06-26T09:31:03.040" v="648"/>
        <pc:sldMkLst>
          <pc:docMk/>
          <pc:sldMk cId="730114661" sldId="3424"/>
        </pc:sldMkLst>
        <pc:spChg chg="add mod">
          <ac:chgData name="Wibke Meyer" userId="6fe40aac-54d7-45c2-88c0-de09e7525d9f" providerId="ADAL" clId="{BCBBB163-BF2D-466A-ADAC-498C7FD78829}" dt="2023-06-26T09:25:42.555" v="647" actId="122"/>
          <ac:spMkLst>
            <pc:docMk/>
            <pc:sldMk cId="730114661" sldId="3424"/>
            <ac:spMk id="8" creationId="{64ACC09B-57C8-E8F9-D416-F7D916213253}"/>
          </ac:spMkLst>
        </pc:spChg>
        <pc:spChg chg="add del">
          <ac:chgData name="Wibke Meyer" userId="6fe40aac-54d7-45c2-88c0-de09e7525d9f" providerId="ADAL" clId="{BCBBB163-BF2D-466A-ADAC-498C7FD78829}" dt="2023-06-26T09:22:05.824" v="521" actId="26606"/>
          <ac:spMkLst>
            <pc:docMk/>
            <pc:sldMk cId="730114661" sldId="3424"/>
            <ac:spMk id="12" creationId="{E97C36FC-DEAA-4DCA-B0AB-7F9357FA4016}"/>
          </ac:spMkLst>
        </pc:spChg>
        <pc:spChg chg="add del">
          <ac:chgData name="Wibke Meyer" userId="6fe40aac-54d7-45c2-88c0-de09e7525d9f" providerId="ADAL" clId="{BCBBB163-BF2D-466A-ADAC-498C7FD78829}" dt="2023-06-26T09:22:05.824" v="521" actId="26606"/>
          <ac:spMkLst>
            <pc:docMk/>
            <pc:sldMk cId="730114661" sldId="3424"/>
            <ac:spMk id="14" creationId="{278C38CD-A630-49FF-8417-6792A2B13FCA}"/>
          </ac:spMkLst>
        </pc:spChg>
        <pc:spChg chg="add del">
          <ac:chgData name="Wibke Meyer" userId="6fe40aac-54d7-45c2-88c0-de09e7525d9f" providerId="ADAL" clId="{BCBBB163-BF2D-466A-ADAC-498C7FD78829}" dt="2023-06-26T09:22:07.111" v="523" actId="26606"/>
          <ac:spMkLst>
            <pc:docMk/>
            <pc:sldMk cId="730114661" sldId="3424"/>
            <ac:spMk id="16" creationId="{6D6B998F-CA62-4EE6-B7E7-046377D4F7EF}"/>
          </ac:spMkLst>
        </pc:spChg>
        <pc:spChg chg="add del">
          <ac:chgData name="Wibke Meyer" userId="6fe40aac-54d7-45c2-88c0-de09e7525d9f" providerId="ADAL" clId="{BCBBB163-BF2D-466A-ADAC-498C7FD78829}" dt="2023-06-26T09:22:07.111" v="523" actId="26606"/>
          <ac:spMkLst>
            <pc:docMk/>
            <pc:sldMk cId="730114661" sldId="3424"/>
            <ac:spMk id="17" creationId="{EE5F705A-5E81-4B3A-8EF4-911982DB313C}"/>
          </ac:spMkLst>
        </pc:spChg>
        <pc:spChg chg="add del">
          <ac:chgData name="Wibke Meyer" userId="6fe40aac-54d7-45c2-88c0-de09e7525d9f" providerId="ADAL" clId="{BCBBB163-BF2D-466A-ADAC-498C7FD78829}" dt="2023-06-26T09:22:07.111" v="523" actId="26606"/>
          <ac:spMkLst>
            <pc:docMk/>
            <pc:sldMk cId="730114661" sldId="3424"/>
            <ac:spMk id="18" creationId="{AD8F92D9-1751-4ABF-9CB7-D198C9A05A46}"/>
          </ac:spMkLst>
        </pc:spChg>
        <pc:spChg chg="add">
          <ac:chgData name="Wibke Meyer" userId="6fe40aac-54d7-45c2-88c0-de09e7525d9f" providerId="ADAL" clId="{BCBBB163-BF2D-466A-ADAC-498C7FD78829}" dt="2023-06-26T09:22:07.126" v="524" actId="26606"/>
          <ac:spMkLst>
            <pc:docMk/>
            <pc:sldMk cId="730114661" sldId="3424"/>
            <ac:spMk id="20" creationId="{22220111-5018-4EB7-A38B-79BD37F7C095}"/>
          </ac:spMkLst>
        </pc:spChg>
        <pc:spChg chg="add">
          <ac:chgData name="Wibke Meyer" userId="6fe40aac-54d7-45c2-88c0-de09e7525d9f" providerId="ADAL" clId="{BCBBB163-BF2D-466A-ADAC-498C7FD78829}" dt="2023-06-26T09:22:07.126" v="524" actId="26606"/>
          <ac:spMkLst>
            <pc:docMk/>
            <pc:sldMk cId="730114661" sldId="3424"/>
            <ac:spMk id="21" creationId="{854ECEBE-9353-406C-9313-02A517A310EF}"/>
          </ac:spMkLst>
        </pc:spChg>
        <pc:spChg chg="add">
          <ac:chgData name="Wibke Meyer" userId="6fe40aac-54d7-45c2-88c0-de09e7525d9f" providerId="ADAL" clId="{BCBBB163-BF2D-466A-ADAC-498C7FD78829}" dt="2023-06-26T09:22:07.126" v="524" actId="26606"/>
          <ac:spMkLst>
            <pc:docMk/>
            <pc:sldMk cId="730114661" sldId="3424"/>
            <ac:spMk id="22" creationId="{86806086-A782-4311-A63B-1A68574D8067}"/>
          </ac:spMkLst>
        </pc:spChg>
        <pc:spChg chg="add">
          <ac:chgData name="Wibke Meyer" userId="6fe40aac-54d7-45c2-88c0-de09e7525d9f" providerId="ADAL" clId="{BCBBB163-BF2D-466A-ADAC-498C7FD78829}" dt="2023-06-26T09:22:07.126" v="524" actId="26606"/>
          <ac:spMkLst>
            <pc:docMk/>
            <pc:sldMk cId="730114661" sldId="3424"/>
            <ac:spMk id="23" creationId="{CE71458B-DF80-43DF-9693-2EC3878ACAB5}"/>
          </ac:spMkLst>
        </pc:spChg>
        <pc:spChg chg="add">
          <ac:chgData name="Wibke Meyer" userId="6fe40aac-54d7-45c2-88c0-de09e7525d9f" providerId="ADAL" clId="{BCBBB163-BF2D-466A-ADAC-498C7FD78829}" dt="2023-06-26T09:22:07.126" v="524" actId="26606"/>
          <ac:spMkLst>
            <pc:docMk/>
            <pc:sldMk cId="730114661" sldId="3424"/>
            <ac:spMk id="24" creationId="{DE1994AC-22D1-4B48-9EDA-BE373E704567}"/>
          </ac:spMkLst>
        </pc:spChg>
        <pc:picChg chg="add del mod">
          <ac:chgData name="Wibke Meyer" userId="6fe40aac-54d7-45c2-88c0-de09e7525d9f" providerId="ADAL" clId="{BCBBB163-BF2D-466A-ADAC-498C7FD78829}" dt="2023-06-26T09:20:49.392" v="512" actId="478"/>
          <ac:picMkLst>
            <pc:docMk/>
            <pc:sldMk cId="730114661" sldId="3424"/>
            <ac:picMk id="3" creationId="{C60AB0AD-AFA6-0189-6762-F17A8DE3B9FC}"/>
          </ac:picMkLst>
        </pc:picChg>
        <pc:picChg chg="add mod ord modCrop">
          <ac:chgData name="Wibke Meyer" userId="6fe40aac-54d7-45c2-88c0-de09e7525d9f" providerId="ADAL" clId="{BCBBB163-BF2D-466A-ADAC-498C7FD78829}" dt="2023-06-26T09:22:30.625" v="529" actId="18131"/>
          <ac:picMkLst>
            <pc:docMk/>
            <pc:sldMk cId="730114661" sldId="3424"/>
            <ac:picMk id="5" creationId="{19A14C37-B32E-F83B-8A89-ED9391CB7B57}"/>
          </ac:picMkLst>
        </pc:picChg>
        <pc:picChg chg="add del mod modCrop">
          <ac:chgData name="Wibke Meyer" userId="6fe40aac-54d7-45c2-88c0-de09e7525d9f" providerId="ADAL" clId="{BCBBB163-BF2D-466A-ADAC-498C7FD78829}" dt="2023-06-26T09:23:50.886" v="540" actId="1076"/>
          <ac:picMkLst>
            <pc:docMk/>
            <pc:sldMk cId="730114661" sldId="3424"/>
            <ac:picMk id="7" creationId="{C4118C1C-FCBD-627A-4FAB-C8107786451D}"/>
          </ac:picMkLst>
        </pc:picChg>
      </pc:sldChg>
      <pc:sldChg chg="addSp delSp modSp new mod ord">
        <pc:chgData name="Wibke Meyer" userId="6fe40aac-54d7-45c2-88c0-de09e7525d9f" providerId="ADAL" clId="{BCBBB163-BF2D-466A-ADAC-498C7FD78829}" dt="2023-06-26T14:50:29.383" v="1335" actId="20577"/>
        <pc:sldMkLst>
          <pc:docMk/>
          <pc:sldMk cId="880988026" sldId="3425"/>
        </pc:sldMkLst>
        <pc:spChg chg="mod">
          <ac:chgData name="Wibke Meyer" userId="6fe40aac-54d7-45c2-88c0-de09e7525d9f" providerId="ADAL" clId="{BCBBB163-BF2D-466A-ADAC-498C7FD78829}" dt="2023-06-26T14:50:29.383" v="1335" actId="20577"/>
          <ac:spMkLst>
            <pc:docMk/>
            <pc:sldMk cId="880988026" sldId="3425"/>
            <ac:spMk id="2" creationId="{DD871BE0-90E4-23ED-E428-7FC457EB0F1D}"/>
          </ac:spMkLst>
        </pc:spChg>
        <pc:spChg chg="add mod">
          <ac:chgData name="Wibke Meyer" userId="6fe40aac-54d7-45c2-88c0-de09e7525d9f" providerId="ADAL" clId="{BCBBB163-BF2D-466A-ADAC-498C7FD78829}" dt="2023-06-26T14:46:51.146" v="1282" actId="555"/>
          <ac:spMkLst>
            <pc:docMk/>
            <pc:sldMk cId="880988026" sldId="3425"/>
            <ac:spMk id="3" creationId="{691737A6-0BBA-7313-0F27-F41EC9D334F8}"/>
          </ac:spMkLst>
        </pc:spChg>
        <pc:spChg chg="add mod ord">
          <ac:chgData name="Wibke Meyer" userId="6fe40aac-54d7-45c2-88c0-de09e7525d9f" providerId="ADAL" clId="{BCBBB163-BF2D-466A-ADAC-498C7FD78829}" dt="2023-06-26T14:47:39.106" v="1288" actId="20577"/>
          <ac:spMkLst>
            <pc:docMk/>
            <pc:sldMk cId="880988026" sldId="3425"/>
            <ac:spMk id="4" creationId="{553084E7-DA23-B35F-C891-79A336DD6154}"/>
          </ac:spMkLst>
        </pc:spChg>
        <pc:spChg chg="add mod">
          <ac:chgData name="Wibke Meyer" userId="6fe40aac-54d7-45c2-88c0-de09e7525d9f" providerId="ADAL" clId="{BCBBB163-BF2D-466A-ADAC-498C7FD78829}" dt="2023-06-26T14:46:44.515" v="1281" actId="554"/>
          <ac:spMkLst>
            <pc:docMk/>
            <pc:sldMk cId="880988026" sldId="3425"/>
            <ac:spMk id="5" creationId="{924FDCCC-650B-6B34-D7DC-A48964083206}"/>
          </ac:spMkLst>
        </pc:spChg>
        <pc:spChg chg="add mod ord">
          <ac:chgData name="Wibke Meyer" userId="6fe40aac-54d7-45c2-88c0-de09e7525d9f" providerId="ADAL" clId="{BCBBB163-BF2D-466A-ADAC-498C7FD78829}" dt="2023-06-26T14:46:59.736" v="1284" actId="465"/>
          <ac:spMkLst>
            <pc:docMk/>
            <pc:sldMk cId="880988026" sldId="3425"/>
            <ac:spMk id="6" creationId="{B9F7C234-18A3-CFA5-B19D-EB7A8CE111C1}"/>
          </ac:spMkLst>
        </pc:spChg>
        <pc:spChg chg="add mod">
          <ac:chgData name="Wibke Meyer" userId="6fe40aac-54d7-45c2-88c0-de09e7525d9f" providerId="ADAL" clId="{BCBBB163-BF2D-466A-ADAC-498C7FD78829}" dt="2023-06-26T14:47:22.587" v="1287" actId="554"/>
          <ac:spMkLst>
            <pc:docMk/>
            <pc:sldMk cId="880988026" sldId="3425"/>
            <ac:spMk id="7" creationId="{4767B0CA-D399-89FF-9D94-93A4749CFC54}"/>
          </ac:spMkLst>
        </pc:spChg>
        <pc:spChg chg="add mod ord">
          <ac:chgData name="Wibke Meyer" userId="6fe40aac-54d7-45c2-88c0-de09e7525d9f" providerId="ADAL" clId="{BCBBB163-BF2D-466A-ADAC-498C7FD78829}" dt="2023-06-26T14:46:55.961" v="1283" actId="552"/>
          <ac:spMkLst>
            <pc:docMk/>
            <pc:sldMk cId="880988026" sldId="3425"/>
            <ac:spMk id="8" creationId="{D67E7CB7-33A9-E04B-D2A1-946F075B53C6}"/>
          </ac:spMkLst>
        </pc:spChg>
        <pc:spChg chg="add del mod ord">
          <ac:chgData name="Wibke Meyer" userId="6fe40aac-54d7-45c2-88c0-de09e7525d9f" providerId="ADAL" clId="{BCBBB163-BF2D-466A-ADAC-498C7FD78829}" dt="2023-06-26T14:44:13.075" v="1206" actId="478"/>
          <ac:spMkLst>
            <pc:docMk/>
            <pc:sldMk cId="880988026" sldId="3425"/>
            <ac:spMk id="10" creationId="{B5A7CBF9-E411-A1F8-CF24-014EE23B9978}"/>
          </ac:spMkLst>
        </pc:spChg>
        <pc:spChg chg="add del mod">
          <ac:chgData name="Wibke Meyer" userId="6fe40aac-54d7-45c2-88c0-de09e7525d9f" providerId="ADAL" clId="{BCBBB163-BF2D-466A-ADAC-498C7FD78829}" dt="2023-06-26T14:29:40.057" v="1036"/>
          <ac:spMkLst>
            <pc:docMk/>
            <pc:sldMk cId="880988026" sldId="3425"/>
            <ac:spMk id="11" creationId="{145AB424-A692-4F18-B27C-39A2FF9981E0}"/>
          </ac:spMkLst>
        </pc:spChg>
        <pc:spChg chg="add mod">
          <ac:chgData name="Wibke Meyer" userId="6fe40aac-54d7-45c2-88c0-de09e7525d9f" providerId="ADAL" clId="{BCBBB163-BF2D-466A-ADAC-498C7FD78829}" dt="2023-06-26T14:46:51.146" v="1282" actId="555"/>
          <ac:spMkLst>
            <pc:docMk/>
            <pc:sldMk cId="880988026" sldId="3425"/>
            <ac:spMk id="13" creationId="{24CF1698-BB57-1BDC-4AA4-83D42ED312E9}"/>
          </ac:spMkLst>
        </pc:spChg>
        <pc:spChg chg="add mod">
          <ac:chgData name="Wibke Meyer" userId="6fe40aac-54d7-45c2-88c0-de09e7525d9f" providerId="ADAL" clId="{BCBBB163-BF2D-466A-ADAC-498C7FD78829}" dt="2023-06-26T14:47:22.587" v="1287" actId="554"/>
          <ac:spMkLst>
            <pc:docMk/>
            <pc:sldMk cId="880988026" sldId="3425"/>
            <ac:spMk id="15" creationId="{7A8A887C-5208-9042-B3FA-AA9AB16095B2}"/>
          </ac:spMkLst>
        </pc:spChg>
        <pc:spChg chg="add mod">
          <ac:chgData name="Wibke Meyer" userId="6fe40aac-54d7-45c2-88c0-de09e7525d9f" providerId="ADAL" clId="{BCBBB163-BF2D-466A-ADAC-498C7FD78829}" dt="2023-06-26T14:46:51.146" v="1282" actId="555"/>
          <ac:spMkLst>
            <pc:docMk/>
            <pc:sldMk cId="880988026" sldId="3425"/>
            <ac:spMk id="17" creationId="{8716536D-99CD-CB10-42DB-5601C3756314}"/>
          </ac:spMkLst>
        </pc:spChg>
        <pc:spChg chg="add del mod">
          <ac:chgData name="Wibke Meyer" userId="6fe40aac-54d7-45c2-88c0-de09e7525d9f" providerId="ADAL" clId="{BCBBB163-BF2D-466A-ADAC-498C7FD78829}" dt="2023-06-26T14:46:32.782" v="1280" actId="478"/>
          <ac:spMkLst>
            <pc:docMk/>
            <pc:sldMk cId="880988026" sldId="3425"/>
            <ac:spMk id="18" creationId="{449BFE89-6F3D-8BB6-A86D-2A2C178EDD8A}"/>
          </ac:spMkLst>
        </pc:spChg>
      </pc:sldChg>
      <pc:sldChg chg="addSp modSp new del mod modClrScheme chgLayout">
        <pc:chgData name="Wibke Meyer" userId="6fe40aac-54d7-45c2-88c0-de09e7525d9f" providerId="ADAL" clId="{BCBBB163-BF2D-466A-ADAC-498C7FD78829}" dt="2023-06-26T15:05:28.628" v="1772" actId="47"/>
        <pc:sldMkLst>
          <pc:docMk/>
          <pc:sldMk cId="1236228158" sldId="3426"/>
        </pc:sldMkLst>
        <pc:spChg chg="mod ord">
          <ac:chgData name="Wibke Meyer" userId="6fe40aac-54d7-45c2-88c0-de09e7525d9f" providerId="ADAL" clId="{BCBBB163-BF2D-466A-ADAC-498C7FD78829}" dt="2023-06-26T14:27:09.700" v="1000" actId="404"/>
          <ac:spMkLst>
            <pc:docMk/>
            <pc:sldMk cId="1236228158" sldId="3426"/>
            <ac:spMk id="2" creationId="{57230281-729F-8DF4-CC64-D852424D1F49}"/>
          </ac:spMkLst>
        </pc:spChg>
        <pc:spChg chg="add mod ord">
          <ac:chgData name="Wibke Meyer" userId="6fe40aac-54d7-45c2-88c0-de09e7525d9f" providerId="ADAL" clId="{BCBBB163-BF2D-466A-ADAC-498C7FD78829}" dt="2023-06-26T14:27:24.631" v="1002" actId="20577"/>
          <ac:spMkLst>
            <pc:docMk/>
            <pc:sldMk cId="1236228158" sldId="3426"/>
            <ac:spMk id="3" creationId="{3159E00E-B1E8-E693-20BF-1F959067E913}"/>
          </ac:spMkLst>
        </pc:spChg>
        <pc:spChg chg="add mod ord">
          <ac:chgData name="Wibke Meyer" userId="6fe40aac-54d7-45c2-88c0-de09e7525d9f" providerId="ADAL" clId="{BCBBB163-BF2D-466A-ADAC-498C7FD78829}" dt="2023-06-26T14:29:03.992" v="1021" actId="5793"/>
          <ac:spMkLst>
            <pc:docMk/>
            <pc:sldMk cId="1236228158" sldId="3426"/>
            <ac:spMk id="4" creationId="{A5F0D90D-4164-2F86-21AB-EB93E06FDE40}"/>
          </ac:spMkLst>
        </pc:spChg>
      </pc:sldChg>
      <pc:sldChg chg="addSp modSp add mod modClrScheme chgLayout">
        <pc:chgData name="Wibke Meyer" userId="6fe40aac-54d7-45c2-88c0-de09e7525d9f" providerId="ADAL" clId="{BCBBB163-BF2D-466A-ADAC-498C7FD78829}" dt="2023-06-26T14:57:48.010" v="1529" actId="208"/>
        <pc:sldMkLst>
          <pc:docMk/>
          <pc:sldMk cId="386109827" sldId="3427"/>
        </pc:sldMkLst>
        <pc:spChg chg="mod ord">
          <ac:chgData name="Wibke Meyer" userId="6fe40aac-54d7-45c2-88c0-de09e7525d9f" providerId="ADAL" clId="{BCBBB163-BF2D-466A-ADAC-498C7FD78829}" dt="2023-06-26T14:53:46.100" v="1444" actId="700"/>
          <ac:spMkLst>
            <pc:docMk/>
            <pc:sldMk cId="386109827" sldId="3427"/>
            <ac:spMk id="2" creationId="{57230281-729F-8DF4-CC64-D852424D1F49}"/>
          </ac:spMkLst>
        </pc:spChg>
        <pc:spChg chg="mod ord">
          <ac:chgData name="Wibke Meyer" userId="6fe40aac-54d7-45c2-88c0-de09e7525d9f" providerId="ADAL" clId="{BCBBB163-BF2D-466A-ADAC-498C7FD78829}" dt="2023-06-26T14:57:12.492" v="1527" actId="208"/>
          <ac:spMkLst>
            <pc:docMk/>
            <pc:sldMk cId="386109827" sldId="3427"/>
            <ac:spMk id="3" creationId="{3159E00E-B1E8-E693-20BF-1F959067E913}"/>
          </ac:spMkLst>
        </pc:spChg>
        <pc:spChg chg="mod ord">
          <ac:chgData name="Wibke Meyer" userId="6fe40aac-54d7-45c2-88c0-de09e7525d9f" providerId="ADAL" clId="{BCBBB163-BF2D-466A-ADAC-498C7FD78829}" dt="2023-06-26T14:57:48.010" v="1529" actId="208"/>
          <ac:spMkLst>
            <pc:docMk/>
            <pc:sldMk cId="386109827" sldId="3427"/>
            <ac:spMk id="4" creationId="{A5F0D90D-4164-2F86-21AB-EB93E06FDE40}"/>
          </ac:spMkLst>
        </pc:spChg>
        <pc:spChg chg="add mod ord">
          <ac:chgData name="Wibke Meyer" userId="6fe40aac-54d7-45c2-88c0-de09e7525d9f" providerId="ADAL" clId="{BCBBB163-BF2D-466A-ADAC-498C7FD78829}" dt="2023-06-26T14:54:05.619" v="1452" actId="20577"/>
          <ac:spMkLst>
            <pc:docMk/>
            <pc:sldMk cId="386109827" sldId="3427"/>
            <ac:spMk id="5" creationId="{3C7DD549-1122-8458-22A0-DDDBC1C7E4D5}"/>
          </ac:spMkLst>
        </pc:spChg>
      </pc:sldChg>
      <pc:sldChg chg="addSp delSp modSp new del mod modClrScheme chgLayout">
        <pc:chgData name="Wibke Meyer" userId="6fe40aac-54d7-45c2-88c0-de09e7525d9f" providerId="ADAL" clId="{BCBBB163-BF2D-466A-ADAC-498C7FD78829}" dt="2023-06-26T14:48:09.707" v="1289" actId="47"/>
        <pc:sldMkLst>
          <pc:docMk/>
          <pc:sldMk cId="851978566" sldId="3427"/>
        </pc:sldMkLst>
        <pc:spChg chg="del mod ord">
          <ac:chgData name="Wibke Meyer" userId="6fe40aac-54d7-45c2-88c0-de09e7525d9f" providerId="ADAL" clId="{BCBBB163-BF2D-466A-ADAC-498C7FD78829}" dt="2023-06-26T14:33:54.630" v="1084" actId="700"/>
          <ac:spMkLst>
            <pc:docMk/>
            <pc:sldMk cId="851978566" sldId="3427"/>
            <ac:spMk id="2" creationId="{314149D4-D13D-9706-D01C-BA9828E2CAA0}"/>
          </ac:spMkLst>
        </pc:spChg>
        <pc:spChg chg="add mod ord">
          <ac:chgData name="Wibke Meyer" userId="6fe40aac-54d7-45c2-88c0-de09e7525d9f" providerId="ADAL" clId="{BCBBB163-BF2D-466A-ADAC-498C7FD78829}" dt="2023-06-26T14:33:54.630" v="1084" actId="700"/>
          <ac:spMkLst>
            <pc:docMk/>
            <pc:sldMk cId="851978566" sldId="3427"/>
            <ac:spMk id="3" creationId="{7BE1105F-1DD6-70E9-83D3-FD8CC76526AD}"/>
          </ac:spMkLst>
        </pc:spChg>
        <pc:spChg chg="add del mod ord">
          <ac:chgData name="Wibke Meyer" userId="6fe40aac-54d7-45c2-88c0-de09e7525d9f" providerId="ADAL" clId="{BCBBB163-BF2D-466A-ADAC-498C7FD78829}" dt="2023-06-26T14:34:55.205" v="1085" actId="1032"/>
          <ac:spMkLst>
            <pc:docMk/>
            <pc:sldMk cId="851978566" sldId="3427"/>
            <ac:spMk id="4" creationId="{4CE40D5A-E9DF-4A51-8CB9-F0A16F289550}"/>
          </ac:spMkLst>
        </pc:spChg>
        <pc:spChg chg="add mod ord">
          <ac:chgData name="Wibke Meyer" userId="6fe40aac-54d7-45c2-88c0-de09e7525d9f" providerId="ADAL" clId="{BCBBB163-BF2D-466A-ADAC-498C7FD78829}" dt="2023-06-26T14:33:54.630" v="1084" actId="700"/>
          <ac:spMkLst>
            <pc:docMk/>
            <pc:sldMk cId="851978566" sldId="3427"/>
            <ac:spMk id="5" creationId="{BE7C003C-D1D9-D08F-0282-491141FE5D9A}"/>
          </ac:spMkLst>
        </pc:spChg>
        <pc:graphicFrameChg chg="add mod modGraphic">
          <ac:chgData name="Wibke Meyer" userId="6fe40aac-54d7-45c2-88c0-de09e7525d9f" providerId="ADAL" clId="{BCBBB163-BF2D-466A-ADAC-498C7FD78829}" dt="2023-06-26T14:43:05.622" v="1204"/>
          <ac:graphicFrameMkLst>
            <pc:docMk/>
            <pc:sldMk cId="851978566" sldId="3427"/>
            <ac:graphicFrameMk id="6" creationId="{95649B94-DFDD-4116-C3AA-BAED0AF278A2}"/>
          </ac:graphicFrameMkLst>
        </pc:graphicFrameChg>
      </pc:sldChg>
      <pc:sldChg chg="addSp delSp modSp new mod">
        <pc:chgData name="Wibke Meyer" userId="6fe40aac-54d7-45c2-88c0-de09e7525d9f" providerId="ADAL" clId="{BCBBB163-BF2D-466A-ADAC-498C7FD78829}" dt="2023-06-26T15:10:43.125" v="1898" actId="20577"/>
        <pc:sldMkLst>
          <pc:docMk/>
          <pc:sldMk cId="63325221" sldId="3428"/>
        </pc:sldMkLst>
        <pc:spChg chg="mod">
          <ac:chgData name="Wibke Meyer" userId="6fe40aac-54d7-45c2-88c0-de09e7525d9f" providerId="ADAL" clId="{BCBBB163-BF2D-466A-ADAC-498C7FD78829}" dt="2023-06-26T15:10:13.778" v="1882" actId="21"/>
          <ac:spMkLst>
            <pc:docMk/>
            <pc:sldMk cId="63325221" sldId="3428"/>
            <ac:spMk id="2" creationId="{12E1BC42-0540-292B-4BCD-B25C37C49303}"/>
          </ac:spMkLst>
        </pc:spChg>
        <pc:spChg chg="mod">
          <ac:chgData name="Wibke Meyer" userId="6fe40aac-54d7-45c2-88c0-de09e7525d9f" providerId="ADAL" clId="{BCBBB163-BF2D-466A-ADAC-498C7FD78829}" dt="2023-06-26T15:10:43.125" v="1898" actId="20577"/>
          <ac:spMkLst>
            <pc:docMk/>
            <pc:sldMk cId="63325221" sldId="3428"/>
            <ac:spMk id="3" creationId="{E1E22D69-53E7-C308-A6BE-6F13AFDEF8A4}"/>
          </ac:spMkLst>
        </pc:spChg>
        <pc:spChg chg="add del mod">
          <ac:chgData name="Wibke Meyer" userId="6fe40aac-54d7-45c2-88c0-de09e7525d9f" providerId="ADAL" clId="{BCBBB163-BF2D-466A-ADAC-498C7FD78829}" dt="2023-06-26T15:08:13.131" v="1823" actId="478"/>
          <ac:spMkLst>
            <pc:docMk/>
            <pc:sldMk cId="63325221" sldId="3428"/>
            <ac:spMk id="4" creationId="{7C0107BC-0793-AAF2-53B8-1AB863CB8D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bke%20Meyer\AppData\Local\Microsoft\Windows\INetCache\Content.Outlook\AIQL3IWL\Codex%20Workshop%202023%20Feb+Ma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What are your top three proposed improvements?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Sheet1!$A$3:$A$8</c:f>
              <c:strCache>
                <c:ptCount val="6"/>
                <c:pt idx="0">
                  <c:v>Resolve JMPR capacity constraints / improve JMPR resources</c:v>
                </c:pt>
                <c:pt idx="1">
                  <c:v>Increased and sustainable funds to Codex CCPR/JMPR</c:v>
                </c:pt>
                <c:pt idx="2">
                  <c:v>Use of national reviews as a starting point for JMPR reviews</c:v>
                </c:pt>
                <c:pt idx="3">
                  <c:v>Data submitters need to do more/better​</c:v>
                </c:pt>
                <c:pt idx="4">
                  <c:v>Creating a ‘continuous JMPR’ approach (i.e., in-person meetings augmented by virtual work groups)​</c:v>
                </c:pt>
                <c:pt idx="5">
                  <c:v>An idea (or two) from the eWG Circular letter​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0-4FCA-89CE-8FAC3FF2A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53226495"/>
        <c:axId val="353222655"/>
      </c:barChart>
      <c:catAx>
        <c:axId val="3532264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222655"/>
        <c:crosses val="autoZero"/>
        <c:auto val="1"/>
        <c:lblAlgn val="ctr"/>
        <c:lblOffset val="100"/>
        <c:noMultiLvlLbl val="0"/>
      </c:catAx>
      <c:valAx>
        <c:axId val="353222655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3226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0.71681</cdr:x>
      <cdr:y>0.364</cdr:y>
    </cdr:from>
    <cdr:to>
      <cdr:x>0.78357</cdr:x>
      <cdr:y>0.46897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C02E76-AB39-3219-96CE-ABBEEE3A1058}"/>
            </a:ext>
          </a:extLst>
        </cdr:cNvPr>
        <cdr:cNvSpPr txBox="1"/>
      </cdr:nvSpPr>
      <cdr:spPr>
        <a:xfrm xmlns:a="http://schemas.openxmlformats.org/drawingml/2006/main">
          <a:off x="7816891" y="2027881"/>
          <a:ext cx="727956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solidFill>
                <a:schemeClr val="accent6"/>
              </a:solidFill>
            </a:rPr>
            <a:t>3</a:t>
          </a:r>
          <a:r>
            <a:rPr lang="en-US" sz="3200" b="1" baseline="30000" dirty="0">
              <a:solidFill>
                <a:schemeClr val="accent6"/>
              </a:solidFill>
            </a:rPr>
            <a:t>rd</a:t>
          </a:r>
          <a:r>
            <a:rPr lang="en-US" sz="3200" b="1" dirty="0">
              <a:solidFill>
                <a:schemeClr val="accent6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0.64487</cdr:x>
      <cdr:y>0.5237</cdr:y>
    </cdr:from>
    <cdr:to>
      <cdr:x>0.71164</cdr:x>
      <cdr:y>0.62867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8C02E76-AB39-3219-96CE-ABBEEE3A1058}"/>
            </a:ext>
          </a:extLst>
        </cdr:cNvPr>
        <cdr:cNvSpPr txBox="1"/>
      </cdr:nvSpPr>
      <cdr:spPr>
        <a:xfrm xmlns:a="http://schemas.openxmlformats.org/drawingml/2006/main">
          <a:off x="7032367" y="2917568"/>
          <a:ext cx="72808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solidFill>
                <a:schemeClr val="accent6"/>
              </a:solidFill>
            </a:rPr>
            <a:t>4</a:t>
          </a:r>
          <a:r>
            <a:rPr lang="en-US" sz="3200" b="1" baseline="30000" dirty="0">
              <a:solidFill>
                <a:schemeClr val="accent6"/>
              </a:solidFill>
            </a:rPr>
            <a:t>th</a:t>
          </a:r>
          <a:r>
            <a:rPr lang="en-US" sz="3200" b="1" dirty="0">
              <a:solidFill>
                <a:schemeClr val="accent6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0.57235</cdr:x>
      <cdr:y>0.68025</cdr:y>
    </cdr:from>
    <cdr:to>
      <cdr:x>0.63912</cdr:x>
      <cdr:y>0.78522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8C02E76-AB39-3219-96CE-ABBEEE3A1058}"/>
            </a:ext>
          </a:extLst>
        </cdr:cNvPr>
        <cdr:cNvSpPr txBox="1"/>
      </cdr:nvSpPr>
      <cdr:spPr>
        <a:xfrm xmlns:a="http://schemas.openxmlformats.org/drawingml/2006/main">
          <a:off x="6241535" y="3789723"/>
          <a:ext cx="72808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solidFill>
                <a:schemeClr val="accent6"/>
              </a:solidFill>
            </a:rPr>
            <a:t>5</a:t>
          </a:r>
          <a:r>
            <a:rPr lang="en-US" sz="3200" b="1" baseline="30000" dirty="0">
              <a:solidFill>
                <a:schemeClr val="accent6"/>
              </a:solidFill>
            </a:rPr>
            <a:t>th</a:t>
          </a:r>
          <a:r>
            <a:rPr lang="en-US" sz="3200" b="1" dirty="0">
              <a:solidFill>
                <a:schemeClr val="accent6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0.5</cdr:x>
      <cdr:y>0.84758</cdr:y>
    </cdr:from>
    <cdr:to>
      <cdr:x>0.56677</cdr:x>
      <cdr:y>0.95255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8C02E76-AB39-3219-96CE-ABBEEE3A1058}"/>
            </a:ext>
          </a:extLst>
        </cdr:cNvPr>
        <cdr:cNvSpPr txBox="1"/>
      </cdr:nvSpPr>
      <cdr:spPr>
        <a:xfrm xmlns:a="http://schemas.openxmlformats.org/drawingml/2006/main">
          <a:off x="5452533" y="4721927"/>
          <a:ext cx="72808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>
              <a:solidFill>
                <a:schemeClr val="accent6"/>
              </a:solidFill>
            </a:rPr>
            <a:t>6</a:t>
          </a:r>
          <a:r>
            <a:rPr lang="en-US" sz="3200" b="1" baseline="30000" dirty="0">
              <a:solidFill>
                <a:schemeClr val="accent6"/>
              </a:solidFill>
            </a:rPr>
            <a:t>th</a:t>
          </a:r>
          <a:r>
            <a:rPr lang="en-US" sz="3200" b="1" dirty="0">
              <a:solidFill>
                <a:schemeClr val="accent6"/>
              </a:solidFill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B5DAF-0C47-EC42-8067-D53799313F4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9DE8-471D-F249-85E4-C32D7E00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29DE8-471D-F249-85E4-C32D7E00D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1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2022 and 2023 we held 3 virtual workshops with you, the CCPR delegates, Codex secretariats, JMPR secretariat and experts, Codex observers, industry and other Codex enthusiasts,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29DE8-471D-F249-85E4-C32D7E00D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68 respondents 8% were representatives of CCPR/JMPR Secretariat, 33% were Codex member country representatives, 27% were representatives of governments or government regulatory organization, and 14% were Codex observers (e.g., grower/commodity groups).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29DE8-471D-F249-85E4-C32D7E00D9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1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ome plants&#10;&#10;Description automatically generated with low confidence">
            <a:extLst>
              <a:ext uri="{FF2B5EF4-FFF2-40B4-BE49-F238E27FC236}">
                <a16:creationId xmlns:a16="http://schemas.microsoft.com/office/drawing/2014/main" id="{2254AB58-C87B-EAE1-F09C-3610F9CF8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59751DE-EBBD-EBB8-E5C7-1CB31AD88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953" y="288985"/>
            <a:ext cx="3252652" cy="6714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F2AD9C1-DA72-B579-2E2E-84D53F275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92" y="3982914"/>
            <a:ext cx="7646376" cy="80193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5B65BE-5219-0EA2-C153-87C5B92C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392" y="5121032"/>
            <a:ext cx="6951785" cy="4708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16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30F9-CE8A-EBD0-B4B8-66A10EC28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BAEC1-FEA7-6F20-945B-B4B69AFBB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Click to edit date month year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ECB5CDF-2576-4E9F-9116-5022E7840C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953" y="288985"/>
            <a:ext cx="3252652" cy="6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8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AD8F-8909-20D8-DD51-550FA6FA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1"/>
            <a:ext cx="8253046" cy="689951"/>
          </a:xfrm>
        </p:spPr>
        <p:txBody>
          <a:bodyPr/>
          <a:lstStyle>
            <a:lvl1pPr>
              <a:defRPr>
                <a:solidFill>
                  <a:srgbClr val="0084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DEAA-EDD8-7604-FBC8-D0417637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25703-6741-F48B-5847-56A89728D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48" y="360362"/>
            <a:ext cx="2733472" cy="5742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DA07EC-F4D6-092C-49D2-21C42FFA1F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136944"/>
            <a:ext cx="10515600" cy="480841"/>
          </a:xfrm>
        </p:spPr>
        <p:txBody>
          <a:bodyPr/>
          <a:lstStyle>
            <a:lvl1pPr marL="0" indent="0">
              <a:buNone/>
              <a:defRPr>
                <a:solidFill>
                  <a:srgbClr val="00846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8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F08A-AEA8-314A-7F0B-1B084C43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65"/>
            <a:ext cx="8270631" cy="698203"/>
          </a:xfrm>
        </p:spPr>
        <p:txBody>
          <a:bodyPr/>
          <a:lstStyle>
            <a:lvl1pPr>
              <a:defRPr>
                <a:solidFill>
                  <a:srgbClr val="0084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6BD2-CA4A-8D0B-94CB-DA8384B4D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94F81-7262-5171-8772-A8DB80B05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E6A987-D695-D4D9-2F06-8C19937266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157827"/>
            <a:ext cx="10515600" cy="459003"/>
          </a:xfrm>
        </p:spPr>
        <p:txBody>
          <a:bodyPr/>
          <a:lstStyle>
            <a:lvl1pPr marL="0" indent="0">
              <a:buNone/>
              <a:defRPr>
                <a:solidFill>
                  <a:srgbClr val="00846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9B66E-5905-5B02-76A8-DAAB08194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48" y="360362"/>
            <a:ext cx="2733472" cy="5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5D5C-6997-CFA9-F81D-17A4033F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413"/>
            <a:ext cx="7918938" cy="830625"/>
          </a:xfrm>
        </p:spPr>
        <p:txBody>
          <a:bodyPr/>
          <a:lstStyle>
            <a:lvl1pPr>
              <a:defRPr>
                <a:solidFill>
                  <a:srgbClr val="0084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6A145-C075-690A-4508-B75012BA9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48" y="360362"/>
            <a:ext cx="2733472" cy="5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23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15FB-D503-7DA5-013A-1D8B9653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84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A98F-C3C4-3690-3622-BFD46EA9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3869"/>
            <a:ext cx="6172200" cy="47971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CBFB1-EE29-6C04-2191-B186B2B42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3AB04-8580-EF0B-72E5-299B5B7B6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48" y="360362"/>
            <a:ext cx="2733472" cy="5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7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55BD-9FB8-16DC-1281-DE84E8DE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84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0C12C-FE65-3D5D-6E5E-E5009C2CA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3869"/>
            <a:ext cx="6172200" cy="479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942BC-1320-965E-D452-2D590349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74B66-118E-01F0-0997-1A8E0467F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48" y="360362"/>
            <a:ext cx="2733472" cy="5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4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24531-CF27-98ED-1498-B86A08F4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6D5DB-4457-0691-75D4-DACE789B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83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6C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evena.hristozova@croplife.org" TargetMode="External"/><Relationship Id="rId2" Type="http://schemas.openxmlformats.org/officeDocument/2006/relationships/hyperlink" Target="mailto:wibke.meyer@croplife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o.org/fao-who-codexalimentarius/sh-proxy/en/?lnk=1&amp;url=https%253A%252F%252Fworkspace.fao.org%252Fsites%252Fcodex%252FMeetings%252FCX-718-54%252FCRDs%252Fpr54_CRD17x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7476-5C0A-DAF4-4482-338D08D8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Highlights from the virtual CropLife International workshops 2023 on Codex enhancement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A7EDD-BA65-0C29-BD13-823E2F417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827" y="3602037"/>
            <a:ext cx="10264346" cy="2724622"/>
          </a:xfrm>
        </p:spPr>
        <p:txBody>
          <a:bodyPr>
            <a:normAutofit/>
          </a:bodyPr>
          <a:lstStyle/>
          <a:p>
            <a:r>
              <a:rPr lang="en-GB" sz="2800" dirty="0"/>
              <a:t>In support of the CCPR EWG </a:t>
            </a:r>
          </a:p>
          <a:p>
            <a:r>
              <a:rPr lang="en-GB" sz="2800" dirty="0"/>
              <a:t>“Enhancement of the operational procedures of CCPR and JMPR”</a:t>
            </a:r>
          </a:p>
          <a:p>
            <a:endParaRPr lang="en-GB" sz="1800" dirty="0"/>
          </a:p>
          <a:p>
            <a:r>
              <a:rPr lang="en-GB" sz="2000" dirty="0"/>
              <a:t>In-session working group at CCPR54</a:t>
            </a:r>
          </a:p>
          <a:p>
            <a:r>
              <a:rPr lang="en-GB" sz="2000" dirty="0"/>
              <a:t>27 June 2023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8122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BC42-0540-292B-4BCD-B25C37C49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92" y="3822274"/>
            <a:ext cx="8834528" cy="801932"/>
          </a:xfrm>
        </p:spPr>
        <p:txBody>
          <a:bodyPr/>
          <a:lstStyle/>
          <a:p>
            <a:r>
              <a:rPr lang="en-US" dirty="0"/>
              <a:t>For questions, further exchange and discussion please feel free to contact us at CCPR or via email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22D69-53E7-C308-A6BE-6F13AFDEF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392" y="4960392"/>
            <a:ext cx="8204332" cy="1477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Wibke Meyer 		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wibke.meyer@croplife.org</a:t>
            </a:r>
            <a:endParaRPr lang="en-US" dirty="0"/>
          </a:p>
          <a:p>
            <a:r>
              <a:rPr lang="en-US" dirty="0"/>
              <a:t>Nevena Hristozova 	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nevena.hristozova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@croplife.org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see </a:t>
            </a:r>
            <a:r>
              <a:rPr lang="en-US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CRD17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for details</a:t>
            </a:r>
          </a:p>
        </p:txBody>
      </p:sp>
    </p:spTree>
    <p:extLst>
      <p:ext uri="{BB962C8B-B14F-4D97-AF65-F5344CB8AC3E}">
        <p14:creationId xmlns:p14="http://schemas.microsoft.com/office/powerpoint/2010/main" val="6332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ADB9A-393A-F24B-9BA5-24326998A4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825" y="2477981"/>
            <a:ext cx="2429867" cy="1087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86EFE-40F8-18C5-C7DD-014CA3B7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77" y="2523846"/>
            <a:ext cx="1991273" cy="995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EFC1B-4C2E-3DC9-6D9B-EDD069A5B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568" y="4322015"/>
            <a:ext cx="1164382" cy="1164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A3867F-CBBB-BB40-424D-BB494A112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539" y="4605885"/>
            <a:ext cx="2928379" cy="576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2E704D-9AD4-4D93-7B94-689CA5D13B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00" y="4352015"/>
            <a:ext cx="3155379" cy="11043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B6827C-8CBD-0D65-2DAD-20B8911E5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063" y="2586768"/>
            <a:ext cx="2452451" cy="809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67ABCA-670B-AAC3-D72E-F5410D43A7FA}"/>
              </a:ext>
            </a:extLst>
          </p:cNvPr>
          <p:cNvSpPr txBox="1"/>
          <p:nvPr/>
        </p:nvSpPr>
        <p:spPr>
          <a:xfrm>
            <a:off x="642267" y="346581"/>
            <a:ext cx="471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46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Member Companies</a:t>
            </a:r>
          </a:p>
        </p:txBody>
      </p:sp>
    </p:spTree>
    <p:extLst>
      <p:ext uri="{BB962C8B-B14F-4D97-AF65-F5344CB8AC3E}">
        <p14:creationId xmlns:p14="http://schemas.microsoft.com/office/powerpoint/2010/main" val="371105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E7EA274-BF67-CEA2-EF60-DB8A00FE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1288440"/>
            <a:ext cx="10563225" cy="54767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55EE14-F713-4E02-75E3-237C694C7FA1}"/>
              </a:ext>
            </a:extLst>
          </p:cNvPr>
          <p:cNvSpPr txBox="1"/>
          <p:nvPr/>
        </p:nvSpPr>
        <p:spPr>
          <a:xfrm>
            <a:off x="402972" y="329299"/>
            <a:ext cx="590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46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Crop Protection Network</a:t>
            </a:r>
          </a:p>
        </p:txBody>
      </p:sp>
      <p:sp>
        <p:nvSpPr>
          <p:cNvPr id="4" name="Latin America">
            <a:extLst>
              <a:ext uri="{FF2B5EF4-FFF2-40B4-BE49-F238E27FC236}">
                <a16:creationId xmlns:a16="http://schemas.microsoft.com/office/drawing/2014/main" id="{F38237A7-DA03-5F40-D385-0E89FBF4BDE7}"/>
              </a:ext>
            </a:extLst>
          </p:cNvPr>
          <p:cNvSpPr txBox="1"/>
          <p:nvPr/>
        </p:nvSpPr>
        <p:spPr>
          <a:xfrm>
            <a:off x="463301" y="901540"/>
            <a:ext cx="6884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rPr>
              <a:t>94 National &amp; Regional Associations</a:t>
            </a:r>
            <a:endParaRPr lang="en-US" sz="3600" b="1" dirty="0">
              <a:solidFill>
                <a:srgbClr val="F09802"/>
              </a:solidFill>
              <a:ea typeface="MS PGothic" panose="020B0600070205080204" pitchFamily="34" charset="-128"/>
              <a:cs typeface="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4EAC7A-7998-459F-DAB3-CA33CCFA0433}"/>
              </a:ext>
            </a:extLst>
          </p:cNvPr>
          <p:cNvGrpSpPr/>
          <p:nvPr/>
        </p:nvGrpSpPr>
        <p:grpSpPr>
          <a:xfrm>
            <a:off x="861835" y="1873891"/>
            <a:ext cx="10606618" cy="4563368"/>
            <a:chOff x="-443090" y="1292866"/>
            <a:chExt cx="10606618" cy="4563368"/>
          </a:xfrm>
        </p:grpSpPr>
        <p:sp>
          <p:nvSpPr>
            <p:cNvPr id="6" name="Latin America">
              <a:extLst>
                <a:ext uri="{FF2B5EF4-FFF2-40B4-BE49-F238E27FC236}">
                  <a16:creationId xmlns:a16="http://schemas.microsoft.com/office/drawing/2014/main" id="{FEB18500-C4D7-CC04-3A9A-09EF4EE8ADF2}"/>
                </a:ext>
              </a:extLst>
            </p:cNvPr>
            <p:cNvSpPr txBox="1"/>
            <p:nvPr/>
          </p:nvSpPr>
          <p:spPr>
            <a:xfrm>
              <a:off x="2444751" y="3144368"/>
              <a:ext cx="123613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CropLife America</a:t>
              </a:r>
              <a:endParaRPr lang="en-US" sz="20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endParaRPr>
            </a:p>
          </p:txBody>
        </p:sp>
        <p:sp>
          <p:nvSpPr>
            <p:cNvPr id="7" name="Latin America">
              <a:extLst>
                <a:ext uri="{FF2B5EF4-FFF2-40B4-BE49-F238E27FC236}">
                  <a16:creationId xmlns:a16="http://schemas.microsoft.com/office/drawing/2014/main" id="{2C1FF86E-105A-1160-4A20-377C4B6847DC}"/>
                </a:ext>
              </a:extLst>
            </p:cNvPr>
            <p:cNvSpPr txBox="1"/>
            <p:nvPr/>
          </p:nvSpPr>
          <p:spPr>
            <a:xfrm>
              <a:off x="719521" y="4657927"/>
              <a:ext cx="17288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CropLife Latin America</a:t>
              </a:r>
            </a:p>
            <a:p>
              <a:pPr marL="117475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26 national associations </a:t>
              </a:r>
              <a:endParaRPr lang="en-US" sz="20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endParaRPr>
            </a:p>
          </p:txBody>
        </p:sp>
        <p:sp>
          <p:nvSpPr>
            <p:cNvPr id="8" name="Latin America">
              <a:extLst>
                <a:ext uri="{FF2B5EF4-FFF2-40B4-BE49-F238E27FC236}">
                  <a16:creationId xmlns:a16="http://schemas.microsoft.com/office/drawing/2014/main" id="{969F82EF-8553-6761-3594-D68875CFB102}"/>
                </a:ext>
              </a:extLst>
            </p:cNvPr>
            <p:cNvSpPr txBox="1"/>
            <p:nvPr/>
          </p:nvSpPr>
          <p:spPr>
            <a:xfrm>
              <a:off x="4447690" y="5456124"/>
              <a:ext cx="17288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CropLife Africa Middle East</a:t>
              </a:r>
            </a:p>
            <a:p>
              <a:pPr marL="117475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22 national associations </a:t>
              </a:r>
              <a:endParaRPr lang="en-US" sz="14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endParaRPr>
            </a:p>
          </p:txBody>
        </p:sp>
        <p:sp>
          <p:nvSpPr>
            <p:cNvPr id="9" name="Latin America">
              <a:extLst>
                <a:ext uri="{FF2B5EF4-FFF2-40B4-BE49-F238E27FC236}">
                  <a16:creationId xmlns:a16="http://schemas.microsoft.com/office/drawing/2014/main" id="{A3FC8B54-2D8B-30B6-618C-F70310C9DA5B}"/>
                </a:ext>
              </a:extLst>
            </p:cNvPr>
            <p:cNvSpPr txBox="1"/>
            <p:nvPr/>
          </p:nvSpPr>
          <p:spPr>
            <a:xfrm>
              <a:off x="-443090" y="1292866"/>
              <a:ext cx="123613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CropLife Canada</a:t>
              </a:r>
              <a:endParaRPr lang="en-US" sz="20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endParaRPr>
            </a:p>
          </p:txBody>
        </p:sp>
        <p:sp>
          <p:nvSpPr>
            <p:cNvPr id="10" name="Latin America">
              <a:extLst>
                <a:ext uri="{FF2B5EF4-FFF2-40B4-BE49-F238E27FC236}">
                  <a16:creationId xmlns:a16="http://schemas.microsoft.com/office/drawing/2014/main" id="{72973850-F081-F1B5-6A5B-A06809691108}"/>
                </a:ext>
              </a:extLst>
            </p:cNvPr>
            <p:cNvSpPr txBox="1"/>
            <p:nvPr/>
          </p:nvSpPr>
          <p:spPr>
            <a:xfrm>
              <a:off x="4295290" y="1292866"/>
              <a:ext cx="157211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CropLife Europe</a:t>
              </a:r>
            </a:p>
            <a:p>
              <a:pPr marL="117475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24 national associations </a:t>
              </a:r>
              <a:endParaRPr lang="en-US" sz="14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endParaRPr>
            </a:p>
          </p:txBody>
        </p:sp>
        <p:sp>
          <p:nvSpPr>
            <p:cNvPr id="11" name="Latin America">
              <a:extLst>
                <a:ext uri="{FF2B5EF4-FFF2-40B4-BE49-F238E27FC236}">
                  <a16:creationId xmlns:a16="http://schemas.microsoft.com/office/drawing/2014/main" id="{8D9AEFF7-DE4D-BC3C-71A2-4541D1CF760F}"/>
                </a:ext>
              </a:extLst>
            </p:cNvPr>
            <p:cNvSpPr txBox="1"/>
            <p:nvPr/>
          </p:nvSpPr>
          <p:spPr>
            <a:xfrm>
              <a:off x="8297774" y="3678323"/>
              <a:ext cx="1728876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CropLife Asia</a:t>
              </a:r>
            </a:p>
            <a:p>
              <a:pPr marL="117475" indent="-117475" defTabSz="457200">
                <a:buFont typeface="Arial" panose="020B0604020202020204" pitchFamily="34" charset="0"/>
                <a:buChar char="•"/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15 national associations </a:t>
              </a:r>
              <a:endParaRPr lang="en-US" sz="14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endParaRPr>
            </a:p>
          </p:txBody>
        </p:sp>
        <p:sp>
          <p:nvSpPr>
            <p:cNvPr id="12" name="Latin America">
              <a:extLst>
                <a:ext uri="{FF2B5EF4-FFF2-40B4-BE49-F238E27FC236}">
                  <a16:creationId xmlns:a16="http://schemas.microsoft.com/office/drawing/2014/main" id="{FB94D25E-1873-5393-5A58-EF296ABAA34E}"/>
                </a:ext>
              </a:extLst>
            </p:cNvPr>
            <p:cNvSpPr txBox="1"/>
            <p:nvPr/>
          </p:nvSpPr>
          <p:spPr>
            <a:xfrm>
              <a:off x="8731250" y="2991224"/>
              <a:ext cx="14322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000" b="1" dirty="0">
                  <a:solidFill>
                    <a:srgbClr val="F09802"/>
                  </a:solidFill>
                  <a:ea typeface="MS PGothic" panose="020B0600070205080204" pitchFamily="34" charset="-128"/>
                  <a:cs typeface=""/>
                </a:rPr>
                <a:t>Japan Crop Protection Association</a:t>
              </a:r>
              <a:endParaRPr lang="en-US" sz="1400" b="1" dirty="0">
                <a:solidFill>
                  <a:srgbClr val="F09802"/>
                </a:solidFill>
                <a:ea typeface="MS PGothic" panose="020B0600070205080204" pitchFamily="34" charset="-128"/>
                <a:cs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3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76C8222C-4498-151B-4B96-FF58912FD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t="23259" r="22929" b="14053"/>
          <a:stretch/>
        </p:blipFill>
        <p:spPr>
          <a:xfrm>
            <a:off x="1638300" y="1099038"/>
            <a:ext cx="8915400" cy="59302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3E8F2A-B0A4-F336-1E59-B5005A96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great about Codex today?</a:t>
            </a:r>
          </a:p>
        </p:txBody>
      </p:sp>
    </p:spTree>
    <p:extLst>
      <p:ext uri="{BB962C8B-B14F-4D97-AF65-F5344CB8AC3E}">
        <p14:creationId xmlns:p14="http://schemas.microsoft.com/office/powerpoint/2010/main" val="251023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19A14C37-B32E-F83B-8A89-ED9391CB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-3669" r="43620" b="3670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map of the world with blue circles&#10;&#10;Description automatically generated with medium confidence">
            <a:extLst>
              <a:ext uri="{FF2B5EF4-FFF2-40B4-BE49-F238E27FC236}">
                <a16:creationId xmlns:a16="http://schemas.microsoft.com/office/drawing/2014/main" id="{C4118C1C-FCBD-627A-4FAB-C81077864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4" t="-6889" r="5556" b="6889"/>
          <a:stretch/>
        </p:blipFill>
        <p:spPr>
          <a:xfrm>
            <a:off x="6812305" y="1938509"/>
            <a:ext cx="5499332" cy="466634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CC09B-57C8-E8F9-D416-F7D916213253}"/>
              </a:ext>
            </a:extLst>
          </p:cNvPr>
          <p:cNvSpPr txBox="1"/>
          <p:nvPr/>
        </p:nvSpPr>
        <p:spPr>
          <a:xfrm>
            <a:off x="6578337" y="198050"/>
            <a:ext cx="4981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Geographical representation of 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CropLife International’s virtual Codex 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workshops in 2023</a:t>
            </a:r>
          </a:p>
        </p:txBody>
      </p:sp>
    </p:spTree>
    <p:extLst>
      <p:ext uri="{BB962C8B-B14F-4D97-AF65-F5344CB8AC3E}">
        <p14:creationId xmlns:p14="http://schemas.microsoft.com/office/powerpoint/2010/main" val="73011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368675-58C7-A5AE-6AE7-39E9D31FF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057135"/>
              </p:ext>
            </p:extLst>
          </p:nvPr>
        </p:nvGraphicFramePr>
        <p:xfrm>
          <a:off x="643467" y="1282885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99DFE4CA-3E4C-A712-FB41-35342411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are your top three proposed improvements?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02E76-AB39-3219-96CE-ABBEEE3A1058}"/>
              </a:ext>
            </a:extLst>
          </p:cNvPr>
          <p:cNvSpPr txBox="1"/>
          <p:nvPr/>
        </p:nvSpPr>
        <p:spPr>
          <a:xfrm>
            <a:off x="9996616" y="1556951"/>
            <a:ext cx="59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1</a:t>
            </a:r>
            <a:r>
              <a:rPr lang="en-US" sz="3200" b="1" baseline="30000" dirty="0">
                <a:solidFill>
                  <a:schemeClr val="accent6"/>
                </a:solidFill>
              </a:rPr>
              <a:t>st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E61FA-F148-B046-4EE7-1BC718EBAD7A}"/>
              </a:ext>
            </a:extLst>
          </p:cNvPr>
          <p:cNvSpPr txBox="1"/>
          <p:nvPr/>
        </p:nvSpPr>
        <p:spPr>
          <a:xfrm>
            <a:off x="9185189" y="2426044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2</a:t>
            </a:r>
            <a:r>
              <a:rPr lang="en-US" sz="3200" b="1" baseline="30000" dirty="0">
                <a:solidFill>
                  <a:schemeClr val="accent6"/>
                </a:solidFill>
              </a:rPr>
              <a:t>nd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23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1BE0-90E4-23ED-E428-7FC457EB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ideas from the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737A6-0BBA-7313-0F27-F41EC9D334F8}"/>
              </a:ext>
            </a:extLst>
          </p:cNvPr>
          <p:cNvSpPr txBox="1"/>
          <p:nvPr/>
        </p:nvSpPr>
        <p:spPr>
          <a:xfrm>
            <a:off x="9798833" y="5525932"/>
            <a:ext cx="21254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Fee for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FDCCC-650B-6B34-D7DC-A48964083206}"/>
              </a:ext>
            </a:extLst>
          </p:cNvPr>
          <p:cNvSpPr txBox="1"/>
          <p:nvPr/>
        </p:nvSpPr>
        <p:spPr>
          <a:xfrm>
            <a:off x="4374249" y="1673592"/>
            <a:ext cx="755002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Introducing e-submission tools and standardized templates (such as OECD submission tools for pesticides), and regular maintenance of the Codex MRL database.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084E7-DA23-B35F-C891-79A336DD6154}"/>
              </a:ext>
            </a:extLst>
          </p:cNvPr>
          <p:cNvSpPr txBox="1"/>
          <p:nvPr/>
        </p:nvSpPr>
        <p:spPr>
          <a:xfrm>
            <a:off x="206406" y="4787268"/>
            <a:ext cx="399488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Compare and contrast JMPR/CCPR with similar Codex expert groups and committees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7B0CA-D399-89FF-9D94-93A4749CFC54}"/>
              </a:ext>
            </a:extLst>
          </p:cNvPr>
          <p:cNvSpPr txBox="1"/>
          <p:nvPr/>
        </p:nvSpPr>
        <p:spPr>
          <a:xfrm>
            <a:off x="4374249" y="3045765"/>
            <a:ext cx="525162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Incentives for individuals to become JMPR experts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7C234-18A3-CFA5-B19D-EB7A8CE111C1}"/>
              </a:ext>
            </a:extLst>
          </p:cNvPr>
          <p:cNvSpPr txBox="1"/>
          <p:nvPr/>
        </p:nvSpPr>
        <p:spPr>
          <a:xfrm>
            <a:off x="206406" y="3784427"/>
            <a:ext cx="39948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‘a single representative use’ inclusive of national GAPs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F1698-BB57-1BDC-4AA4-83D42ED312E9}"/>
              </a:ext>
            </a:extLst>
          </p:cNvPr>
          <p:cNvSpPr txBox="1"/>
          <p:nvPr/>
        </p:nvSpPr>
        <p:spPr>
          <a:xfrm>
            <a:off x="7228667" y="4048605"/>
            <a:ext cx="239720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Identifying and implementing a process for training experts for JMPR work.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E7CB7-33A9-E04B-D2A1-946F075B53C6}"/>
              </a:ext>
            </a:extLst>
          </p:cNvPr>
          <p:cNvSpPr txBox="1"/>
          <p:nvPr/>
        </p:nvSpPr>
        <p:spPr>
          <a:xfrm>
            <a:off x="206406" y="1673592"/>
            <a:ext cx="399488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Introducing virtual JMPR expert panel meetings and pre-discussions prior to virtual/in-person JMPR expert panel meetings.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A887C-5208-9042-B3FA-AA9AB16095B2}"/>
              </a:ext>
            </a:extLst>
          </p:cNvPr>
          <p:cNvSpPr txBox="1"/>
          <p:nvPr/>
        </p:nvSpPr>
        <p:spPr>
          <a:xfrm>
            <a:off x="9798832" y="3045765"/>
            <a:ext cx="212543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Considering participation of JMPR reviews in joint or parallel reviews.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6536D-99CD-CB10-42DB-5601C3756314}"/>
              </a:ext>
            </a:extLst>
          </p:cNvPr>
          <p:cNvSpPr txBox="1"/>
          <p:nvPr/>
        </p:nvSpPr>
        <p:spPr>
          <a:xfrm>
            <a:off x="4374250" y="4048605"/>
            <a:ext cx="2681458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Considering supporting permanent staffing to support JMPR expert panels.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98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DF38-3ECD-7D60-3831-1747A6E2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of Codex MRLs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A9E432-19AB-0102-C379-A614F0A1B5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800" b="1" i="0" u="none" strike="noStrike" dirty="0">
                <a:effectLst/>
                <a:latin typeface="Arial" panose="020B0604020202020204" pitchFamily="34" charset="0"/>
              </a:rPr>
              <a:t>What is needed to convince governments to provide additional resources to JMPR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8B5A39-C9D7-F31E-3F53-A726AAB3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42" y="1434373"/>
            <a:ext cx="10658390" cy="56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9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0281-729F-8DF4-CC64-D852424D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CropLife International’s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E00E-B1E8-E693-20BF-1F959067E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Establish a pilot project for 3-5 years to create </a:t>
            </a:r>
            <a:r>
              <a:rPr lang="en-GB" b="1" dirty="0">
                <a:solidFill>
                  <a:schemeClr val="accent5"/>
                </a:solidFill>
              </a:rPr>
              <a:t>‘permanent JMPR staff’</a:t>
            </a:r>
            <a:r>
              <a:rPr lang="en-GB" dirty="0"/>
              <a:t> to provide support for the JMPR Expert Panels</a:t>
            </a:r>
          </a:p>
          <a:p>
            <a:r>
              <a:rPr lang="en-GB" dirty="0"/>
              <a:t>Secondments from existing institutions, or recently retired experts from governments could be considered. </a:t>
            </a:r>
          </a:p>
          <a:p>
            <a:r>
              <a:rPr lang="en-GB" dirty="0"/>
              <a:t>External consultants paid through a “fee system” allowing funding from industry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0D90D-4164-2F86-21AB-EB93E06FD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5"/>
                </a:solidFill>
              </a:rPr>
              <a:t>Increase the number of experts </a:t>
            </a:r>
            <a:r>
              <a:rPr lang="en-GB" dirty="0"/>
              <a:t>particularly in regions underrepresented in JMPR expert panels. </a:t>
            </a:r>
          </a:p>
          <a:p>
            <a:r>
              <a:rPr lang="en-GB" dirty="0"/>
              <a:t>Ensure continued training of new experts for JMPR work by leveraging ongoing capacity building efforts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7DD549-1122-8458-22A0-DDDBC1C7E4D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improve JMPR resources and resourcing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opLife International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816D"/>
      </a:accent1>
      <a:accent2>
        <a:srgbClr val="F09802"/>
      </a:accent2>
      <a:accent3>
        <a:srgbClr val="D9B44A"/>
      </a:accent3>
      <a:accent4>
        <a:srgbClr val="046A38"/>
      </a:accent4>
      <a:accent5>
        <a:srgbClr val="926249"/>
      </a:accent5>
      <a:accent6>
        <a:srgbClr val="FEE5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71516BDCCFD4A8562752E9E20B085" ma:contentTypeVersion="16" ma:contentTypeDescription="Create a new document." ma:contentTypeScope="" ma:versionID="e4999c9c919206a4b5af4c42dcee975b">
  <xsd:schema xmlns:xsd="http://www.w3.org/2001/XMLSchema" xmlns:xs="http://www.w3.org/2001/XMLSchema" xmlns:p="http://schemas.microsoft.com/office/2006/metadata/properties" xmlns:ns2="2bf5a4ae-ff75-44c7-8962-245949c761ba" xmlns:ns3="8015e51d-a2bf-484d-9071-a956b765658b" targetNamespace="http://schemas.microsoft.com/office/2006/metadata/properties" ma:root="true" ma:fieldsID="c79d19cebdee4df0107233d897f2b353" ns2:_="" ns3:_="">
    <xsd:import namespace="2bf5a4ae-ff75-44c7-8962-245949c761ba"/>
    <xsd:import namespace="8015e51d-a2bf-484d-9071-a956b7656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5a4ae-ff75-44c7-8962-245949c76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d83081-0b5c-4705-92bf-3dd80478cb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e51d-a2bf-484d-9071-a956b76565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4a71f4-7576-4ea6-89d9-e0d51be740d9}" ma:internalName="TaxCatchAll" ma:showField="CatchAllData" ma:web="8015e51d-a2bf-484d-9071-a956b76565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EADD8-7207-4339-A63D-4177B771AF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CDA549-B186-4CBF-9955-46E97AAC6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5a4ae-ff75-44c7-8962-245949c761ba"/>
    <ds:schemaRef ds:uri="8015e51d-a2bf-484d-9071-a956b7656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30751</TotalTime>
  <Words>455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Meiryo</vt:lpstr>
      <vt:lpstr>Arial</vt:lpstr>
      <vt:lpstr>Calibri</vt:lpstr>
      <vt:lpstr>Segoe UI Black</vt:lpstr>
      <vt:lpstr>Office Theme</vt:lpstr>
      <vt:lpstr>Highlights from the virtual CropLife International workshops 2023 on Codex enhancement</vt:lpstr>
      <vt:lpstr>PowerPoint Presentation</vt:lpstr>
      <vt:lpstr>PowerPoint Presentation</vt:lpstr>
      <vt:lpstr>What is great about Codex today?</vt:lpstr>
      <vt:lpstr>PowerPoint Presentation</vt:lpstr>
      <vt:lpstr>What are your top three proposed improvements?</vt:lpstr>
      <vt:lpstr>Additional ideas from the workshop</vt:lpstr>
      <vt:lpstr>Value of Codex MRLs</vt:lpstr>
      <vt:lpstr>CropLife International’s recommendations</vt:lpstr>
      <vt:lpstr>For questions, further exchange and discussion please feel free to contact us at CCPR or via email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Drazen Vukajlovic</dc:creator>
  <cp:lastModifiedBy>Wibke Meyer</cp:lastModifiedBy>
  <cp:revision>13</cp:revision>
  <dcterms:created xsi:type="dcterms:W3CDTF">2022-06-09T15:17:31Z</dcterms:created>
  <dcterms:modified xsi:type="dcterms:W3CDTF">2023-06-26T15:10:50Z</dcterms:modified>
</cp:coreProperties>
</file>