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3" r:id="rId1"/>
  </p:sldMasterIdLst>
  <p:notesMasterIdLst>
    <p:notesMasterId r:id="rId32"/>
  </p:notesMasterIdLst>
  <p:sldIdLst>
    <p:sldId id="279" r:id="rId2"/>
    <p:sldId id="338" r:id="rId3"/>
    <p:sldId id="311" r:id="rId4"/>
    <p:sldId id="312" r:id="rId5"/>
    <p:sldId id="307" r:id="rId6"/>
    <p:sldId id="308" r:id="rId7"/>
    <p:sldId id="315" r:id="rId8"/>
    <p:sldId id="316" r:id="rId9"/>
    <p:sldId id="317" r:id="rId10"/>
    <p:sldId id="318" r:id="rId11"/>
    <p:sldId id="344" r:id="rId12"/>
    <p:sldId id="277" r:id="rId13"/>
    <p:sldId id="346" r:id="rId14"/>
    <p:sldId id="347" r:id="rId15"/>
    <p:sldId id="348" r:id="rId16"/>
    <p:sldId id="323" r:id="rId17"/>
    <p:sldId id="324" r:id="rId18"/>
    <p:sldId id="325" r:id="rId19"/>
    <p:sldId id="349" r:id="rId20"/>
    <p:sldId id="328" r:id="rId21"/>
    <p:sldId id="330" r:id="rId22"/>
    <p:sldId id="331" r:id="rId23"/>
    <p:sldId id="296" r:id="rId24"/>
    <p:sldId id="301" r:id="rId25"/>
    <p:sldId id="332" r:id="rId26"/>
    <p:sldId id="333" r:id="rId27"/>
    <p:sldId id="334" r:id="rId28"/>
    <p:sldId id="335" r:id="rId29"/>
    <p:sldId id="336" r:id="rId30"/>
    <p:sldId id="337" r:id="rId31"/>
  </p:sldIdLst>
  <p:sldSz cx="9144000" cy="6858000" type="screen4x3"/>
  <p:notesSz cx="6858000" cy="9144000"/>
  <p:defaultTextStyle>
    <a:defPPr>
      <a:defRPr lang="fr-FR"/>
    </a:defPPr>
    <a:lvl1pPr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Verdana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Verdana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Verdana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Verdana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sz="1000" kern="1200">
        <a:solidFill>
          <a:schemeClr val="tx1"/>
        </a:solidFill>
        <a:latin typeface="Verdana" pitchFamily="34" charset="0"/>
        <a:ea typeface="+mn-ea"/>
        <a:cs typeface="+mn-cs"/>
      </a:defRPr>
    </a:lvl6pPr>
    <a:lvl7pPr marL="2743200" algn="l" defTabSz="914400" rtl="0" eaLnBrk="1" latinLnBrk="0" hangingPunct="1">
      <a:defRPr sz="1000" kern="1200">
        <a:solidFill>
          <a:schemeClr val="tx1"/>
        </a:solidFill>
        <a:latin typeface="Verdana" pitchFamily="34" charset="0"/>
        <a:ea typeface="+mn-ea"/>
        <a:cs typeface="+mn-cs"/>
      </a:defRPr>
    </a:lvl7pPr>
    <a:lvl8pPr marL="3200400" algn="l" defTabSz="914400" rtl="0" eaLnBrk="1" latinLnBrk="0" hangingPunct="1">
      <a:defRPr sz="1000" kern="1200">
        <a:solidFill>
          <a:schemeClr val="tx1"/>
        </a:solidFill>
        <a:latin typeface="Verdana" pitchFamily="34" charset="0"/>
        <a:ea typeface="+mn-ea"/>
        <a:cs typeface="+mn-cs"/>
      </a:defRPr>
    </a:lvl8pPr>
    <a:lvl9pPr marL="3657600" algn="l" defTabSz="914400" rtl="0" eaLnBrk="1" latinLnBrk="0" hangingPunct="1">
      <a:defRPr sz="1000" kern="1200">
        <a:solidFill>
          <a:schemeClr val="tx1"/>
        </a:solidFill>
        <a:latin typeface="Verdana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66"/>
    <a:srgbClr val="33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62" autoAdjust="0"/>
    <p:restoredTop sz="92362" autoAdjust="0"/>
  </p:normalViewPr>
  <p:slideViewPr>
    <p:cSldViewPr>
      <p:cViewPr>
        <p:scale>
          <a:sx n="77" d="100"/>
          <a:sy n="77" d="100"/>
        </p:scale>
        <p:origin x="-1086" y="23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184BD2F-AE76-4B36-8205-FA79E6FD9F69}" type="datetimeFigureOut">
              <a:rPr lang="en-US" smtClean="0"/>
              <a:t>10/21/2016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A818538-33B7-4BC5-A1E9-B9322F1983E1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03304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12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smtClean="0">
                <a:latin typeface="Verdana" pitchFamily="34" charset="0"/>
              </a:rPr>
              <a:t>We also regularly took blood samples  for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Antibody assays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Viraemia testing by RT-PCR</a:t>
            </a: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21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We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also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regularly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took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blood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samples</a:t>
            </a:r>
            <a:r>
              <a:rPr lang="fr-FR" altLang="en-US" sz="1600" dirty="0" smtClean="0">
                <a:latin typeface="Verdana" pitchFamily="34" charset="0"/>
              </a:rPr>
              <a:t>  for</a:t>
            </a:r>
          </a:p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Antibody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assays</a:t>
            </a:r>
            <a:endParaRPr lang="fr-FR" altLang="en-US" sz="1600" dirty="0" smtClean="0">
              <a:latin typeface="Verdana" pitchFamily="34" charset="0"/>
            </a:endParaRPr>
          </a:p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Viraemia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testing</a:t>
            </a:r>
            <a:r>
              <a:rPr lang="fr-FR" altLang="en-US" sz="1600" dirty="0" smtClean="0">
                <a:latin typeface="Verdana" pitchFamily="34" charset="0"/>
              </a:rPr>
              <a:t> by RT-PCR</a:t>
            </a: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22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We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also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regularly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took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blood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samples</a:t>
            </a:r>
            <a:r>
              <a:rPr lang="fr-FR" altLang="en-US" sz="1600" dirty="0" smtClean="0">
                <a:latin typeface="Verdana" pitchFamily="34" charset="0"/>
              </a:rPr>
              <a:t>  for</a:t>
            </a:r>
          </a:p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Antibody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assays</a:t>
            </a:r>
            <a:endParaRPr lang="fr-FR" altLang="en-US" sz="1600" dirty="0" smtClean="0">
              <a:latin typeface="Verdana" pitchFamily="34" charset="0"/>
            </a:endParaRPr>
          </a:p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Viraemia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testing</a:t>
            </a:r>
            <a:r>
              <a:rPr lang="fr-FR" altLang="en-US" sz="1600" dirty="0" smtClean="0">
                <a:latin typeface="Verdana" pitchFamily="34" charset="0"/>
              </a:rPr>
              <a:t> by RT-PCR</a:t>
            </a: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23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We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also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regularly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took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blood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samples</a:t>
            </a:r>
            <a:r>
              <a:rPr lang="fr-FR" altLang="en-US" sz="1600" dirty="0" smtClean="0">
                <a:latin typeface="Verdana" pitchFamily="34" charset="0"/>
              </a:rPr>
              <a:t>  for</a:t>
            </a:r>
          </a:p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Antibody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assays</a:t>
            </a:r>
            <a:endParaRPr lang="fr-FR" altLang="en-US" sz="1600" dirty="0" smtClean="0">
              <a:latin typeface="Verdana" pitchFamily="34" charset="0"/>
            </a:endParaRPr>
          </a:p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Viraemia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testing</a:t>
            </a:r>
            <a:r>
              <a:rPr lang="fr-FR" altLang="en-US" sz="1600" dirty="0" smtClean="0">
                <a:latin typeface="Verdana" pitchFamily="34" charset="0"/>
              </a:rPr>
              <a:t> by RT-PCR</a:t>
            </a: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24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We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also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regularly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took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blood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samples</a:t>
            </a:r>
            <a:r>
              <a:rPr lang="fr-FR" altLang="en-US" sz="1600" dirty="0" smtClean="0">
                <a:latin typeface="Verdana" pitchFamily="34" charset="0"/>
              </a:rPr>
              <a:t>  for</a:t>
            </a:r>
          </a:p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Antibody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assays</a:t>
            </a:r>
            <a:endParaRPr lang="fr-FR" altLang="en-US" sz="1600" dirty="0" smtClean="0">
              <a:latin typeface="Verdana" pitchFamily="34" charset="0"/>
            </a:endParaRPr>
          </a:p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Viraemia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testing</a:t>
            </a:r>
            <a:r>
              <a:rPr lang="fr-FR" altLang="en-US" sz="1600" dirty="0" smtClean="0">
                <a:latin typeface="Verdana" pitchFamily="34" charset="0"/>
              </a:rPr>
              <a:t> by RT-PCR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13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smtClean="0">
                <a:latin typeface="Verdana" pitchFamily="34" charset="0"/>
              </a:rPr>
              <a:t>We also regularly took blood samples  for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Antibody assays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Viraemia testing by RT-PCR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14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smtClean="0">
                <a:latin typeface="Verdana" pitchFamily="34" charset="0"/>
              </a:rPr>
              <a:t>We also regularly took blood samples  for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Antibody assays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Viraemia testing by RT-PCR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15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We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also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regularly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took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blood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samples</a:t>
            </a:r>
            <a:r>
              <a:rPr lang="fr-FR" altLang="en-US" sz="1600" dirty="0" smtClean="0">
                <a:latin typeface="Verdana" pitchFamily="34" charset="0"/>
              </a:rPr>
              <a:t>  for</a:t>
            </a:r>
          </a:p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Antibody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assays</a:t>
            </a:r>
            <a:endParaRPr lang="fr-FR" altLang="en-US" sz="1600" dirty="0" smtClean="0">
              <a:latin typeface="Verdana" pitchFamily="34" charset="0"/>
            </a:endParaRPr>
          </a:p>
          <a:p>
            <a:pPr eaLnBrk="1" hangingPunct="1"/>
            <a:r>
              <a:rPr lang="fr-FR" altLang="en-US" sz="1600" dirty="0" err="1" smtClean="0">
                <a:latin typeface="Verdana" pitchFamily="34" charset="0"/>
              </a:rPr>
              <a:t>Viraemia</a:t>
            </a:r>
            <a:r>
              <a:rPr lang="fr-FR" altLang="en-US" sz="1600" dirty="0" smtClean="0">
                <a:latin typeface="Verdana" pitchFamily="34" charset="0"/>
              </a:rPr>
              <a:t> </a:t>
            </a:r>
            <a:r>
              <a:rPr lang="fr-FR" altLang="en-US" sz="1600" dirty="0" err="1" smtClean="0">
                <a:latin typeface="Verdana" pitchFamily="34" charset="0"/>
              </a:rPr>
              <a:t>testing</a:t>
            </a:r>
            <a:r>
              <a:rPr lang="fr-FR" altLang="en-US" sz="1600" dirty="0" smtClean="0">
                <a:latin typeface="Verdana" pitchFamily="34" charset="0"/>
              </a:rPr>
              <a:t> by RT-PCR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16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smtClean="0">
                <a:latin typeface="Verdana" pitchFamily="34" charset="0"/>
              </a:rPr>
              <a:t>We also regularly took blood samples  for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Antibody assays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Viraemia testing by RT-PCR</a:t>
            </a: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17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smtClean="0">
                <a:latin typeface="Verdana" pitchFamily="34" charset="0"/>
              </a:rPr>
              <a:t>We also regularly took blood samples  for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Antibody assays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Viraemia testing by RT-PCR</a:t>
            </a: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18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smtClean="0">
                <a:latin typeface="Verdana" pitchFamily="34" charset="0"/>
              </a:rPr>
              <a:t>We also regularly took blood samples  for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Antibody assays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Viraemia testing by RT-PCR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19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smtClean="0">
                <a:latin typeface="Verdana" pitchFamily="34" charset="0"/>
              </a:rPr>
              <a:t>We also regularly took blood samples  for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Antibody assays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Viraemia testing by RT-PCR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1pPr>
            <a:lvl2pPr marL="742950" indent="-28575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2pPr>
            <a:lvl3pPr marL="11430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3pPr>
            <a:lvl4pPr marL="16002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4pPr>
            <a:lvl5pPr marL="2057400" indent="-228600" defTabSz="923925">
              <a:defRPr sz="2000">
                <a:solidFill>
                  <a:schemeClr val="tx1"/>
                </a:solidFill>
                <a:latin typeface="Stone Sans SC ITC TT-Semi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Stone Sans SC ITC TT-Semi" charset="0"/>
              </a:defRPr>
            </a:lvl9pPr>
          </a:lstStyle>
          <a:p>
            <a:fld id="{050CE9DC-B4C3-49D0-8596-933B446337EE}" type="slidenum">
              <a:rPr lang="fr-FR" altLang="en-US" sz="1200">
                <a:solidFill>
                  <a:prstClr val="black"/>
                </a:solidFill>
              </a:rPr>
              <a:pPr/>
              <a:t>20</a:t>
            </a:fld>
            <a:endParaRPr lang="fr-FR" altLang="en-US" sz="1200">
              <a:solidFill>
                <a:prstClr val="black"/>
              </a:solidFill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fr-FR" altLang="en-US" sz="1600" smtClean="0">
                <a:latin typeface="Verdana" pitchFamily="34" charset="0"/>
              </a:rPr>
              <a:t>We also regularly took blood samples  for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Antibody assays</a:t>
            </a:r>
          </a:p>
          <a:p>
            <a:pPr eaLnBrk="1" hangingPunct="1"/>
            <a:r>
              <a:rPr lang="fr-FR" altLang="en-US" sz="1600" smtClean="0">
                <a:latin typeface="Verdana" pitchFamily="34" charset="0"/>
              </a:rPr>
              <a:t>Viraemia testing by RT-PCR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17143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79337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343650" y="0"/>
            <a:ext cx="2114550" cy="6096000"/>
          </a:xfrm>
        </p:spPr>
        <p:txBody>
          <a:bodyPr vert="eaVert"/>
          <a:lstStyle/>
          <a:p>
            <a:r>
              <a:rPr lang="fr-FR" smtClean="0"/>
              <a:t>Modifiez le style du titre</a:t>
            </a:r>
            <a:endParaRPr lang="en-US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191250" cy="6096000"/>
          </a:xfrm>
        </p:spPr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9475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re. Text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0" y="0"/>
            <a:ext cx="7772400" cy="914400"/>
          </a:xfrm>
        </p:spPr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  <p:sp>
        <p:nvSpPr>
          <p:cNvPr id="3" name="Espace réservé du texte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96429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90114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Modifiez le style du titre</a:t>
            </a:r>
            <a:endParaRPr lang="en-US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48486753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053937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922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r-FR" smtClean="0"/>
              <a:t>Modifiez le style du titre</a:t>
            </a:r>
            <a:endParaRPr lang="en-US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75598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39105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17467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en-US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8529408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en-US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766723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image" Target="../media/image2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77724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en-US" smtClean="0"/>
              <a:t>Click to edit Master text styles</a:t>
            </a:r>
          </a:p>
          <a:p>
            <a:pPr lvl="1"/>
            <a:r>
              <a:rPr lang="fr-FR" altLang="en-US" smtClean="0"/>
              <a:t>Second level</a:t>
            </a:r>
          </a:p>
          <a:p>
            <a:pPr lvl="2"/>
            <a:r>
              <a:rPr lang="fr-FR" altLang="en-US" smtClean="0"/>
              <a:t>Third level</a:t>
            </a:r>
          </a:p>
          <a:p>
            <a:pPr lvl="3"/>
            <a:r>
              <a:rPr lang="fr-FR" altLang="en-US" smtClean="0"/>
              <a:t>Fourth level</a:t>
            </a:r>
          </a:p>
          <a:p>
            <a:pPr lvl="4"/>
            <a:r>
              <a:rPr lang="fr-FR" altLang="en-US" smtClean="0"/>
              <a:t>Fifth level</a:t>
            </a:r>
          </a:p>
        </p:txBody>
      </p:sp>
      <p:pic>
        <p:nvPicPr>
          <p:cNvPr id="1029" name="Picture 41" descr="bd14677_"/>
          <p:cNvPicPr>
            <a:picLocks noChangeAspect="1" noChangeArrowheads="1"/>
          </p:cNvPicPr>
          <p:nvPr userDrawn="1"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990600"/>
            <a:ext cx="8839200" cy="8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" name="Groupe 39"/>
          <p:cNvGrpSpPr/>
          <p:nvPr userDrawn="1"/>
        </p:nvGrpSpPr>
        <p:grpSpPr>
          <a:xfrm>
            <a:off x="257731" y="6307489"/>
            <a:ext cx="8673737" cy="505887"/>
            <a:chOff x="257731" y="4491753"/>
            <a:chExt cx="8673737" cy="505887"/>
          </a:xfrm>
        </p:grpSpPr>
        <p:grpSp>
          <p:nvGrpSpPr>
            <p:cNvPr id="41" name="Groupe 40"/>
            <p:cNvGrpSpPr/>
            <p:nvPr userDrawn="1"/>
          </p:nvGrpSpPr>
          <p:grpSpPr>
            <a:xfrm>
              <a:off x="257731" y="4551681"/>
              <a:ext cx="7784076" cy="411352"/>
              <a:chOff x="257731" y="4551681"/>
              <a:chExt cx="7784076" cy="411352"/>
            </a:xfrm>
          </p:grpSpPr>
          <p:pic>
            <p:nvPicPr>
              <p:cNvPr id="43" name="Picture 3"/>
              <p:cNvPicPr>
                <a:picLocks noChangeAspect="1"/>
              </p:cNvPicPr>
              <p:nvPr userDrawn="1"/>
            </p:nvPicPr>
            <p:blipFill>
              <a:blip r:embed="rId4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7731" y="4780153"/>
                <a:ext cx="1517904" cy="182880"/>
              </a:xfrm>
              <a:prstGeom prst="rect">
                <a:avLst/>
              </a:prstGeom>
            </p:spPr>
          </p:pic>
          <p:cxnSp>
            <p:nvCxnSpPr>
              <p:cNvPr id="44" name="Straight Connector 5"/>
              <p:cNvCxnSpPr/>
              <p:nvPr userDrawn="1"/>
            </p:nvCxnSpPr>
            <p:spPr>
              <a:xfrm>
                <a:off x="265807" y="4551681"/>
                <a:ext cx="7776000" cy="0"/>
              </a:xfrm>
              <a:prstGeom prst="line">
                <a:avLst/>
              </a:prstGeom>
              <a:noFill/>
              <a:ln w="12700" cap="flat">
                <a:solidFill>
                  <a:srgbClr val="CBCBCB"/>
                </a:solidFill>
                <a:prstDash val="solid"/>
                <a:round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</p:cxnSp>
        </p:grpSp>
        <p:pic>
          <p:nvPicPr>
            <p:cNvPr id="42" name="Picture 2" descr="\\frcf1hdu10.pasteur.aventis.com\users0$\E0202109\Desktop\Merial - Template PPT\Working Files\Sources graphiques\160325_logo-Merial-EN\logo-Merial-couleur-a-sanofi-company-vert-cadre-blanc-EN-RVB.png"/>
            <p:cNvPicPr>
              <a:picLocks noChangeAspect="1" noChangeArrowheads="1"/>
            </p:cNvPicPr>
            <p:nvPr userDrawn="1"/>
          </p:nvPicPr>
          <p:blipFill>
            <a:blip r:embed="rId4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8532" y="4491753"/>
              <a:ext cx="592936" cy="50588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888543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3" r:id="rId19"/>
    <p:sldLayoutId id="2147483694" r:id="rId20"/>
    <p:sldLayoutId id="2147483695" r:id="rId21"/>
    <p:sldLayoutId id="2147483696" r:id="rId22"/>
    <p:sldLayoutId id="2147483697" r:id="rId23"/>
    <p:sldLayoutId id="2147483698" r:id="rId24"/>
    <p:sldLayoutId id="2147483699" r:id="rId25"/>
    <p:sldLayoutId id="2147483700" r:id="rId26"/>
    <p:sldLayoutId id="2147483702" r:id="rId27"/>
    <p:sldLayoutId id="2147483703" r:id="rId28"/>
    <p:sldLayoutId id="2147483704" r:id="rId29"/>
    <p:sldLayoutId id="2147483705" r:id="rId30"/>
    <p:sldLayoutId id="2147483707" r:id="rId31"/>
    <p:sldLayoutId id="2147483708" r:id="rId32"/>
    <p:sldLayoutId id="2147483709" r:id="rId33"/>
    <p:sldLayoutId id="2147483710" r:id="rId34"/>
    <p:sldLayoutId id="2147483711" r:id="rId35"/>
    <p:sldLayoutId id="2147483712" r:id="rId36"/>
    <p:sldLayoutId id="2147483713" r:id="rId37"/>
    <p:sldLayoutId id="2147483714" r:id="rId38"/>
    <p:sldLayoutId id="2147483715" r:id="rId39"/>
    <p:sldLayoutId id="2147483716" r:id="rId40"/>
    <p:sldLayoutId id="2147483717" r:id="rId41"/>
    <p:sldLayoutId id="2147483718" r:id="rId42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8C0009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8C0009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8C0009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8C0009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8C0009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>
          <a:solidFill>
            <a:srgbClr val="8C0009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>
          <a:solidFill>
            <a:srgbClr val="8C0009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>
          <a:solidFill>
            <a:srgbClr val="8C0009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>
          <a:solidFill>
            <a:srgbClr val="8C0009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defRPr sz="2000" b="1">
          <a:solidFill>
            <a:srgbClr val="144C38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Char char="•"/>
        <a:defRPr>
          <a:solidFill>
            <a:schemeClr val="bg2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Char char="•"/>
        <a:defRPr sz="16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Times" pitchFamily="18" charset="0"/>
        <a:buChar char="•"/>
        <a:defRPr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1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0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14.emf"/><Relationship Id="rId4" Type="http://schemas.openxmlformats.org/officeDocument/2006/relationships/image" Target="../media/image11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2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23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42.xml"/><Relationship Id="rId4" Type="http://schemas.openxmlformats.org/officeDocument/2006/relationships/image" Target="../media/image23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39552" y="1303419"/>
            <a:ext cx="8280920" cy="1754326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b="1" dirty="0"/>
              <a:t>Efficacy of a Foot-and-Mouth Disease inactivated vaccine (AFTOVAXPUR DOE), </a:t>
            </a:r>
            <a:r>
              <a:rPr lang="en-US" sz="2400" b="1" dirty="0" smtClean="0"/>
              <a:t>administered </a:t>
            </a:r>
            <a:r>
              <a:rPr lang="en-US" sz="2400" b="1" dirty="0"/>
              <a:t>at a 1 mL dose to sheep </a:t>
            </a:r>
          </a:p>
        </p:txBody>
      </p:sp>
      <p:sp>
        <p:nvSpPr>
          <p:cNvPr id="5" name="Rectangle 4"/>
          <p:cNvSpPr/>
          <p:nvPr/>
        </p:nvSpPr>
        <p:spPr>
          <a:xfrm>
            <a:off x="3757238" y="3187537"/>
            <a:ext cx="15568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/>
              <a:t>Claude </a:t>
            </a:r>
            <a:r>
              <a:rPr lang="en-US" sz="1400" dirty="0" smtClean="0"/>
              <a:t>Hamers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793347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Study</a:t>
            </a:r>
            <a:r>
              <a:rPr lang="fr-FR" sz="2400" dirty="0" smtClean="0"/>
              <a:t> design</a:t>
            </a:r>
            <a:endParaRPr lang="en-US" sz="240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752"/>
          <a:stretch/>
        </p:blipFill>
        <p:spPr bwMode="auto">
          <a:xfrm>
            <a:off x="251520" y="1191518"/>
            <a:ext cx="1768349" cy="34616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5" name="Rectangle 384"/>
          <p:cNvSpPr/>
          <p:nvPr/>
        </p:nvSpPr>
        <p:spPr bwMode="auto">
          <a:xfrm>
            <a:off x="1600379" y="5217117"/>
            <a:ext cx="5598187" cy="188480"/>
          </a:xfrm>
          <a:prstGeom prst="rect">
            <a:avLst/>
          </a:prstGeom>
          <a:solidFill>
            <a:srgbClr val="33CC33"/>
          </a:solidFill>
          <a:ln w="6350">
            <a:solidFill>
              <a:sysClr val="windowText" lastClr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1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10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Immunisation</a:t>
            </a:r>
          </a:p>
        </p:txBody>
      </p:sp>
      <p:grpSp>
        <p:nvGrpSpPr>
          <p:cNvPr id="570" name="Groupe 569"/>
          <p:cNvGrpSpPr>
            <a:grpSpLocks noChangeAspect="1"/>
          </p:cNvGrpSpPr>
          <p:nvPr/>
        </p:nvGrpSpPr>
        <p:grpSpPr bwMode="auto">
          <a:xfrm>
            <a:off x="1533554" y="4833328"/>
            <a:ext cx="150658" cy="369992"/>
            <a:chOff x="1447142" y="0"/>
            <a:chExt cx="1555750" cy="3946722"/>
          </a:xfrm>
        </p:grpSpPr>
        <p:sp>
          <p:nvSpPr>
            <p:cNvPr id="604" name="Forme libre 603"/>
            <p:cNvSpPr>
              <a:spLocks/>
            </p:cNvSpPr>
            <p:nvPr/>
          </p:nvSpPr>
          <p:spPr bwMode="auto">
            <a:xfrm>
              <a:off x="1893722" y="2029761"/>
              <a:ext cx="715481" cy="834650"/>
            </a:xfrm>
            <a:custGeom>
              <a:avLst/>
              <a:gdLst>
                <a:gd name="T0" fmla="*/ 0 w 718959"/>
                <a:gd name="T1" fmla="*/ 3287 h 709180"/>
                <a:gd name="T2" fmla="*/ 708576 w 718959"/>
                <a:gd name="T3" fmla="*/ 0 h 709180"/>
                <a:gd name="T4" fmla="*/ 695844 w 718959"/>
                <a:gd name="T5" fmla="*/ 992958 h 709180"/>
                <a:gd name="T6" fmla="*/ 431665 w 718959"/>
                <a:gd name="T7" fmla="*/ 1066699 h 709180"/>
                <a:gd name="T8" fmla="*/ 426523 w 718959"/>
                <a:gd name="T9" fmla="*/ 1147389 h 709180"/>
                <a:gd name="T10" fmla="*/ 264941 w 718959"/>
                <a:gd name="T11" fmla="*/ 1156112 h 709180"/>
                <a:gd name="T12" fmla="*/ 259667 w 718959"/>
                <a:gd name="T13" fmla="*/ 1095049 h 709180"/>
                <a:gd name="T14" fmla="*/ 15255 w 718959"/>
                <a:gd name="T15" fmla="*/ 1010353 h 709180"/>
                <a:gd name="T16" fmla="*/ 0 w 718959"/>
                <a:gd name="T17" fmla="*/ 3287 h 7091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8959" h="709180">
                  <a:moveTo>
                    <a:pt x="0" y="2016"/>
                  </a:moveTo>
                  <a:lnTo>
                    <a:pt x="718959" y="0"/>
                  </a:lnTo>
                  <a:cubicBezTo>
                    <a:pt x="717175" y="98104"/>
                    <a:pt x="707826" y="510994"/>
                    <a:pt x="706042" y="609098"/>
                  </a:cubicBezTo>
                  <a:lnTo>
                    <a:pt x="437991" y="654332"/>
                  </a:lnTo>
                  <a:lnTo>
                    <a:pt x="432773" y="703829"/>
                  </a:lnTo>
                  <a:lnTo>
                    <a:pt x="268823" y="709180"/>
                  </a:lnTo>
                  <a:lnTo>
                    <a:pt x="263472" y="671722"/>
                  </a:lnTo>
                  <a:lnTo>
                    <a:pt x="15479" y="619768"/>
                  </a:lnTo>
                  <a:lnTo>
                    <a:pt x="0" y="2016"/>
                  </a:lnTo>
                  <a:close/>
                </a:path>
              </a:pathLst>
            </a:custGeom>
            <a:solidFill>
              <a:srgbClr val="FF66FF"/>
            </a:solidFill>
            <a:ln w="6350" cap="flat" cmpd="sng" algn="ctr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" name="Forme libre 604"/>
            <p:cNvSpPr/>
            <p:nvPr/>
          </p:nvSpPr>
          <p:spPr>
            <a:xfrm flipH="1" flipV="1">
              <a:off x="1610905" y="0"/>
              <a:ext cx="1146342" cy="877049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  <a:gd name="connsiteX0" fmla="*/ 311580 w 870388"/>
                <a:gd name="connsiteY0" fmla="*/ 0 h 1218332"/>
                <a:gd name="connsiteX1" fmla="*/ 311580 w 870388"/>
                <a:gd name="connsiteY1" fmla="*/ 1059041 h 1218332"/>
                <a:gd name="connsiteX2" fmla="*/ 178230 w 870388"/>
                <a:gd name="connsiteY2" fmla="*/ 1090791 h 1218332"/>
                <a:gd name="connsiteX3" fmla="*/ 430 w 870388"/>
                <a:gd name="connsiteY3" fmla="*/ 1141591 h 1218332"/>
                <a:gd name="connsiteX4" fmla="*/ 133780 w 870388"/>
                <a:gd name="connsiteY4" fmla="*/ 1192391 h 1218332"/>
                <a:gd name="connsiteX5" fmla="*/ 305230 w 870388"/>
                <a:gd name="connsiteY5" fmla="*/ 1205091 h 1218332"/>
                <a:gd name="connsiteX6" fmla="*/ 514780 w 870388"/>
                <a:gd name="connsiteY6" fmla="*/ 1217791 h 1218332"/>
                <a:gd name="connsiteX7" fmla="*/ 717980 w 870388"/>
                <a:gd name="connsiteY7" fmla="*/ 1186041 h 1218332"/>
                <a:gd name="connsiteX8" fmla="*/ 870380 w 870388"/>
                <a:gd name="connsiteY8" fmla="*/ 1122541 h 1218332"/>
                <a:gd name="connsiteX9" fmla="*/ 711629 w 870388"/>
                <a:gd name="connsiteY9" fmla="*/ 1078091 h 1218332"/>
                <a:gd name="connsiteX10" fmla="*/ 540180 w 870388"/>
                <a:gd name="connsiteY10" fmla="*/ 1059041 h 1218332"/>
                <a:gd name="connsiteX11" fmla="*/ 552880 w 870388"/>
                <a:gd name="connsiteY11" fmla="*/ 557391 h 1218332"/>
                <a:gd name="connsiteX12" fmla="*/ 311580 w 870388"/>
                <a:gd name="connsiteY12" fmla="*/ 0 h 1218332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286 w 870094"/>
                <a:gd name="connsiteY0" fmla="*/ 14058 h 1232390"/>
                <a:gd name="connsiteX1" fmla="*/ 311286 w 870094"/>
                <a:gd name="connsiteY1" fmla="*/ 1073099 h 1232390"/>
                <a:gd name="connsiteX2" fmla="*/ 157676 w 870094"/>
                <a:gd name="connsiteY2" fmla="*/ 1099715 h 1232390"/>
                <a:gd name="connsiteX3" fmla="*/ 136 w 870094"/>
                <a:gd name="connsiteY3" fmla="*/ 1155649 h 1232390"/>
                <a:gd name="connsiteX4" fmla="*/ 133486 w 870094"/>
                <a:gd name="connsiteY4" fmla="*/ 1206449 h 1232390"/>
                <a:gd name="connsiteX5" fmla="*/ 304936 w 870094"/>
                <a:gd name="connsiteY5" fmla="*/ 1219149 h 1232390"/>
                <a:gd name="connsiteX6" fmla="*/ 514486 w 870094"/>
                <a:gd name="connsiteY6" fmla="*/ 1231849 h 1232390"/>
                <a:gd name="connsiteX7" fmla="*/ 717686 w 870094"/>
                <a:gd name="connsiteY7" fmla="*/ 1200099 h 1232390"/>
                <a:gd name="connsiteX8" fmla="*/ 870086 w 870094"/>
                <a:gd name="connsiteY8" fmla="*/ 1136599 h 1232390"/>
                <a:gd name="connsiteX9" fmla="*/ 711335 w 870094"/>
                <a:gd name="connsiteY9" fmla="*/ 1092149 h 1232390"/>
                <a:gd name="connsiteX10" fmla="*/ 539886 w 870094"/>
                <a:gd name="connsiteY10" fmla="*/ 1073099 h 1232390"/>
                <a:gd name="connsiteX11" fmla="*/ 528582 w 870094"/>
                <a:gd name="connsiteY11" fmla="*/ 0 h 1232390"/>
                <a:gd name="connsiteX12" fmla="*/ 311286 w 870094"/>
                <a:gd name="connsiteY12" fmla="*/ 14058 h 123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094" h="1232390">
                  <a:moveTo>
                    <a:pt x="311286" y="14058"/>
                  </a:moveTo>
                  <a:cubicBezTo>
                    <a:pt x="315519" y="497716"/>
                    <a:pt x="309169" y="916466"/>
                    <a:pt x="311286" y="1073099"/>
                  </a:cubicBezTo>
                  <a:cubicBezTo>
                    <a:pt x="148303" y="1083682"/>
                    <a:pt x="209534" y="1085957"/>
                    <a:pt x="157676" y="1099715"/>
                  </a:cubicBezTo>
                  <a:cubicBezTo>
                    <a:pt x="105818" y="1113473"/>
                    <a:pt x="4168" y="1137860"/>
                    <a:pt x="136" y="1155649"/>
                  </a:cubicBezTo>
                  <a:cubicBezTo>
                    <a:pt x="-3896" y="1173438"/>
                    <a:pt x="82686" y="1195866"/>
                    <a:pt x="133486" y="1206449"/>
                  </a:cubicBezTo>
                  <a:cubicBezTo>
                    <a:pt x="184286" y="1217032"/>
                    <a:pt x="241436" y="1214916"/>
                    <a:pt x="304936" y="1219149"/>
                  </a:cubicBezTo>
                  <a:cubicBezTo>
                    <a:pt x="368436" y="1223382"/>
                    <a:pt x="445694" y="1235024"/>
                    <a:pt x="514486" y="1231849"/>
                  </a:cubicBezTo>
                  <a:cubicBezTo>
                    <a:pt x="583278" y="1228674"/>
                    <a:pt x="658419" y="1215974"/>
                    <a:pt x="717686" y="1200099"/>
                  </a:cubicBezTo>
                  <a:cubicBezTo>
                    <a:pt x="776953" y="1184224"/>
                    <a:pt x="871144" y="1154590"/>
                    <a:pt x="870086" y="1136599"/>
                  </a:cubicBezTo>
                  <a:cubicBezTo>
                    <a:pt x="869028" y="1118608"/>
                    <a:pt x="766368" y="1102732"/>
                    <a:pt x="711335" y="1092149"/>
                  </a:cubicBezTo>
                  <a:cubicBezTo>
                    <a:pt x="656302" y="1081566"/>
                    <a:pt x="713453" y="1096382"/>
                    <a:pt x="539886" y="1073099"/>
                  </a:cubicBezTo>
                  <a:cubicBezTo>
                    <a:pt x="544119" y="947157"/>
                    <a:pt x="527185" y="452065"/>
                    <a:pt x="528582" y="0"/>
                  </a:cubicBezTo>
                  <a:cubicBezTo>
                    <a:pt x="287282" y="13758"/>
                    <a:pt x="542003" y="25700"/>
                    <a:pt x="311286" y="1405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wrap="square" rtlCol="0" anchor="ctr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606" name="Groupe 605"/>
            <p:cNvGrpSpPr>
              <a:grpSpLocks/>
            </p:cNvGrpSpPr>
            <p:nvPr/>
          </p:nvGrpSpPr>
          <p:grpSpPr bwMode="auto">
            <a:xfrm>
              <a:off x="1447142" y="877053"/>
              <a:ext cx="1555750" cy="3069669"/>
              <a:chOff x="1447142" y="877053"/>
              <a:chExt cx="1555750" cy="3069669"/>
            </a:xfrm>
          </p:grpSpPr>
          <p:sp>
            <p:nvSpPr>
              <p:cNvPr id="607" name="Forme libre 606"/>
              <p:cNvSpPr/>
              <p:nvPr/>
            </p:nvSpPr>
            <p:spPr>
              <a:xfrm flipH="1" flipV="1">
                <a:off x="1447142" y="877053"/>
                <a:ext cx="1555750" cy="2046446"/>
              </a:xfrm>
              <a:custGeom>
                <a:avLst/>
                <a:gdLst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95262"/>
                  <a:gd name="connsiteX1" fmla="*/ 315327 w 1182532"/>
                  <a:gd name="connsiteY1" fmla="*/ 266337 h 3095262"/>
                  <a:gd name="connsiteX2" fmla="*/ 496302 w 1182532"/>
                  <a:gd name="connsiteY2" fmla="*/ 180612 h 3095262"/>
                  <a:gd name="connsiteX3" fmla="*/ 524877 w 1182532"/>
                  <a:gd name="connsiteY3" fmla="*/ 18687 h 3095262"/>
                  <a:gd name="connsiteX4" fmla="*/ 667752 w 1182532"/>
                  <a:gd name="connsiteY4" fmla="*/ 18687 h 3095262"/>
                  <a:gd name="connsiteX5" fmla="*/ 680452 w 1182532"/>
                  <a:gd name="connsiteY5" fmla="*/ 155212 h 3095262"/>
                  <a:gd name="connsiteX6" fmla="*/ 829677 w 1182532"/>
                  <a:gd name="connsiteY6" fmla="*/ 247287 h 3095262"/>
                  <a:gd name="connsiteX7" fmla="*/ 848727 w 1182532"/>
                  <a:gd name="connsiteY7" fmla="*/ 2933337 h 3095262"/>
                  <a:gd name="connsiteX8" fmla="*/ 1067802 w 1182532"/>
                  <a:gd name="connsiteY8" fmla="*/ 2952387 h 3095262"/>
                  <a:gd name="connsiteX9" fmla="*/ 1182102 w 1182532"/>
                  <a:gd name="connsiteY9" fmla="*/ 3000012 h 3095262"/>
                  <a:gd name="connsiteX10" fmla="*/ 1029702 w 1182532"/>
                  <a:gd name="connsiteY10" fmla="*/ 3066687 h 3095262"/>
                  <a:gd name="connsiteX11" fmla="*/ 601077 w 1182532"/>
                  <a:gd name="connsiteY11" fmla="*/ 3095262 h 3095262"/>
                  <a:gd name="connsiteX12" fmla="*/ 229602 w 1182532"/>
                  <a:gd name="connsiteY12" fmla="*/ 3066687 h 3095262"/>
                  <a:gd name="connsiteX13" fmla="*/ 1002 w 1182532"/>
                  <a:gd name="connsiteY13" fmla="*/ 3000012 h 3095262"/>
                  <a:gd name="connsiteX14" fmla="*/ 153402 w 1182532"/>
                  <a:gd name="connsiteY14" fmla="*/ 2952387 h 3095262"/>
                  <a:gd name="connsiteX15" fmla="*/ 315327 w 1182532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2968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48998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50903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75383 h 3146833"/>
                  <a:gd name="connsiteX1" fmla="*/ 309010 w 1176215"/>
                  <a:gd name="connsiteY1" fmla="*/ 317908 h 3146833"/>
                  <a:gd name="connsiteX2" fmla="*/ 509035 w 1176215"/>
                  <a:gd name="connsiteY2" fmla="*/ 232183 h 3146833"/>
                  <a:gd name="connsiteX3" fmla="*/ 518560 w 1176215"/>
                  <a:gd name="connsiteY3" fmla="*/ 70258 h 3146833"/>
                  <a:gd name="connsiteX4" fmla="*/ 661435 w 1176215"/>
                  <a:gd name="connsiteY4" fmla="*/ 70258 h 3146833"/>
                  <a:gd name="connsiteX5" fmla="*/ 655085 w 1176215"/>
                  <a:gd name="connsiteY5" fmla="*/ 213133 h 3146833"/>
                  <a:gd name="connsiteX6" fmla="*/ 823360 w 1176215"/>
                  <a:gd name="connsiteY6" fmla="*/ 298858 h 3146833"/>
                  <a:gd name="connsiteX7" fmla="*/ 842410 w 1176215"/>
                  <a:gd name="connsiteY7" fmla="*/ 2984908 h 3146833"/>
                  <a:gd name="connsiteX8" fmla="*/ 1061485 w 1176215"/>
                  <a:gd name="connsiteY8" fmla="*/ 3003958 h 3146833"/>
                  <a:gd name="connsiteX9" fmla="*/ 1175785 w 1176215"/>
                  <a:gd name="connsiteY9" fmla="*/ 3051583 h 3146833"/>
                  <a:gd name="connsiteX10" fmla="*/ 1023385 w 1176215"/>
                  <a:gd name="connsiteY10" fmla="*/ 3118258 h 3146833"/>
                  <a:gd name="connsiteX11" fmla="*/ 594760 w 1176215"/>
                  <a:gd name="connsiteY11" fmla="*/ 3146833 h 3146833"/>
                  <a:gd name="connsiteX12" fmla="*/ 223285 w 1176215"/>
                  <a:gd name="connsiteY12" fmla="*/ 3118258 h 3146833"/>
                  <a:gd name="connsiteX13" fmla="*/ 1035 w 1176215"/>
                  <a:gd name="connsiteY13" fmla="*/ 3070633 h 3146833"/>
                  <a:gd name="connsiteX14" fmla="*/ 147085 w 1176215"/>
                  <a:gd name="connsiteY14" fmla="*/ 3003958 h 3146833"/>
                  <a:gd name="connsiteX15" fmla="*/ 309010 w 1176215"/>
                  <a:gd name="connsiteY15" fmla="*/ 2975383 h 314683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6215" h="3076575">
                    <a:moveTo>
                      <a:pt x="309010" y="2905125"/>
                    </a:moveTo>
                    <a:cubicBezTo>
                      <a:pt x="304248" y="2451100"/>
                      <a:pt x="291548" y="704850"/>
                      <a:pt x="309010" y="247650"/>
                    </a:cubicBezTo>
                    <a:cubicBezTo>
                      <a:pt x="593172" y="101600"/>
                      <a:pt x="328060" y="234950"/>
                      <a:pt x="509035" y="161925"/>
                    </a:cubicBezTo>
                    <a:cubicBezTo>
                      <a:pt x="518560" y="12700"/>
                      <a:pt x="509035" y="71437"/>
                      <a:pt x="518560" y="0"/>
                    </a:cubicBezTo>
                    <a:cubicBezTo>
                      <a:pt x="553485" y="11112"/>
                      <a:pt x="622806" y="2646"/>
                      <a:pt x="661435" y="0"/>
                    </a:cubicBezTo>
                    <a:cubicBezTo>
                      <a:pt x="649264" y="35454"/>
                      <a:pt x="659848" y="22225"/>
                      <a:pt x="655085" y="142875"/>
                    </a:cubicBezTo>
                    <a:cubicBezTo>
                      <a:pt x="828122" y="238125"/>
                      <a:pt x="434423" y="20638"/>
                      <a:pt x="823360" y="228600"/>
                    </a:cubicBezTo>
                    <a:cubicBezTo>
                      <a:pt x="837647" y="684212"/>
                      <a:pt x="850348" y="2444750"/>
                      <a:pt x="842410" y="2914650"/>
                    </a:cubicBezTo>
                    <a:cubicBezTo>
                      <a:pt x="1272622" y="2955925"/>
                      <a:pt x="1005922" y="2922587"/>
                      <a:pt x="1061485" y="2933700"/>
                    </a:cubicBezTo>
                    <a:cubicBezTo>
                      <a:pt x="1117048" y="2944813"/>
                      <a:pt x="1182135" y="2962275"/>
                      <a:pt x="1175785" y="2981325"/>
                    </a:cubicBezTo>
                    <a:cubicBezTo>
                      <a:pt x="1169435" y="3000375"/>
                      <a:pt x="1120223" y="3032125"/>
                      <a:pt x="1023385" y="3048000"/>
                    </a:cubicBezTo>
                    <a:cubicBezTo>
                      <a:pt x="926548" y="3063875"/>
                      <a:pt x="728110" y="3076575"/>
                      <a:pt x="594760" y="3076575"/>
                    </a:cubicBezTo>
                    <a:cubicBezTo>
                      <a:pt x="461410" y="3076575"/>
                      <a:pt x="322239" y="3060700"/>
                      <a:pt x="223285" y="3048000"/>
                    </a:cubicBezTo>
                    <a:cubicBezTo>
                      <a:pt x="124331" y="3035300"/>
                      <a:pt x="13735" y="3019425"/>
                      <a:pt x="1035" y="3000375"/>
                    </a:cubicBezTo>
                    <a:cubicBezTo>
                      <a:pt x="-11665" y="2981325"/>
                      <a:pt x="95756" y="2949575"/>
                      <a:pt x="147085" y="2933700"/>
                    </a:cubicBezTo>
                    <a:cubicBezTo>
                      <a:pt x="198414" y="2917825"/>
                      <a:pt x="66122" y="2959100"/>
                      <a:pt x="309010" y="2905125"/>
                    </a:cubicBezTo>
                    <a:close/>
                  </a:path>
                </a:pathLst>
              </a:custGeom>
              <a:noFill/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wrap="square" rtlCol="0" anchor="ctr"/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08" name="Forme libre 607"/>
              <p:cNvSpPr/>
              <p:nvPr/>
            </p:nvSpPr>
            <p:spPr>
              <a:xfrm flipH="1" flipV="1">
                <a:off x="2102195" y="2850412"/>
                <a:ext cx="245645" cy="1096310"/>
              </a:xfrm>
              <a:custGeom>
                <a:avLst/>
                <a:gdLst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76200 w 190500"/>
                  <a:gd name="connsiteY6" fmla="*/ 95885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82550 w 190500"/>
                  <a:gd name="connsiteY6" fmla="*/ 100330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0795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2065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700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390650">
                    <a:moveTo>
                      <a:pt x="0" y="1390650"/>
                    </a:moveTo>
                    <a:lnTo>
                      <a:pt x="190500" y="1384300"/>
                    </a:lnTo>
                    <a:lnTo>
                      <a:pt x="171450" y="1054100"/>
                    </a:lnTo>
                    <a:lnTo>
                      <a:pt x="139700" y="1035050"/>
                    </a:lnTo>
                    <a:cubicBezTo>
                      <a:pt x="141817" y="726017"/>
                      <a:pt x="124883" y="410633"/>
                      <a:pt x="127000" y="101600"/>
                    </a:cubicBezTo>
                    <a:lnTo>
                      <a:pt x="69850" y="0"/>
                    </a:lnTo>
                    <a:cubicBezTo>
                      <a:pt x="67733" y="347133"/>
                      <a:pt x="65617" y="694267"/>
                      <a:pt x="63500" y="1041400"/>
                    </a:cubicBezTo>
                    <a:lnTo>
                      <a:pt x="31750" y="1073150"/>
                    </a:lnTo>
                    <a:lnTo>
                      <a:pt x="0" y="1390650"/>
                    </a:lnTo>
                    <a:close/>
                  </a:path>
                </a:pathLst>
              </a:custGeom>
              <a:solidFill>
                <a:srgbClr val="9BBB59">
                  <a:lumMod val="65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wrap="square" rtlCol="0" anchor="ctr"/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cxnSp>
        <p:nvCxnSpPr>
          <p:cNvPr id="571" name="Connecteur droit avec flèche 570"/>
          <p:cNvCxnSpPr/>
          <p:nvPr/>
        </p:nvCxnSpPr>
        <p:spPr bwMode="auto">
          <a:xfrm flipH="1" flipV="1">
            <a:off x="1610213" y="5401680"/>
            <a:ext cx="0" cy="182483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3" name="Connecteur droit avec flèche 572"/>
          <p:cNvCxnSpPr/>
          <p:nvPr/>
        </p:nvCxnSpPr>
        <p:spPr bwMode="auto">
          <a:xfrm flipH="1" flipV="1">
            <a:off x="7185687" y="5403950"/>
            <a:ext cx="0" cy="181511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6" name="ZoneTexte 22"/>
          <p:cNvSpPr txBox="1"/>
          <p:nvPr/>
        </p:nvSpPr>
        <p:spPr bwMode="auto">
          <a:xfrm>
            <a:off x="516901" y="5400000"/>
            <a:ext cx="892003" cy="197774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no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latin typeface="Arial" panose="020B0604020202020204" pitchFamily="34" charset="0"/>
                <a:cs typeface="Arial" panose="020B0604020202020204" pitchFamily="34" charset="0"/>
              </a:rPr>
              <a:t>serum</a:t>
            </a:r>
            <a:r>
              <a:rPr lang="en-US" sz="1100" baseline="0" dirty="0">
                <a:latin typeface="Arial" panose="020B0604020202020204" pitchFamily="34" charset="0"/>
                <a:cs typeface="Arial" panose="020B0604020202020204" pitchFamily="34" charset="0"/>
              </a:rPr>
              <a:t> sample</a:t>
            </a:r>
            <a:endParaRPr lang="en-US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91" name="Connecteur droit avec flèche 590"/>
          <p:cNvCxnSpPr/>
          <p:nvPr/>
        </p:nvCxnSpPr>
        <p:spPr bwMode="auto">
          <a:xfrm flipH="1" flipV="1">
            <a:off x="3001435" y="5409720"/>
            <a:ext cx="0" cy="177754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2" name="Connecteur droit avec flèche 591"/>
          <p:cNvCxnSpPr/>
          <p:nvPr/>
        </p:nvCxnSpPr>
        <p:spPr bwMode="auto">
          <a:xfrm flipH="1" flipV="1">
            <a:off x="4395190" y="5409720"/>
            <a:ext cx="0" cy="177754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3" name="Connecteur droit avec flèche 592"/>
          <p:cNvCxnSpPr/>
          <p:nvPr/>
        </p:nvCxnSpPr>
        <p:spPr bwMode="auto">
          <a:xfrm flipH="1" flipV="1">
            <a:off x="5788945" y="5409720"/>
            <a:ext cx="0" cy="177754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e 19"/>
          <p:cNvGrpSpPr/>
          <p:nvPr/>
        </p:nvGrpSpPr>
        <p:grpSpPr>
          <a:xfrm>
            <a:off x="3009600" y="5508000"/>
            <a:ext cx="1368000" cy="246221"/>
            <a:chOff x="3001435" y="5532952"/>
            <a:chExt cx="1398037" cy="246221"/>
          </a:xfrm>
        </p:grpSpPr>
        <p:cxnSp>
          <p:nvCxnSpPr>
            <p:cNvPr id="21" name="Connecteur droit avec flèche 20"/>
            <p:cNvCxnSpPr/>
            <p:nvPr/>
          </p:nvCxnSpPr>
          <p:spPr bwMode="auto">
            <a:xfrm>
              <a:off x="3001435" y="5656063"/>
              <a:ext cx="1398037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arrow" w="sm" len="med"/>
              <a:tailEnd type="arrow" w="sm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2" name="ZoneTexte 21"/>
            <p:cNvSpPr txBox="1"/>
            <p:nvPr/>
          </p:nvSpPr>
          <p:spPr>
            <a:xfrm>
              <a:off x="3419872" y="5532952"/>
              <a:ext cx="559769" cy="246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fr-FR" dirty="0" smtClean="0">
                  <a:latin typeface="Arial" panose="020B0604020202020204" pitchFamily="34" charset="0"/>
                  <a:cs typeface="Arial" panose="020B0604020202020204" pitchFamily="34" charset="0"/>
                </a:rPr>
                <a:t>7 </a:t>
              </a:r>
              <a:r>
                <a:rPr lang="fr-FR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days</a:t>
              </a:r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9400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Study</a:t>
            </a:r>
            <a:r>
              <a:rPr lang="fr-FR" sz="2400" dirty="0" smtClean="0"/>
              <a:t> design</a:t>
            </a:r>
            <a:endParaRPr lang="en-US" sz="240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00"/>
          <a:stretch/>
        </p:blipFill>
        <p:spPr bwMode="auto">
          <a:xfrm>
            <a:off x="251521" y="1191518"/>
            <a:ext cx="1660482" cy="34616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5" name="Rectangle 384"/>
          <p:cNvSpPr/>
          <p:nvPr/>
        </p:nvSpPr>
        <p:spPr bwMode="auto">
          <a:xfrm>
            <a:off x="1600379" y="5217117"/>
            <a:ext cx="5598187" cy="188480"/>
          </a:xfrm>
          <a:prstGeom prst="rect">
            <a:avLst/>
          </a:prstGeom>
          <a:solidFill>
            <a:srgbClr val="33CC33"/>
          </a:solidFill>
          <a:ln w="6350">
            <a:solidFill>
              <a:sysClr val="windowText" lastClr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1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10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Immunisation</a:t>
            </a:r>
          </a:p>
        </p:txBody>
      </p:sp>
      <p:sp>
        <p:nvSpPr>
          <p:cNvPr id="386" name="Rectangle 385"/>
          <p:cNvSpPr/>
          <p:nvPr/>
        </p:nvSpPr>
        <p:spPr bwMode="auto">
          <a:xfrm>
            <a:off x="7182701" y="5217117"/>
            <a:ext cx="1600827" cy="188480"/>
          </a:xfrm>
          <a:prstGeom prst="rect">
            <a:avLst/>
          </a:prstGeom>
          <a:solidFill>
            <a:srgbClr val="FF5050"/>
          </a:solidFill>
          <a:ln w="6350">
            <a:solidFill>
              <a:sysClr val="windowText" lastClr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1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10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challenge</a:t>
            </a:r>
          </a:p>
        </p:txBody>
      </p:sp>
      <p:grpSp>
        <p:nvGrpSpPr>
          <p:cNvPr id="387" name="Groupe 386"/>
          <p:cNvGrpSpPr>
            <a:grpSpLocks/>
          </p:cNvGrpSpPr>
          <p:nvPr/>
        </p:nvGrpSpPr>
        <p:grpSpPr bwMode="auto">
          <a:xfrm>
            <a:off x="6967664" y="4840441"/>
            <a:ext cx="207072" cy="363022"/>
            <a:chOff x="7946119" y="9720"/>
            <a:chExt cx="523875" cy="1019422"/>
          </a:xfrm>
        </p:grpSpPr>
        <p:sp>
          <p:nvSpPr>
            <p:cNvPr id="609" name="Éclair 608"/>
            <p:cNvSpPr/>
            <p:nvPr/>
          </p:nvSpPr>
          <p:spPr>
            <a:xfrm>
              <a:off x="8187907" y="474720"/>
              <a:ext cx="282087" cy="554422"/>
            </a:xfrm>
            <a:prstGeom prst="lightningBolt">
              <a:avLst/>
            </a:prstGeom>
            <a:solidFill>
              <a:srgbClr val="FF0000"/>
            </a:solidFill>
            <a:ln w="9525">
              <a:solidFill>
                <a:sysClr val="windowText" lastClr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610" name="Image 609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6119" y="9720"/>
              <a:ext cx="466066" cy="475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0" name="Groupe 569"/>
          <p:cNvGrpSpPr>
            <a:grpSpLocks noChangeAspect="1"/>
          </p:cNvGrpSpPr>
          <p:nvPr/>
        </p:nvGrpSpPr>
        <p:grpSpPr bwMode="auto">
          <a:xfrm>
            <a:off x="1533554" y="4833328"/>
            <a:ext cx="150658" cy="369992"/>
            <a:chOff x="1447142" y="0"/>
            <a:chExt cx="1555750" cy="3946722"/>
          </a:xfrm>
        </p:grpSpPr>
        <p:sp>
          <p:nvSpPr>
            <p:cNvPr id="604" name="Forme libre 603"/>
            <p:cNvSpPr>
              <a:spLocks/>
            </p:cNvSpPr>
            <p:nvPr/>
          </p:nvSpPr>
          <p:spPr bwMode="auto">
            <a:xfrm>
              <a:off x="1893722" y="2029761"/>
              <a:ext cx="715481" cy="834650"/>
            </a:xfrm>
            <a:custGeom>
              <a:avLst/>
              <a:gdLst>
                <a:gd name="T0" fmla="*/ 0 w 718959"/>
                <a:gd name="T1" fmla="*/ 3287 h 709180"/>
                <a:gd name="T2" fmla="*/ 708576 w 718959"/>
                <a:gd name="T3" fmla="*/ 0 h 709180"/>
                <a:gd name="T4" fmla="*/ 695844 w 718959"/>
                <a:gd name="T5" fmla="*/ 992958 h 709180"/>
                <a:gd name="T6" fmla="*/ 431665 w 718959"/>
                <a:gd name="T7" fmla="*/ 1066699 h 709180"/>
                <a:gd name="T8" fmla="*/ 426523 w 718959"/>
                <a:gd name="T9" fmla="*/ 1147389 h 709180"/>
                <a:gd name="T10" fmla="*/ 264941 w 718959"/>
                <a:gd name="T11" fmla="*/ 1156112 h 709180"/>
                <a:gd name="T12" fmla="*/ 259667 w 718959"/>
                <a:gd name="T13" fmla="*/ 1095049 h 709180"/>
                <a:gd name="T14" fmla="*/ 15255 w 718959"/>
                <a:gd name="T15" fmla="*/ 1010353 h 709180"/>
                <a:gd name="T16" fmla="*/ 0 w 718959"/>
                <a:gd name="T17" fmla="*/ 3287 h 7091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8959" h="709180">
                  <a:moveTo>
                    <a:pt x="0" y="2016"/>
                  </a:moveTo>
                  <a:lnTo>
                    <a:pt x="718959" y="0"/>
                  </a:lnTo>
                  <a:cubicBezTo>
                    <a:pt x="717175" y="98104"/>
                    <a:pt x="707826" y="510994"/>
                    <a:pt x="706042" y="609098"/>
                  </a:cubicBezTo>
                  <a:lnTo>
                    <a:pt x="437991" y="654332"/>
                  </a:lnTo>
                  <a:lnTo>
                    <a:pt x="432773" y="703829"/>
                  </a:lnTo>
                  <a:lnTo>
                    <a:pt x="268823" y="709180"/>
                  </a:lnTo>
                  <a:lnTo>
                    <a:pt x="263472" y="671722"/>
                  </a:lnTo>
                  <a:lnTo>
                    <a:pt x="15479" y="619768"/>
                  </a:lnTo>
                  <a:lnTo>
                    <a:pt x="0" y="2016"/>
                  </a:lnTo>
                  <a:close/>
                </a:path>
              </a:pathLst>
            </a:custGeom>
            <a:solidFill>
              <a:srgbClr val="FF66FF"/>
            </a:solidFill>
            <a:ln w="6350" cap="flat" cmpd="sng" algn="ctr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" name="Forme libre 604"/>
            <p:cNvSpPr/>
            <p:nvPr/>
          </p:nvSpPr>
          <p:spPr>
            <a:xfrm flipH="1" flipV="1">
              <a:off x="1610905" y="0"/>
              <a:ext cx="1146342" cy="877049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  <a:gd name="connsiteX0" fmla="*/ 311580 w 870388"/>
                <a:gd name="connsiteY0" fmla="*/ 0 h 1218332"/>
                <a:gd name="connsiteX1" fmla="*/ 311580 w 870388"/>
                <a:gd name="connsiteY1" fmla="*/ 1059041 h 1218332"/>
                <a:gd name="connsiteX2" fmla="*/ 178230 w 870388"/>
                <a:gd name="connsiteY2" fmla="*/ 1090791 h 1218332"/>
                <a:gd name="connsiteX3" fmla="*/ 430 w 870388"/>
                <a:gd name="connsiteY3" fmla="*/ 1141591 h 1218332"/>
                <a:gd name="connsiteX4" fmla="*/ 133780 w 870388"/>
                <a:gd name="connsiteY4" fmla="*/ 1192391 h 1218332"/>
                <a:gd name="connsiteX5" fmla="*/ 305230 w 870388"/>
                <a:gd name="connsiteY5" fmla="*/ 1205091 h 1218332"/>
                <a:gd name="connsiteX6" fmla="*/ 514780 w 870388"/>
                <a:gd name="connsiteY6" fmla="*/ 1217791 h 1218332"/>
                <a:gd name="connsiteX7" fmla="*/ 717980 w 870388"/>
                <a:gd name="connsiteY7" fmla="*/ 1186041 h 1218332"/>
                <a:gd name="connsiteX8" fmla="*/ 870380 w 870388"/>
                <a:gd name="connsiteY8" fmla="*/ 1122541 h 1218332"/>
                <a:gd name="connsiteX9" fmla="*/ 711629 w 870388"/>
                <a:gd name="connsiteY9" fmla="*/ 1078091 h 1218332"/>
                <a:gd name="connsiteX10" fmla="*/ 540180 w 870388"/>
                <a:gd name="connsiteY10" fmla="*/ 1059041 h 1218332"/>
                <a:gd name="connsiteX11" fmla="*/ 552880 w 870388"/>
                <a:gd name="connsiteY11" fmla="*/ 557391 h 1218332"/>
                <a:gd name="connsiteX12" fmla="*/ 311580 w 870388"/>
                <a:gd name="connsiteY12" fmla="*/ 0 h 1218332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286 w 870094"/>
                <a:gd name="connsiteY0" fmla="*/ 14058 h 1232390"/>
                <a:gd name="connsiteX1" fmla="*/ 311286 w 870094"/>
                <a:gd name="connsiteY1" fmla="*/ 1073099 h 1232390"/>
                <a:gd name="connsiteX2" fmla="*/ 157676 w 870094"/>
                <a:gd name="connsiteY2" fmla="*/ 1099715 h 1232390"/>
                <a:gd name="connsiteX3" fmla="*/ 136 w 870094"/>
                <a:gd name="connsiteY3" fmla="*/ 1155649 h 1232390"/>
                <a:gd name="connsiteX4" fmla="*/ 133486 w 870094"/>
                <a:gd name="connsiteY4" fmla="*/ 1206449 h 1232390"/>
                <a:gd name="connsiteX5" fmla="*/ 304936 w 870094"/>
                <a:gd name="connsiteY5" fmla="*/ 1219149 h 1232390"/>
                <a:gd name="connsiteX6" fmla="*/ 514486 w 870094"/>
                <a:gd name="connsiteY6" fmla="*/ 1231849 h 1232390"/>
                <a:gd name="connsiteX7" fmla="*/ 717686 w 870094"/>
                <a:gd name="connsiteY7" fmla="*/ 1200099 h 1232390"/>
                <a:gd name="connsiteX8" fmla="*/ 870086 w 870094"/>
                <a:gd name="connsiteY8" fmla="*/ 1136599 h 1232390"/>
                <a:gd name="connsiteX9" fmla="*/ 711335 w 870094"/>
                <a:gd name="connsiteY9" fmla="*/ 1092149 h 1232390"/>
                <a:gd name="connsiteX10" fmla="*/ 539886 w 870094"/>
                <a:gd name="connsiteY10" fmla="*/ 1073099 h 1232390"/>
                <a:gd name="connsiteX11" fmla="*/ 528582 w 870094"/>
                <a:gd name="connsiteY11" fmla="*/ 0 h 1232390"/>
                <a:gd name="connsiteX12" fmla="*/ 311286 w 870094"/>
                <a:gd name="connsiteY12" fmla="*/ 14058 h 123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094" h="1232390">
                  <a:moveTo>
                    <a:pt x="311286" y="14058"/>
                  </a:moveTo>
                  <a:cubicBezTo>
                    <a:pt x="315519" y="497716"/>
                    <a:pt x="309169" y="916466"/>
                    <a:pt x="311286" y="1073099"/>
                  </a:cubicBezTo>
                  <a:cubicBezTo>
                    <a:pt x="148303" y="1083682"/>
                    <a:pt x="209534" y="1085957"/>
                    <a:pt x="157676" y="1099715"/>
                  </a:cubicBezTo>
                  <a:cubicBezTo>
                    <a:pt x="105818" y="1113473"/>
                    <a:pt x="4168" y="1137860"/>
                    <a:pt x="136" y="1155649"/>
                  </a:cubicBezTo>
                  <a:cubicBezTo>
                    <a:pt x="-3896" y="1173438"/>
                    <a:pt x="82686" y="1195866"/>
                    <a:pt x="133486" y="1206449"/>
                  </a:cubicBezTo>
                  <a:cubicBezTo>
                    <a:pt x="184286" y="1217032"/>
                    <a:pt x="241436" y="1214916"/>
                    <a:pt x="304936" y="1219149"/>
                  </a:cubicBezTo>
                  <a:cubicBezTo>
                    <a:pt x="368436" y="1223382"/>
                    <a:pt x="445694" y="1235024"/>
                    <a:pt x="514486" y="1231849"/>
                  </a:cubicBezTo>
                  <a:cubicBezTo>
                    <a:pt x="583278" y="1228674"/>
                    <a:pt x="658419" y="1215974"/>
                    <a:pt x="717686" y="1200099"/>
                  </a:cubicBezTo>
                  <a:cubicBezTo>
                    <a:pt x="776953" y="1184224"/>
                    <a:pt x="871144" y="1154590"/>
                    <a:pt x="870086" y="1136599"/>
                  </a:cubicBezTo>
                  <a:cubicBezTo>
                    <a:pt x="869028" y="1118608"/>
                    <a:pt x="766368" y="1102732"/>
                    <a:pt x="711335" y="1092149"/>
                  </a:cubicBezTo>
                  <a:cubicBezTo>
                    <a:pt x="656302" y="1081566"/>
                    <a:pt x="713453" y="1096382"/>
                    <a:pt x="539886" y="1073099"/>
                  </a:cubicBezTo>
                  <a:cubicBezTo>
                    <a:pt x="544119" y="947157"/>
                    <a:pt x="527185" y="452065"/>
                    <a:pt x="528582" y="0"/>
                  </a:cubicBezTo>
                  <a:cubicBezTo>
                    <a:pt x="287282" y="13758"/>
                    <a:pt x="542003" y="25700"/>
                    <a:pt x="311286" y="1405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wrap="square" rtlCol="0" anchor="ctr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606" name="Groupe 605"/>
            <p:cNvGrpSpPr>
              <a:grpSpLocks/>
            </p:cNvGrpSpPr>
            <p:nvPr/>
          </p:nvGrpSpPr>
          <p:grpSpPr bwMode="auto">
            <a:xfrm>
              <a:off x="1447142" y="877053"/>
              <a:ext cx="1555750" cy="3069669"/>
              <a:chOff x="1447142" y="877053"/>
              <a:chExt cx="1555750" cy="3069669"/>
            </a:xfrm>
          </p:grpSpPr>
          <p:sp>
            <p:nvSpPr>
              <p:cNvPr id="607" name="Forme libre 606"/>
              <p:cNvSpPr/>
              <p:nvPr/>
            </p:nvSpPr>
            <p:spPr>
              <a:xfrm flipH="1" flipV="1">
                <a:off x="1447142" y="877053"/>
                <a:ext cx="1555750" cy="2046446"/>
              </a:xfrm>
              <a:custGeom>
                <a:avLst/>
                <a:gdLst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95262"/>
                  <a:gd name="connsiteX1" fmla="*/ 315327 w 1182532"/>
                  <a:gd name="connsiteY1" fmla="*/ 266337 h 3095262"/>
                  <a:gd name="connsiteX2" fmla="*/ 496302 w 1182532"/>
                  <a:gd name="connsiteY2" fmla="*/ 180612 h 3095262"/>
                  <a:gd name="connsiteX3" fmla="*/ 524877 w 1182532"/>
                  <a:gd name="connsiteY3" fmla="*/ 18687 h 3095262"/>
                  <a:gd name="connsiteX4" fmla="*/ 667752 w 1182532"/>
                  <a:gd name="connsiteY4" fmla="*/ 18687 h 3095262"/>
                  <a:gd name="connsiteX5" fmla="*/ 680452 w 1182532"/>
                  <a:gd name="connsiteY5" fmla="*/ 155212 h 3095262"/>
                  <a:gd name="connsiteX6" fmla="*/ 829677 w 1182532"/>
                  <a:gd name="connsiteY6" fmla="*/ 247287 h 3095262"/>
                  <a:gd name="connsiteX7" fmla="*/ 848727 w 1182532"/>
                  <a:gd name="connsiteY7" fmla="*/ 2933337 h 3095262"/>
                  <a:gd name="connsiteX8" fmla="*/ 1067802 w 1182532"/>
                  <a:gd name="connsiteY8" fmla="*/ 2952387 h 3095262"/>
                  <a:gd name="connsiteX9" fmla="*/ 1182102 w 1182532"/>
                  <a:gd name="connsiteY9" fmla="*/ 3000012 h 3095262"/>
                  <a:gd name="connsiteX10" fmla="*/ 1029702 w 1182532"/>
                  <a:gd name="connsiteY10" fmla="*/ 3066687 h 3095262"/>
                  <a:gd name="connsiteX11" fmla="*/ 601077 w 1182532"/>
                  <a:gd name="connsiteY11" fmla="*/ 3095262 h 3095262"/>
                  <a:gd name="connsiteX12" fmla="*/ 229602 w 1182532"/>
                  <a:gd name="connsiteY12" fmla="*/ 3066687 h 3095262"/>
                  <a:gd name="connsiteX13" fmla="*/ 1002 w 1182532"/>
                  <a:gd name="connsiteY13" fmla="*/ 3000012 h 3095262"/>
                  <a:gd name="connsiteX14" fmla="*/ 153402 w 1182532"/>
                  <a:gd name="connsiteY14" fmla="*/ 2952387 h 3095262"/>
                  <a:gd name="connsiteX15" fmla="*/ 315327 w 1182532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2968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48998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50903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75383 h 3146833"/>
                  <a:gd name="connsiteX1" fmla="*/ 309010 w 1176215"/>
                  <a:gd name="connsiteY1" fmla="*/ 317908 h 3146833"/>
                  <a:gd name="connsiteX2" fmla="*/ 509035 w 1176215"/>
                  <a:gd name="connsiteY2" fmla="*/ 232183 h 3146833"/>
                  <a:gd name="connsiteX3" fmla="*/ 518560 w 1176215"/>
                  <a:gd name="connsiteY3" fmla="*/ 70258 h 3146833"/>
                  <a:gd name="connsiteX4" fmla="*/ 661435 w 1176215"/>
                  <a:gd name="connsiteY4" fmla="*/ 70258 h 3146833"/>
                  <a:gd name="connsiteX5" fmla="*/ 655085 w 1176215"/>
                  <a:gd name="connsiteY5" fmla="*/ 213133 h 3146833"/>
                  <a:gd name="connsiteX6" fmla="*/ 823360 w 1176215"/>
                  <a:gd name="connsiteY6" fmla="*/ 298858 h 3146833"/>
                  <a:gd name="connsiteX7" fmla="*/ 842410 w 1176215"/>
                  <a:gd name="connsiteY7" fmla="*/ 2984908 h 3146833"/>
                  <a:gd name="connsiteX8" fmla="*/ 1061485 w 1176215"/>
                  <a:gd name="connsiteY8" fmla="*/ 3003958 h 3146833"/>
                  <a:gd name="connsiteX9" fmla="*/ 1175785 w 1176215"/>
                  <a:gd name="connsiteY9" fmla="*/ 3051583 h 3146833"/>
                  <a:gd name="connsiteX10" fmla="*/ 1023385 w 1176215"/>
                  <a:gd name="connsiteY10" fmla="*/ 3118258 h 3146833"/>
                  <a:gd name="connsiteX11" fmla="*/ 594760 w 1176215"/>
                  <a:gd name="connsiteY11" fmla="*/ 3146833 h 3146833"/>
                  <a:gd name="connsiteX12" fmla="*/ 223285 w 1176215"/>
                  <a:gd name="connsiteY12" fmla="*/ 3118258 h 3146833"/>
                  <a:gd name="connsiteX13" fmla="*/ 1035 w 1176215"/>
                  <a:gd name="connsiteY13" fmla="*/ 3070633 h 3146833"/>
                  <a:gd name="connsiteX14" fmla="*/ 147085 w 1176215"/>
                  <a:gd name="connsiteY14" fmla="*/ 3003958 h 3146833"/>
                  <a:gd name="connsiteX15" fmla="*/ 309010 w 1176215"/>
                  <a:gd name="connsiteY15" fmla="*/ 2975383 h 314683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6215" h="3076575">
                    <a:moveTo>
                      <a:pt x="309010" y="2905125"/>
                    </a:moveTo>
                    <a:cubicBezTo>
                      <a:pt x="304248" y="2451100"/>
                      <a:pt x="291548" y="704850"/>
                      <a:pt x="309010" y="247650"/>
                    </a:cubicBezTo>
                    <a:cubicBezTo>
                      <a:pt x="593172" y="101600"/>
                      <a:pt x="328060" y="234950"/>
                      <a:pt x="509035" y="161925"/>
                    </a:cubicBezTo>
                    <a:cubicBezTo>
                      <a:pt x="518560" y="12700"/>
                      <a:pt x="509035" y="71437"/>
                      <a:pt x="518560" y="0"/>
                    </a:cubicBezTo>
                    <a:cubicBezTo>
                      <a:pt x="553485" y="11112"/>
                      <a:pt x="622806" y="2646"/>
                      <a:pt x="661435" y="0"/>
                    </a:cubicBezTo>
                    <a:cubicBezTo>
                      <a:pt x="649264" y="35454"/>
                      <a:pt x="659848" y="22225"/>
                      <a:pt x="655085" y="142875"/>
                    </a:cubicBezTo>
                    <a:cubicBezTo>
                      <a:pt x="828122" y="238125"/>
                      <a:pt x="434423" y="20638"/>
                      <a:pt x="823360" y="228600"/>
                    </a:cubicBezTo>
                    <a:cubicBezTo>
                      <a:pt x="837647" y="684212"/>
                      <a:pt x="850348" y="2444750"/>
                      <a:pt x="842410" y="2914650"/>
                    </a:cubicBezTo>
                    <a:cubicBezTo>
                      <a:pt x="1272622" y="2955925"/>
                      <a:pt x="1005922" y="2922587"/>
                      <a:pt x="1061485" y="2933700"/>
                    </a:cubicBezTo>
                    <a:cubicBezTo>
                      <a:pt x="1117048" y="2944813"/>
                      <a:pt x="1182135" y="2962275"/>
                      <a:pt x="1175785" y="2981325"/>
                    </a:cubicBezTo>
                    <a:cubicBezTo>
                      <a:pt x="1169435" y="3000375"/>
                      <a:pt x="1120223" y="3032125"/>
                      <a:pt x="1023385" y="3048000"/>
                    </a:cubicBezTo>
                    <a:cubicBezTo>
                      <a:pt x="926548" y="3063875"/>
                      <a:pt x="728110" y="3076575"/>
                      <a:pt x="594760" y="3076575"/>
                    </a:cubicBezTo>
                    <a:cubicBezTo>
                      <a:pt x="461410" y="3076575"/>
                      <a:pt x="322239" y="3060700"/>
                      <a:pt x="223285" y="3048000"/>
                    </a:cubicBezTo>
                    <a:cubicBezTo>
                      <a:pt x="124331" y="3035300"/>
                      <a:pt x="13735" y="3019425"/>
                      <a:pt x="1035" y="3000375"/>
                    </a:cubicBezTo>
                    <a:cubicBezTo>
                      <a:pt x="-11665" y="2981325"/>
                      <a:pt x="95756" y="2949575"/>
                      <a:pt x="147085" y="2933700"/>
                    </a:cubicBezTo>
                    <a:cubicBezTo>
                      <a:pt x="198414" y="2917825"/>
                      <a:pt x="66122" y="2959100"/>
                      <a:pt x="309010" y="2905125"/>
                    </a:cubicBezTo>
                    <a:close/>
                  </a:path>
                </a:pathLst>
              </a:custGeom>
              <a:noFill/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wrap="square" rtlCol="0" anchor="ctr"/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08" name="Forme libre 607"/>
              <p:cNvSpPr/>
              <p:nvPr/>
            </p:nvSpPr>
            <p:spPr>
              <a:xfrm flipH="1" flipV="1">
                <a:off x="2102195" y="2850412"/>
                <a:ext cx="245645" cy="1096310"/>
              </a:xfrm>
              <a:custGeom>
                <a:avLst/>
                <a:gdLst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76200 w 190500"/>
                  <a:gd name="connsiteY6" fmla="*/ 95885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82550 w 190500"/>
                  <a:gd name="connsiteY6" fmla="*/ 100330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0795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2065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700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390650">
                    <a:moveTo>
                      <a:pt x="0" y="1390650"/>
                    </a:moveTo>
                    <a:lnTo>
                      <a:pt x="190500" y="1384300"/>
                    </a:lnTo>
                    <a:lnTo>
                      <a:pt x="171450" y="1054100"/>
                    </a:lnTo>
                    <a:lnTo>
                      <a:pt x="139700" y="1035050"/>
                    </a:lnTo>
                    <a:cubicBezTo>
                      <a:pt x="141817" y="726017"/>
                      <a:pt x="124883" y="410633"/>
                      <a:pt x="127000" y="101600"/>
                    </a:cubicBezTo>
                    <a:lnTo>
                      <a:pt x="69850" y="0"/>
                    </a:lnTo>
                    <a:cubicBezTo>
                      <a:pt x="67733" y="347133"/>
                      <a:pt x="65617" y="694267"/>
                      <a:pt x="63500" y="1041400"/>
                    </a:cubicBezTo>
                    <a:lnTo>
                      <a:pt x="31750" y="1073150"/>
                    </a:lnTo>
                    <a:lnTo>
                      <a:pt x="0" y="1390650"/>
                    </a:lnTo>
                    <a:close/>
                  </a:path>
                </a:pathLst>
              </a:custGeom>
              <a:solidFill>
                <a:srgbClr val="9BBB59">
                  <a:lumMod val="65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wrap="square" rtlCol="0" anchor="ctr"/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cxnSp>
        <p:nvCxnSpPr>
          <p:cNvPr id="571" name="Connecteur droit avec flèche 570"/>
          <p:cNvCxnSpPr/>
          <p:nvPr/>
        </p:nvCxnSpPr>
        <p:spPr bwMode="auto">
          <a:xfrm flipH="1" flipV="1">
            <a:off x="1610213" y="5401680"/>
            <a:ext cx="0" cy="182483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2" name="Connecteur droit avec flèche 571"/>
          <p:cNvCxnSpPr/>
          <p:nvPr/>
        </p:nvCxnSpPr>
        <p:spPr bwMode="auto">
          <a:xfrm flipH="1" flipV="1">
            <a:off x="8778550" y="5403950"/>
            <a:ext cx="0" cy="189733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3" name="Connecteur droit avec flèche 572"/>
          <p:cNvCxnSpPr/>
          <p:nvPr/>
        </p:nvCxnSpPr>
        <p:spPr bwMode="auto">
          <a:xfrm flipH="1" flipV="1">
            <a:off x="7185687" y="5403950"/>
            <a:ext cx="0" cy="181511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" name="Connecteur droit avec flèche 574"/>
          <p:cNvCxnSpPr/>
          <p:nvPr/>
        </p:nvCxnSpPr>
        <p:spPr bwMode="auto">
          <a:xfrm flipH="1" flipV="1">
            <a:off x="1609641" y="5619600"/>
            <a:ext cx="0" cy="185909"/>
          </a:xfrm>
          <a:prstGeom prst="straightConnector1">
            <a:avLst/>
          </a:prstGeom>
          <a:ln w="22225">
            <a:solidFill>
              <a:srgbClr val="FF0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6" name="ZoneTexte 22"/>
          <p:cNvSpPr txBox="1"/>
          <p:nvPr/>
        </p:nvSpPr>
        <p:spPr bwMode="auto">
          <a:xfrm>
            <a:off x="516901" y="5400000"/>
            <a:ext cx="892003" cy="197774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no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latin typeface="Arial" panose="020B0604020202020204" pitchFamily="34" charset="0"/>
                <a:cs typeface="Arial" panose="020B0604020202020204" pitchFamily="34" charset="0"/>
              </a:rPr>
              <a:t>serum</a:t>
            </a:r>
            <a:r>
              <a:rPr lang="en-US" sz="1100" baseline="0" dirty="0">
                <a:latin typeface="Arial" panose="020B0604020202020204" pitchFamily="34" charset="0"/>
                <a:cs typeface="Arial" panose="020B0604020202020204" pitchFamily="34" charset="0"/>
              </a:rPr>
              <a:t> sample</a:t>
            </a:r>
            <a:endParaRPr lang="en-US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7" name="ZoneTexte 23"/>
          <p:cNvSpPr txBox="1"/>
          <p:nvPr/>
        </p:nvSpPr>
        <p:spPr bwMode="auto">
          <a:xfrm>
            <a:off x="572651" y="5616000"/>
            <a:ext cx="844217" cy="154175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no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latin typeface="Arial" panose="020B0604020202020204" pitchFamily="34" charset="0"/>
                <a:cs typeface="Arial" panose="020B0604020202020204" pitchFamily="34" charset="0"/>
              </a:rPr>
              <a:t>clinic + temp.</a:t>
            </a:r>
          </a:p>
        </p:txBody>
      </p:sp>
      <p:sp>
        <p:nvSpPr>
          <p:cNvPr id="578" name="ZoneTexte 24"/>
          <p:cNvSpPr txBox="1"/>
          <p:nvPr/>
        </p:nvSpPr>
        <p:spPr bwMode="auto">
          <a:xfrm>
            <a:off x="588580" y="6048000"/>
            <a:ext cx="812360" cy="204743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no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latin typeface="Arial" panose="020B0604020202020204" pitchFamily="34" charset="0"/>
                <a:cs typeface="Arial" panose="020B0604020202020204" pitchFamily="34" charset="0"/>
              </a:rPr>
              <a:t>FMD lesions</a:t>
            </a:r>
          </a:p>
        </p:txBody>
      </p:sp>
      <p:cxnSp>
        <p:nvCxnSpPr>
          <p:cNvPr id="579" name="Connecteur droit avec flèche 578"/>
          <p:cNvCxnSpPr/>
          <p:nvPr/>
        </p:nvCxnSpPr>
        <p:spPr bwMode="auto">
          <a:xfrm flipH="1" flipV="1">
            <a:off x="6986579" y="5619600"/>
            <a:ext cx="0" cy="185909"/>
          </a:xfrm>
          <a:prstGeom prst="straightConnector1">
            <a:avLst/>
          </a:prstGeom>
          <a:ln w="22225">
            <a:solidFill>
              <a:srgbClr val="FF0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" name="Connecteur droit avec flèche 579"/>
          <p:cNvCxnSpPr/>
          <p:nvPr/>
        </p:nvCxnSpPr>
        <p:spPr bwMode="auto">
          <a:xfrm flipH="1" flipV="1">
            <a:off x="7185687" y="5619600"/>
            <a:ext cx="0" cy="185909"/>
          </a:xfrm>
          <a:prstGeom prst="straightConnector1">
            <a:avLst/>
          </a:prstGeom>
          <a:ln w="22225">
            <a:solidFill>
              <a:srgbClr val="FF0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" name="Connecteur droit avec flèche 580"/>
          <p:cNvCxnSpPr/>
          <p:nvPr/>
        </p:nvCxnSpPr>
        <p:spPr bwMode="auto">
          <a:xfrm flipH="1" flipV="1">
            <a:off x="7384795" y="5619600"/>
            <a:ext cx="0" cy="185909"/>
          </a:xfrm>
          <a:prstGeom prst="straightConnector1">
            <a:avLst/>
          </a:prstGeom>
          <a:ln w="22225">
            <a:solidFill>
              <a:srgbClr val="FF0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" name="Connecteur droit avec flèche 581"/>
          <p:cNvCxnSpPr/>
          <p:nvPr/>
        </p:nvCxnSpPr>
        <p:spPr bwMode="auto">
          <a:xfrm flipH="1" flipV="1">
            <a:off x="7583903" y="5619600"/>
            <a:ext cx="0" cy="185909"/>
          </a:xfrm>
          <a:prstGeom prst="straightConnector1">
            <a:avLst/>
          </a:prstGeom>
          <a:ln w="22225">
            <a:solidFill>
              <a:srgbClr val="FF0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" name="Connecteur droit avec flèche 582"/>
          <p:cNvCxnSpPr/>
          <p:nvPr/>
        </p:nvCxnSpPr>
        <p:spPr bwMode="auto">
          <a:xfrm flipH="1" flipV="1">
            <a:off x="7783011" y="5619600"/>
            <a:ext cx="0" cy="185909"/>
          </a:xfrm>
          <a:prstGeom prst="straightConnector1">
            <a:avLst/>
          </a:prstGeom>
          <a:ln w="22225">
            <a:solidFill>
              <a:srgbClr val="FF0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" name="Connecteur droit avec flèche 583"/>
          <p:cNvCxnSpPr/>
          <p:nvPr/>
        </p:nvCxnSpPr>
        <p:spPr bwMode="auto">
          <a:xfrm flipH="1" flipV="1">
            <a:off x="7982119" y="5619600"/>
            <a:ext cx="0" cy="185909"/>
          </a:xfrm>
          <a:prstGeom prst="straightConnector1">
            <a:avLst/>
          </a:prstGeom>
          <a:ln w="22225">
            <a:solidFill>
              <a:srgbClr val="FF0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" name="Connecteur droit avec flèche 584"/>
          <p:cNvCxnSpPr/>
          <p:nvPr/>
        </p:nvCxnSpPr>
        <p:spPr bwMode="auto">
          <a:xfrm flipH="1" flipV="1">
            <a:off x="8181227" y="5619600"/>
            <a:ext cx="0" cy="185909"/>
          </a:xfrm>
          <a:prstGeom prst="straightConnector1">
            <a:avLst/>
          </a:prstGeom>
          <a:ln w="22225">
            <a:solidFill>
              <a:srgbClr val="FF0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6" name="Connecteur droit avec flèche 585"/>
          <p:cNvCxnSpPr/>
          <p:nvPr/>
        </p:nvCxnSpPr>
        <p:spPr bwMode="auto">
          <a:xfrm flipH="1" flipV="1">
            <a:off x="8380335" y="5619600"/>
            <a:ext cx="0" cy="185909"/>
          </a:xfrm>
          <a:prstGeom prst="straightConnector1">
            <a:avLst/>
          </a:prstGeom>
          <a:ln w="22225">
            <a:solidFill>
              <a:srgbClr val="FF0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7" name="Connecteur droit avec flèche 586"/>
          <p:cNvCxnSpPr/>
          <p:nvPr/>
        </p:nvCxnSpPr>
        <p:spPr bwMode="auto">
          <a:xfrm flipH="1" flipV="1">
            <a:off x="8579443" y="5619600"/>
            <a:ext cx="0" cy="185909"/>
          </a:xfrm>
          <a:prstGeom prst="straightConnector1">
            <a:avLst/>
          </a:prstGeom>
          <a:ln w="22225">
            <a:solidFill>
              <a:srgbClr val="FF0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8" name="Connecteur droit avec flèche 587"/>
          <p:cNvCxnSpPr/>
          <p:nvPr/>
        </p:nvCxnSpPr>
        <p:spPr bwMode="auto">
          <a:xfrm flipH="1" flipV="1">
            <a:off x="8778550" y="5619600"/>
            <a:ext cx="0" cy="185909"/>
          </a:xfrm>
          <a:prstGeom prst="straightConnector1">
            <a:avLst/>
          </a:prstGeom>
          <a:ln w="22225">
            <a:solidFill>
              <a:srgbClr val="FF0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9" name="Connecteur droit avec flèche 588"/>
          <p:cNvCxnSpPr/>
          <p:nvPr/>
        </p:nvCxnSpPr>
        <p:spPr bwMode="auto">
          <a:xfrm flipH="1" flipV="1">
            <a:off x="7783011" y="6058106"/>
            <a:ext cx="0" cy="187541"/>
          </a:xfrm>
          <a:prstGeom prst="straightConnector1">
            <a:avLst/>
          </a:prstGeom>
          <a:ln w="22225">
            <a:solidFill>
              <a:schemeClr val="tx1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0" name="Connecteur droit avec flèche 589"/>
          <p:cNvCxnSpPr/>
          <p:nvPr/>
        </p:nvCxnSpPr>
        <p:spPr bwMode="auto">
          <a:xfrm flipH="1" flipV="1">
            <a:off x="8778550" y="6058106"/>
            <a:ext cx="0" cy="187541"/>
          </a:xfrm>
          <a:prstGeom prst="straightConnector1">
            <a:avLst/>
          </a:prstGeom>
          <a:ln w="22225">
            <a:solidFill>
              <a:schemeClr val="tx1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1" name="Connecteur droit avec flèche 590"/>
          <p:cNvCxnSpPr/>
          <p:nvPr/>
        </p:nvCxnSpPr>
        <p:spPr bwMode="auto">
          <a:xfrm flipH="1" flipV="1">
            <a:off x="3001435" y="5409720"/>
            <a:ext cx="0" cy="177754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2" name="Connecteur droit avec flèche 591"/>
          <p:cNvCxnSpPr/>
          <p:nvPr/>
        </p:nvCxnSpPr>
        <p:spPr bwMode="auto">
          <a:xfrm flipH="1" flipV="1">
            <a:off x="4395190" y="5409720"/>
            <a:ext cx="0" cy="177754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3" name="Connecteur droit avec flèche 592"/>
          <p:cNvCxnSpPr/>
          <p:nvPr/>
        </p:nvCxnSpPr>
        <p:spPr bwMode="auto">
          <a:xfrm flipH="1" flipV="1">
            <a:off x="5788945" y="5409720"/>
            <a:ext cx="0" cy="177754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4" name="ZoneTexte 49"/>
          <p:cNvSpPr txBox="1"/>
          <p:nvPr/>
        </p:nvSpPr>
        <p:spPr bwMode="auto">
          <a:xfrm>
            <a:off x="323528" y="5832000"/>
            <a:ext cx="1090756" cy="199211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no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latin typeface="Arial" panose="020B0604020202020204" pitchFamily="34" charset="0"/>
                <a:cs typeface="Arial" panose="020B0604020202020204" pitchFamily="34" charset="0"/>
              </a:rPr>
              <a:t>blood</a:t>
            </a:r>
            <a:r>
              <a:rPr lang="en-US" sz="1100" baseline="0" dirty="0">
                <a:latin typeface="Arial" panose="020B0604020202020204" pitchFamily="34" charset="0"/>
                <a:cs typeface="Arial" panose="020B0604020202020204" pitchFamily="34" charset="0"/>
              </a:rPr>
              <a:t> for virology</a:t>
            </a:r>
            <a:endParaRPr lang="en-US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95" name="Connecteur droit avec flèche 594"/>
          <p:cNvCxnSpPr/>
          <p:nvPr/>
        </p:nvCxnSpPr>
        <p:spPr bwMode="auto">
          <a:xfrm flipH="1" flipV="1">
            <a:off x="7186001" y="5847038"/>
            <a:ext cx="0" cy="179286"/>
          </a:xfrm>
          <a:prstGeom prst="straightConnector1">
            <a:avLst/>
          </a:prstGeom>
          <a:ln w="22225">
            <a:solidFill>
              <a:srgbClr val="00B05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6" name="Connecteur droit avec flèche 595"/>
          <p:cNvCxnSpPr/>
          <p:nvPr/>
        </p:nvCxnSpPr>
        <p:spPr bwMode="auto">
          <a:xfrm flipH="1" flipV="1">
            <a:off x="7385109" y="5847038"/>
            <a:ext cx="0" cy="179286"/>
          </a:xfrm>
          <a:prstGeom prst="straightConnector1">
            <a:avLst/>
          </a:prstGeom>
          <a:ln w="22225">
            <a:solidFill>
              <a:srgbClr val="00B05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7" name="Connecteur droit avec flèche 596"/>
          <p:cNvCxnSpPr/>
          <p:nvPr/>
        </p:nvCxnSpPr>
        <p:spPr bwMode="auto">
          <a:xfrm flipH="1" flipV="1">
            <a:off x="7584217" y="5847038"/>
            <a:ext cx="0" cy="179286"/>
          </a:xfrm>
          <a:prstGeom prst="straightConnector1">
            <a:avLst/>
          </a:prstGeom>
          <a:ln w="22225">
            <a:solidFill>
              <a:srgbClr val="00B05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8" name="Connecteur droit avec flèche 597"/>
          <p:cNvCxnSpPr/>
          <p:nvPr/>
        </p:nvCxnSpPr>
        <p:spPr bwMode="auto">
          <a:xfrm flipH="1" flipV="1">
            <a:off x="7783325" y="5847038"/>
            <a:ext cx="0" cy="179286"/>
          </a:xfrm>
          <a:prstGeom prst="straightConnector1">
            <a:avLst/>
          </a:prstGeom>
          <a:ln w="22225">
            <a:solidFill>
              <a:srgbClr val="00B05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9" name="Connecteur droit avec flèche 598"/>
          <p:cNvCxnSpPr/>
          <p:nvPr/>
        </p:nvCxnSpPr>
        <p:spPr bwMode="auto">
          <a:xfrm flipH="1" flipV="1">
            <a:off x="7982432" y="5847038"/>
            <a:ext cx="0" cy="179286"/>
          </a:xfrm>
          <a:prstGeom prst="straightConnector1">
            <a:avLst/>
          </a:prstGeom>
          <a:ln w="22225">
            <a:solidFill>
              <a:srgbClr val="00B05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0" name="Connecteur droit avec flèche 599"/>
          <p:cNvCxnSpPr/>
          <p:nvPr/>
        </p:nvCxnSpPr>
        <p:spPr bwMode="auto">
          <a:xfrm flipH="1" flipV="1">
            <a:off x="8181540" y="5847038"/>
            <a:ext cx="0" cy="179286"/>
          </a:xfrm>
          <a:prstGeom prst="straightConnector1">
            <a:avLst/>
          </a:prstGeom>
          <a:ln w="22225">
            <a:solidFill>
              <a:srgbClr val="00B05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1" name="Connecteur droit avec flèche 600"/>
          <p:cNvCxnSpPr/>
          <p:nvPr/>
        </p:nvCxnSpPr>
        <p:spPr bwMode="auto">
          <a:xfrm flipH="1" flipV="1">
            <a:off x="8380648" y="5847038"/>
            <a:ext cx="0" cy="179286"/>
          </a:xfrm>
          <a:prstGeom prst="straightConnector1">
            <a:avLst/>
          </a:prstGeom>
          <a:ln w="22225">
            <a:solidFill>
              <a:srgbClr val="00B05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Connecteur droit avec flèche 601"/>
          <p:cNvCxnSpPr/>
          <p:nvPr/>
        </p:nvCxnSpPr>
        <p:spPr bwMode="auto">
          <a:xfrm flipH="1" flipV="1">
            <a:off x="8579756" y="5847038"/>
            <a:ext cx="0" cy="179286"/>
          </a:xfrm>
          <a:prstGeom prst="straightConnector1">
            <a:avLst/>
          </a:prstGeom>
          <a:ln w="22225">
            <a:solidFill>
              <a:srgbClr val="00B05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3" name="Connecteur droit avec flèche 602"/>
          <p:cNvCxnSpPr/>
          <p:nvPr/>
        </p:nvCxnSpPr>
        <p:spPr bwMode="auto">
          <a:xfrm flipH="1" flipV="1">
            <a:off x="8778864" y="5847038"/>
            <a:ext cx="0" cy="179286"/>
          </a:xfrm>
          <a:prstGeom prst="straightConnector1">
            <a:avLst/>
          </a:prstGeom>
          <a:ln w="22225">
            <a:solidFill>
              <a:srgbClr val="00B05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1189936"/>
            <a:ext cx="1347959" cy="346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ZoneTexte 1"/>
          <p:cNvSpPr txBox="1"/>
          <p:nvPr/>
        </p:nvSpPr>
        <p:spPr>
          <a:xfrm>
            <a:off x="6631801" y="4537720"/>
            <a:ext cx="1079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900" dirty="0" err="1" smtClean="0"/>
              <a:t>FMDv</a:t>
            </a:r>
            <a:r>
              <a:rPr lang="fr-FR" sz="900" dirty="0" smtClean="0"/>
              <a:t> O Manisa</a:t>
            </a:r>
            <a:endParaRPr lang="en-US" sz="900" dirty="0"/>
          </a:p>
        </p:txBody>
      </p:sp>
    </p:spTree>
    <p:extLst>
      <p:ext uri="{BB962C8B-B14F-4D97-AF65-F5344CB8AC3E}">
        <p14:creationId xmlns:p14="http://schemas.microsoft.com/office/powerpoint/2010/main" val="3831231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76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2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28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4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800"/>
                            </p:stCondLst>
                            <p:childTnLst>
                              <p:par>
                                <p:cTn id="39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60"/>
                            </p:stCondLst>
                            <p:childTnLst>
                              <p:par>
                                <p:cTn id="42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320"/>
                            </p:stCondLst>
                            <p:childTnLst>
                              <p:par>
                                <p:cTn id="45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80"/>
                            </p:stCondLst>
                            <p:childTnLst>
                              <p:par>
                                <p:cTn id="4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60"/>
                            </p:stCondLst>
                            <p:childTnLst>
                              <p:par>
                                <p:cTn id="6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20"/>
                            </p:stCondLst>
                            <p:childTnLst>
                              <p:par>
                                <p:cTn id="6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280"/>
                            </p:stCondLst>
                            <p:childTnLst>
                              <p:par>
                                <p:cTn id="6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40"/>
                            </p:stCondLst>
                            <p:childTnLst>
                              <p:par>
                                <p:cTn id="7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800"/>
                            </p:stCondLst>
                            <p:childTnLst>
                              <p:par>
                                <p:cTn id="7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60"/>
                            </p:stCondLst>
                            <p:childTnLst>
                              <p:par>
                                <p:cTn id="76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320"/>
                            </p:stCondLst>
                            <p:childTnLst>
                              <p:par>
                                <p:cTn id="79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250"/>
                            </p:stCondLst>
                            <p:childTnLst>
                              <p:par>
                                <p:cTn id="89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6" grpId="0" animBg="1"/>
      <p:bldP spid="577" grpId="0"/>
      <p:bldP spid="578" grpId="0"/>
      <p:bldP spid="594" grpId="0"/>
      <p:bldP spid="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Results</a:t>
            </a:r>
            <a:r>
              <a:rPr lang="fr-FR" sz="2400" dirty="0" smtClean="0"/>
              <a:t> : </a:t>
            </a:r>
            <a:r>
              <a:rPr lang="fr-FR" sz="2400" dirty="0" err="1" smtClean="0"/>
              <a:t>serology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773034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Results</a:t>
            </a:r>
            <a:r>
              <a:rPr lang="fr-FR" sz="2400" dirty="0" smtClean="0"/>
              <a:t> : </a:t>
            </a:r>
            <a:r>
              <a:rPr lang="fr-FR" sz="2400" dirty="0" err="1" smtClean="0"/>
              <a:t>serology</a:t>
            </a:r>
            <a:endParaRPr lang="en-US" sz="2400" dirty="0"/>
          </a:p>
        </p:txBody>
      </p:sp>
      <p:sp>
        <p:nvSpPr>
          <p:cNvPr id="2" name="Rectangle 1"/>
          <p:cNvSpPr/>
          <p:nvPr/>
        </p:nvSpPr>
        <p:spPr>
          <a:xfrm>
            <a:off x="225938" y="1124744"/>
            <a:ext cx="261481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dirty="0">
                <a:solidFill>
                  <a:srgbClr val="144C38"/>
                </a:solidFill>
                <a:latin typeface="+mn-lt"/>
              </a:rPr>
              <a:t>VNT to FMD A22 Iraq</a:t>
            </a:r>
          </a:p>
        </p:txBody>
      </p:sp>
      <p:sp>
        <p:nvSpPr>
          <p:cNvPr id="4" name="ZoneTexte 3"/>
          <p:cNvSpPr txBox="1"/>
          <p:nvPr/>
        </p:nvSpPr>
        <p:spPr>
          <a:xfrm>
            <a:off x="1835696" y="6081852"/>
            <a:ext cx="56396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dirty="0" smtClean="0"/>
              <a:t>D28 VNT in G1 </a:t>
            </a:r>
            <a:r>
              <a:rPr lang="fr-FR" sz="1400" b="1" dirty="0" err="1" smtClean="0"/>
              <a:t>statistically</a:t>
            </a:r>
            <a:r>
              <a:rPr lang="fr-FR" sz="1400" b="1" dirty="0" smtClean="0"/>
              <a:t> non </a:t>
            </a:r>
            <a:r>
              <a:rPr lang="fr-FR" sz="1400" b="1" dirty="0" err="1" smtClean="0"/>
              <a:t>inferior</a:t>
            </a:r>
            <a:r>
              <a:rPr lang="fr-FR" sz="1400" b="1" dirty="0" smtClean="0"/>
              <a:t> </a:t>
            </a:r>
            <a:r>
              <a:rPr lang="fr-FR" sz="1400" dirty="0" smtClean="0"/>
              <a:t>to D28 VNT in G3</a:t>
            </a:r>
            <a:endParaRPr lang="en-US" sz="1400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999" y="1547999"/>
            <a:ext cx="7140712" cy="453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376288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Results</a:t>
            </a:r>
            <a:r>
              <a:rPr lang="fr-FR" sz="2400" dirty="0" smtClean="0"/>
              <a:t> : </a:t>
            </a:r>
            <a:r>
              <a:rPr lang="fr-FR" sz="2400" dirty="0" err="1" smtClean="0"/>
              <a:t>serology</a:t>
            </a:r>
            <a:endParaRPr lang="en-US" sz="2400" dirty="0"/>
          </a:p>
        </p:txBody>
      </p:sp>
      <p:sp>
        <p:nvSpPr>
          <p:cNvPr id="2" name="Rectangle 1"/>
          <p:cNvSpPr/>
          <p:nvPr/>
        </p:nvSpPr>
        <p:spPr>
          <a:xfrm>
            <a:off x="225938" y="1124744"/>
            <a:ext cx="21868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dirty="0">
                <a:solidFill>
                  <a:srgbClr val="144C38"/>
                </a:solidFill>
                <a:latin typeface="+mn-lt"/>
              </a:rPr>
              <a:t>VNT to FMD </a:t>
            </a:r>
            <a:r>
              <a:rPr lang="en-US" sz="1600" b="1" dirty="0" smtClean="0">
                <a:solidFill>
                  <a:srgbClr val="144C38"/>
                </a:solidFill>
                <a:latin typeface="+mn-lt"/>
              </a:rPr>
              <a:t>SAT2</a:t>
            </a:r>
            <a:endParaRPr lang="en-US" sz="1600" b="1" dirty="0">
              <a:solidFill>
                <a:srgbClr val="144C38"/>
              </a:solidFill>
              <a:latin typeface="+mn-lt"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000" y="1548000"/>
            <a:ext cx="7147928" cy="453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ZoneTexte 6"/>
          <p:cNvSpPr txBox="1"/>
          <p:nvPr/>
        </p:nvSpPr>
        <p:spPr>
          <a:xfrm>
            <a:off x="1835696" y="6081852"/>
            <a:ext cx="56396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dirty="0" smtClean="0"/>
              <a:t>D28 VNT in G1 </a:t>
            </a:r>
            <a:r>
              <a:rPr lang="fr-FR" sz="1400" b="1" dirty="0" err="1" smtClean="0"/>
              <a:t>statistically</a:t>
            </a:r>
            <a:r>
              <a:rPr lang="fr-FR" sz="1400" b="1" dirty="0" smtClean="0"/>
              <a:t> non </a:t>
            </a:r>
            <a:r>
              <a:rPr lang="fr-FR" sz="1400" b="1" dirty="0" err="1" smtClean="0"/>
              <a:t>inferior</a:t>
            </a:r>
            <a:r>
              <a:rPr lang="fr-FR" sz="1400" b="1" dirty="0" smtClean="0"/>
              <a:t> </a:t>
            </a:r>
            <a:r>
              <a:rPr lang="fr-FR" sz="1400" dirty="0" smtClean="0"/>
              <a:t>to D28 VNT in G3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4539893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Results</a:t>
            </a:r>
            <a:r>
              <a:rPr lang="fr-FR" sz="2400" dirty="0" smtClean="0"/>
              <a:t> : </a:t>
            </a:r>
            <a:r>
              <a:rPr lang="fr-FR" sz="2400" dirty="0" err="1" smtClean="0"/>
              <a:t>serology</a:t>
            </a:r>
            <a:endParaRPr lang="en-US" sz="2400" dirty="0"/>
          </a:p>
        </p:txBody>
      </p:sp>
      <p:sp>
        <p:nvSpPr>
          <p:cNvPr id="2" name="Rectangle 1"/>
          <p:cNvSpPr/>
          <p:nvPr/>
        </p:nvSpPr>
        <p:spPr>
          <a:xfrm>
            <a:off x="225938" y="1124744"/>
            <a:ext cx="265008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dirty="0">
                <a:solidFill>
                  <a:srgbClr val="144C38"/>
                </a:solidFill>
                <a:latin typeface="+mn-lt"/>
              </a:rPr>
              <a:t>VNT to FMD </a:t>
            </a:r>
            <a:r>
              <a:rPr lang="en-US" sz="1600" b="1" dirty="0" smtClean="0">
                <a:solidFill>
                  <a:srgbClr val="144C38"/>
                </a:solidFill>
                <a:latin typeface="+mn-lt"/>
              </a:rPr>
              <a:t>O </a:t>
            </a:r>
            <a:r>
              <a:rPr lang="en-US" sz="1600" b="1" dirty="0" err="1" smtClean="0">
                <a:solidFill>
                  <a:srgbClr val="144C38"/>
                </a:solidFill>
                <a:latin typeface="+mn-lt"/>
              </a:rPr>
              <a:t>Manisa</a:t>
            </a:r>
            <a:endParaRPr lang="en-US" sz="1600" b="1" dirty="0">
              <a:solidFill>
                <a:srgbClr val="144C38"/>
              </a:solidFill>
              <a:latin typeface="+mn-lt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1960486" y="6081853"/>
            <a:ext cx="519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dirty="0" smtClean="0"/>
              <a:t>D28 VNT in G1 </a:t>
            </a:r>
            <a:r>
              <a:rPr lang="fr-FR" sz="1400" b="1" dirty="0" err="1" smtClean="0"/>
              <a:t>statistically</a:t>
            </a:r>
            <a:r>
              <a:rPr lang="fr-FR" sz="1400" b="1" dirty="0" smtClean="0"/>
              <a:t> </a:t>
            </a:r>
            <a:r>
              <a:rPr lang="fr-FR" sz="1400" b="1" dirty="0" err="1" smtClean="0"/>
              <a:t>inferior</a:t>
            </a:r>
            <a:r>
              <a:rPr lang="fr-FR" sz="1400" b="1" dirty="0" smtClean="0"/>
              <a:t> </a:t>
            </a:r>
            <a:r>
              <a:rPr lang="fr-FR" sz="1400" dirty="0" smtClean="0"/>
              <a:t>to D28 VNT in G3</a:t>
            </a:r>
            <a:endParaRPr lang="en-US" sz="1400" dirty="0"/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000" y="1548000"/>
            <a:ext cx="7251605" cy="453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4"/>
          <p:cNvSpPr/>
          <p:nvPr/>
        </p:nvSpPr>
        <p:spPr bwMode="auto">
          <a:xfrm>
            <a:off x="6246681" y="1786955"/>
            <a:ext cx="2514415" cy="4197950"/>
          </a:xfrm>
          <a:custGeom>
            <a:avLst/>
            <a:gdLst>
              <a:gd name="connsiteX0" fmla="*/ 0 w 2340000"/>
              <a:gd name="connsiteY0" fmla="*/ 0 h 4197950"/>
              <a:gd name="connsiteX1" fmla="*/ 2340000 w 2340000"/>
              <a:gd name="connsiteY1" fmla="*/ 0 h 4197950"/>
              <a:gd name="connsiteX2" fmla="*/ 2340000 w 2340000"/>
              <a:gd name="connsiteY2" fmla="*/ 4197950 h 4197950"/>
              <a:gd name="connsiteX3" fmla="*/ 0 w 2340000"/>
              <a:gd name="connsiteY3" fmla="*/ 4197950 h 4197950"/>
              <a:gd name="connsiteX4" fmla="*/ 0 w 2340000"/>
              <a:gd name="connsiteY4" fmla="*/ 0 h 4197950"/>
              <a:gd name="connsiteX0" fmla="*/ 35169 w 2375169"/>
              <a:gd name="connsiteY0" fmla="*/ 0 h 4197950"/>
              <a:gd name="connsiteX1" fmla="*/ 2375169 w 2375169"/>
              <a:gd name="connsiteY1" fmla="*/ 0 h 4197950"/>
              <a:gd name="connsiteX2" fmla="*/ 2375169 w 2375169"/>
              <a:gd name="connsiteY2" fmla="*/ 4197950 h 4197950"/>
              <a:gd name="connsiteX3" fmla="*/ 0 w 2375169"/>
              <a:gd name="connsiteY3" fmla="*/ 3886451 h 4197950"/>
              <a:gd name="connsiteX4" fmla="*/ 35169 w 2375169"/>
              <a:gd name="connsiteY4" fmla="*/ 0 h 4197950"/>
              <a:gd name="connsiteX0" fmla="*/ 35169 w 2375169"/>
              <a:gd name="connsiteY0" fmla="*/ 0 h 4197950"/>
              <a:gd name="connsiteX1" fmla="*/ 2375169 w 2375169"/>
              <a:gd name="connsiteY1" fmla="*/ 0 h 4197950"/>
              <a:gd name="connsiteX2" fmla="*/ 2375169 w 2375169"/>
              <a:gd name="connsiteY2" fmla="*/ 4197950 h 4197950"/>
              <a:gd name="connsiteX3" fmla="*/ 0 w 2375169"/>
              <a:gd name="connsiteY3" fmla="*/ 3886451 h 4197950"/>
              <a:gd name="connsiteX4" fmla="*/ 39680 w 2375169"/>
              <a:gd name="connsiteY4" fmla="*/ 1856293 h 4197950"/>
              <a:gd name="connsiteX5" fmla="*/ 35169 w 2375169"/>
              <a:gd name="connsiteY5" fmla="*/ 0 h 4197950"/>
              <a:gd name="connsiteX0" fmla="*/ 200528 w 2540528"/>
              <a:gd name="connsiteY0" fmla="*/ 0 h 4197950"/>
              <a:gd name="connsiteX1" fmla="*/ 2540528 w 2540528"/>
              <a:gd name="connsiteY1" fmla="*/ 0 h 4197950"/>
              <a:gd name="connsiteX2" fmla="*/ 2540528 w 2540528"/>
              <a:gd name="connsiteY2" fmla="*/ 4197950 h 4197950"/>
              <a:gd name="connsiteX3" fmla="*/ 165359 w 2540528"/>
              <a:gd name="connsiteY3" fmla="*/ 3886451 h 4197950"/>
              <a:gd name="connsiteX4" fmla="*/ 205039 w 2540528"/>
              <a:gd name="connsiteY4" fmla="*/ 2092429 h 4197950"/>
              <a:gd name="connsiteX5" fmla="*/ 205039 w 2540528"/>
              <a:gd name="connsiteY5" fmla="*/ 1856293 h 4197950"/>
              <a:gd name="connsiteX6" fmla="*/ 200528 w 2540528"/>
              <a:gd name="connsiteY6" fmla="*/ 0 h 4197950"/>
              <a:gd name="connsiteX0" fmla="*/ 203256 w 2543256"/>
              <a:gd name="connsiteY0" fmla="*/ 0 h 4197950"/>
              <a:gd name="connsiteX1" fmla="*/ 2543256 w 2543256"/>
              <a:gd name="connsiteY1" fmla="*/ 0 h 4197950"/>
              <a:gd name="connsiteX2" fmla="*/ 2543256 w 2543256"/>
              <a:gd name="connsiteY2" fmla="*/ 4197950 h 4197950"/>
              <a:gd name="connsiteX3" fmla="*/ 168087 w 2543256"/>
              <a:gd name="connsiteY3" fmla="*/ 3886451 h 4197950"/>
              <a:gd name="connsiteX4" fmla="*/ 207767 w 2543256"/>
              <a:gd name="connsiteY4" fmla="*/ 2092429 h 4197950"/>
              <a:gd name="connsiteX5" fmla="*/ 207767 w 2543256"/>
              <a:gd name="connsiteY5" fmla="*/ 1856293 h 4197950"/>
              <a:gd name="connsiteX6" fmla="*/ 203256 w 2543256"/>
              <a:gd name="connsiteY6" fmla="*/ 0 h 4197950"/>
              <a:gd name="connsiteX0" fmla="*/ 240849 w 2580849"/>
              <a:gd name="connsiteY0" fmla="*/ 0 h 4197950"/>
              <a:gd name="connsiteX1" fmla="*/ 2580849 w 2580849"/>
              <a:gd name="connsiteY1" fmla="*/ 0 h 4197950"/>
              <a:gd name="connsiteX2" fmla="*/ 2580849 w 2580849"/>
              <a:gd name="connsiteY2" fmla="*/ 4197950 h 4197950"/>
              <a:gd name="connsiteX3" fmla="*/ 205680 w 2580849"/>
              <a:gd name="connsiteY3" fmla="*/ 3886451 h 4197950"/>
              <a:gd name="connsiteX4" fmla="*/ 245360 w 2580849"/>
              <a:gd name="connsiteY4" fmla="*/ 2092429 h 4197950"/>
              <a:gd name="connsiteX5" fmla="*/ 245360 w 2580849"/>
              <a:gd name="connsiteY5" fmla="*/ 1856293 h 4197950"/>
              <a:gd name="connsiteX6" fmla="*/ 240849 w 2580849"/>
              <a:gd name="connsiteY6" fmla="*/ 0 h 4197950"/>
              <a:gd name="connsiteX0" fmla="*/ 52372 w 2392372"/>
              <a:gd name="connsiteY0" fmla="*/ 0 h 4197950"/>
              <a:gd name="connsiteX1" fmla="*/ 2392372 w 2392372"/>
              <a:gd name="connsiteY1" fmla="*/ 0 h 4197950"/>
              <a:gd name="connsiteX2" fmla="*/ 2392372 w 2392372"/>
              <a:gd name="connsiteY2" fmla="*/ 4197950 h 4197950"/>
              <a:gd name="connsiteX3" fmla="*/ 17203 w 2392372"/>
              <a:gd name="connsiteY3" fmla="*/ 3886451 h 4197950"/>
              <a:gd name="connsiteX4" fmla="*/ 56883 w 2392372"/>
              <a:gd name="connsiteY4" fmla="*/ 2092429 h 4197950"/>
              <a:gd name="connsiteX5" fmla="*/ 56883 w 2392372"/>
              <a:gd name="connsiteY5" fmla="*/ 1856293 h 4197950"/>
              <a:gd name="connsiteX6" fmla="*/ 52372 w 2392372"/>
              <a:gd name="connsiteY6" fmla="*/ 0 h 4197950"/>
              <a:gd name="connsiteX0" fmla="*/ 204408 w 2544408"/>
              <a:gd name="connsiteY0" fmla="*/ 0 h 4197950"/>
              <a:gd name="connsiteX1" fmla="*/ 2544408 w 2544408"/>
              <a:gd name="connsiteY1" fmla="*/ 0 h 4197950"/>
              <a:gd name="connsiteX2" fmla="*/ 2544408 w 2544408"/>
              <a:gd name="connsiteY2" fmla="*/ 4197950 h 4197950"/>
              <a:gd name="connsiteX3" fmla="*/ 169239 w 2544408"/>
              <a:gd name="connsiteY3" fmla="*/ 3886451 h 4197950"/>
              <a:gd name="connsiteX4" fmla="*/ 198871 w 2544408"/>
              <a:gd name="connsiteY4" fmla="*/ 2303445 h 4197950"/>
              <a:gd name="connsiteX5" fmla="*/ 208919 w 2544408"/>
              <a:gd name="connsiteY5" fmla="*/ 2092429 h 4197950"/>
              <a:gd name="connsiteX6" fmla="*/ 208919 w 2544408"/>
              <a:gd name="connsiteY6" fmla="*/ 1856293 h 4197950"/>
              <a:gd name="connsiteX7" fmla="*/ 204408 w 2544408"/>
              <a:gd name="connsiteY7" fmla="*/ 0 h 4197950"/>
              <a:gd name="connsiteX0" fmla="*/ 204408 w 2544408"/>
              <a:gd name="connsiteY0" fmla="*/ 0 h 4197950"/>
              <a:gd name="connsiteX1" fmla="*/ 2544408 w 2544408"/>
              <a:gd name="connsiteY1" fmla="*/ 0 h 4197950"/>
              <a:gd name="connsiteX2" fmla="*/ 2544408 w 2544408"/>
              <a:gd name="connsiteY2" fmla="*/ 4197950 h 4197950"/>
              <a:gd name="connsiteX3" fmla="*/ 169239 w 2544408"/>
              <a:gd name="connsiteY3" fmla="*/ 3886451 h 4197950"/>
              <a:gd name="connsiteX4" fmla="*/ 198871 w 2544408"/>
              <a:gd name="connsiteY4" fmla="*/ 2303445 h 4197950"/>
              <a:gd name="connsiteX5" fmla="*/ 208919 w 2544408"/>
              <a:gd name="connsiteY5" fmla="*/ 2092429 h 4197950"/>
              <a:gd name="connsiteX6" fmla="*/ 208919 w 2544408"/>
              <a:gd name="connsiteY6" fmla="*/ 1856293 h 4197950"/>
              <a:gd name="connsiteX7" fmla="*/ 204408 w 2544408"/>
              <a:gd name="connsiteY7" fmla="*/ 0 h 4197950"/>
              <a:gd name="connsiteX0" fmla="*/ 204408 w 2544408"/>
              <a:gd name="connsiteY0" fmla="*/ 0 h 4197950"/>
              <a:gd name="connsiteX1" fmla="*/ 2544408 w 2544408"/>
              <a:gd name="connsiteY1" fmla="*/ 0 h 4197950"/>
              <a:gd name="connsiteX2" fmla="*/ 2544408 w 2544408"/>
              <a:gd name="connsiteY2" fmla="*/ 4197950 h 4197950"/>
              <a:gd name="connsiteX3" fmla="*/ 1263122 w 2544408"/>
              <a:gd name="connsiteY3" fmla="*/ 4160642 h 4197950"/>
              <a:gd name="connsiteX4" fmla="*/ 169239 w 2544408"/>
              <a:gd name="connsiteY4" fmla="*/ 3886451 h 4197950"/>
              <a:gd name="connsiteX5" fmla="*/ 198871 w 2544408"/>
              <a:gd name="connsiteY5" fmla="*/ 2303445 h 4197950"/>
              <a:gd name="connsiteX6" fmla="*/ 208919 w 2544408"/>
              <a:gd name="connsiteY6" fmla="*/ 2092429 h 4197950"/>
              <a:gd name="connsiteX7" fmla="*/ 208919 w 2544408"/>
              <a:gd name="connsiteY7" fmla="*/ 1856293 h 4197950"/>
              <a:gd name="connsiteX8" fmla="*/ 204408 w 2544408"/>
              <a:gd name="connsiteY8" fmla="*/ 0 h 4197950"/>
              <a:gd name="connsiteX0" fmla="*/ 121516 w 2461516"/>
              <a:gd name="connsiteY0" fmla="*/ 0 h 4197950"/>
              <a:gd name="connsiteX1" fmla="*/ 2461516 w 2461516"/>
              <a:gd name="connsiteY1" fmla="*/ 0 h 4197950"/>
              <a:gd name="connsiteX2" fmla="*/ 2461516 w 2461516"/>
              <a:gd name="connsiteY2" fmla="*/ 4197950 h 4197950"/>
              <a:gd name="connsiteX3" fmla="*/ 1180230 w 2461516"/>
              <a:gd name="connsiteY3" fmla="*/ 4160642 h 4197950"/>
              <a:gd name="connsiteX4" fmla="*/ 86347 w 2461516"/>
              <a:gd name="connsiteY4" fmla="*/ 3886451 h 4197950"/>
              <a:gd name="connsiteX5" fmla="*/ 111454 w 2461516"/>
              <a:gd name="connsiteY5" fmla="*/ 3654037 h 4197950"/>
              <a:gd name="connsiteX6" fmla="*/ 115979 w 2461516"/>
              <a:gd name="connsiteY6" fmla="*/ 2303445 h 4197950"/>
              <a:gd name="connsiteX7" fmla="*/ 126027 w 2461516"/>
              <a:gd name="connsiteY7" fmla="*/ 2092429 h 4197950"/>
              <a:gd name="connsiteX8" fmla="*/ 126027 w 2461516"/>
              <a:gd name="connsiteY8" fmla="*/ 1856293 h 4197950"/>
              <a:gd name="connsiteX9" fmla="*/ 121516 w 2461516"/>
              <a:gd name="connsiteY9" fmla="*/ 0 h 4197950"/>
              <a:gd name="connsiteX0" fmla="*/ 56981 w 2396981"/>
              <a:gd name="connsiteY0" fmla="*/ 0 h 4197950"/>
              <a:gd name="connsiteX1" fmla="*/ 2396981 w 2396981"/>
              <a:gd name="connsiteY1" fmla="*/ 0 h 4197950"/>
              <a:gd name="connsiteX2" fmla="*/ 2396981 w 2396981"/>
              <a:gd name="connsiteY2" fmla="*/ 4197950 h 4197950"/>
              <a:gd name="connsiteX3" fmla="*/ 1115695 w 2396981"/>
              <a:gd name="connsiteY3" fmla="*/ 4160642 h 4197950"/>
              <a:gd name="connsiteX4" fmla="*/ 21812 w 2396981"/>
              <a:gd name="connsiteY4" fmla="*/ 3886451 h 4197950"/>
              <a:gd name="connsiteX5" fmla="*/ 46919 w 2396981"/>
              <a:gd name="connsiteY5" fmla="*/ 3654037 h 4197950"/>
              <a:gd name="connsiteX6" fmla="*/ 51444 w 2396981"/>
              <a:gd name="connsiteY6" fmla="*/ 2303445 h 4197950"/>
              <a:gd name="connsiteX7" fmla="*/ 61492 w 2396981"/>
              <a:gd name="connsiteY7" fmla="*/ 2092429 h 4197950"/>
              <a:gd name="connsiteX8" fmla="*/ 61492 w 2396981"/>
              <a:gd name="connsiteY8" fmla="*/ 1856293 h 4197950"/>
              <a:gd name="connsiteX9" fmla="*/ 56981 w 2396981"/>
              <a:gd name="connsiteY9" fmla="*/ 0 h 4197950"/>
              <a:gd name="connsiteX0" fmla="*/ 42245 w 2382245"/>
              <a:gd name="connsiteY0" fmla="*/ 0 h 4197950"/>
              <a:gd name="connsiteX1" fmla="*/ 2382245 w 2382245"/>
              <a:gd name="connsiteY1" fmla="*/ 0 h 4197950"/>
              <a:gd name="connsiteX2" fmla="*/ 2382245 w 2382245"/>
              <a:gd name="connsiteY2" fmla="*/ 4197950 h 4197950"/>
              <a:gd name="connsiteX3" fmla="*/ 1100959 w 2382245"/>
              <a:gd name="connsiteY3" fmla="*/ 4160642 h 4197950"/>
              <a:gd name="connsiteX4" fmla="*/ 7076 w 2382245"/>
              <a:gd name="connsiteY4" fmla="*/ 3886451 h 4197950"/>
              <a:gd name="connsiteX5" fmla="*/ 32183 w 2382245"/>
              <a:gd name="connsiteY5" fmla="*/ 3654037 h 4197950"/>
              <a:gd name="connsiteX6" fmla="*/ 58098 w 2382245"/>
              <a:gd name="connsiteY6" fmla="*/ 2298098 h 4197950"/>
              <a:gd name="connsiteX7" fmla="*/ 46756 w 2382245"/>
              <a:gd name="connsiteY7" fmla="*/ 2092429 h 4197950"/>
              <a:gd name="connsiteX8" fmla="*/ 46756 w 2382245"/>
              <a:gd name="connsiteY8" fmla="*/ 1856293 h 4197950"/>
              <a:gd name="connsiteX9" fmla="*/ 42245 w 2382245"/>
              <a:gd name="connsiteY9" fmla="*/ 0 h 4197950"/>
              <a:gd name="connsiteX0" fmla="*/ 74542 w 2414542"/>
              <a:gd name="connsiteY0" fmla="*/ 0 h 4197950"/>
              <a:gd name="connsiteX1" fmla="*/ 2414542 w 2414542"/>
              <a:gd name="connsiteY1" fmla="*/ 0 h 4197950"/>
              <a:gd name="connsiteX2" fmla="*/ 2414542 w 2414542"/>
              <a:gd name="connsiteY2" fmla="*/ 4197950 h 4197950"/>
              <a:gd name="connsiteX3" fmla="*/ 1133256 w 2414542"/>
              <a:gd name="connsiteY3" fmla="*/ 4160642 h 4197950"/>
              <a:gd name="connsiteX4" fmla="*/ 39373 w 2414542"/>
              <a:gd name="connsiteY4" fmla="*/ 3886451 h 4197950"/>
              <a:gd name="connsiteX5" fmla="*/ 64480 w 2414542"/>
              <a:gd name="connsiteY5" fmla="*/ 3654037 h 4197950"/>
              <a:gd name="connsiteX6" fmla="*/ 90395 w 2414542"/>
              <a:gd name="connsiteY6" fmla="*/ 2298098 h 4197950"/>
              <a:gd name="connsiteX7" fmla="*/ 79053 w 2414542"/>
              <a:gd name="connsiteY7" fmla="*/ 2092429 h 4197950"/>
              <a:gd name="connsiteX8" fmla="*/ 79053 w 2414542"/>
              <a:gd name="connsiteY8" fmla="*/ 1856293 h 4197950"/>
              <a:gd name="connsiteX9" fmla="*/ 74542 w 2414542"/>
              <a:gd name="connsiteY9" fmla="*/ 0 h 4197950"/>
              <a:gd name="connsiteX0" fmla="*/ 74542 w 2414542"/>
              <a:gd name="connsiteY0" fmla="*/ 0 h 4197950"/>
              <a:gd name="connsiteX1" fmla="*/ 2414542 w 2414542"/>
              <a:gd name="connsiteY1" fmla="*/ 0 h 4197950"/>
              <a:gd name="connsiteX2" fmla="*/ 2414542 w 2414542"/>
              <a:gd name="connsiteY2" fmla="*/ 4197950 h 4197950"/>
              <a:gd name="connsiteX3" fmla="*/ 1133256 w 2414542"/>
              <a:gd name="connsiteY3" fmla="*/ 4160642 h 4197950"/>
              <a:gd name="connsiteX4" fmla="*/ 39373 w 2414542"/>
              <a:gd name="connsiteY4" fmla="*/ 3886451 h 4197950"/>
              <a:gd name="connsiteX5" fmla="*/ 111981 w 2414542"/>
              <a:gd name="connsiteY5" fmla="*/ 3737164 h 4197950"/>
              <a:gd name="connsiteX6" fmla="*/ 90395 w 2414542"/>
              <a:gd name="connsiteY6" fmla="*/ 2298098 h 4197950"/>
              <a:gd name="connsiteX7" fmla="*/ 79053 w 2414542"/>
              <a:gd name="connsiteY7" fmla="*/ 2092429 h 4197950"/>
              <a:gd name="connsiteX8" fmla="*/ 79053 w 2414542"/>
              <a:gd name="connsiteY8" fmla="*/ 1856293 h 4197950"/>
              <a:gd name="connsiteX9" fmla="*/ 74542 w 2414542"/>
              <a:gd name="connsiteY9" fmla="*/ 0 h 4197950"/>
              <a:gd name="connsiteX0" fmla="*/ 74542 w 2414542"/>
              <a:gd name="connsiteY0" fmla="*/ 0 h 4197950"/>
              <a:gd name="connsiteX1" fmla="*/ 2414542 w 2414542"/>
              <a:gd name="connsiteY1" fmla="*/ 0 h 4197950"/>
              <a:gd name="connsiteX2" fmla="*/ 2414542 w 2414542"/>
              <a:gd name="connsiteY2" fmla="*/ 4197950 h 4197950"/>
              <a:gd name="connsiteX3" fmla="*/ 1133256 w 2414542"/>
              <a:gd name="connsiteY3" fmla="*/ 4160642 h 4197950"/>
              <a:gd name="connsiteX4" fmla="*/ 39373 w 2414542"/>
              <a:gd name="connsiteY4" fmla="*/ 3886451 h 4197950"/>
              <a:gd name="connsiteX5" fmla="*/ 111981 w 2414542"/>
              <a:gd name="connsiteY5" fmla="*/ 3737164 h 4197950"/>
              <a:gd name="connsiteX6" fmla="*/ 90395 w 2414542"/>
              <a:gd name="connsiteY6" fmla="*/ 2298098 h 4197950"/>
              <a:gd name="connsiteX7" fmla="*/ 79053 w 2414542"/>
              <a:gd name="connsiteY7" fmla="*/ 2092429 h 4197950"/>
              <a:gd name="connsiteX8" fmla="*/ 79053 w 2414542"/>
              <a:gd name="connsiteY8" fmla="*/ 1880044 h 4197950"/>
              <a:gd name="connsiteX9" fmla="*/ 74542 w 2414542"/>
              <a:gd name="connsiteY9" fmla="*/ 0 h 4197950"/>
              <a:gd name="connsiteX0" fmla="*/ 74542 w 2414542"/>
              <a:gd name="connsiteY0" fmla="*/ 0 h 4197950"/>
              <a:gd name="connsiteX1" fmla="*/ 2414542 w 2414542"/>
              <a:gd name="connsiteY1" fmla="*/ 0 h 4197950"/>
              <a:gd name="connsiteX2" fmla="*/ 2414542 w 2414542"/>
              <a:gd name="connsiteY2" fmla="*/ 4197950 h 4197950"/>
              <a:gd name="connsiteX3" fmla="*/ 1133256 w 2414542"/>
              <a:gd name="connsiteY3" fmla="*/ 4160642 h 4197950"/>
              <a:gd name="connsiteX4" fmla="*/ 39373 w 2414542"/>
              <a:gd name="connsiteY4" fmla="*/ 3886451 h 4197950"/>
              <a:gd name="connsiteX5" fmla="*/ 111981 w 2414542"/>
              <a:gd name="connsiteY5" fmla="*/ 3737164 h 4197950"/>
              <a:gd name="connsiteX6" fmla="*/ 90395 w 2414542"/>
              <a:gd name="connsiteY6" fmla="*/ 2298098 h 4197950"/>
              <a:gd name="connsiteX7" fmla="*/ 79053 w 2414542"/>
              <a:gd name="connsiteY7" fmla="*/ 2092429 h 4197950"/>
              <a:gd name="connsiteX8" fmla="*/ 79053 w 2414542"/>
              <a:gd name="connsiteY8" fmla="*/ 1880044 h 4197950"/>
              <a:gd name="connsiteX9" fmla="*/ 74542 w 2414542"/>
              <a:gd name="connsiteY9" fmla="*/ 0 h 4197950"/>
              <a:gd name="connsiteX0" fmla="*/ 74542 w 2414542"/>
              <a:gd name="connsiteY0" fmla="*/ 0 h 4197950"/>
              <a:gd name="connsiteX1" fmla="*/ 2414542 w 2414542"/>
              <a:gd name="connsiteY1" fmla="*/ 0 h 4197950"/>
              <a:gd name="connsiteX2" fmla="*/ 2414542 w 2414542"/>
              <a:gd name="connsiteY2" fmla="*/ 4197950 h 4197950"/>
              <a:gd name="connsiteX3" fmla="*/ 1133256 w 2414542"/>
              <a:gd name="connsiteY3" fmla="*/ 4160642 h 4197950"/>
              <a:gd name="connsiteX4" fmla="*/ 39373 w 2414542"/>
              <a:gd name="connsiteY4" fmla="*/ 3886451 h 4197950"/>
              <a:gd name="connsiteX5" fmla="*/ 111981 w 2414542"/>
              <a:gd name="connsiteY5" fmla="*/ 3737164 h 4197950"/>
              <a:gd name="connsiteX6" fmla="*/ 90395 w 2414542"/>
              <a:gd name="connsiteY6" fmla="*/ 2298098 h 4197950"/>
              <a:gd name="connsiteX7" fmla="*/ 79053 w 2414542"/>
              <a:gd name="connsiteY7" fmla="*/ 2092429 h 4197950"/>
              <a:gd name="connsiteX8" fmla="*/ 79053 w 2414542"/>
              <a:gd name="connsiteY8" fmla="*/ 1773166 h 4197950"/>
              <a:gd name="connsiteX9" fmla="*/ 74542 w 2414542"/>
              <a:gd name="connsiteY9" fmla="*/ 0 h 4197950"/>
              <a:gd name="connsiteX0" fmla="*/ 68260 w 2408260"/>
              <a:gd name="connsiteY0" fmla="*/ 0 h 4197950"/>
              <a:gd name="connsiteX1" fmla="*/ 2408260 w 2408260"/>
              <a:gd name="connsiteY1" fmla="*/ 0 h 4197950"/>
              <a:gd name="connsiteX2" fmla="*/ 2408260 w 2408260"/>
              <a:gd name="connsiteY2" fmla="*/ 4197950 h 4197950"/>
              <a:gd name="connsiteX3" fmla="*/ 1126974 w 2408260"/>
              <a:gd name="connsiteY3" fmla="*/ 4160642 h 4197950"/>
              <a:gd name="connsiteX4" fmla="*/ 33091 w 2408260"/>
              <a:gd name="connsiteY4" fmla="*/ 3886451 h 4197950"/>
              <a:gd name="connsiteX5" fmla="*/ 105699 w 2408260"/>
              <a:gd name="connsiteY5" fmla="*/ 3737164 h 4197950"/>
              <a:gd name="connsiteX6" fmla="*/ 84113 w 2408260"/>
              <a:gd name="connsiteY6" fmla="*/ 2298098 h 4197950"/>
              <a:gd name="connsiteX7" fmla="*/ 96522 w 2408260"/>
              <a:gd name="connsiteY7" fmla="*/ 1938050 h 4197950"/>
              <a:gd name="connsiteX8" fmla="*/ 72771 w 2408260"/>
              <a:gd name="connsiteY8" fmla="*/ 1773166 h 4197950"/>
              <a:gd name="connsiteX9" fmla="*/ 68260 w 2408260"/>
              <a:gd name="connsiteY9" fmla="*/ 0 h 4197950"/>
              <a:gd name="connsiteX0" fmla="*/ 39778 w 2379778"/>
              <a:gd name="connsiteY0" fmla="*/ 0 h 4197950"/>
              <a:gd name="connsiteX1" fmla="*/ 2379778 w 2379778"/>
              <a:gd name="connsiteY1" fmla="*/ 0 h 4197950"/>
              <a:gd name="connsiteX2" fmla="*/ 2379778 w 2379778"/>
              <a:gd name="connsiteY2" fmla="*/ 4197950 h 4197950"/>
              <a:gd name="connsiteX3" fmla="*/ 1098492 w 2379778"/>
              <a:gd name="connsiteY3" fmla="*/ 4160642 h 4197950"/>
              <a:gd name="connsiteX4" fmla="*/ 4609 w 2379778"/>
              <a:gd name="connsiteY4" fmla="*/ 3886451 h 4197950"/>
              <a:gd name="connsiteX5" fmla="*/ 77217 w 2379778"/>
              <a:gd name="connsiteY5" fmla="*/ 3737164 h 4197950"/>
              <a:gd name="connsiteX6" fmla="*/ 126883 w 2379778"/>
              <a:gd name="connsiteY6" fmla="*/ 2286223 h 4197950"/>
              <a:gd name="connsiteX7" fmla="*/ 68040 w 2379778"/>
              <a:gd name="connsiteY7" fmla="*/ 1938050 h 4197950"/>
              <a:gd name="connsiteX8" fmla="*/ 44289 w 2379778"/>
              <a:gd name="connsiteY8" fmla="*/ 1773166 h 4197950"/>
              <a:gd name="connsiteX9" fmla="*/ 39778 w 2379778"/>
              <a:gd name="connsiteY9" fmla="*/ 0 h 4197950"/>
              <a:gd name="connsiteX0" fmla="*/ 39778 w 2379778"/>
              <a:gd name="connsiteY0" fmla="*/ 0 h 4197950"/>
              <a:gd name="connsiteX1" fmla="*/ 2379778 w 2379778"/>
              <a:gd name="connsiteY1" fmla="*/ 0 h 4197950"/>
              <a:gd name="connsiteX2" fmla="*/ 2379778 w 2379778"/>
              <a:gd name="connsiteY2" fmla="*/ 4197950 h 4197950"/>
              <a:gd name="connsiteX3" fmla="*/ 1098492 w 2379778"/>
              <a:gd name="connsiteY3" fmla="*/ 4160642 h 4197950"/>
              <a:gd name="connsiteX4" fmla="*/ 4609 w 2379778"/>
              <a:gd name="connsiteY4" fmla="*/ 3886451 h 4197950"/>
              <a:gd name="connsiteX5" fmla="*/ 77217 w 2379778"/>
              <a:gd name="connsiteY5" fmla="*/ 3737164 h 4197950"/>
              <a:gd name="connsiteX6" fmla="*/ 126883 w 2379778"/>
              <a:gd name="connsiteY6" fmla="*/ 2286223 h 4197950"/>
              <a:gd name="connsiteX7" fmla="*/ 32414 w 2379778"/>
              <a:gd name="connsiteY7" fmla="*/ 1961800 h 4197950"/>
              <a:gd name="connsiteX8" fmla="*/ 44289 w 2379778"/>
              <a:gd name="connsiteY8" fmla="*/ 1773166 h 4197950"/>
              <a:gd name="connsiteX9" fmla="*/ 39778 w 2379778"/>
              <a:gd name="connsiteY9" fmla="*/ 0 h 4197950"/>
              <a:gd name="connsiteX0" fmla="*/ 101913 w 2441913"/>
              <a:gd name="connsiteY0" fmla="*/ 0 h 4197950"/>
              <a:gd name="connsiteX1" fmla="*/ 2441913 w 2441913"/>
              <a:gd name="connsiteY1" fmla="*/ 0 h 4197950"/>
              <a:gd name="connsiteX2" fmla="*/ 2441913 w 2441913"/>
              <a:gd name="connsiteY2" fmla="*/ 4197950 h 4197950"/>
              <a:gd name="connsiteX3" fmla="*/ 1160627 w 2441913"/>
              <a:gd name="connsiteY3" fmla="*/ 4160642 h 4197950"/>
              <a:gd name="connsiteX4" fmla="*/ 66744 w 2441913"/>
              <a:gd name="connsiteY4" fmla="*/ 3886451 h 4197950"/>
              <a:gd name="connsiteX5" fmla="*/ 139352 w 2441913"/>
              <a:gd name="connsiteY5" fmla="*/ 3737164 h 4197950"/>
              <a:gd name="connsiteX6" fmla="*/ 189018 w 2441913"/>
              <a:gd name="connsiteY6" fmla="*/ 2286223 h 4197950"/>
              <a:gd name="connsiteX7" fmla="*/ 94549 w 2441913"/>
              <a:gd name="connsiteY7" fmla="*/ 1961800 h 4197950"/>
              <a:gd name="connsiteX8" fmla="*/ 106424 w 2441913"/>
              <a:gd name="connsiteY8" fmla="*/ 1773166 h 4197950"/>
              <a:gd name="connsiteX9" fmla="*/ 101913 w 2441913"/>
              <a:gd name="connsiteY9" fmla="*/ 0 h 4197950"/>
              <a:gd name="connsiteX0" fmla="*/ 101913 w 2441913"/>
              <a:gd name="connsiteY0" fmla="*/ 0 h 4197950"/>
              <a:gd name="connsiteX1" fmla="*/ 2441913 w 2441913"/>
              <a:gd name="connsiteY1" fmla="*/ 0 h 4197950"/>
              <a:gd name="connsiteX2" fmla="*/ 2441913 w 2441913"/>
              <a:gd name="connsiteY2" fmla="*/ 4197950 h 4197950"/>
              <a:gd name="connsiteX3" fmla="*/ 1160627 w 2441913"/>
              <a:gd name="connsiteY3" fmla="*/ 4160642 h 4197950"/>
              <a:gd name="connsiteX4" fmla="*/ 66744 w 2441913"/>
              <a:gd name="connsiteY4" fmla="*/ 3886451 h 4197950"/>
              <a:gd name="connsiteX5" fmla="*/ 139352 w 2441913"/>
              <a:gd name="connsiteY5" fmla="*/ 3737164 h 4197950"/>
              <a:gd name="connsiteX6" fmla="*/ 189018 w 2441913"/>
              <a:gd name="connsiteY6" fmla="*/ 2286223 h 4197950"/>
              <a:gd name="connsiteX7" fmla="*/ 94549 w 2441913"/>
              <a:gd name="connsiteY7" fmla="*/ 1961800 h 4197950"/>
              <a:gd name="connsiteX8" fmla="*/ 106424 w 2441913"/>
              <a:gd name="connsiteY8" fmla="*/ 1773166 h 4197950"/>
              <a:gd name="connsiteX9" fmla="*/ 101913 w 2441913"/>
              <a:gd name="connsiteY9" fmla="*/ 0 h 4197950"/>
              <a:gd name="connsiteX0" fmla="*/ 101913 w 2441913"/>
              <a:gd name="connsiteY0" fmla="*/ 0 h 4197950"/>
              <a:gd name="connsiteX1" fmla="*/ 2441913 w 2441913"/>
              <a:gd name="connsiteY1" fmla="*/ 0 h 4197950"/>
              <a:gd name="connsiteX2" fmla="*/ 2441913 w 2441913"/>
              <a:gd name="connsiteY2" fmla="*/ 4197950 h 4197950"/>
              <a:gd name="connsiteX3" fmla="*/ 1160627 w 2441913"/>
              <a:gd name="connsiteY3" fmla="*/ 4160642 h 4197950"/>
              <a:gd name="connsiteX4" fmla="*/ 66744 w 2441913"/>
              <a:gd name="connsiteY4" fmla="*/ 3886451 h 4197950"/>
              <a:gd name="connsiteX5" fmla="*/ 139352 w 2441913"/>
              <a:gd name="connsiteY5" fmla="*/ 3452156 h 4197950"/>
              <a:gd name="connsiteX6" fmla="*/ 189018 w 2441913"/>
              <a:gd name="connsiteY6" fmla="*/ 2286223 h 4197950"/>
              <a:gd name="connsiteX7" fmla="*/ 94549 w 2441913"/>
              <a:gd name="connsiteY7" fmla="*/ 1961800 h 4197950"/>
              <a:gd name="connsiteX8" fmla="*/ 106424 w 2441913"/>
              <a:gd name="connsiteY8" fmla="*/ 1773166 h 4197950"/>
              <a:gd name="connsiteX9" fmla="*/ 101913 w 2441913"/>
              <a:gd name="connsiteY9" fmla="*/ 0 h 4197950"/>
              <a:gd name="connsiteX0" fmla="*/ 101913 w 2441913"/>
              <a:gd name="connsiteY0" fmla="*/ 0 h 4197950"/>
              <a:gd name="connsiteX1" fmla="*/ 2441913 w 2441913"/>
              <a:gd name="connsiteY1" fmla="*/ 0 h 4197950"/>
              <a:gd name="connsiteX2" fmla="*/ 2441913 w 2441913"/>
              <a:gd name="connsiteY2" fmla="*/ 4197950 h 4197950"/>
              <a:gd name="connsiteX3" fmla="*/ 1160627 w 2441913"/>
              <a:gd name="connsiteY3" fmla="*/ 4160642 h 4197950"/>
              <a:gd name="connsiteX4" fmla="*/ 161746 w 2441913"/>
              <a:gd name="connsiteY4" fmla="*/ 3886451 h 4197950"/>
              <a:gd name="connsiteX5" fmla="*/ 139352 w 2441913"/>
              <a:gd name="connsiteY5" fmla="*/ 3452156 h 4197950"/>
              <a:gd name="connsiteX6" fmla="*/ 189018 w 2441913"/>
              <a:gd name="connsiteY6" fmla="*/ 2286223 h 4197950"/>
              <a:gd name="connsiteX7" fmla="*/ 94549 w 2441913"/>
              <a:gd name="connsiteY7" fmla="*/ 1961800 h 4197950"/>
              <a:gd name="connsiteX8" fmla="*/ 106424 w 2441913"/>
              <a:gd name="connsiteY8" fmla="*/ 1773166 h 4197950"/>
              <a:gd name="connsiteX9" fmla="*/ 101913 w 2441913"/>
              <a:gd name="connsiteY9" fmla="*/ 0 h 4197950"/>
              <a:gd name="connsiteX0" fmla="*/ 101913 w 2441913"/>
              <a:gd name="connsiteY0" fmla="*/ 0 h 4197950"/>
              <a:gd name="connsiteX1" fmla="*/ 2441913 w 2441913"/>
              <a:gd name="connsiteY1" fmla="*/ 0 h 4197950"/>
              <a:gd name="connsiteX2" fmla="*/ 2441913 w 2441913"/>
              <a:gd name="connsiteY2" fmla="*/ 4197950 h 4197950"/>
              <a:gd name="connsiteX3" fmla="*/ 1160627 w 2441913"/>
              <a:gd name="connsiteY3" fmla="*/ 4160642 h 4197950"/>
              <a:gd name="connsiteX4" fmla="*/ 161746 w 2441913"/>
              <a:gd name="connsiteY4" fmla="*/ 3886451 h 4197950"/>
              <a:gd name="connsiteX5" fmla="*/ 44349 w 2441913"/>
              <a:gd name="connsiteY5" fmla="*/ 3452156 h 4197950"/>
              <a:gd name="connsiteX6" fmla="*/ 189018 w 2441913"/>
              <a:gd name="connsiteY6" fmla="*/ 2286223 h 4197950"/>
              <a:gd name="connsiteX7" fmla="*/ 94549 w 2441913"/>
              <a:gd name="connsiteY7" fmla="*/ 1961800 h 4197950"/>
              <a:gd name="connsiteX8" fmla="*/ 106424 w 2441913"/>
              <a:gd name="connsiteY8" fmla="*/ 1773166 h 4197950"/>
              <a:gd name="connsiteX9" fmla="*/ 101913 w 2441913"/>
              <a:gd name="connsiteY9" fmla="*/ 0 h 4197950"/>
              <a:gd name="connsiteX0" fmla="*/ 137469 w 2477469"/>
              <a:gd name="connsiteY0" fmla="*/ 0 h 4197950"/>
              <a:gd name="connsiteX1" fmla="*/ 2477469 w 2477469"/>
              <a:gd name="connsiteY1" fmla="*/ 0 h 4197950"/>
              <a:gd name="connsiteX2" fmla="*/ 2477469 w 2477469"/>
              <a:gd name="connsiteY2" fmla="*/ 4197950 h 4197950"/>
              <a:gd name="connsiteX3" fmla="*/ 1196183 w 2477469"/>
              <a:gd name="connsiteY3" fmla="*/ 4160642 h 4197950"/>
              <a:gd name="connsiteX4" fmla="*/ 197302 w 2477469"/>
              <a:gd name="connsiteY4" fmla="*/ 3886451 h 4197950"/>
              <a:gd name="connsiteX5" fmla="*/ 79905 w 2477469"/>
              <a:gd name="connsiteY5" fmla="*/ 3452156 h 4197950"/>
              <a:gd name="connsiteX6" fmla="*/ 224574 w 2477469"/>
              <a:gd name="connsiteY6" fmla="*/ 2286223 h 4197950"/>
              <a:gd name="connsiteX7" fmla="*/ 130105 w 2477469"/>
              <a:gd name="connsiteY7" fmla="*/ 1961800 h 4197950"/>
              <a:gd name="connsiteX8" fmla="*/ 141980 w 2477469"/>
              <a:gd name="connsiteY8" fmla="*/ 1773166 h 4197950"/>
              <a:gd name="connsiteX9" fmla="*/ 137469 w 2477469"/>
              <a:gd name="connsiteY9" fmla="*/ 0 h 4197950"/>
              <a:gd name="connsiteX0" fmla="*/ 137469 w 2477469"/>
              <a:gd name="connsiteY0" fmla="*/ 0 h 4197950"/>
              <a:gd name="connsiteX1" fmla="*/ 2477469 w 2477469"/>
              <a:gd name="connsiteY1" fmla="*/ 0 h 4197950"/>
              <a:gd name="connsiteX2" fmla="*/ 2477469 w 2477469"/>
              <a:gd name="connsiteY2" fmla="*/ 4197950 h 4197950"/>
              <a:gd name="connsiteX3" fmla="*/ 1196183 w 2477469"/>
              <a:gd name="connsiteY3" fmla="*/ 4160642 h 4197950"/>
              <a:gd name="connsiteX4" fmla="*/ 197302 w 2477469"/>
              <a:gd name="connsiteY4" fmla="*/ 3886451 h 4197950"/>
              <a:gd name="connsiteX5" fmla="*/ 79905 w 2477469"/>
              <a:gd name="connsiteY5" fmla="*/ 3452156 h 4197950"/>
              <a:gd name="connsiteX6" fmla="*/ 224574 w 2477469"/>
              <a:gd name="connsiteY6" fmla="*/ 2286223 h 4197950"/>
              <a:gd name="connsiteX7" fmla="*/ 130105 w 2477469"/>
              <a:gd name="connsiteY7" fmla="*/ 1961800 h 4197950"/>
              <a:gd name="connsiteX8" fmla="*/ 130963 w 2477469"/>
              <a:gd name="connsiteY8" fmla="*/ 1762149 h 4197950"/>
              <a:gd name="connsiteX9" fmla="*/ 137469 w 2477469"/>
              <a:gd name="connsiteY9" fmla="*/ 0 h 4197950"/>
              <a:gd name="connsiteX0" fmla="*/ 137469 w 2477469"/>
              <a:gd name="connsiteY0" fmla="*/ 0 h 4197950"/>
              <a:gd name="connsiteX1" fmla="*/ 2477469 w 2477469"/>
              <a:gd name="connsiteY1" fmla="*/ 0 h 4197950"/>
              <a:gd name="connsiteX2" fmla="*/ 2477469 w 2477469"/>
              <a:gd name="connsiteY2" fmla="*/ 4197950 h 4197950"/>
              <a:gd name="connsiteX3" fmla="*/ 1196183 w 2477469"/>
              <a:gd name="connsiteY3" fmla="*/ 4160642 h 4197950"/>
              <a:gd name="connsiteX4" fmla="*/ 197302 w 2477469"/>
              <a:gd name="connsiteY4" fmla="*/ 3886451 h 4197950"/>
              <a:gd name="connsiteX5" fmla="*/ 79905 w 2477469"/>
              <a:gd name="connsiteY5" fmla="*/ 3452156 h 4197950"/>
              <a:gd name="connsiteX6" fmla="*/ 224574 w 2477469"/>
              <a:gd name="connsiteY6" fmla="*/ 2286223 h 4197950"/>
              <a:gd name="connsiteX7" fmla="*/ 295358 w 2477469"/>
              <a:gd name="connsiteY7" fmla="*/ 1939766 h 4197950"/>
              <a:gd name="connsiteX8" fmla="*/ 130963 w 2477469"/>
              <a:gd name="connsiteY8" fmla="*/ 1762149 h 4197950"/>
              <a:gd name="connsiteX9" fmla="*/ 137469 w 2477469"/>
              <a:gd name="connsiteY9" fmla="*/ 0 h 4197950"/>
              <a:gd name="connsiteX0" fmla="*/ 137469 w 2477469"/>
              <a:gd name="connsiteY0" fmla="*/ 0 h 4197950"/>
              <a:gd name="connsiteX1" fmla="*/ 2477469 w 2477469"/>
              <a:gd name="connsiteY1" fmla="*/ 0 h 4197950"/>
              <a:gd name="connsiteX2" fmla="*/ 2477469 w 2477469"/>
              <a:gd name="connsiteY2" fmla="*/ 4197950 h 4197950"/>
              <a:gd name="connsiteX3" fmla="*/ 1196183 w 2477469"/>
              <a:gd name="connsiteY3" fmla="*/ 4160642 h 4197950"/>
              <a:gd name="connsiteX4" fmla="*/ 197302 w 2477469"/>
              <a:gd name="connsiteY4" fmla="*/ 3886451 h 4197950"/>
              <a:gd name="connsiteX5" fmla="*/ 79905 w 2477469"/>
              <a:gd name="connsiteY5" fmla="*/ 3452156 h 4197950"/>
              <a:gd name="connsiteX6" fmla="*/ 224574 w 2477469"/>
              <a:gd name="connsiteY6" fmla="*/ 2286223 h 4197950"/>
              <a:gd name="connsiteX7" fmla="*/ 295358 w 2477469"/>
              <a:gd name="connsiteY7" fmla="*/ 1939766 h 4197950"/>
              <a:gd name="connsiteX8" fmla="*/ 130963 w 2477469"/>
              <a:gd name="connsiteY8" fmla="*/ 1762149 h 4197950"/>
              <a:gd name="connsiteX9" fmla="*/ 137469 w 2477469"/>
              <a:gd name="connsiteY9" fmla="*/ 0 h 4197950"/>
              <a:gd name="connsiteX0" fmla="*/ 137469 w 2477469"/>
              <a:gd name="connsiteY0" fmla="*/ 0 h 4197950"/>
              <a:gd name="connsiteX1" fmla="*/ 2477469 w 2477469"/>
              <a:gd name="connsiteY1" fmla="*/ 0 h 4197950"/>
              <a:gd name="connsiteX2" fmla="*/ 2477469 w 2477469"/>
              <a:gd name="connsiteY2" fmla="*/ 4197950 h 4197950"/>
              <a:gd name="connsiteX3" fmla="*/ 1196183 w 2477469"/>
              <a:gd name="connsiteY3" fmla="*/ 4160642 h 4197950"/>
              <a:gd name="connsiteX4" fmla="*/ 197302 w 2477469"/>
              <a:gd name="connsiteY4" fmla="*/ 3886451 h 4197950"/>
              <a:gd name="connsiteX5" fmla="*/ 79905 w 2477469"/>
              <a:gd name="connsiteY5" fmla="*/ 3452156 h 4197950"/>
              <a:gd name="connsiteX6" fmla="*/ 224574 w 2477469"/>
              <a:gd name="connsiteY6" fmla="*/ 2286223 h 4197950"/>
              <a:gd name="connsiteX7" fmla="*/ 295358 w 2477469"/>
              <a:gd name="connsiteY7" fmla="*/ 1939766 h 4197950"/>
              <a:gd name="connsiteX8" fmla="*/ 230115 w 2477469"/>
              <a:gd name="connsiteY8" fmla="*/ 1718082 h 4197950"/>
              <a:gd name="connsiteX9" fmla="*/ 137469 w 2477469"/>
              <a:gd name="connsiteY9" fmla="*/ 0 h 4197950"/>
              <a:gd name="connsiteX0" fmla="*/ 137469 w 2477469"/>
              <a:gd name="connsiteY0" fmla="*/ 0 h 4197950"/>
              <a:gd name="connsiteX1" fmla="*/ 2477469 w 2477469"/>
              <a:gd name="connsiteY1" fmla="*/ 0 h 4197950"/>
              <a:gd name="connsiteX2" fmla="*/ 2477469 w 2477469"/>
              <a:gd name="connsiteY2" fmla="*/ 4197950 h 4197950"/>
              <a:gd name="connsiteX3" fmla="*/ 1196183 w 2477469"/>
              <a:gd name="connsiteY3" fmla="*/ 4160642 h 4197950"/>
              <a:gd name="connsiteX4" fmla="*/ 197302 w 2477469"/>
              <a:gd name="connsiteY4" fmla="*/ 3886451 h 4197950"/>
              <a:gd name="connsiteX5" fmla="*/ 79905 w 2477469"/>
              <a:gd name="connsiteY5" fmla="*/ 3452156 h 4197950"/>
              <a:gd name="connsiteX6" fmla="*/ 224574 w 2477469"/>
              <a:gd name="connsiteY6" fmla="*/ 2286223 h 4197950"/>
              <a:gd name="connsiteX7" fmla="*/ 295358 w 2477469"/>
              <a:gd name="connsiteY7" fmla="*/ 1939766 h 4197950"/>
              <a:gd name="connsiteX8" fmla="*/ 230115 w 2477469"/>
              <a:gd name="connsiteY8" fmla="*/ 1718082 h 4197950"/>
              <a:gd name="connsiteX9" fmla="*/ 137469 w 2477469"/>
              <a:gd name="connsiteY9" fmla="*/ 0 h 4197950"/>
              <a:gd name="connsiteX0" fmla="*/ 174415 w 2514415"/>
              <a:gd name="connsiteY0" fmla="*/ 0 h 4197950"/>
              <a:gd name="connsiteX1" fmla="*/ 2514415 w 2514415"/>
              <a:gd name="connsiteY1" fmla="*/ 0 h 4197950"/>
              <a:gd name="connsiteX2" fmla="*/ 2514415 w 2514415"/>
              <a:gd name="connsiteY2" fmla="*/ 4197950 h 4197950"/>
              <a:gd name="connsiteX3" fmla="*/ 1233129 w 2514415"/>
              <a:gd name="connsiteY3" fmla="*/ 4160642 h 4197950"/>
              <a:gd name="connsiteX4" fmla="*/ 234248 w 2514415"/>
              <a:gd name="connsiteY4" fmla="*/ 3886451 h 4197950"/>
              <a:gd name="connsiteX5" fmla="*/ 116851 w 2514415"/>
              <a:gd name="connsiteY5" fmla="*/ 3452156 h 4197950"/>
              <a:gd name="connsiteX6" fmla="*/ 261520 w 2514415"/>
              <a:gd name="connsiteY6" fmla="*/ 2286223 h 4197950"/>
              <a:gd name="connsiteX7" fmla="*/ 332304 w 2514415"/>
              <a:gd name="connsiteY7" fmla="*/ 1939766 h 4197950"/>
              <a:gd name="connsiteX8" fmla="*/ 267061 w 2514415"/>
              <a:gd name="connsiteY8" fmla="*/ 1718082 h 4197950"/>
              <a:gd name="connsiteX9" fmla="*/ 160297 w 2514415"/>
              <a:gd name="connsiteY9" fmla="*/ 1580261 h 4197950"/>
              <a:gd name="connsiteX10" fmla="*/ 174415 w 2514415"/>
              <a:gd name="connsiteY10" fmla="*/ 0 h 4197950"/>
              <a:gd name="connsiteX0" fmla="*/ 174415 w 2514415"/>
              <a:gd name="connsiteY0" fmla="*/ 0 h 4197950"/>
              <a:gd name="connsiteX1" fmla="*/ 2514415 w 2514415"/>
              <a:gd name="connsiteY1" fmla="*/ 0 h 4197950"/>
              <a:gd name="connsiteX2" fmla="*/ 2514415 w 2514415"/>
              <a:gd name="connsiteY2" fmla="*/ 4197950 h 4197950"/>
              <a:gd name="connsiteX3" fmla="*/ 1233129 w 2514415"/>
              <a:gd name="connsiteY3" fmla="*/ 4160642 h 4197950"/>
              <a:gd name="connsiteX4" fmla="*/ 234248 w 2514415"/>
              <a:gd name="connsiteY4" fmla="*/ 3886451 h 4197950"/>
              <a:gd name="connsiteX5" fmla="*/ 116851 w 2514415"/>
              <a:gd name="connsiteY5" fmla="*/ 3452156 h 4197950"/>
              <a:gd name="connsiteX6" fmla="*/ 261520 w 2514415"/>
              <a:gd name="connsiteY6" fmla="*/ 2286223 h 4197950"/>
              <a:gd name="connsiteX7" fmla="*/ 332304 w 2514415"/>
              <a:gd name="connsiteY7" fmla="*/ 1939766 h 4197950"/>
              <a:gd name="connsiteX8" fmla="*/ 162029 w 2514415"/>
              <a:gd name="connsiteY8" fmla="*/ 1835471 h 4197950"/>
              <a:gd name="connsiteX9" fmla="*/ 160297 w 2514415"/>
              <a:gd name="connsiteY9" fmla="*/ 1580261 h 4197950"/>
              <a:gd name="connsiteX10" fmla="*/ 174415 w 2514415"/>
              <a:gd name="connsiteY10" fmla="*/ 0 h 4197950"/>
              <a:gd name="connsiteX0" fmla="*/ 174415 w 2514415"/>
              <a:gd name="connsiteY0" fmla="*/ 0 h 4197950"/>
              <a:gd name="connsiteX1" fmla="*/ 2514415 w 2514415"/>
              <a:gd name="connsiteY1" fmla="*/ 0 h 4197950"/>
              <a:gd name="connsiteX2" fmla="*/ 2514415 w 2514415"/>
              <a:gd name="connsiteY2" fmla="*/ 4197950 h 4197950"/>
              <a:gd name="connsiteX3" fmla="*/ 1233129 w 2514415"/>
              <a:gd name="connsiteY3" fmla="*/ 4160642 h 4197950"/>
              <a:gd name="connsiteX4" fmla="*/ 234248 w 2514415"/>
              <a:gd name="connsiteY4" fmla="*/ 3886451 h 4197950"/>
              <a:gd name="connsiteX5" fmla="*/ 116851 w 2514415"/>
              <a:gd name="connsiteY5" fmla="*/ 3452156 h 4197950"/>
              <a:gd name="connsiteX6" fmla="*/ 261520 w 2514415"/>
              <a:gd name="connsiteY6" fmla="*/ 2286223 h 4197950"/>
              <a:gd name="connsiteX7" fmla="*/ 332304 w 2514415"/>
              <a:gd name="connsiteY7" fmla="*/ 1939766 h 4197950"/>
              <a:gd name="connsiteX8" fmla="*/ 162029 w 2514415"/>
              <a:gd name="connsiteY8" fmla="*/ 1835471 h 4197950"/>
              <a:gd name="connsiteX9" fmla="*/ 160297 w 2514415"/>
              <a:gd name="connsiteY9" fmla="*/ 1580261 h 4197950"/>
              <a:gd name="connsiteX10" fmla="*/ 174415 w 2514415"/>
              <a:gd name="connsiteY10" fmla="*/ 0 h 4197950"/>
              <a:gd name="connsiteX0" fmla="*/ 174415 w 2514415"/>
              <a:gd name="connsiteY0" fmla="*/ 0 h 4197950"/>
              <a:gd name="connsiteX1" fmla="*/ 2514415 w 2514415"/>
              <a:gd name="connsiteY1" fmla="*/ 0 h 4197950"/>
              <a:gd name="connsiteX2" fmla="*/ 2514415 w 2514415"/>
              <a:gd name="connsiteY2" fmla="*/ 4197950 h 4197950"/>
              <a:gd name="connsiteX3" fmla="*/ 1233129 w 2514415"/>
              <a:gd name="connsiteY3" fmla="*/ 4160642 h 4197950"/>
              <a:gd name="connsiteX4" fmla="*/ 234248 w 2514415"/>
              <a:gd name="connsiteY4" fmla="*/ 3886451 h 4197950"/>
              <a:gd name="connsiteX5" fmla="*/ 116851 w 2514415"/>
              <a:gd name="connsiteY5" fmla="*/ 3452156 h 4197950"/>
              <a:gd name="connsiteX6" fmla="*/ 261520 w 2514415"/>
              <a:gd name="connsiteY6" fmla="*/ 2286223 h 4197950"/>
              <a:gd name="connsiteX7" fmla="*/ 332304 w 2514415"/>
              <a:gd name="connsiteY7" fmla="*/ 1939766 h 4197950"/>
              <a:gd name="connsiteX8" fmla="*/ 100245 w 2514415"/>
              <a:gd name="connsiteY8" fmla="*/ 1934325 h 4197950"/>
              <a:gd name="connsiteX9" fmla="*/ 160297 w 2514415"/>
              <a:gd name="connsiteY9" fmla="*/ 1580261 h 4197950"/>
              <a:gd name="connsiteX10" fmla="*/ 174415 w 2514415"/>
              <a:gd name="connsiteY10" fmla="*/ 0 h 4197950"/>
              <a:gd name="connsiteX0" fmla="*/ 174415 w 2514415"/>
              <a:gd name="connsiteY0" fmla="*/ 0 h 4197950"/>
              <a:gd name="connsiteX1" fmla="*/ 2514415 w 2514415"/>
              <a:gd name="connsiteY1" fmla="*/ 0 h 4197950"/>
              <a:gd name="connsiteX2" fmla="*/ 2514415 w 2514415"/>
              <a:gd name="connsiteY2" fmla="*/ 4197950 h 4197950"/>
              <a:gd name="connsiteX3" fmla="*/ 1233129 w 2514415"/>
              <a:gd name="connsiteY3" fmla="*/ 4160642 h 4197950"/>
              <a:gd name="connsiteX4" fmla="*/ 234248 w 2514415"/>
              <a:gd name="connsiteY4" fmla="*/ 3886451 h 4197950"/>
              <a:gd name="connsiteX5" fmla="*/ 116851 w 2514415"/>
              <a:gd name="connsiteY5" fmla="*/ 3452156 h 4197950"/>
              <a:gd name="connsiteX6" fmla="*/ 261520 w 2514415"/>
              <a:gd name="connsiteY6" fmla="*/ 2286223 h 4197950"/>
              <a:gd name="connsiteX7" fmla="*/ 332304 w 2514415"/>
              <a:gd name="connsiteY7" fmla="*/ 1939766 h 4197950"/>
              <a:gd name="connsiteX8" fmla="*/ 100245 w 2514415"/>
              <a:gd name="connsiteY8" fmla="*/ 1934325 h 4197950"/>
              <a:gd name="connsiteX9" fmla="*/ 160297 w 2514415"/>
              <a:gd name="connsiteY9" fmla="*/ 1580261 h 4197950"/>
              <a:gd name="connsiteX10" fmla="*/ 174415 w 2514415"/>
              <a:gd name="connsiteY10" fmla="*/ 0 h 4197950"/>
              <a:gd name="connsiteX0" fmla="*/ 174415 w 2514415"/>
              <a:gd name="connsiteY0" fmla="*/ 0 h 4197950"/>
              <a:gd name="connsiteX1" fmla="*/ 2514415 w 2514415"/>
              <a:gd name="connsiteY1" fmla="*/ 0 h 4197950"/>
              <a:gd name="connsiteX2" fmla="*/ 2514415 w 2514415"/>
              <a:gd name="connsiteY2" fmla="*/ 4197950 h 4197950"/>
              <a:gd name="connsiteX3" fmla="*/ 1233129 w 2514415"/>
              <a:gd name="connsiteY3" fmla="*/ 4160642 h 4197950"/>
              <a:gd name="connsiteX4" fmla="*/ 234248 w 2514415"/>
              <a:gd name="connsiteY4" fmla="*/ 3886451 h 4197950"/>
              <a:gd name="connsiteX5" fmla="*/ 116851 w 2514415"/>
              <a:gd name="connsiteY5" fmla="*/ 3452156 h 4197950"/>
              <a:gd name="connsiteX6" fmla="*/ 261520 w 2514415"/>
              <a:gd name="connsiteY6" fmla="*/ 2286223 h 4197950"/>
              <a:gd name="connsiteX7" fmla="*/ 332304 w 2514415"/>
              <a:gd name="connsiteY7" fmla="*/ 1939766 h 4197950"/>
              <a:gd name="connsiteX8" fmla="*/ 81710 w 2514415"/>
              <a:gd name="connsiteY8" fmla="*/ 1946682 h 4197950"/>
              <a:gd name="connsiteX9" fmla="*/ 160297 w 2514415"/>
              <a:gd name="connsiteY9" fmla="*/ 1580261 h 4197950"/>
              <a:gd name="connsiteX10" fmla="*/ 174415 w 2514415"/>
              <a:gd name="connsiteY10" fmla="*/ 0 h 4197950"/>
              <a:gd name="connsiteX0" fmla="*/ 174415 w 2514415"/>
              <a:gd name="connsiteY0" fmla="*/ 0 h 4197950"/>
              <a:gd name="connsiteX1" fmla="*/ 2514415 w 2514415"/>
              <a:gd name="connsiteY1" fmla="*/ 0 h 4197950"/>
              <a:gd name="connsiteX2" fmla="*/ 2514415 w 2514415"/>
              <a:gd name="connsiteY2" fmla="*/ 4197950 h 4197950"/>
              <a:gd name="connsiteX3" fmla="*/ 1233129 w 2514415"/>
              <a:gd name="connsiteY3" fmla="*/ 4160642 h 4197950"/>
              <a:gd name="connsiteX4" fmla="*/ 234248 w 2514415"/>
              <a:gd name="connsiteY4" fmla="*/ 3886451 h 4197950"/>
              <a:gd name="connsiteX5" fmla="*/ 116851 w 2514415"/>
              <a:gd name="connsiteY5" fmla="*/ 3452156 h 4197950"/>
              <a:gd name="connsiteX6" fmla="*/ 261520 w 2514415"/>
              <a:gd name="connsiteY6" fmla="*/ 2286223 h 4197950"/>
              <a:gd name="connsiteX7" fmla="*/ 332304 w 2514415"/>
              <a:gd name="connsiteY7" fmla="*/ 1939766 h 4197950"/>
              <a:gd name="connsiteX8" fmla="*/ 81710 w 2514415"/>
              <a:gd name="connsiteY8" fmla="*/ 1946682 h 4197950"/>
              <a:gd name="connsiteX9" fmla="*/ 160297 w 2514415"/>
              <a:gd name="connsiteY9" fmla="*/ 1580261 h 4197950"/>
              <a:gd name="connsiteX10" fmla="*/ 174415 w 2514415"/>
              <a:gd name="connsiteY10" fmla="*/ 0 h 4197950"/>
              <a:gd name="connsiteX0" fmla="*/ 174415 w 2514415"/>
              <a:gd name="connsiteY0" fmla="*/ 0 h 4197950"/>
              <a:gd name="connsiteX1" fmla="*/ 2514415 w 2514415"/>
              <a:gd name="connsiteY1" fmla="*/ 0 h 4197950"/>
              <a:gd name="connsiteX2" fmla="*/ 2514415 w 2514415"/>
              <a:gd name="connsiteY2" fmla="*/ 4197950 h 4197950"/>
              <a:gd name="connsiteX3" fmla="*/ 1233129 w 2514415"/>
              <a:gd name="connsiteY3" fmla="*/ 4160642 h 4197950"/>
              <a:gd name="connsiteX4" fmla="*/ 234248 w 2514415"/>
              <a:gd name="connsiteY4" fmla="*/ 3886451 h 4197950"/>
              <a:gd name="connsiteX5" fmla="*/ 116851 w 2514415"/>
              <a:gd name="connsiteY5" fmla="*/ 3452156 h 4197950"/>
              <a:gd name="connsiteX6" fmla="*/ 261520 w 2514415"/>
              <a:gd name="connsiteY6" fmla="*/ 2286223 h 4197950"/>
              <a:gd name="connsiteX7" fmla="*/ 295234 w 2514415"/>
              <a:gd name="connsiteY7" fmla="*/ 2156009 h 4197950"/>
              <a:gd name="connsiteX8" fmla="*/ 81710 w 2514415"/>
              <a:gd name="connsiteY8" fmla="*/ 1946682 h 4197950"/>
              <a:gd name="connsiteX9" fmla="*/ 160297 w 2514415"/>
              <a:gd name="connsiteY9" fmla="*/ 1580261 h 4197950"/>
              <a:gd name="connsiteX10" fmla="*/ 174415 w 2514415"/>
              <a:gd name="connsiteY10" fmla="*/ 0 h 419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14415" h="4197950">
                <a:moveTo>
                  <a:pt x="174415" y="0"/>
                </a:moveTo>
                <a:lnTo>
                  <a:pt x="2514415" y="0"/>
                </a:lnTo>
                <a:lnTo>
                  <a:pt x="2514415" y="4197950"/>
                </a:lnTo>
                <a:cubicBezTo>
                  <a:pt x="1994554" y="4129192"/>
                  <a:pt x="1752990" y="4229400"/>
                  <a:pt x="1233129" y="4160642"/>
                </a:cubicBezTo>
                <a:lnTo>
                  <a:pt x="234248" y="3886451"/>
                </a:lnTo>
                <a:cubicBezTo>
                  <a:pt x="210301" y="3687049"/>
                  <a:pt x="349813" y="3718861"/>
                  <a:pt x="116851" y="3452156"/>
                </a:cubicBezTo>
                <a:cubicBezTo>
                  <a:pt x="-116111" y="3185451"/>
                  <a:pt x="231463" y="2549165"/>
                  <a:pt x="261520" y="2286223"/>
                </a:cubicBezTo>
                <a:cubicBezTo>
                  <a:pt x="67665" y="2080563"/>
                  <a:pt x="427563" y="2189105"/>
                  <a:pt x="295234" y="2156009"/>
                </a:cubicBezTo>
                <a:cubicBezTo>
                  <a:pt x="76216" y="1960153"/>
                  <a:pt x="172123" y="2037007"/>
                  <a:pt x="81710" y="1946682"/>
                </a:cubicBezTo>
                <a:cubicBezTo>
                  <a:pt x="125123" y="1896032"/>
                  <a:pt x="175738" y="1866608"/>
                  <a:pt x="160297" y="1580261"/>
                </a:cubicBezTo>
                <a:cubicBezTo>
                  <a:pt x="144856" y="1293914"/>
                  <a:pt x="-201462" y="266466"/>
                  <a:pt x="174415" y="0"/>
                </a:cubicBezTo>
                <a:close/>
              </a:path>
            </a:pathLst>
          </a:custGeom>
          <a:solidFill>
            <a:schemeClr val="bg1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Stone Sans SC ITC TT-Semi" charset="0"/>
            </a:endParaRPr>
          </a:p>
        </p:txBody>
      </p:sp>
      <p:grpSp>
        <p:nvGrpSpPr>
          <p:cNvPr id="9" name="Groupe 8"/>
          <p:cNvGrpSpPr>
            <a:grpSpLocks/>
          </p:cNvGrpSpPr>
          <p:nvPr/>
        </p:nvGrpSpPr>
        <p:grpSpPr bwMode="auto">
          <a:xfrm>
            <a:off x="6048000" y="4811960"/>
            <a:ext cx="288000" cy="432000"/>
            <a:chOff x="7946119" y="9720"/>
            <a:chExt cx="523875" cy="1019422"/>
          </a:xfrm>
        </p:grpSpPr>
        <p:sp>
          <p:nvSpPr>
            <p:cNvPr id="10" name="Éclair 9"/>
            <p:cNvSpPr/>
            <p:nvPr/>
          </p:nvSpPr>
          <p:spPr>
            <a:xfrm>
              <a:off x="8187907" y="474720"/>
              <a:ext cx="282087" cy="554422"/>
            </a:xfrm>
            <a:prstGeom prst="lightningBolt">
              <a:avLst/>
            </a:prstGeom>
            <a:solidFill>
              <a:srgbClr val="FF0000"/>
            </a:solidFill>
            <a:ln w="9525">
              <a:solidFill>
                <a:sysClr val="windowText" lastClr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11" name="Image 1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6119" y="9720"/>
              <a:ext cx="466066" cy="475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" name="ZoneTexte 11"/>
          <p:cNvSpPr txBox="1"/>
          <p:nvPr/>
        </p:nvSpPr>
        <p:spPr>
          <a:xfrm>
            <a:off x="5841031" y="4581128"/>
            <a:ext cx="67518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900" dirty="0" smtClean="0"/>
              <a:t>G1 &amp; G2</a:t>
            </a:r>
            <a:endParaRPr lang="en-US" sz="900" dirty="0"/>
          </a:p>
        </p:txBody>
      </p:sp>
    </p:spTree>
    <p:extLst>
      <p:ext uri="{BB962C8B-B14F-4D97-AF65-F5344CB8AC3E}">
        <p14:creationId xmlns:p14="http://schemas.microsoft.com/office/powerpoint/2010/main" val="51024526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animBg="1"/>
      <p:bldP spid="1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Results</a:t>
            </a:r>
            <a:r>
              <a:rPr lang="fr-FR" sz="2400" dirty="0" smtClean="0"/>
              <a:t> : O1 Manisa challenge</a:t>
            </a:r>
            <a:endParaRPr lang="en-US" sz="2400" dirty="0"/>
          </a:p>
        </p:txBody>
      </p:sp>
      <p:sp>
        <p:nvSpPr>
          <p:cNvPr id="2" name="Rectangle 1"/>
          <p:cNvSpPr/>
          <p:nvPr/>
        </p:nvSpPr>
        <p:spPr>
          <a:xfrm>
            <a:off x="225938" y="1124744"/>
            <a:ext cx="72723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err="1" smtClean="0">
                <a:solidFill>
                  <a:srgbClr val="144C38"/>
                </a:solidFill>
                <a:latin typeface="+mn-lt"/>
              </a:rPr>
              <a:t>Intercurrent</a:t>
            </a:r>
            <a:r>
              <a:rPr lang="en-US" sz="1800" dirty="0" smtClean="0">
                <a:solidFill>
                  <a:srgbClr val="144C38"/>
                </a:solidFill>
                <a:latin typeface="+mn-lt"/>
              </a:rPr>
              <a:t> </a:t>
            </a:r>
            <a:r>
              <a:rPr lang="en-US" sz="1800" dirty="0" err="1" smtClean="0">
                <a:solidFill>
                  <a:srgbClr val="144C38"/>
                </a:solidFill>
                <a:latin typeface="+mn-lt"/>
              </a:rPr>
              <a:t>Footrot</a:t>
            </a:r>
            <a:r>
              <a:rPr lang="en-US" sz="1800" dirty="0" smtClean="0">
                <a:solidFill>
                  <a:srgbClr val="144C38"/>
                </a:solidFill>
                <a:latin typeface="+mn-lt"/>
              </a:rPr>
              <a:t> infection during the immunization phase</a:t>
            </a:r>
            <a:endParaRPr lang="en-US" sz="1800" dirty="0">
              <a:solidFill>
                <a:srgbClr val="144C38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2476699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Results</a:t>
            </a:r>
            <a:r>
              <a:rPr lang="fr-FR" sz="2400" dirty="0" smtClean="0"/>
              <a:t> : O1 Manisa challenge</a:t>
            </a:r>
            <a:endParaRPr lang="en-US" sz="2400" dirty="0"/>
          </a:p>
        </p:txBody>
      </p:sp>
      <p:sp>
        <p:nvSpPr>
          <p:cNvPr id="2" name="Rectangle 1"/>
          <p:cNvSpPr/>
          <p:nvPr/>
        </p:nvSpPr>
        <p:spPr>
          <a:xfrm>
            <a:off x="225938" y="1124744"/>
            <a:ext cx="253947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600" b="1" dirty="0" smtClean="0">
                <a:solidFill>
                  <a:srgbClr val="144C38"/>
                </a:solidFill>
                <a:latin typeface="+mn-lt"/>
              </a:rPr>
              <a:t>Rectal </a:t>
            </a:r>
            <a:r>
              <a:rPr lang="fr-FR" sz="1600" b="1" dirty="0" err="1" smtClean="0">
                <a:solidFill>
                  <a:srgbClr val="144C38"/>
                </a:solidFill>
                <a:latin typeface="+mn-lt"/>
              </a:rPr>
              <a:t>temperatures</a:t>
            </a:r>
            <a:endParaRPr lang="en-US" sz="1600" b="1" dirty="0">
              <a:solidFill>
                <a:srgbClr val="144C38"/>
              </a:solidFill>
              <a:latin typeface="+mn-lt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1556792"/>
            <a:ext cx="7560000" cy="438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0477" y="1916832"/>
            <a:ext cx="2190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1007948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Results</a:t>
            </a:r>
            <a:r>
              <a:rPr lang="fr-FR" sz="2400" dirty="0" smtClean="0"/>
              <a:t> : O1 Manisa challenge</a:t>
            </a:r>
            <a:endParaRPr lang="en-US" sz="2400" dirty="0"/>
          </a:p>
        </p:txBody>
      </p:sp>
      <p:sp>
        <p:nvSpPr>
          <p:cNvPr id="2" name="Rectangle 1"/>
          <p:cNvSpPr/>
          <p:nvPr/>
        </p:nvSpPr>
        <p:spPr>
          <a:xfrm>
            <a:off x="225938" y="1150058"/>
            <a:ext cx="8204618" cy="206210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dirty="0" smtClean="0">
                <a:solidFill>
                  <a:srgbClr val="144C38"/>
                </a:solidFill>
                <a:latin typeface="+mn-lt"/>
              </a:rPr>
              <a:t>General </a:t>
            </a:r>
            <a:r>
              <a:rPr lang="en-US" sz="1600" b="1" dirty="0">
                <a:solidFill>
                  <a:srgbClr val="144C38"/>
                </a:solidFill>
                <a:latin typeface="+mn-lt"/>
              </a:rPr>
              <a:t>Clinical Signs </a:t>
            </a:r>
            <a:endParaRPr lang="en-US" sz="1600" b="1" dirty="0" smtClean="0">
              <a:solidFill>
                <a:srgbClr val="144C38"/>
              </a:solidFill>
              <a:latin typeface="+mn-lt"/>
            </a:endParaRPr>
          </a:p>
          <a:p>
            <a:endParaRPr lang="en-US" sz="1600" b="1" dirty="0">
              <a:solidFill>
                <a:srgbClr val="144C38"/>
              </a:solidFill>
              <a:latin typeface="+mn-lt"/>
            </a:endParaRPr>
          </a:p>
          <a:p>
            <a:r>
              <a:rPr lang="en-US" sz="1600" dirty="0" smtClean="0">
                <a:solidFill>
                  <a:srgbClr val="144C38"/>
                </a:solidFill>
                <a:latin typeface="+mn-lt"/>
              </a:rPr>
              <a:t>Controls (G2) </a:t>
            </a:r>
          </a:p>
          <a:p>
            <a:pPr marL="285750" indent="341313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144C38"/>
                </a:solidFill>
                <a:latin typeface="+mn-lt"/>
              </a:rPr>
              <a:t>every animal presented </a:t>
            </a:r>
            <a:r>
              <a:rPr lang="en-US" sz="1600" dirty="0" err="1" smtClean="0">
                <a:solidFill>
                  <a:srgbClr val="144C38"/>
                </a:solidFill>
                <a:latin typeface="+mn-lt"/>
              </a:rPr>
              <a:t>polypnea</a:t>
            </a:r>
            <a:r>
              <a:rPr lang="en-US" sz="1600" dirty="0" smtClean="0">
                <a:solidFill>
                  <a:srgbClr val="144C38"/>
                </a:solidFill>
                <a:latin typeface="+mn-lt"/>
              </a:rPr>
              <a:t> </a:t>
            </a:r>
            <a:r>
              <a:rPr lang="en-US" sz="1600" dirty="0">
                <a:solidFill>
                  <a:srgbClr val="144C38"/>
                </a:solidFill>
                <a:latin typeface="+mn-lt"/>
              </a:rPr>
              <a:t>and lameness between D29 and </a:t>
            </a:r>
            <a:r>
              <a:rPr lang="en-US" sz="1600" dirty="0" smtClean="0">
                <a:solidFill>
                  <a:srgbClr val="144C38"/>
                </a:solidFill>
                <a:latin typeface="+mn-lt"/>
              </a:rPr>
              <a:t>D31 </a:t>
            </a:r>
          </a:p>
          <a:p>
            <a:pPr marL="285750" indent="341313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144C38"/>
                </a:solidFill>
                <a:latin typeface="+mn-lt"/>
              </a:rPr>
              <a:t>frequently </a:t>
            </a:r>
            <a:r>
              <a:rPr lang="en-US" sz="1600" dirty="0">
                <a:solidFill>
                  <a:srgbClr val="144C38"/>
                </a:solidFill>
                <a:latin typeface="+mn-lt"/>
              </a:rPr>
              <a:t>accompanied or preceded by a reduced feed </a:t>
            </a:r>
            <a:r>
              <a:rPr lang="en-US" sz="1600" dirty="0" smtClean="0">
                <a:solidFill>
                  <a:srgbClr val="144C38"/>
                </a:solidFill>
                <a:latin typeface="+mn-lt"/>
              </a:rPr>
              <a:t>intake</a:t>
            </a:r>
          </a:p>
          <a:p>
            <a:pPr marL="285750" indent="341313">
              <a:buFont typeface="Arial" panose="020B0604020202020204" pitchFamily="34" charset="0"/>
              <a:buChar char="•"/>
            </a:pPr>
            <a:endParaRPr lang="en-US" sz="1600" dirty="0" smtClean="0">
              <a:solidFill>
                <a:srgbClr val="144C38"/>
              </a:solidFill>
              <a:latin typeface="+mn-lt"/>
            </a:endParaRPr>
          </a:p>
          <a:p>
            <a:r>
              <a:rPr lang="en-US" sz="1600" dirty="0" smtClean="0">
                <a:solidFill>
                  <a:srgbClr val="144C38"/>
                </a:solidFill>
              </a:rPr>
              <a:t>Vaccinates </a:t>
            </a:r>
            <a:r>
              <a:rPr lang="en-US" sz="1600" dirty="0">
                <a:solidFill>
                  <a:srgbClr val="144C38"/>
                </a:solidFill>
              </a:rPr>
              <a:t>(</a:t>
            </a:r>
            <a:r>
              <a:rPr lang="en-US" sz="1600" dirty="0" smtClean="0">
                <a:solidFill>
                  <a:srgbClr val="144C38"/>
                </a:solidFill>
              </a:rPr>
              <a:t>G1) </a:t>
            </a:r>
            <a:endParaRPr lang="en-US" sz="1600" dirty="0">
              <a:solidFill>
                <a:srgbClr val="144C38"/>
              </a:solidFill>
            </a:endParaRPr>
          </a:p>
          <a:p>
            <a:pPr marL="627063" indent="-352425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144C38"/>
                </a:solidFill>
                <a:latin typeface="+mn-lt"/>
              </a:rPr>
              <a:t>none of the vaccinates </a:t>
            </a:r>
            <a:r>
              <a:rPr lang="en-US" sz="1600" dirty="0" smtClean="0">
                <a:solidFill>
                  <a:srgbClr val="144C38"/>
                </a:solidFill>
                <a:latin typeface="+mn-lt"/>
              </a:rPr>
              <a:t>ever </a:t>
            </a:r>
            <a:r>
              <a:rPr lang="en-US" sz="1600" dirty="0">
                <a:solidFill>
                  <a:srgbClr val="144C38"/>
                </a:solidFill>
                <a:latin typeface="+mn-lt"/>
              </a:rPr>
              <a:t>presented any general clinical </a:t>
            </a:r>
            <a:r>
              <a:rPr lang="en-US" sz="1600" dirty="0" smtClean="0">
                <a:solidFill>
                  <a:srgbClr val="144C38"/>
                </a:solidFill>
                <a:latin typeface="+mn-lt"/>
              </a:rPr>
              <a:t>sign</a:t>
            </a:r>
            <a:endParaRPr lang="en-US" sz="1600" dirty="0">
              <a:solidFill>
                <a:srgbClr val="144C38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0818173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800" y="1476000"/>
            <a:ext cx="7926714" cy="39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Results</a:t>
            </a:r>
            <a:r>
              <a:rPr lang="fr-FR" sz="2400" dirty="0" smtClean="0"/>
              <a:t> : O1 Manisa challenge</a:t>
            </a:r>
            <a:endParaRPr lang="en-US" sz="2400" dirty="0"/>
          </a:p>
        </p:txBody>
      </p:sp>
      <p:sp>
        <p:nvSpPr>
          <p:cNvPr id="2" name="Rectangle 1"/>
          <p:cNvSpPr/>
          <p:nvPr/>
        </p:nvSpPr>
        <p:spPr>
          <a:xfrm>
            <a:off x="225938" y="1150058"/>
            <a:ext cx="1561646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dirty="0" smtClean="0">
                <a:solidFill>
                  <a:srgbClr val="144C38"/>
                </a:solidFill>
                <a:latin typeface="+mn-lt"/>
              </a:rPr>
              <a:t>Feet lesions</a:t>
            </a:r>
          </a:p>
          <a:p>
            <a:endParaRPr lang="fr-FR" sz="1600" b="1" dirty="0" smtClean="0">
              <a:solidFill>
                <a:srgbClr val="144C38"/>
              </a:solidFill>
              <a:latin typeface="+mn-lt"/>
            </a:endParaRPr>
          </a:p>
          <a:p>
            <a:endParaRPr lang="fr-FR" sz="1600" b="1" dirty="0">
              <a:solidFill>
                <a:srgbClr val="144C38"/>
              </a:solidFill>
              <a:latin typeface="+mn-lt"/>
            </a:endParaRPr>
          </a:p>
          <a:p>
            <a:endParaRPr lang="en-US" sz="1600" b="1" dirty="0">
              <a:solidFill>
                <a:srgbClr val="144C38"/>
              </a:solidFill>
              <a:latin typeface="+mn-lt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043608" y="5312241"/>
            <a:ext cx="20571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>
                <a:solidFill>
                  <a:srgbClr val="144C38"/>
                </a:solidFill>
                <a:latin typeface="+mn-lt"/>
              </a:rPr>
              <a:t>G3 </a:t>
            </a:r>
            <a:r>
              <a:rPr lang="fr-FR" sz="1200" dirty="0" err="1">
                <a:solidFill>
                  <a:srgbClr val="144C38"/>
                </a:solidFill>
                <a:latin typeface="+mn-lt"/>
              </a:rPr>
              <a:t>was</a:t>
            </a:r>
            <a:r>
              <a:rPr lang="fr-FR" sz="1200" dirty="0">
                <a:solidFill>
                  <a:srgbClr val="144C38"/>
                </a:solidFill>
                <a:latin typeface="+mn-lt"/>
              </a:rPr>
              <a:t> </a:t>
            </a:r>
            <a:r>
              <a:rPr lang="fr-FR" sz="1200" u="sng" dirty="0">
                <a:solidFill>
                  <a:srgbClr val="144C38"/>
                </a:solidFill>
                <a:latin typeface="+mn-lt"/>
              </a:rPr>
              <a:t>not</a:t>
            </a:r>
            <a:r>
              <a:rPr lang="fr-FR" sz="1200" dirty="0">
                <a:solidFill>
                  <a:srgbClr val="144C38"/>
                </a:solidFill>
                <a:latin typeface="+mn-lt"/>
              </a:rPr>
              <a:t> </a:t>
            </a:r>
            <a:r>
              <a:rPr lang="fr-FR" sz="1200" dirty="0" err="1" smtClean="0">
                <a:solidFill>
                  <a:srgbClr val="144C38"/>
                </a:solidFill>
                <a:latin typeface="+mn-lt"/>
              </a:rPr>
              <a:t>challenged</a:t>
            </a:r>
            <a:r>
              <a:rPr lang="fr-FR" sz="1200" dirty="0" smtClean="0">
                <a:solidFill>
                  <a:srgbClr val="144C38"/>
                </a:solidFill>
                <a:latin typeface="+mn-lt"/>
              </a:rPr>
              <a:t> !</a:t>
            </a:r>
            <a:endParaRPr lang="en-US" dirty="0"/>
          </a:p>
        </p:txBody>
      </p:sp>
      <p:sp>
        <p:nvSpPr>
          <p:cNvPr id="7" name="Ellipse 6"/>
          <p:cNvSpPr/>
          <p:nvPr/>
        </p:nvSpPr>
        <p:spPr bwMode="auto">
          <a:xfrm>
            <a:off x="7344000" y="4752000"/>
            <a:ext cx="360040" cy="360000"/>
          </a:xfrm>
          <a:prstGeom prst="ellips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Stone Sans SC ITC TT-Semi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369012" y="4427108"/>
            <a:ext cx="8306502" cy="1296144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Stone Sans SC ITC TT-Sem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3809619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39552" y="1340768"/>
            <a:ext cx="8280920" cy="1679627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b="1" dirty="0"/>
              <a:t>Efficacy of a Foot-and-Mouth Disease inactivated vaccine (AFTOVAXPUR DOE), </a:t>
            </a:r>
            <a:r>
              <a:rPr lang="en-US" sz="2400" b="1" dirty="0" smtClean="0"/>
              <a:t>administered </a:t>
            </a:r>
            <a:r>
              <a:rPr lang="en-US" sz="2400" b="1" dirty="0"/>
              <a:t>at a 1 mL dose to sheep </a:t>
            </a:r>
          </a:p>
        </p:txBody>
      </p:sp>
      <p:sp>
        <p:nvSpPr>
          <p:cNvPr id="5" name="Rectangle 4"/>
          <p:cNvSpPr/>
          <p:nvPr/>
        </p:nvSpPr>
        <p:spPr>
          <a:xfrm>
            <a:off x="3757238" y="3187537"/>
            <a:ext cx="15568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/>
              <a:t>Claude </a:t>
            </a:r>
            <a:r>
              <a:rPr lang="en-US" sz="1400" dirty="0" smtClean="0"/>
              <a:t>Hamers</a:t>
            </a:r>
            <a:endParaRPr lang="en-US" sz="1400" dirty="0"/>
          </a:p>
        </p:txBody>
      </p:sp>
      <p:grpSp>
        <p:nvGrpSpPr>
          <p:cNvPr id="24" name="Groupe 23"/>
          <p:cNvGrpSpPr/>
          <p:nvPr/>
        </p:nvGrpSpPr>
        <p:grpSpPr>
          <a:xfrm>
            <a:off x="2998218" y="3818780"/>
            <a:ext cx="3085950" cy="2523602"/>
            <a:chOff x="2998218" y="3818780"/>
            <a:chExt cx="3085950" cy="2523602"/>
          </a:xfrm>
        </p:grpSpPr>
        <p:sp>
          <p:nvSpPr>
            <p:cNvPr id="26" name="Forme libre 25"/>
            <p:cNvSpPr/>
            <p:nvPr/>
          </p:nvSpPr>
          <p:spPr>
            <a:xfrm>
              <a:off x="4091245" y="5585054"/>
              <a:ext cx="268398" cy="757328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882" h="1189855">
                  <a:moveTo>
                    <a:pt x="244233" y="37412"/>
                  </a:moveTo>
                  <a:cubicBezTo>
                    <a:pt x="270509" y="112736"/>
                    <a:pt x="242482" y="412281"/>
                    <a:pt x="254744" y="552419"/>
                  </a:cubicBezTo>
                  <a:cubicBezTo>
                    <a:pt x="267006" y="692557"/>
                    <a:pt x="303792" y="802915"/>
                    <a:pt x="317806" y="878239"/>
                  </a:cubicBezTo>
                  <a:cubicBezTo>
                    <a:pt x="331820" y="953563"/>
                    <a:pt x="363350" y="962323"/>
                    <a:pt x="338826" y="1004364"/>
                  </a:cubicBezTo>
                  <a:cubicBezTo>
                    <a:pt x="314302" y="1046405"/>
                    <a:pt x="226716" y="1100709"/>
                    <a:pt x="170661" y="1130488"/>
                  </a:cubicBezTo>
                  <a:cubicBezTo>
                    <a:pt x="114606" y="1160267"/>
                    <a:pt x="18260" y="1207563"/>
                    <a:pt x="2495" y="1183039"/>
                  </a:cubicBezTo>
                  <a:cubicBezTo>
                    <a:pt x="-13270" y="1158515"/>
                    <a:pt x="49792" y="1023633"/>
                    <a:pt x="76068" y="983343"/>
                  </a:cubicBezTo>
                  <a:cubicBezTo>
                    <a:pt x="102344" y="943053"/>
                    <a:pt x="154896" y="1007867"/>
                    <a:pt x="160151" y="941301"/>
                  </a:cubicBezTo>
                  <a:cubicBezTo>
                    <a:pt x="165406" y="874735"/>
                    <a:pt x="118109" y="724088"/>
                    <a:pt x="107599" y="583950"/>
                  </a:cubicBezTo>
                  <a:cubicBezTo>
                    <a:pt x="97089" y="443812"/>
                    <a:pt x="74317" y="191564"/>
                    <a:pt x="97089" y="100474"/>
                  </a:cubicBezTo>
                  <a:cubicBezTo>
                    <a:pt x="119861" y="9384"/>
                    <a:pt x="217957" y="-37912"/>
                    <a:pt x="244233" y="37412"/>
                  </a:cubicBezTo>
                  <a:close/>
                </a:path>
              </a:pathLst>
            </a:custGeom>
            <a:solidFill>
              <a:schemeClr val="bg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orme libre 26"/>
            <p:cNvSpPr/>
            <p:nvPr/>
          </p:nvSpPr>
          <p:spPr>
            <a:xfrm>
              <a:off x="3841294" y="5357933"/>
              <a:ext cx="261124" cy="712287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  <a:gd name="connsiteX0" fmla="*/ 234051 w 337700"/>
                <a:gd name="connsiteY0" fmla="*/ 37412 h 1138314"/>
                <a:gd name="connsiteX1" fmla="*/ 244562 w 337700"/>
                <a:gd name="connsiteY1" fmla="*/ 552419 h 1138314"/>
                <a:gd name="connsiteX2" fmla="*/ 307624 w 337700"/>
                <a:gd name="connsiteY2" fmla="*/ 878239 h 1138314"/>
                <a:gd name="connsiteX3" fmla="*/ 328644 w 337700"/>
                <a:gd name="connsiteY3" fmla="*/ 1004364 h 1138314"/>
                <a:gd name="connsiteX4" fmla="*/ 160479 w 337700"/>
                <a:gd name="connsiteY4" fmla="*/ 1130488 h 1138314"/>
                <a:gd name="connsiteX5" fmla="*/ 2823 w 337700"/>
                <a:gd name="connsiteY5" fmla="*/ 1109467 h 1138314"/>
                <a:gd name="connsiteX6" fmla="*/ 65886 w 337700"/>
                <a:gd name="connsiteY6" fmla="*/ 983343 h 1138314"/>
                <a:gd name="connsiteX7" fmla="*/ 149969 w 337700"/>
                <a:gd name="connsiteY7" fmla="*/ 941301 h 1138314"/>
                <a:gd name="connsiteX8" fmla="*/ 97417 w 337700"/>
                <a:gd name="connsiteY8" fmla="*/ 583950 h 1138314"/>
                <a:gd name="connsiteX9" fmla="*/ 86907 w 337700"/>
                <a:gd name="connsiteY9" fmla="*/ 100474 h 1138314"/>
                <a:gd name="connsiteX10" fmla="*/ 234051 w 337700"/>
                <a:gd name="connsiteY10" fmla="*/ 37412 h 1138314"/>
                <a:gd name="connsiteX0" fmla="*/ 234051 w 338454"/>
                <a:gd name="connsiteY0" fmla="*/ 37412 h 1119091"/>
                <a:gd name="connsiteX1" fmla="*/ 244562 w 338454"/>
                <a:gd name="connsiteY1" fmla="*/ 552419 h 1119091"/>
                <a:gd name="connsiteX2" fmla="*/ 307624 w 338454"/>
                <a:gd name="connsiteY2" fmla="*/ 878239 h 1119091"/>
                <a:gd name="connsiteX3" fmla="*/ 328644 w 338454"/>
                <a:gd name="connsiteY3" fmla="*/ 1004364 h 1119091"/>
                <a:gd name="connsiteX4" fmla="*/ 149969 w 338454"/>
                <a:gd name="connsiteY4" fmla="*/ 1088446 h 1119091"/>
                <a:gd name="connsiteX5" fmla="*/ 2823 w 338454"/>
                <a:gd name="connsiteY5" fmla="*/ 1109467 h 1119091"/>
                <a:gd name="connsiteX6" fmla="*/ 65886 w 338454"/>
                <a:gd name="connsiteY6" fmla="*/ 983343 h 1119091"/>
                <a:gd name="connsiteX7" fmla="*/ 149969 w 338454"/>
                <a:gd name="connsiteY7" fmla="*/ 941301 h 1119091"/>
                <a:gd name="connsiteX8" fmla="*/ 97417 w 338454"/>
                <a:gd name="connsiteY8" fmla="*/ 583950 h 1119091"/>
                <a:gd name="connsiteX9" fmla="*/ 86907 w 338454"/>
                <a:gd name="connsiteY9" fmla="*/ 100474 h 1119091"/>
                <a:gd name="connsiteX10" fmla="*/ 234051 w 338454"/>
                <a:gd name="connsiteY10" fmla="*/ 37412 h 1119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454" h="1119091">
                  <a:moveTo>
                    <a:pt x="234051" y="37412"/>
                  </a:moveTo>
                  <a:cubicBezTo>
                    <a:pt x="260327" y="112736"/>
                    <a:pt x="232300" y="412281"/>
                    <a:pt x="244562" y="552419"/>
                  </a:cubicBezTo>
                  <a:cubicBezTo>
                    <a:pt x="256824" y="692557"/>
                    <a:pt x="293610" y="802915"/>
                    <a:pt x="307624" y="878239"/>
                  </a:cubicBezTo>
                  <a:cubicBezTo>
                    <a:pt x="321638" y="953563"/>
                    <a:pt x="354920" y="969330"/>
                    <a:pt x="328644" y="1004364"/>
                  </a:cubicBezTo>
                  <a:cubicBezTo>
                    <a:pt x="302368" y="1039398"/>
                    <a:pt x="204272" y="1070929"/>
                    <a:pt x="149969" y="1088446"/>
                  </a:cubicBezTo>
                  <a:cubicBezTo>
                    <a:pt x="95666" y="1105963"/>
                    <a:pt x="18588" y="1133991"/>
                    <a:pt x="2823" y="1109467"/>
                  </a:cubicBezTo>
                  <a:cubicBezTo>
                    <a:pt x="-12942" y="1084943"/>
                    <a:pt x="41362" y="1011371"/>
                    <a:pt x="65886" y="983343"/>
                  </a:cubicBezTo>
                  <a:cubicBezTo>
                    <a:pt x="90410" y="955315"/>
                    <a:pt x="144714" y="1007867"/>
                    <a:pt x="149969" y="941301"/>
                  </a:cubicBezTo>
                  <a:cubicBezTo>
                    <a:pt x="155224" y="874735"/>
                    <a:pt x="107927" y="724088"/>
                    <a:pt x="97417" y="583950"/>
                  </a:cubicBezTo>
                  <a:cubicBezTo>
                    <a:pt x="86907" y="443812"/>
                    <a:pt x="64135" y="191564"/>
                    <a:pt x="86907" y="100474"/>
                  </a:cubicBezTo>
                  <a:cubicBezTo>
                    <a:pt x="109679" y="9384"/>
                    <a:pt x="207775" y="-37912"/>
                    <a:pt x="234051" y="37412"/>
                  </a:cubicBezTo>
                  <a:close/>
                </a:path>
              </a:pathLst>
            </a:custGeom>
            <a:solidFill>
              <a:schemeClr val="bg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orme libre 27"/>
            <p:cNvSpPr/>
            <p:nvPr/>
          </p:nvSpPr>
          <p:spPr>
            <a:xfrm>
              <a:off x="5287631" y="5505930"/>
              <a:ext cx="340973" cy="730193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  <a:gd name="connsiteX0" fmla="*/ 234051 w 337700"/>
                <a:gd name="connsiteY0" fmla="*/ 37412 h 1138314"/>
                <a:gd name="connsiteX1" fmla="*/ 244562 w 337700"/>
                <a:gd name="connsiteY1" fmla="*/ 552419 h 1138314"/>
                <a:gd name="connsiteX2" fmla="*/ 307624 w 337700"/>
                <a:gd name="connsiteY2" fmla="*/ 878239 h 1138314"/>
                <a:gd name="connsiteX3" fmla="*/ 328644 w 337700"/>
                <a:gd name="connsiteY3" fmla="*/ 1004364 h 1138314"/>
                <a:gd name="connsiteX4" fmla="*/ 160479 w 337700"/>
                <a:gd name="connsiteY4" fmla="*/ 1130488 h 1138314"/>
                <a:gd name="connsiteX5" fmla="*/ 2823 w 337700"/>
                <a:gd name="connsiteY5" fmla="*/ 1109467 h 1138314"/>
                <a:gd name="connsiteX6" fmla="*/ 65886 w 337700"/>
                <a:gd name="connsiteY6" fmla="*/ 983343 h 1138314"/>
                <a:gd name="connsiteX7" fmla="*/ 149969 w 337700"/>
                <a:gd name="connsiteY7" fmla="*/ 941301 h 1138314"/>
                <a:gd name="connsiteX8" fmla="*/ 97417 w 337700"/>
                <a:gd name="connsiteY8" fmla="*/ 583950 h 1138314"/>
                <a:gd name="connsiteX9" fmla="*/ 86907 w 337700"/>
                <a:gd name="connsiteY9" fmla="*/ 100474 h 1138314"/>
                <a:gd name="connsiteX10" fmla="*/ 234051 w 337700"/>
                <a:gd name="connsiteY10" fmla="*/ 37412 h 1138314"/>
                <a:gd name="connsiteX0" fmla="*/ 234051 w 338454"/>
                <a:gd name="connsiteY0" fmla="*/ 37412 h 1119091"/>
                <a:gd name="connsiteX1" fmla="*/ 244562 w 338454"/>
                <a:gd name="connsiteY1" fmla="*/ 552419 h 1119091"/>
                <a:gd name="connsiteX2" fmla="*/ 307624 w 338454"/>
                <a:gd name="connsiteY2" fmla="*/ 878239 h 1119091"/>
                <a:gd name="connsiteX3" fmla="*/ 328644 w 338454"/>
                <a:gd name="connsiteY3" fmla="*/ 1004364 h 1119091"/>
                <a:gd name="connsiteX4" fmla="*/ 149969 w 338454"/>
                <a:gd name="connsiteY4" fmla="*/ 1088446 h 1119091"/>
                <a:gd name="connsiteX5" fmla="*/ 2823 w 338454"/>
                <a:gd name="connsiteY5" fmla="*/ 1109467 h 1119091"/>
                <a:gd name="connsiteX6" fmla="*/ 65886 w 338454"/>
                <a:gd name="connsiteY6" fmla="*/ 983343 h 1119091"/>
                <a:gd name="connsiteX7" fmla="*/ 149969 w 338454"/>
                <a:gd name="connsiteY7" fmla="*/ 941301 h 1119091"/>
                <a:gd name="connsiteX8" fmla="*/ 97417 w 338454"/>
                <a:gd name="connsiteY8" fmla="*/ 583950 h 1119091"/>
                <a:gd name="connsiteX9" fmla="*/ 86907 w 338454"/>
                <a:gd name="connsiteY9" fmla="*/ 100474 h 1119091"/>
                <a:gd name="connsiteX10" fmla="*/ 234051 w 338454"/>
                <a:gd name="connsiteY10" fmla="*/ 37412 h 1119091"/>
                <a:gd name="connsiteX0" fmla="*/ 337547 w 441950"/>
                <a:gd name="connsiteY0" fmla="*/ 37412 h 1147223"/>
                <a:gd name="connsiteX1" fmla="*/ 348058 w 441950"/>
                <a:gd name="connsiteY1" fmla="*/ 552419 h 1147223"/>
                <a:gd name="connsiteX2" fmla="*/ 411120 w 441950"/>
                <a:gd name="connsiteY2" fmla="*/ 878239 h 1147223"/>
                <a:gd name="connsiteX3" fmla="*/ 432140 w 441950"/>
                <a:gd name="connsiteY3" fmla="*/ 1004364 h 1147223"/>
                <a:gd name="connsiteX4" fmla="*/ 253465 w 441950"/>
                <a:gd name="connsiteY4" fmla="*/ 1088446 h 1147223"/>
                <a:gd name="connsiteX5" fmla="*/ 1216 w 441950"/>
                <a:gd name="connsiteY5" fmla="*/ 1140998 h 1147223"/>
                <a:gd name="connsiteX6" fmla="*/ 169382 w 441950"/>
                <a:gd name="connsiteY6" fmla="*/ 983343 h 1147223"/>
                <a:gd name="connsiteX7" fmla="*/ 253465 w 441950"/>
                <a:gd name="connsiteY7" fmla="*/ 941301 h 1147223"/>
                <a:gd name="connsiteX8" fmla="*/ 200913 w 441950"/>
                <a:gd name="connsiteY8" fmla="*/ 583950 h 1147223"/>
                <a:gd name="connsiteX9" fmla="*/ 190403 w 441950"/>
                <a:gd name="connsiteY9" fmla="*/ 100474 h 1147223"/>
                <a:gd name="connsiteX10" fmla="*/ 337547 w 441950"/>
                <a:gd name="connsiteY10" fmla="*/ 37412 h 114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950" h="1147223">
                  <a:moveTo>
                    <a:pt x="337547" y="37412"/>
                  </a:moveTo>
                  <a:cubicBezTo>
                    <a:pt x="363823" y="112736"/>
                    <a:pt x="335796" y="412281"/>
                    <a:pt x="348058" y="552419"/>
                  </a:cubicBezTo>
                  <a:cubicBezTo>
                    <a:pt x="360320" y="692557"/>
                    <a:pt x="397106" y="802915"/>
                    <a:pt x="411120" y="878239"/>
                  </a:cubicBezTo>
                  <a:cubicBezTo>
                    <a:pt x="425134" y="953563"/>
                    <a:pt x="458416" y="969330"/>
                    <a:pt x="432140" y="1004364"/>
                  </a:cubicBezTo>
                  <a:cubicBezTo>
                    <a:pt x="405864" y="1039398"/>
                    <a:pt x="325286" y="1065674"/>
                    <a:pt x="253465" y="1088446"/>
                  </a:cubicBezTo>
                  <a:cubicBezTo>
                    <a:pt x="181644" y="1111218"/>
                    <a:pt x="16981" y="1165522"/>
                    <a:pt x="1216" y="1140998"/>
                  </a:cubicBezTo>
                  <a:cubicBezTo>
                    <a:pt x="-14549" y="1116474"/>
                    <a:pt x="127341" y="1016626"/>
                    <a:pt x="169382" y="983343"/>
                  </a:cubicBezTo>
                  <a:cubicBezTo>
                    <a:pt x="211424" y="950060"/>
                    <a:pt x="248210" y="1007867"/>
                    <a:pt x="253465" y="941301"/>
                  </a:cubicBezTo>
                  <a:cubicBezTo>
                    <a:pt x="258720" y="874735"/>
                    <a:pt x="211423" y="724088"/>
                    <a:pt x="200913" y="583950"/>
                  </a:cubicBezTo>
                  <a:cubicBezTo>
                    <a:pt x="190403" y="443812"/>
                    <a:pt x="167631" y="191564"/>
                    <a:pt x="190403" y="100474"/>
                  </a:cubicBezTo>
                  <a:cubicBezTo>
                    <a:pt x="213175" y="9384"/>
                    <a:pt x="311271" y="-37912"/>
                    <a:pt x="337547" y="37412"/>
                  </a:cubicBezTo>
                  <a:close/>
                </a:path>
              </a:pathLst>
            </a:custGeom>
            <a:solidFill>
              <a:schemeClr val="bg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orme libre 28"/>
            <p:cNvSpPr/>
            <p:nvPr/>
          </p:nvSpPr>
          <p:spPr>
            <a:xfrm>
              <a:off x="4978592" y="5311185"/>
              <a:ext cx="340973" cy="730193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  <a:gd name="connsiteX0" fmla="*/ 234051 w 337700"/>
                <a:gd name="connsiteY0" fmla="*/ 37412 h 1138314"/>
                <a:gd name="connsiteX1" fmla="*/ 244562 w 337700"/>
                <a:gd name="connsiteY1" fmla="*/ 552419 h 1138314"/>
                <a:gd name="connsiteX2" fmla="*/ 307624 w 337700"/>
                <a:gd name="connsiteY2" fmla="*/ 878239 h 1138314"/>
                <a:gd name="connsiteX3" fmla="*/ 328644 w 337700"/>
                <a:gd name="connsiteY3" fmla="*/ 1004364 h 1138314"/>
                <a:gd name="connsiteX4" fmla="*/ 160479 w 337700"/>
                <a:gd name="connsiteY4" fmla="*/ 1130488 h 1138314"/>
                <a:gd name="connsiteX5" fmla="*/ 2823 w 337700"/>
                <a:gd name="connsiteY5" fmla="*/ 1109467 h 1138314"/>
                <a:gd name="connsiteX6" fmla="*/ 65886 w 337700"/>
                <a:gd name="connsiteY6" fmla="*/ 983343 h 1138314"/>
                <a:gd name="connsiteX7" fmla="*/ 149969 w 337700"/>
                <a:gd name="connsiteY7" fmla="*/ 941301 h 1138314"/>
                <a:gd name="connsiteX8" fmla="*/ 97417 w 337700"/>
                <a:gd name="connsiteY8" fmla="*/ 583950 h 1138314"/>
                <a:gd name="connsiteX9" fmla="*/ 86907 w 337700"/>
                <a:gd name="connsiteY9" fmla="*/ 100474 h 1138314"/>
                <a:gd name="connsiteX10" fmla="*/ 234051 w 337700"/>
                <a:gd name="connsiteY10" fmla="*/ 37412 h 1138314"/>
                <a:gd name="connsiteX0" fmla="*/ 234051 w 338454"/>
                <a:gd name="connsiteY0" fmla="*/ 37412 h 1119091"/>
                <a:gd name="connsiteX1" fmla="*/ 244562 w 338454"/>
                <a:gd name="connsiteY1" fmla="*/ 552419 h 1119091"/>
                <a:gd name="connsiteX2" fmla="*/ 307624 w 338454"/>
                <a:gd name="connsiteY2" fmla="*/ 878239 h 1119091"/>
                <a:gd name="connsiteX3" fmla="*/ 328644 w 338454"/>
                <a:gd name="connsiteY3" fmla="*/ 1004364 h 1119091"/>
                <a:gd name="connsiteX4" fmla="*/ 149969 w 338454"/>
                <a:gd name="connsiteY4" fmla="*/ 1088446 h 1119091"/>
                <a:gd name="connsiteX5" fmla="*/ 2823 w 338454"/>
                <a:gd name="connsiteY5" fmla="*/ 1109467 h 1119091"/>
                <a:gd name="connsiteX6" fmla="*/ 65886 w 338454"/>
                <a:gd name="connsiteY6" fmla="*/ 983343 h 1119091"/>
                <a:gd name="connsiteX7" fmla="*/ 149969 w 338454"/>
                <a:gd name="connsiteY7" fmla="*/ 941301 h 1119091"/>
                <a:gd name="connsiteX8" fmla="*/ 97417 w 338454"/>
                <a:gd name="connsiteY8" fmla="*/ 583950 h 1119091"/>
                <a:gd name="connsiteX9" fmla="*/ 86907 w 338454"/>
                <a:gd name="connsiteY9" fmla="*/ 100474 h 1119091"/>
                <a:gd name="connsiteX10" fmla="*/ 234051 w 338454"/>
                <a:gd name="connsiteY10" fmla="*/ 37412 h 1119091"/>
                <a:gd name="connsiteX0" fmla="*/ 337547 w 441950"/>
                <a:gd name="connsiteY0" fmla="*/ 37412 h 1147223"/>
                <a:gd name="connsiteX1" fmla="*/ 348058 w 441950"/>
                <a:gd name="connsiteY1" fmla="*/ 552419 h 1147223"/>
                <a:gd name="connsiteX2" fmla="*/ 411120 w 441950"/>
                <a:gd name="connsiteY2" fmla="*/ 878239 h 1147223"/>
                <a:gd name="connsiteX3" fmla="*/ 432140 w 441950"/>
                <a:gd name="connsiteY3" fmla="*/ 1004364 h 1147223"/>
                <a:gd name="connsiteX4" fmla="*/ 253465 w 441950"/>
                <a:gd name="connsiteY4" fmla="*/ 1088446 h 1147223"/>
                <a:gd name="connsiteX5" fmla="*/ 1216 w 441950"/>
                <a:gd name="connsiteY5" fmla="*/ 1140998 h 1147223"/>
                <a:gd name="connsiteX6" fmla="*/ 169382 w 441950"/>
                <a:gd name="connsiteY6" fmla="*/ 983343 h 1147223"/>
                <a:gd name="connsiteX7" fmla="*/ 253465 w 441950"/>
                <a:gd name="connsiteY7" fmla="*/ 941301 h 1147223"/>
                <a:gd name="connsiteX8" fmla="*/ 200913 w 441950"/>
                <a:gd name="connsiteY8" fmla="*/ 583950 h 1147223"/>
                <a:gd name="connsiteX9" fmla="*/ 190403 w 441950"/>
                <a:gd name="connsiteY9" fmla="*/ 100474 h 1147223"/>
                <a:gd name="connsiteX10" fmla="*/ 337547 w 441950"/>
                <a:gd name="connsiteY10" fmla="*/ 37412 h 114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950" h="1147223">
                  <a:moveTo>
                    <a:pt x="337547" y="37412"/>
                  </a:moveTo>
                  <a:cubicBezTo>
                    <a:pt x="363823" y="112736"/>
                    <a:pt x="335796" y="412281"/>
                    <a:pt x="348058" y="552419"/>
                  </a:cubicBezTo>
                  <a:cubicBezTo>
                    <a:pt x="360320" y="692557"/>
                    <a:pt x="397106" y="802915"/>
                    <a:pt x="411120" y="878239"/>
                  </a:cubicBezTo>
                  <a:cubicBezTo>
                    <a:pt x="425134" y="953563"/>
                    <a:pt x="458416" y="969330"/>
                    <a:pt x="432140" y="1004364"/>
                  </a:cubicBezTo>
                  <a:cubicBezTo>
                    <a:pt x="405864" y="1039398"/>
                    <a:pt x="325286" y="1065674"/>
                    <a:pt x="253465" y="1088446"/>
                  </a:cubicBezTo>
                  <a:cubicBezTo>
                    <a:pt x="181644" y="1111218"/>
                    <a:pt x="16981" y="1165522"/>
                    <a:pt x="1216" y="1140998"/>
                  </a:cubicBezTo>
                  <a:cubicBezTo>
                    <a:pt x="-14549" y="1116474"/>
                    <a:pt x="127341" y="1016626"/>
                    <a:pt x="169382" y="983343"/>
                  </a:cubicBezTo>
                  <a:cubicBezTo>
                    <a:pt x="211424" y="950060"/>
                    <a:pt x="248210" y="1007867"/>
                    <a:pt x="253465" y="941301"/>
                  </a:cubicBezTo>
                  <a:cubicBezTo>
                    <a:pt x="258720" y="874735"/>
                    <a:pt x="211423" y="724088"/>
                    <a:pt x="200913" y="583950"/>
                  </a:cubicBezTo>
                  <a:cubicBezTo>
                    <a:pt x="190403" y="443812"/>
                    <a:pt x="167631" y="191564"/>
                    <a:pt x="190403" y="100474"/>
                  </a:cubicBezTo>
                  <a:cubicBezTo>
                    <a:pt x="213175" y="9384"/>
                    <a:pt x="311271" y="-37912"/>
                    <a:pt x="337547" y="37412"/>
                  </a:cubicBezTo>
                  <a:close/>
                </a:path>
              </a:pathLst>
            </a:custGeom>
            <a:solidFill>
              <a:schemeClr val="bg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orme libre 29"/>
            <p:cNvSpPr/>
            <p:nvPr/>
          </p:nvSpPr>
          <p:spPr>
            <a:xfrm>
              <a:off x="3814289" y="3818780"/>
              <a:ext cx="2265571" cy="1917817"/>
            </a:xfrm>
            <a:custGeom>
              <a:avLst/>
              <a:gdLst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74046 h 3013127"/>
                <a:gd name="connsiteX3" fmla="*/ 601026 w 2934323"/>
                <a:gd name="connsiteY3" fmla="*/ 426598 h 3013127"/>
                <a:gd name="connsiteX4" fmla="*/ 622047 w 2934323"/>
                <a:gd name="connsiteY4" fmla="*/ 132308 h 3013127"/>
                <a:gd name="connsiteX5" fmla="*/ 832254 w 2934323"/>
                <a:gd name="connsiteY5" fmla="*/ 6184 h 3013127"/>
                <a:gd name="connsiteX6" fmla="*/ 968888 w 2934323"/>
                <a:gd name="connsiteY6" fmla="*/ 37715 h 3013127"/>
                <a:gd name="connsiteX7" fmla="*/ 1147564 w 2934323"/>
                <a:gd name="connsiteY7" fmla="*/ 195370 h 3013127"/>
                <a:gd name="connsiteX8" fmla="*/ 1305219 w 2934323"/>
                <a:gd name="connsiteY8" fmla="*/ 27204 h 3013127"/>
                <a:gd name="connsiteX9" fmla="*/ 1504916 w 2934323"/>
                <a:gd name="connsiteY9" fmla="*/ 16694 h 3013127"/>
                <a:gd name="connsiteX10" fmla="*/ 1673082 w 2934323"/>
                <a:gd name="connsiteY10" fmla="*/ 163839 h 3013127"/>
                <a:gd name="connsiteX11" fmla="*/ 1704613 w 2934323"/>
                <a:gd name="connsiteY11" fmla="*/ 289963 h 3013127"/>
                <a:gd name="connsiteX12" fmla="*/ 1914819 w 2934323"/>
                <a:gd name="connsiteY12" fmla="*/ 90266 h 3013127"/>
                <a:gd name="connsiteX13" fmla="*/ 2082985 w 2934323"/>
                <a:gd name="connsiteY13" fmla="*/ 153329 h 3013127"/>
                <a:gd name="connsiteX14" fmla="*/ 2156557 w 2934323"/>
                <a:gd name="connsiteY14" fmla="*/ 321494 h 3013127"/>
                <a:gd name="connsiteX15" fmla="*/ 2114516 w 2934323"/>
                <a:gd name="connsiteY15" fmla="*/ 426598 h 3013127"/>
                <a:gd name="connsiteX16" fmla="*/ 2398295 w 2934323"/>
                <a:gd name="connsiteY16" fmla="*/ 374046 h 3013127"/>
                <a:gd name="connsiteX17" fmla="*/ 2482378 w 2934323"/>
                <a:gd name="connsiteY17" fmla="*/ 521191 h 3013127"/>
                <a:gd name="connsiteX18" fmla="*/ 2398295 w 2934323"/>
                <a:gd name="connsiteY18" fmla="*/ 762929 h 3013127"/>
                <a:gd name="connsiteX19" fmla="*/ 2576971 w 2934323"/>
                <a:gd name="connsiteY19" fmla="*/ 762929 h 3013127"/>
                <a:gd name="connsiteX20" fmla="*/ 2766157 w 2934323"/>
                <a:gd name="connsiteY20" fmla="*/ 889053 h 3013127"/>
                <a:gd name="connsiteX21" fmla="*/ 2692585 w 2934323"/>
                <a:gd name="connsiteY21" fmla="*/ 1099260 h 3013127"/>
                <a:gd name="connsiteX22" fmla="*/ 2566461 w 2934323"/>
                <a:gd name="connsiteY22" fmla="*/ 1204363 h 3013127"/>
                <a:gd name="connsiteX23" fmla="*/ 2860751 w 2934323"/>
                <a:gd name="connsiteY23" fmla="*/ 1235894 h 3013127"/>
                <a:gd name="connsiteX24" fmla="*/ 2934323 w 2934323"/>
                <a:gd name="connsiteY24" fmla="*/ 1425080 h 3013127"/>
                <a:gd name="connsiteX25" fmla="*/ 2787178 w 2934323"/>
                <a:gd name="connsiteY25" fmla="*/ 1572225 h 3013127"/>
                <a:gd name="connsiteX26" fmla="*/ 2661054 w 2934323"/>
                <a:gd name="connsiteY26" fmla="*/ 1645798 h 3013127"/>
                <a:gd name="connsiteX27" fmla="*/ 2797688 w 2934323"/>
                <a:gd name="connsiteY27" fmla="*/ 1803453 h 3013127"/>
                <a:gd name="connsiteX28" fmla="*/ 2829219 w 2934323"/>
                <a:gd name="connsiteY28" fmla="*/ 1992639 h 3013127"/>
                <a:gd name="connsiteX29" fmla="*/ 2545440 w 2934323"/>
                <a:gd name="connsiteY29" fmla="*/ 2055701 h 3013127"/>
                <a:gd name="connsiteX30" fmla="*/ 2713606 w 2934323"/>
                <a:gd name="connsiteY30" fmla="*/ 2244887 h 3013127"/>
                <a:gd name="connsiteX31" fmla="*/ 2682075 w 2934323"/>
                <a:gd name="connsiteY31" fmla="*/ 2360501 h 3013127"/>
                <a:gd name="connsiteX32" fmla="*/ 2534930 w 2934323"/>
                <a:gd name="connsiteY32" fmla="*/ 2402542 h 3013127"/>
                <a:gd name="connsiteX33" fmla="*/ 2387785 w 2934323"/>
                <a:gd name="connsiteY33" fmla="*/ 2392032 h 3013127"/>
                <a:gd name="connsiteX34" fmla="*/ 2461357 w 2934323"/>
                <a:gd name="connsiteY34" fmla="*/ 2560198 h 3013127"/>
                <a:gd name="connsiteX35" fmla="*/ 2356254 w 2934323"/>
                <a:gd name="connsiteY35" fmla="*/ 2728363 h 3013127"/>
                <a:gd name="connsiteX36" fmla="*/ 2209109 w 2934323"/>
                <a:gd name="connsiteY36" fmla="*/ 2749384 h 3013127"/>
                <a:gd name="connsiteX37" fmla="*/ 2125026 w 2934323"/>
                <a:gd name="connsiteY37" fmla="*/ 2654791 h 3013127"/>
                <a:gd name="connsiteX38" fmla="*/ 2104006 w 2934323"/>
                <a:gd name="connsiteY38" fmla="*/ 2843977 h 3013127"/>
                <a:gd name="connsiteX39" fmla="*/ 1956861 w 2934323"/>
                <a:gd name="connsiteY39" fmla="*/ 2886018 h 3013127"/>
                <a:gd name="connsiteX40" fmla="*/ 1788695 w 2934323"/>
                <a:gd name="connsiteY40" fmla="*/ 2728363 h 3013127"/>
                <a:gd name="connsiteX41" fmla="*/ 1736144 w 2934323"/>
                <a:gd name="connsiteY41" fmla="*/ 2907039 h 3013127"/>
                <a:gd name="connsiteX42" fmla="*/ 1620530 w 2934323"/>
                <a:gd name="connsiteY42" fmla="*/ 2970101 h 3013127"/>
                <a:gd name="connsiteX43" fmla="*/ 1441854 w 2934323"/>
                <a:gd name="connsiteY43" fmla="*/ 2907039 h 3013127"/>
                <a:gd name="connsiteX44" fmla="*/ 1410323 w 2934323"/>
                <a:gd name="connsiteY44" fmla="*/ 2791425 h 3013127"/>
                <a:gd name="connsiteX45" fmla="*/ 1347261 w 2934323"/>
                <a:gd name="connsiteY45" fmla="*/ 2980611 h 3013127"/>
                <a:gd name="connsiteX46" fmla="*/ 1179095 w 2934323"/>
                <a:gd name="connsiteY46" fmla="*/ 3012142 h 3013127"/>
                <a:gd name="connsiteX47" fmla="*/ 1095013 w 2934323"/>
                <a:gd name="connsiteY47" fmla="*/ 2970101 h 3013127"/>
                <a:gd name="connsiteX48" fmla="*/ 1073992 w 2934323"/>
                <a:gd name="connsiteY48" fmla="*/ 2812446 h 3013127"/>
                <a:gd name="connsiteX49" fmla="*/ 937357 w 2934323"/>
                <a:gd name="connsiteY49" fmla="*/ 2970101 h 3013127"/>
                <a:gd name="connsiteX50" fmla="*/ 800723 w 2934323"/>
                <a:gd name="connsiteY50" fmla="*/ 2980611 h 3013127"/>
                <a:gd name="connsiteX51" fmla="*/ 716640 w 2934323"/>
                <a:gd name="connsiteY51" fmla="*/ 2854487 h 3013127"/>
                <a:gd name="connsiteX52" fmla="*/ 706130 w 2934323"/>
                <a:gd name="connsiteY52" fmla="*/ 2728363 h 3013127"/>
                <a:gd name="connsiteX53" fmla="*/ 548475 w 2934323"/>
                <a:gd name="connsiteY53" fmla="*/ 2833466 h 3013127"/>
                <a:gd name="connsiteX54" fmla="*/ 422351 w 2934323"/>
                <a:gd name="connsiteY54" fmla="*/ 2854487 h 3013127"/>
                <a:gd name="connsiteX55" fmla="*/ 369799 w 2934323"/>
                <a:gd name="connsiteY55" fmla="*/ 2696832 h 3013127"/>
                <a:gd name="connsiteX56" fmla="*/ 390819 w 2934323"/>
                <a:gd name="connsiteY56" fmla="*/ 2612749 h 3013127"/>
                <a:gd name="connsiteX57" fmla="*/ 191123 w 2934323"/>
                <a:gd name="connsiteY57" fmla="*/ 2633770 h 3013127"/>
                <a:gd name="connsiteX58" fmla="*/ 138571 w 2934323"/>
                <a:gd name="connsiteY58" fmla="*/ 2528666 h 3013127"/>
                <a:gd name="connsiteX59" fmla="*/ 180613 w 2934323"/>
                <a:gd name="connsiteY59" fmla="*/ 2349991 h 3013127"/>
                <a:gd name="connsiteX60" fmla="*/ 96530 w 2934323"/>
                <a:gd name="connsiteY60" fmla="*/ 2339480 h 3013127"/>
                <a:gd name="connsiteX61" fmla="*/ 1937 w 2934323"/>
                <a:gd name="connsiteY61" fmla="*/ 2265908 h 3013127"/>
                <a:gd name="connsiteX62" fmla="*/ 33468 w 2934323"/>
                <a:gd name="connsiteY62" fmla="*/ 584253 h 3013127"/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74046 h 3013127"/>
                <a:gd name="connsiteX3" fmla="*/ 422351 w 2934323"/>
                <a:gd name="connsiteY3" fmla="*/ 289963 h 3013127"/>
                <a:gd name="connsiteX4" fmla="*/ 601026 w 2934323"/>
                <a:gd name="connsiteY4" fmla="*/ 426598 h 3013127"/>
                <a:gd name="connsiteX5" fmla="*/ 622047 w 2934323"/>
                <a:gd name="connsiteY5" fmla="*/ 132308 h 3013127"/>
                <a:gd name="connsiteX6" fmla="*/ 832254 w 2934323"/>
                <a:gd name="connsiteY6" fmla="*/ 6184 h 3013127"/>
                <a:gd name="connsiteX7" fmla="*/ 968888 w 2934323"/>
                <a:gd name="connsiteY7" fmla="*/ 37715 h 3013127"/>
                <a:gd name="connsiteX8" fmla="*/ 1147564 w 2934323"/>
                <a:gd name="connsiteY8" fmla="*/ 195370 h 3013127"/>
                <a:gd name="connsiteX9" fmla="*/ 1305219 w 2934323"/>
                <a:gd name="connsiteY9" fmla="*/ 27204 h 3013127"/>
                <a:gd name="connsiteX10" fmla="*/ 1504916 w 2934323"/>
                <a:gd name="connsiteY10" fmla="*/ 16694 h 3013127"/>
                <a:gd name="connsiteX11" fmla="*/ 1673082 w 2934323"/>
                <a:gd name="connsiteY11" fmla="*/ 163839 h 3013127"/>
                <a:gd name="connsiteX12" fmla="*/ 1704613 w 2934323"/>
                <a:gd name="connsiteY12" fmla="*/ 289963 h 3013127"/>
                <a:gd name="connsiteX13" fmla="*/ 1914819 w 2934323"/>
                <a:gd name="connsiteY13" fmla="*/ 90266 h 3013127"/>
                <a:gd name="connsiteX14" fmla="*/ 2082985 w 2934323"/>
                <a:gd name="connsiteY14" fmla="*/ 153329 h 3013127"/>
                <a:gd name="connsiteX15" fmla="*/ 2156557 w 2934323"/>
                <a:gd name="connsiteY15" fmla="*/ 321494 h 3013127"/>
                <a:gd name="connsiteX16" fmla="*/ 2114516 w 2934323"/>
                <a:gd name="connsiteY16" fmla="*/ 426598 h 3013127"/>
                <a:gd name="connsiteX17" fmla="*/ 2398295 w 2934323"/>
                <a:gd name="connsiteY17" fmla="*/ 374046 h 3013127"/>
                <a:gd name="connsiteX18" fmla="*/ 2482378 w 2934323"/>
                <a:gd name="connsiteY18" fmla="*/ 521191 h 3013127"/>
                <a:gd name="connsiteX19" fmla="*/ 2398295 w 2934323"/>
                <a:gd name="connsiteY19" fmla="*/ 762929 h 3013127"/>
                <a:gd name="connsiteX20" fmla="*/ 2576971 w 2934323"/>
                <a:gd name="connsiteY20" fmla="*/ 762929 h 3013127"/>
                <a:gd name="connsiteX21" fmla="*/ 2766157 w 2934323"/>
                <a:gd name="connsiteY21" fmla="*/ 889053 h 3013127"/>
                <a:gd name="connsiteX22" fmla="*/ 2692585 w 2934323"/>
                <a:gd name="connsiteY22" fmla="*/ 1099260 h 3013127"/>
                <a:gd name="connsiteX23" fmla="*/ 2566461 w 2934323"/>
                <a:gd name="connsiteY23" fmla="*/ 1204363 h 3013127"/>
                <a:gd name="connsiteX24" fmla="*/ 2860751 w 2934323"/>
                <a:gd name="connsiteY24" fmla="*/ 1235894 h 3013127"/>
                <a:gd name="connsiteX25" fmla="*/ 2934323 w 2934323"/>
                <a:gd name="connsiteY25" fmla="*/ 1425080 h 3013127"/>
                <a:gd name="connsiteX26" fmla="*/ 2787178 w 2934323"/>
                <a:gd name="connsiteY26" fmla="*/ 1572225 h 3013127"/>
                <a:gd name="connsiteX27" fmla="*/ 2661054 w 2934323"/>
                <a:gd name="connsiteY27" fmla="*/ 1645798 h 3013127"/>
                <a:gd name="connsiteX28" fmla="*/ 2797688 w 2934323"/>
                <a:gd name="connsiteY28" fmla="*/ 1803453 h 3013127"/>
                <a:gd name="connsiteX29" fmla="*/ 2829219 w 2934323"/>
                <a:gd name="connsiteY29" fmla="*/ 1992639 h 3013127"/>
                <a:gd name="connsiteX30" fmla="*/ 2545440 w 2934323"/>
                <a:gd name="connsiteY30" fmla="*/ 2055701 h 3013127"/>
                <a:gd name="connsiteX31" fmla="*/ 2713606 w 2934323"/>
                <a:gd name="connsiteY31" fmla="*/ 2244887 h 3013127"/>
                <a:gd name="connsiteX32" fmla="*/ 2682075 w 2934323"/>
                <a:gd name="connsiteY32" fmla="*/ 2360501 h 3013127"/>
                <a:gd name="connsiteX33" fmla="*/ 2534930 w 2934323"/>
                <a:gd name="connsiteY33" fmla="*/ 2402542 h 3013127"/>
                <a:gd name="connsiteX34" fmla="*/ 2387785 w 2934323"/>
                <a:gd name="connsiteY34" fmla="*/ 2392032 h 3013127"/>
                <a:gd name="connsiteX35" fmla="*/ 2461357 w 2934323"/>
                <a:gd name="connsiteY35" fmla="*/ 2560198 h 3013127"/>
                <a:gd name="connsiteX36" fmla="*/ 2356254 w 2934323"/>
                <a:gd name="connsiteY36" fmla="*/ 2728363 h 3013127"/>
                <a:gd name="connsiteX37" fmla="*/ 2209109 w 2934323"/>
                <a:gd name="connsiteY37" fmla="*/ 2749384 h 3013127"/>
                <a:gd name="connsiteX38" fmla="*/ 2125026 w 2934323"/>
                <a:gd name="connsiteY38" fmla="*/ 2654791 h 3013127"/>
                <a:gd name="connsiteX39" fmla="*/ 2104006 w 2934323"/>
                <a:gd name="connsiteY39" fmla="*/ 2843977 h 3013127"/>
                <a:gd name="connsiteX40" fmla="*/ 1956861 w 2934323"/>
                <a:gd name="connsiteY40" fmla="*/ 2886018 h 3013127"/>
                <a:gd name="connsiteX41" fmla="*/ 1788695 w 2934323"/>
                <a:gd name="connsiteY41" fmla="*/ 2728363 h 3013127"/>
                <a:gd name="connsiteX42" fmla="*/ 1736144 w 2934323"/>
                <a:gd name="connsiteY42" fmla="*/ 2907039 h 3013127"/>
                <a:gd name="connsiteX43" fmla="*/ 1620530 w 2934323"/>
                <a:gd name="connsiteY43" fmla="*/ 2970101 h 3013127"/>
                <a:gd name="connsiteX44" fmla="*/ 1441854 w 2934323"/>
                <a:gd name="connsiteY44" fmla="*/ 2907039 h 3013127"/>
                <a:gd name="connsiteX45" fmla="*/ 1410323 w 2934323"/>
                <a:gd name="connsiteY45" fmla="*/ 2791425 h 3013127"/>
                <a:gd name="connsiteX46" fmla="*/ 1347261 w 2934323"/>
                <a:gd name="connsiteY46" fmla="*/ 2980611 h 3013127"/>
                <a:gd name="connsiteX47" fmla="*/ 1179095 w 2934323"/>
                <a:gd name="connsiteY47" fmla="*/ 3012142 h 3013127"/>
                <a:gd name="connsiteX48" fmla="*/ 1095013 w 2934323"/>
                <a:gd name="connsiteY48" fmla="*/ 2970101 h 3013127"/>
                <a:gd name="connsiteX49" fmla="*/ 1073992 w 2934323"/>
                <a:gd name="connsiteY49" fmla="*/ 2812446 h 3013127"/>
                <a:gd name="connsiteX50" fmla="*/ 937357 w 2934323"/>
                <a:gd name="connsiteY50" fmla="*/ 2970101 h 3013127"/>
                <a:gd name="connsiteX51" fmla="*/ 800723 w 2934323"/>
                <a:gd name="connsiteY51" fmla="*/ 2980611 h 3013127"/>
                <a:gd name="connsiteX52" fmla="*/ 716640 w 2934323"/>
                <a:gd name="connsiteY52" fmla="*/ 2854487 h 3013127"/>
                <a:gd name="connsiteX53" fmla="*/ 706130 w 2934323"/>
                <a:gd name="connsiteY53" fmla="*/ 2728363 h 3013127"/>
                <a:gd name="connsiteX54" fmla="*/ 548475 w 2934323"/>
                <a:gd name="connsiteY54" fmla="*/ 2833466 h 3013127"/>
                <a:gd name="connsiteX55" fmla="*/ 422351 w 2934323"/>
                <a:gd name="connsiteY55" fmla="*/ 2854487 h 3013127"/>
                <a:gd name="connsiteX56" fmla="*/ 369799 w 2934323"/>
                <a:gd name="connsiteY56" fmla="*/ 2696832 h 3013127"/>
                <a:gd name="connsiteX57" fmla="*/ 390819 w 2934323"/>
                <a:gd name="connsiteY57" fmla="*/ 2612749 h 3013127"/>
                <a:gd name="connsiteX58" fmla="*/ 191123 w 2934323"/>
                <a:gd name="connsiteY58" fmla="*/ 2633770 h 3013127"/>
                <a:gd name="connsiteX59" fmla="*/ 138571 w 2934323"/>
                <a:gd name="connsiteY59" fmla="*/ 2528666 h 3013127"/>
                <a:gd name="connsiteX60" fmla="*/ 180613 w 2934323"/>
                <a:gd name="connsiteY60" fmla="*/ 2349991 h 3013127"/>
                <a:gd name="connsiteX61" fmla="*/ 96530 w 2934323"/>
                <a:gd name="connsiteY61" fmla="*/ 2339480 h 3013127"/>
                <a:gd name="connsiteX62" fmla="*/ 1937 w 2934323"/>
                <a:gd name="connsiteY62" fmla="*/ 2265908 h 3013127"/>
                <a:gd name="connsiteX63" fmla="*/ 33468 w 2934323"/>
                <a:gd name="connsiteY63" fmla="*/ 584253 h 3013127"/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00474 h 3013127"/>
                <a:gd name="connsiteX3" fmla="*/ 422351 w 2934323"/>
                <a:gd name="connsiteY3" fmla="*/ 289963 h 3013127"/>
                <a:gd name="connsiteX4" fmla="*/ 601026 w 2934323"/>
                <a:gd name="connsiteY4" fmla="*/ 426598 h 3013127"/>
                <a:gd name="connsiteX5" fmla="*/ 622047 w 2934323"/>
                <a:gd name="connsiteY5" fmla="*/ 132308 h 3013127"/>
                <a:gd name="connsiteX6" fmla="*/ 832254 w 2934323"/>
                <a:gd name="connsiteY6" fmla="*/ 6184 h 3013127"/>
                <a:gd name="connsiteX7" fmla="*/ 968888 w 2934323"/>
                <a:gd name="connsiteY7" fmla="*/ 37715 h 3013127"/>
                <a:gd name="connsiteX8" fmla="*/ 1147564 w 2934323"/>
                <a:gd name="connsiteY8" fmla="*/ 195370 h 3013127"/>
                <a:gd name="connsiteX9" fmla="*/ 1305219 w 2934323"/>
                <a:gd name="connsiteY9" fmla="*/ 27204 h 3013127"/>
                <a:gd name="connsiteX10" fmla="*/ 1504916 w 2934323"/>
                <a:gd name="connsiteY10" fmla="*/ 16694 h 3013127"/>
                <a:gd name="connsiteX11" fmla="*/ 1673082 w 2934323"/>
                <a:gd name="connsiteY11" fmla="*/ 163839 h 3013127"/>
                <a:gd name="connsiteX12" fmla="*/ 1704613 w 2934323"/>
                <a:gd name="connsiteY12" fmla="*/ 289963 h 3013127"/>
                <a:gd name="connsiteX13" fmla="*/ 1914819 w 2934323"/>
                <a:gd name="connsiteY13" fmla="*/ 90266 h 3013127"/>
                <a:gd name="connsiteX14" fmla="*/ 2082985 w 2934323"/>
                <a:gd name="connsiteY14" fmla="*/ 153329 h 3013127"/>
                <a:gd name="connsiteX15" fmla="*/ 2156557 w 2934323"/>
                <a:gd name="connsiteY15" fmla="*/ 321494 h 3013127"/>
                <a:gd name="connsiteX16" fmla="*/ 2114516 w 2934323"/>
                <a:gd name="connsiteY16" fmla="*/ 426598 h 3013127"/>
                <a:gd name="connsiteX17" fmla="*/ 2398295 w 2934323"/>
                <a:gd name="connsiteY17" fmla="*/ 374046 h 3013127"/>
                <a:gd name="connsiteX18" fmla="*/ 2482378 w 2934323"/>
                <a:gd name="connsiteY18" fmla="*/ 521191 h 3013127"/>
                <a:gd name="connsiteX19" fmla="*/ 2398295 w 2934323"/>
                <a:gd name="connsiteY19" fmla="*/ 762929 h 3013127"/>
                <a:gd name="connsiteX20" fmla="*/ 2576971 w 2934323"/>
                <a:gd name="connsiteY20" fmla="*/ 762929 h 3013127"/>
                <a:gd name="connsiteX21" fmla="*/ 2766157 w 2934323"/>
                <a:gd name="connsiteY21" fmla="*/ 889053 h 3013127"/>
                <a:gd name="connsiteX22" fmla="*/ 2692585 w 2934323"/>
                <a:gd name="connsiteY22" fmla="*/ 1099260 h 3013127"/>
                <a:gd name="connsiteX23" fmla="*/ 2566461 w 2934323"/>
                <a:gd name="connsiteY23" fmla="*/ 1204363 h 3013127"/>
                <a:gd name="connsiteX24" fmla="*/ 2860751 w 2934323"/>
                <a:gd name="connsiteY24" fmla="*/ 1235894 h 3013127"/>
                <a:gd name="connsiteX25" fmla="*/ 2934323 w 2934323"/>
                <a:gd name="connsiteY25" fmla="*/ 1425080 h 3013127"/>
                <a:gd name="connsiteX26" fmla="*/ 2787178 w 2934323"/>
                <a:gd name="connsiteY26" fmla="*/ 1572225 h 3013127"/>
                <a:gd name="connsiteX27" fmla="*/ 2661054 w 2934323"/>
                <a:gd name="connsiteY27" fmla="*/ 1645798 h 3013127"/>
                <a:gd name="connsiteX28" fmla="*/ 2797688 w 2934323"/>
                <a:gd name="connsiteY28" fmla="*/ 1803453 h 3013127"/>
                <a:gd name="connsiteX29" fmla="*/ 2829219 w 2934323"/>
                <a:gd name="connsiteY29" fmla="*/ 1992639 h 3013127"/>
                <a:gd name="connsiteX30" fmla="*/ 2545440 w 2934323"/>
                <a:gd name="connsiteY30" fmla="*/ 2055701 h 3013127"/>
                <a:gd name="connsiteX31" fmla="*/ 2713606 w 2934323"/>
                <a:gd name="connsiteY31" fmla="*/ 2244887 h 3013127"/>
                <a:gd name="connsiteX32" fmla="*/ 2682075 w 2934323"/>
                <a:gd name="connsiteY32" fmla="*/ 2360501 h 3013127"/>
                <a:gd name="connsiteX33" fmla="*/ 2534930 w 2934323"/>
                <a:gd name="connsiteY33" fmla="*/ 2402542 h 3013127"/>
                <a:gd name="connsiteX34" fmla="*/ 2387785 w 2934323"/>
                <a:gd name="connsiteY34" fmla="*/ 2392032 h 3013127"/>
                <a:gd name="connsiteX35" fmla="*/ 2461357 w 2934323"/>
                <a:gd name="connsiteY35" fmla="*/ 2560198 h 3013127"/>
                <a:gd name="connsiteX36" fmla="*/ 2356254 w 2934323"/>
                <a:gd name="connsiteY36" fmla="*/ 2728363 h 3013127"/>
                <a:gd name="connsiteX37" fmla="*/ 2209109 w 2934323"/>
                <a:gd name="connsiteY37" fmla="*/ 2749384 h 3013127"/>
                <a:gd name="connsiteX38" fmla="*/ 2125026 w 2934323"/>
                <a:gd name="connsiteY38" fmla="*/ 2654791 h 3013127"/>
                <a:gd name="connsiteX39" fmla="*/ 2104006 w 2934323"/>
                <a:gd name="connsiteY39" fmla="*/ 2843977 h 3013127"/>
                <a:gd name="connsiteX40" fmla="*/ 1956861 w 2934323"/>
                <a:gd name="connsiteY40" fmla="*/ 2886018 h 3013127"/>
                <a:gd name="connsiteX41" fmla="*/ 1788695 w 2934323"/>
                <a:gd name="connsiteY41" fmla="*/ 2728363 h 3013127"/>
                <a:gd name="connsiteX42" fmla="*/ 1736144 w 2934323"/>
                <a:gd name="connsiteY42" fmla="*/ 2907039 h 3013127"/>
                <a:gd name="connsiteX43" fmla="*/ 1620530 w 2934323"/>
                <a:gd name="connsiteY43" fmla="*/ 2970101 h 3013127"/>
                <a:gd name="connsiteX44" fmla="*/ 1441854 w 2934323"/>
                <a:gd name="connsiteY44" fmla="*/ 2907039 h 3013127"/>
                <a:gd name="connsiteX45" fmla="*/ 1410323 w 2934323"/>
                <a:gd name="connsiteY45" fmla="*/ 2791425 h 3013127"/>
                <a:gd name="connsiteX46" fmla="*/ 1347261 w 2934323"/>
                <a:gd name="connsiteY46" fmla="*/ 2980611 h 3013127"/>
                <a:gd name="connsiteX47" fmla="*/ 1179095 w 2934323"/>
                <a:gd name="connsiteY47" fmla="*/ 3012142 h 3013127"/>
                <a:gd name="connsiteX48" fmla="*/ 1095013 w 2934323"/>
                <a:gd name="connsiteY48" fmla="*/ 2970101 h 3013127"/>
                <a:gd name="connsiteX49" fmla="*/ 1073992 w 2934323"/>
                <a:gd name="connsiteY49" fmla="*/ 2812446 h 3013127"/>
                <a:gd name="connsiteX50" fmla="*/ 937357 w 2934323"/>
                <a:gd name="connsiteY50" fmla="*/ 2970101 h 3013127"/>
                <a:gd name="connsiteX51" fmla="*/ 800723 w 2934323"/>
                <a:gd name="connsiteY51" fmla="*/ 2980611 h 3013127"/>
                <a:gd name="connsiteX52" fmla="*/ 716640 w 2934323"/>
                <a:gd name="connsiteY52" fmla="*/ 2854487 h 3013127"/>
                <a:gd name="connsiteX53" fmla="*/ 706130 w 2934323"/>
                <a:gd name="connsiteY53" fmla="*/ 2728363 h 3013127"/>
                <a:gd name="connsiteX54" fmla="*/ 548475 w 2934323"/>
                <a:gd name="connsiteY54" fmla="*/ 2833466 h 3013127"/>
                <a:gd name="connsiteX55" fmla="*/ 422351 w 2934323"/>
                <a:gd name="connsiteY55" fmla="*/ 2854487 h 3013127"/>
                <a:gd name="connsiteX56" fmla="*/ 369799 w 2934323"/>
                <a:gd name="connsiteY56" fmla="*/ 2696832 h 3013127"/>
                <a:gd name="connsiteX57" fmla="*/ 390819 w 2934323"/>
                <a:gd name="connsiteY57" fmla="*/ 2612749 h 3013127"/>
                <a:gd name="connsiteX58" fmla="*/ 191123 w 2934323"/>
                <a:gd name="connsiteY58" fmla="*/ 2633770 h 3013127"/>
                <a:gd name="connsiteX59" fmla="*/ 138571 w 2934323"/>
                <a:gd name="connsiteY59" fmla="*/ 2528666 h 3013127"/>
                <a:gd name="connsiteX60" fmla="*/ 180613 w 2934323"/>
                <a:gd name="connsiteY60" fmla="*/ 2349991 h 3013127"/>
                <a:gd name="connsiteX61" fmla="*/ 96530 w 2934323"/>
                <a:gd name="connsiteY61" fmla="*/ 2339480 h 3013127"/>
                <a:gd name="connsiteX62" fmla="*/ 1937 w 2934323"/>
                <a:gd name="connsiteY62" fmla="*/ 2265908 h 3013127"/>
                <a:gd name="connsiteX63" fmla="*/ 33468 w 2934323"/>
                <a:gd name="connsiteY63" fmla="*/ 584253 h 3013127"/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00474 h 3013127"/>
                <a:gd name="connsiteX3" fmla="*/ 422351 w 2934323"/>
                <a:gd name="connsiteY3" fmla="*/ 289963 h 3013127"/>
                <a:gd name="connsiteX4" fmla="*/ 601026 w 2934323"/>
                <a:gd name="connsiteY4" fmla="*/ 426598 h 3013127"/>
                <a:gd name="connsiteX5" fmla="*/ 622047 w 2934323"/>
                <a:gd name="connsiteY5" fmla="*/ 132308 h 3013127"/>
                <a:gd name="connsiteX6" fmla="*/ 832254 w 2934323"/>
                <a:gd name="connsiteY6" fmla="*/ 6184 h 3013127"/>
                <a:gd name="connsiteX7" fmla="*/ 968888 w 2934323"/>
                <a:gd name="connsiteY7" fmla="*/ 37715 h 3013127"/>
                <a:gd name="connsiteX8" fmla="*/ 1147564 w 2934323"/>
                <a:gd name="connsiteY8" fmla="*/ 195370 h 3013127"/>
                <a:gd name="connsiteX9" fmla="*/ 1305219 w 2934323"/>
                <a:gd name="connsiteY9" fmla="*/ 27204 h 3013127"/>
                <a:gd name="connsiteX10" fmla="*/ 1504916 w 2934323"/>
                <a:gd name="connsiteY10" fmla="*/ 16694 h 3013127"/>
                <a:gd name="connsiteX11" fmla="*/ 1673082 w 2934323"/>
                <a:gd name="connsiteY11" fmla="*/ 163839 h 3013127"/>
                <a:gd name="connsiteX12" fmla="*/ 1704613 w 2934323"/>
                <a:gd name="connsiteY12" fmla="*/ 289963 h 3013127"/>
                <a:gd name="connsiteX13" fmla="*/ 1914819 w 2934323"/>
                <a:gd name="connsiteY13" fmla="*/ 90266 h 3013127"/>
                <a:gd name="connsiteX14" fmla="*/ 2082985 w 2934323"/>
                <a:gd name="connsiteY14" fmla="*/ 153329 h 3013127"/>
                <a:gd name="connsiteX15" fmla="*/ 2156557 w 2934323"/>
                <a:gd name="connsiteY15" fmla="*/ 321494 h 3013127"/>
                <a:gd name="connsiteX16" fmla="*/ 2114516 w 2934323"/>
                <a:gd name="connsiteY16" fmla="*/ 426598 h 3013127"/>
                <a:gd name="connsiteX17" fmla="*/ 2398295 w 2934323"/>
                <a:gd name="connsiteY17" fmla="*/ 374046 h 3013127"/>
                <a:gd name="connsiteX18" fmla="*/ 2482378 w 2934323"/>
                <a:gd name="connsiteY18" fmla="*/ 521191 h 3013127"/>
                <a:gd name="connsiteX19" fmla="*/ 2398295 w 2934323"/>
                <a:gd name="connsiteY19" fmla="*/ 762929 h 3013127"/>
                <a:gd name="connsiteX20" fmla="*/ 2576971 w 2934323"/>
                <a:gd name="connsiteY20" fmla="*/ 762929 h 3013127"/>
                <a:gd name="connsiteX21" fmla="*/ 2766157 w 2934323"/>
                <a:gd name="connsiteY21" fmla="*/ 889053 h 3013127"/>
                <a:gd name="connsiteX22" fmla="*/ 2692585 w 2934323"/>
                <a:gd name="connsiteY22" fmla="*/ 1099260 h 3013127"/>
                <a:gd name="connsiteX23" fmla="*/ 2566461 w 2934323"/>
                <a:gd name="connsiteY23" fmla="*/ 1204363 h 3013127"/>
                <a:gd name="connsiteX24" fmla="*/ 2860751 w 2934323"/>
                <a:gd name="connsiteY24" fmla="*/ 1235894 h 3013127"/>
                <a:gd name="connsiteX25" fmla="*/ 2934323 w 2934323"/>
                <a:gd name="connsiteY25" fmla="*/ 1425080 h 3013127"/>
                <a:gd name="connsiteX26" fmla="*/ 2787178 w 2934323"/>
                <a:gd name="connsiteY26" fmla="*/ 1572225 h 3013127"/>
                <a:gd name="connsiteX27" fmla="*/ 2661054 w 2934323"/>
                <a:gd name="connsiteY27" fmla="*/ 1645798 h 3013127"/>
                <a:gd name="connsiteX28" fmla="*/ 2797688 w 2934323"/>
                <a:gd name="connsiteY28" fmla="*/ 1803453 h 3013127"/>
                <a:gd name="connsiteX29" fmla="*/ 2829219 w 2934323"/>
                <a:gd name="connsiteY29" fmla="*/ 1992639 h 3013127"/>
                <a:gd name="connsiteX30" fmla="*/ 2713606 w 2934323"/>
                <a:gd name="connsiteY30" fmla="*/ 2076722 h 3013127"/>
                <a:gd name="connsiteX31" fmla="*/ 2545440 w 2934323"/>
                <a:gd name="connsiteY31" fmla="*/ 2055701 h 3013127"/>
                <a:gd name="connsiteX32" fmla="*/ 2713606 w 2934323"/>
                <a:gd name="connsiteY32" fmla="*/ 2244887 h 3013127"/>
                <a:gd name="connsiteX33" fmla="*/ 2682075 w 2934323"/>
                <a:gd name="connsiteY33" fmla="*/ 2360501 h 3013127"/>
                <a:gd name="connsiteX34" fmla="*/ 2534930 w 2934323"/>
                <a:gd name="connsiteY34" fmla="*/ 2402542 h 3013127"/>
                <a:gd name="connsiteX35" fmla="*/ 2387785 w 2934323"/>
                <a:gd name="connsiteY35" fmla="*/ 2392032 h 3013127"/>
                <a:gd name="connsiteX36" fmla="*/ 2461357 w 2934323"/>
                <a:gd name="connsiteY36" fmla="*/ 2560198 h 3013127"/>
                <a:gd name="connsiteX37" fmla="*/ 2356254 w 2934323"/>
                <a:gd name="connsiteY37" fmla="*/ 2728363 h 3013127"/>
                <a:gd name="connsiteX38" fmla="*/ 2209109 w 2934323"/>
                <a:gd name="connsiteY38" fmla="*/ 2749384 h 3013127"/>
                <a:gd name="connsiteX39" fmla="*/ 2125026 w 2934323"/>
                <a:gd name="connsiteY39" fmla="*/ 2654791 h 3013127"/>
                <a:gd name="connsiteX40" fmla="*/ 2104006 w 2934323"/>
                <a:gd name="connsiteY40" fmla="*/ 2843977 h 3013127"/>
                <a:gd name="connsiteX41" fmla="*/ 1956861 w 2934323"/>
                <a:gd name="connsiteY41" fmla="*/ 2886018 h 3013127"/>
                <a:gd name="connsiteX42" fmla="*/ 1788695 w 2934323"/>
                <a:gd name="connsiteY42" fmla="*/ 2728363 h 3013127"/>
                <a:gd name="connsiteX43" fmla="*/ 1736144 w 2934323"/>
                <a:gd name="connsiteY43" fmla="*/ 2907039 h 3013127"/>
                <a:gd name="connsiteX44" fmla="*/ 1620530 w 2934323"/>
                <a:gd name="connsiteY44" fmla="*/ 2970101 h 3013127"/>
                <a:gd name="connsiteX45" fmla="*/ 1441854 w 2934323"/>
                <a:gd name="connsiteY45" fmla="*/ 2907039 h 3013127"/>
                <a:gd name="connsiteX46" fmla="*/ 1410323 w 2934323"/>
                <a:gd name="connsiteY46" fmla="*/ 2791425 h 3013127"/>
                <a:gd name="connsiteX47" fmla="*/ 1347261 w 2934323"/>
                <a:gd name="connsiteY47" fmla="*/ 2980611 h 3013127"/>
                <a:gd name="connsiteX48" fmla="*/ 1179095 w 2934323"/>
                <a:gd name="connsiteY48" fmla="*/ 3012142 h 3013127"/>
                <a:gd name="connsiteX49" fmla="*/ 1095013 w 2934323"/>
                <a:gd name="connsiteY49" fmla="*/ 2970101 h 3013127"/>
                <a:gd name="connsiteX50" fmla="*/ 1073992 w 2934323"/>
                <a:gd name="connsiteY50" fmla="*/ 2812446 h 3013127"/>
                <a:gd name="connsiteX51" fmla="*/ 937357 w 2934323"/>
                <a:gd name="connsiteY51" fmla="*/ 2970101 h 3013127"/>
                <a:gd name="connsiteX52" fmla="*/ 800723 w 2934323"/>
                <a:gd name="connsiteY52" fmla="*/ 2980611 h 3013127"/>
                <a:gd name="connsiteX53" fmla="*/ 716640 w 2934323"/>
                <a:gd name="connsiteY53" fmla="*/ 2854487 h 3013127"/>
                <a:gd name="connsiteX54" fmla="*/ 706130 w 2934323"/>
                <a:gd name="connsiteY54" fmla="*/ 2728363 h 3013127"/>
                <a:gd name="connsiteX55" fmla="*/ 548475 w 2934323"/>
                <a:gd name="connsiteY55" fmla="*/ 2833466 h 3013127"/>
                <a:gd name="connsiteX56" fmla="*/ 422351 w 2934323"/>
                <a:gd name="connsiteY56" fmla="*/ 2854487 h 3013127"/>
                <a:gd name="connsiteX57" fmla="*/ 369799 w 2934323"/>
                <a:gd name="connsiteY57" fmla="*/ 2696832 h 3013127"/>
                <a:gd name="connsiteX58" fmla="*/ 390819 w 2934323"/>
                <a:gd name="connsiteY58" fmla="*/ 2612749 h 3013127"/>
                <a:gd name="connsiteX59" fmla="*/ 191123 w 2934323"/>
                <a:gd name="connsiteY59" fmla="*/ 2633770 h 3013127"/>
                <a:gd name="connsiteX60" fmla="*/ 138571 w 2934323"/>
                <a:gd name="connsiteY60" fmla="*/ 2528666 h 3013127"/>
                <a:gd name="connsiteX61" fmla="*/ 180613 w 2934323"/>
                <a:gd name="connsiteY61" fmla="*/ 2349991 h 3013127"/>
                <a:gd name="connsiteX62" fmla="*/ 96530 w 2934323"/>
                <a:gd name="connsiteY62" fmla="*/ 2339480 h 3013127"/>
                <a:gd name="connsiteX63" fmla="*/ 1937 w 2934323"/>
                <a:gd name="connsiteY63" fmla="*/ 2265908 h 3013127"/>
                <a:gd name="connsiteX64" fmla="*/ 33468 w 2934323"/>
                <a:gd name="connsiteY64" fmla="*/ 584253 h 3013127"/>
                <a:gd name="connsiteX0" fmla="*/ 33370 w 2934225"/>
                <a:gd name="connsiteY0" fmla="*/ 584253 h 3013127"/>
                <a:gd name="connsiteX1" fmla="*/ 96432 w 2934225"/>
                <a:gd name="connsiteY1" fmla="*/ 437109 h 3013127"/>
                <a:gd name="connsiteX2" fmla="*/ 243577 w 2934225"/>
                <a:gd name="connsiteY2" fmla="*/ 300474 h 3013127"/>
                <a:gd name="connsiteX3" fmla="*/ 422253 w 2934225"/>
                <a:gd name="connsiteY3" fmla="*/ 289963 h 3013127"/>
                <a:gd name="connsiteX4" fmla="*/ 600928 w 2934225"/>
                <a:gd name="connsiteY4" fmla="*/ 426598 h 3013127"/>
                <a:gd name="connsiteX5" fmla="*/ 621949 w 2934225"/>
                <a:gd name="connsiteY5" fmla="*/ 132308 h 3013127"/>
                <a:gd name="connsiteX6" fmla="*/ 832156 w 2934225"/>
                <a:gd name="connsiteY6" fmla="*/ 6184 h 3013127"/>
                <a:gd name="connsiteX7" fmla="*/ 968790 w 2934225"/>
                <a:gd name="connsiteY7" fmla="*/ 37715 h 3013127"/>
                <a:gd name="connsiteX8" fmla="*/ 1147466 w 2934225"/>
                <a:gd name="connsiteY8" fmla="*/ 195370 h 3013127"/>
                <a:gd name="connsiteX9" fmla="*/ 1305121 w 2934225"/>
                <a:gd name="connsiteY9" fmla="*/ 27204 h 3013127"/>
                <a:gd name="connsiteX10" fmla="*/ 1504818 w 2934225"/>
                <a:gd name="connsiteY10" fmla="*/ 16694 h 3013127"/>
                <a:gd name="connsiteX11" fmla="*/ 1672984 w 2934225"/>
                <a:gd name="connsiteY11" fmla="*/ 163839 h 3013127"/>
                <a:gd name="connsiteX12" fmla="*/ 1704515 w 2934225"/>
                <a:gd name="connsiteY12" fmla="*/ 289963 h 3013127"/>
                <a:gd name="connsiteX13" fmla="*/ 1914721 w 2934225"/>
                <a:gd name="connsiteY13" fmla="*/ 90266 h 3013127"/>
                <a:gd name="connsiteX14" fmla="*/ 2082887 w 2934225"/>
                <a:gd name="connsiteY14" fmla="*/ 153329 h 3013127"/>
                <a:gd name="connsiteX15" fmla="*/ 2156459 w 2934225"/>
                <a:gd name="connsiteY15" fmla="*/ 321494 h 3013127"/>
                <a:gd name="connsiteX16" fmla="*/ 2114418 w 2934225"/>
                <a:gd name="connsiteY16" fmla="*/ 426598 h 3013127"/>
                <a:gd name="connsiteX17" fmla="*/ 2398197 w 2934225"/>
                <a:gd name="connsiteY17" fmla="*/ 374046 h 3013127"/>
                <a:gd name="connsiteX18" fmla="*/ 2482280 w 2934225"/>
                <a:gd name="connsiteY18" fmla="*/ 521191 h 3013127"/>
                <a:gd name="connsiteX19" fmla="*/ 2398197 w 2934225"/>
                <a:gd name="connsiteY19" fmla="*/ 762929 h 3013127"/>
                <a:gd name="connsiteX20" fmla="*/ 2576873 w 2934225"/>
                <a:gd name="connsiteY20" fmla="*/ 762929 h 3013127"/>
                <a:gd name="connsiteX21" fmla="*/ 2766059 w 2934225"/>
                <a:gd name="connsiteY21" fmla="*/ 889053 h 3013127"/>
                <a:gd name="connsiteX22" fmla="*/ 2692487 w 2934225"/>
                <a:gd name="connsiteY22" fmla="*/ 1099260 h 3013127"/>
                <a:gd name="connsiteX23" fmla="*/ 2566363 w 2934225"/>
                <a:gd name="connsiteY23" fmla="*/ 1204363 h 3013127"/>
                <a:gd name="connsiteX24" fmla="*/ 2860653 w 2934225"/>
                <a:gd name="connsiteY24" fmla="*/ 1235894 h 3013127"/>
                <a:gd name="connsiteX25" fmla="*/ 2934225 w 2934225"/>
                <a:gd name="connsiteY25" fmla="*/ 1425080 h 3013127"/>
                <a:gd name="connsiteX26" fmla="*/ 2787080 w 2934225"/>
                <a:gd name="connsiteY26" fmla="*/ 1572225 h 3013127"/>
                <a:gd name="connsiteX27" fmla="*/ 2660956 w 2934225"/>
                <a:gd name="connsiteY27" fmla="*/ 1645798 h 3013127"/>
                <a:gd name="connsiteX28" fmla="*/ 2797590 w 2934225"/>
                <a:gd name="connsiteY28" fmla="*/ 1803453 h 3013127"/>
                <a:gd name="connsiteX29" fmla="*/ 2829121 w 2934225"/>
                <a:gd name="connsiteY29" fmla="*/ 1992639 h 3013127"/>
                <a:gd name="connsiteX30" fmla="*/ 2713508 w 2934225"/>
                <a:gd name="connsiteY30" fmla="*/ 2076722 h 3013127"/>
                <a:gd name="connsiteX31" fmla="*/ 2545342 w 2934225"/>
                <a:gd name="connsiteY31" fmla="*/ 2055701 h 3013127"/>
                <a:gd name="connsiteX32" fmla="*/ 2713508 w 2934225"/>
                <a:gd name="connsiteY32" fmla="*/ 2244887 h 3013127"/>
                <a:gd name="connsiteX33" fmla="*/ 2681977 w 2934225"/>
                <a:gd name="connsiteY33" fmla="*/ 2360501 h 3013127"/>
                <a:gd name="connsiteX34" fmla="*/ 2534832 w 2934225"/>
                <a:gd name="connsiteY34" fmla="*/ 2402542 h 3013127"/>
                <a:gd name="connsiteX35" fmla="*/ 2387687 w 2934225"/>
                <a:gd name="connsiteY35" fmla="*/ 2392032 h 3013127"/>
                <a:gd name="connsiteX36" fmla="*/ 2461259 w 2934225"/>
                <a:gd name="connsiteY36" fmla="*/ 2560198 h 3013127"/>
                <a:gd name="connsiteX37" fmla="*/ 2356156 w 2934225"/>
                <a:gd name="connsiteY37" fmla="*/ 2728363 h 3013127"/>
                <a:gd name="connsiteX38" fmla="*/ 2209011 w 2934225"/>
                <a:gd name="connsiteY38" fmla="*/ 2749384 h 3013127"/>
                <a:gd name="connsiteX39" fmla="*/ 2124928 w 2934225"/>
                <a:gd name="connsiteY39" fmla="*/ 2654791 h 3013127"/>
                <a:gd name="connsiteX40" fmla="*/ 2103908 w 2934225"/>
                <a:gd name="connsiteY40" fmla="*/ 2843977 h 3013127"/>
                <a:gd name="connsiteX41" fmla="*/ 1956763 w 2934225"/>
                <a:gd name="connsiteY41" fmla="*/ 2886018 h 3013127"/>
                <a:gd name="connsiteX42" fmla="*/ 1788597 w 2934225"/>
                <a:gd name="connsiteY42" fmla="*/ 2728363 h 3013127"/>
                <a:gd name="connsiteX43" fmla="*/ 1736046 w 2934225"/>
                <a:gd name="connsiteY43" fmla="*/ 2907039 h 3013127"/>
                <a:gd name="connsiteX44" fmla="*/ 1620432 w 2934225"/>
                <a:gd name="connsiteY44" fmla="*/ 2970101 h 3013127"/>
                <a:gd name="connsiteX45" fmla="*/ 1441756 w 2934225"/>
                <a:gd name="connsiteY45" fmla="*/ 2907039 h 3013127"/>
                <a:gd name="connsiteX46" fmla="*/ 1410225 w 2934225"/>
                <a:gd name="connsiteY46" fmla="*/ 2791425 h 3013127"/>
                <a:gd name="connsiteX47" fmla="*/ 1347163 w 2934225"/>
                <a:gd name="connsiteY47" fmla="*/ 2980611 h 3013127"/>
                <a:gd name="connsiteX48" fmla="*/ 1178997 w 2934225"/>
                <a:gd name="connsiteY48" fmla="*/ 3012142 h 3013127"/>
                <a:gd name="connsiteX49" fmla="*/ 1094915 w 2934225"/>
                <a:gd name="connsiteY49" fmla="*/ 2970101 h 3013127"/>
                <a:gd name="connsiteX50" fmla="*/ 1073894 w 2934225"/>
                <a:gd name="connsiteY50" fmla="*/ 2812446 h 3013127"/>
                <a:gd name="connsiteX51" fmla="*/ 937259 w 2934225"/>
                <a:gd name="connsiteY51" fmla="*/ 2970101 h 3013127"/>
                <a:gd name="connsiteX52" fmla="*/ 800625 w 2934225"/>
                <a:gd name="connsiteY52" fmla="*/ 2980611 h 3013127"/>
                <a:gd name="connsiteX53" fmla="*/ 716542 w 2934225"/>
                <a:gd name="connsiteY53" fmla="*/ 2854487 h 3013127"/>
                <a:gd name="connsiteX54" fmla="*/ 706032 w 2934225"/>
                <a:gd name="connsiteY54" fmla="*/ 2728363 h 3013127"/>
                <a:gd name="connsiteX55" fmla="*/ 548377 w 2934225"/>
                <a:gd name="connsiteY55" fmla="*/ 2833466 h 3013127"/>
                <a:gd name="connsiteX56" fmla="*/ 422253 w 2934225"/>
                <a:gd name="connsiteY56" fmla="*/ 2854487 h 3013127"/>
                <a:gd name="connsiteX57" fmla="*/ 369701 w 2934225"/>
                <a:gd name="connsiteY57" fmla="*/ 2696832 h 3013127"/>
                <a:gd name="connsiteX58" fmla="*/ 390721 w 2934225"/>
                <a:gd name="connsiteY58" fmla="*/ 2612749 h 3013127"/>
                <a:gd name="connsiteX59" fmla="*/ 191025 w 2934225"/>
                <a:gd name="connsiteY59" fmla="*/ 2633770 h 3013127"/>
                <a:gd name="connsiteX60" fmla="*/ 138473 w 2934225"/>
                <a:gd name="connsiteY60" fmla="*/ 2528666 h 3013127"/>
                <a:gd name="connsiteX61" fmla="*/ 180515 w 2934225"/>
                <a:gd name="connsiteY61" fmla="*/ 2349991 h 3013127"/>
                <a:gd name="connsiteX62" fmla="*/ 96432 w 2934225"/>
                <a:gd name="connsiteY62" fmla="*/ 2339480 h 3013127"/>
                <a:gd name="connsiteX63" fmla="*/ 1839 w 2934225"/>
                <a:gd name="connsiteY63" fmla="*/ 2265908 h 3013127"/>
                <a:gd name="connsiteX64" fmla="*/ 33370 w 2934225"/>
                <a:gd name="connsiteY64" fmla="*/ 584253 h 3013127"/>
                <a:gd name="connsiteX0" fmla="*/ 25141 w 2936506"/>
                <a:gd name="connsiteY0" fmla="*/ 731398 h 3013127"/>
                <a:gd name="connsiteX1" fmla="*/ 98713 w 2936506"/>
                <a:gd name="connsiteY1" fmla="*/ 437109 h 3013127"/>
                <a:gd name="connsiteX2" fmla="*/ 245858 w 2936506"/>
                <a:gd name="connsiteY2" fmla="*/ 300474 h 3013127"/>
                <a:gd name="connsiteX3" fmla="*/ 424534 w 2936506"/>
                <a:gd name="connsiteY3" fmla="*/ 289963 h 3013127"/>
                <a:gd name="connsiteX4" fmla="*/ 603209 w 2936506"/>
                <a:gd name="connsiteY4" fmla="*/ 426598 h 3013127"/>
                <a:gd name="connsiteX5" fmla="*/ 624230 w 2936506"/>
                <a:gd name="connsiteY5" fmla="*/ 132308 h 3013127"/>
                <a:gd name="connsiteX6" fmla="*/ 834437 w 2936506"/>
                <a:gd name="connsiteY6" fmla="*/ 6184 h 3013127"/>
                <a:gd name="connsiteX7" fmla="*/ 971071 w 2936506"/>
                <a:gd name="connsiteY7" fmla="*/ 37715 h 3013127"/>
                <a:gd name="connsiteX8" fmla="*/ 1149747 w 2936506"/>
                <a:gd name="connsiteY8" fmla="*/ 195370 h 3013127"/>
                <a:gd name="connsiteX9" fmla="*/ 1307402 w 2936506"/>
                <a:gd name="connsiteY9" fmla="*/ 27204 h 3013127"/>
                <a:gd name="connsiteX10" fmla="*/ 1507099 w 2936506"/>
                <a:gd name="connsiteY10" fmla="*/ 16694 h 3013127"/>
                <a:gd name="connsiteX11" fmla="*/ 1675265 w 2936506"/>
                <a:gd name="connsiteY11" fmla="*/ 163839 h 3013127"/>
                <a:gd name="connsiteX12" fmla="*/ 1706796 w 2936506"/>
                <a:gd name="connsiteY12" fmla="*/ 289963 h 3013127"/>
                <a:gd name="connsiteX13" fmla="*/ 1917002 w 2936506"/>
                <a:gd name="connsiteY13" fmla="*/ 90266 h 3013127"/>
                <a:gd name="connsiteX14" fmla="*/ 2085168 w 2936506"/>
                <a:gd name="connsiteY14" fmla="*/ 153329 h 3013127"/>
                <a:gd name="connsiteX15" fmla="*/ 2158740 w 2936506"/>
                <a:gd name="connsiteY15" fmla="*/ 321494 h 3013127"/>
                <a:gd name="connsiteX16" fmla="*/ 2116699 w 2936506"/>
                <a:gd name="connsiteY16" fmla="*/ 426598 h 3013127"/>
                <a:gd name="connsiteX17" fmla="*/ 2400478 w 2936506"/>
                <a:gd name="connsiteY17" fmla="*/ 374046 h 3013127"/>
                <a:gd name="connsiteX18" fmla="*/ 2484561 w 2936506"/>
                <a:gd name="connsiteY18" fmla="*/ 521191 h 3013127"/>
                <a:gd name="connsiteX19" fmla="*/ 2400478 w 2936506"/>
                <a:gd name="connsiteY19" fmla="*/ 762929 h 3013127"/>
                <a:gd name="connsiteX20" fmla="*/ 2579154 w 2936506"/>
                <a:gd name="connsiteY20" fmla="*/ 762929 h 3013127"/>
                <a:gd name="connsiteX21" fmla="*/ 2768340 w 2936506"/>
                <a:gd name="connsiteY21" fmla="*/ 889053 h 3013127"/>
                <a:gd name="connsiteX22" fmla="*/ 2694768 w 2936506"/>
                <a:gd name="connsiteY22" fmla="*/ 1099260 h 3013127"/>
                <a:gd name="connsiteX23" fmla="*/ 2568644 w 2936506"/>
                <a:gd name="connsiteY23" fmla="*/ 1204363 h 3013127"/>
                <a:gd name="connsiteX24" fmla="*/ 2862934 w 2936506"/>
                <a:gd name="connsiteY24" fmla="*/ 1235894 h 3013127"/>
                <a:gd name="connsiteX25" fmla="*/ 2936506 w 2936506"/>
                <a:gd name="connsiteY25" fmla="*/ 1425080 h 3013127"/>
                <a:gd name="connsiteX26" fmla="*/ 2789361 w 2936506"/>
                <a:gd name="connsiteY26" fmla="*/ 1572225 h 3013127"/>
                <a:gd name="connsiteX27" fmla="*/ 2663237 w 2936506"/>
                <a:gd name="connsiteY27" fmla="*/ 1645798 h 3013127"/>
                <a:gd name="connsiteX28" fmla="*/ 2799871 w 2936506"/>
                <a:gd name="connsiteY28" fmla="*/ 1803453 h 3013127"/>
                <a:gd name="connsiteX29" fmla="*/ 2831402 w 2936506"/>
                <a:gd name="connsiteY29" fmla="*/ 1992639 h 3013127"/>
                <a:gd name="connsiteX30" fmla="*/ 2715789 w 2936506"/>
                <a:gd name="connsiteY30" fmla="*/ 2076722 h 3013127"/>
                <a:gd name="connsiteX31" fmla="*/ 2547623 w 2936506"/>
                <a:gd name="connsiteY31" fmla="*/ 2055701 h 3013127"/>
                <a:gd name="connsiteX32" fmla="*/ 2715789 w 2936506"/>
                <a:gd name="connsiteY32" fmla="*/ 2244887 h 3013127"/>
                <a:gd name="connsiteX33" fmla="*/ 2684258 w 2936506"/>
                <a:gd name="connsiteY33" fmla="*/ 2360501 h 3013127"/>
                <a:gd name="connsiteX34" fmla="*/ 2537113 w 2936506"/>
                <a:gd name="connsiteY34" fmla="*/ 2402542 h 3013127"/>
                <a:gd name="connsiteX35" fmla="*/ 2389968 w 2936506"/>
                <a:gd name="connsiteY35" fmla="*/ 2392032 h 3013127"/>
                <a:gd name="connsiteX36" fmla="*/ 2463540 w 2936506"/>
                <a:gd name="connsiteY36" fmla="*/ 2560198 h 3013127"/>
                <a:gd name="connsiteX37" fmla="*/ 2358437 w 2936506"/>
                <a:gd name="connsiteY37" fmla="*/ 2728363 h 3013127"/>
                <a:gd name="connsiteX38" fmla="*/ 2211292 w 2936506"/>
                <a:gd name="connsiteY38" fmla="*/ 2749384 h 3013127"/>
                <a:gd name="connsiteX39" fmla="*/ 2127209 w 2936506"/>
                <a:gd name="connsiteY39" fmla="*/ 2654791 h 3013127"/>
                <a:gd name="connsiteX40" fmla="*/ 2106189 w 2936506"/>
                <a:gd name="connsiteY40" fmla="*/ 2843977 h 3013127"/>
                <a:gd name="connsiteX41" fmla="*/ 1959044 w 2936506"/>
                <a:gd name="connsiteY41" fmla="*/ 2886018 h 3013127"/>
                <a:gd name="connsiteX42" fmla="*/ 1790878 w 2936506"/>
                <a:gd name="connsiteY42" fmla="*/ 2728363 h 3013127"/>
                <a:gd name="connsiteX43" fmla="*/ 1738327 w 2936506"/>
                <a:gd name="connsiteY43" fmla="*/ 2907039 h 3013127"/>
                <a:gd name="connsiteX44" fmla="*/ 1622713 w 2936506"/>
                <a:gd name="connsiteY44" fmla="*/ 2970101 h 3013127"/>
                <a:gd name="connsiteX45" fmla="*/ 1444037 w 2936506"/>
                <a:gd name="connsiteY45" fmla="*/ 2907039 h 3013127"/>
                <a:gd name="connsiteX46" fmla="*/ 1412506 w 2936506"/>
                <a:gd name="connsiteY46" fmla="*/ 2791425 h 3013127"/>
                <a:gd name="connsiteX47" fmla="*/ 1349444 w 2936506"/>
                <a:gd name="connsiteY47" fmla="*/ 2980611 h 3013127"/>
                <a:gd name="connsiteX48" fmla="*/ 1181278 w 2936506"/>
                <a:gd name="connsiteY48" fmla="*/ 3012142 h 3013127"/>
                <a:gd name="connsiteX49" fmla="*/ 1097196 w 2936506"/>
                <a:gd name="connsiteY49" fmla="*/ 2970101 h 3013127"/>
                <a:gd name="connsiteX50" fmla="*/ 1076175 w 2936506"/>
                <a:gd name="connsiteY50" fmla="*/ 2812446 h 3013127"/>
                <a:gd name="connsiteX51" fmla="*/ 939540 w 2936506"/>
                <a:gd name="connsiteY51" fmla="*/ 2970101 h 3013127"/>
                <a:gd name="connsiteX52" fmla="*/ 802906 w 2936506"/>
                <a:gd name="connsiteY52" fmla="*/ 2980611 h 3013127"/>
                <a:gd name="connsiteX53" fmla="*/ 718823 w 2936506"/>
                <a:gd name="connsiteY53" fmla="*/ 2854487 h 3013127"/>
                <a:gd name="connsiteX54" fmla="*/ 708313 w 2936506"/>
                <a:gd name="connsiteY54" fmla="*/ 2728363 h 3013127"/>
                <a:gd name="connsiteX55" fmla="*/ 550658 w 2936506"/>
                <a:gd name="connsiteY55" fmla="*/ 2833466 h 3013127"/>
                <a:gd name="connsiteX56" fmla="*/ 424534 w 2936506"/>
                <a:gd name="connsiteY56" fmla="*/ 2854487 h 3013127"/>
                <a:gd name="connsiteX57" fmla="*/ 371982 w 2936506"/>
                <a:gd name="connsiteY57" fmla="*/ 2696832 h 3013127"/>
                <a:gd name="connsiteX58" fmla="*/ 393002 w 2936506"/>
                <a:gd name="connsiteY58" fmla="*/ 2612749 h 3013127"/>
                <a:gd name="connsiteX59" fmla="*/ 193306 w 2936506"/>
                <a:gd name="connsiteY59" fmla="*/ 2633770 h 3013127"/>
                <a:gd name="connsiteX60" fmla="*/ 140754 w 2936506"/>
                <a:gd name="connsiteY60" fmla="*/ 2528666 h 3013127"/>
                <a:gd name="connsiteX61" fmla="*/ 182796 w 2936506"/>
                <a:gd name="connsiteY61" fmla="*/ 2349991 h 3013127"/>
                <a:gd name="connsiteX62" fmla="*/ 98713 w 2936506"/>
                <a:gd name="connsiteY62" fmla="*/ 2339480 h 3013127"/>
                <a:gd name="connsiteX63" fmla="*/ 4120 w 2936506"/>
                <a:gd name="connsiteY63" fmla="*/ 2265908 h 3013127"/>
                <a:gd name="connsiteX64" fmla="*/ 25141 w 2936506"/>
                <a:gd name="connsiteY64" fmla="*/ 731398 h 301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36506" h="3013127">
                  <a:moveTo>
                    <a:pt x="25141" y="731398"/>
                  </a:moveTo>
                  <a:cubicBezTo>
                    <a:pt x="40906" y="426598"/>
                    <a:pt x="61927" y="508930"/>
                    <a:pt x="98713" y="437109"/>
                  </a:cubicBezTo>
                  <a:cubicBezTo>
                    <a:pt x="135499" y="365288"/>
                    <a:pt x="191555" y="324998"/>
                    <a:pt x="245858" y="300474"/>
                  </a:cubicBezTo>
                  <a:cubicBezTo>
                    <a:pt x="300162" y="275950"/>
                    <a:pt x="364976" y="281204"/>
                    <a:pt x="424534" y="289963"/>
                  </a:cubicBezTo>
                  <a:cubicBezTo>
                    <a:pt x="484093" y="298722"/>
                    <a:pt x="569926" y="452874"/>
                    <a:pt x="603209" y="426598"/>
                  </a:cubicBezTo>
                  <a:cubicBezTo>
                    <a:pt x="636492" y="400322"/>
                    <a:pt x="585692" y="202377"/>
                    <a:pt x="624230" y="132308"/>
                  </a:cubicBezTo>
                  <a:cubicBezTo>
                    <a:pt x="662768" y="62239"/>
                    <a:pt x="776630" y="21949"/>
                    <a:pt x="834437" y="6184"/>
                  </a:cubicBezTo>
                  <a:cubicBezTo>
                    <a:pt x="892244" y="-9581"/>
                    <a:pt x="918519" y="6184"/>
                    <a:pt x="971071" y="37715"/>
                  </a:cubicBezTo>
                  <a:cubicBezTo>
                    <a:pt x="1023623" y="69246"/>
                    <a:pt x="1093692" y="197122"/>
                    <a:pt x="1149747" y="195370"/>
                  </a:cubicBezTo>
                  <a:cubicBezTo>
                    <a:pt x="1205802" y="193618"/>
                    <a:pt x="1247843" y="56983"/>
                    <a:pt x="1307402" y="27204"/>
                  </a:cubicBezTo>
                  <a:cubicBezTo>
                    <a:pt x="1366961" y="-2575"/>
                    <a:pt x="1445789" y="-6079"/>
                    <a:pt x="1507099" y="16694"/>
                  </a:cubicBezTo>
                  <a:cubicBezTo>
                    <a:pt x="1568410" y="39466"/>
                    <a:pt x="1641982" y="118294"/>
                    <a:pt x="1675265" y="163839"/>
                  </a:cubicBezTo>
                  <a:cubicBezTo>
                    <a:pt x="1708548" y="209384"/>
                    <a:pt x="1666507" y="302225"/>
                    <a:pt x="1706796" y="289963"/>
                  </a:cubicBezTo>
                  <a:cubicBezTo>
                    <a:pt x="1747086" y="277701"/>
                    <a:pt x="1853940" y="113038"/>
                    <a:pt x="1917002" y="90266"/>
                  </a:cubicBezTo>
                  <a:cubicBezTo>
                    <a:pt x="1980064" y="67494"/>
                    <a:pt x="2044878" y="114791"/>
                    <a:pt x="2085168" y="153329"/>
                  </a:cubicBezTo>
                  <a:cubicBezTo>
                    <a:pt x="2125458" y="191867"/>
                    <a:pt x="2153485" y="275949"/>
                    <a:pt x="2158740" y="321494"/>
                  </a:cubicBezTo>
                  <a:cubicBezTo>
                    <a:pt x="2163995" y="367039"/>
                    <a:pt x="2076409" y="417839"/>
                    <a:pt x="2116699" y="426598"/>
                  </a:cubicBezTo>
                  <a:cubicBezTo>
                    <a:pt x="2156989" y="435357"/>
                    <a:pt x="2339168" y="358281"/>
                    <a:pt x="2400478" y="374046"/>
                  </a:cubicBezTo>
                  <a:cubicBezTo>
                    <a:pt x="2461788" y="389811"/>
                    <a:pt x="2484561" y="456377"/>
                    <a:pt x="2484561" y="521191"/>
                  </a:cubicBezTo>
                  <a:cubicBezTo>
                    <a:pt x="2484561" y="586005"/>
                    <a:pt x="2384713" y="722639"/>
                    <a:pt x="2400478" y="762929"/>
                  </a:cubicBezTo>
                  <a:cubicBezTo>
                    <a:pt x="2416243" y="803219"/>
                    <a:pt x="2517844" y="741908"/>
                    <a:pt x="2579154" y="762929"/>
                  </a:cubicBezTo>
                  <a:cubicBezTo>
                    <a:pt x="2640464" y="783950"/>
                    <a:pt x="2749071" y="832998"/>
                    <a:pt x="2768340" y="889053"/>
                  </a:cubicBezTo>
                  <a:cubicBezTo>
                    <a:pt x="2787609" y="945108"/>
                    <a:pt x="2728051" y="1046708"/>
                    <a:pt x="2694768" y="1099260"/>
                  </a:cubicBezTo>
                  <a:cubicBezTo>
                    <a:pt x="2661485" y="1151812"/>
                    <a:pt x="2540616" y="1181591"/>
                    <a:pt x="2568644" y="1204363"/>
                  </a:cubicBezTo>
                  <a:cubicBezTo>
                    <a:pt x="2596672" y="1227135"/>
                    <a:pt x="2801624" y="1199108"/>
                    <a:pt x="2862934" y="1235894"/>
                  </a:cubicBezTo>
                  <a:cubicBezTo>
                    <a:pt x="2924244" y="1272680"/>
                    <a:pt x="2948768" y="1369025"/>
                    <a:pt x="2936506" y="1425080"/>
                  </a:cubicBezTo>
                  <a:cubicBezTo>
                    <a:pt x="2924244" y="1481135"/>
                    <a:pt x="2834906" y="1535439"/>
                    <a:pt x="2789361" y="1572225"/>
                  </a:cubicBezTo>
                  <a:cubicBezTo>
                    <a:pt x="2743816" y="1609011"/>
                    <a:pt x="2661485" y="1607260"/>
                    <a:pt x="2663237" y="1645798"/>
                  </a:cubicBezTo>
                  <a:cubicBezTo>
                    <a:pt x="2664989" y="1684336"/>
                    <a:pt x="2771844" y="1745646"/>
                    <a:pt x="2799871" y="1803453"/>
                  </a:cubicBezTo>
                  <a:cubicBezTo>
                    <a:pt x="2827898" y="1861260"/>
                    <a:pt x="2845416" y="1947094"/>
                    <a:pt x="2831402" y="1992639"/>
                  </a:cubicBezTo>
                  <a:cubicBezTo>
                    <a:pt x="2817388" y="2038184"/>
                    <a:pt x="2763085" y="2066212"/>
                    <a:pt x="2715789" y="2076722"/>
                  </a:cubicBezTo>
                  <a:cubicBezTo>
                    <a:pt x="2668493" y="2087232"/>
                    <a:pt x="2547623" y="2027674"/>
                    <a:pt x="2547623" y="2055701"/>
                  </a:cubicBezTo>
                  <a:cubicBezTo>
                    <a:pt x="2547623" y="2083728"/>
                    <a:pt x="2693017" y="2194087"/>
                    <a:pt x="2715789" y="2244887"/>
                  </a:cubicBezTo>
                  <a:cubicBezTo>
                    <a:pt x="2738561" y="2295687"/>
                    <a:pt x="2714037" y="2334225"/>
                    <a:pt x="2684258" y="2360501"/>
                  </a:cubicBezTo>
                  <a:cubicBezTo>
                    <a:pt x="2654479" y="2386777"/>
                    <a:pt x="2586161" y="2397287"/>
                    <a:pt x="2537113" y="2402542"/>
                  </a:cubicBezTo>
                  <a:cubicBezTo>
                    <a:pt x="2488065" y="2407797"/>
                    <a:pt x="2402230" y="2365756"/>
                    <a:pt x="2389968" y="2392032"/>
                  </a:cubicBezTo>
                  <a:cubicBezTo>
                    <a:pt x="2377706" y="2418308"/>
                    <a:pt x="2468795" y="2504143"/>
                    <a:pt x="2463540" y="2560198"/>
                  </a:cubicBezTo>
                  <a:cubicBezTo>
                    <a:pt x="2458285" y="2616253"/>
                    <a:pt x="2400478" y="2696832"/>
                    <a:pt x="2358437" y="2728363"/>
                  </a:cubicBezTo>
                  <a:cubicBezTo>
                    <a:pt x="2316396" y="2759894"/>
                    <a:pt x="2249830" y="2761646"/>
                    <a:pt x="2211292" y="2749384"/>
                  </a:cubicBezTo>
                  <a:cubicBezTo>
                    <a:pt x="2172754" y="2737122"/>
                    <a:pt x="2144726" y="2639026"/>
                    <a:pt x="2127209" y="2654791"/>
                  </a:cubicBezTo>
                  <a:cubicBezTo>
                    <a:pt x="2109692" y="2670556"/>
                    <a:pt x="2134216" y="2805439"/>
                    <a:pt x="2106189" y="2843977"/>
                  </a:cubicBezTo>
                  <a:cubicBezTo>
                    <a:pt x="2078162" y="2882515"/>
                    <a:pt x="2011596" y="2905287"/>
                    <a:pt x="1959044" y="2886018"/>
                  </a:cubicBezTo>
                  <a:cubicBezTo>
                    <a:pt x="1906492" y="2866749"/>
                    <a:pt x="1827664" y="2724860"/>
                    <a:pt x="1790878" y="2728363"/>
                  </a:cubicBezTo>
                  <a:cubicBezTo>
                    <a:pt x="1754092" y="2731866"/>
                    <a:pt x="1766355" y="2866749"/>
                    <a:pt x="1738327" y="2907039"/>
                  </a:cubicBezTo>
                  <a:cubicBezTo>
                    <a:pt x="1710299" y="2947329"/>
                    <a:pt x="1671761" y="2970101"/>
                    <a:pt x="1622713" y="2970101"/>
                  </a:cubicBezTo>
                  <a:cubicBezTo>
                    <a:pt x="1573665" y="2970101"/>
                    <a:pt x="1479071" y="2936818"/>
                    <a:pt x="1444037" y="2907039"/>
                  </a:cubicBezTo>
                  <a:cubicBezTo>
                    <a:pt x="1409003" y="2877260"/>
                    <a:pt x="1428271" y="2779163"/>
                    <a:pt x="1412506" y="2791425"/>
                  </a:cubicBezTo>
                  <a:cubicBezTo>
                    <a:pt x="1396741" y="2803687"/>
                    <a:pt x="1387982" y="2943825"/>
                    <a:pt x="1349444" y="2980611"/>
                  </a:cubicBezTo>
                  <a:cubicBezTo>
                    <a:pt x="1310906" y="3017397"/>
                    <a:pt x="1223319" y="3013894"/>
                    <a:pt x="1181278" y="3012142"/>
                  </a:cubicBezTo>
                  <a:cubicBezTo>
                    <a:pt x="1139237" y="3010390"/>
                    <a:pt x="1114713" y="3003384"/>
                    <a:pt x="1097196" y="2970101"/>
                  </a:cubicBezTo>
                  <a:cubicBezTo>
                    <a:pt x="1079679" y="2936818"/>
                    <a:pt x="1102451" y="2812446"/>
                    <a:pt x="1076175" y="2812446"/>
                  </a:cubicBezTo>
                  <a:cubicBezTo>
                    <a:pt x="1049899" y="2812446"/>
                    <a:pt x="985085" y="2942074"/>
                    <a:pt x="939540" y="2970101"/>
                  </a:cubicBezTo>
                  <a:cubicBezTo>
                    <a:pt x="893995" y="2998128"/>
                    <a:pt x="839692" y="2999880"/>
                    <a:pt x="802906" y="2980611"/>
                  </a:cubicBezTo>
                  <a:cubicBezTo>
                    <a:pt x="766120" y="2961342"/>
                    <a:pt x="734588" y="2896528"/>
                    <a:pt x="718823" y="2854487"/>
                  </a:cubicBezTo>
                  <a:cubicBezTo>
                    <a:pt x="703058" y="2812446"/>
                    <a:pt x="736341" y="2731867"/>
                    <a:pt x="708313" y="2728363"/>
                  </a:cubicBezTo>
                  <a:cubicBezTo>
                    <a:pt x="680286" y="2724860"/>
                    <a:pt x="597954" y="2812445"/>
                    <a:pt x="550658" y="2833466"/>
                  </a:cubicBezTo>
                  <a:cubicBezTo>
                    <a:pt x="503362" y="2854487"/>
                    <a:pt x="454313" y="2877259"/>
                    <a:pt x="424534" y="2854487"/>
                  </a:cubicBezTo>
                  <a:cubicBezTo>
                    <a:pt x="394755" y="2831715"/>
                    <a:pt x="377237" y="2737122"/>
                    <a:pt x="371982" y="2696832"/>
                  </a:cubicBezTo>
                  <a:cubicBezTo>
                    <a:pt x="366727" y="2656542"/>
                    <a:pt x="422781" y="2623259"/>
                    <a:pt x="393002" y="2612749"/>
                  </a:cubicBezTo>
                  <a:cubicBezTo>
                    <a:pt x="363223" y="2602239"/>
                    <a:pt x="235347" y="2647784"/>
                    <a:pt x="193306" y="2633770"/>
                  </a:cubicBezTo>
                  <a:cubicBezTo>
                    <a:pt x="151265" y="2619756"/>
                    <a:pt x="142506" y="2575962"/>
                    <a:pt x="140754" y="2528666"/>
                  </a:cubicBezTo>
                  <a:cubicBezTo>
                    <a:pt x="139002" y="2481370"/>
                    <a:pt x="189803" y="2381522"/>
                    <a:pt x="182796" y="2349991"/>
                  </a:cubicBezTo>
                  <a:cubicBezTo>
                    <a:pt x="175789" y="2318460"/>
                    <a:pt x="128492" y="2353494"/>
                    <a:pt x="98713" y="2339480"/>
                  </a:cubicBezTo>
                  <a:cubicBezTo>
                    <a:pt x="68934" y="2325466"/>
                    <a:pt x="16382" y="2533922"/>
                    <a:pt x="4120" y="2265908"/>
                  </a:cubicBezTo>
                  <a:cubicBezTo>
                    <a:pt x="-8142" y="1997894"/>
                    <a:pt x="9376" y="1036198"/>
                    <a:pt x="25141" y="731398"/>
                  </a:cubicBezTo>
                  <a:close/>
                </a:path>
              </a:pathLst>
            </a:custGeom>
            <a:solidFill>
              <a:schemeClr val="bg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orme libre 30"/>
            <p:cNvSpPr/>
            <p:nvPr/>
          </p:nvSpPr>
          <p:spPr>
            <a:xfrm>
              <a:off x="5843279" y="4130426"/>
              <a:ext cx="240889" cy="223231"/>
            </a:xfrm>
            <a:custGeom>
              <a:avLst/>
              <a:gdLst>
                <a:gd name="connsiteX0" fmla="*/ 0 w 310561"/>
                <a:gd name="connsiteY0" fmla="*/ 259299 h 322361"/>
                <a:gd name="connsiteX1" fmla="*/ 189186 w 310561"/>
                <a:gd name="connsiteY1" fmla="*/ 154196 h 322361"/>
                <a:gd name="connsiteX2" fmla="*/ 199696 w 310561"/>
                <a:gd name="connsiteY2" fmla="*/ 28072 h 322361"/>
                <a:gd name="connsiteX3" fmla="*/ 304800 w 310561"/>
                <a:gd name="connsiteY3" fmla="*/ 7051 h 322361"/>
                <a:gd name="connsiteX4" fmla="*/ 294290 w 310561"/>
                <a:gd name="connsiteY4" fmla="*/ 122665 h 322361"/>
                <a:gd name="connsiteX5" fmla="*/ 273269 w 310561"/>
                <a:gd name="connsiteY5" fmla="*/ 164706 h 322361"/>
                <a:gd name="connsiteX6" fmla="*/ 210207 w 310561"/>
                <a:gd name="connsiteY6" fmla="*/ 269810 h 322361"/>
                <a:gd name="connsiteX7" fmla="*/ 147145 w 310561"/>
                <a:gd name="connsiteY7" fmla="*/ 322361 h 322361"/>
                <a:gd name="connsiteX0" fmla="*/ 0 w 280873"/>
                <a:gd name="connsiteY0" fmla="*/ 288987 h 322361"/>
                <a:gd name="connsiteX1" fmla="*/ 159498 w 280873"/>
                <a:gd name="connsiteY1" fmla="*/ 154196 h 322361"/>
                <a:gd name="connsiteX2" fmla="*/ 170008 w 280873"/>
                <a:gd name="connsiteY2" fmla="*/ 28072 h 322361"/>
                <a:gd name="connsiteX3" fmla="*/ 275112 w 280873"/>
                <a:gd name="connsiteY3" fmla="*/ 7051 h 322361"/>
                <a:gd name="connsiteX4" fmla="*/ 264602 w 280873"/>
                <a:gd name="connsiteY4" fmla="*/ 122665 h 322361"/>
                <a:gd name="connsiteX5" fmla="*/ 243581 w 280873"/>
                <a:gd name="connsiteY5" fmla="*/ 164706 h 322361"/>
                <a:gd name="connsiteX6" fmla="*/ 180519 w 280873"/>
                <a:gd name="connsiteY6" fmla="*/ 269810 h 322361"/>
                <a:gd name="connsiteX7" fmla="*/ 117457 w 280873"/>
                <a:gd name="connsiteY7" fmla="*/ 322361 h 322361"/>
                <a:gd name="connsiteX0" fmla="*/ 0 w 280873"/>
                <a:gd name="connsiteY0" fmla="*/ 288987 h 352049"/>
                <a:gd name="connsiteX1" fmla="*/ 159498 w 280873"/>
                <a:gd name="connsiteY1" fmla="*/ 154196 h 352049"/>
                <a:gd name="connsiteX2" fmla="*/ 170008 w 280873"/>
                <a:gd name="connsiteY2" fmla="*/ 28072 h 352049"/>
                <a:gd name="connsiteX3" fmla="*/ 275112 w 280873"/>
                <a:gd name="connsiteY3" fmla="*/ 7051 h 352049"/>
                <a:gd name="connsiteX4" fmla="*/ 264602 w 280873"/>
                <a:gd name="connsiteY4" fmla="*/ 122665 h 352049"/>
                <a:gd name="connsiteX5" fmla="*/ 243581 w 280873"/>
                <a:gd name="connsiteY5" fmla="*/ 164706 h 352049"/>
                <a:gd name="connsiteX6" fmla="*/ 180519 w 280873"/>
                <a:gd name="connsiteY6" fmla="*/ 269810 h 352049"/>
                <a:gd name="connsiteX7" fmla="*/ 87769 w 280873"/>
                <a:gd name="connsiteY7" fmla="*/ 352049 h 352049"/>
                <a:gd name="connsiteX0" fmla="*/ 0 w 280873"/>
                <a:gd name="connsiteY0" fmla="*/ 288987 h 288987"/>
                <a:gd name="connsiteX1" fmla="*/ 159498 w 280873"/>
                <a:gd name="connsiteY1" fmla="*/ 154196 h 288987"/>
                <a:gd name="connsiteX2" fmla="*/ 170008 w 280873"/>
                <a:gd name="connsiteY2" fmla="*/ 28072 h 288987"/>
                <a:gd name="connsiteX3" fmla="*/ 275112 w 280873"/>
                <a:gd name="connsiteY3" fmla="*/ 7051 h 288987"/>
                <a:gd name="connsiteX4" fmla="*/ 264602 w 280873"/>
                <a:gd name="connsiteY4" fmla="*/ 122665 h 288987"/>
                <a:gd name="connsiteX5" fmla="*/ 243581 w 280873"/>
                <a:gd name="connsiteY5" fmla="*/ 164706 h 288987"/>
                <a:gd name="connsiteX6" fmla="*/ 180519 w 280873"/>
                <a:gd name="connsiteY6" fmla="*/ 269810 h 288987"/>
                <a:gd name="connsiteX7" fmla="*/ 4642 w 280873"/>
                <a:gd name="connsiteY7" fmla="*/ 280797 h 288987"/>
                <a:gd name="connsiteX0" fmla="*/ 0 w 280873"/>
                <a:gd name="connsiteY0" fmla="*/ 288987 h 347239"/>
                <a:gd name="connsiteX1" fmla="*/ 159498 w 280873"/>
                <a:gd name="connsiteY1" fmla="*/ 154196 h 347239"/>
                <a:gd name="connsiteX2" fmla="*/ 170008 w 280873"/>
                <a:gd name="connsiteY2" fmla="*/ 28072 h 347239"/>
                <a:gd name="connsiteX3" fmla="*/ 275112 w 280873"/>
                <a:gd name="connsiteY3" fmla="*/ 7051 h 347239"/>
                <a:gd name="connsiteX4" fmla="*/ 264602 w 280873"/>
                <a:gd name="connsiteY4" fmla="*/ 122665 h 347239"/>
                <a:gd name="connsiteX5" fmla="*/ 243581 w 280873"/>
                <a:gd name="connsiteY5" fmla="*/ 164706 h 347239"/>
                <a:gd name="connsiteX6" fmla="*/ 180519 w 280873"/>
                <a:gd name="connsiteY6" fmla="*/ 269810 h 347239"/>
                <a:gd name="connsiteX7" fmla="*/ 96573 w 280873"/>
                <a:gd name="connsiteY7" fmla="*/ 347204 h 347239"/>
                <a:gd name="connsiteX8" fmla="*/ 4642 w 280873"/>
                <a:gd name="connsiteY8" fmla="*/ 280797 h 347239"/>
                <a:gd name="connsiteX0" fmla="*/ 0 w 280873"/>
                <a:gd name="connsiteY0" fmla="*/ 288987 h 347239"/>
                <a:gd name="connsiteX1" fmla="*/ 159498 w 280873"/>
                <a:gd name="connsiteY1" fmla="*/ 154196 h 347239"/>
                <a:gd name="connsiteX2" fmla="*/ 170008 w 280873"/>
                <a:gd name="connsiteY2" fmla="*/ 28072 h 347239"/>
                <a:gd name="connsiteX3" fmla="*/ 275112 w 280873"/>
                <a:gd name="connsiteY3" fmla="*/ 7051 h 347239"/>
                <a:gd name="connsiteX4" fmla="*/ 264602 w 280873"/>
                <a:gd name="connsiteY4" fmla="*/ 122665 h 347239"/>
                <a:gd name="connsiteX5" fmla="*/ 243581 w 280873"/>
                <a:gd name="connsiteY5" fmla="*/ 164706 h 347239"/>
                <a:gd name="connsiteX6" fmla="*/ 233958 w 280873"/>
                <a:gd name="connsiteY6" fmla="*/ 287623 h 347239"/>
                <a:gd name="connsiteX7" fmla="*/ 96573 w 280873"/>
                <a:gd name="connsiteY7" fmla="*/ 347204 h 347239"/>
                <a:gd name="connsiteX8" fmla="*/ 4642 w 280873"/>
                <a:gd name="connsiteY8" fmla="*/ 280797 h 347239"/>
                <a:gd name="connsiteX0" fmla="*/ 0 w 280076"/>
                <a:gd name="connsiteY0" fmla="*/ 288987 h 347239"/>
                <a:gd name="connsiteX1" fmla="*/ 159498 w 280076"/>
                <a:gd name="connsiteY1" fmla="*/ 154196 h 347239"/>
                <a:gd name="connsiteX2" fmla="*/ 170008 w 280076"/>
                <a:gd name="connsiteY2" fmla="*/ 28072 h 347239"/>
                <a:gd name="connsiteX3" fmla="*/ 275112 w 280076"/>
                <a:gd name="connsiteY3" fmla="*/ 7051 h 347239"/>
                <a:gd name="connsiteX4" fmla="*/ 264602 w 280076"/>
                <a:gd name="connsiteY4" fmla="*/ 122665 h 347239"/>
                <a:gd name="connsiteX5" fmla="*/ 279207 w 280076"/>
                <a:gd name="connsiteY5" fmla="*/ 170644 h 347239"/>
                <a:gd name="connsiteX6" fmla="*/ 233958 w 280076"/>
                <a:gd name="connsiteY6" fmla="*/ 287623 h 347239"/>
                <a:gd name="connsiteX7" fmla="*/ 96573 w 280076"/>
                <a:gd name="connsiteY7" fmla="*/ 347204 h 347239"/>
                <a:gd name="connsiteX8" fmla="*/ 4642 w 280076"/>
                <a:gd name="connsiteY8" fmla="*/ 280797 h 347239"/>
                <a:gd name="connsiteX0" fmla="*/ 0 w 312120"/>
                <a:gd name="connsiteY0" fmla="*/ 288550 h 346802"/>
                <a:gd name="connsiteX1" fmla="*/ 159498 w 312120"/>
                <a:gd name="connsiteY1" fmla="*/ 153759 h 346802"/>
                <a:gd name="connsiteX2" fmla="*/ 170008 w 312120"/>
                <a:gd name="connsiteY2" fmla="*/ 27635 h 346802"/>
                <a:gd name="connsiteX3" fmla="*/ 275112 w 312120"/>
                <a:gd name="connsiteY3" fmla="*/ 6614 h 346802"/>
                <a:gd name="connsiteX4" fmla="*/ 312104 w 312120"/>
                <a:gd name="connsiteY4" fmla="*/ 116290 h 346802"/>
                <a:gd name="connsiteX5" fmla="*/ 279207 w 312120"/>
                <a:gd name="connsiteY5" fmla="*/ 170207 h 346802"/>
                <a:gd name="connsiteX6" fmla="*/ 233958 w 312120"/>
                <a:gd name="connsiteY6" fmla="*/ 287186 h 346802"/>
                <a:gd name="connsiteX7" fmla="*/ 96573 w 312120"/>
                <a:gd name="connsiteY7" fmla="*/ 346767 h 346802"/>
                <a:gd name="connsiteX8" fmla="*/ 4642 w 312120"/>
                <a:gd name="connsiteY8" fmla="*/ 280360 h 346802"/>
                <a:gd name="connsiteX0" fmla="*/ 0 w 312227"/>
                <a:gd name="connsiteY0" fmla="*/ 288550 h 346802"/>
                <a:gd name="connsiteX1" fmla="*/ 159498 w 312227"/>
                <a:gd name="connsiteY1" fmla="*/ 153759 h 346802"/>
                <a:gd name="connsiteX2" fmla="*/ 170008 w 312227"/>
                <a:gd name="connsiteY2" fmla="*/ 27635 h 346802"/>
                <a:gd name="connsiteX3" fmla="*/ 275112 w 312227"/>
                <a:gd name="connsiteY3" fmla="*/ 6614 h 346802"/>
                <a:gd name="connsiteX4" fmla="*/ 312104 w 312227"/>
                <a:gd name="connsiteY4" fmla="*/ 116290 h 346802"/>
                <a:gd name="connsiteX5" fmla="*/ 285145 w 312227"/>
                <a:gd name="connsiteY5" fmla="*/ 188020 h 346802"/>
                <a:gd name="connsiteX6" fmla="*/ 233958 w 312227"/>
                <a:gd name="connsiteY6" fmla="*/ 287186 h 346802"/>
                <a:gd name="connsiteX7" fmla="*/ 96573 w 312227"/>
                <a:gd name="connsiteY7" fmla="*/ 346767 h 346802"/>
                <a:gd name="connsiteX8" fmla="*/ 4642 w 312227"/>
                <a:gd name="connsiteY8" fmla="*/ 280360 h 346802"/>
                <a:gd name="connsiteX0" fmla="*/ 0 w 312227"/>
                <a:gd name="connsiteY0" fmla="*/ 288550 h 346802"/>
                <a:gd name="connsiteX1" fmla="*/ 150011 w 312227"/>
                <a:gd name="connsiteY1" fmla="*/ 210200 h 346802"/>
                <a:gd name="connsiteX2" fmla="*/ 159498 w 312227"/>
                <a:gd name="connsiteY2" fmla="*/ 153759 h 346802"/>
                <a:gd name="connsiteX3" fmla="*/ 170008 w 312227"/>
                <a:gd name="connsiteY3" fmla="*/ 27635 h 346802"/>
                <a:gd name="connsiteX4" fmla="*/ 275112 w 312227"/>
                <a:gd name="connsiteY4" fmla="*/ 6614 h 346802"/>
                <a:gd name="connsiteX5" fmla="*/ 312104 w 312227"/>
                <a:gd name="connsiteY5" fmla="*/ 116290 h 346802"/>
                <a:gd name="connsiteX6" fmla="*/ 285145 w 312227"/>
                <a:gd name="connsiteY6" fmla="*/ 188020 h 346802"/>
                <a:gd name="connsiteX7" fmla="*/ 233958 w 312227"/>
                <a:gd name="connsiteY7" fmla="*/ 287186 h 346802"/>
                <a:gd name="connsiteX8" fmla="*/ 96573 w 312227"/>
                <a:gd name="connsiteY8" fmla="*/ 346767 h 346802"/>
                <a:gd name="connsiteX9" fmla="*/ 4642 w 312227"/>
                <a:gd name="connsiteY9" fmla="*/ 280360 h 346802"/>
                <a:gd name="connsiteX0" fmla="*/ 0 w 312227"/>
                <a:gd name="connsiteY0" fmla="*/ 288177 h 346429"/>
                <a:gd name="connsiteX1" fmla="*/ 150011 w 312227"/>
                <a:gd name="connsiteY1" fmla="*/ 209827 h 346429"/>
                <a:gd name="connsiteX2" fmla="*/ 201061 w 312227"/>
                <a:gd name="connsiteY2" fmla="*/ 141510 h 346429"/>
                <a:gd name="connsiteX3" fmla="*/ 170008 w 312227"/>
                <a:gd name="connsiteY3" fmla="*/ 27262 h 346429"/>
                <a:gd name="connsiteX4" fmla="*/ 275112 w 312227"/>
                <a:gd name="connsiteY4" fmla="*/ 6241 h 346429"/>
                <a:gd name="connsiteX5" fmla="*/ 312104 w 312227"/>
                <a:gd name="connsiteY5" fmla="*/ 115917 h 346429"/>
                <a:gd name="connsiteX6" fmla="*/ 285145 w 312227"/>
                <a:gd name="connsiteY6" fmla="*/ 187647 h 346429"/>
                <a:gd name="connsiteX7" fmla="*/ 233958 w 312227"/>
                <a:gd name="connsiteY7" fmla="*/ 286813 h 346429"/>
                <a:gd name="connsiteX8" fmla="*/ 96573 w 312227"/>
                <a:gd name="connsiteY8" fmla="*/ 346394 h 346429"/>
                <a:gd name="connsiteX9" fmla="*/ 4642 w 312227"/>
                <a:gd name="connsiteY9" fmla="*/ 279987 h 346429"/>
                <a:gd name="connsiteX0" fmla="*/ 0 w 312227"/>
                <a:gd name="connsiteY0" fmla="*/ 292472 h 350724"/>
                <a:gd name="connsiteX1" fmla="*/ 150011 w 312227"/>
                <a:gd name="connsiteY1" fmla="*/ 214122 h 350724"/>
                <a:gd name="connsiteX2" fmla="*/ 201061 w 312227"/>
                <a:gd name="connsiteY2" fmla="*/ 145805 h 350724"/>
                <a:gd name="connsiteX3" fmla="*/ 199697 w 312227"/>
                <a:gd name="connsiteY3" fmla="*/ 19682 h 350724"/>
                <a:gd name="connsiteX4" fmla="*/ 275112 w 312227"/>
                <a:gd name="connsiteY4" fmla="*/ 10536 h 350724"/>
                <a:gd name="connsiteX5" fmla="*/ 312104 w 312227"/>
                <a:gd name="connsiteY5" fmla="*/ 120212 h 350724"/>
                <a:gd name="connsiteX6" fmla="*/ 285145 w 312227"/>
                <a:gd name="connsiteY6" fmla="*/ 191942 h 350724"/>
                <a:gd name="connsiteX7" fmla="*/ 233958 w 312227"/>
                <a:gd name="connsiteY7" fmla="*/ 291108 h 350724"/>
                <a:gd name="connsiteX8" fmla="*/ 96573 w 312227"/>
                <a:gd name="connsiteY8" fmla="*/ 350689 h 350724"/>
                <a:gd name="connsiteX9" fmla="*/ 4642 w 312227"/>
                <a:gd name="connsiteY9" fmla="*/ 284282 h 35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227" h="350724">
                  <a:moveTo>
                    <a:pt x="0" y="292472"/>
                  </a:moveTo>
                  <a:cubicBezTo>
                    <a:pt x="18075" y="277434"/>
                    <a:pt x="123428" y="236587"/>
                    <a:pt x="150011" y="214122"/>
                  </a:cubicBezTo>
                  <a:cubicBezTo>
                    <a:pt x="176594" y="191657"/>
                    <a:pt x="192780" y="178212"/>
                    <a:pt x="201061" y="145805"/>
                  </a:cubicBezTo>
                  <a:cubicBezTo>
                    <a:pt x="209342" y="113398"/>
                    <a:pt x="187355" y="42227"/>
                    <a:pt x="199697" y="19682"/>
                  </a:cubicBezTo>
                  <a:cubicBezTo>
                    <a:pt x="212039" y="-2863"/>
                    <a:pt x="256377" y="-6219"/>
                    <a:pt x="275112" y="10536"/>
                  </a:cubicBezTo>
                  <a:cubicBezTo>
                    <a:pt x="293847" y="27291"/>
                    <a:pt x="310432" y="89978"/>
                    <a:pt x="312104" y="120212"/>
                  </a:cubicBezTo>
                  <a:cubicBezTo>
                    <a:pt x="313776" y="150446"/>
                    <a:pt x="298169" y="163459"/>
                    <a:pt x="285145" y="191942"/>
                  </a:cubicBezTo>
                  <a:cubicBezTo>
                    <a:pt x="272121" y="220425"/>
                    <a:pt x="265387" y="264650"/>
                    <a:pt x="233958" y="291108"/>
                  </a:cubicBezTo>
                  <a:cubicBezTo>
                    <a:pt x="202529" y="317566"/>
                    <a:pt x="125886" y="348858"/>
                    <a:pt x="96573" y="350689"/>
                  </a:cubicBezTo>
                  <a:cubicBezTo>
                    <a:pt x="67260" y="352520"/>
                    <a:pt x="18974" y="282485"/>
                    <a:pt x="4642" y="284282"/>
                  </a:cubicBezTo>
                </a:path>
              </a:pathLst>
            </a:custGeom>
            <a:solidFill>
              <a:schemeClr val="bg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orme libre 31"/>
            <p:cNvSpPr/>
            <p:nvPr/>
          </p:nvSpPr>
          <p:spPr>
            <a:xfrm>
              <a:off x="3051308" y="4195261"/>
              <a:ext cx="1222422" cy="1209083"/>
            </a:xfrm>
            <a:custGeom>
              <a:avLst/>
              <a:gdLst>
                <a:gd name="connsiteX0" fmla="*/ 1011836 w 1582767"/>
                <a:gd name="connsiteY0" fmla="*/ 7402 h 1899617"/>
                <a:gd name="connsiteX1" fmla="*/ 700551 w 1582767"/>
                <a:gd name="connsiteY1" fmla="*/ 36585 h 1899617"/>
                <a:gd name="connsiteX2" fmla="*/ 505998 w 1582767"/>
                <a:gd name="connsiteY2" fmla="*/ 192228 h 1899617"/>
                <a:gd name="connsiteX3" fmla="*/ 301717 w 1582767"/>
                <a:gd name="connsiteY3" fmla="*/ 377053 h 1899617"/>
                <a:gd name="connsiteX4" fmla="*/ 146074 w 1582767"/>
                <a:gd name="connsiteY4" fmla="*/ 668883 h 1899617"/>
                <a:gd name="connsiteX5" fmla="*/ 39070 w 1582767"/>
                <a:gd name="connsiteY5" fmla="*/ 941257 h 1899617"/>
                <a:gd name="connsiteX6" fmla="*/ 160 w 1582767"/>
                <a:gd name="connsiteY6" fmla="*/ 1320636 h 1899617"/>
                <a:gd name="connsiteX7" fmla="*/ 39070 w 1582767"/>
                <a:gd name="connsiteY7" fmla="*/ 1670832 h 1899617"/>
                <a:gd name="connsiteX8" fmla="*/ 262806 w 1582767"/>
                <a:gd name="connsiteY8" fmla="*/ 1884840 h 1899617"/>
                <a:gd name="connsiteX9" fmla="*/ 632457 w 1582767"/>
                <a:gd name="connsiteY9" fmla="*/ 1865385 h 1899617"/>
                <a:gd name="connsiteX10" fmla="*/ 904832 w 1582767"/>
                <a:gd name="connsiteY10" fmla="*/ 1738925 h 1899617"/>
                <a:gd name="connsiteX11" fmla="*/ 1216117 w 1582767"/>
                <a:gd name="connsiteY11" fmla="*/ 1524917 h 1899617"/>
                <a:gd name="connsiteX12" fmla="*/ 1430126 w 1582767"/>
                <a:gd name="connsiteY12" fmla="*/ 1252543 h 1899617"/>
                <a:gd name="connsiteX13" fmla="*/ 1566313 w 1582767"/>
                <a:gd name="connsiteY13" fmla="*/ 863436 h 1899617"/>
                <a:gd name="connsiteX14" fmla="*/ 1556585 w 1582767"/>
                <a:gd name="connsiteY14" fmla="*/ 522968 h 1899617"/>
                <a:gd name="connsiteX15" fmla="*/ 1352304 w 1582767"/>
                <a:gd name="connsiteY15" fmla="*/ 250594 h 1899617"/>
                <a:gd name="connsiteX16" fmla="*/ 1255028 w 1582767"/>
                <a:gd name="connsiteY16" fmla="*/ 143589 h 1899617"/>
                <a:gd name="connsiteX17" fmla="*/ 1011836 w 1582767"/>
                <a:gd name="connsiteY17" fmla="*/ 7402 h 1899617"/>
                <a:gd name="connsiteX0" fmla="*/ 1011836 w 1581076"/>
                <a:gd name="connsiteY0" fmla="*/ 7402 h 1899617"/>
                <a:gd name="connsiteX1" fmla="*/ 700551 w 1581076"/>
                <a:gd name="connsiteY1" fmla="*/ 36585 h 1899617"/>
                <a:gd name="connsiteX2" fmla="*/ 505998 w 1581076"/>
                <a:gd name="connsiteY2" fmla="*/ 192228 h 1899617"/>
                <a:gd name="connsiteX3" fmla="*/ 301717 w 1581076"/>
                <a:gd name="connsiteY3" fmla="*/ 377053 h 1899617"/>
                <a:gd name="connsiteX4" fmla="*/ 146074 w 1581076"/>
                <a:gd name="connsiteY4" fmla="*/ 668883 h 1899617"/>
                <a:gd name="connsiteX5" fmla="*/ 39070 w 1581076"/>
                <a:gd name="connsiteY5" fmla="*/ 941257 h 1899617"/>
                <a:gd name="connsiteX6" fmla="*/ 160 w 1581076"/>
                <a:gd name="connsiteY6" fmla="*/ 1320636 h 1899617"/>
                <a:gd name="connsiteX7" fmla="*/ 39070 w 1581076"/>
                <a:gd name="connsiteY7" fmla="*/ 1670832 h 1899617"/>
                <a:gd name="connsiteX8" fmla="*/ 262806 w 1581076"/>
                <a:gd name="connsiteY8" fmla="*/ 1884840 h 1899617"/>
                <a:gd name="connsiteX9" fmla="*/ 632457 w 1581076"/>
                <a:gd name="connsiteY9" fmla="*/ 1865385 h 1899617"/>
                <a:gd name="connsiteX10" fmla="*/ 904832 w 1581076"/>
                <a:gd name="connsiteY10" fmla="*/ 1738925 h 1899617"/>
                <a:gd name="connsiteX11" fmla="*/ 1216117 w 1581076"/>
                <a:gd name="connsiteY11" fmla="*/ 1524917 h 1899617"/>
                <a:gd name="connsiteX12" fmla="*/ 1430126 w 1581076"/>
                <a:gd name="connsiteY12" fmla="*/ 1252543 h 1899617"/>
                <a:gd name="connsiteX13" fmla="*/ 1566313 w 1581076"/>
                <a:gd name="connsiteY13" fmla="*/ 863436 h 1899617"/>
                <a:gd name="connsiteX14" fmla="*/ 1556585 w 1581076"/>
                <a:gd name="connsiteY14" fmla="*/ 522968 h 1899617"/>
                <a:gd name="connsiteX15" fmla="*/ 1381487 w 1581076"/>
                <a:gd name="connsiteY15" fmla="*/ 250594 h 1899617"/>
                <a:gd name="connsiteX16" fmla="*/ 1255028 w 1581076"/>
                <a:gd name="connsiteY16" fmla="*/ 143589 h 1899617"/>
                <a:gd name="connsiteX17" fmla="*/ 1011836 w 1581076"/>
                <a:gd name="connsiteY17" fmla="*/ 7402 h 1899617"/>
                <a:gd name="connsiteX0" fmla="*/ 1011836 w 1584435"/>
                <a:gd name="connsiteY0" fmla="*/ 7402 h 1899617"/>
                <a:gd name="connsiteX1" fmla="*/ 700551 w 1584435"/>
                <a:gd name="connsiteY1" fmla="*/ 36585 h 1899617"/>
                <a:gd name="connsiteX2" fmla="*/ 505998 w 1584435"/>
                <a:gd name="connsiteY2" fmla="*/ 192228 h 1899617"/>
                <a:gd name="connsiteX3" fmla="*/ 301717 w 1584435"/>
                <a:gd name="connsiteY3" fmla="*/ 377053 h 1899617"/>
                <a:gd name="connsiteX4" fmla="*/ 146074 w 1584435"/>
                <a:gd name="connsiteY4" fmla="*/ 668883 h 1899617"/>
                <a:gd name="connsiteX5" fmla="*/ 39070 w 1584435"/>
                <a:gd name="connsiteY5" fmla="*/ 941257 h 1899617"/>
                <a:gd name="connsiteX6" fmla="*/ 160 w 1584435"/>
                <a:gd name="connsiteY6" fmla="*/ 1320636 h 1899617"/>
                <a:gd name="connsiteX7" fmla="*/ 39070 w 1584435"/>
                <a:gd name="connsiteY7" fmla="*/ 1670832 h 1899617"/>
                <a:gd name="connsiteX8" fmla="*/ 262806 w 1584435"/>
                <a:gd name="connsiteY8" fmla="*/ 1884840 h 1899617"/>
                <a:gd name="connsiteX9" fmla="*/ 632457 w 1584435"/>
                <a:gd name="connsiteY9" fmla="*/ 1865385 h 1899617"/>
                <a:gd name="connsiteX10" fmla="*/ 904832 w 1584435"/>
                <a:gd name="connsiteY10" fmla="*/ 1738925 h 1899617"/>
                <a:gd name="connsiteX11" fmla="*/ 1216117 w 1584435"/>
                <a:gd name="connsiteY11" fmla="*/ 1524917 h 1899617"/>
                <a:gd name="connsiteX12" fmla="*/ 1381488 w 1584435"/>
                <a:gd name="connsiteY12" fmla="*/ 1203905 h 1899617"/>
                <a:gd name="connsiteX13" fmla="*/ 1566313 w 1584435"/>
                <a:gd name="connsiteY13" fmla="*/ 863436 h 1899617"/>
                <a:gd name="connsiteX14" fmla="*/ 1556585 w 1584435"/>
                <a:gd name="connsiteY14" fmla="*/ 522968 h 1899617"/>
                <a:gd name="connsiteX15" fmla="*/ 1381487 w 1584435"/>
                <a:gd name="connsiteY15" fmla="*/ 250594 h 1899617"/>
                <a:gd name="connsiteX16" fmla="*/ 1255028 w 1584435"/>
                <a:gd name="connsiteY16" fmla="*/ 143589 h 1899617"/>
                <a:gd name="connsiteX17" fmla="*/ 1011836 w 1584435"/>
                <a:gd name="connsiteY17" fmla="*/ 7402 h 1899617"/>
                <a:gd name="connsiteX0" fmla="*/ 1011836 w 1584435"/>
                <a:gd name="connsiteY0" fmla="*/ 7402 h 1899617"/>
                <a:gd name="connsiteX1" fmla="*/ 700551 w 1584435"/>
                <a:gd name="connsiteY1" fmla="*/ 36585 h 1899617"/>
                <a:gd name="connsiteX2" fmla="*/ 505998 w 1584435"/>
                <a:gd name="connsiteY2" fmla="*/ 192228 h 1899617"/>
                <a:gd name="connsiteX3" fmla="*/ 301717 w 1584435"/>
                <a:gd name="connsiteY3" fmla="*/ 377053 h 1899617"/>
                <a:gd name="connsiteX4" fmla="*/ 146074 w 1584435"/>
                <a:gd name="connsiteY4" fmla="*/ 668883 h 1899617"/>
                <a:gd name="connsiteX5" fmla="*/ 39070 w 1584435"/>
                <a:gd name="connsiteY5" fmla="*/ 941257 h 1899617"/>
                <a:gd name="connsiteX6" fmla="*/ 160 w 1584435"/>
                <a:gd name="connsiteY6" fmla="*/ 1320636 h 1899617"/>
                <a:gd name="connsiteX7" fmla="*/ 39070 w 1584435"/>
                <a:gd name="connsiteY7" fmla="*/ 1670832 h 1899617"/>
                <a:gd name="connsiteX8" fmla="*/ 262806 w 1584435"/>
                <a:gd name="connsiteY8" fmla="*/ 1884840 h 1899617"/>
                <a:gd name="connsiteX9" fmla="*/ 632457 w 1584435"/>
                <a:gd name="connsiteY9" fmla="*/ 1865385 h 1899617"/>
                <a:gd name="connsiteX10" fmla="*/ 904832 w 1584435"/>
                <a:gd name="connsiteY10" fmla="*/ 1738925 h 1899617"/>
                <a:gd name="connsiteX11" fmla="*/ 1138296 w 1584435"/>
                <a:gd name="connsiteY11" fmla="*/ 1495734 h 1899617"/>
                <a:gd name="connsiteX12" fmla="*/ 1216117 w 1584435"/>
                <a:gd name="connsiteY12" fmla="*/ 1524917 h 1899617"/>
                <a:gd name="connsiteX13" fmla="*/ 1381488 w 1584435"/>
                <a:gd name="connsiteY13" fmla="*/ 1203905 h 1899617"/>
                <a:gd name="connsiteX14" fmla="*/ 1566313 w 1584435"/>
                <a:gd name="connsiteY14" fmla="*/ 863436 h 1899617"/>
                <a:gd name="connsiteX15" fmla="*/ 1556585 w 1584435"/>
                <a:gd name="connsiteY15" fmla="*/ 522968 h 1899617"/>
                <a:gd name="connsiteX16" fmla="*/ 1381487 w 1584435"/>
                <a:gd name="connsiteY16" fmla="*/ 250594 h 1899617"/>
                <a:gd name="connsiteX17" fmla="*/ 1255028 w 1584435"/>
                <a:gd name="connsiteY17" fmla="*/ 143589 h 1899617"/>
                <a:gd name="connsiteX18" fmla="*/ 1011836 w 1584435"/>
                <a:gd name="connsiteY18" fmla="*/ 7402 h 1899617"/>
                <a:gd name="connsiteX0" fmla="*/ 1011836 w 1584435"/>
                <a:gd name="connsiteY0" fmla="*/ 7402 h 1899617"/>
                <a:gd name="connsiteX1" fmla="*/ 700551 w 1584435"/>
                <a:gd name="connsiteY1" fmla="*/ 36585 h 1899617"/>
                <a:gd name="connsiteX2" fmla="*/ 505998 w 1584435"/>
                <a:gd name="connsiteY2" fmla="*/ 192228 h 1899617"/>
                <a:gd name="connsiteX3" fmla="*/ 301717 w 1584435"/>
                <a:gd name="connsiteY3" fmla="*/ 377053 h 1899617"/>
                <a:gd name="connsiteX4" fmla="*/ 146074 w 1584435"/>
                <a:gd name="connsiteY4" fmla="*/ 668883 h 1899617"/>
                <a:gd name="connsiteX5" fmla="*/ 39070 w 1584435"/>
                <a:gd name="connsiteY5" fmla="*/ 941257 h 1899617"/>
                <a:gd name="connsiteX6" fmla="*/ 160 w 1584435"/>
                <a:gd name="connsiteY6" fmla="*/ 1320636 h 1899617"/>
                <a:gd name="connsiteX7" fmla="*/ 39070 w 1584435"/>
                <a:gd name="connsiteY7" fmla="*/ 1670832 h 1899617"/>
                <a:gd name="connsiteX8" fmla="*/ 262806 w 1584435"/>
                <a:gd name="connsiteY8" fmla="*/ 1884840 h 1899617"/>
                <a:gd name="connsiteX9" fmla="*/ 632457 w 1584435"/>
                <a:gd name="connsiteY9" fmla="*/ 1865385 h 1899617"/>
                <a:gd name="connsiteX10" fmla="*/ 904832 w 1584435"/>
                <a:gd name="connsiteY10" fmla="*/ 1738925 h 1899617"/>
                <a:gd name="connsiteX11" fmla="*/ 1138296 w 1584435"/>
                <a:gd name="connsiteY11" fmla="*/ 1495734 h 1899617"/>
                <a:gd name="connsiteX12" fmla="*/ 1225845 w 1584435"/>
                <a:gd name="connsiteY12" fmla="*/ 1417913 h 1899617"/>
                <a:gd name="connsiteX13" fmla="*/ 1381488 w 1584435"/>
                <a:gd name="connsiteY13" fmla="*/ 1203905 h 1899617"/>
                <a:gd name="connsiteX14" fmla="*/ 1566313 w 1584435"/>
                <a:gd name="connsiteY14" fmla="*/ 863436 h 1899617"/>
                <a:gd name="connsiteX15" fmla="*/ 1556585 w 1584435"/>
                <a:gd name="connsiteY15" fmla="*/ 522968 h 1899617"/>
                <a:gd name="connsiteX16" fmla="*/ 1381487 w 1584435"/>
                <a:gd name="connsiteY16" fmla="*/ 250594 h 1899617"/>
                <a:gd name="connsiteX17" fmla="*/ 1255028 w 1584435"/>
                <a:gd name="connsiteY17" fmla="*/ 143589 h 1899617"/>
                <a:gd name="connsiteX18" fmla="*/ 1011836 w 1584435"/>
                <a:gd name="connsiteY18" fmla="*/ 7402 h 189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4435" h="1899617">
                  <a:moveTo>
                    <a:pt x="1011836" y="7402"/>
                  </a:moveTo>
                  <a:cubicBezTo>
                    <a:pt x="919423" y="-10432"/>
                    <a:pt x="784857" y="5781"/>
                    <a:pt x="700551" y="36585"/>
                  </a:cubicBezTo>
                  <a:cubicBezTo>
                    <a:pt x="616245" y="67389"/>
                    <a:pt x="572470" y="135483"/>
                    <a:pt x="505998" y="192228"/>
                  </a:cubicBezTo>
                  <a:cubicBezTo>
                    <a:pt x="439526" y="248973"/>
                    <a:pt x="361704" y="297611"/>
                    <a:pt x="301717" y="377053"/>
                  </a:cubicBezTo>
                  <a:cubicBezTo>
                    <a:pt x="241730" y="456495"/>
                    <a:pt x="189848" y="574849"/>
                    <a:pt x="146074" y="668883"/>
                  </a:cubicBezTo>
                  <a:cubicBezTo>
                    <a:pt x="102300" y="762917"/>
                    <a:pt x="63389" y="832632"/>
                    <a:pt x="39070" y="941257"/>
                  </a:cubicBezTo>
                  <a:cubicBezTo>
                    <a:pt x="14751" y="1049882"/>
                    <a:pt x="160" y="1199040"/>
                    <a:pt x="160" y="1320636"/>
                  </a:cubicBezTo>
                  <a:cubicBezTo>
                    <a:pt x="160" y="1442232"/>
                    <a:pt x="-4704" y="1576798"/>
                    <a:pt x="39070" y="1670832"/>
                  </a:cubicBezTo>
                  <a:cubicBezTo>
                    <a:pt x="82844" y="1764866"/>
                    <a:pt x="163908" y="1852415"/>
                    <a:pt x="262806" y="1884840"/>
                  </a:cubicBezTo>
                  <a:cubicBezTo>
                    <a:pt x="361704" y="1917265"/>
                    <a:pt x="525453" y="1889704"/>
                    <a:pt x="632457" y="1865385"/>
                  </a:cubicBezTo>
                  <a:cubicBezTo>
                    <a:pt x="739461" y="1841066"/>
                    <a:pt x="820526" y="1800533"/>
                    <a:pt x="904832" y="1738925"/>
                  </a:cubicBezTo>
                  <a:cubicBezTo>
                    <a:pt x="989138" y="1677317"/>
                    <a:pt x="1086415" y="1531402"/>
                    <a:pt x="1138296" y="1495734"/>
                  </a:cubicBezTo>
                  <a:cubicBezTo>
                    <a:pt x="1190177" y="1460066"/>
                    <a:pt x="1185313" y="1466551"/>
                    <a:pt x="1225845" y="1417913"/>
                  </a:cubicBezTo>
                  <a:cubicBezTo>
                    <a:pt x="1266377" y="1369275"/>
                    <a:pt x="1324743" y="1296318"/>
                    <a:pt x="1381488" y="1203905"/>
                  </a:cubicBezTo>
                  <a:cubicBezTo>
                    <a:pt x="1438233" y="1111492"/>
                    <a:pt x="1537130" y="976926"/>
                    <a:pt x="1566313" y="863436"/>
                  </a:cubicBezTo>
                  <a:cubicBezTo>
                    <a:pt x="1595496" y="749947"/>
                    <a:pt x="1587389" y="625108"/>
                    <a:pt x="1556585" y="522968"/>
                  </a:cubicBezTo>
                  <a:cubicBezTo>
                    <a:pt x="1525781" y="420828"/>
                    <a:pt x="1431746" y="313824"/>
                    <a:pt x="1381487" y="250594"/>
                  </a:cubicBezTo>
                  <a:cubicBezTo>
                    <a:pt x="1331228" y="187364"/>
                    <a:pt x="1316636" y="184121"/>
                    <a:pt x="1255028" y="143589"/>
                  </a:cubicBezTo>
                  <a:cubicBezTo>
                    <a:pt x="1193420" y="103057"/>
                    <a:pt x="1104249" y="25236"/>
                    <a:pt x="1011836" y="7402"/>
                  </a:cubicBezTo>
                  <a:close/>
                </a:path>
              </a:pathLst>
            </a:custGeom>
            <a:solidFill>
              <a:schemeClr val="bg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orme libre 32"/>
            <p:cNvSpPr/>
            <p:nvPr/>
          </p:nvSpPr>
          <p:spPr>
            <a:xfrm>
              <a:off x="4156229" y="4286642"/>
              <a:ext cx="526999" cy="184390"/>
            </a:xfrm>
            <a:custGeom>
              <a:avLst/>
              <a:gdLst>
                <a:gd name="connsiteX0" fmla="*/ 17445 w 683066"/>
                <a:gd name="connsiteY0" fmla="*/ 165389 h 289699"/>
                <a:gd name="connsiteX1" fmla="*/ 328730 w 683066"/>
                <a:gd name="connsiteY1" fmla="*/ 19474 h 289699"/>
                <a:gd name="connsiteX2" fmla="*/ 640015 w 683066"/>
                <a:gd name="connsiteY2" fmla="*/ 19474 h 289699"/>
                <a:gd name="connsiteX3" fmla="*/ 669198 w 683066"/>
                <a:gd name="connsiteY3" fmla="*/ 184844 h 289699"/>
                <a:gd name="connsiteX4" fmla="*/ 533011 w 683066"/>
                <a:gd name="connsiteY4" fmla="*/ 282120 h 289699"/>
                <a:gd name="connsiteX5" fmla="*/ 280092 w 683066"/>
                <a:gd name="connsiteY5" fmla="*/ 282120 h 289699"/>
                <a:gd name="connsiteX6" fmla="*/ 66083 w 683066"/>
                <a:gd name="connsiteY6" fmla="*/ 272393 h 289699"/>
                <a:gd name="connsiteX7" fmla="*/ 17445 w 683066"/>
                <a:gd name="connsiteY7" fmla="*/ 165389 h 28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3066" h="289699">
                  <a:moveTo>
                    <a:pt x="17445" y="165389"/>
                  </a:moveTo>
                  <a:cubicBezTo>
                    <a:pt x="61219" y="123236"/>
                    <a:pt x="224968" y="43793"/>
                    <a:pt x="328730" y="19474"/>
                  </a:cubicBezTo>
                  <a:cubicBezTo>
                    <a:pt x="432492" y="-4845"/>
                    <a:pt x="583270" y="-8088"/>
                    <a:pt x="640015" y="19474"/>
                  </a:cubicBezTo>
                  <a:cubicBezTo>
                    <a:pt x="696760" y="47036"/>
                    <a:pt x="687032" y="141070"/>
                    <a:pt x="669198" y="184844"/>
                  </a:cubicBezTo>
                  <a:cubicBezTo>
                    <a:pt x="651364" y="228618"/>
                    <a:pt x="597862" y="265907"/>
                    <a:pt x="533011" y="282120"/>
                  </a:cubicBezTo>
                  <a:cubicBezTo>
                    <a:pt x="468160" y="298333"/>
                    <a:pt x="357913" y="283741"/>
                    <a:pt x="280092" y="282120"/>
                  </a:cubicBezTo>
                  <a:cubicBezTo>
                    <a:pt x="202271" y="280499"/>
                    <a:pt x="111479" y="293470"/>
                    <a:pt x="66083" y="272393"/>
                  </a:cubicBezTo>
                  <a:cubicBezTo>
                    <a:pt x="20687" y="251317"/>
                    <a:pt x="-26329" y="207542"/>
                    <a:pt x="17445" y="165389"/>
                  </a:cubicBezTo>
                  <a:close/>
                </a:path>
              </a:pathLst>
            </a:custGeom>
            <a:solidFill>
              <a:schemeClr val="bg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orme libre 33"/>
            <p:cNvSpPr/>
            <p:nvPr/>
          </p:nvSpPr>
          <p:spPr>
            <a:xfrm>
              <a:off x="2998218" y="4087551"/>
              <a:ext cx="567129" cy="218142"/>
            </a:xfrm>
            <a:custGeom>
              <a:avLst/>
              <a:gdLst>
                <a:gd name="connsiteX0" fmla="*/ 730453 w 735081"/>
                <a:gd name="connsiteY0" fmla="*/ 234993 h 342727"/>
                <a:gd name="connsiteX1" fmla="*/ 458079 w 735081"/>
                <a:gd name="connsiteY1" fmla="*/ 11257 h 342727"/>
                <a:gd name="connsiteX2" fmla="*/ 117611 w 735081"/>
                <a:gd name="connsiteY2" fmla="*/ 50168 h 342727"/>
                <a:gd name="connsiteX3" fmla="*/ 879 w 735081"/>
                <a:gd name="connsiteY3" fmla="*/ 196082 h 342727"/>
                <a:gd name="connsiteX4" fmla="*/ 166249 w 735081"/>
                <a:gd name="connsiteY4" fmla="*/ 332270 h 342727"/>
                <a:gd name="connsiteX5" fmla="*/ 399713 w 735081"/>
                <a:gd name="connsiteY5" fmla="*/ 332270 h 342727"/>
                <a:gd name="connsiteX6" fmla="*/ 613722 w 735081"/>
                <a:gd name="connsiteY6" fmla="*/ 322542 h 342727"/>
                <a:gd name="connsiteX7" fmla="*/ 730453 w 735081"/>
                <a:gd name="connsiteY7" fmla="*/ 234993 h 342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081" h="342727">
                  <a:moveTo>
                    <a:pt x="730453" y="234993"/>
                  </a:moveTo>
                  <a:cubicBezTo>
                    <a:pt x="704513" y="183112"/>
                    <a:pt x="560219" y="42061"/>
                    <a:pt x="458079" y="11257"/>
                  </a:cubicBezTo>
                  <a:cubicBezTo>
                    <a:pt x="355939" y="-19547"/>
                    <a:pt x="193811" y="19364"/>
                    <a:pt x="117611" y="50168"/>
                  </a:cubicBezTo>
                  <a:cubicBezTo>
                    <a:pt x="41411" y="80972"/>
                    <a:pt x="-7227" y="149065"/>
                    <a:pt x="879" y="196082"/>
                  </a:cubicBezTo>
                  <a:cubicBezTo>
                    <a:pt x="8985" y="243099"/>
                    <a:pt x="99777" y="309572"/>
                    <a:pt x="166249" y="332270"/>
                  </a:cubicBezTo>
                  <a:cubicBezTo>
                    <a:pt x="232721" y="354968"/>
                    <a:pt x="325134" y="333891"/>
                    <a:pt x="399713" y="332270"/>
                  </a:cubicBezTo>
                  <a:cubicBezTo>
                    <a:pt x="474292" y="330649"/>
                    <a:pt x="560220" y="335512"/>
                    <a:pt x="613722" y="322542"/>
                  </a:cubicBezTo>
                  <a:cubicBezTo>
                    <a:pt x="667224" y="309572"/>
                    <a:pt x="756393" y="286874"/>
                    <a:pt x="730453" y="234993"/>
                  </a:cubicBezTo>
                  <a:close/>
                </a:path>
              </a:pathLst>
            </a:custGeom>
            <a:solidFill>
              <a:schemeClr val="bg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Ellipse 34"/>
            <p:cNvSpPr/>
            <p:nvPr/>
          </p:nvSpPr>
          <p:spPr>
            <a:xfrm>
              <a:off x="3281782" y="5093440"/>
              <a:ext cx="35273" cy="45832"/>
            </a:xfrm>
            <a:prstGeom prst="ellipse">
              <a:avLst/>
            </a:prstGeom>
            <a:solidFill>
              <a:schemeClr val="tx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Ellipse 35"/>
            <p:cNvSpPr/>
            <p:nvPr/>
          </p:nvSpPr>
          <p:spPr>
            <a:xfrm>
              <a:off x="3423036" y="5185104"/>
              <a:ext cx="35273" cy="45832"/>
            </a:xfrm>
            <a:prstGeom prst="ellipse">
              <a:avLst/>
            </a:prstGeom>
            <a:solidFill>
              <a:schemeClr val="tx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Ellipse 36"/>
            <p:cNvSpPr/>
            <p:nvPr/>
          </p:nvSpPr>
          <p:spPr>
            <a:xfrm rot="2941951">
              <a:off x="3316870" y="4442633"/>
              <a:ext cx="285000" cy="254453"/>
            </a:xfrm>
            <a:prstGeom prst="ellipse">
              <a:avLst/>
            </a:prstGeom>
            <a:solidFill>
              <a:schemeClr val="bg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Ellipse 37"/>
            <p:cNvSpPr/>
            <p:nvPr/>
          </p:nvSpPr>
          <p:spPr>
            <a:xfrm rot="1887608">
              <a:off x="3442536" y="4550171"/>
              <a:ext cx="83324" cy="68741"/>
            </a:xfrm>
            <a:prstGeom prst="ellipse">
              <a:avLst/>
            </a:prstGeom>
            <a:solidFill>
              <a:schemeClr val="tx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Ellipse 38"/>
            <p:cNvSpPr/>
            <p:nvPr/>
          </p:nvSpPr>
          <p:spPr>
            <a:xfrm rot="20545657" flipH="1">
              <a:off x="3688683" y="4608528"/>
              <a:ext cx="345464" cy="209919"/>
            </a:xfrm>
            <a:prstGeom prst="ellipse">
              <a:avLst/>
            </a:prstGeom>
            <a:solidFill>
              <a:schemeClr val="bg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Ellipse 39"/>
            <p:cNvSpPr/>
            <p:nvPr/>
          </p:nvSpPr>
          <p:spPr>
            <a:xfrm flipH="1">
              <a:off x="3789287" y="4680951"/>
              <a:ext cx="83324" cy="68741"/>
            </a:xfrm>
            <a:prstGeom prst="ellipse">
              <a:avLst/>
            </a:prstGeom>
            <a:solidFill>
              <a:schemeClr val="tx1"/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orme libre 40"/>
            <p:cNvSpPr/>
            <p:nvPr/>
          </p:nvSpPr>
          <p:spPr>
            <a:xfrm>
              <a:off x="3104237" y="5112943"/>
              <a:ext cx="470907" cy="248269"/>
            </a:xfrm>
            <a:custGeom>
              <a:avLst/>
              <a:gdLst>
                <a:gd name="connsiteX0" fmla="*/ 0 w 743316"/>
                <a:gd name="connsiteY0" fmla="*/ 0 h 384094"/>
                <a:gd name="connsiteX1" fmla="*/ 74141 w 743316"/>
                <a:gd name="connsiteY1" fmla="*/ 259492 h 384094"/>
                <a:gd name="connsiteX2" fmla="*/ 308919 w 743316"/>
                <a:gd name="connsiteY2" fmla="*/ 345990 h 384094"/>
                <a:gd name="connsiteX3" fmla="*/ 580768 w 743316"/>
                <a:gd name="connsiteY3" fmla="*/ 383060 h 384094"/>
                <a:gd name="connsiteX4" fmla="*/ 729049 w 743316"/>
                <a:gd name="connsiteY4" fmla="*/ 308919 h 384094"/>
                <a:gd name="connsiteX5" fmla="*/ 729049 w 743316"/>
                <a:gd name="connsiteY5" fmla="*/ 333633 h 384094"/>
                <a:gd name="connsiteX0" fmla="*/ 0 w 743316"/>
                <a:gd name="connsiteY0" fmla="*/ 0 h 391887"/>
                <a:gd name="connsiteX1" fmla="*/ 74141 w 743316"/>
                <a:gd name="connsiteY1" fmla="*/ 259492 h 391887"/>
                <a:gd name="connsiteX2" fmla="*/ 308919 w 743316"/>
                <a:gd name="connsiteY2" fmla="*/ 376726 h 391887"/>
                <a:gd name="connsiteX3" fmla="*/ 580768 w 743316"/>
                <a:gd name="connsiteY3" fmla="*/ 383060 h 391887"/>
                <a:gd name="connsiteX4" fmla="*/ 729049 w 743316"/>
                <a:gd name="connsiteY4" fmla="*/ 308919 h 391887"/>
                <a:gd name="connsiteX5" fmla="*/ 729049 w 743316"/>
                <a:gd name="connsiteY5" fmla="*/ 333633 h 39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3316" h="391887">
                  <a:moveTo>
                    <a:pt x="0" y="0"/>
                  </a:moveTo>
                  <a:cubicBezTo>
                    <a:pt x="11327" y="100913"/>
                    <a:pt x="22655" y="196704"/>
                    <a:pt x="74141" y="259492"/>
                  </a:cubicBezTo>
                  <a:cubicBezTo>
                    <a:pt x="125627" y="322280"/>
                    <a:pt x="224481" y="356131"/>
                    <a:pt x="308919" y="376726"/>
                  </a:cubicBezTo>
                  <a:cubicBezTo>
                    <a:pt x="393357" y="397321"/>
                    <a:pt x="510746" y="394361"/>
                    <a:pt x="580768" y="383060"/>
                  </a:cubicBezTo>
                  <a:cubicBezTo>
                    <a:pt x="650790" y="371759"/>
                    <a:pt x="704336" y="317157"/>
                    <a:pt x="729049" y="308919"/>
                  </a:cubicBezTo>
                  <a:cubicBezTo>
                    <a:pt x="753762" y="300681"/>
                    <a:pt x="741405" y="317157"/>
                    <a:pt x="729049" y="333633"/>
                  </a:cubicBezTo>
                </a:path>
              </a:pathLst>
            </a:custGeom>
            <a:noFill/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Forme libre 41"/>
          <p:cNvSpPr/>
          <p:nvPr/>
        </p:nvSpPr>
        <p:spPr>
          <a:xfrm>
            <a:off x="3035950" y="5279129"/>
            <a:ext cx="394037" cy="334053"/>
          </a:xfrm>
          <a:custGeom>
            <a:avLst/>
            <a:gdLst>
              <a:gd name="connsiteX0" fmla="*/ 394857 w 860460"/>
              <a:gd name="connsiteY0" fmla="*/ 1551 h 741646"/>
              <a:gd name="connsiteX1" fmla="*/ 169669 w 860460"/>
              <a:gd name="connsiteY1" fmla="*/ 110733 h 741646"/>
              <a:gd name="connsiteX2" fmla="*/ 5896 w 860460"/>
              <a:gd name="connsiteY2" fmla="*/ 342745 h 741646"/>
              <a:gd name="connsiteX3" fmla="*/ 46839 w 860460"/>
              <a:gd name="connsiteY3" fmla="*/ 567933 h 741646"/>
              <a:gd name="connsiteX4" fmla="*/ 149197 w 860460"/>
              <a:gd name="connsiteY4" fmla="*/ 731706 h 741646"/>
              <a:gd name="connsiteX5" fmla="*/ 442624 w 860460"/>
              <a:gd name="connsiteY5" fmla="*/ 704410 h 741646"/>
              <a:gd name="connsiteX6" fmla="*/ 715579 w 860460"/>
              <a:gd name="connsiteY6" fmla="*/ 547461 h 741646"/>
              <a:gd name="connsiteX7" fmla="*/ 756523 w 860460"/>
              <a:gd name="connsiteY7" fmla="*/ 308625 h 741646"/>
              <a:gd name="connsiteX8" fmla="*/ 858881 w 860460"/>
              <a:gd name="connsiteY8" fmla="*/ 138028 h 741646"/>
              <a:gd name="connsiteX9" fmla="*/ 667812 w 860460"/>
              <a:gd name="connsiteY9" fmla="*/ 144852 h 741646"/>
              <a:gd name="connsiteX10" fmla="*/ 544982 w 860460"/>
              <a:gd name="connsiteY10" fmla="*/ 110733 h 741646"/>
              <a:gd name="connsiteX11" fmla="*/ 435800 w 860460"/>
              <a:gd name="connsiteY11" fmla="*/ 49318 h 741646"/>
              <a:gd name="connsiteX12" fmla="*/ 394857 w 860460"/>
              <a:gd name="connsiteY12" fmla="*/ 1551 h 741646"/>
              <a:gd name="connsiteX0" fmla="*/ 394857 w 860460"/>
              <a:gd name="connsiteY0" fmla="*/ 1551 h 741646"/>
              <a:gd name="connsiteX1" fmla="*/ 169669 w 860460"/>
              <a:gd name="connsiteY1" fmla="*/ 110733 h 741646"/>
              <a:gd name="connsiteX2" fmla="*/ 5896 w 860460"/>
              <a:gd name="connsiteY2" fmla="*/ 342745 h 741646"/>
              <a:gd name="connsiteX3" fmla="*/ 46839 w 860460"/>
              <a:gd name="connsiteY3" fmla="*/ 567933 h 741646"/>
              <a:gd name="connsiteX4" fmla="*/ 149197 w 860460"/>
              <a:gd name="connsiteY4" fmla="*/ 731706 h 741646"/>
              <a:gd name="connsiteX5" fmla="*/ 442624 w 860460"/>
              <a:gd name="connsiteY5" fmla="*/ 704410 h 741646"/>
              <a:gd name="connsiteX6" fmla="*/ 715579 w 860460"/>
              <a:gd name="connsiteY6" fmla="*/ 547461 h 741646"/>
              <a:gd name="connsiteX7" fmla="*/ 756523 w 860460"/>
              <a:gd name="connsiteY7" fmla="*/ 308625 h 741646"/>
              <a:gd name="connsiteX8" fmla="*/ 858881 w 860460"/>
              <a:gd name="connsiteY8" fmla="*/ 138028 h 741646"/>
              <a:gd name="connsiteX9" fmla="*/ 667812 w 860460"/>
              <a:gd name="connsiteY9" fmla="*/ 144852 h 741646"/>
              <a:gd name="connsiteX10" fmla="*/ 544982 w 860460"/>
              <a:gd name="connsiteY10" fmla="*/ 110733 h 741646"/>
              <a:gd name="connsiteX11" fmla="*/ 448212 w 860460"/>
              <a:gd name="connsiteY11" fmla="*/ 49318 h 741646"/>
              <a:gd name="connsiteX12" fmla="*/ 394857 w 860460"/>
              <a:gd name="connsiteY12" fmla="*/ 1551 h 741646"/>
              <a:gd name="connsiteX0" fmla="*/ 394857 w 860460"/>
              <a:gd name="connsiteY0" fmla="*/ 1656 h 741751"/>
              <a:gd name="connsiteX1" fmla="*/ 169669 w 860460"/>
              <a:gd name="connsiteY1" fmla="*/ 110838 h 741751"/>
              <a:gd name="connsiteX2" fmla="*/ 5896 w 860460"/>
              <a:gd name="connsiteY2" fmla="*/ 342850 h 741751"/>
              <a:gd name="connsiteX3" fmla="*/ 46839 w 860460"/>
              <a:gd name="connsiteY3" fmla="*/ 568038 h 741751"/>
              <a:gd name="connsiteX4" fmla="*/ 149197 w 860460"/>
              <a:gd name="connsiteY4" fmla="*/ 731811 h 741751"/>
              <a:gd name="connsiteX5" fmla="*/ 442624 w 860460"/>
              <a:gd name="connsiteY5" fmla="*/ 704515 h 741751"/>
              <a:gd name="connsiteX6" fmla="*/ 715579 w 860460"/>
              <a:gd name="connsiteY6" fmla="*/ 547566 h 741751"/>
              <a:gd name="connsiteX7" fmla="*/ 756523 w 860460"/>
              <a:gd name="connsiteY7" fmla="*/ 308730 h 741751"/>
              <a:gd name="connsiteX8" fmla="*/ 858881 w 860460"/>
              <a:gd name="connsiteY8" fmla="*/ 138133 h 741751"/>
              <a:gd name="connsiteX9" fmla="*/ 667812 w 860460"/>
              <a:gd name="connsiteY9" fmla="*/ 144957 h 741751"/>
              <a:gd name="connsiteX10" fmla="*/ 561532 w 860460"/>
              <a:gd name="connsiteY10" fmla="*/ 110838 h 741751"/>
              <a:gd name="connsiteX11" fmla="*/ 448212 w 860460"/>
              <a:gd name="connsiteY11" fmla="*/ 49423 h 741751"/>
              <a:gd name="connsiteX12" fmla="*/ 394857 w 860460"/>
              <a:gd name="connsiteY12" fmla="*/ 1656 h 741751"/>
              <a:gd name="connsiteX0" fmla="*/ 394857 w 861412"/>
              <a:gd name="connsiteY0" fmla="*/ 1656 h 741751"/>
              <a:gd name="connsiteX1" fmla="*/ 169669 w 861412"/>
              <a:gd name="connsiteY1" fmla="*/ 110838 h 741751"/>
              <a:gd name="connsiteX2" fmla="*/ 5896 w 861412"/>
              <a:gd name="connsiteY2" fmla="*/ 342850 h 741751"/>
              <a:gd name="connsiteX3" fmla="*/ 46839 w 861412"/>
              <a:gd name="connsiteY3" fmla="*/ 568038 h 741751"/>
              <a:gd name="connsiteX4" fmla="*/ 149197 w 861412"/>
              <a:gd name="connsiteY4" fmla="*/ 731811 h 741751"/>
              <a:gd name="connsiteX5" fmla="*/ 442624 w 861412"/>
              <a:gd name="connsiteY5" fmla="*/ 704515 h 741751"/>
              <a:gd name="connsiteX6" fmla="*/ 715579 w 861412"/>
              <a:gd name="connsiteY6" fmla="*/ 547566 h 741751"/>
              <a:gd name="connsiteX7" fmla="*/ 756523 w 861412"/>
              <a:gd name="connsiteY7" fmla="*/ 308730 h 741751"/>
              <a:gd name="connsiteX8" fmla="*/ 858881 w 861412"/>
              <a:gd name="connsiteY8" fmla="*/ 138133 h 741751"/>
              <a:gd name="connsiteX9" fmla="*/ 816394 w 861412"/>
              <a:gd name="connsiteY9" fmla="*/ 141593 h 741751"/>
              <a:gd name="connsiteX10" fmla="*/ 667812 w 861412"/>
              <a:gd name="connsiteY10" fmla="*/ 144957 h 741751"/>
              <a:gd name="connsiteX11" fmla="*/ 561532 w 861412"/>
              <a:gd name="connsiteY11" fmla="*/ 110838 h 741751"/>
              <a:gd name="connsiteX12" fmla="*/ 448212 w 861412"/>
              <a:gd name="connsiteY12" fmla="*/ 49423 h 741751"/>
              <a:gd name="connsiteX13" fmla="*/ 394857 w 861412"/>
              <a:gd name="connsiteY13" fmla="*/ 1656 h 741751"/>
              <a:gd name="connsiteX0" fmla="*/ 394857 w 857645"/>
              <a:gd name="connsiteY0" fmla="*/ 1656 h 741751"/>
              <a:gd name="connsiteX1" fmla="*/ 169669 w 857645"/>
              <a:gd name="connsiteY1" fmla="*/ 110838 h 741751"/>
              <a:gd name="connsiteX2" fmla="*/ 5896 w 857645"/>
              <a:gd name="connsiteY2" fmla="*/ 342850 h 741751"/>
              <a:gd name="connsiteX3" fmla="*/ 46839 w 857645"/>
              <a:gd name="connsiteY3" fmla="*/ 568038 h 741751"/>
              <a:gd name="connsiteX4" fmla="*/ 149197 w 857645"/>
              <a:gd name="connsiteY4" fmla="*/ 731811 h 741751"/>
              <a:gd name="connsiteX5" fmla="*/ 442624 w 857645"/>
              <a:gd name="connsiteY5" fmla="*/ 704515 h 741751"/>
              <a:gd name="connsiteX6" fmla="*/ 715579 w 857645"/>
              <a:gd name="connsiteY6" fmla="*/ 547566 h 741751"/>
              <a:gd name="connsiteX7" fmla="*/ 756523 w 857645"/>
              <a:gd name="connsiteY7" fmla="*/ 308730 h 741751"/>
              <a:gd name="connsiteX8" fmla="*/ 854744 w 857645"/>
              <a:gd name="connsiteY8" fmla="*/ 171234 h 741751"/>
              <a:gd name="connsiteX9" fmla="*/ 816394 w 857645"/>
              <a:gd name="connsiteY9" fmla="*/ 141593 h 741751"/>
              <a:gd name="connsiteX10" fmla="*/ 667812 w 857645"/>
              <a:gd name="connsiteY10" fmla="*/ 144957 h 741751"/>
              <a:gd name="connsiteX11" fmla="*/ 561532 w 857645"/>
              <a:gd name="connsiteY11" fmla="*/ 110838 h 741751"/>
              <a:gd name="connsiteX12" fmla="*/ 448212 w 857645"/>
              <a:gd name="connsiteY12" fmla="*/ 49423 h 741751"/>
              <a:gd name="connsiteX13" fmla="*/ 394857 w 857645"/>
              <a:gd name="connsiteY13" fmla="*/ 1656 h 741751"/>
              <a:gd name="connsiteX0" fmla="*/ 394857 w 857645"/>
              <a:gd name="connsiteY0" fmla="*/ 4926 h 745021"/>
              <a:gd name="connsiteX1" fmla="*/ 169669 w 857645"/>
              <a:gd name="connsiteY1" fmla="*/ 114108 h 745021"/>
              <a:gd name="connsiteX2" fmla="*/ 5896 w 857645"/>
              <a:gd name="connsiteY2" fmla="*/ 346120 h 745021"/>
              <a:gd name="connsiteX3" fmla="*/ 46839 w 857645"/>
              <a:gd name="connsiteY3" fmla="*/ 571308 h 745021"/>
              <a:gd name="connsiteX4" fmla="*/ 149197 w 857645"/>
              <a:gd name="connsiteY4" fmla="*/ 735081 h 745021"/>
              <a:gd name="connsiteX5" fmla="*/ 442624 w 857645"/>
              <a:gd name="connsiteY5" fmla="*/ 707785 h 745021"/>
              <a:gd name="connsiteX6" fmla="*/ 715579 w 857645"/>
              <a:gd name="connsiteY6" fmla="*/ 550836 h 745021"/>
              <a:gd name="connsiteX7" fmla="*/ 756523 w 857645"/>
              <a:gd name="connsiteY7" fmla="*/ 312000 h 745021"/>
              <a:gd name="connsiteX8" fmla="*/ 854744 w 857645"/>
              <a:gd name="connsiteY8" fmla="*/ 174504 h 745021"/>
              <a:gd name="connsiteX9" fmla="*/ 816394 w 857645"/>
              <a:gd name="connsiteY9" fmla="*/ 144863 h 745021"/>
              <a:gd name="connsiteX10" fmla="*/ 667812 w 857645"/>
              <a:gd name="connsiteY10" fmla="*/ 148227 h 745021"/>
              <a:gd name="connsiteX11" fmla="*/ 561532 w 857645"/>
              <a:gd name="connsiteY11" fmla="*/ 114108 h 745021"/>
              <a:gd name="connsiteX12" fmla="*/ 448212 w 857645"/>
              <a:gd name="connsiteY12" fmla="*/ 52693 h 745021"/>
              <a:gd name="connsiteX13" fmla="*/ 420467 w 857645"/>
              <a:gd name="connsiteY13" fmla="*/ 22158 h 745021"/>
              <a:gd name="connsiteX14" fmla="*/ 394857 w 857645"/>
              <a:gd name="connsiteY14" fmla="*/ 4926 h 745021"/>
              <a:gd name="connsiteX0" fmla="*/ 394857 w 857645"/>
              <a:gd name="connsiteY0" fmla="*/ 4926 h 745021"/>
              <a:gd name="connsiteX1" fmla="*/ 169669 w 857645"/>
              <a:gd name="connsiteY1" fmla="*/ 114108 h 745021"/>
              <a:gd name="connsiteX2" fmla="*/ 5896 w 857645"/>
              <a:gd name="connsiteY2" fmla="*/ 346120 h 745021"/>
              <a:gd name="connsiteX3" fmla="*/ 46839 w 857645"/>
              <a:gd name="connsiteY3" fmla="*/ 571308 h 745021"/>
              <a:gd name="connsiteX4" fmla="*/ 149197 w 857645"/>
              <a:gd name="connsiteY4" fmla="*/ 735081 h 745021"/>
              <a:gd name="connsiteX5" fmla="*/ 442624 w 857645"/>
              <a:gd name="connsiteY5" fmla="*/ 707785 h 745021"/>
              <a:gd name="connsiteX6" fmla="*/ 715579 w 857645"/>
              <a:gd name="connsiteY6" fmla="*/ 550836 h 745021"/>
              <a:gd name="connsiteX7" fmla="*/ 756523 w 857645"/>
              <a:gd name="connsiteY7" fmla="*/ 312000 h 745021"/>
              <a:gd name="connsiteX8" fmla="*/ 854744 w 857645"/>
              <a:gd name="connsiteY8" fmla="*/ 174504 h 745021"/>
              <a:gd name="connsiteX9" fmla="*/ 816394 w 857645"/>
              <a:gd name="connsiteY9" fmla="*/ 144863 h 745021"/>
              <a:gd name="connsiteX10" fmla="*/ 667812 w 857645"/>
              <a:gd name="connsiteY10" fmla="*/ 148227 h 745021"/>
              <a:gd name="connsiteX11" fmla="*/ 561532 w 857645"/>
              <a:gd name="connsiteY11" fmla="*/ 114108 h 745021"/>
              <a:gd name="connsiteX12" fmla="*/ 448212 w 857645"/>
              <a:gd name="connsiteY12" fmla="*/ 52693 h 745021"/>
              <a:gd name="connsiteX13" fmla="*/ 420467 w 857645"/>
              <a:gd name="connsiteY13" fmla="*/ 22158 h 745021"/>
              <a:gd name="connsiteX14" fmla="*/ 394857 w 857645"/>
              <a:gd name="connsiteY14" fmla="*/ 4926 h 745021"/>
              <a:gd name="connsiteX0" fmla="*/ 394857 w 857645"/>
              <a:gd name="connsiteY0" fmla="*/ 4926 h 745021"/>
              <a:gd name="connsiteX1" fmla="*/ 169669 w 857645"/>
              <a:gd name="connsiteY1" fmla="*/ 114108 h 745021"/>
              <a:gd name="connsiteX2" fmla="*/ 5896 w 857645"/>
              <a:gd name="connsiteY2" fmla="*/ 346120 h 745021"/>
              <a:gd name="connsiteX3" fmla="*/ 46839 w 857645"/>
              <a:gd name="connsiteY3" fmla="*/ 571308 h 745021"/>
              <a:gd name="connsiteX4" fmla="*/ 149197 w 857645"/>
              <a:gd name="connsiteY4" fmla="*/ 735081 h 745021"/>
              <a:gd name="connsiteX5" fmla="*/ 442624 w 857645"/>
              <a:gd name="connsiteY5" fmla="*/ 707785 h 745021"/>
              <a:gd name="connsiteX6" fmla="*/ 715579 w 857645"/>
              <a:gd name="connsiteY6" fmla="*/ 550836 h 745021"/>
              <a:gd name="connsiteX7" fmla="*/ 756523 w 857645"/>
              <a:gd name="connsiteY7" fmla="*/ 312000 h 745021"/>
              <a:gd name="connsiteX8" fmla="*/ 854744 w 857645"/>
              <a:gd name="connsiteY8" fmla="*/ 174504 h 745021"/>
              <a:gd name="connsiteX9" fmla="*/ 816394 w 857645"/>
              <a:gd name="connsiteY9" fmla="*/ 144863 h 745021"/>
              <a:gd name="connsiteX10" fmla="*/ 667812 w 857645"/>
              <a:gd name="connsiteY10" fmla="*/ 148227 h 745021"/>
              <a:gd name="connsiteX11" fmla="*/ 561532 w 857645"/>
              <a:gd name="connsiteY11" fmla="*/ 114108 h 745021"/>
              <a:gd name="connsiteX12" fmla="*/ 448212 w 857645"/>
              <a:gd name="connsiteY12" fmla="*/ 52693 h 745021"/>
              <a:gd name="connsiteX13" fmla="*/ 420467 w 857645"/>
              <a:gd name="connsiteY13" fmla="*/ 22158 h 745021"/>
              <a:gd name="connsiteX14" fmla="*/ 394857 w 857645"/>
              <a:gd name="connsiteY14" fmla="*/ 4926 h 745021"/>
              <a:gd name="connsiteX0" fmla="*/ 394857 w 863712"/>
              <a:gd name="connsiteY0" fmla="*/ 4926 h 745021"/>
              <a:gd name="connsiteX1" fmla="*/ 169669 w 863712"/>
              <a:gd name="connsiteY1" fmla="*/ 114108 h 745021"/>
              <a:gd name="connsiteX2" fmla="*/ 5896 w 863712"/>
              <a:gd name="connsiteY2" fmla="*/ 346120 h 745021"/>
              <a:gd name="connsiteX3" fmla="*/ 46839 w 863712"/>
              <a:gd name="connsiteY3" fmla="*/ 571308 h 745021"/>
              <a:gd name="connsiteX4" fmla="*/ 149197 w 863712"/>
              <a:gd name="connsiteY4" fmla="*/ 735081 h 745021"/>
              <a:gd name="connsiteX5" fmla="*/ 442624 w 863712"/>
              <a:gd name="connsiteY5" fmla="*/ 707785 h 745021"/>
              <a:gd name="connsiteX6" fmla="*/ 715579 w 863712"/>
              <a:gd name="connsiteY6" fmla="*/ 550836 h 745021"/>
              <a:gd name="connsiteX7" fmla="*/ 756523 w 863712"/>
              <a:gd name="connsiteY7" fmla="*/ 312000 h 745021"/>
              <a:gd name="connsiteX8" fmla="*/ 854744 w 863712"/>
              <a:gd name="connsiteY8" fmla="*/ 174504 h 745021"/>
              <a:gd name="connsiteX9" fmla="*/ 837577 w 863712"/>
              <a:gd name="connsiteY9" fmla="*/ 162516 h 745021"/>
              <a:gd name="connsiteX10" fmla="*/ 667812 w 863712"/>
              <a:gd name="connsiteY10" fmla="*/ 148227 h 745021"/>
              <a:gd name="connsiteX11" fmla="*/ 561532 w 863712"/>
              <a:gd name="connsiteY11" fmla="*/ 114108 h 745021"/>
              <a:gd name="connsiteX12" fmla="*/ 448212 w 863712"/>
              <a:gd name="connsiteY12" fmla="*/ 52693 h 745021"/>
              <a:gd name="connsiteX13" fmla="*/ 420467 w 863712"/>
              <a:gd name="connsiteY13" fmla="*/ 22158 h 745021"/>
              <a:gd name="connsiteX14" fmla="*/ 394857 w 863712"/>
              <a:gd name="connsiteY14" fmla="*/ 4926 h 745021"/>
              <a:gd name="connsiteX0" fmla="*/ 349612 w 818467"/>
              <a:gd name="connsiteY0" fmla="*/ 4926 h 745021"/>
              <a:gd name="connsiteX1" fmla="*/ 124424 w 818467"/>
              <a:gd name="connsiteY1" fmla="*/ 114108 h 745021"/>
              <a:gd name="connsiteX2" fmla="*/ 47324 w 818467"/>
              <a:gd name="connsiteY2" fmla="*/ 359121 h 745021"/>
              <a:gd name="connsiteX3" fmla="*/ 1594 w 818467"/>
              <a:gd name="connsiteY3" fmla="*/ 571308 h 745021"/>
              <a:gd name="connsiteX4" fmla="*/ 103952 w 818467"/>
              <a:gd name="connsiteY4" fmla="*/ 735081 h 745021"/>
              <a:gd name="connsiteX5" fmla="*/ 397379 w 818467"/>
              <a:gd name="connsiteY5" fmla="*/ 707785 h 745021"/>
              <a:gd name="connsiteX6" fmla="*/ 670334 w 818467"/>
              <a:gd name="connsiteY6" fmla="*/ 550836 h 745021"/>
              <a:gd name="connsiteX7" fmla="*/ 711278 w 818467"/>
              <a:gd name="connsiteY7" fmla="*/ 312000 h 745021"/>
              <a:gd name="connsiteX8" fmla="*/ 809499 w 818467"/>
              <a:gd name="connsiteY8" fmla="*/ 174504 h 745021"/>
              <a:gd name="connsiteX9" fmla="*/ 792332 w 818467"/>
              <a:gd name="connsiteY9" fmla="*/ 162516 h 745021"/>
              <a:gd name="connsiteX10" fmla="*/ 622567 w 818467"/>
              <a:gd name="connsiteY10" fmla="*/ 148227 h 745021"/>
              <a:gd name="connsiteX11" fmla="*/ 516287 w 818467"/>
              <a:gd name="connsiteY11" fmla="*/ 114108 h 745021"/>
              <a:gd name="connsiteX12" fmla="*/ 402967 w 818467"/>
              <a:gd name="connsiteY12" fmla="*/ 52693 h 745021"/>
              <a:gd name="connsiteX13" fmla="*/ 375222 w 818467"/>
              <a:gd name="connsiteY13" fmla="*/ 22158 h 745021"/>
              <a:gd name="connsiteX14" fmla="*/ 349612 w 818467"/>
              <a:gd name="connsiteY14" fmla="*/ 4926 h 745021"/>
              <a:gd name="connsiteX0" fmla="*/ 349912 w 818767"/>
              <a:gd name="connsiteY0" fmla="*/ 4926 h 745021"/>
              <a:gd name="connsiteX1" fmla="*/ 168061 w 818767"/>
              <a:gd name="connsiteY1" fmla="*/ 170446 h 745021"/>
              <a:gd name="connsiteX2" fmla="*/ 47624 w 818767"/>
              <a:gd name="connsiteY2" fmla="*/ 359121 h 745021"/>
              <a:gd name="connsiteX3" fmla="*/ 1894 w 818767"/>
              <a:gd name="connsiteY3" fmla="*/ 571308 h 745021"/>
              <a:gd name="connsiteX4" fmla="*/ 104252 w 818767"/>
              <a:gd name="connsiteY4" fmla="*/ 735081 h 745021"/>
              <a:gd name="connsiteX5" fmla="*/ 397679 w 818767"/>
              <a:gd name="connsiteY5" fmla="*/ 707785 h 745021"/>
              <a:gd name="connsiteX6" fmla="*/ 670634 w 818767"/>
              <a:gd name="connsiteY6" fmla="*/ 550836 h 745021"/>
              <a:gd name="connsiteX7" fmla="*/ 711578 w 818767"/>
              <a:gd name="connsiteY7" fmla="*/ 312000 h 745021"/>
              <a:gd name="connsiteX8" fmla="*/ 809799 w 818767"/>
              <a:gd name="connsiteY8" fmla="*/ 174504 h 745021"/>
              <a:gd name="connsiteX9" fmla="*/ 792632 w 818767"/>
              <a:gd name="connsiteY9" fmla="*/ 162516 h 745021"/>
              <a:gd name="connsiteX10" fmla="*/ 622867 w 818767"/>
              <a:gd name="connsiteY10" fmla="*/ 148227 h 745021"/>
              <a:gd name="connsiteX11" fmla="*/ 516587 w 818767"/>
              <a:gd name="connsiteY11" fmla="*/ 114108 h 745021"/>
              <a:gd name="connsiteX12" fmla="*/ 403267 w 818767"/>
              <a:gd name="connsiteY12" fmla="*/ 52693 h 745021"/>
              <a:gd name="connsiteX13" fmla="*/ 375522 w 818767"/>
              <a:gd name="connsiteY13" fmla="*/ 22158 h 745021"/>
              <a:gd name="connsiteX14" fmla="*/ 349912 w 818767"/>
              <a:gd name="connsiteY14" fmla="*/ 4926 h 745021"/>
              <a:gd name="connsiteX0" fmla="*/ 349912 w 818767"/>
              <a:gd name="connsiteY0" fmla="*/ 4926 h 746061"/>
              <a:gd name="connsiteX1" fmla="*/ 168061 w 818767"/>
              <a:gd name="connsiteY1" fmla="*/ 170446 h 746061"/>
              <a:gd name="connsiteX2" fmla="*/ 47624 w 818767"/>
              <a:gd name="connsiteY2" fmla="*/ 359121 h 746061"/>
              <a:gd name="connsiteX3" fmla="*/ 1894 w 818767"/>
              <a:gd name="connsiteY3" fmla="*/ 571308 h 746061"/>
              <a:gd name="connsiteX4" fmla="*/ 104252 w 818767"/>
              <a:gd name="connsiteY4" fmla="*/ 735081 h 746061"/>
              <a:gd name="connsiteX5" fmla="*/ 397679 w 818767"/>
              <a:gd name="connsiteY5" fmla="*/ 707785 h 746061"/>
              <a:gd name="connsiteX6" fmla="*/ 588295 w 818767"/>
              <a:gd name="connsiteY6" fmla="*/ 520501 h 746061"/>
              <a:gd name="connsiteX7" fmla="*/ 711578 w 818767"/>
              <a:gd name="connsiteY7" fmla="*/ 312000 h 746061"/>
              <a:gd name="connsiteX8" fmla="*/ 809799 w 818767"/>
              <a:gd name="connsiteY8" fmla="*/ 174504 h 746061"/>
              <a:gd name="connsiteX9" fmla="*/ 792632 w 818767"/>
              <a:gd name="connsiteY9" fmla="*/ 162516 h 746061"/>
              <a:gd name="connsiteX10" fmla="*/ 622867 w 818767"/>
              <a:gd name="connsiteY10" fmla="*/ 148227 h 746061"/>
              <a:gd name="connsiteX11" fmla="*/ 516587 w 818767"/>
              <a:gd name="connsiteY11" fmla="*/ 114108 h 746061"/>
              <a:gd name="connsiteX12" fmla="*/ 403267 w 818767"/>
              <a:gd name="connsiteY12" fmla="*/ 52693 h 746061"/>
              <a:gd name="connsiteX13" fmla="*/ 375522 w 818767"/>
              <a:gd name="connsiteY13" fmla="*/ 22158 h 746061"/>
              <a:gd name="connsiteX14" fmla="*/ 349912 w 818767"/>
              <a:gd name="connsiteY14" fmla="*/ 4926 h 746061"/>
              <a:gd name="connsiteX0" fmla="*/ 349912 w 818767"/>
              <a:gd name="connsiteY0" fmla="*/ 4926 h 764995"/>
              <a:gd name="connsiteX1" fmla="*/ 168061 w 818767"/>
              <a:gd name="connsiteY1" fmla="*/ 170446 h 764995"/>
              <a:gd name="connsiteX2" fmla="*/ 47624 w 818767"/>
              <a:gd name="connsiteY2" fmla="*/ 359121 h 764995"/>
              <a:gd name="connsiteX3" fmla="*/ 1894 w 818767"/>
              <a:gd name="connsiteY3" fmla="*/ 571308 h 764995"/>
              <a:gd name="connsiteX4" fmla="*/ 104252 w 818767"/>
              <a:gd name="connsiteY4" fmla="*/ 735081 h 764995"/>
              <a:gd name="connsiteX5" fmla="*/ 280315 w 818767"/>
              <a:gd name="connsiteY5" fmla="*/ 762927 h 764995"/>
              <a:gd name="connsiteX6" fmla="*/ 397679 w 818767"/>
              <a:gd name="connsiteY6" fmla="*/ 707785 h 764995"/>
              <a:gd name="connsiteX7" fmla="*/ 588295 w 818767"/>
              <a:gd name="connsiteY7" fmla="*/ 520501 h 764995"/>
              <a:gd name="connsiteX8" fmla="*/ 711578 w 818767"/>
              <a:gd name="connsiteY8" fmla="*/ 312000 h 764995"/>
              <a:gd name="connsiteX9" fmla="*/ 809799 w 818767"/>
              <a:gd name="connsiteY9" fmla="*/ 174504 h 764995"/>
              <a:gd name="connsiteX10" fmla="*/ 792632 w 818767"/>
              <a:gd name="connsiteY10" fmla="*/ 162516 h 764995"/>
              <a:gd name="connsiteX11" fmla="*/ 622867 w 818767"/>
              <a:gd name="connsiteY11" fmla="*/ 148227 h 764995"/>
              <a:gd name="connsiteX12" fmla="*/ 516587 w 818767"/>
              <a:gd name="connsiteY12" fmla="*/ 114108 h 764995"/>
              <a:gd name="connsiteX13" fmla="*/ 403267 w 818767"/>
              <a:gd name="connsiteY13" fmla="*/ 52693 h 764995"/>
              <a:gd name="connsiteX14" fmla="*/ 375522 w 818767"/>
              <a:gd name="connsiteY14" fmla="*/ 22158 h 764995"/>
              <a:gd name="connsiteX15" fmla="*/ 349912 w 818767"/>
              <a:gd name="connsiteY15" fmla="*/ 4926 h 764995"/>
              <a:gd name="connsiteX0" fmla="*/ 361144 w 829999"/>
              <a:gd name="connsiteY0" fmla="*/ 4926 h 769819"/>
              <a:gd name="connsiteX1" fmla="*/ 179293 w 829999"/>
              <a:gd name="connsiteY1" fmla="*/ 170446 h 769819"/>
              <a:gd name="connsiteX2" fmla="*/ 58856 w 829999"/>
              <a:gd name="connsiteY2" fmla="*/ 359121 h 769819"/>
              <a:gd name="connsiteX3" fmla="*/ 13126 w 829999"/>
              <a:gd name="connsiteY3" fmla="*/ 571308 h 769819"/>
              <a:gd name="connsiteX4" fmla="*/ 291547 w 829999"/>
              <a:gd name="connsiteY4" fmla="*/ 762927 h 769819"/>
              <a:gd name="connsiteX5" fmla="*/ 408911 w 829999"/>
              <a:gd name="connsiteY5" fmla="*/ 707785 h 769819"/>
              <a:gd name="connsiteX6" fmla="*/ 599527 w 829999"/>
              <a:gd name="connsiteY6" fmla="*/ 520501 h 769819"/>
              <a:gd name="connsiteX7" fmla="*/ 722810 w 829999"/>
              <a:gd name="connsiteY7" fmla="*/ 312000 h 769819"/>
              <a:gd name="connsiteX8" fmla="*/ 821031 w 829999"/>
              <a:gd name="connsiteY8" fmla="*/ 174504 h 769819"/>
              <a:gd name="connsiteX9" fmla="*/ 803864 w 829999"/>
              <a:gd name="connsiteY9" fmla="*/ 162516 h 769819"/>
              <a:gd name="connsiteX10" fmla="*/ 634099 w 829999"/>
              <a:gd name="connsiteY10" fmla="*/ 148227 h 769819"/>
              <a:gd name="connsiteX11" fmla="*/ 527819 w 829999"/>
              <a:gd name="connsiteY11" fmla="*/ 114108 h 769819"/>
              <a:gd name="connsiteX12" fmla="*/ 414499 w 829999"/>
              <a:gd name="connsiteY12" fmla="*/ 52693 h 769819"/>
              <a:gd name="connsiteX13" fmla="*/ 386754 w 829999"/>
              <a:gd name="connsiteY13" fmla="*/ 22158 h 769819"/>
              <a:gd name="connsiteX14" fmla="*/ 361144 w 829999"/>
              <a:gd name="connsiteY14" fmla="*/ 4926 h 769819"/>
              <a:gd name="connsiteX0" fmla="*/ 349883 w 818738"/>
              <a:gd name="connsiteY0" fmla="*/ 4926 h 769819"/>
              <a:gd name="connsiteX1" fmla="*/ 168032 w 818738"/>
              <a:gd name="connsiteY1" fmla="*/ 170446 h 769819"/>
              <a:gd name="connsiteX2" fmla="*/ 1865 w 818738"/>
              <a:gd name="connsiteY2" fmla="*/ 571308 h 769819"/>
              <a:gd name="connsiteX3" fmla="*/ 280286 w 818738"/>
              <a:gd name="connsiteY3" fmla="*/ 762927 h 769819"/>
              <a:gd name="connsiteX4" fmla="*/ 397650 w 818738"/>
              <a:gd name="connsiteY4" fmla="*/ 707785 h 769819"/>
              <a:gd name="connsiteX5" fmla="*/ 588266 w 818738"/>
              <a:gd name="connsiteY5" fmla="*/ 520501 h 769819"/>
              <a:gd name="connsiteX6" fmla="*/ 711549 w 818738"/>
              <a:gd name="connsiteY6" fmla="*/ 312000 h 769819"/>
              <a:gd name="connsiteX7" fmla="*/ 809770 w 818738"/>
              <a:gd name="connsiteY7" fmla="*/ 174504 h 769819"/>
              <a:gd name="connsiteX8" fmla="*/ 792603 w 818738"/>
              <a:gd name="connsiteY8" fmla="*/ 162516 h 769819"/>
              <a:gd name="connsiteX9" fmla="*/ 622838 w 818738"/>
              <a:gd name="connsiteY9" fmla="*/ 148227 h 769819"/>
              <a:gd name="connsiteX10" fmla="*/ 516558 w 818738"/>
              <a:gd name="connsiteY10" fmla="*/ 114108 h 769819"/>
              <a:gd name="connsiteX11" fmla="*/ 403238 w 818738"/>
              <a:gd name="connsiteY11" fmla="*/ 52693 h 769819"/>
              <a:gd name="connsiteX12" fmla="*/ 375493 w 818738"/>
              <a:gd name="connsiteY12" fmla="*/ 22158 h 769819"/>
              <a:gd name="connsiteX13" fmla="*/ 349883 w 818738"/>
              <a:gd name="connsiteY13" fmla="*/ 4926 h 769819"/>
              <a:gd name="connsiteX0" fmla="*/ 349883 w 818738"/>
              <a:gd name="connsiteY0" fmla="*/ 4926 h 763423"/>
              <a:gd name="connsiteX1" fmla="*/ 168032 w 818738"/>
              <a:gd name="connsiteY1" fmla="*/ 170446 h 763423"/>
              <a:gd name="connsiteX2" fmla="*/ 1865 w 818738"/>
              <a:gd name="connsiteY2" fmla="*/ 571308 h 763423"/>
              <a:gd name="connsiteX3" fmla="*/ 280286 w 818738"/>
              <a:gd name="connsiteY3" fmla="*/ 762927 h 763423"/>
              <a:gd name="connsiteX4" fmla="*/ 588266 w 818738"/>
              <a:gd name="connsiteY4" fmla="*/ 520501 h 763423"/>
              <a:gd name="connsiteX5" fmla="*/ 711549 w 818738"/>
              <a:gd name="connsiteY5" fmla="*/ 312000 h 763423"/>
              <a:gd name="connsiteX6" fmla="*/ 809770 w 818738"/>
              <a:gd name="connsiteY6" fmla="*/ 174504 h 763423"/>
              <a:gd name="connsiteX7" fmla="*/ 792603 w 818738"/>
              <a:gd name="connsiteY7" fmla="*/ 162516 h 763423"/>
              <a:gd name="connsiteX8" fmla="*/ 622838 w 818738"/>
              <a:gd name="connsiteY8" fmla="*/ 148227 h 763423"/>
              <a:gd name="connsiteX9" fmla="*/ 516558 w 818738"/>
              <a:gd name="connsiteY9" fmla="*/ 114108 h 763423"/>
              <a:gd name="connsiteX10" fmla="*/ 403238 w 818738"/>
              <a:gd name="connsiteY10" fmla="*/ 52693 h 763423"/>
              <a:gd name="connsiteX11" fmla="*/ 375493 w 818738"/>
              <a:gd name="connsiteY11" fmla="*/ 22158 h 763423"/>
              <a:gd name="connsiteX12" fmla="*/ 349883 w 818738"/>
              <a:gd name="connsiteY12" fmla="*/ 4926 h 763423"/>
              <a:gd name="connsiteX0" fmla="*/ 349883 w 811651"/>
              <a:gd name="connsiteY0" fmla="*/ 4926 h 763423"/>
              <a:gd name="connsiteX1" fmla="*/ 168032 w 811651"/>
              <a:gd name="connsiteY1" fmla="*/ 170446 h 763423"/>
              <a:gd name="connsiteX2" fmla="*/ 1865 w 811651"/>
              <a:gd name="connsiteY2" fmla="*/ 571308 h 763423"/>
              <a:gd name="connsiteX3" fmla="*/ 280286 w 811651"/>
              <a:gd name="connsiteY3" fmla="*/ 762927 h 763423"/>
              <a:gd name="connsiteX4" fmla="*/ 588266 w 811651"/>
              <a:gd name="connsiteY4" fmla="*/ 520501 h 763423"/>
              <a:gd name="connsiteX5" fmla="*/ 711549 w 811651"/>
              <a:gd name="connsiteY5" fmla="*/ 312000 h 763423"/>
              <a:gd name="connsiteX6" fmla="*/ 809770 w 811651"/>
              <a:gd name="connsiteY6" fmla="*/ 174504 h 763423"/>
              <a:gd name="connsiteX7" fmla="*/ 622838 w 811651"/>
              <a:gd name="connsiteY7" fmla="*/ 148227 h 763423"/>
              <a:gd name="connsiteX8" fmla="*/ 516558 w 811651"/>
              <a:gd name="connsiteY8" fmla="*/ 114108 h 763423"/>
              <a:gd name="connsiteX9" fmla="*/ 403238 w 811651"/>
              <a:gd name="connsiteY9" fmla="*/ 52693 h 763423"/>
              <a:gd name="connsiteX10" fmla="*/ 375493 w 811651"/>
              <a:gd name="connsiteY10" fmla="*/ 22158 h 763423"/>
              <a:gd name="connsiteX11" fmla="*/ 349883 w 811651"/>
              <a:gd name="connsiteY11" fmla="*/ 4926 h 763423"/>
              <a:gd name="connsiteX0" fmla="*/ 349883 w 811651"/>
              <a:gd name="connsiteY0" fmla="*/ 4926 h 763423"/>
              <a:gd name="connsiteX1" fmla="*/ 168032 w 811651"/>
              <a:gd name="connsiteY1" fmla="*/ 170446 h 763423"/>
              <a:gd name="connsiteX2" fmla="*/ 1865 w 811651"/>
              <a:gd name="connsiteY2" fmla="*/ 571308 h 763423"/>
              <a:gd name="connsiteX3" fmla="*/ 280286 w 811651"/>
              <a:gd name="connsiteY3" fmla="*/ 762927 h 763423"/>
              <a:gd name="connsiteX4" fmla="*/ 588266 w 811651"/>
              <a:gd name="connsiteY4" fmla="*/ 520501 h 763423"/>
              <a:gd name="connsiteX5" fmla="*/ 711549 w 811651"/>
              <a:gd name="connsiteY5" fmla="*/ 312000 h 763423"/>
              <a:gd name="connsiteX6" fmla="*/ 809770 w 811651"/>
              <a:gd name="connsiteY6" fmla="*/ 174504 h 763423"/>
              <a:gd name="connsiteX7" fmla="*/ 622838 w 811651"/>
              <a:gd name="connsiteY7" fmla="*/ 148227 h 763423"/>
              <a:gd name="connsiteX8" fmla="*/ 403238 w 811651"/>
              <a:gd name="connsiteY8" fmla="*/ 52693 h 763423"/>
              <a:gd name="connsiteX9" fmla="*/ 375493 w 811651"/>
              <a:gd name="connsiteY9" fmla="*/ 22158 h 763423"/>
              <a:gd name="connsiteX10" fmla="*/ 349883 w 811651"/>
              <a:gd name="connsiteY10" fmla="*/ 4926 h 763423"/>
              <a:gd name="connsiteX0" fmla="*/ 349883 w 811651"/>
              <a:gd name="connsiteY0" fmla="*/ 4947 h 763444"/>
              <a:gd name="connsiteX1" fmla="*/ 168032 w 811651"/>
              <a:gd name="connsiteY1" fmla="*/ 170467 h 763444"/>
              <a:gd name="connsiteX2" fmla="*/ 1865 w 811651"/>
              <a:gd name="connsiteY2" fmla="*/ 571329 h 763444"/>
              <a:gd name="connsiteX3" fmla="*/ 280286 w 811651"/>
              <a:gd name="connsiteY3" fmla="*/ 762948 h 763444"/>
              <a:gd name="connsiteX4" fmla="*/ 588266 w 811651"/>
              <a:gd name="connsiteY4" fmla="*/ 520522 h 763444"/>
              <a:gd name="connsiteX5" fmla="*/ 711549 w 811651"/>
              <a:gd name="connsiteY5" fmla="*/ 312021 h 763444"/>
              <a:gd name="connsiteX6" fmla="*/ 809770 w 811651"/>
              <a:gd name="connsiteY6" fmla="*/ 174525 h 763444"/>
              <a:gd name="connsiteX7" fmla="*/ 622838 w 811651"/>
              <a:gd name="connsiteY7" fmla="*/ 148248 h 763444"/>
              <a:gd name="connsiteX8" fmla="*/ 403238 w 811651"/>
              <a:gd name="connsiteY8" fmla="*/ 52714 h 763444"/>
              <a:gd name="connsiteX9" fmla="*/ 349883 w 811651"/>
              <a:gd name="connsiteY9" fmla="*/ 4947 h 763444"/>
              <a:gd name="connsiteX0" fmla="*/ 349883 w 811651"/>
              <a:gd name="connsiteY0" fmla="*/ 85 h 758582"/>
              <a:gd name="connsiteX1" fmla="*/ 168032 w 811651"/>
              <a:gd name="connsiteY1" fmla="*/ 165605 h 758582"/>
              <a:gd name="connsiteX2" fmla="*/ 1865 w 811651"/>
              <a:gd name="connsiteY2" fmla="*/ 566467 h 758582"/>
              <a:gd name="connsiteX3" fmla="*/ 280286 w 811651"/>
              <a:gd name="connsiteY3" fmla="*/ 758086 h 758582"/>
              <a:gd name="connsiteX4" fmla="*/ 588266 w 811651"/>
              <a:gd name="connsiteY4" fmla="*/ 515660 h 758582"/>
              <a:gd name="connsiteX5" fmla="*/ 711549 w 811651"/>
              <a:gd name="connsiteY5" fmla="*/ 307159 h 758582"/>
              <a:gd name="connsiteX6" fmla="*/ 809770 w 811651"/>
              <a:gd name="connsiteY6" fmla="*/ 169663 h 758582"/>
              <a:gd name="connsiteX7" fmla="*/ 622838 w 811651"/>
              <a:gd name="connsiteY7" fmla="*/ 143386 h 758582"/>
              <a:gd name="connsiteX8" fmla="*/ 349883 w 811651"/>
              <a:gd name="connsiteY8" fmla="*/ 85 h 758582"/>
              <a:gd name="connsiteX0" fmla="*/ 349883 w 811651"/>
              <a:gd name="connsiteY0" fmla="*/ 85 h 758582"/>
              <a:gd name="connsiteX1" fmla="*/ 168032 w 811651"/>
              <a:gd name="connsiteY1" fmla="*/ 165605 h 758582"/>
              <a:gd name="connsiteX2" fmla="*/ 1865 w 811651"/>
              <a:gd name="connsiteY2" fmla="*/ 566467 h 758582"/>
              <a:gd name="connsiteX3" fmla="*/ 280286 w 811651"/>
              <a:gd name="connsiteY3" fmla="*/ 758086 h 758582"/>
              <a:gd name="connsiteX4" fmla="*/ 588266 w 811651"/>
              <a:gd name="connsiteY4" fmla="*/ 515660 h 758582"/>
              <a:gd name="connsiteX5" fmla="*/ 711549 w 811651"/>
              <a:gd name="connsiteY5" fmla="*/ 307159 h 758582"/>
              <a:gd name="connsiteX6" fmla="*/ 809770 w 811651"/>
              <a:gd name="connsiteY6" fmla="*/ 169663 h 758582"/>
              <a:gd name="connsiteX7" fmla="*/ 622838 w 811651"/>
              <a:gd name="connsiteY7" fmla="*/ 143386 h 758582"/>
              <a:gd name="connsiteX8" fmla="*/ 349883 w 811651"/>
              <a:gd name="connsiteY8" fmla="*/ 85 h 758582"/>
              <a:gd name="connsiteX0" fmla="*/ 349883 w 811651"/>
              <a:gd name="connsiteY0" fmla="*/ 0 h 758497"/>
              <a:gd name="connsiteX1" fmla="*/ 168032 w 811651"/>
              <a:gd name="connsiteY1" fmla="*/ 165520 h 758497"/>
              <a:gd name="connsiteX2" fmla="*/ 1865 w 811651"/>
              <a:gd name="connsiteY2" fmla="*/ 566382 h 758497"/>
              <a:gd name="connsiteX3" fmla="*/ 280286 w 811651"/>
              <a:gd name="connsiteY3" fmla="*/ 758001 h 758497"/>
              <a:gd name="connsiteX4" fmla="*/ 588266 w 811651"/>
              <a:gd name="connsiteY4" fmla="*/ 515575 h 758497"/>
              <a:gd name="connsiteX5" fmla="*/ 711549 w 811651"/>
              <a:gd name="connsiteY5" fmla="*/ 307074 h 758497"/>
              <a:gd name="connsiteX6" fmla="*/ 809770 w 811651"/>
              <a:gd name="connsiteY6" fmla="*/ 169578 h 758497"/>
              <a:gd name="connsiteX7" fmla="*/ 622838 w 811651"/>
              <a:gd name="connsiteY7" fmla="*/ 143301 h 758497"/>
              <a:gd name="connsiteX8" fmla="*/ 349883 w 811651"/>
              <a:gd name="connsiteY8" fmla="*/ 0 h 758497"/>
              <a:gd name="connsiteX0" fmla="*/ 349883 w 811651"/>
              <a:gd name="connsiteY0" fmla="*/ 0 h 758497"/>
              <a:gd name="connsiteX1" fmla="*/ 168032 w 811651"/>
              <a:gd name="connsiteY1" fmla="*/ 165520 h 758497"/>
              <a:gd name="connsiteX2" fmla="*/ 1865 w 811651"/>
              <a:gd name="connsiteY2" fmla="*/ 566382 h 758497"/>
              <a:gd name="connsiteX3" fmla="*/ 280286 w 811651"/>
              <a:gd name="connsiteY3" fmla="*/ 758001 h 758497"/>
              <a:gd name="connsiteX4" fmla="*/ 588266 w 811651"/>
              <a:gd name="connsiteY4" fmla="*/ 515575 h 758497"/>
              <a:gd name="connsiteX5" fmla="*/ 711549 w 811651"/>
              <a:gd name="connsiteY5" fmla="*/ 307074 h 758497"/>
              <a:gd name="connsiteX6" fmla="*/ 809770 w 811651"/>
              <a:gd name="connsiteY6" fmla="*/ 169578 h 758497"/>
              <a:gd name="connsiteX7" fmla="*/ 622838 w 811651"/>
              <a:gd name="connsiteY7" fmla="*/ 143301 h 758497"/>
              <a:gd name="connsiteX8" fmla="*/ 349883 w 811651"/>
              <a:gd name="connsiteY8" fmla="*/ 0 h 758497"/>
              <a:gd name="connsiteX0" fmla="*/ 349883 w 811514"/>
              <a:gd name="connsiteY0" fmla="*/ 0 h 759828"/>
              <a:gd name="connsiteX1" fmla="*/ 168032 w 811514"/>
              <a:gd name="connsiteY1" fmla="*/ 165520 h 759828"/>
              <a:gd name="connsiteX2" fmla="*/ 1865 w 811514"/>
              <a:gd name="connsiteY2" fmla="*/ 566382 h 759828"/>
              <a:gd name="connsiteX3" fmla="*/ 280286 w 811514"/>
              <a:gd name="connsiteY3" fmla="*/ 758001 h 759828"/>
              <a:gd name="connsiteX4" fmla="*/ 631192 w 811514"/>
              <a:gd name="connsiteY4" fmla="*/ 461920 h 759828"/>
              <a:gd name="connsiteX5" fmla="*/ 711549 w 811514"/>
              <a:gd name="connsiteY5" fmla="*/ 307074 h 759828"/>
              <a:gd name="connsiteX6" fmla="*/ 809770 w 811514"/>
              <a:gd name="connsiteY6" fmla="*/ 169578 h 759828"/>
              <a:gd name="connsiteX7" fmla="*/ 622838 w 811514"/>
              <a:gd name="connsiteY7" fmla="*/ 143301 h 759828"/>
              <a:gd name="connsiteX8" fmla="*/ 349883 w 811514"/>
              <a:gd name="connsiteY8" fmla="*/ 0 h 759828"/>
              <a:gd name="connsiteX0" fmla="*/ 357381 w 819010"/>
              <a:gd name="connsiteY0" fmla="*/ 0 h 592478"/>
              <a:gd name="connsiteX1" fmla="*/ 175530 w 819010"/>
              <a:gd name="connsiteY1" fmla="*/ 165520 h 592478"/>
              <a:gd name="connsiteX2" fmla="*/ 9363 w 819010"/>
              <a:gd name="connsiteY2" fmla="*/ 566382 h 592478"/>
              <a:gd name="connsiteX3" fmla="*/ 470216 w 819010"/>
              <a:gd name="connsiteY3" fmla="*/ 543376 h 592478"/>
              <a:gd name="connsiteX4" fmla="*/ 638690 w 819010"/>
              <a:gd name="connsiteY4" fmla="*/ 461920 h 592478"/>
              <a:gd name="connsiteX5" fmla="*/ 719047 w 819010"/>
              <a:gd name="connsiteY5" fmla="*/ 307074 h 592478"/>
              <a:gd name="connsiteX6" fmla="*/ 817268 w 819010"/>
              <a:gd name="connsiteY6" fmla="*/ 169578 h 592478"/>
              <a:gd name="connsiteX7" fmla="*/ 630336 w 819010"/>
              <a:gd name="connsiteY7" fmla="*/ 143301 h 592478"/>
              <a:gd name="connsiteX8" fmla="*/ 357381 w 819010"/>
              <a:gd name="connsiteY8" fmla="*/ 0 h 592478"/>
              <a:gd name="connsiteX0" fmla="*/ 200013 w 661644"/>
              <a:gd name="connsiteY0" fmla="*/ 0 h 546764"/>
              <a:gd name="connsiteX1" fmla="*/ 18162 w 661644"/>
              <a:gd name="connsiteY1" fmla="*/ 165520 h 546764"/>
              <a:gd name="connsiteX2" fmla="*/ 39793 w 661644"/>
              <a:gd name="connsiteY2" fmla="*/ 351755 h 546764"/>
              <a:gd name="connsiteX3" fmla="*/ 312848 w 661644"/>
              <a:gd name="connsiteY3" fmla="*/ 543376 h 546764"/>
              <a:gd name="connsiteX4" fmla="*/ 481322 w 661644"/>
              <a:gd name="connsiteY4" fmla="*/ 461920 h 546764"/>
              <a:gd name="connsiteX5" fmla="*/ 561679 w 661644"/>
              <a:gd name="connsiteY5" fmla="*/ 307074 h 546764"/>
              <a:gd name="connsiteX6" fmla="*/ 659900 w 661644"/>
              <a:gd name="connsiteY6" fmla="*/ 169578 h 546764"/>
              <a:gd name="connsiteX7" fmla="*/ 472968 w 661644"/>
              <a:gd name="connsiteY7" fmla="*/ 143301 h 546764"/>
              <a:gd name="connsiteX8" fmla="*/ 200013 w 661644"/>
              <a:gd name="connsiteY8" fmla="*/ 0 h 546764"/>
              <a:gd name="connsiteX0" fmla="*/ 179288 w 640917"/>
              <a:gd name="connsiteY0" fmla="*/ 0 h 546762"/>
              <a:gd name="connsiteX1" fmla="*/ 40362 w 640917"/>
              <a:gd name="connsiteY1" fmla="*/ 165520 h 546762"/>
              <a:gd name="connsiteX2" fmla="*/ 19068 w 640917"/>
              <a:gd name="connsiteY2" fmla="*/ 351755 h 546762"/>
              <a:gd name="connsiteX3" fmla="*/ 292123 w 640917"/>
              <a:gd name="connsiteY3" fmla="*/ 543376 h 546762"/>
              <a:gd name="connsiteX4" fmla="*/ 460597 w 640917"/>
              <a:gd name="connsiteY4" fmla="*/ 461920 h 546762"/>
              <a:gd name="connsiteX5" fmla="*/ 540954 w 640917"/>
              <a:gd name="connsiteY5" fmla="*/ 307074 h 546762"/>
              <a:gd name="connsiteX6" fmla="*/ 639175 w 640917"/>
              <a:gd name="connsiteY6" fmla="*/ 169578 h 546762"/>
              <a:gd name="connsiteX7" fmla="*/ 452243 w 640917"/>
              <a:gd name="connsiteY7" fmla="*/ 143301 h 546762"/>
              <a:gd name="connsiteX8" fmla="*/ 179288 w 640917"/>
              <a:gd name="connsiteY8" fmla="*/ 0 h 546762"/>
              <a:gd name="connsiteX0" fmla="*/ 144831 w 606462"/>
              <a:gd name="connsiteY0" fmla="*/ 0 h 544505"/>
              <a:gd name="connsiteX1" fmla="*/ 5905 w 606462"/>
              <a:gd name="connsiteY1" fmla="*/ 165520 h 544505"/>
              <a:gd name="connsiteX2" fmla="*/ 48999 w 606462"/>
              <a:gd name="connsiteY2" fmla="*/ 405412 h 544505"/>
              <a:gd name="connsiteX3" fmla="*/ 257666 w 606462"/>
              <a:gd name="connsiteY3" fmla="*/ 543376 h 544505"/>
              <a:gd name="connsiteX4" fmla="*/ 426140 w 606462"/>
              <a:gd name="connsiteY4" fmla="*/ 461920 h 544505"/>
              <a:gd name="connsiteX5" fmla="*/ 506497 w 606462"/>
              <a:gd name="connsiteY5" fmla="*/ 307074 h 544505"/>
              <a:gd name="connsiteX6" fmla="*/ 604718 w 606462"/>
              <a:gd name="connsiteY6" fmla="*/ 169578 h 544505"/>
              <a:gd name="connsiteX7" fmla="*/ 417786 w 606462"/>
              <a:gd name="connsiteY7" fmla="*/ 143301 h 544505"/>
              <a:gd name="connsiteX8" fmla="*/ 144831 w 606462"/>
              <a:gd name="connsiteY8" fmla="*/ 0 h 544505"/>
              <a:gd name="connsiteX0" fmla="*/ 143101 w 604730"/>
              <a:gd name="connsiteY0" fmla="*/ 0 h 555089"/>
              <a:gd name="connsiteX1" fmla="*/ 4175 w 604730"/>
              <a:gd name="connsiteY1" fmla="*/ 165520 h 555089"/>
              <a:gd name="connsiteX2" fmla="*/ 47269 w 604730"/>
              <a:gd name="connsiteY2" fmla="*/ 405412 h 555089"/>
              <a:gd name="connsiteX3" fmla="*/ 159355 w 604730"/>
              <a:gd name="connsiteY3" fmla="*/ 554108 h 555089"/>
              <a:gd name="connsiteX4" fmla="*/ 424410 w 604730"/>
              <a:gd name="connsiteY4" fmla="*/ 461920 h 555089"/>
              <a:gd name="connsiteX5" fmla="*/ 504767 w 604730"/>
              <a:gd name="connsiteY5" fmla="*/ 307074 h 555089"/>
              <a:gd name="connsiteX6" fmla="*/ 602988 w 604730"/>
              <a:gd name="connsiteY6" fmla="*/ 169578 h 555089"/>
              <a:gd name="connsiteX7" fmla="*/ 416056 w 604730"/>
              <a:gd name="connsiteY7" fmla="*/ 143301 h 555089"/>
              <a:gd name="connsiteX8" fmla="*/ 143101 w 604730"/>
              <a:gd name="connsiteY8" fmla="*/ 0 h 555089"/>
              <a:gd name="connsiteX0" fmla="*/ 146267 w 607898"/>
              <a:gd name="connsiteY0" fmla="*/ 0 h 554524"/>
              <a:gd name="connsiteX1" fmla="*/ 7341 w 607898"/>
              <a:gd name="connsiteY1" fmla="*/ 165520 h 554524"/>
              <a:gd name="connsiteX2" fmla="*/ 34338 w 607898"/>
              <a:gd name="connsiteY2" fmla="*/ 426875 h 554524"/>
              <a:gd name="connsiteX3" fmla="*/ 162521 w 607898"/>
              <a:gd name="connsiteY3" fmla="*/ 554108 h 554524"/>
              <a:gd name="connsiteX4" fmla="*/ 427576 w 607898"/>
              <a:gd name="connsiteY4" fmla="*/ 461920 h 554524"/>
              <a:gd name="connsiteX5" fmla="*/ 507933 w 607898"/>
              <a:gd name="connsiteY5" fmla="*/ 307074 h 554524"/>
              <a:gd name="connsiteX6" fmla="*/ 606154 w 607898"/>
              <a:gd name="connsiteY6" fmla="*/ 169578 h 554524"/>
              <a:gd name="connsiteX7" fmla="*/ 419222 w 607898"/>
              <a:gd name="connsiteY7" fmla="*/ 143301 h 554524"/>
              <a:gd name="connsiteX8" fmla="*/ 146267 w 607898"/>
              <a:gd name="connsiteY8" fmla="*/ 0 h 554524"/>
              <a:gd name="connsiteX0" fmla="*/ 146267 w 607963"/>
              <a:gd name="connsiteY0" fmla="*/ 0 h 554158"/>
              <a:gd name="connsiteX1" fmla="*/ 7341 w 607963"/>
              <a:gd name="connsiteY1" fmla="*/ 165520 h 554158"/>
              <a:gd name="connsiteX2" fmla="*/ 34338 w 607963"/>
              <a:gd name="connsiteY2" fmla="*/ 426875 h 554158"/>
              <a:gd name="connsiteX3" fmla="*/ 162521 w 607963"/>
              <a:gd name="connsiteY3" fmla="*/ 554108 h 554158"/>
              <a:gd name="connsiteX4" fmla="*/ 406114 w 607963"/>
              <a:gd name="connsiteY4" fmla="*/ 440458 h 554158"/>
              <a:gd name="connsiteX5" fmla="*/ 507933 w 607963"/>
              <a:gd name="connsiteY5" fmla="*/ 307074 h 554158"/>
              <a:gd name="connsiteX6" fmla="*/ 606154 w 607963"/>
              <a:gd name="connsiteY6" fmla="*/ 169578 h 554158"/>
              <a:gd name="connsiteX7" fmla="*/ 419222 w 607963"/>
              <a:gd name="connsiteY7" fmla="*/ 143301 h 554158"/>
              <a:gd name="connsiteX8" fmla="*/ 146267 w 607963"/>
              <a:gd name="connsiteY8" fmla="*/ 0 h 554158"/>
              <a:gd name="connsiteX0" fmla="*/ 198066 w 611472"/>
              <a:gd name="connsiteY0" fmla="*/ 0 h 527329"/>
              <a:gd name="connsiteX1" fmla="*/ 10850 w 611472"/>
              <a:gd name="connsiteY1" fmla="*/ 138691 h 527329"/>
              <a:gd name="connsiteX2" fmla="*/ 37847 w 611472"/>
              <a:gd name="connsiteY2" fmla="*/ 400046 h 527329"/>
              <a:gd name="connsiteX3" fmla="*/ 166030 w 611472"/>
              <a:gd name="connsiteY3" fmla="*/ 527279 h 527329"/>
              <a:gd name="connsiteX4" fmla="*/ 409623 w 611472"/>
              <a:gd name="connsiteY4" fmla="*/ 413629 h 527329"/>
              <a:gd name="connsiteX5" fmla="*/ 511442 w 611472"/>
              <a:gd name="connsiteY5" fmla="*/ 280245 h 527329"/>
              <a:gd name="connsiteX6" fmla="*/ 609663 w 611472"/>
              <a:gd name="connsiteY6" fmla="*/ 142749 h 527329"/>
              <a:gd name="connsiteX7" fmla="*/ 422731 w 611472"/>
              <a:gd name="connsiteY7" fmla="*/ 116472 h 527329"/>
              <a:gd name="connsiteX8" fmla="*/ 198066 w 611472"/>
              <a:gd name="connsiteY8" fmla="*/ 0 h 527329"/>
              <a:gd name="connsiteX0" fmla="*/ 198066 w 611472"/>
              <a:gd name="connsiteY0" fmla="*/ 0 h 527329"/>
              <a:gd name="connsiteX1" fmla="*/ 10850 w 611472"/>
              <a:gd name="connsiteY1" fmla="*/ 181616 h 527329"/>
              <a:gd name="connsiteX2" fmla="*/ 37847 w 611472"/>
              <a:gd name="connsiteY2" fmla="*/ 400046 h 527329"/>
              <a:gd name="connsiteX3" fmla="*/ 166030 w 611472"/>
              <a:gd name="connsiteY3" fmla="*/ 527279 h 527329"/>
              <a:gd name="connsiteX4" fmla="*/ 409623 w 611472"/>
              <a:gd name="connsiteY4" fmla="*/ 413629 h 527329"/>
              <a:gd name="connsiteX5" fmla="*/ 511442 w 611472"/>
              <a:gd name="connsiteY5" fmla="*/ 280245 h 527329"/>
              <a:gd name="connsiteX6" fmla="*/ 609663 w 611472"/>
              <a:gd name="connsiteY6" fmla="*/ 142749 h 527329"/>
              <a:gd name="connsiteX7" fmla="*/ 422731 w 611472"/>
              <a:gd name="connsiteY7" fmla="*/ 116472 h 527329"/>
              <a:gd name="connsiteX8" fmla="*/ 198066 w 611472"/>
              <a:gd name="connsiteY8" fmla="*/ 0 h 527329"/>
              <a:gd name="connsiteX0" fmla="*/ 208572 w 621978"/>
              <a:gd name="connsiteY0" fmla="*/ 0 h 527297"/>
              <a:gd name="connsiteX1" fmla="*/ 21356 w 621978"/>
              <a:gd name="connsiteY1" fmla="*/ 181616 h 527297"/>
              <a:gd name="connsiteX2" fmla="*/ 21525 w 621978"/>
              <a:gd name="connsiteY2" fmla="*/ 405413 h 527297"/>
              <a:gd name="connsiteX3" fmla="*/ 176536 w 621978"/>
              <a:gd name="connsiteY3" fmla="*/ 527279 h 527297"/>
              <a:gd name="connsiteX4" fmla="*/ 420129 w 621978"/>
              <a:gd name="connsiteY4" fmla="*/ 413629 h 527297"/>
              <a:gd name="connsiteX5" fmla="*/ 521948 w 621978"/>
              <a:gd name="connsiteY5" fmla="*/ 280245 h 527297"/>
              <a:gd name="connsiteX6" fmla="*/ 620169 w 621978"/>
              <a:gd name="connsiteY6" fmla="*/ 142749 h 527297"/>
              <a:gd name="connsiteX7" fmla="*/ 433237 w 621978"/>
              <a:gd name="connsiteY7" fmla="*/ 116472 h 527297"/>
              <a:gd name="connsiteX8" fmla="*/ 208572 w 621978"/>
              <a:gd name="connsiteY8" fmla="*/ 0 h 52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1978" h="527297">
                <a:moveTo>
                  <a:pt x="208572" y="0"/>
                </a:moveTo>
                <a:cubicBezTo>
                  <a:pt x="138136" y="19799"/>
                  <a:pt x="52530" y="114047"/>
                  <a:pt x="21356" y="181616"/>
                </a:cubicBezTo>
                <a:cubicBezTo>
                  <a:pt x="-9818" y="249185"/>
                  <a:pt x="-4338" y="347803"/>
                  <a:pt x="21525" y="405413"/>
                </a:cubicBezTo>
                <a:cubicBezTo>
                  <a:pt x="47388" y="463024"/>
                  <a:pt x="110102" y="525910"/>
                  <a:pt x="176536" y="527279"/>
                </a:cubicBezTo>
                <a:cubicBezTo>
                  <a:pt x="242970" y="528648"/>
                  <a:pt x="362560" y="454801"/>
                  <a:pt x="420129" y="413629"/>
                </a:cubicBezTo>
                <a:cubicBezTo>
                  <a:pt x="477698" y="372457"/>
                  <a:pt x="488608" y="325392"/>
                  <a:pt x="521948" y="280245"/>
                </a:cubicBezTo>
                <a:cubicBezTo>
                  <a:pt x="555288" y="235098"/>
                  <a:pt x="634954" y="170045"/>
                  <a:pt x="620169" y="142749"/>
                </a:cubicBezTo>
                <a:cubicBezTo>
                  <a:pt x="605384" y="115454"/>
                  <a:pt x="501836" y="140263"/>
                  <a:pt x="433237" y="116472"/>
                </a:cubicBezTo>
                <a:cubicBezTo>
                  <a:pt x="364638" y="92681"/>
                  <a:pt x="279007" y="28492"/>
                  <a:pt x="208572" y="0"/>
                </a:cubicBezTo>
                <a:close/>
              </a:path>
            </a:pathLst>
          </a:custGeom>
          <a:solidFill>
            <a:srgbClr val="FF0000"/>
          </a:solidFill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rme libre 1"/>
          <p:cNvSpPr/>
          <p:nvPr/>
        </p:nvSpPr>
        <p:spPr bwMode="auto">
          <a:xfrm>
            <a:off x="3151112" y="5330034"/>
            <a:ext cx="118973" cy="146169"/>
          </a:xfrm>
          <a:custGeom>
            <a:avLst/>
            <a:gdLst>
              <a:gd name="connsiteX0" fmla="*/ 95179 w 95179"/>
              <a:gd name="connsiteY0" fmla="*/ 0 h 98579"/>
              <a:gd name="connsiteX1" fmla="*/ 33992 w 95179"/>
              <a:gd name="connsiteY1" fmla="*/ 37392 h 98579"/>
              <a:gd name="connsiteX2" fmla="*/ 0 w 95179"/>
              <a:gd name="connsiteY2" fmla="*/ 98579 h 98579"/>
              <a:gd name="connsiteX3" fmla="*/ 0 w 95179"/>
              <a:gd name="connsiteY3" fmla="*/ 98579 h 98579"/>
              <a:gd name="connsiteX0" fmla="*/ 118973 w 118973"/>
              <a:gd name="connsiteY0" fmla="*/ 0 h 146169"/>
              <a:gd name="connsiteX1" fmla="*/ 57786 w 118973"/>
              <a:gd name="connsiteY1" fmla="*/ 37392 h 146169"/>
              <a:gd name="connsiteX2" fmla="*/ 23794 w 118973"/>
              <a:gd name="connsiteY2" fmla="*/ 98579 h 146169"/>
              <a:gd name="connsiteX3" fmla="*/ 0 w 118973"/>
              <a:gd name="connsiteY3" fmla="*/ 146169 h 146169"/>
              <a:gd name="connsiteX0" fmla="*/ 118973 w 118973"/>
              <a:gd name="connsiteY0" fmla="*/ 0 h 146169"/>
              <a:gd name="connsiteX1" fmla="*/ 57786 w 118973"/>
              <a:gd name="connsiteY1" fmla="*/ 37392 h 146169"/>
              <a:gd name="connsiteX2" fmla="*/ 10197 w 118973"/>
              <a:gd name="connsiteY2" fmla="*/ 95180 h 146169"/>
              <a:gd name="connsiteX3" fmla="*/ 0 w 118973"/>
              <a:gd name="connsiteY3" fmla="*/ 146169 h 146169"/>
              <a:gd name="connsiteX0" fmla="*/ 118973 w 118973"/>
              <a:gd name="connsiteY0" fmla="*/ 0 h 146169"/>
              <a:gd name="connsiteX1" fmla="*/ 57786 w 118973"/>
              <a:gd name="connsiteY1" fmla="*/ 37392 h 146169"/>
              <a:gd name="connsiteX2" fmla="*/ 0 w 118973"/>
              <a:gd name="connsiteY2" fmla="*/ 146169 h 146169"/>
              <a:gd name="connsiteX0" fmla="*/ 118973 w 118973"/>
              <a:gd name="connsiteY0" fmla="*/ 0 h 146169"/>
              <a:gd name="connsiteX1" fmla="*/ 40789 w 118973"/>
              <a:gd name="connsiteY1" fmla="*/ 47590 h 146169"/>
              <a:gd name="connsiteX2" fmla="*/ 0 w 118973"/>
              <a:gd name="connsiteY2" fmla="*/ 146169 h 146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973" h="146169">
                <a:moveTo>
                  <a:pt x="118973" y="0"/>
                </a:moveTo>
                <a:cubicBezTo>
                  <a:pt x="96311" y="10481"/>
                  <a:pt x="60618" y="23229"/>
                  <a:pt x="40789" y="47590"/>
                </a:cubicBezTo>
                <a:cubicBezTo>
                  <a:pt x="20960" y="71952"/>
                  <a:pt x="12039" y="123507"/>
                  <a:pt x="0" y="146169"/>
                </a:cubicBezTo>
              </a:path>
            </a:pathLst>
          </a:cu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Stone Sans SC ITC TT-Sem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3479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750"/>
                            </p:stCondLst>
                            <p:childTnLst>
                              <p:par>
                                <p:cTn id="1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Results</a:t>
            </a:r>
            <a:r>
              <a:rPr lang="fr-FR" sz="2400" dirty="0" smtClean="0"/>
              <a:t> : O1 Manisa challenge</a:t>
            </a:r>
            <a:endParaRPr lang="en-US" sz="2400" dirty="0"/>
          </a:p>
        </p:txBody>
      </p:sp>
      <p:sp>
        <p:nvSpPr>
          <p:cNvPr id="2" name="Rectangle 1"/>
          <p:cNvSpPr/>
          <p:nvPr/>
        </p:nvSpPr>
        <p:spPr>
          <a:xfrm>
            <a:off x="225938" y="1124744"/>
            <a:ext cx="121379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600" b="1" dirty="0" err="1" smtClean="0">
                <a:solidFill>
                  <a:srgbClr val="144C38"/>
                </a:solidFill>
                <a:latin typeface="+mn-lt"/>
              </a:rPr>
              <a:t>Viraemia</a:t>
            </a:r>
            <a:endParaRPr lang="en-US" sz="1600" b="1" dirty="0">
              <a:solidFill>
                <a:srgbClr val="144C38"/>
              </a:solidFill>
              <a:latin typeface="+mn-lt"/>
            </a:endParaRPr>
          </a:p>
        </p:txBody>
      </p:sp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392" y="1412776"/>
            <a:ext cx="7560000" cy="50385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1537" y="3606411"/>
            <a:ext cx="2190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4" name="Picture 6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2541" b="5170"/>
          <a:stretch/>
        </p:blipFill>
        <p:spPr bwMode="auto">
          <a:xfrm>
            <a:off x="5580112" y="1196752"/>
            <a:ext cx="3420000" cy="2294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9690853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" name="Groupe 553"/>
          <p:cNvGrpSpPr/>
          <p:nvPr/>
        </p:nvGrpSpPr>
        <p:grpSpPr>
          <a:xfrm>
            <a:off x="6015542" y="2304000"/>
            <a:ext cx="860714" cy="3910277"/>
            <a:chOff x="3877468" y="1183349"/>
            <a:chExt cx="1222683" cy="5552984"/>
          </a:xfrm>
        </p:grpSpPr>
        <p:grpSp>
          <p:nvGrpSpPr>
            <p:cNvPr id="555" name="Groupe 554"/>
            <p:cNvGrpSpPr>
              <a:grpSpLocks noChangeAspect="1"/>
            </p:cNvGrpSpPr>
            <p:nvPr/>
          </p:nvGrpSpPr>
          <p:grpSpPr>
            <a:xfrm>
              <a:off x="3882371" y="3446911"/>
              <a:ext cx="1217780" cy="995864"/>
              <a:chOff x="3882369" y="3446910"/>
              <a:chExt cx="4871106" cy="3983454"/>
            </a:xfrm>
          </p:grpSpPr>
          <p:grpSp>
            <p:nvGrpSpPr>
              <p:cNvPr id="628" name="Groupe 627"/>
              <p:cNvGrpSpPr/>
              <p:nvPr/>
            </p:nvGrpSpPr>
            <p:grpSpPr>
              <a:xfrm>
                <a:off x="3882369" y="3446910"/>
                <a:ext cx="4871106" cy="3983454"/>
                <a:chOff x="3882370" y="3446911"/>
                <a:chExt cx="3999835" cy="3964889"/>
              </a:xfrm>
            </p:grpSpPr>
            <p:sp>
              <p:nvSpPr>
                <p:cNvPr id="630" name="Forme libre 629"/>
                <p:cNvSpPr/>
                <p:nvPr/>
              </p:nvSpPr>
              <p:spPr>
                <a:xfrm>
                  <a:off x="5299091" y="6221945"/>
                  <a:ext cx="347882" cy="1189855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31" name="Forme libre 630"/>
                <p:cNvSpPr/>
                <p:nvPr/>
              </p:nvSpPr>
              <p:spPr>
                <a:xfrm>
                  <a:off x="4975118" y="5865109"/>
                  <a:ext cx="338454" cy="1119091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32" name="Forme libre 631"/>
                <p:cNvSpPr/>
                <p:nvPr/>
              </p:nvSpPr>
              <p:spPr>
                <a:xfrm>
                  <a:off x="6849779" y="6097631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33" name="Forme libre 632"/>
                <p:cNvSpPr/>
                <p:nvPr/>
              </p:nvSpPr>
              <p:spPr>
                <a:xfrm>
                  <a:off x="6449219" y="5791662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34" name="Forme libre 633"/>
                <p:cNvSpPr/>
                <p:nvPr/>
              </p:nvSpPr>
              <p:spPr>
                <a:xfrm>
                  <a:off x="4940115" y="3446911"/>
                  <a:ext cx="2936506" cy="3013127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35" name="Forme libre 634"/>
                <p:cNvSpPr/>
                <p:nvPr/>
              </p:nvSpPr>
              <p:spPr>
                <a:xfrm>
                  <a:off x="7569978" y="3936546"/>
                  <a:ext cx="312227" cy="350724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36" name="Forme libre 635"/>
                <p:cNvSpPr/>
                <p:nvPr/>
              </p:nvSpPr>
              <p:spPr>
                <a:xfrm>
                  <a:off x="3951183" y="4038409"/>
                  <a:ext cx="1584435" cy="1899617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37" name="Forme libre 636"/>
                <p:cNvSpPr/>
                <p:nvPr/>
              </p:nvSpPr>
              <p:spPr>
                <a:xfrm>
                  <a:off x="5383319" y="4181980"/>
                  <a:ext cx="683066" cy="289699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38" name="Forme libre 637"/>
                <p:cNvSpPr/>
                <p:nvPr/>
              </p:nvSpPr>
              <p:spPr>
                <a:xfrm>
                  <a:off x="3882370" y="3869184"/>
                  <a:ext cx="735081" cy="342727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39" name="Ellipse 638"/>
                <p:cNvSpPr/>
                <p:nvPr/>
              </p:nvSpPr>
              <p:spPr>
                <a:xfrm>
                  <a:off x="4249910" y="5449559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40" name="Ellipse 639"/>
                <p:cNvSpPr/>
                <p:nvPr/>
              </p:nvSpPr>
              <p:spPr>
                <a:xfrm>
                  <a:off x="4432995" y="5593575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41" name="Ellipse 640"/>
                <p:cNvSpPr/>
                <p:nvPr/>
              </p:nvSpPr>
              <p:spPr>
                <a:xfrm rot="2941951">
                  <a:off x="4256204" y="4462046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42" name="Ellipse 641"/>
                <p:cNvSpPr/>
                <p:nvPr/>
              </p:nvSpPr>
              <p:spPr>
                <a:xfrm rot="1887608">
                  <a:off x="4458270" y="4596016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43" name="Ellipse 642"/>
                <p:cNvSpPr/>
                <p:nvPr/>
              </p:nvSpPr>
              <p:spPr>
                <a:xfrm rot="20545657" flipH="1">
                  <a:off x="4777312" y="4687703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44" name="Ellipse 643"/>
                <p:cNvSpPr/>
                <p:nvPr/>
              </p:nvSpPr>
              <p:spPr>
                <a:xfrm flipH="1">
                  <a:off x="4907709" y="4801487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sp>
            <p:nvSpPr>
              <p:cNvPr id="629" name="Forme libre 628"/>
              <p:cNvSpPr/>
              <p:nvPr/>
            </p:nvSpPr>
            <p:spPr>
              <a:xfrm>
                <a:off x="4049718" y="5489720"/>
                <a:ext cx="743316" cy="391887"/>
              </a:xfrm>
              <a:custGeom>
                <a:avLst/>
                <a:gdLst>
                  <a:gd name="connsiteX0" fmla="*/ 0 w 743316"/>
                  <a:gd name="connsiteY0" fmla="*/ 0 h 384094"/>
                  <a:gd name="connsiteX1" fmla="*/ 74141 w 743316"/>
                  <a:gd name="connsiteY1" fmla="*/ 259492 h 384094"/>
                  <a:gd name="connsiteX2" fmla="*/ 308919 w 743316"/>
                  <a:gd name="connsiteY2" fmla="*/ 345990 h 384094"/>
                  <a:gd name="connsiteX3" fmla="*/ 580768 w 743316"/>
                  <a:gd name="connsiteY3" fmla="*/ 383060 h 384094"/>
                  <a:gd name="connsiteX4" fmla="*/ 729049 w 743316"/>
                  <a:gd name="connsiteY4" fmla="*/ 308919 h 384094"/>
                  <a:gd name="connsiteX5" fmla="*/ 729049 w 743316"/>
                  <a:gd name="connsiteY5" fmla="*/ 333633 h 384094"/>
                  <a:gd name="connsiteX0" fmla="*/ 0 w 743316"/>
                  <a:gd name="connsiteY0" fmla="*/ 0 h 391887"/>
                  <a:gd name="connsiteX1" fmla="*/ 74141 w 743316"/>
                  <a:gd name="connsiteY1" fmla="*/ 259492 h 391887"/>
                  <a:gd name="connsiteX2" fmla="*/ 308919 w 743316"/>
                  <a:gd name="connsiteY2" fmla="*/ 376726 h 391887"/>
                  <a:gd name="connsiteX3" fmla="*/ 580768 w 743316"/>
                  <a:gd name="connsiteY3" fmla="*/ 383060 h 391887"/>
                  <a:gd name="connsiteX4" fmla="*/ 729049 w 743316"/>
                  <a:gd name="connsiteY4" fmla="*/ 308919 h 391887"/>
                  <a:gd name="connsiteX5" fmla="*/ 729049 w 743316"/>
                  <a:gd name="connsiteY5" fmla="*/ 333633 h 3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3316" h="391887">
                    <a:moveTo>
                      <a:pt x="0" y="0"/>
                    </a:moveTo>
                    <a:cubicBezTo>
                      <a:pt x="11327" y="100913"/>
                      <a:pt x="22655" y="196704"/>
                      <a:pt x="74141" y="259492"/>
                    </a:cubicBezTo>
                    <a:cubicBezTo>
                      <a:pt x="125627" y="322280"/>
                      <a:pt x="224481" y="356131"/>
                      <a:pt x="308919" y="376726"/>
                    </a:cubicBezTo>
                    <a:cubicBezTo>
                      <a:pt x="393357" y="397321"/>
                      <a:pt x="510746" y="394361"/>
                      <a:pt x="580768" y="383060"/>
                    </a:cubicBezTo>
                    <a:cubicBezTo>
                      <a:pt x="650790" y="371759"/>
                      <a:pt x="704336" y="317157"/>
                      <a:pt x="729049" y="308919"/>
                    </a:cubicBezTo>
                    <a:cubicBezTo>
                      <a:pt x="753762" y="300681"/>
                      <a:pt x="741405" y="317157"/>
                      <a:pt x="729049" y="33363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556" name="Groupe 555"/>
            <p:cNvGrpSpPr>
              <a:grpSpLocks noChangeAspect="1"/>
            </p:cNvGrpSpPr>
            <p:nvPr/>
          </p:nvGrpSpPr>
          <p:grpSpPr>
            <a:xfrm>
              <a:off x="3877468" y="1183349"/>
              <a:ext cx="1217780" cy="995863"/>
              <a:chOff x="3877466" y="1183349"/>
              <a:chExt cx="4871106" cy="3983454"/>
            </a:xfrm>
          </p:grpSpPr>
          <p:grpSp>
            <p:nvGrpSpPr>
              <p:cNvPr id="611" name="Groupe 610"/>
              <p:cNvGrpSpPr/>
              <p:nvPr/>
            </p:nvGrpSpPr>
            <p:grpSpPr>
              <a:xfrm>
                <a:off x="3877466" y="1183349"/>
                <a:ext cx="4871106" cy="3983454"/>
                <a:chOff x="3877467" y="1183349"/>
                <a:chExt cx="3999835" cy="3964889"/>
              </a:xfrm>
            </p:grpSpPr>
            <p:sp>
              <p:nvSpPr>
                <p:cNvPr id="613" name="Forme libre 612"/>
                <p:cNvSpPr/>
                <p:nvPr/>
              </p:nvSpPr>
              <p:spPr>
                <a:xfrm>
                  <a:off x="5294188" y="3958383"/>
                  <a:ext cx="347882" cy="1189855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14" name="Forme libre 613"/>
                <p:cNvSpPr/>
                <p:nvPr/>
              </p:nvSpPr>
              <p:spPr>
                <a:xfrm>
                  <a:off x="4970215" y="3601547"/>
                  <a:ext cx="338454" cy="1119091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15" name="Forme libre 614"/>
                <p:cNvSpPr/>
                <p:nvPr/>
              </p:nvSpPr>
              <p:spPr>
                <a:xfrm>
                  <a:off x="6844876" y="3834069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16" name="Forme libre 615"/>
                <p:cNvSpPr/>
                <p:nvPr/>
              </p:nvSpPr>
              <p:spPr>
                <a:xfrm>
                  <a:off x="6444316" y="3528100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17" name="Forme libre 616"/>
                <p:cNvSpPr/>
                <p:nvPr/>
              </p:nvSpPr>
              <p:spPr>
                <a:xfrm>
                  <a:off x="4935212" y="1183349"/>
                  <a:ext cx="2936506" cy="3013127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18" name="Forme libre 617"/>
                <p:cNvSpPr/>
                <p:nvPr/>
              </p:nvSpPr>
              <p:spPr>
                <a:xfrm>
                  <a:off x="7565075" y="1672984"/>
                  <a:ext cx="312227" cy="350724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19" name="Forme libre 618"/>
                <p:cNvSpPr/>
                <p:nvPr/>
              </p:nvSpPr>
              <p:spPr>
                <a:xfrm>
                  <a:off x="3946280" y="1774847"/>
                  <a:ext cx="1584435" cy="1899617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20" name="Forme libre 619"/>
                <p:cNvSpPr/>
                <p:nvPr/>
              </p:nvSpPr>
              <p:spPr>
                <a:xfrm>
                  <a:off x="5378416" y="1918418"/>
                  <a:ext cx="683066" cy="289699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21" name="Forme libre 620"/>
                <p:cNvSpPr/>
                <p:nvPr/>
              </p:nvSpPr>
              <p:spPr>
                <a:xfrm>
                  <a:off x="3877467" y="1605622"/>
                  <a:ext cx="735081" cy="342727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22" name="Ellipse 621"/>
                <p:cNvSpPr/>
                <p:nvPr/>
              </p:nvSpPr>
              <p:spPr>
                <a:xfrm>
                  <a:off x="4245007" y="3185997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23" name="Ellipse 622"/>
                <p:cNvSpPr/>
                <p:nvPr/>
              </p:nvSpPr>
              <p:spPr>
                <a:xfrm>
                  <a:off x="4428092" y="3330013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24" name="Ellipse 623"/>
                <p:cNvSpPr/>
                <p:nvPr/>
              </p:nvSpPr>
              <p:spPr>
                <a:xfrm rot="2941951">
                  <a:off x="4251301" y="2198484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25" name="Ellipse 624"/>
                <p:cNvSpPr/>
                <p:nvPr/>
              </p:nvSpPr>
              <p:spPr>
                <a:xfrm rot="1887608">
                  <a:off x="4453367" y="2332454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26" name="Ellipse 625"/>
                <p:cNvSpPr/>
                <p:nvPr/>
              </p:nvSpPr>
              <p:spPr>
                <a:xfrm rot="20545657" flipH="1">
                  <a:off x="4772409" y="2424141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27" name="Ellipse 626"/>
                <p:cNvSpPr/>
                <p:nvPr/>
              </p:nvSpPr>
              <p:spPr>
                <a:xfrm flipH="1">
                  <a:off x="4902806" y="2537925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sp>
            <p:nvSpPr>
              <p:cNvPr id="612" name="Forme libre 611"/>
              <p:cNvSpPr/>
              <p:nvPr/>
            </p:nvSpPr>
            <p:spPr>
              <a:xfrm>
                <a:off x="4044815" y="3226158"/>
                <a:ext cx="743316" cy="391887"/>
              </a:xfrm>
              <a:custGeom>
                <a:avLst/>
                <a:gdLst>
                  <a:gd name="connsiteX0" fmla="*/ 0 w 743316"/>
                  <a:gd name="connsiteY0" fmla="*/ 0 h 384094"/>
                  <a:gd name="connsiteX1" fmla="*/ 74141 w 743316"/>
                  <a:gd name="connsiteY1" fmla="*/ 259492 h 384094"/>
                  <a:gd name="connsiteX2" fmla="*/ 308919 w 743316"/>
                  <a:gd name="connsiteY2" fmla="*/ 345990 h 384094"/>
                  <a:gd name="connsiteX3" fmla="*/ 580768 w 743316"/>
                  <a:gd name="connsiteY3" fmla="*/ 383060 h 384094"/>
                  <a:gd name="connsiteX4" fmla="*/ 729049 w 743316"/>
                  <a:gd name="connsiteY4" fmla="*/ 308919 h 384094"/>
                  <a:gd name="connsiteX5" fmla="*/ 729049 w 743316"/>
                  <a:gd name="connsiteY5" fmla="*/ 333633 h 384094"/>
                  <a:gd name="connsiteX0" fmla="*/ 0 w 743316"/>
                  <a:gd name="connsiteY0" fmla="*/ 0 h 391887"/>
                  <a:gd name="connsiteX1" fmla="*/ 74141 w 743316"/>
                  <a:gd name="connsiteY1" fmla="*/ 259492 h 391887"/>
                  <a:gd name="connsiteX2" fmla="*/ 308919 w 743316"/>
                  <a:gd name="connsiteY2" fmla="*/ 376726 h 391887"/>
                  <a:gd name="connsiteX3" fmla="*/ 580768 w 743316"/>
                  <a:gd name="connsiteY3" fmla="*/ 383060 h 391887"/>
                  <a:gd name="connsiteX4" fmla="*/ 729049 w 743316"/>
                  <a:gd name="connsiteY4" fmla="*/ 308919 h 391887"/>
                  <a:gd name="connsiteX5" fmla="*/ 729049 w 743316"/>
                  <a:gd name="connsiteY5" fmla="*/ 333633 h 3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3316" h="391887">
                    <a:moveTo>
                      <a:pt x="0" y="0"/>
                    </a:moveTo>
                    <a:cubicBezTo>
                      <a:pt x="11327" y="100913"/>
                      <a:pt x="22655" y="196704"/>
                      <a:pt x="74141" y="259492"/>
                    </a:cubicBezTo>
                    <a:cubicBezTo>
                      <a:pt x="125627" y="322280"/>
                      <a:pt x="224481" y="356131"/>
                      <a:pt x="308919" y="376726"/>
                    </a:cubicBezTo>
                    <a:cubicBezTo>
                      <a:pt x="393357" y="397321"/>
                      <a:pt x="510746" y="394361"/>
                      <a:pt x="580768" y="383060"/>
                    </a:cubicBezTo>
                    <a:cubicBezTo>
                      <a:pt x="650790" y="371759"/>
                      <a:pt x="704336" y="317157"/>
                      <a:pt x="729049" y="308919"/>
                    </a:cubicBezTo>
                    <a:cubicBezTo>
                      <a:pt x="753762" y="300681"/>
                      <a:pt x="741405" y="317157"/>
                      <a:pt x="729049" y="33363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557" name="Groupe 556"/>
            <p:cNvGrpSpPr>
              <a:grpSpLocks noChangeAspect="1"/>
            </p:cNvGrpSpPr>
            <p:nvPr/>
          </p:nvGrpSpPr>
          <p:grpSpPr>
            <a:xfrm>
              <a:off x="3878634" y="2322143"/>
              <a:ext cx="1217780" cy="995864"/>
              <a:chOff x="3878632" y="2322142"/>
              <a:chExt cx="4871106" cy="3983454"/>
            </a:xfrm>
          </p:grpSpPr>
          <p:grpSp>
            <p:nvGrpSpPr>
              <p:cNvPr id="594" name="Groupe 593"/>
              <p:cNvGrpSpPr/>
              <p:nvPr/>
            </p:nvGrpSpPr>
            <p:grpSpPr>
              <a:xfrm>
                <a:off x="3878632" y="2322142"/>
                <a:ext cx="4871106" cy="3983454"/>
                <a:chOff x="3878633" y="2322143"/>
                <a:chExt cx="3999835" cy="3964889"/>
              </a:xfrm>
            </p:grpSpPr>
            <p:sp>
              <p:nvSpPr>
                <p:cNvPr id="596" name="Forme libre 595"/>
                <p:cNvSpPr/>
                <p:nvPr/>
              </p:nvSpPr>
              <p:spPr>
                <a:xfrm>
                  <a:off x="5295354" y="5097177"/>
                  <a:ext cx="347882" cy="1189855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97" name="Forme libre 596"/>
                <p:cNvSpPr/>
                <p:nvPr/>
              </p:nvSpPr>
              <p:spPr>
                <a:xfrm>
                  <a:off x="4971381" y="4740341"/>
                  <a:ext cx="338454" cy="1119091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98" name="Forme libre 597"/>
                <p:cNvSpPr/>
                <p:nvPr/>
              </p:nvSpPr>
              <p:spPr>
                <a:xfrm>
                  <a:off x="6846042" y="4972863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99" name="Forme libre 598"/>
                <p:cNvSpPr/>
                <p:nvPr/>
              </p:nvSpPr>
              <p:spPr>
                <a:xfrm>
                  <a:off x="6445482" y="4666894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00" name="Forme libre 599"/>
                <p:cNvSpPr/>
                <p:nvPr/>
              </p:nvSpPr>
              <p:spPr>
                <a:xfrm>
                  <a:off x="4936378" y="2322143"/>
                  <a:ext cx="2936506" cy="3013127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01" name="Forme libre 600"/>
                <p:cNvSpPr/>
                <p:nvPr/>
              </p:nvSpPr>
              <p:spPr>
                <a:xfrm>
                  <a:off x="7566241" y="2811778"/>
                  <a:ext cx="312227" cy="350724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02" name="Forme libre 601"/>
                <p:cNvSpPr/>
                <p:nvPr/>
              </p:nvSpPr>
              <p:spPr>
                <a:xfrm>
                  <a:off x="3947446" y="2913641"/>
                  <a:ext cx="1584435" cy="1899617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03" name="Forme libre 602"/>
                <p:cNvSpPr/>
                <p:nvPr/>
              </p:nvSpPr>
              <p:spPr>
                <a:xfrm>
                  <a:off x="5379582" y="3057212"/>
                  <a:ext cx="683066" cy="289699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04" name="Forme libre 603"/>
                <p:cNvSpPr/>
                <p:nvPr/>
              </p:nvSpPr>
              <p:spPr>
                <a:xfrm>
                  <a:off x="3878633" y="2744416"/>
                  <a:ext cx="735081" cy="342727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05" name="Ellipse 604"/>
                <p:cNvSpPr/>
                <p:nvPr/>
              </p:nvSpPr>
              <p:spPr>
                <a:xfrm>
                  <a:off x="4246173" y="4324791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06" name="Ellipse 605"/>
                <p:cNvSpPr/>
                <p:nvPr/>
              </p:nvSpPr>
              <p:spPr>
                <a:xfrm>
                  <a:off x="4429258" y="4468807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07" name="Ellipse 606"/>
                <p:cNvSpPr/>
                <p:nvPr/>
              </p:nvSpPr>
              <p:spPr>
                <a:xfrm rot="2941951">
                  <a:off x="4252467" y="3337278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08" name="Ellipse 607"/>
                <p:cNvSpPr/>
                <p:nvPr/>
              </p:nvSpPr>
              <p:spPr>
                <a:xfrm rot="1887608">
                  <a:off x="4454533" y="3471248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09" name="Ellipse 608"/>
                <p:cNvSpPr/>
                <p:nvPr/>
              </p:nvSpPr>
              <p:spPr>
                <a:xfrm rot="20545657" flipH="1">
                  <a:off x="4773575" y="3562935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610" name="Ellipse 609"/>
                <p:cNvSpPr/>
                <p:nvPr/>
              </p:nvSpPr>
              <p:spPr>
                <a:xfrm flipH="1">
                  <a:off x="4903972" y="3676719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sp>
            <p:nvSpPr>
              <p:cNvPr id="595" name="Forme libre 594"/>
              <p:cNvSpPr/>
              <p:nvPr/>
            </p:nvSpPr>
            <p:spPr>
              <a:xfrm>
                <a:off x="4045981" y="4364952"/>
                <a:ext cx="743316" cy="391887"/>
              </a:xfrm>
              <a:custGeom>
                <a:avLst/>
                <a:gdLst>
                  <a:gd name="connsiteX0" fmla="*/ 0 w 743316"/>
                  <a:gd name="connsiteY0" fmla="*/ 0 h 384094"/>
                  <a:gd name="connsiteX1" fmla="*/ 74141 w 743316"/>
                  <a:gd name="connsiteY1" fmla="*/ 259492 h 384094"/>
                  <a:gd name="connsiteX2" fmla="*/ 308919 w 743316"/>
                  <a:gd name="connsiteY2" fmla="*/ 345990 h 384094"/>
                  <a:gd name="connsiteX3" fmla="*/ 580768 w 743316"/>
                  <a:gd name="connsiteY3" fmla="*/ 383060 h 384094"/>
                  <a:gd name="connsiteX4" fmla="*/ 729049 w 743316"/>
                  <a:gd name="connsiteY4" fmla="*/ 308919 h 384094"/>
                  <a:gd name="connsiteX5" fmla="*/ 729049 w 743316"/>
                  <a:gd name="connsiteY5" fmla="*/ 333633 h 384094"/>
                  <a:gd name="connsiteX0" fmla="*/ 0 w 743316"/>
                  <a:gd name="connsiteY0" fmla="*/ 0 h 391887"/>
                  <a:gd name="connsiteX1" fmla="*/ 74141 w 743316"/>
                  <a:gd name="connsiteY1" fmla="*/ 259492 h 391887"/>
                  <a:gd name="connsiteX2" fmla="*/ 308919 w 743316"/>
                  <a:gd name="connsiteY2" fmla="*/ 376726 h 391887"/>
                  <a:gd name="connsiteX3" fmla="*/ 580768 w 743316"/>
                  <a:gd name="connsiteY3" fmla="*/ 383060 h 391887"/>
                  <a:gd name="connsiteX4" fmla="*/ 729049 w 743316"/>
                  <a:gd name="connsiteY4" fmla="*/ 308919 h 391887"/>
                  <a:gd name="connsiteX5" fmla="*/ 729049 w 743316"/>
                  <a:gd name="connsiteY5" fmla="*/ 333633 h 3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3316" h="391887">
                    <a:moveTo>
                      <a:pt x="0" y="0"/>
                    </a:moveTo>
                    <a:cubicBezTo>
                      <a:pt x="11327" y="100913"/>
                      <a:pt x="22655" y="196704"/>
                      <a:pt x="74141" y="259492"/>
                    </a:cubicBezTo>
                    <a:cubicBezTo>
                      <a:pt x="125627" y="322280"/>
                      <a:pt x="224481" y="356131"/>
                      <a:pt x="308919" y="376726"/>
                    </a:cubicBezTo>
                    <a:cubicBezTo>
                      <a:pt x="393357" y="397321"/>
                      <a:pt x="510746" y="394361"/>
                      <a:pt x="580768" y="383060"/>
                    </a:cubicBezTo>
                    <a:cubicBezTo>
                      <a:pt x="650790" y="371759"/>
                      <a:pt x="704336" y="317157"/>
                      <a:pt x="729049" y="308919"/>
                    </a:cubicBezTo>
                    <a:cubicBezTo>
                      <a:pt x="753762" y="300681"/>
                      <a:pt x="741405" y="317157"/>
                      <a:pt x="729049" y="33363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558" name="Groupe 557"/>
            <p:cNvGrpSpPr>
              <a:grpSpLocks noChangeAspect="1"/>
            </p:cNvGrpSpPr>
            <p:nvPr/>
          </p:nvGrpSpPr>
          <p:grpSpPr>
            <a:xfrm>
              <a:off x="3877534" y="4593592"/>
              <a:ext cx="1217780" cy="995863"/>
              <a:chOff x="3877532" y="4593592"/>
              <a:chExt cx="4871106" cy="3983454"/>
            </a:xfrm>
          </p:grpSpPr>
          <p:grpSp>
            <p:nvGrpSpPr>
              <p:cNvPr id="577" name="Groupe 576"/>
              <p:cNvGrpSpPr/>
              <p:nvPr/>
            </p:nvGrpSpPr>
            <p:grpSpPr>
              <a:xfrm>
                <a:off x="3877532" y="4593592"/>
                <a:ext cx="4871106" cy="3983454"/>
                <a:chOff x="3877533" y="4593592"/>
                <a:chExt cx="3999835" cy="3964889"/>
              </a:xfrm>
            </p:grpSpPr>
            <p:sp>
              <p:nvSpPr>
                <p:cNvPr id="579" name="Forme libre 578"/>
                <p:cNvSpPr/>
                <p:nvPr/>
              </p:nvSpPr>
              <p:spPr>
                <a:xfrm>
                  <a:off x="5294254" y="7368626"/>
                  <a:ext cx="347882" cy="1189855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80" name="Forme libre 579"/>
                <p:cNvSpPr/>
                <p:nvPr/>
              </p:nvSpPr>
              <p:spPr>
                <a:xfrm>
                  <a:off x="4970281" y="7011790"/>
                  <a:ext cx="338454" cy="1119091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81" name="Forme libre 580"/>
                <p:cNvSpPr/>
                <p:nvPr/>
              </p:nvSpPr>
              <p:spPr>
                <a:xfrm>
                  <a:off x="6844942" y="7244312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82" name="Forme libre 581"/>
                <p:cNvSpPr/>
                <p:nvPr/>
              </p:nvSpPr>
              <p:spPr>
                <a:xfrm>
                  <a:off x="6444382" y="6938343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83" name="Forme libre 582"/>
                <p:cNvSpPr/>
                <p:nvPr/>
              </p:nvSpPr>
              <p:spPr>
                <a:xfrm>
                  <a:off x="4935278" y="4593592"/>
                  <a:ext cx="2936506" cy="3013127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84" name="Forme libre 583"/>
                <p:cNvSpPr/>
                <p:nvPr/>
              </p:nvSpPr>
              <p:spPr>
                <a:xfrm>
                  <a:off x="7565141" y="5083227"/>
                  <a:ext cx="312227" cy="350724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85" name="Forme libre 584"/>
                <p:cNvSpPr/>
                <p:nvPr/>
              </p:nvSpPr>
              <p:spPr>
                <a:xfrm>
                  <a:off x="3946346" y="5185090"/>
                  <a:ext cx="1584435" cy="1899617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86" name="Forme libre 585"/>
                <p:cNvSpPr/>
                <p:nvPr/>
              </p:nvSpPr>
              <p:spPr>
                <a:xfrm>
                  <a:off x="5378482" y="5328661"/>
                  <a:ext cx="683066" cy="289699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87" name="Forme libre 586"/>
                <p:cNvSpPr/>
                <p:nvPr/>
              </p:nvSpPr>
              <p:spPr>
                <a:xfrm>
                  <a:off x="3877533" y="5015865"/>
                  <a:ext cx="735081" cy="342727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88" name="Ellipse 587"/>
                <p:cNvSpPr/>
                <p:nvPr/>
              </p:nvSpPr>
              <p:spPr>
                <a:xfrm>
                  <a:off x="4245073" y="6596240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89" name="Ellipse 588"/>
                <p:cNvSpPr/>
                <p:nvPr/>
              </p:nvSpPr>
              <p:spPr>
                <a:xfrm>
                  <a:off x="4428158" y="6740256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90" name="Ellipse 589"/>
                <p:cNvSpPr/>
                <p:nvPr/>
              </p:nvSpPr>
              <p:spPr>
                <a:xfrm rot="2941951">
                  <a:off x="4251367" y="5608727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91" name="Ellipse 590"/>
                <p:cNvSpPr/>
                <p:nvPr/>
              </p:nvSpPr>
              <p:spPr>
                <a:xfrm rot="1887608">
                  <a:off x="4453433" y="5742697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92" name="Ellipse 591"/>
                <p:cNvSpPr/>
                <p:nvPr/>
              </p:nvSpPr>
              <p:spPr>
                <a:xfrm rot="20545657" flipH="1">
                  <a:off x="4772475" y="5834384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93" name="Ellipse 592"/>
                <p:cNvSpPr/>
                <p:nvPr/>
              </p:nvSpPr>
              <p:spPr>
                <a:xfrm flipH="1">
                  <a:off x="4902872" y="5948168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sp>
            <p:nvSpPr>
              <p:cNvPr id="578" name="Forme libre 577"/>
              <p:cNvSpPr/>
              <p:nvPr/>
            </p:nvSpPr>
            <p:spPr>
              <a:xfrm>
                <a:off x="4044881" y="6636401"/>
                <a:ext cx="743316" cy="391887"/>
              </a:xfrm>
              <a:custGeom>
                <a:avLst/>
                <a:gdLst>
                  <a:gd name="connsiteX0" fmla="*/ 0 w 743316"/>
                  <a:gd name="connsiteY0" fmla="*/ 0 h 384094"/>
                  <a:gd name="connsiteX1" fmla="*/ 74141 w 743316"/>
                  <a:gd name="connsiteY1" fmla="*/ 259492 h 384094"/>
                  <a:gd name="connsiteX2" fmla="*/ 308919 w 743316"/>
                  <a:gd name="connsiteY2" fmla="*/ 345990 h 384094"/>
                  <a:gd name="connsiteX3" fmla="*/ 580768 w 743316"/>
                  <a:gd name="connsiteY3" fmla="*/ 383060 h 384094"/>
                  <a:gd name="connsiteX4" fmla="*/ 729049 w 743316"/>
                  <a:gd name="connsiteY4" fmla="*/ 308919 h 384094"/>
                  <a:gd name="connsiteX5" fmla="*/ 729049 w 743316"/>
                  <a:gd name="connsiteY5" fmla="*/ 333633 h 384094"/>
                  <a:gd name="connsiteX0" fmla="*/ 0 w 743316"/>
                  <a:gd name="connsiteY0" fmla="*/ 0 h 391887"/>
                  <a:gd name="connsiteX1" fmla="*/ 74141 w 743316"/>
                  <a:gd name="connsiteY1" fmla="*/ 259492 h 391887"/>
                  <a:gd name="connsiteX2" fmla="*/ 308919 w 743316"/>
                  <a:gd name="connsiteY2" fmla="*/ 376726 h 391887"/>
                  <a:gd name="connsiteX3" fmla="*/ 580768 w 743316"/>
                  <a:gd name="connsiteY3" fmla="*/ 383060 h 391887"/>
                  <a:gd name="connsiteX4" fmla="*/ 729049 w 743316"/>
                  <a:gd name="connsiteY4" fmla="*/ 308919 h 391887"/>
                  <a:gd name="connsiteX5" fmla="*/ 729049 w 743316"/>
                  <a:gd name="connsiteY5" fmla="*/ 333633 h 3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3316" h="391887">
                    <a:moveTo>
                      <a:pt x="0" y="0"/>
                    </a:moveTo>
                    <a:cubicBezTo>
                      <a:pt x="11327" y="100913"/>
                      <a:pt x="22655" y="196704"/>
                      <a:pt x="74141" y="259492"/>
                    </a:cubicBezTo>
                    <a:cubicBezTo>
                      <a:pt x="125627" y="322280"/>
                      <a:pt x="224481" y="356131"/>
                      <a:pt x="308919" y="376726"/>
                    </a:cubicBezTo>
                    <a:cubicBezTo>
                      <a:pt x="393357" y="397321"/>
                      <a:pt x="510746" y="394361"/>
                      <a:pt x="580768" y="383060"/>
                    </a:cubicBezTo>
                    <a:cubicBezTo>
                      <a:pt x="650790" y="371759"/>
                      <a:pt x="704336" y="317157"/>
                      <a:pt x="729049" y="308919"/>
                    </a:cubicBezTo>
                    <a:cubicBezTo>
                      <a:pt x="753762" y="300681"/>
                      <a:pt x="741405" y="317157"/>
                      <a:pt x="729049" y="33363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559" name="Groupe 558"/>
            <p:cNvGrpSpPr>
              <a:grpSpLocks noChangeAspect="1"/>
            </p:cNvGrpSpPr>
            <p:nvPr/>
          </p:nvGrpSpPr>
          <p:grpSpPr>
            <a:xfrm>
              <a:off x="3880607" y="5740472"/>
              <a:ext cx="1217780" cy="995861"/>
              <a:chOff x="3880605" y="5740475"/>
              <a:chExt cx="4871106" cy="3983454"/>
            </a:xfrm>
          </p:grpSpPr>
          <p:grpSp>
            <p:nvGrpSpPr>
              <p:cNvPr id="560" name="Groupe 559"/>
              <p:cNvGrpSpPr/>
              <p:nvPr/>
            </p:nvGrpSpPr>
            <p:grpSpPr>
              <a:xfrm>
                <a:off x="3880605" y="5740475"/>
                <a:ext cx="4871106" cy="3983454"/>
                <a:chOff x="3880606" y="5740475"/>
                <a:chExt cx="3999835" cy="3964889"/>
              </a:xfrm>
            </p:grpSpPr>
            <p:sp>
              <p:nvSpPr>
                <p:cNvPr id="562" name="Forme libre 561"/>
                <p:cNvSpPr/>
                <p:nvPr/>
              </p:nvSpPr>
              <p:spPr>
                <a:xfrm>
                  <a:off x="5297327" y="8515509"/>
                  <a:ext cx="347882" cy="1189855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63" name="Forme libre 562"/>
                <p:cNvSpPr/>
                <p:nvPr/>
              </p:nvSpPr>
              <p:spPr>
                <a:xfrm>
                  <a:off x="4973354" y="8158673"/>
                  <a:ext cx="338454" cy="1119091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64" name="Forme libre 563"/>
                <p:cNvSpPr/>
                <p:nvPr/>
              </p:nvSpPr>
              <p:spPr>
                <a:xfrm>
                  <a:off x="6848015" y="8391195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65" name="Forme libre 564"/>
                <p:cNvSpPr/>
                <p:nvPr/>
              </p:nvSpPr>
              <p:spPr>
                <a:xfrm>
                  <a:off x="6447455" y="8085226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66" name="Forme libre 565"/>
                <p:cNvSpPr/>
                <p:nvPr/>
              </p:nvSpPr>
              <p:spPr>
                <a:xfrm>
                  <a:off x="4938351" y="5740475"/>
                  <a:ext cx="2936506" cy="3013127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67" name="Forme libre 566"/>
                <p:cNvSpPr/>
                <p:nvPr/>
              </p:nvSpPr>
              <p:spPr>
                <a:xfrm>
                  <a:off x="7568214" y="6230110"/>
                  <a:ext cx="312227" cy="350724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68" name="Forme libre 567"/>
                <p:cNvSpPr/>
                <p:nvPr/>
              </p:nvSpPr>
              <p:spPr>
                <a:xfrm>
                  <a:off x="3949419" y="6331973"/>
                  <a:ext cx="1584435" cy="1899617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69" name="Forme libre 568"/>
                <p:cNvSpPr/>
                <p:nvPr/>
              </p:nvSpPr>
              <p:spPr>
                <a:xfrm>
                  <a:off x="5381555" y="6475544"/>
                  <a:ext cx="683066" cy="289699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70" name="Forme libre 569"/>
                <p:cNvSpPr/>
                <p:nvPr/>
              </p:nvSpPr>
              <p:spPr>
                <a:xfrm>
                  <a:off x="3880606" y="6162748"/>
                  <a:ext cx="735081" cy="342727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71" name="Ellipse 570"/>
                <p:cNvSpPr/>
                <p:nvPr/>
              </p:nvSpPr>
              <p:spPr>
                <a:xfrm>
                  <a:off x="4248146" y="7743123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72" name="Ellipse 571"/>
                <p:cNvSpPr/>
                <p:nvPr/>
              </p:nvSpPr>
              <p:spPr>
                <a:xfrm>
                  <a:off x="4431231" y="7887139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73" name="Ellipse 572"/>
                <p:cNvSpPr/>
                <p:nvPr/>
              </p:nvSpPr>
              <p:spPr>
                <a:xfrm rot="2941951">
                  <a:off x="4254440" y="6755610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74" name="Ellipse 573"/>
                <p:cNvSpPr/>
                <p:nvPr/>
              </p:nvSpPr>
              <p:spPr>
                <a:xfrm rot="1887608">
                  <a:off x="4456506" y="6889580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75" name="Ellipse 574"/>
                <p:cNvSpPr/>
                <p:nvPr/>
              </p:nvSpPr>
              <p:spPr>
                <a:xfrm rot="20545657" flipH="1">
                  <a:off x="4775548" y="6981267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576" name="Ellipse 575"/>
                <p:cNvSpPr/>
                <p:nvPr/>
              </p:nvSpPr>
              <p:spPr>
                <a:xfrm flipH="1">
                  <a:off x="4905945" y="7095051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sp>
            <p:nvSpPr>
              <p:cNvPr id="561" name="Forme libre 560"/>
              <p:cNvSpPr/>
              <p:nvPr/>
            </p:nvSpPr>
            <p:spPr>
              <a:xfrm>
                <a:off x="4047954" y="7783284"/>
                <a:ext cx="743316" cy="391887"/>
              </a:xfrm>
              <a:custGeom>
                <a:avLst/>
                <a:gdLst>
                  <a:gd name="connsiteX0" fmla="*/ 0 w 743316"/>
                  <a:gd name="connsiteY0" fmla="*/ 0 h 384094"/>
                  <a:gd name="connsiteX1" fmla="*/ 74141 w 743316"/>
                  <a:gd name="connsiteY1" fmla="*/ 259492 h 384094"/>
                  <a:gd name="connsiteX2" fmla="*/ 308919 w 743316"/>
                  <a:gd name="connsiteY2" fmla="*/ 345990 h 384094"/>
                  <a:gd name="connsiteX3" fmla="*/ 580768 w 743316"/>
                  <a:gd name="connsiteY3" fmla="*/ 383060 h 384094"/>
                  <a:gd name="connsiteX4" fmla="*/ 729049 w 743316"/>
                  <a:gd name="connsiteY4" fmla="*/ 308919 h 384094"/>
                  <a:gd name="connsiteX5" fmla="*/ 729049 w 743316"/>
                  <a:gd name="connsiteY5" fmla="*/ 333633 h 384094"/>
                  <a:gd name="connsiteX0" fmla="*/ 0 w 743316"/>
                  <a:gd name="connsiteY0" fmla="*/ 0 h 391887"/>
                  <a:gd name="connsiteX1" fmla="*/ 74141 w 743316"/>
                  <a:gd name="connsiteY1" fmla="*/ 259492 h 391887"/>
                  <a:gd name="connsiteX2" fmla="*/ 308919 w 743316"/>
                  <a:gd name="connsiteY2" fmla="*/ 376726 h 391887"/>
                  <a:gd name="connsiteX3" fmla="*/ 580768 w 743316"/>
                  <a:gd name="connsiteY3" fmla="*/ 383060 h 391887"/>
                  <a:gd name="connsiteX4" fmla="*/ 729049 w 743316"/>
                  <a:gd name="connsiteY4" fmla="*/ 308919 h 391887"/>
                  <a:gd name="connsiteX5" fmla="*/ 729049 w 743316"/>
                  <a:gd name="connsiteY5" fmla="*/ 333633 h 3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3316" h="391887">
                    <a:moveTo>
                      <a:pt x="0" y="0"/>
                    </a:moveTo>
                    <a:cubicBezTo>
                      <a:pt x="11327" y="100913"/>
                      <a:pt x="22655" y="196704"/>
                      <a:pt x="74141" y="259492"/>
                    </a:cubicBezTo>
                    <a:cubicBezTo>
                      <a:pt x="125627" y="322280"/>
                      <a:pt x="224481" y="356131"/>
                      <a:pt x="308919" y="376726"/>
                    </a:cubicBezTo>
                    <a:cubicBezTo>
                      <a:pt x="393357" y="397321"/>
                      <a:pt x="510746" y="394361"/>
                      <a:pt x="580768" y="383060"/>
                    </a:cubicBezTo>
                    <a:cubicBezTo>
                      <a:pt x="650790" y="371759"/>
                      <a:pt x="704336" y="317157"/>
                      <a:pt x="729049" y="308919"/>
                    </a:cubicBezTo>
                    <a:cubicBezTo>
                      <a:pt x="753762" y="300681"/>
                      <a:pt x="741405" y="317157"/>
                      <a:pt x="729049" y="33363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Results</a:t>
            </a:r>
            <a:r>
              <a:rPr lang="fr-FR" sz="2400" dirty="0" smtClean="0"/>
              <a:t> : O1 Manisa challenge</a:t>
            </a:r>
            <a:endParaRPr lang="en-US" sz="2400" dirty="0"/>
          </a:p>
        </p:txBody>
      </p:sp>
      <p:grpSp>
        <p:nvGrpSpPr>
          <p:cNvPr id="7" name="Groupe 6"/>
          <p:cNvGrpSpPr/>
          <p:nvPr/>
        </p:nvGrpSpPr>
        <p:grpSpPr>
          <a:xfrm>
            <a:off x="2252123" y="2301827"/>
            <a:ext cx="1905306" cy="3912051"/>
            <a:chOff x="-1" y="1203055"/>
            <a:chExt cx="2706574" cy="5555503"/>
          </a:xfrm>
        </p:grpSpPr>
        <p:grpSp>
          <p:nvGrpSpPr>
            <p:cNvPr id="8" name="Groupe 7"/>
            <p:cNvGrpSpPr/>
            <p:nvPr/>
          </p:nvGrpSpPr>
          <p:grpSpPr>
            <a:xfrm>
              <a:off x="-1" y="1203055"/>
              <a:ext cx="1222683" cy="5552984"/>
              <a:chOff x="-1" y="1203055"/>
              <a:chExt cx="1222683" cy="5552984"/>
            </a:xfrm>
          </p:grpSpPr>
          <p:grpSp>
            <p:nvGrpSpPr>
              <p:cNvPr id="100" name="Groupe 99"/>
              <p:cNvGrpSpPr>
                <a:grpSpLocks noChangeAspect="1"/>
              </p:cNvGrpSpPr>
              <p:nvPr/>
            </p:nvGrpSpPr>
            <p:grpSpPr>
              <a:xfrm>
                <a:off x="4902" y="3466617"/>
                <a:ext cx="1217780" cy="995864"/>
                <a:chOff x="4903" y="3466616"/>
                <a:chExt cx="4871106" cy="3983454"/>
              </a:xfrm>
            </p:grpSpPr>
            <p:grpSp>
              <p:nvGrpSpPr>
                <p:cNvPr id="173" name="Groupe 172"/>
                <p:cNvGrpSpPr/>
                <p:nvPr/>
              </p:nvGrpSpPr>
              <p:grpSpPr>
                <a:xfrm>
                  <a:off x="4903" y="3466616"/>
                  <a:ext cx="4871106" cy="3983454"/>
                  <a:chOff x="4903" y="3466617"/>
                  <a:chExt cx="3999835" cy="3964889"/>
                </a:xfrm>
              </p:grpSpPr>
              <p:sp>
                <p:nvSpPr>
                  <p:cNvPr id="175" name="Forme libre 174"/>
                  <p:cNvSpPr/>
                  <p:nvPr/>
                </p:nvSpPr>
                <p:spPr>
                  <a:xfrm>
                    <a:off x="1421624" y="6241651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Forme libre 175"/>
                  <p:cNvSpPr/>
                  <p:nvPr/>
                </p:nvSpPr>
                <p:spPr>
                  <a:xfrm>
                    <a:off x="1097651" y="5884815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Forme libre 176"/>
                  <p:cNvSpPr/>
                  <p:nvPr/>
                </p:nvSpPr>
                <p:spPr>
                  <a:xfrm>
                    <a:off x="2972312" y="611733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Forme libre 177"/>
                  <p:cNvSpPr/>
                  <p:nvPr/>
                </p:nvSpPr>
                <p:spPr>
                  <a:xfrm>
                    <a:off x="2571752" y="581136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Forme libre 178"/>
                  <p:cNvSpPr/>
                  <p:nvPr/>
                </p:nvSpPr>
                <p:spPr>
                  <a:xfrm>
                    <a:off x="1062648" y="3466617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Forme libre 179"/>
                  <p:cNvSpPr/>
                  <p:nvPr/>
                </p:nvSpPr>
                <p:spPr>
                  <a:xfrm>
                    <a:off x="3692511" y="3956252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Forme libre 180"/>
                  <p:cNvSpPr/>
                  <p:nvPr/>
                </p:nvSpPr>
                <p:spPr>
                  <a:xfrm>
                    <a:off x="73716" y="4058115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Forme libre 181"/>
                  <p:cNvSpPr/>
                  <p:nvPr/>
                </p:nvSpPr>
                <p:spPr>
                  <a:xfrm>
                    <a:off x="1505852" y="4201686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Forme libre 182"/>
                  <p:cNvSpPr/>
                  <p:nvPr/>
                </p:nvSpPr>
                <p:spPr>
                  <a:xfrm>
                    <a:off x="4903" y="3888890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Ellipse 183"/>
                  <p:cNvSpPr/>
                  <p:nvPr/>
                </p:nvSpPr>
                <p:spPr>
                  <a:xfrm>
                    <a:off x="372443" y="546926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Ellipse 184"/>
                  <p:cNvSpPr/>
                  <p:nvPr/>
                </p:nvSpPr>
                <p:spPr>
                  <a:xfrm>
                    <a:off x="555528" y="561328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Ellipse 185"/>
                  <p:cNvSpPr/>
                  <p:nvPr/>
                </p:nvSpPr>
                <p:spPr>
                  <a:xfrm rot="2941951">
                    <a:off x="378737" y="448175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Ellipse 186"/>
                  <p:cNvSpPr/>
                  <p:nvPr/>
                </p:nvSpPr>
                <p:spPr>
                  <a:xfrm rot="1887608">
                    <a:off x="580803" y="461572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Ellipse 187"/>
                  <p:cNvSpPr/>
                  <p:nvPr/>
                </p:nvSpPr>
                <p:spPr>
                  <a:xfrm rot="20545657" flipH="1">
                    <a:off x="899845" y="47074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Ellipse 188"/>
                  <p:cNvSpPr/>
                  <p:nvPr/>
                </p:nvSpPr>
                <p:spPr>
                  <a:xfrm flipH="1">
                    <a:off x="1030242" y="482119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4" name="Forme libre 173"/>
                <p:cNvSpPr/>
                <p:nvPr/>
              </p:nvSpPr>
              <p:spPr>
                <a:xfrm>
                  <a:off x="172251" y="5509426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01" name="Groupe 100"/>
              <p:cNvGrpSpPr>
                <a:grpSpLocks noChangeAspect="1"/>
              </p:cNvGrpSpPr>
              <p:nvPr/>
            </p:nvGrpSpPr>
            <p:grpSpPr>
              <a:xfrm>
                <a:off x="-1" y="1203055"/>
                <a:ext cx="1217780" cy="995863"/>
                <a:chOff x="0" y="1203055"/>
                <a:chExt cx="4871106" cy="3983454"/>
              </a:xfrm>
            </p:grpSpPr>
            <p:grpSp>
              <p:nvGrpSpPr>
                <p:cNvPr id="156" name="Groupe 155"/>
                <p:cNvGrpSpPr/>
                <p:nvPr/>
              </p:nvGrpSpPr>
              <p:grpSpPr>
                <a:xfrm>
                  <a:off x="0" y="1203055"/>
                  <a:ext cx="4871106" cy="3983454"/>
                  <a:chOff x="0" y="1203055"/>
                  <a:chExt cx="3999835" cy="3964889"/>
                </a:xfrm>
              </p:grpSpPr>
              <p:sp>
                <p:nvSpPr>
                  <p:cNvPr id="158" name="Forme libre 157"/>
                  <p:cNvSpPr/>
                  <p:nvPr/>
                </p:nvSpPr>
                <p:spPr>
                  <a:xfrm>
                    <a:off x="1416721" y="3978089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Forme libre 158"/>
                  <p:cNvSpPr/>
                  <p:nvPr/>
                </p:nvSpPr>
                <p:spPr>
                  <a:xfrm>
                    <a:off x="1092748" y="3621253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orme libre 159"/>
                  <p:cNvSpPr/>
                  <p:nvPr/>
                </p:nvSpPr>
                <p:spPr>
                  <a:xfrm>
                    <a:off x="2967409" y="385377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Forme libre 160"/>
                  <p:cNvSpPr/>
                  <p:nvPr/>
                </p:nvSpPr>
                <p:spPr>
                  <a:xfrm>
                    <a:off x="2566849" y="354780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orme libre 161"/>
                  <p:cNvSpPr/>
                  <p:nvPr/>
                </p:nvSpPr>
                <p:spPr>
                  <a:xfrm>
                    <a:off x="1057745" y="1203055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Forme libre 162"/>
                  <p:cNvSpPr/>
                  <p:nvPr/>
                </p:nvSpPr>
                <p:spPr>
                  <a:xfrm>
                    <a:off x="3687608" y="1692690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Forme libre 163"/>
                  <p:cNvSpPr/>
                  <p:nvPr/>
                </p:nvSpPr>
                <p:spPr>
                  <a:xfrm>
                    <a:off x="68813" y="1794553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Forme libre 164"/>
                  <p:cNvSpPr/>
                  <p:nvPr/>
                </p:nvSpPr>
                <p:spPr>
                  <a:xfrm>
                    <a:off x="1500949" y="1938124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Forme libre 165"/>
                  <p:cNvSpPr/>
                  <p:nvPr/>
                </p:nvSpPr>
                <p:spPr>
                  <a:xfrm>
                    <a:off x="0" y="1625328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Ellipse 166"/>
                  <p:cNvSpPr/>
                  <p:nvPr/>
                </p:nvSpPr>
                <p:spPr>
                  <a:xfrm>
                    <a:off x="367540" y="320570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Ellipse 167"/>
                  <p:cNvSpPr/>
                  <p:nvPr/>
                </p:nvSpPr>
                <p:spPr>
                  <a:xfrm>
                    <a:off x="550625" y="334971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Ellipse 168"/>
                  <p:cNvSpPr/>
                  <p:nvPr/>
                </p:nvSpPr>
                <p:spPr>
                  <a:xfrm rot="2941951">
                    <a:off x="373834" y="221819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Ellipse 169"/>
                  <p:cNvSpPr/>
                  <p:nvPr/>
                </p:nvSpPr>
                <p:spPr>
                  <a:xfrm rot="1887608">
                    <a:off x="575900" y="235216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Ellipse 170"/>
                  <p:cNvSpPr/>
                  <p:nvPr/>
                </p:nvSpPr>
                <p:spPr>
                  <a:xfrm rot="20545657" flipH="1">
                    <a:off x="894942" y="244384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Ellipse 171"/>
                  <p:cNvSpPr/>
                  <p:nvPr/>
                </p:nvSpPr>
                <p:spPr>
                  <a:xfrm flipH="1">
                    <a:off x="1025339" y="255763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7" name="Forme libre 156"/>
                <p:cNvSpPr/>
                <p:nvPr/>
              </p:nvSpPr>
              <p:spPr>
                <a:xfrm>
                  <a:off x="167348" y="3245864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e 101"/>
              <p:cNvGrpSpPr>
                <a:grpSpLocks noChangeAspect="1"/>
              </p:cNvGrpSpPr>
              <p:nvPr/>
            </p:nvGrpSpPr>
            <p:grpSpPr>
              <a:xfrm>
                <a:off x="1165" y="2341849"/>
                <a:ext cx="1217780" cy="995864"/>
                <a:chOff x="1166" y="2341848"/>
                <a:chExt cx="4871106" cy="3983454"/>
              </a:xfrm>
            </p:grpSpPr>
            <p:grpSp>
              <p:nvGrpSpPr>
                <p:cNvPr id="139" name="Groupe 138"/>
                <p:cNvGrpSpPr/>
                <p:nvPr/>
              </p:nvGrpSpPr>
              <p:grpSpPr>
                <a:xfrm>
                  <a:off x="1166" y="2341848"/>
                  <a:ext cx="4871106" cy="3983454"/>
                  <a:chOff x="1166" y="2341849"/>
                  <a:chExt cx="3999835" cy="3964889"/>
                </a:xfrm>
              </p:grpSpPr>
              <p:sp>
                <p:nvSpPr>
                  <p:cNvPr id="141" name="Forme libre 140"/>
                  <p:cNvSpPr/>
                  <p:nvPr/>
                </p:nvSpPr>
                <p:spPr>
                  <a:xfrm>
                    <a:off x="1417887" y="5116883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Forme libre 141"/>
                  <p:cNvSpPr/>
                  <p:nvPr/>
                </p:nvSpPr>
                <p:spPr>
                  <a:xfrm>
                    <a:off x="1093914" y="4760047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Forme libre 142"/>
                  <p:cNvSpPr/>
                  <p:nvPr/>
                </p:nvSpPr>
                <p:spPr>
                  <a:xfrm>
                    <a:off x="2968575" y="499256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Forme libre 143"/>
                  <p:cNvSpPr/>
                  <p:nvPr/>
                </p:nvSpPr>
                <p:spPr>
                  <a:xfrm>
                    <a:off x="2568015" y="468660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Forme libre 144"/>
                  <p:cNvSpPr/>
                  <p:nvPr/>
                </p:nvSpPr>
                <p:spPr>
                  <a:xfrm>
                    <a:off x="1058911" y="2341849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Forme libre 145"/>
                  <p:cNvSpPr/>
                  <p:nvPr/>
                </p:nvSpPr>
                <p:spPr>
                  <a:xfrm>
                    <a:off x="3688774" y="2831484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Forme libre 146"/>
                  <p:cNvSpPr/>
                  <p:nvPr/>
                </p:nvSpPr>
                <p:spPr>
                  <a:xfrm>
                    <a:off x="69979" y="2933347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Forme libre 147"/>
                  <p:cNvSpPr/>
                  <p:nvPr/>
                </p:nvSpPr>
                <p:spPr>
                  <a:xfrm>
                    <a:off x="1502115" y="3076918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Forme libre 148"/>
                  <p:cNvSpPr/>
                  <p:nvPr/>
                </p:nvSpPr>
                <p:spPr>
                  <a:xfrm>
                    <a:off x="1166" y="2764122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Ellipse 149"/>
                  <p:cNvSpPr/>
                  <p:nvPr/>
                </p:nvSpPr>
                <p:spPr>
                  <a:xfrm>
                    <a:off x="368706" y="434449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Ellipse 150"/>
                  <p:cNvSpPr/>
                  <p:nvPr/>
                </p:nvSpPr>
                <p:spPr>
                  <a:xfrm>
                    <a:off x="551791" y="448851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Ellipse 151"/>
                  <p:cNvSpPr/>
                  <p:nvPr/>
                </p:nvSpPr>
                <p:spPr>
                  <a:xfrm rot="2941951">
                    <a:off x="375000" y="33569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Ellipse 152"/>
                  <p:cNvSpPr/>
                  <p:nvPr/>
                </p:nvSpPr>
                <p:spPr>
                  <a:xfrm rot="1887608">
                    <a:off x="577066" y="349095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Ellipse 153"/>
                  <p:cNvSpPr/>
                  <p:nvPr/>
                </p:nvSpPr>
                <p:spPr>
                  <a:xfrm rot="20545657" flipH="1">
                    <a:off x="896108" y="358264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Ellipse 154"/>
                  <p:cNvSpPr/>
                  <p:nvPr/>
                </p:nvSpPr>
                <p:spPr>
                  <a:xfrm flipH="1">
                    <a:off x="1026505" y="369642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0" name="Forme libre 139"/>
                <p:cNvSpPr/>
                <p:nvPr/>
              </p:nvSpPr>
              <p:spPr>
                <a:xfrm>
                  <a:off x="168514" y="4384658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03" name="Groupe 102"/>
              <p:cNvGrpSpPr>
                <a:grpSpLocks noChangeAspect="1"/>
              </p:cNvGrpSpPr>
              <p:nvPr/>
            </p:nvGrpSpPr>
            <p:grpSpPr>
              <a:xfrm>
                <a:off x="65" y="4613298"/>
                <a:ext cx="1217780" cy="995863"/>
                <a:chOff x="66" y="4613298"/>
                <a:chExt cx="4871106" cy="3983454"/>
              </a:xfrm>
            </p:grpSpPr>
            <p:grpSp>
              <p:nvGrpSpPr>
                <p:cNvPr id="122" name="Groupe 121"/>
                <p:cNvGrpSpPr/>
                <p:nvPr/>
              </p:nvGrpSpPr>
              <p:grpSpPr>
                <a:xfrm>
                  <a:off x="66" y="4613298"/>
                  <a:ext cx="4871106" cy="3983454"/>
                  <a:chOff x="66" y="4613298"/>
                  <a:chExt cx="3999835" cy="3964889"/>
                </a:xfrm>
              </p:grpSpPr>
              <p:sp>
                <p:nvSpPr>
                  <p:cNvPr id="124" name="Forme libre 123"/>
                  <p:cNvSpPr/>
                  <p:nvPr/>
                </p:nvSpPr>
                <p:spPr>
                  <a:xfrm>
                    <a:off x="1416787" y="738833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Forme libre 124"/>
                  <p:cNvSpPr/>
                  <p:nvPr/>
                </p:nvSpPr>
                <p:spPr>
                  <a:xfrm>
                    <a:off x="1092814" y="703149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Forme libre 125"/>
                  <p:cNvSpPr/>
                  <p:nvPr/>
                </p:nvSpPr>
                <p:spPr>
                  <a:xfrm>
                    <a:off x="2967475" y="726401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Forme libre 126"/>
                  <p:cNvSpPr/>
                  <p:nvPr/>
                </p:nvSpPr>
                <p:spPr>
                  <a:xfrm>
                    <a:off x="2566915" y="695804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Forme libre 127"/>
                  <p:cNvSpPr/>
                  <p:nvPr/>
                </p:nvSpPr>
                <p:spPr>
                  <a:xfrm>
                    <a:off x="1057811" y="461329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Forme libre 128"/>
                  <p:cNvSpPr/>
                  <p:nvPr/>
                </p:nvSpPr>
                <p:spPr>
                  <a:xfrm>
                    <a:off x="3687674" y="510293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Forme libre 129"/>
                  <p:cNvSpPr/>
                  <p:nvPr/>
                </p:nvSpPr>
                <p:spPr>
                  <a:xfrm>
                    <a:off x="68879" y="520479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Forme libre 130"/>
                  <p:cNvSpPr/>
                  <p:nvPr/>
                </p:nvSpPr>
                <p:spPr>
                  <a:xfrm>
                    <a:off x="1501015" y="534836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Forme libre 131"/>
                  <p:cNvSpPr/>
                  <p:nvPr/>
                </p:nvSpPr>
                <p:spPr>
                  <a:xfrm>
                    <a:off x="66" y="503557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Ellipse 132"/>
                  <p:cNvSpPr/>
                  <p:nvPr/>
                </p:nvSpPr>
                <p:spPr>
                  <a:xfrm>
                    <a:off x="367606" y="661594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Ellipse 133"/>
                  <p:cNvSpPr/>
                  <p:nvPr/>
                </p:nvSpPr>
                <p:spPr>
                  <a:xfrm>
                    <a:off x="550691" y="675996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Ellipse 134"/>
                  <p:cNvSpPr/>
                  <p:nvPr/>
                </p:nvSpPr>
                <p:spPr>
                  <a:xfrm rot="2941951">
                    <a:off x="373900" y="562843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Ellipse 135"/>
                  <p:cNvSpPr/>
                  <p:nvPr/>
                </p:nvSpPr>
                <p:spPr>
                  <a:xfrm rot="1887608">
                    <a:off x="575966" y="576240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Ellipse 136"/>
                  <p:cNvSpPr/>
                  <p:nvPr/>
                </p:nvSpPr>
                <p:spPr>
                  <a:xfrm rot="20545657" flipH="1">
                    <a:off x="895008" y="585409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Ellipse 137"/>
                  <p:cNvSpPr/>
                  <p:nvPr/>
                </p:nvSpPr>
                <p:spPr>
                  <a:xfrm flipH="1">
                    <a:off x="1025405" y="596787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3" name="Forme libre 122"/>
                <p:cNvSpPr/>
                <p:nvPr/>
              </p:nvSpPr>
              <p:spPr>
                <a:xfrm>
                  <a:off x="167414" y="665610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04" name="Groupe 103"/>
              <p:cNvGrpSpPr>
                <a:grpSpLocks noChangeAspect="1"/>
              </p:cNvGrpSpPr>
              <p:nvPr/>
            </p:nvGrpSpPr>
            <p:grpSpPr>
              <a:xfrm>
                <a:off x="3138" y="5760178"/>
                <a:ext cx="1217780" cy="995861"/>
                <a:chOff x="3139" y="5760181"/>
                <a:chExt cx="4871106" cy="3983454"/>
              </a:xfrm>
            </p:grpSpPr>
            <p:grpSp>
              <p:nvGrpSpPr>
                <p:cNvPr id="105" name="Groupe 104"/>
                <p:cNvGrpSpPr/>
                <p:nvPr/>
              </p:nvGrpSpPr>
              <p:grpSpPr>
                <a:xfrm>
                  <a:off x="3139" y="5760181"/>
                  <a:ext cx="4871106" cy="3983454"/>
                  <a:chOff x="3139" y="5760181"/>
                  <a:chExt cx="3999835" cy="3964889"/>
                </a:xfrm>
              </p:grpSpPr>
              <p:sp>
                <p:nvSpPr>
                  <p:cNvPr id="107" name="Forme libre 106"/>
                  <p:cNvSpPr/>
                  <p:nvPr/>
                </p:nvSpPr>
                <p:spPr>
                  <a:xfrm>
                    <a:off x="1419860" y="853521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Forme libre 107"/>
                  <p:cNvSpPr/>
                  <p:nvPr/>
                </p:nvSpPr>
                <p:spPr>
                  <a:xfrm>
                    <a:off x="1095887" y="817837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Forme libre 108"/>
                  <p:cNvSpPr/>
                  <p:nvPr/>
                </p:nvSpPr>
                <p:spPr>
                  <a:xfrm>
                    <a:off x="2970548" y="841090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Forme libre 109"/>
                  <p:cNvSpPr/>
                  <p:nvPr/>
                </p:nvSpPr>
                <p:spPr>
                  <a:xfrm>
                    <a:off x="2569988" y="810493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Forme libre 110"/>
                  <p:cNvSpPr/>
                  <p:nvPr/>
                </p:nvSpPr>
                <p:spPr>
                  <a:xfrm>
                    <a:off x="1060884" y="576018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Forme libre 111"/>
                  <p:cNvSpPr/>
                  <p:nvPr/>
                </p:nvSpPr>
                <p:spPr>
                  <a:xfrm>
                    <a:off x="3690747" y="624981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orme libre 112"/>
                  <p:cNvSpPr/>
                  <p:nvPr/>
                </p:nvSpPr>
                <p:spPr>
                  <a:xfrm>
                    <a:off x="71952" y="635167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Forme libre 113"/>
                  <p:cNvSpPr/>
                  <p:nvPr/>
                </p:nvSpPr>
                <p:spPr>
                  <a:xfrm>
                    <a:off x="1504088" y="649525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orme libre 114"/>
                  <p:cNvSpPr/>
                  <p:nvPr/>
                </p:nvSpPr>
                <p:spPr>
                  <a:xfrm>
                    <a:off x="3139" y="618245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Ellipse 115"/>
                  <p:cNvSpPr/>
                  <p:nvPr/>
                </p:nvSpPr>
                <p:spPr>
                  <a:xfrm>
                    <a:off x="370679" y="776282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Ellipse 116"/>
                  <p:cNvSpPr/>
                  <p:nvPr/>
                </p:nvSpPr>
                <p:spPr>
                  <a:xfrm>
                    <a:off x="553764" y="790684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Ellipse 117"/>
                  <p:cNvSpPr/>
                  <p:nvPr/>
                </p:nvSpPr>
                <p:spPr>
                  <a:xfrm rot="2941951">
                    <a:off x="376973" y="677531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Ellipse 118"/>
                  <p:cNvSpPr/>
                  <p:nvPr/>
                </p:nvSpPr>
                <p:spPr>
                  <a:xfrm rot="1887608">
                    <a:off x="579039" y="690928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Ellipse 119"/>
                  <p:cNvSpPr/>
                  <p:nvPr/>
                </p:nvSpPr>
                <p:spPr>
                  <a:xfrm rot="20545657" flipH="1">
                    <a:off x="898081" y="700097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Ellipse 120"/>
                  <p:cNvSpPr/>
                  <p:nvPr/>
                </p:nvSpPr>
                <p:spPr>
                  <a:xfrm flipH="1">
                    <a:off x="1028478" y="711475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6" name="Forme libre 105"/>
                <p:cNvSpPr/>
                <p:nvPr/>
              </p:nvSpPr>
              <p:spPr>
                <a:xfrm>
                  <a:off x="170487" y="780299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" name="Groupe 8"/>
            <p:cNvGrpSpPr/>
            <p:nvPr/>
          </p:nvGrpSpPr>
          <p:grpSpPr>
            <a:xfrm>
              <a:off x="1483891" y="1205574"/>
              <a:ext cx="1222682" cy="5552984"/>
              <a:chOff x="1483891" y="1205574"/>
              <a:chExt cx="1222682" cy="5552984"/>
            </a:xfrm>
          </p:grpSpPr>
          <p:grpSp>
            <p:nvGrpSpPr>
              <p:cNvPr id="10" name="Groupe 9"/>
              <p:cNvGrpSpPr>
                <a:grpSpLocks noChangeAspect="1"/>
              </p:cNvGrpSpPr>
              <p:nvPr/>
            </p:nvGrpSpPr>
            <p:grpSpPr>
              <a:xfrm>
                <a:off x="1488794" y="3469136"/>
                <a:ext cx="1217779" cy="995864"/>
                <a:chOff x="1488794" y="3469135"/>
                <a:chExt cx="4871106" cy="3983454"/>
              </a:xfrm>
            </p:grpSpPr>
            <p:grpSp>
              <p:nvGrpSpPr>
                <p:cNvPr id="83" name="Groupe 82"/>
                <p:cNvGrpSpPr/>
                <p:nvPr/>
              </p:nvGrpSpPr>
              <p:grpSpPr>
                <a:xfrm>
                  <a:off x="1488794" y="3469135"/>
                  <a:ext cx="4871106" cy="3983454"/>
                  <a:chOff x="1488793" y="3469136"/>
                  <a:chExt cx="3999835" cy="3964889"/>
                </a:xfrm>
              </p:grpSpPr>
              <p:sp>
                <p:nvSpPr>
                  <p:cNvPr id="85" name="Forme libre 84"/>
                  <p:cNvSpPr/>
                  <p:nvPr/>
                </p:nvSpPr>
                <p:spPr>
                  <a:xfrm>
                    <a:off x="2905514" y="6244170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6" name="Forme libre 85"/>
                  <p:cNvSpPr/>
                  <p:nvPr/>
                </p:nvSpPr>
                <p:spPr>
                  <a:xfrm>
                    <a:off x="2581541" y="5887334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7" name="Forme libre 86"/>
                  <p:cNvSpPr/>
                  <p:nvPr/>
                </p:nvSpPr>
                <p:spPr>
                  <a:xfrm>
                    <a:off x="4456202" y="611985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orme libre 87"/>
                  <p:cNvSpPr/>
                  <p:nvPr/>
                </p:nvSpPr>
                <p:spPr>
                  <a:xfrm>
                    <a:off x="4055642" y="581388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9" name="Forme libre 88"/>
                  <p:cNvSpPr/>
                  <p:nvPr/>
                </p:nvSpPr>
                <p:spPr>
                  <a:xfrm>
                    <a:off x="2546538" y="3469136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0" name="Forme libre 89"/>
                  <p:cNvSpPr/>
                  <p:nvPr/>
                </p:nvSpPr>
                <p:spPr>
                  <a:xfrm>
                    <a:off x="5176401" y="3958771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1" name="Forme libre 90"/>
                  <p:cNvSpPr/>
                  <p:nvPr/>
                </p:nvSpPr>
                <p:spPr>
                  <a:xfrm>
                    <a:off x="1557606" y="4060634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2" name="Forme libre 91"/>
                  <p:cNvSpPr/>
                  <p:nvPr/>
                </p:nvSpPr>
                <p:spPr>
                  <a:xfrm>
                    <a:off x="2989742" y="4204205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3" name="Forme libre 92"/>
                  <p:cNvSpPr/>
                  <p:nvPr/>
                </p:nvSpPr>
                <p:spPr>
                  <a:xfrm>
                    <a:off x="1488793" y="3891409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4" name="Ellipse 93"/>
                  <p:cNvSpPr/>
                  <p:nvPr/>
                </p:nvSpPr>
                <p:spPr>
                  <a:xfrm>
                    <a:off x="1856333" y="547178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5" name="Ellipse 94"/>
                  <p:cNvSpPr/>
                  <p:nvPr/>
                </p:nvSpPr>
                <p:spPr>
                  <a:xfrm>
                    <a:off x="2039418" y="561580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6" name="Ellipse 95"/>
                  <p:cNvSpPr/>
                  <p:nvPr/>
                </p:nvSpPr>
                <p:spPr>
                  <a:xfrm rot="2941951">
                    <a:off x="1862627" y="448427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7" name="Ellipse 96"/>
                  <p:cNvSpPr/>
                  <p:nvPr/>
                </p:nvSpPr>
                <p:spPr>
                  <a:xfrm rot="1887608">
                    <a:off x="2064693" y="461824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8" name="Ellipse 97"/>
                  <p:cNvSpPr/>
                  <p:nvPr/>
                </p:nvSpPr>
                <p:spPr>
                  <a:xfrm rot="20545657" flipH="1">
                    <a:off x="2383735" y="4709928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9" name="Ellipse 98"/>
                  <p:cNvSpPr/>
                  <p:nvPr/>
                </p:nvSpPr>
                <p:spPr>
                  <a:xfrm flipH="1">
                    <a:off x="2514132" y="482371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4" name="Forme libre 83"/>
                <p:cNvSpPr/>
                <p:nvPr/>
              </p:nvSpPr>
              <p:spPr>
                <a:xfrm>
                  <a:off x="1656141" y="5511945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e 10"/>
              <p:cNvGrpSpPr>
                <a:grpSpLocks noChangeAspect="1"/>
              </p:cNvGrpSpPr>
              <p:nvPr/>
            </p:nvGrpSpPr>
            <p:grpSpPr>
              <a:xfrm>
                <a:off x="1483891" y="1205574"/>
                <a:ext cx="1217779" cy="995863"/>
                <a:chOff x="1483891" y="1205574"/>
                <a:chExt cx="4871106" cy="3983454"/>
              </a:xfrm>
            </p:grpSpPr>
            <p:grpSp>
              <p:nvGrpSpPr>
                <p:cNvPr id="66" name="Groupe 65"/>
                <p:cNvGrpSpPr/>
                <p:nvPr/>
              </p:nvGrpSpPr>
              <p:grpSpPr>
                <a:xfrm>
                  <a:off x="1483891" y="1205574"/>
                  <a:ext cx="4871106" cy="3983454"/>
                  <a:chOff x="1483890" y="1205574"/>
                  <a:chExt cx="3999835" cy="3964889"/>
                </a:xfrm>
              </p:grpSpPr>
              <p:sp>
                <p:nvSpPr>
                  <p:cNvPr id="68" name="Forme libre 67"/>
                  <p:cNvSpPr/>
                  <p:nvPr/>
                </p:nvSpPr>
                <p:spPr>
                  <a:xfrm>
                    <a:off x="2900611" y="3980608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9" name="Forme libre 68"/>
                  <p:cNvSpPr/>
                  <p:nvPr/>
                </p:nvSpPr>
                <p:spPr>
                  <a:xfrm>
                    <a:off x="2576638" y="3623772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0" name="Forme libre 69"/>
                  <p:cNvSpPr/>
                  <p:nvPr/>
                </p:nvSpPr>
                <p:spPr>
                  <a:xfrm>
                    <a:off x="4451299" y="385629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1" name="Forme libre 70"/>
                  <p:cNvSpPr/>
                  <p:nvPr/>
                </p:nvSpPr>
                <p:spPr>
                  <a:xfrm>
                    <a:off x="4050739" y="355032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2" name="Forme libre 71"/>
                  <p:cNvSpPr/>
                  <p:nvPr/>
                </p:nvSpPr>
                <p:spPr>
                  <a:xfrm>
                    <a:off x="2541635" y="1205574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3" name="Forme libre 72"/>
                  <p:cNvSpPr/>
                  <p:nvPr/>
                </p:nvSpPr>
                <p:spPr>
                  <a:xfrm>
                    <a:off x="5171498" y="1695209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4" name="Forme libre 73"/>
                  <p:cNvSpPr/>
                  <p:nvPr/>
                </p:nvSpPr>
                <p:spPr>
                  <a:xfrm>
                    <a:off x="1552703" y="1797072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5" name="Forme libre 74"/>
                  <p:cNvSpPr/>
                  <p:nvPr/>
                </p:nvSpPr>
                <p:spPr>
                  <a:xfrm>
                    <a:off x="2984839" y="1940643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6" name="Forme libre 75"/>
                  <p:cNvSpPr/>
                  <p:nvPr/>
                </p:nvSpPr>
                <p:spPr>
                  <a:xfrm>
                    <a:off x="1483890" y="1627847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7" name="Ellipse 76"/>
                  <p:cNvSpPr/>
                  <p:nvPr/>
                </p:nvSpPr>
                <p:spPr>
                  <a:xfrm>
                    <a:off x="1851430" y="320822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8" name="Ellipse 77"/>
                  <p:cNvSpPr/>
                  <p:nvPr/>
                </p:nvSpPr>
                <p:spPr>
                  <a:xfrm>
                    <a:off x="2034515" y="335223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9" name="Ellipse 78"/>
                  <p:cNvSpPr/>
                  <p:nvPr/>
                </p:nvSpPr>
                <p:spPr>
                  <a:xfrm rot="2941951">
                    <a:off x="1857724" y="22207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0" name="Ellipse 79"/>
                  <p:cNvSpPr/>
                  <p:nvPr/>
                </p:nvSpPr>
                <p:spPr>
                  <a:xfrm rot="1887608">
                    <a:off x="2059790" y="235467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1" name="Ellipse 80"/>
                  <p:cNvSpPr/>
                  <p:nvPr/>
                </p:nvSpPr>
                <p:spPr>
                  <a:xfrm rot="20545657" flipH="1">
                    <a:off x="2378832" y="244636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2" name="Ellipse 81"/>
                  <p:cNvSpPr/>
                  <p:nvPr/>
                </p:nvSpPr>
                <p:spPr>
                  <a:xfrm flipH="1">
                    <a:off x="2509229" y="256015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7" name="Forme libre 66"/>
                <p:cNvSpPr/>
                <p:nvPr/>
              </p:nvSpPr>
              <p:spPr>
                <a:xfrm>
                  <a:off x="1651238" y="3248383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2" name="Groupe 11"/>
              <p:cNvGrpSpPr>
                <a:grpSpLocks noChangeAspect="1"/>
              </p:cNvGrpSpPr>
              <p:nvPr/>
            </p:nvGrpSpPr>
            <p:grpSpPr>
              <a:xfrm>
                <a:off x="1485057" y="2344368"/>
                <a:ext cx="1217779" cy="995864"/>
                <a:chOff x="1485057" y="2344367"/>
                <a:chExt cx="4871106" cy="3983454"/>
              </a:xfrm>
            </p:grpSpPr>
            <p:grpSp>
              <p:nvGrpSpPr>
                <p:cNvPr id="49" name="Groupe 48"/>
                <p:cNvGrpSpPr/>
                <p:nvPr/>
              </p:nvGrpSpPr>
              <p:grpSpPr>
                <a:xfrm>
                  <a:off x="1485057" y="2344367"/>
                  <a:ext cx="4871106" cy="3983454"/>
                  <a:chOff x="1485056" y="2344368"/>
                  <a:chExt cx="3999835" cy="3964889"/>
                </a:xfrm>
              </p:grpSpPr>
              <p:sp>
                <p:nvSpPr>
                  <p:cNvPr id="51" name="Forme libre 50"/>
                  <p:cNvSpPr/>
                  <p:nvPr/>
                </p:nvSpPr>
                <p:spPr>
                  <a:xfrm>
                    <a:off x="2901777" y="511940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orme libre 51"/>
                  <p:cNvSpPr/>
                  <p:nvPr/>
                </p:nvSpPr>
                <p:spPr>
                  <a:xfrm>
                    <a:off x="2577804" y="476256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" name="Forme libre 52"/>
                  <p:cNvSpPr/>
                  <p:nvPr/>
                </p:nvSpPr>
                <p:spPr>
                  <a:xfrm>
                    <a:off x="4452465" y="499508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" name="Forme libre 53"/>
                  <p:cNvSpPr/>
                  <p:nvPr/>
                </p:nvSpPr>
                <p:spPr>
                  <a:xfrm>
                    <a:off x="4051905" y="468911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" name="Forme libre 54"/>
                  <p:cNvSpPr/>
                  <p:nvPr/>
                </p:nvSpPr>
                <p:spPr>
                  <a:xfrm>
                    <a:off x="2542801" y="234436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" name="Forme libre 55"/>
                  <p:cNvSpPr/>
                  <p:nvPr/>
                </p:nvSpPr>
                <p:spPr>
                  <a:xfrm>
                    <a:off x="5172664" y="283400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7" name="Forme libre 56"/>
                  <p:cNvSpPr/>
                  <p:nvPr/>
                </p:nvSpPr>
                <p:spPr>
                  <a:xfrm>
                    <a:off x="1553869" y="293586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8" name="Forme libre 57"/>
                  <p:cNvSpPr/>
                  <p:nvPr/>
                </p:nvSpPr>
                <p:spPr>
                  <a:xfrm>
                    <a:off x="2986005" y="307943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9" name="Forme libre 58"/>
                  <p:cNvSpPr/>
                  <p:nvPr/>
                </p:nvSpPr>
                <p:spPr>
                  <a:xfrm>
                    <a:off x="1485056" y="276664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0" name="Ellipse 59"/>
                  <p:cNvSpPr/>
                  <p:nvPr/>
                </p:nvSpPr>
                <p:spPr>
                  <a:xfrm>
                    <a:off x="1852596" y="434701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1" name="Ellipse 60"/>
                  <p:cNvSpPr/>
                  <p:nvPr/>
                </p:nvSpPr>
                <p:spPr>
                  <a:xfrm>
                    <a:off x="2035681" y="449103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2" name="Ellipse 61"/>
                  <p:cNvSpPr/>
                  <p:nvPr/>
                </p:nvSpPr>
                <p:spPr>
                  <a:xfrm rot="2941951">
                    <a:off x="1858890" y="33595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3" name="Ellipse 62"/>
                  <p:cNvSpPr/>
                  <p:nvPr/>
                </p:nvSpPr>
                <p:spPr>
                  <a:xfrm rot="1887608">
                    <a:off x="2060956" y="349347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4" name="Ellipse 63"/>
                  <p:cNvSpPr/>
                  <p:nvPr/>
                </p:nvSpPr>
                <p:spPr>
                  <a:xfrm rot="20545657" flipH="1">
                    <a:off x="2379998" y="358516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5" name="Ellipse 64"/>
                  <p:cNvSpPr/>
                  <p:nvPr/>
                </p:nvSpPr>
                <p:spPr>
                  <a:xfrm flipH="1">
                    <a:off x="2510395" y="369894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0" name="Forme libre 49"/>
                <p:cNvSpPr/>
                <p:nvPr/>
              </p:nvSpPr>
              <p:spPr>
                <a:xfrm>
                  <a:off x="1652404" y="438717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3" name="Groupe 12"/>
              <p:cNvGrpSpPr>
                <a:grpSpLocks noChangeAspect="1"/>
              </p:cNvGrpSpPr>
              <p:nvPr/>
            </p:nvGrpSpPr>
            <p:grpSpPr>
              <a:xfrm>
                <a:off x="1483957" y="4615817"/>
                <a:ext cx="1217779" cy="995863"/>
                <a:chOff x="1483957" y="4615817"/>
                <a:chExt cx="4871106" cy="3983454"/>
              </a:xfrm>
            </p:grpSpPr>
            <p:grpSp>
              <p:nvGrpSpPr>
                <p:cNvPr id="32" name="Groupe 31"/>
                <p:cNvGrpSpPr/>
                <p:nvPr/>
              </p:nvGrpSpPr>
              <p:grpSpPr>
                <a:xfrm>
                  <a:off x="1483957" y="4615817"/>
                  <a:ext cx="4871106" cy="3983454"/>
                  <a:chOff x="1483956" y="4615817"/>
                  <a:chExt cx="3999835" cy="3964889"/>
                </a:xfrm>
              </p:grpSpPr>
              <p:sp>
                <p:nvSpPr>
                  <p:cNvPr id="34" name="Forme libre 33"/>
                  <p:cNvSpPr/>
                  <p:nvPr/>
                </p:nvSpPr>
                <p:spPr>
                  <a:xfrm>
                    <a:off x="2900677" y="7390851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5" name="Forme libre 34"/>
                  <p:cNvSpPr/>
                  <p:nvPr/>
                </p:nvSpPr>
                <p:spPr>
                  <a:xfrm>
                    <a:off x="2576704" y="7034015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" name="Forme libre 35"/>
                  <p:cNvSpPr/>
                  <p:nvPr/>
                </p:nvSpPr>
                <p:spPr>
                  <a:xfrm>
                    <a:off x="4451365" y="726653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7" name="Forme libre 36"/>
                  <p:cNvSpPr/>
                  <p:nvPr/>
                </p:nvSpPr>
                <p:spPr>
                  <a:xfrm>
                    <a:off x="4050805" y="696056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" name="Forme libre 37"/>
                  <p:cNvSpPr/>
                  <p:nvPr/>
                </p:nvSpPr>
                <p:spPr>
                  <a:xfrm>
                    <a:off x="2541701" y="4615817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9" name="Forme libre 38"/>
                  <p:cNvSpPr/>
                  <p:nvPr/>
                </p:nvSpPr>
                <p:spPr>
                  <a:xfrm>
                    <a:off x="5171564" y="5105452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" name="Forme libre 39"/>
                  <p:cNvSpPr/>
                  <p:nvPr/>
                </p:nvSpPr>
                <p:spPr>
                  <a:xfrm>
                    <a:off x="1552769" y="5207315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" name="Forme libre 40"/>
                  <p:cNvSpPr/>
                  <p:nvPr/>
                </p:nvSpPr>
                <p:spPr>
                  <a:xfrm>
                    <a:off x="2984905" y="5350886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" name="Forme libre 41"/>
                  <p:cNvSpPr/>
                  <p:nvPr/>
                </p:nvSpPr>
                <p:spPr>
                  <a:xfrm>
                    <a:off x="1483956" y="5038090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" name="Ellipse 42"/>
                  <p:cNvSpPr/>
                  <p:nvPr/>
                </p:nvSpPr>
                <p:spPr>
                  <a:xfrm>
                    <a:off x="1851496" y="661846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" name="Ellipse 43"/>
                  <p:cNvSpPr/>
                  <p:nvPr/>
                </p:nvSpPr>
                <p:spPr>
                  <a:xfrm>
                    <a:off x="2034581" y="676248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" name="Ellipse 44"/>
                  <p:cNvSpPr/>
                  <p:nvPr/>
                </p:nvSpPr>
                <p:spPr>
                  <a:xfrm rot="2941951">
                    <a:off x="1857790" y="563095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" name="Ellipse 45"/>
                  <p:cNvSpPr/>
                  <p:nvPr/>
                </p:nvSpPr>
                <p:spPr>
                  <a:xfrm rot="1887608">
                    <a:off x="2059856" y="576492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" name="Ellipse 46"/>
                  <p:cNvSpPr/>
                  <p:nvPr/>
                </p:nvSpPr>
                <p:spPr>
                  <a:xfrm rot="20545657" flipH="1">
                    <a:off x="2378898" y="58566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8" name="Ellipse 47"/>
                  <p:cNvSpPr/>
                  <p:nvPr/>
                </p:nvSpPr>
                <p:spPr>
                  <a:xfrm flipH="1">
                    <a:off x="2509295" y="597039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" name="Forme libre 32"/>
                <p:cNvSpPr/>
                <p:nvPr/>
              </p:nvSpPr>
              <p:spPr>
                <a:xfrm>
                  <a:off x="1651304" y="6658626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e 13"/>
              <p:cNvGrpSpPr>
                <a:grpSpLocks noChangeAspect="1"/>
              </p:cNvGrpSpPr>
              <p:nvPr/>
            </p:nvGrpSpPr>
            <p:grpSpPr>
              <a:xfrm>
                <a:off x="1487030" y="5762697"/>
                <a:ext cx="1217779" cy="995861"/>
                <a:chOff x="1487030" y="5762700"/>
                <a:chExt cx="4871106" cy="3983454"/>
              </a:xfrm>
            </p:grpSpPr>
            <p:grpSp>
              <p:nvGrpSpPr>
                <p:cNvPr id="15" name="Groupe 14"/>
                <p:cNvGrpSpPr/>
                <p:nvPr/>
              </p:nvGrpSpPr>
              <p:grpSpPr>
                <a:xfrm>
                  <a:off x="1487030" y="5762700"/>
                  <a:ext cx="4871106" cy="3983454"/>
                  <a:chOff x="1487029" y="5762700"/>
                  <a:chExt cx="3999835" cy="3964889"/>
                </a:xfrm>
              </p:grpSpPr>
              <p:sp>
                <p:nvSpPr>
                  <p:cNvPr id="17" name="Forme libre 16"/>
                  <p:cNvSpPr/>
                  <p:nvPr/>
                </p:nvSpPr>
                <p:spPr>
                  <a:xfrm>
                    <a:off x="2903750" y="8537734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" name="Forme libre 17"/>
                  <p:cNvSpPr/>
                  <p:nvPr/>
                </p:nvSpPr>
                <p:spPr>
                  <a:xfrm>
                    <a:off x="2579777" y="8180898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" name="Forme libre 18"/>
                  <p:cNvSpPr/>
                  <p:nvPr/>
                </p:nvSpPr>
                <p:spPr>
                  <a:xfrm>
                    <a:off x="4454438" y="841342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" name="Forme libre 19"/>
                  <p:cNvSpPr/>
                  <p:nvPr/>
                </p:nvSpPr>
                <p:spPr>
                  <a:xfrm>
                    <a:off x="4053878" y="810745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1" name="Forme libre 20"/>
                  <p:cNvSpPr/>
                  <p:nvPr/>
                </p:nvSpPr>
                <p:spPr>
                  <a:xfrm>
                    <a:off x="2544774" y="5762700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2" name="Forme libre 21"/>
                  <p:cNvSpPr/>
                  <p:nvPr/>
                </p:nvSpPr>
                <p:spPr>
                  <a:xfrm>
                    <a:off x="5174637" y="6252335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3" name="Forme libre 22"/>
                  <p:cNvSpPr/>
                  <p:nvPr/>
                </p:nvSpPr>
                <p:spPr>
                  <a:xfrm>
                    <a:off x="1555842" y="6354198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4" name="Forme libre 23"/>
                  <p:cNvSpPr/>
                  <p:nvPr/>
                </p:nvSpPr>
                <p:spPr>
                  <a:xfrm>
                    <a:off x="2987978" y="6497769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5" name="Forme libre 24"/>
                  <p:cNvSpPr/>
                  <p:nvPr/>
                </p:nvSpPr>
                <p:spPr>
                  <a:xfrm>
                    <a:off x="1487029" y="6184973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6" name="Ellipse 25"/>
                  <p:cNvSpPr/>
                  <p:nvPr/>
                </p:nvSpPr>
                <p:spPr>
                  <a:xfrm>
                    <a:off x="1854569" y="776534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7" name="Ellipse 26"/>
                  <p:cNvSpPr/>
                  <p:nvPr/>
                </p:nvSpPr>
                <p:spPr>
                  <a:xfrm>
                    <a:off x="2037654" y="790936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8" name="Ellipse 27"/>
                  <p:cNvSpPr/>
                  <p:nvPr/>
                </p:nvSpPr>
                <p:spPr>
                  <a:xfrm rot="2941951">
                    <a:off x="1860863" y="677783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9" name="Ellipse 28"/>
                  <p:cNvSpPr/>
                  <p:nvPr/>
                </p:nvSpPr>
                <p:spPr>
                  <a:xfrm rot="1887608">
                    <a:off x="2062929" y="691180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0" name="Ellipse 29"/>
                  <p:cNvSpPr/>
                  <p:nvPr/>
                </p:nvSpPr>
                <p:spPr>
                  <a:xfrm rot="20545657" flipH="1">
                    <a:off x="2381971" y="700349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1" name="Ellipse 30"/>
                  <p:cNvSpPr/>
                  <p:nvPr/>
                </p:nvSpPr>
                <p:spPr>
                  <a:xfrm flipH="1">
                    <a:off x="2512368" y="711727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" name="Forme libre 15"/>
                <p:cNvSpPr/>
                <p:nvPr/>
              </p:nvSpPr>
              <p:spPr>
                <a:xfrm>
                  <a:off x="1654377" y="7805509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91" name="Groupe 190"/>
          <p:cNvGrpSpPr/>
          <p:nvPr/>
        </p:nvGrpSpPr>
        <p:grpSpPr>
          <a:xfrm>
            <a:off x="4970431" y="2304000"/>
            <a:ext cx="860714" cy="3910277"/>
            <a:chOff x="3877468" y="1183349"/>
            <a:chExt cx="1222683" cy="5552984"/>
          </a:xfrm>
        </p:grpSpPr>
        <p:grpSp>
          <p:nvGrpSpPr>
            <p:cNvPr id="283" name="Groupe 282"/>
            <p:cNvGrpSpPr>
              <a:grpSpLocks noChangeAspect="1"/>
            </p:cNvGrpSpPr>
            <p:nvPr/>
          </p:nvGrpSpPr>
          <p:grpSpPr>
            <a:xfrm>
              <a:off x="3882371" y="3446911"/>
              <a:ext cx="1217780" cy="995864"/>
              <a:chOff x="3882369" y="3446910"/>
              <a:chExt cx="4871106" cy="3983454"/>
            </a:xfrm>
          </p:grpSpPr>
          <p:grpSp>
            <p:nvGrpSpPr>
              <p:cNvPr id="356" name="Groupe 355"/>
              <p:cNvGrpSpPr/>
              <p:nvPr/>
            </p:nvGrpSpPr>
            <p:grpSpPr>
              <a:xfrm>
                <a:off x="3882369" y="3446910"/>
                <a:ext cx="4871106" cy="3983454"/>
                <a:chOff x="3882370" y="3446911"/>
                <a:chExt cx="3999835" cy="3964889"/>
              </a:xfrm>
            </p:grpSpPr>
            <p:sp>
              <p:nvSpPr>
                <p:cNvPr id="358" name="Forme libre 357"/>
                <p:cNvSpPr/>
                <p:nvPr/>
              </p:nvSpPr>
              <p:spPr>
                <a:xfrm>
                  <a:off x="5299091" y="6221945"/>
                  <a:ext cx="347882" cy="1189855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59" name="Forme libre 358"/>
                <p:cNvSpPr/>
                <p:nvPr/>
              </p:nvSpPr>
              <p:spPr>
                <a:xfrm>
                  <a:off x="4975118" y="5865109"/>
                  <a:ext cx="338454" cy="1119091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60" name="Forme libre 359"/>
                <p:cNvSpPr/>
                <p:nvPr/>
              </p:nvSpPr>
              <p:spPr>
                <a:xfrm>
                  <a:off x="6849779" y="6097631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61" name="Forme libre 360"/>
                <p:cNvSpPr/>
                <p:nvPr/>
              </p:nvSpPr>
              <p:spPr>
                <a:xfrm>
                  <a:off x="6449219" y="5791662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62" name="Forme libre 361"/>
                <p:cNvSpPr/>
                <p:nvPr/>
              </p:nvSpPr>
              <p:spPr>
                <a:xfrm>
                  <a:off x="4940115" y="3446911"/>
                  <a:ext cx="2936506" cy="3013127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63" name="Forme libre 362"/>
                <p:cNvSpPr/>
                <p:nvPr/>
              </p:nvSpPr>
              <p:spPr>
                <a:xfrm>
                  <a:off x="7569978" y="3936546"/>
                  <a:ext cx="312227" cy="350724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64" name="Forme libre 363"/>
                <p:cNvSpPr/>
                <p:nvPr/>
              </p:nvSpPr>
              <p:spPr>
                <a:xfrm>
                  <a:off x="3951183" y="4038409"/>
                  <a:ext cx="1584435" cy="1899617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65" name="Forme libre 364"/>
                <p:cNvSpPr/>
                <p:nvPr/>
              </p:nvSpPr>
              <p:spPr>
                <a:xfrm>
                  <a:off x="5383319" y="4181980"/>
                  <a:ext cx="683066" cy="289699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66" name="Forme libre 365"/>
                <p:cNvSpPr/>
                <p:nvPr/>
              </p:nvSpPr>
              <p:spPr>
                <a:xfrm>
                  <a:off x="3882370" y="3869184"/>
                  <a:ext cx="735081" cy="342727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67" name="Ellipse 366"/>
                <p:cNvSpPr/>
                <p:nvPr/>
              </p:nvSpPr>
              <p:spPr>
                <a:xfrm>
                  <a:off x="4249910" y="5449559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68" name="Ellipse 367"/>
                <p:cNvSpPr/>
                <p:nvPr/>
              </p:nvSpPr>
              <p:spPr>
                <a:xfrm>
                  <a:off x="4432995" y="5593575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69" name="Ellipse 368"/>
                <p:cNvSpPr/>
                <p:nvPr/>
              </p:nvSpPr>
              <p:spPr>
                <a:xfrm rot="2941951">
                  <a:off x="4256204" y="4462046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70" name="Ellipse 369"/>
                <p:cNvSpPr/>
                <p:nvPr/>
              </p:nvSpPr>
              <p:spPr>
                <a:xfrm rot="1887608">
                  <a:off x="4458270" y="4596016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71" name="Ellipse 370"/>
                <p:cNvSpPr/>
                <p:nvPr/>
              </p:nvSpPr>
              <p:spPr>
                <a:xfrm rot="20545657" flipH="1">
                  <a:off x="4777312" y="4687703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72" name="Ellipse 371"/>
                <p:cNvSpPr/>
                <p:nvPr/>
              </p:nvSpPr>
              <p:spPr>
                <a:xfrm flipH="1">
                  <a:off x="4907709" y="4801487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sp>
            <p:nvSpPr>
              <p:cNvPr id="357" name="Forme libre 356"/>
              <p:cNvSpPr/>
              <p:nvPr/>
            </p:nvSpPr>
            <p:spPr>
              <a:xfrm>
                <a:off x="4049718" y="5489720"/>
                <a:ext cx="743316" cy="391887"/>
              </a:xfrm>
              <a:custGeom>
                <a:avLst/>
                <a:gdLst>
                  <a:gd name="connsiteX0" fmla="*/ 0 w 743316"/>
                  <a:gd name="connsiteY0" fmla="*/ 0 h 384094"/>
                  <a:gd name="connsiteX1" fmla="*/ 74141 w 743316"/>
                  <a:gd name="connsiteY1" fmla="*/ 259492 h 384094"/>
                  <a:gd name="connsiteX2" fmla="*/ 308919 w 743316"/>
                  <a:gd name="connsiteY2" fmla="*/ 345990 h 384094"/>
                  <a:gd name="connsiteX3" fmla="*/ 580768 w 743316"/>
                  <a:gd name="connsiteY3" fmla="*/ 383060 h 384094"/>
                  <a:gd name="connsiteX4" fmla="*/ 729049 w 743316"/>
                  <a:gd name="connsiteY4" fmla="*/ 308919 h 384094"/>
                  <a:gd name="connsiteX5" fmla="*/ 729049 w 743316"/>
                  <a:gd name="connsiteY5" fmla="*/ 333633 h 384094"/>
                  <a:gd name="connsiteX0" fmla="*/ 0 w 743316"/>
                  <a:gd name="connsiteY0" fmla="*/ 0 h 391887"/>
                  <a:gd name="connsiteX1" fmla="*/ 74141 w 743316"/>
                  <a:gd name="connsiteY1" fmla="*/ 259492 h 391887"/>
                  <a:gd name="connsiteX2" fmla="*/ 308919 w 743316"/>
                  <a:gd name="connsiteY2" fmla="*/ 376726 h 391887"/>
                  <a:gd name="connsiteX3" fmla="*/ 580768 w 743316"/>
                  <a:gd name="connsiteY3" fmla="*/ 383060 h 391887"/>
                  <a:gd name="connsiteX4" fmla="*/ 729049 w 743316"/>
                  <a:gd name="connsiteY4" fmla="*/ 308919 h 391887"/>
                  <a:gd name="connsiteX5" fmla="*/ 729049 w 743316"/>
                  <a:gd name="connsiteY5" fmla="*/ 333633 h 3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3316" h="391887">
                    <a:moveTo>
                      <a:pt x="0" y="0"/>
                    </a:moveTo>
                    <a:cubicBezTo>
                      <a:pt x="11327" y="100913"/>
                      <a:pt x="22655" y="196704"/>
                      <a:pt x="74141" y="259492"/>
                    </a:cubicBezTo>
                    <a:cubicBezTo>
                      <a:pt x="125627" y="322280"/>
                      <a:pt x="224481" y="356131"/>
                      <a:pt x="308919" y="376726"/>
                    </a:cubicBezTo>
                    <a:cubicBezTo>
                      <a:pt x="393357" y="397321"/>
                      <a:pt x="510746" y="394361"/>
                      <a:pt x="580768" y="383060"/>
                    </a:cubicBezTo>
                    <a:cubicBezTo>
                      <a:pt x="650790" y="371759"/>
                      <a:pt x="704336" y="317157"/>
                      <a:pt x="729049" y="308919"/>
                    </a:cubicBezTo>
                    <a:cubicBezTo>
                      <a:pt x="753762" y="300681"/>
                      <a:pt x="741405" y="317157"/>
                      <a:pt x="729049" y="33363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284" name="Groupe 283"/>
            <p:cNvGrpSpPr>
              <a:grpSpLocks noChangeAspect="1"/>
            </p:cNvGrpSpPr>
            <p:nvPr/>
          </p:nvGrpSpPr>
          <p:grpSpPr>
            <a:xfrm>
              <a:off x="3877468" y="1183349"/>
              <a:ext cx="1217780" cy="995863"/>
              <a:chOff x="3877466" y="1183349"/>
              <a:chExt cx="4871106" cy="3983454"/>
            </a:xfrm>
          </p:grpSpPr>
          <p:grpSp>
            <p:nvGrpSpPr>
              <p:cNvPr id="339" name="Groupe 338"/>
              <p:cNvGrpSpPr/>
              <p:nvPr/>
            </p:nvGrpSpPr>
            <p:grpSpPr>
              <a:xfrm>
                <a:off x="3877466" y="1183349"/>
                <a:ext cx="4871106" cy="3983454"/>
                <a:chOff x="3877467" y="1183349"/>
                <a:chExt cx="3999835" cy="3964889"/>
              </a:xfrm>
            </p:grpSpPr>
            <p:sp>
              <p:nvSpPr>
                <p:cNvPr id="341" name="Forme libre 340"/>
                <p:cNvSpPr/>
                <p:nvPr/>
              </p:nvSpPr>
              <p:spPr>
                <a:xfrm>
                  <a:off x="5294188" y="3958383"/>
                  <a:ext cx="347882" cy="1189855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42" name="Forme libre 341"/>
                <p:cNvSpPr/>
                <p:nvPr/>
              </p:nvSpPr>
              <p:spPr>
                <a:xfrm>
                  <a:off x="4970215" y="3601547"/>
                  <a:ext cx="338454" cy="1119091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43" name="Forme libre 342"/>
                <p:cNvSpPr/>
                <p:nvPr/>
              </p:nvSpPr>
              <p:spPr>
                <a:xfrm>
                  <a:off x="6844876" y="3834069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44" name="Forme libre 343"/>
                <p:cNvSpPr/>
                <p:nvPr/>
              </p:nvSpPr>
              <p:spPr>
                <a:xfrm>
                  <a:off x="6444316" y="3528100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45" name="Forme libre 344"/>
                <p:cNvSpPr/>
                <p:nvPr/>
              </p:nvSpPr>
              <p:spPr>
                <a:xfrm>
                  <a:off x="4935212" y="1183349"/>
                  <a:ext cx="2936506" cy="3013127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46" name="Forme libre 345"/>
                <p:cNvSpPr/>
                <p:nvPr/>
              </p:nvSpPr>
              <p:spPr>
                <a:xfrm>
                  <a:off x="7565075" y="1672984"/>
                  <a:ext cx="312227" cy="350724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47" name="Forme libre 346"/>
                <p:cNvSpPr/>
                <p:nvPr/>
              </p:nvSpPr>
              <p:spPr>
                <a:xfrm>
                  <a:off x="3946280" y="1774847"/>
                  <a:ext cx="1584435" cy="1899617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48" name="Forme libre 347"/>
                <p:cNvSpPr/>
                <p:nvPr/>
              </p:nvSpPr>
              <p:spPr>
                <a:xfrm>
                  <a:off x="5378416" y="1918418"/>
                  <a:ext cx="683066" cy="289699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49" name="Forme libre 348"/>
                <p:cNvSpPr/>
                <p:nvPr/>
              </p:nvSpPr>
              <p:spPr>
                <a:xfrm>
                  <a:off x="3877467" y="1605622"/>
                  <a:ext cx="735081" cy="342727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50" name="Ellipse 349"/>
                <p:cNvSpPr/>
                <p:nvPr/>
              </p:nvSpPr>
              <p:spPr>
                <a:xfrm>
                  <a:off x="4245007" y="3185997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51" name="Ellipse 350"/>
                <p:cNvSpPr/>
                <p:nvPr/>
              </p:nvSpPr>
              <p:spPr>
                <a:xfrm>
                  <a:off x="4428092" y="3330013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52" name="Ellipse 351"/>
                <p:cNvSpPr/>
                <p:nvPr/>
              </p:nvSpPr>
              <p:spPr>
                <a:xfrm rot="2941951">
                  <a:off x="4251301" y="2198484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53" name="Ellipse 352"/>
                <p:cNvSpPr/>
                <p:nvPr/>
              </p:nvSpPr>
              <p:spPr>
                <a:xfrm rot="1887608">
                  <a:off x="4453367" y="2332454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54" name="Ellipse 353"/>
                <p:cNvSpPr/>
                <p:nvPr/>
              </p:nvSpPr>
              <p:spPr>
                <a:xfrm rot="20545657" flipH="1">
                  <a:off x="4772409" y="2424141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55" name="Ellipse 354"/>
                <p:cNvSpPr/>
                <p:nvPr/>
              </p:nvSpPr>
              <p:spPr>
                <a:xfrm flipH="1">
                  <a:off x="4902806" y="2537925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sp>
            <p:nvSpPr>
              <p:cNvPr id="340" name="Forme libre 339"/>
              <p:cNvSpPr/>
              <p:nvPr/>
            </p:nvSpPr>
            <p:spPr>
              <a:xfrm>
                <a:off x="4044815" y="3226158"/>
                <a:ext cx="743316" cy="391887"/>
              </a:xfrm>
              <a:custGeom>
                <a:avLst/>
                <a:gdLst>
                  <a:gd name="connsiteX0" fmla="*/ 0 w 743316"/>
                  <a:gd name="connsiteY0" fmla="*/ 0 h 384094"/>
                  <a:gd name="connsiteX1" fmla="*/ 74141 w 743316"/>
                  <a:gd name="connsiteY1" fmla="*/ 259492 h 384094"/>
                  <a:gd name="connsiteX2" fmla="*/ 308919 w 743316"/>
                  <a:gd name="connsiteY2" fmla="*/ 345990 h 384094"/>
                  <a:gd name="connsiteX3" fmla="*/ 580768 w 743316"/>
                  <a:gd name="connsiteY3" fmla="*/ 383060 h 384094"/>
                  <a:gd name="connsiteX4" fmla="*/ 729049 w 743316"/>
                  <a:gd name="connsiteY4" fmla="*/ 308919 h 384094"/>
                  <a:gd name="connsiteX5" fmla="*/ 729049 w 743316"/>
                  <a:gd name="connsiteY5" fmla="*/ 333633 h 384094"/>
                  <a:gd name="connsiteX0" fmla="*/ 0 w 743316"/>
                  <a:gd name="connsiteY0" fmla="*/ 0 h 391887"/>
                  <a:gd name="connsiteX1" fmla="*/ 74141 w 743316"/>
                  <a:gd name="connsiteY1" fmla="*/ 259492 h 391887"/>
                  <a:gd name="connsiteX2" fmla="*/ 308919 w 743316"/>
                  <a:gd name="connsiteY2" fmla="*/ 376726 h 391887"/>
                  <a:gd name="connsiteX3" fmla="*/ 580768 w 743316"/>
                  <a:gd name="connsiteY3" fmla="*/ 383060 h 391887"/>
                  <a:gd name="connsiteX4" fmla="*/ 729049 w 743316"/>
                  <a:gd name="connsiteY4" fmla="*/ 308919 h 391887"/>
                  <a:gd name="connsiteX5" fmla="*/ 729049 w 743316"/>
                  <a:gd name="connsiteY5" fmla="*/ 333633 h 3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3316" h="391887">
                    <a:moveTo>
                      <a:pt x="0" y="0"/>
                    </a:moveTo>
                    <a:cubicBezTo>
                      <a:pt x="11327" y="100913"/>
                      <a:pt x="22655" y="196704"/>
                      <a:pt x="74141" y="259492"/>
                    </a:cubicBezTo>
                    <a:cubicBezTo>
                      <a:pt x="125627" y="322280"/>
                      <a:pt x="224481" y="356131"/>
                      <a:pt x="308919" y="376726"/>
                    </a:cubicBezTo>
                    <a:cubicBezTo>
                      <a:pt x="393357" y="397321"/>
                      <a:pt x="510746" y="394361"/>
                      <a:pt x="580768" y="383060"/>
                    </a:cubicBezTo>
                    <a:cubicBezTo>
                      <a:pt x="650790" y="371759"/>
                      <a:pt x="704336" y="317157"/>
                      <a:pt x="729049" y="308919"/>
                    </a:cubicBezTo>
                    <a:cubicBezTo>
                      <a:pt x="753762" y="300681"/>
                      <a:pt x="741405" y="317157"/>
                      <a:pt x="729049" y="33363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285" name="Groupe 284"/>
            <p:cNvGrpSpPr>
              <a:grpSpLocks noChangeAspect="1"/>
            </p:cNvGrpSpPr>
            <p:nvPr/>
          </p:nvGrpSpPr>
          <p:grpSpPr>
            <a:xfrm>
              <a:off x="3878634" y="2322143"/>
              <a:ext cx="1217780" cy="995864"/>
              <a:chOff x="3878632" y="2322142"/>
              <a:chExt cx="4871106" cy="3983454"/>
            </a:xfrm>
          </p:grpSpPr>
          <p:grpSp>
            <p:nvGrpSpPr>
              <p:cNvPr id="322" name="Groupe 321"/>
              <p:cNvGrpSpPr/>
              <p:nvPr/>
            </p:nvGrpSpPr>
            <p:grpSpPr>
              <a:xfrm>
                <a:off x="3878632" y="2322142"/>
                <a:ext cx="4871106" cy="3983454"/>
                <a:chOff x="3878633" y="2322143"/>
                <a:chExt cx="3999835" cy="3964889"/>
              </a:xfrm>
            </p:grpSpPr>
            <p:sp>
              <p:nvSpPr>
                <p:cNvPr id="324" name="Forme libre 323"/>
                <p:cNvSpPr/>
                <p:nvPr/>
              </p:nvSpPr>
              <p:spPr>
                <a:xfrm>
                  <a:off x="5295354" y="5097177"/>
                  <a:ext cx="347882" cy="1189855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5" name="Forme libre 324"/>
                <p:cNvSpPr/>
                <p:nvPr/>
              </p:nvSpPr>
              <p:spPr>
                <a:xfrm>
                  <a:off x="4971381" y="4740341"/>
                  <a:ext cx="338454" cy="1119091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6" name="Forme libre 325"/>
                <p:cNvSpPr/>
                <p:nvPr/>
              </p:nvSpPr>
              <p:spPr>
                <a:xfrm>
                  <a:off x="6846042" y="4972863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7" name="Forme libre 326"/>
                <p:cNvSpPr/>
                <p:nvPr/>
              </p:nvSpPr>
              <p:spPr>
                <a:xfrm>
                  <a:off x="6445482" y="4666894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8" name="Forme libre 327"/>
                <p:cNvSpPr/>
                <p:nvPr/>
              </p:nvSpPr>
              <p:spPr>
                <a:xfrm>
                  <a:off x="4936378" y="2322143"/>
                  <a:ext cx="2936506" cy="3013127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9" name="Forme libre 328"/>
                <p:cNvSpPr/>
                <p:nvPr/>
              </p:nvSpPr>
              <p:spPr>
                <a:xfrm>
                  <a:off x="7566241" y="2811778"/>
                  <a:ext cx="312227" cy="350724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0" name="Forme libre 329"/>
                <p:cNvSpPr/>
                <p:nvPr/>
              </p:nvSpPr>
              <p:spPr>
                <a:xfrm>
                  <a:off x="3947446" y="2913641"/>
                  <a:ext cx="1584435" cy="1899617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1" name="Forme libre 330"/>
                <p:cNvSpPr/>
                <p:nvPr/>
              </p:nvSpPr>
              <p:spPr>
                <a:xfrm>
                  <a:off x="5379582" y="3057212"/>
                  <a:ext cx="683066" cy="289699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2" name="Forme libre 331"/>
                <p:cNvSpPr/>
                <p:nvPr/>
              </p:nvSpPr>
              <p:spPr>
                <a:xfrm>
                  <a:off x="3878633" y="2744416"/>
                  <a:ext cx="735081" cy="342727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3" name="Ellipse 332"/>
                <p:cNvSpPr/>
                <p:nvPr/>
              </p:nvSpPr>
              <p:spPr>
                <a:xfrm>
                  <a:off x="4246173" y="4324791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4" name="Ellipse 333"/>
                <p:cNvSpPr/>
                <p:nvPr/>
              </p:nvSpPr>
              <p:spPr>
                <a:xfrm>
                  <a:off x="4429258" y="4468807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5" name="Ellipse 334"/>
                <p:cNvSpPr/>
                <p:nvPr/>
              </p:nvSpPr>
              <p:spPr>
                <a:xfrm rot="2941951">
                  <a:off x="4252467" y="3337278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6" name="Ellipse 335"/>
                <p:cNvSpPr/>
                <p:nvPr/>
              </p:nvSpPr>
              <p:spPr>
                <a:xfrm rot="1887608">
                  <a:off x="4454533" y="3471248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7" name="Ellipse 336"/>
                <p:cNvSpPr/>
                <p:nvPr/>
              </p:nvSpPr>
              <p:spPr>
                <a:xfrm rot="20545657" flipH="1">
                  <a:off x="4773575" y="3562935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8" name="Ellipse 337"/>
                <p:cNvSpPr/>
                <p:nvPr/>
              </p:nvSpPr>
              <p:spPr>
                <a:xfrm flipH="1">
                  <a:off x="4903972" y="3676719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sp>
            <p:nvSpPr>
              <p:cNvPr id="323" name="Forme libre 322"/>
              <p:cNvSpPr/>
              <p:nvPr/>
            </p:nvSpPr>
            <p:spPr>
              <a:xfrm>
                <a:off x="4045981" y="4364952"/>
                <a:ext cx="743316" cy="391887"/>
              </a:xfrm>
              <a:custGeom>
                <a:avLst/>
                <a:gdLst>
                  <a:gd name="connsiteX0" fmla="*/ 0 w 743316"/>
                  <a:gd name="connsiteY0" fmla="*/ 0 h 384094"/>
                  <a:gd name="connsiteX1" fmla="*/ 74141 w 743316"/>
                  <a:gd name="connsiteY1" fmla="*/ 259492 h 384094"/>
                  <a:gd name="connsiteX2" fmla="*/ 308919 w 743316"/>
                  <a:gd name="connsiteY2" fmla="*/ 345990 h 384094"/>
                  <a:gd name="connsiteX3" fmla="*/ 580768 w 743316"/>
                  <a:gd name="connsiteY3" fmla="*/ 383060 h 384094"/>
                  <a:gd name="connsiteX4" fmla="*/ 729049 w 743316"/>
                  <a:gd name="connsiteY4" fmla="*/ 308919 h 384094"/>
                  <a:gd name="connsiteX5" fmla="*/ 729049 w 743316"/>
                  <a:gd name="connsiteY5" fmla="*/ 333633 h 384094"/>
                  <a:gd name="connsiteX0" fmla="*/ 0 w 743316"/>
                  <a:gd name="connsiteY0" fmla="*/ 0 h 391887"/>
                  <a:gd name="connsiteX1" fmla="*/ 74141 w 743316"/>
                  <a:gd name="connsiteY1" fmla="*/ 259492 h 391887"/>
                  <a:gd name="connsiteX2" fmla="*/ 308919 w 743316"/>
                  <a:gd name="connsiteY2" fmla="*/ 376726 h 391887"/>
                  <a:gd name="connsiteX3" fmla="*/ 580768 w 743316"/>
                  <a:gd name="connsiteY3" fmla="*/ 383060 h 391887"/>
                  <a:gd name="connsiteX4" fmla="*/ 729049 w 743316"/>
                  <a:gd name="connsiteY4" fmla="*/ 308919 h 391887"/>
                  <a:gd name="connsiteX5" fmla="*/ 729049 w 743316"/>
                  <a:gd name="connsiteY5" fmla="*/ 333633 h 3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3316" h="391887">
                    <a:moveTo>
                      <a:pt x="0" y="0"/>
                    </a:moveTo>
                    <a:cubicBezTo>
                      <a:pt x="11327" y="100913"/>
                      <a:pt x="22655" y="196704"/>
                      <a:pt x="74141" y="259492"/>
                    </a:cubicBezTo>
                    <a:cubicBezTo>
                      <a:pt x="125627" y="322280"/>
                      <a:pt x="224481" y="356131"/>
                      <a:pt x="308919" y="376726"/>
                    </a:cubicBezTo>
                    <a:cubicBezTo>
                      <a:pt x="393357" y="397321"/>
                      <a:pt x="510746" y="394361"/>
                      <a:pt x="580768" y="383060"/>
                    </a:cubicBezTo>
                    <a:cubicBezTo>
                      <a:pt x="650790" y="371759"/>
                      <a:pt x="704336" y="317157"/>
                      <a:pt x="729049" y="308919"/>
                    </a:cubicBezTo>
                    <a:cubicBezTo>
                      <a:pt x="753762" y="300681"/>
                      <a:pt x="741405" y="317157"/>
                      <a:pt x="729049" y="33363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286" name="Groupe 285"/>
            <p:cNvGrpSpPr>
              <a:grpSpLocks noChangeAspect="1"/>
            </p:cNvGrpSpPr>
            <p:nvPr/>
          </p:nvGrpSpPr>
          <p:grpSpPr>
            <a:xfrm>
              <a:off x="3877534" y="4593592"/>
              <a:ext cx="1217780" cy="995863"/>
              <a:chOff x="3877532" y="4593592"/>
              <a:chExt cx="4871106" cy="3983454"/>
            </a:xfrm>
          </p:grpSpPr>
          <p:grpSp>
            <p:nvGrpSpPr>
              <p:cNvPr id="305" name="Groupe 304"/>
              <p:cNvGrpSpPr/>
              <p:nvPr/>
            </p:nvGrpSpPr>
            <p:grpSpPr>
              <a:xfrm>
                <a:off x="3877532" y="4593592"/>
                <a:ext cx="4871106" cy="3983454"/>
                <a:chOff x="3877533" y="4593592"/>
                <a:chExt cx="3999835" cy="3964889"/>
              </a:xfrm>
            </p:grpSpPr>
            <p:sp>
              <p:nvSpPr>
                <p:cNvPr id="307" name="Forme libre 306"/>
                <p:cNvSpPr/>
                <p:nvPr/>
              </p:nvSpPr>
              <p:spPr>
                <a:xfrm>
                  <a:off x="5294254" y="7368626"/>
                  <a:ext cx="347882" cy="1189855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8" name="Forme libre 307"/>
                <p:cNvSpPr/>
                <p:nvPr/>
              </p:nvSpPr>
              <p:spPr>
                <a:xfrm>
                  <a:off x="4970281" y="7011790"/>
                  <a:ext cx="338454" cy="1119091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9" name="Forme libre 308"/>
                <p:cNvSpPr/>
                <p:nvPr/>
              </p:nvSpPr>
              <p:spPr>
                <a:xfrm>
                  <a:off x="6844942" y="7244312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10" name="Forme libre 309"/>
                <p:cNvSpPr/>
                <p:nvPr/>
              </p:nvSpPr>
              <p:spPr>
                <a:xfrm>
                  <a:off x="6444382" y="6938343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11" name="Forme libre 310"/>
                <p:cNvSpPr/>
                <p:nvPr/>
              </p:nvSpPr>
              <p:spPr>
                <a:xfrm>
                  <a:off x="4935278" y="4593592"/>
                  <a:ext cx="2936506" cy="3013127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12" name="Forme libre 311"/>
                <p:cNvSpPr/>
                <p:nvPr/>
              </p:nvSpPr>
              <p:spPr>
                <a:xfrm>
                  <a:off x="7565141" y="5083227"/>
                  <a:ext cx="312227" cy="350724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13" name="Forme libre 312"/>
                <p:cNvSpPr/>
                <p:nvPr/>
              </p:nvSpPr>
              <p:spPr>
                <a:xfrm>
                  <a:off x="3946346" y="5185090"/>
                  <a:ext cx="1584435" cy="1899617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14" name="Forme libre 313"/>
                <p:cNvSpPr/>
                <p:nvPr/>
              </p:nvSpPr>
              <p:spPr>
                <a:xfrm>
                  <a:off x="5378482" y="5328661"/>
                  <a:ext cx="683066" cy="289699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15" name="Forme libre 314"/>
                <p:cNvSpPr/>
                <p:nvPr/>
              </p:nvSpPr>
              <p:spPr>
                <a:xfrm>
                  <a:off x="3877533" y="5015865"/>
                  <a:ext cx="735081" cy="342727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16" name="Ellipse 315"/>
                <p:cNvSpPr/>
                <p:nvPr/>
              </p:nvSpPr>
              <p:spPr>
                <a:xfrm>
                  <a:off x="4245073" y="6596240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17" name="Ellipse 316"/>
                <p:cNvSpPr/>
                <p:nvPr/>
              </p:nvSpPr>
              <p:spPr>
                <a:xfrm>
                  <a:off x="4428158" y="6740256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18" name="Ellipse 317"/>
                <p:cNvSpPr/>
                <p:nvPr/>
              </p:nvSpPr>
              <p:spPr>
                <a:xfrm rot="2941951">
                  <a:off x="4251367" y="5608727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19" name="Ellipse 318"/>
                <p:cNvSpPr/>
                <p:nvPr/>
              </p:nvSpPr>
              <p:spPr>
                <a:xfrm rot="1887608">
                  <a:off x="4453433" y="5742697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0" name="Ellipse 319"/>
                <p:cNvSpPr/>
                <p:nvPr/>
              </p:nvSpPr>
              <p:spPr>
                <a:xfrm rot="20545657" flipH="1">
                  <a:off x="4772475" y="5834384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1" name="Ellipse 320"/>
                <p:cNvSpPr/>
                <p:nvPr/>
              </p:nvSpPr>
              <p:spPr>
                <a:xfrm flipH="1">
                  <a:off x="4902872" y="5948168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sp>
            <p:nvSpPr>
              <p:cNvPr id="306" name="Forme libre 305"/>
              <p:cNvSpPr/>
              <p:nvPr/>
            </p:nvSpPr>
            <p:spPr>
              <a:xfrm>
                <a:off x="4044881" y="6636401"/>
                <a:ext cx="743316" cy="391887"/>
              </a:xfrm>
              <a:custGeom>
                <a:avLst/>
                <a:gdLst>
                  <a:gd name="connsiteX0" fmla="*/ 0 w 743316"/>
                  <a:gd name="connsiteY0" fmla="*/ 0 h 384094"/>
                  <a:gd name="connsiteX1" fmla="*/ 74141 w 743316"/>
                  <a:gd name="connsiteY1" fmla="*/ 259492 h 384094"/>
                  <a:gd name="connsiteX2" fmla="*/ 308919 w 743316"/>
                  <a:gd name="connsiteY2" fmla="*/ 345990 h 384094"/>
                  <a:gd name="connsiteX3" fmla="*/ 580768 w 743316"/>
                  <a:gd name="connsiteY3" fmla="*/ 383060 h 384094"/>
                  <a:gd name="connsiteX4" fmla="*/ 729049 w 743316"/>
                  <a:gd name="connsiteY4" fmla="*/ 308919 h 384094"/>
                  <a:gd name="connsiteX5" fmla="*/ 729049 w 743316"/>
                  <a:gd name="connsiteY5" fmla="*/ 333633 h 384094"/>
                  <a:gd name="connsiteX0" fmla="*/ 0 w 743316"/>
                  <a:gd name="connsiteY0" fmla="*/ 0 h 391887"/>
                  <a:gd name="connsiteX1" fmla="*/ 74141 w 743316"/>
                  <a:gd name="connsiteY1" fmla="*/ 259492 h 391887"/>
                  <a:gd name="connsiteX2" fmla="*/ 308919 w 743316"/>
                  <a:gd name="connsiteY2" fmla="*/ 376726 h 391887"/>
                  <a:gd name="connsiteX3" fmla="*/ 580768 w 743316"/>
                  <a:gd name="connsiteY3" fmla="*/ 383060 h 391887"/>
                  <a:gd name="connsiteX4" fmla="*/ 729049 w 743316"/>
                  <a:gd name="connsiteY4" fmla="*/ 308919 h 391887"/>
                  <a:gd name="connsiteX5" fmla="*/ 729049 w 743316"/>
                  <a:gd name="connsiteY5" fmla="*/ 333633 h 3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3316" h="391887">
                    <a:moveTo>
                      <a:pt x="0" y="0"/>
                    </a:moveTo>
                    <a:cubicBezTo>
                      <a:pt x="11327" y="100913"/>
                      <a:pt x="22655" y="196704"/>
                      <a:pt x="74141" y="259492"/>
                    </a:cubicBezTo>
                    <a:cubicBezTo>
                      <a:pt x="125627" y="322280"/>
                      <a:pt x="224481" y="356131"/>
                      <a:pt x="308919" y="376726"/>
                    </a:cubicBezTo>
                    <a:cubicBezTo>
                      <a:pt x="393357" y="397321"/>
                      <a:pt x="510746" y="394361"/>
                      <a:pt x="580768" y="383060"/>
                    </a:cubicBezTo>
                    <a:cubicBezTo>
                      <a:pt x="650790" y="371759"/>
                      <a:pt x="704336" y="317157"/>
                      <a:pt x="729049" y="308919"/>
                    </a:cubicBezTo>
                    <a:cubicBezTo>
                      <a:pt x="753762" y="300681"/>
                      <a:pt x="741405" y="317157"/>
                      <a:pt x="729049" y="33363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287" name="Groupe 286"/>
            <p:cNvGrpSpPr>
              <a:grpSpLocks noChangeAspect="1"/>
            </p:cNvGrpSpPr>
            <p:nvPr/>
          </p:nvGrpSpPr>
          <p:grpSpPr>
            <a:xfrm>
              <a:off x="3880607" y="5740472"/>
              <a:ext cx="1217780" cy="995861"/>
              <a:chOff x="3880605" y="5740475"/>
              <a:chExt cx="4871106" cy="3983454"/>
            </a:xfrm>
          </p:grpSpPr>
          <p:grpSp>
            <p:nvGrpSpPr>
              <p:cNvPr id="288" name="Groupe 287"/>
              <p:cNvGrpSpPr/>
              <p:nvPr/>
            </p:nvGrpSpPr>
            <p:grpSpPr>
              <a:xfrm>
                <a:off x="3880605" y="5740475"/>
                <a:ext cx="4871106" cy="3983454"/>
                <a:chOff x="3880606" y="5740475"/>
                <a:chExt cx="3999835" cy="3964889"/>
              </a:xfrm>
            </p:grpSpPr>
            <p:sp>
              <p:nvSpPr>
                <p:cNvPr id="290" name="Forme libre 289"/>
                <p:cNvSpPr/>
                <p:nvPr/>
              </p:nvSpPr>
              <p:spPr>
                <a:xfrm>
                  <a:off x="5297327" y="8515509"/>
                  <a:ext cx="347882" cy="1189855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1" name="Forme libre 290"/>
                <p:cNvSpPr/>
                <p:nvPr/>
              </p:nvSpPr>
              <p:spPr>
                <a:xfrm>
                  <a:off x="4973354" y="8158673"/>
                  <a:ext cx="338454" cy="1119091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2" name="Forme libre 291"/>
                <p:cNvSpPr/>
                <p:nvPr/>
              </p:nvSpPr>
              <p:spPr>
                <a:xfrm>
                  <a:off x="6848015" y="8391195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3" name="Forme libre 292"/>
                <p:cNvSpPr/>
                <p:nvPr/>
              </p:nvSpPr>
              <p:spPr>
                <a:xfrm>
                  <a:off x="6447455" y="8085226"/>
                  <a:ext cx="441950" cy="114722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4" name="Forme libre 293"/>
                <p:cNvSpPr/>
                <p:nvPr/>
              </p:nvSpPr>
              <p:spPr>
                <a:xfrm>
                  <a:off x="4938351" y="5740475"/>
                  <a:ext cx="2936506" cy="3013127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5" name="Forme libre 294"/>
                <p:cNvSpPr/>
                <p:nvPr/>
              </p:nvSpPr>
              <p:spPr>
                <a:xfrm>
                  <a:off x="7568214" y="6230110"/>
                  <a:ext cx="312227" cy="350724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6" name="Forme libre 295"/>
                <p:cNvSpPr/>
                <p:nvPr/>
              </p:nvSpPr>
              <p:spPr>
                <a:xfrm>
                  <a:off x="3949419" y="6331973"/>
                  <a:ext cx="1584435" cy="1899617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7" name="Forme libre 296"/>
                <p:cNvSpPr/>
                <p:nvPr/>
              </p:nvSpPr>
              <p:spPr>
                <a:xfrm>
                  <a:off x="5381555" y="6475544"/>
                  <a:ext cx="683066" cy="289699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8" name="Forme libre 297"/>
                <p:cNvSpPr/>
                <p:nvPr/>
              </p:nvSpPr>
              <p:spPr>
                <a:xfrm>
                  <a:off x="3880606" y="6162748"/>
                  <a:ext cx="735081" cy="342727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9" name="Ellipse 298"/>
                <p:cNvSpPr/>
                <p:nvPr/>
              </p:nvSpPr>
              <p:spPr>
                <a:xfrm>
                  <a:off x="4248146" y="7743123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0" name="Ellipse 299"/>
                <p:cNvSpPr/>
                <p:nvPr/>
              </p:nvSpPr>
              <p:spPr>
                <a:xfrm>
                  <a:off x="4431231" y="7887139"/>
                  <a:ext cx="45719" cy="7200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1" name="Ellipse 300"/>
                <p:cNvSpPr/>
                <p:nvPr/>
              </p:nvSpPr>
              <p:spPr>
                <a:xfrm rot="2941951">
                  <a:off x="4254440" y="6755610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2" name="Ellipse 301"/>
                <p:cNvSpPr/>
                <p:nvPr/>
              </p:nvSpPr>
              <p:spPr>
                <a:xfrm rot="1887608">
                  <a:off x="4456506" y="6889580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3" name="Ellipse 302"/>
                <p:cNvSpPr/>
                <p:nvPr/>
              </p:nvSpPr>
              <p:spPr>
                <a:xfrm rot="20545657" flipH="1">
                  <a:off x="4775548" y="6981267"/>
                  <a:ext cx="447771" cy="329808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4" name="Ellipse 303"/>
                <p:cNvSpPr/>
                <p:nvPr/>
              </p:nvSpPr>
              <p:spPr>
                <a:xfrm flipH="1">
                  <a:off x="4905945" y="7095051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sp>
            <p:nvSpPr>
              <p:cNvPr id="289" name="Forme libre 288"/>
              <p:cNvSpPr/>
              <p:nvPr/>
            </p:nvSpPr>
            <p:spPr>
              <a:xfrm>
                <a:off x="4047954" y="7783284"/>
                <a:ext cx="743316" cy="391887"/>
              </a:xfrm>
              <a:custGeom>
                <a:avLst/>
                <a:gdLst>
                  <a:gd name="connsiteX0" fmla="*/ 0 w 743316"/>
                  <a:gd name="connsiteY0" fmla="*/ 0 h 384094"/>
                  <a:gd name="connsiteX1" fmla="*/ 74141 w 743316"/>
                  <a:gd name="connsiteY1" fmla="*/ 259492 h 384094"/>
                  <a:gd name="connsiteX2" fmla="*/ 308919 w 743316"/>
                  <a:gd name="connsiteY2" fmla="*/ 345990 h 384094"/>
                  <a:gd name="connsiteX3" fmla="*/ 580768 w 743316"/>
                  <a:gd name="connsiteY3" fmla="*/ 383060 h 384094"/>
                  <a:gd name="connsiteX4" fmla="*/ 729049 w 743316"/>
                  <a:gd name="connsiteY4" fmla="*/ 308919 h 384094"/>
                  <a:gd name="connsiteX5" fmla="*/ 729049 w 743316"/>
                  <a:gd name="connsiteY5" fmla="*/ 333633 h 384094"/>
                  <a:gd name="connsiteX0" fmla="*/ 0 w 743316"/>
                  <a:gd name="connsiteY0" fmla="*/ 0 h 391887"/>
                  <a:gd name="connsiteX1" fmla="*/ 74141 w 743316"/>
                  <a:gd name="connsiteY1" fmla="*/ 259492 h 391887"/>
                  <a:gd name="connsiteX2" fmla="*/ 308919 w 743316"/>
                  <a:gd name="connsiteY2" fmla="*/ 376726 h 391887"/>
                  <a:gd name="connsiteX3" fmla="*/ 580768 w 743316"/>
                  <a:gd name="connsiteY3" fmla="*/ 383060 h 391887"/>
                  <a:gd name="connsiteX4" fmla="*/ 729049 w 743316"/>
                  <a:gd name="connsiteY4" fmla="*/ 308919 h 391887"/>
                  <a:gd name="connsiteX5" fmla="*/ 729049 w 743316"/>
                  <a:gd name="connsiteY5" fmla="*/ 333633 h 3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3316" h="391887">
                    <a:moveTo>
                      <a:pt x="0" y="0"/>
                    </a:moveTo>
                    <a:cubicBezTo>
                      <a:pt x="11327" y="100913"/>
                      <a:pt x="22655" y="196704"/>
                      <a:pt x="74141" y="259492"/>
                    </a:cubicBezTo>
                    <a:cubicBezTo>
                      <a:pt x="125627" y="322280"/>
                      <a:pt x="224481" y="356131"/>
                      <a:pt x="308919" y="376726"/>
                    </a:cubicBezTo>
                    <a:cubicBezTo>
                      <a:pt x="393357" y="397321"/>
                      <a:pt x="510746" y="394361"/>
                      <a:pt x="580768" y="383060"/>
                    </a:cubicBezTo>
                    <a:cubicBezTo>
                      <a:pt x="650790" y="371759"/>
                      <a:pt x="704336" y="317157"/>
                      <a:pt x="729049" y="308919"/>
                    </a:cubicBezTo>
                    <a:cubicBezTo>
                      <a:pt x="753762" y="300681"/>
                      <a:pt x="741405" y="317157"/>
                      <a:pt x="729049" y="33363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sp>
        <p:nvSpPr>
          <p:cNvPr id="373" name="ZoneTexte 600"/>
          <p:cNvSpPr txBox="1"/>
          <p:nvPr/>
        </p:nvSpPr>
        <p:spPr>
          <a:xfrm>
            <a:off x="2195736" y="1275612"/>
            <a:ext cx="2216776" cy="361296"/>
          </a:xfrm>
          <a:prstGeom prst="rect">
            <a:avLst/>
          </a:prstGeom>
          <a:noFill/>
          <a:ln w="9525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G1 (1 mL vaccinated)</a:t>
            </a:r>
          </a:p>
        </p:txBody>
      </p:sp>
      <p:sp>
        <p:nvSpPr>
          <p:cNvPr id="374" name="ZoneTexte 601"/>
          <p:cNvSpPr txBox="1"/>
          <p:nvPr/>
        </p:nvSpPr>
        <p:spPr>
          <a:xfrm>
            <a:off x="5213609" y="1268760"/>
            <a:ext cx="1430505" cy="361296"/>
          </a:xfrm>
          <a:prstGeom prst="rect">
            <a:avLst/>
          </a:prstGeom>
          <a:noFill/>
          <a:ln w="9525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G2 (controls)</a:t>
            </a:r>
          </a:p>
        </p:txBody>
      </p:sp>
      <p:grpSp>
        <p:nvGrpSpPr>
          <p:cNvPr id="375" name="Groupe 374"/>
          <p:cNvGrpSpPr>
            <a:grpSpLocks noChangeAspect="1"/>
          </p:cNvGrpSpPr>
          <p:nvPr/>
        </p:nvGrpSpPr>
        <p:grpSpPr>
          <a:xfrm rot="5400000">
            <a:off x="3090245" y="1449457"/>
            <a:ext cx="329826" cy="831497"/>
            <a:chOff x="1201127" y="2064"/>
            <a:chExt cx="1555750" cy="3946722"/>
          </a:xfrm>
        </p:grpSpPr>
        <p:sp>
          <p:nvSpPr>
            <p:cNvPr id="376" name="Forme libre 375"/>
            <p:cNvSpPr/>
            <p:nvPr/>
          </p:nvSpPr>
          <p:spPr>
            <a:xfrm>
              <a:off x="1647707" y="2031825"/>
              <a:ext cx="715481" cy="834650"/>
            </a:xfrm>
            <a:custGeom>
              <a:avLst/>
              <a:gdLst>
                <a:gd name="connsiteX0" fmla="*/ 0 w 663540"/>
                <a:gd name="connsiteY0" fmla="*/ 0 h 417388"/>
                <a:gd name="connsiteX1" fmla="*/ 663540 w 663540"/>
                <a:gd name="connsiteY1" fmla="*/ 5351 h 417388"/>
                <a:gd name="connsiteX2" fmla="*/ 658189 w 663540"/>
                <a:gd name="connsiteY2" fmla="*/ 299663 h 417388"/>
                <a:gd name="connsiteX3" fmla="*/ 395984 w 663540"/>
                <a:gd name="connsiteY3" fmla="*/ 347823 h 417388"/>
                <a:gd name="connsiteX4" fmla="*/ 395984 w 663540"/>
                <a:gd name="connsiteY4" fmla="*/ 412037 h 417388"/>
                <a:gd name="connsiteX5" fmla="*/ 240801 w 663540"/>
                <a:gd name="connsiteY5" fmla="*/ 417388 h 417388"/>
                <a:gd name="connsiteX6" fmla="*/ 235450 w 663540"/>
                <a:gd name="connsiteY6" fmla="*/ 379930 h 417388"/>
                <a:gd name="connsiteX7" fmla="*/ 16054 w 663540"/>
                <a:gd name="connsiteY7" fmla="*/ 315716 h 417388"/>
                <a:gd name="connsiteX8" fmla="*/ 0 w 663540"/>
                <a:gd name="connsiteY8" fmla="*/ 0 h 417388"/>
                <a:gd name="connsiteX0" fmla="*/ 0 w 663540"/>
                <a:gd name="connsiteY0" fmla="*/ 0 h 417388"/>
                <a:gd name="connsiteX1" fmla="*/ 663540 w 663540"/>
                <a:gd name="connsiteY1" fmla="*/ 5351 h 417388"/>
                <a:gd name="connsiteX2" fmla="*/ 658189 w 663540"/>
                <a:gd name="connsiteY2" fmla="*/ 299663 h 417388"/>
                <a:gd name="connsiteX3" fmla="*/ 409969 w 663540"/>
                <a:gd name="connsiteY3" fmla="*/ 362540 h 417388"/>
                <a:gd name="connsiteX4" fmla="*/ 395984 w 663540"/>
                <a:gd name="connsiteY4" fmla="*/ 412037 h 417388"/>
                <a:gd name="connsiteX5" fmla="*/ 240801 w 663540"/>
                <a:gd name="connsiteY5" fmla="*/ 417388 h 417388"/>
                <a:gd name="connsiteX6" fmla="*/ 235450 w 663540"/>
                <a:gd name="connsiteY6" fmla="*/ 379930 h 417388"/>
                <a:gd name="connsiteX7" fmla="*/ 16054 w 663540"/>
                <a:gd name="connsiteY7" fmla="*/ 315716 h 417388"/>
                <a:gd name="connsiteX8" fmla="*/ 0 w 663540"/>
                <a:gd name="connsiteY8" fmla="*/ 0 h 417388"/>
                <a:gd name="connsiteX0" fmla="*/ 0 w 672353"/>
                <a:gd name="connsiteY0" fmla="*/ 0 h 417388"/>
                <a:gd name="connsiteX1" fmla="*/ 663540 w 672353"/>
                <a:gd name="connsiteY1" fmla="*/ 5351 h 417388"/>
                <a:gd name="connsiteX2" fmla="*/ 672175 w 672353"/>
                <a:gd name="connsiteY2" fmla="*/ 332040 h 417388"/>
                <a:gd name="connsiteX3" fmla="*/ 409969 w 672353"/>
                <a:gd name="connsiteY3" fmla="*/ 362540 h 417388"/>
                <a:gd name="connsiteX4" fmla="*/ 395984 w 672353"/>
                <a:gd name="connsiteY4" fmla="*/ 412037 h 417388"/>
                <a:gd name="connsiteX5" fmla="*/ 240801 w 672353"/>
                <a:gd name="connsiteY5" fmla="*/ 417388 h 417388"/>
                <a:gd name="connsiteX6" fmla="*/ 235450 w 672353"/>
                <a:gd name="connsiteY6" fmla="*/ 379930 h 417388"/>
                <a:gd name="connsiteX7" fmla="*/ 16054 w 672353"/>
                <a:gd name="connsiteY7" fmla="*/ 315716 h 417388"/>
                <a:gd name="connsiteX8" fmla="*/ 0 w 672353"/>
                <a:gd name="connsiteY8" fmla="*/ 0 h 417388"/>
                <a:gd name="connsiteX0" fmla="*/ 0 w 688015"/>
                <a:gd name="connsiteY0" fmla="*/ 0 h 417388"/>
                <a:gd name="connsiteX1" fmla="*/ 688015 w 688015"/>
                <a:gd name="connsiteY1" fmla="*/ 5351 h 417388"/>
                <a:gd name="connsiteX2" fmla="*/ 672175 w 688015"/>
                <a:gd name="connsiteY2" fmla="*/ 332040 h 417388"/>
                <a:gd name="connsiteX3" fmla="*/ 409969 w 688015"/>
                <a:gd name="connsiteY3" fmla="*/ 362540 h 417388"/>
                <a:gd name="connsiteX4" fmla="*/ 395984 w 688015"/>
                <a:gd name="connsiteY4" fmla="*/ 412037 h 417388"/>
                <a:gd name="connsiteX5" fmla="*/ 240801 w 688015"/>
                <a:gd name="connsiteY5" fmla="*/ 417388 h 417388"/>
                <a:gd name="connsiteX6" fmla="*/ 235450 w 688015"/>
                <a:gd name="connsiteY6" fmla="*/ 379930 h 417388"/>
                <a:gd name="connsiteX7" fmla="*/ 16054 w 688015"/>
                <a:gd name="connsiteY7" fmla="*/ 315716 h 417388"/>
                <a:gd name="connsiteX8" fmla="*/ 0 w 688015"/>
                <a:gd name="connsiteY8" fmla="*/ 0 h 417388"/>
                <a:gd name="connsiteX0" fmla="*/ 0 w 698503"/>
                <a:gd name="connsiteY0" fmla="*/ 0 h 417388"/>
                <a:gd name="connsiteX1" fmla="*/ 698503 w 698503"/>
                <a:gd name="connsiteY1" fmla="*/ 5351 h 417388"/>
                <a:gd name="connsiteX2" fmla="*/ 682663 w 698503"/>
                <a:gd name="connsiteY2" fmla="*/ 332040 h 417388"/>
                <a:gd name="connsiteX3" fmla="*/ 420457 w 698503"/>
                <a:gd name="connsiteY3" fmla="*/ 362540 h 417388"/>
                <a:gd name="connsiteX4" fmla="*/ 406472 w 698503"/>
                <a:gd name="connsiteY4" fmla="*/ 412037 h 417388"/>
                <a:gd name="connsiteX5" fmla="*/ 251289 w 698503"/>
                <a:gd name="connsiteY5" fmla="*/ 417388 h 417388"/>
                <a:gd name="connsiteX6" fmla="*/ 245938 w 698503"/>
                <a:gd name="connsiteY6" fmla="*/ 379930 h 417388"/>
                <a:gd name="connsiteX7" fmla="*/ 26542 w 698503"/>
                <a:gd name="connsiteY7" fmla="*/ 315716 h 417388"/>
                <a:gd name="connsiteX8" fmla="*/ 0 w 698503"/>
                <a:gd name="connsiteY8" fmla="*/ 0 h 417388"/>
                <a:gd name="connsiteX0" fmla="*/ 0 w 698503"/>
                <a:gd name="connsiteY0" fmla="*/ 0 h 417388"/>
                <a:gd name="connsiteX1" fmla="*/ 698503 w 698503"/>
                <a:gd name="connsiteY1" fmla="*/ 5351 h 417388"/>
                <a:gd name="connsiteX2" fmla="*/ 682663 w 698503"/>
                <a:gd name="connsiteY2" fmla="*/ 332040 h 417388"/>
                <a:gd name="connsiteX3" fmla="*/ 420457 w 698503"/>
                <a:gd name="connsiteY3" fmla="*/ 362540 h 417388"/>
                <a:gd name="connsiteX4" fmla="*/ 406472 w 698503"/>
                <a:gd name="connsiteY4" fmla="*/ 412037 h 417388"/>
                <a:gd name="connsiteX5" fmla="*/ 251289 w 698503"/>
                <a:gd name="connsiteY5" fmla="*/ 417388 h 417388"/>
                <a:gd name="connsiteX6" fmla="*/ 245938 w 698503"/>
                <a:gd name="connsiteY6" fmla="*/ 379930 h 417388"/>
                <a:gd name="connsiteX7" fmla="*/ 12557 w 698503"/>
                <a:gd name="connsiteY7" fmla="*/ 330432 h 417388"/>
                <a:gd name="connsiteX8" fmla="*/ 0 w 698503"/>
                <a:gd name="connsiteY8" fmla="*/ 0 h 417388"/>
                <a:gd name="connsiteX0" fmla="*/ 0 w 701425"/>
                <a:gd name="connsiteY0" fmla="*/ 291792 h 709180"/>
                <a:gd name="connsiteX1" fmla="*/ 701425 w 701425"/>
                <a:gd name="connsiteY1" fmla="*/ 0 h 709180"/>
                <a:gd name="connsiteX2" fmla="*/ 682663 w 701425"/>
                <a:gd name="connsiteY2" fmla="*/ 623832 h 709180"/>
                <a:gd name="connsiteX3" fmla="*/ 420457 w 701425"/>
                <a:gd name="connsiteY3" fmla="*/ 654332 h 709180"/>
                <a:gd name="connsiteX4" fmla="*/ 406472 w 701425"/>
                <a:gd name="connsiteY4" fmla="*/ 703829 h 709180"/>
                <a:gd name="connsiteX5" fmla="*/ 251289 w 701425"/>
                <a:gd name="connsiteY5" fmla="*/ 709180 h 709180"/>
                <a:gd name="connsiteX6" fmla="*/ 245938 w 701425"/>
                <a:gd name="connsiteY6" fmla="*/ 671722 h 709180"/>
                <a:gd name="connsiteX7" fmla="*/ 12557 w 701425"/>
                <a:gd name="connsiteY7" fmla="*/ 622224 h 709180"/>
                <a:gd name="connsiteX8" fmla="*/ 0 w 701425"/>
                <a:gd name="connsiteY8" fmla="*/ 291792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0197 w 718959"/>
                <a:gd name="connsiteY2" fmla="*/ 623832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30091 w 718959"/>
                <a:gd name="connsiteY7" fmla="*/ 622224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30091 w 718959"/>
                <a:gd name="connsiteY7" fmla="*/ 622224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15479 w 718959"/>
                <a:gd name="connsiteY7" fmla="*/ 619768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32773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15479 w 718959"/>
                <a:gd name="connsiteY7" fmla="*/ 619768 h 709180"/>
                <a:gd name="connsiteX8" fmla="*/ 0 w 718959"/>
                <a:gd name="connsiteY8" fmla="*/ 2016 h 70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8959" h="709180">
                  <a:moveTo>
                    <a:pt x="0" y="2016"/>
                  </a:moveTo>
                  <a:lnTo>
                    <a:pt x="718959" y="0"/>
                  </a:lnTo>
                  <a:cubicBezTo>
                    <a:pt x="717175" y="98104"/>
                    <a:pt x="707826" y="510994"/>
                    <a:pt x="706042" y="609098"/>
                  </a:cubicBezTo>
                  <a:lnTo>
                    <a:pt x="437991" y="654332"/>
                  </a:lnTo>
                  <a:lnTo>
                    <a:pt x="432773" y="703829"/>
                  </a:lnTo>
                  <a:lnTo>
                    <a:pt x="268823" y="709180"/>
                  </a:lnTo>
                  <a:lnTo>
                    <a:pt x="263472" y="671722"/>
                  </a:lnTo>
                  <a:lnTo>
                    <a:pt x="15479" y="619768"/>
                  </a:lnTo>
                  <a:lnTo>
                    <a:pt x="0" y="2016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ysClr val="windowText" lastClr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en-US" sz="1100"/>
            </a:p>
          </p:txBody>
        </p:sp>
        <p:sp>
          <p:nvSpPr>
            <p:cNvPr id="377" name="Forme libre 376"/>
            <p:cNvSpPr/>
            <p:nvPr/>
          </p:nvSpPr>
          <p:spPr>
            <a:xfrm flipH="1" flipV="1">
              <a:off x="1362017" y="2064"/>
              <a:ext cx="1149100" cy="904874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  <a:gd name="connsiteX0" fmla="*/ 311580 w 870388"/>
                <a:gd name="connsiteY0" fmla="*/ 0 h 1218332"/>
                <a:gd name="connsiteX1" fmla="*/ 311580 w 870388"/>
                <a:gd name="connsiteY1" fmla="*/ 1059041 h 1218332"/>
                <a:gd name="connsiteX2" fmla="*/ 178230 w 870388"/>
                <a:gd name="connsiteY2" fmla="*/ 1090791 h 1218332"/>
                <a:gd name="connsiteX3" fmla="*/ 430 w 870388"/>
                <a:gd name="connsiteY3" fmla="*/ 1141591 h 1218332"/>
                <a:gd name="connsiteX4" fmla="*/ 133780 w 870388"/>
                <a:gd name="connsiteY4" fmla="*/ 1192391 h 1218332"/>
                <a:gd name="connsiteX5" fmla="*/ 305230 w 870388"/>
                <a:gd name="connsiteY5" fmla="*/ 1205091 h 1218332"/>
                <a:gd name="connsiteX6" fmla="*/ 514780 w 870388"/>
                <a:gd name="connsiteY6" fmla="*/ 1217791 h 1218332"/>
                <a:gd name="connsiteX7" fmla="*/ 717980 w 870388"/>
                <a:gd name="connsiteY7" fmla="*/ 1186041 h 1218332"/>
                <a:gd name="connsiteX8" fmla="*/ 870380 w 870388"/>
                <a:gd name="connsiteY8" fmla="*/ 1122541 h 1218332"/>
                <a:gd name="connsiteX9" fmla="*/ 711629 w 870388"/>
                <a:gd name="connsiteY9" fmla="*/ 1078091 h 1218332"/>
                <a:gd name="connsiteX10" fmla="*/ 540180 w 870388"/>
                <a:gd name="connsiteY10" fmla="*/ 1059041 h 1218332"/>
                <a:gd name="connsiteX11" fmla="*/ 552880 w 870388"/>
                <a:gd name="connsiteY11" fmla="*/ 557391 h 1218332"/>
                <a:gd name="connsiteX12" fmla="*/ 311580 w 870388"/>
                <a:gd name="connsiteY12" fmla="*/ 0 h 1218332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388" h="1232390">
                  <a:moveTo>
                    <a:pt x="311580" y="14058"/>
                  </a:moveTo>
                  <a:cubicBezTo>
                    <a:pt x="315813" y="497716"/>
                    <a:pt x="309463" y="916466"/>
                    <a:pt x="311580" y="1073099"/>
                  </a:cubicBezTo>
                  <a:cubicBezTo>
                    <a:pt x="148597" y="1083682"/>
                    <a:pt x="230088" y="1091091"/>
                    <a:pt x="178230" y="1104849"/>
                  </a:cubicBezTo>
                  <a:cubicBezTo>
                    <a:pt x="126372" y="1118607"/>
                    <a:pt x="7838" y="1138716"/>
                    <a:pt x="430" y="1155649"/>
                  </a:cubicBezTo>
                  <a:cubicBezTo>
                    <a:pt x="-6978" y="1172582"/>
                    <a:pt x="82980" y="1195866"/>
                    <a:pt x="133780" y="1206449"/>
                  </a:cubicBezTo>
                  <a:cubicBezTo>
                    <a:pt x="184580" y="1217032"/>
                    <a:pt x="241730" y="1214916"/>
                    <a:pt x="305230" y="1219149"/>
                  </a:cubicBezTo>
                  <a:cubicBezTo>
                    <a:pt x="368730" y="1223382"/>
                    <a:pt x="445988" y="1235024"/>
                    <a:pt x="514780" y="1231849"/>
                  </a:cubicBezTo>
                  <a:cubicBezTo>
                    <a:pt x="583572" y="1228674"/>
                    <a:pt x="658713" y="1215974"/>
                    <a:pt x="717980" y="1200099"/>
                  </a:cubicBezTo>
                  <a:cubicBezTo>
                    <a:pt x="777247" y="1184224"/>
                    <a:pt x="871438" y="1154590"/>
                    <a:pt x="870380" y="1136599"/>
                  </a:cubicBezTo>
                  <a:cubicBezTo>
                    <a:pt x="869322" y="1118608"/>
                    <a:pt x="766662" y="1102732"/>
                    <a:pt x="711629" y="1092149"/>
                  </a:cubicBezTo>
                  <a:cubicBezTo>
                    <a:pt x="656596" y="1081566"/>
                    <a:pt x="713747" y="1096382"/>
                    <a:pt x="540180" y="1073099"/>
                  </a:cubicBezTo>
                  <a:cubicBezTo>
                    <a:pt x="544413" y="947157"/>
                    <a:pt x="527479" y="452065"/>
                    <a:pt x="528876" y="0"/>
                  </a:cubicBezTo>
                  <a:cubicBezTo>
                    <a:pt x="287576" y="13758"/>
                    <a:pt x="542297" y="25700"/>
                    <a:pt x="311580" y="14058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378" name="Groupe 377"/>
            <p:cNvGrpSpPr/>
            <p:nvPr/>
          </p:nvGrpSpPr>
          <p:grpSpPr>
            <a:xfrm>
              <a:off x="1201127" y="896236"/>
              <a:ext cx="1555750" cy="3052550"/>
              <a:chOff x="1201127" y="896236"/>
              <a:chExt cx="1555750" cy="3052550"/>
            </a:xfrm>
          </p:grpSpPr>
          <p:sp>
            <p:nvSpPr>
              <p:cNvPr id="379" name="Forme libre 378"/>
              <p:cNvSpPr/>
              <p:nvPr/>
            </p:nvSpPr>
            <p:spPr>
              <a:xfrm flipH="1" flipV="1">
                <a:off x="1201127" y="896236"/>
                <a:ext cx="1555750" cy="2013826"/>
              </a:xfrm>
              <a:custGeom>
                <a:avLst/>
                <a:gdLst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95262"/>
                  <a:gd name="connsiteX1" fmla="*/ 315327 w 1182532"/>
                  <a:gd name="connsiteY1" fmla="*/ 266337 h 3095262"/>
                  <a:gd name="connsiteX2" fmla="*/ 496302 w 1182532"/>
                  <a:gd name="connsiteY2" fmla="*/ 180612 h 3095262"/>
                  <a:gd name="connsiteX3" fmla="*/ 524877 w 1182532"/>
                  <a:gd name="connsiteY3" fmla="*/ 18687 h 3095262"/>
                  <a:gd name="connsiteX4" fmla="*/ 667752 w 1182532"/>
                  <a:gd name="connsiteY4" fmla="*/ 18687 h 3095262"/>
                  <a:gd name="connsiteX5" fmla="*/ 680452 w 1182532"/>
                  <a:gd name="connsiteY5" fmla="*/ 155212 h 3095262"/>
                  <a:gd name="connsiteX6" fmla="*/ 829677 w 1182532"/>
                  <a:gd name="connsiteY6" fmla="*/ 247287 h 3095262"/>
                  <a:gd name="connsiteX7" fmla="*/ 848727 w 1182532"/>
                  <a:gd name="connsiteY7" fmla="*/ 2933337 h 3095262"/>
                  <a:gd name="connsiteX8" fmla="*/ 1067802 w 1182532"/>
                  <a:gd name="connsiteY8" fmla="*/ 2952387 h 3095262"/>
                  <a:gd name="connsiteX9" fmla="*/ 1182102 w 1182532"/>
                  <a:gd name="connsiteY9" fmla="*/ 3000012 h 3095262"/>
                  <a:gd name="connsiteX10" fmla="*/ 1029702 w 1182532"/>
                  <a:gd name="connsiteY10" fmla="*/ 3066687 h 3095262"/>
                  <a:gd name="connsiteX11" fmla="*/ 601077 w 1182532"/>
                  <a:gd name="connsiteY11" fmla="*/ 3095262 h 3095262"/>
                  <a:gd name="connsiteX12" fmla="*/ 229602 w 1182532"/>
                  <a:gd name="connsiteY12" fmla="*/ 3066687 h 3095262"/>
                  <a:gd name="connsiteX13" fmla="*/ 1002 w 1182532"/>
                  <a:gd name="connsiteY13" fmla="*/ 3000012 h 3095262"/>
                  <a:gd name="connsiteX14" fmla="*/ 153402 w 1182532"/>
                  <a:gd name="connsiteY14" fmla="*/ 2952387 h 3095262"/>
                  <a:gd name="connsiteX15" fmla="*/ 315327 w 1182532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2968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48998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50903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75383 h 3146833"/>
                  <a:gd name="connsiteX1" fmla="*/ 309010 w 1176215"/>
                  <a:gd name="connsiteY1" fmla="*/ 317908 h 3146833"/>
                  <a:gd name="connsiteX2" fmla="*/ 509035 w 1176215"/>
                  <a:gd name="connsiteY2" fmla="*/ 232183 h 3146833"/>
                  <a:gd name="connsiteX3" fmla="*/ 518560 w 1176215"/>
                  <a:gd name="connsiteY3" fmla="*/ 70258 h 3146833"/>
                  <a:gd name="connsiteX4" fmla="*/ 661435 w 1176215"/>
                  <a:gd name="connsiteY4" fmla="*/ 70258 h 3146833"/>
                  <a:gd name="connsiteX5" fmla="*/ 655085 w 1176215"/>
                  <a:gd name="connsiteY5" fmla="*/ 213133 h 3146833"/>
                  <a:gd name="connsiteX6" fmla="*/ 823360 w 1176215"/>
                  <a:gd name="connsiteY6" fmla="*/ 298858 h 3146833"/>
                  <a:gd name="connsiteX7" fmla="*/ 842410 w 1176215"/>
                  <a:gd name="connsiteY7" fmla="*/ 2984908 h 3146833"/>
                  <a:gd name="connsiteX8" fmla="*/ 1061485 w 1176215"/>
                  <a:gd name="connsiteY8" fmla="*/ 3003958 h 3146833"/>
                  <a:gd name="connsiteX9" fmla="*/ 1175785 w 1176215"/>
                  <a:gd name="connsiteY9" fmla="*/ 3051583 h 3146833"/>
                  <a:gd name="connsiteX10" fmla="*/ 1023385 w 1176215"/>
                  <a:gd name="connsiteY10" fmla="*/ 3118258 h 3146833"/>
                  <a:gd name="connsiteX11" fmla="*/ 594760 w 1176215"/>
                  <a:gd name="connsiteY11" fmla="*/ 3146833 h 3146833"/>
                  <a:gd name="connsiteX12" fmla="*/ 223285 w 1176215"/>
                  <a:gd name="connsiteY12" fmla="*/ 3118258 h 3146833"/>
                  <a:gd name="connsiteX13" fmla="*/ 1035 w 1176215"/>
                  <a:gd name="connsiteY13" fmla="*/ 3070633 h 3146833"/>
                  <a:gd name="connsiteX14" fmla="*/ 147085 w 1176215"/>
                  <a:gd name="connsiteY14" fmla="*/ 3003958 h 3146833"/>
                  <a:gd name="connsiteX15" fmla="*/ 309010 w 1176215"/>
                  <a:gd name="connsiteY15" fmla="*/ 2975383 h 314683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6215" h="3076575">
                    <a:moveTo>
                      <a:pt x="309010" y="2905125"/>
                    </a:moveTo>
                    <a:cubicBezTo>
                      <a:pt x="304248" y="2451100"/>
                      <a:pt x="291548" y="704850"/>
                      <a:pt x="309010" y="247650"/>
                    </a:cubicBezTo>
                    <a:cubicBezTo>
                      <a:pt x="593172" y="101600"/>
                      <a:pt x="328060" y="234950"/>
                      <a:pt x="509035" y="161925"/>
                    </a:cubicBezTo>
                    <a:cubicBezTo>
                      <a:pt x="518560" y="12700"/>
                      <a:pt x="509035" y="71437"/>
                      <a:pt x="518560" y="0"/>
                    </a:cubicBezTo>
                    <a:cubicBezTo>
                      <a:pt x="553485" y="11112"/>
                      <a:pt x="622806" y="2646"/>
                      <a:pt x="661435" y="0"/>
                    </a:cubicBezTo>
                    <a:cubicBezTo>
                      <a:pt x="649264" y="35454"/>
                      <a:pt x="659848" y="22225"/>
                      <a:pt x="655085" y="142875"/>
                    </a:cubicBezTo>
                    <a:cubicBezTo>
                      <a:pt x="828122" y="238125"/>
                      <a:pt x="434423" y="20638"/>
                      <a:pt x="823360" y="228600"/>
                    </a:cubicBezTo>
                    <a:cubicBezTo>
                      <a:pt x="837647" y="684212"/>
                      <a:pt x="850348" y="2444750"/>
                      <a:pt x="842410" y="2914650"/>
                    </a:cubicBezTo>
                    <a:cubicBezTo>
                      <a:pt x="1272622" y="2955925"/>
                      <a:pt x="1005922" y="2922587"/>
                      <a:pt x="1061485" y="2933700"/>
                    </a:cubicBezTo>
                    <a:cubicBezTo>
                      <a:pt x="1117048" y="2944813"/>
                      <a:pt x="1182135" y="2962275"/>
                      <a:pt x="1175785" y="2981325"/>
                    </a:cubicBezTo>
                    <a:cubicBezTo>
                      <a:pt x="1169435" y="3000375"/>
                      <a:pt x="1120223" y="3032125"/>
                      <a:pt x="1023385" y="3048000"/>
                    </a:cubicBezTo>
                    <a:cubicBezTo>
                      <a:pt x="926548" y="3063875"/>
                      <a:pt x="728110" y="3076575"/>
                      <a:pt x="594760" y="3076575"/>
                    </a:cubicBezTo>
                    <a:cubicBezTo>
                      <a:pt x="461410" y="3076575"/>
                      <a:pt x="322239" y="3060700"/>
                      <a:pt x="223285" y="3048000"/>
                    </a:cubicBezTo>
                    <a:cubicBezTo>
                      <a:pt x="124331" y="3035300"/>
                      <a:pt x="13735" y="3019425"/>
                      <a:pt x="1035" y="3000375"/>
                    </a:cubicBezTo>
                    <a:cubicBezTo>
                      <a:pt x="-11665" y="2981325"/>
                      <a:pt x="95756" y="2949575"/>
                      <a:pt x="147085" y="2933700"/>
                    </a:cubicBezTo>
                    <a:cubicBezTo>
                      <a:pt x="198414" y="2917825"/>
                      <a:pt x="66122" y="2959100"/>
                      <a:pt x="309010" y="2905125"/>
                    </a:cubicBez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0" name="Forme libre 379"/>
              <p:cNvSpPr/>
              <p:nvPr/>
            </p:nvSpPr>
            <p:spPr>
              <a:xfrm flipH="1" flipV="1">
                <a:off x="1853018" y="2867075"/>
                <a:ext cx="251970" cy="1081711"/>
              </a:xfrm>
              <a:custGeom>
                <a:avLst/>
                <a:gdLst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76200 w 190500"/>
                  <a:gd name="connsiteY6" fmla="*/ 95885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82550 w 190500"/>
                  <a:gd name="connsiteY6" fmla="*/ 100330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0795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2065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700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390650">
                    <a:moveTo>
                      <a:pt x="0" y="1390650"/>
                    </a:moveTo>
                    <a:lnTo>
                      <a:pt x="190500" y="1384300"/>
                    </a:lnTo>
                    <a:lnTo>
                      <a:pt x="171450" y="1054100"/>
                    </a:lnTo>
                    <a:lnTo>
                      <a:pt x="139700" y="1035050"/>
                    </a:lnTo>
                    <a:cubicBezTo>
                      <a:pt x="141817" y="726017"/>
                      <a:pt x="124883" y="410633"/>
                      <a:pt x="127000" y="101600"/>
                    </a:cubicBezTo>
                    <a:lnTo>
                      <a:pt x="69850" y="0"/>
                    </a:lnTo>
                    <a:cubicBezTo>
                      <a:pt x="67733" y="347133"/>
                      <a:pt x="65617" y="694267"/>
                      <a:pt x="63500" y="1041400"/>
                    </a:cubicBezTo>
                    <a:lnTo>
                      <a:pt x="31750" y="1073150"/>
                    </a:lnTo>
                    <a:lnTo>
                      <a:pt x="0" y="1390650"/>
                    </a:lnTo>
                    <a:close/>
                  </a:path>
                </a:pathLst>
              </a:custGeom>
              <a:solidFill>
                <a:schemeClr val="accent3">
                  <a:lumMod val="6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sp>
        <p:nvSpPr>
          <p:cNvPr id="381" name="Rectangle 380"/>
          <p:cNvSpPr/>
          <p:nvPr/>
        </p:nvSpPr>
        <p:spPr>
          <a:xfrm>
            <a:off x="5652730" y="1803260"/>
            <a:ext cx="561940" cy="82103"/>
          </a:xfrm>
          <a:prstGeom prst="rect">
            <a:avLst/>
          </a:prstGeom>
          <a:solidFill>
            <a:srgbClr val="0070C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1100"/>
          </a:p>
        </p:txBody>
      </p:sp>
    </p:spTree>
    <p:extLst>
      <p:ext uri="{BB962C8B-B14F-4D97-AF65-F5344CB8AC3E}">
        <p14:creationId xmlns:p14="http://schemas.microsoft.com/office/powerpoint/2010/main" val="418239990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Results</a:t>
            </a:r>
            <a:r>
              <a:rPr lang="fr-FR" sz="2400" dirty="0" smtClean="0"/>
              <a:t> : O1 Manisa challenge</a:t>
            </a:r>
            <a:endParaRPr lang="en-US" sz="2400" dirty="0"/>
          </a:p>
        </p:txBody>
      </p:sp>
      <p:grpSp>
        <p:nvGrpSpPr>
          <p:cNvPr id="4" name="Groupe 3"/>
          <p:cNvGrpSpPr/>
          <p:nvPr/>
        </p:nvGrpSpPr>
        <p:grpSpPr>
          <a:xfrm>
            <a:off x="2195736" y="1268760"/>
            <a:ext cx="4683286" cy="4954042"/>
            <a:chOff x="2195736" y="1268760"/>
            <a:chExt cx="4683286" cy="4954042"/>
          </a:xfrm>
        </p:grpSpPr>
        <p:grpSp>
          <p:nvGrpSpPr>
            <p:cNvPr id="646" name="Groupe 645"/>
            <p:cNvGrpSpPr/>
            <p:nvPr/>
          </p:nvGrpSpPr>
          <p:grpSpPr>
            <a:xfrm>
              <a:off x="4970862" y="2304000"/>
              <a:ext cx="864000" cy="709277"/>
              <a:chOff x="7415619" y="2527495"/>
              <a:chExt cx="834926" cy="682779"/>
            </a:xfrm>
          </p:grpSpPr>
          <p:grpSp>
            <p:nvGrpSpPr>
              <p:cNvPr id="783" name="Groupe 782"/>
              <p:cNvGrpSpPr>
                <a:grpSpLocks noChangeAspect="1"/>
              </p:cNvGrpSpPr>
              <p:nvPr/>
            </p:nvGrpSpPr>
            <p:grpSpPr>
              <a:xfrm>
                <a:off x="7415619" y="2527495"/>
                <a:ext cx="834926" cy="682779"/>
                <a:chOff x="3739809" y="2021450"/>
                <a:chExt cx="1217776" cy="995864"/>
              </a:xfrm>
            </p:grpSpPr>
            <p:sp>
              <p:nvSpPr>
                <p:cNvPr id="788" name="Forme libre 787"/>
                <p:cNvSpPr/>
                <p:nvPr/>
              </p:nvSpPr>
              <p:spPr>
                <a:xfrm>
                  <a:off x="4171139" y="2718457"/>
                  <a:ext cx="105915" cy="298857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" name="Forme libre 788"/>
                <p:cNvSpPr/>
                <p:nvPr/>
              </p:nvSpPr>
              <p:spPr>
                <a:xfrm>
                  <a:off x="4072503" y="2628830"/>
                  <a:ext cx="103044" cy="28108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" name="Forme libre 789"/>
                <p:cNvSpPr/>
                <p:nvPr/>
              </p:nvSpPr>
              <p:spPr>
                <a:xfrm>
                  <a:off x="4643256" y="2687233"/>
                  <a:ext cx="134554" cy="288149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" name="Forme libre 790"/>
                <p:cNvSpPr/>
                <p:nvPr/>
              </p:nvSpPr>
              <p:spPr>
                <a:xfrm>
                  <a:off x="4521303" y="2610382"/>
                  <a:ext cx="134554" cy="288149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" name="Forme libre 791"/>
                <p:cNvSpPr/>
                <p:nvPr/>
              </p:nvSpPr>
              <p:spPr>
                <a:xfrm>
                  <a:off x="4061846" y="2021450"/>
                  <a:ext cx="894039" cy="756809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" name="Forme libre 792"/>
                <p:cNvSpPr/>
                <p:nvPr/>
              </p:nvSpPr>
              <p:spPr>
                <a:xfrm>
                  <a:off x="4862526" y="2144432"/>
                  <a:ext cx="95059" cy="88092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" name="Forme libre 793"/>
                <p:cNvSpPr/>
                <p:nvPr/>
              </p:nvSpPr>
              <p:spPr>
                <a:xfrm>
                  <a:off x="3760759" y="2170017"/>
                  <a:ext cx="482392" cy="477128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" name="Forme libre 794"/>
                <p:cNvSpPr/>
                <p:nvPr/>
              </p:nvSpPr>
              <p:spPr>
                <a:xfrm>
                  <a:off x="4196783" y="2206078"/>
                  <a:ext cx="207964" cy="72764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" name="Forme libre 795"/>
                <p:cNvSpPr/>
                <p:nvPr/>
              </p:nvSpPr>
              <p:spPr>
                <a:xfrm>
                  <a:off x="3739809" y="2127513"/>
                  <a:ext cx="223800" cy="86083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" name="Ellipse 796"/>
                <p:cNvSpPr/>
                <p:nvPr/>
              </p:nvSpPr>
              <p:spPr>
                <a:xfrm>
                  <a:off x="3851709" y="2524456"/>
                  <a:ext cx="13919" cy="1808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" name="Ellipse 797"/>
                <p:cNvSpPr/>
                <p:nvPr/>
              </p:nvSpPr>
              <p:spPr>
                <a:xfrm>
                  <a:off x="3907450" y="2560629"/>
                  <a:ext cx="13919" cy="1808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" name="Ellipse 798"/>
                <p:cNvSpPr/>
                <p:nvPr/>
              </p:nvSpPr>
              <p:spPr>
                <a:xfrm rot="2941951">
                  <a:off x="3865555" y="2267635"/>
                  <a:ext cx="112467" cy="100412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" name="Ellipse 799"/>
                <p:cNvSpPr/>
                <p:nvPr/>
              </p:nvSpPr>
              <p:spPr>
                <a:xfrm rot="1887608">
                  <a:off x="3915145" y="2310071"/>
                  <a:ext cx="32881" cy="27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" name="Ellipse 800"/>
                <p:cNvSpPr/>
                <p:nvPr/>
              </p:nvSpPr>
              <p:spPr>
                <a:xfrm rot="20545657" flipH="1">
                  <a:off x="4012280" y="2333100"/>
                  <a:ext cx="136327" cy="8283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" name="Ellipse 801"/>
                <p:cNvSpPr/>
                <p:nvPr/>
              </p:nvSpPr>
              <p:spPr>
                <a:xfrm flipH="1">
                  <a:off x="4051980" y="2361680"/>
                  <a:ext cx="32881" cy="27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" name="Forme libre 802"/>
                <p:cNvSpPr/>
                <p:nvPr/>
              </p:nvSpPr>
              <p:spPr>
                <a:xfrm>
                  <a:off x="3781646" y="2532152"/>
                  <a:ext cx="185829" cy="97972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" name="Forme libre 803"/>
                <p:cNvSpPr/>
                <p:nvPr/>
              </p:nvSpPr>
              <p:spPr>
                <a:xfrm>
                  <a:off x="3762085" y="2589794"/>
                  <a:ext cx="150511" cy="116090"/>
                </a:xfrm>
                <a:custGeom>
                  <a:avLst/>
                  <a:gdLst>
                    <a:gd name="connsiteX0" fmla="*/ 394857 w 860460"/>
                    <a:gd name="connsiteY0" fmla="*/ 1551 h 741646"/>
                    <a:gd name="connsiteX1" fmla="*/ 169669 w 860460"/>
                    <a:gd name="connsiteY1" fmla="*/ 110733 h 741646"/>
                    <a:gd name="connsiteX2" fmla="*/ 5896 w 860460"/>
                    <a:gd name="connsiteY2" fmla="*/ 342745 h 741646"/>
                    <a:gd name="connsiteX3" fmla="*/ 46839 w 860460"/>
                    <a:gd name="connsiteY3" fmla="*/ 567933 h 741646"/>
                    <a:gd name="connsiteX4" fmla="*/ 149197 w 860460"/>
                    <a:gd name="connsiteY4" fmla="*/ 731706 h 741646"/>
                    <a:gd name="connsiteX5" fmla="*/ 442624 w 860460"/>
                    <a:gd name="connsiteY5" fmla="*/ 704410 h 741646"/>
                    <a:gd name="connsiteX6" fmla="*/ 715579 w 860460"/>
                    <a:gd name="connsiteY6" fmla="*/ 547461 h 741646"/>
                    <a:gd name="connsiteX7" fmla="*/ 756523 w 860460"/>
                    <a:gd name="connsiteY7" fmla="*/ 308625 h 741646"/>
                    <a:gd name="connsiteX8" fmla="*/ 858881 w 860460"/>
                    <a:gd name="connsiteY8" fmla="*/ 138028 h 741646"/>
                    <a:gd name="connsiteX9" fmla="*/ 667812 w 860460"/>
                    <a:gd name="connsiteY9" fmla="*/ 144852 h 741646"/>
                    <a:gd name="connsiteX10" fmla="*/ 544982 w 860460"/>
                    <a:gd name="connsiteY10" fmla="*/ 110733 h 741646"/>
                    <a:gd name="connsiteX11" fmla="*/ 435800 w 860460"/>
                    <a:gd name="connsiteY11" fmla="*/ 49318 h 741646"/>
                    <a:gd name="connsiteX12" fmla="*/ 394857 w 860460"/>
                    <a:gd name="connsiteY12" fmla="*/ 1551 h 741646"/>
                    <a:gd name="connsiteX0" fmla="*/ 394857 w 860460"/>
                    <a:gd name="connsiteY0" fmla="*/ 1551 h 741646"/>
                    <a:gd name="connsiteX1" fmla="*/ 169669 w 860460"/>
                    <a:gd name="connsiteY1" fmla="*/ 110733 h 741646"/>
                    <a:gd name="connsiteX2" fmla="*/ 5896 w 860460"/>
                    <a:gd name="connsiteY2" fmla="*/ 342745 h 741646"/>
                    <a:gd name="connsiteX3" fmla="*/ 46839 w 860460"/>
                    <a:gd name="connsiteY3" fmla="*/ 567933 h 741646"/>
                    <a:gd name="connsiteX4" fmla="*/ 149197 w 860460"/>
                    <a:gd name="connsiteY4" fmla="*/ 731706 h 741646"/>
                    <a:gd name="connsiteX5" fmla="*/ 442624 w 860460"/>
                    <a:gd name="connsiteY5" fmla="*/ 704410 h 741646"/>
                    <a:gd name="connsiteX6" fmla="*/ 715579 w 860460"/>
                    <a:gd name="connsiteY6" fmla="*/ 547461 h 741646"/>
                    <a:gd name="connsiteX7" fmla="*/ 756523 w 860460"/>
                    <a:gd name="connsiteY7" fmla="*/ 308625 h 741646"/>
                    <a:gd name="connsiteX8" fmla="*/ 858881 w 860460"/>
                    <a:gd name="connsiteY8" fmla="*/ 138028 h 741646"/>
                    <a:gd name="connsiteX9" fmla="*/ 667812 w 860460"/>
                    <a:gd name="connsiteY9" fmla="*/ 144852 h 741646"/>
                    <a:gd name="connsiteX10" fmla="*/ 544982 w 860460"/>
                    <a:gd name="connsiteY10" fmla="*/ 110733 h 741646"/>
                    <a:gd name="connsiteX11" fmla="*/ 448212 w 860460"/>
                    <a:gd name="connsiteY11" fmla="*/ 49318 h 741646"/>
                    <a:gd name="connsiteX12" fmla="*/ 394857 w 860460"/>
                    <a:gd name="connsiteY12" fmla="*/ 1551 h 741646"/>
                    <a:gd name="connsiteX0" fmla="*/ 394857 w 860460"/>
                    <a:gd name="connsiteY0" fmla="*/ 1656 h 741751"/>
                    <a:gd name="connsiteX1" fmla="*/ 169669 w 860460"/>
                    <a:gd name="connsiteY1" fmla="*/ 110838 h 741751"/>
                    <a:gd name="connsiteX2" fmla="*/ 5896 w 860460"/>
                    <a:gd name="connsiteY2" fmla="*/ 342850 h 741751"/>
                    <a:gd name="connsiteX3" fmla="*/ 46839 w 860460"/>
                    <a:gd name="connsiteY3" fmla="*/ 568038 h 741751"/>
                    <a:gd name="connsiteX4" fmla="*/ 149197 w 860460"/>
                    <a:gd name="connsiteY4" fmla="*/ 731811 h 741751"/>
                    <a:gd name="connsiteX5" fmla="*/ 442624 w 860460"/>
                    <a:gd name="connsiteY5" fmla="*/ 704515 h 741751"/>
                    <a:gd name="connsiteX6" fmla="*/ 715579 w 860460"/>
                    <a:gd name="connsiteY6" fmla="*/ 547566 h 741751"/>
                    <a:gd name="connsiteX7" fmla="*/ 756523 w 860460"/>
                    <a:gd name="connsiteY7" fmla="*/ 308730 h 741751"/>
                    <a:gd name="connsiteX8" fmla="*/ 858881 w 860460"/>
                    <a:gd name="connsiteY8" fmla="*/ 138133 h 741751"/>
                    <a:gd name="connsiteX9" fmla="*/ 667812 w 860460"/>
                    <a:gd name="connsiteY9" fmla="*/ 144957 h 741751"/>
                    <a:gd name="connsiteX10" fmla="*/ 561532 w 860460"/>
                    <a:gd name="connsiteY10" fmla="*/ 110838 h 741751"/>
                    <a:gd name="connsiteX11" fmla="*/ 448212 w 860460"/>
                    <a:gd name="connsiteY11" fmla="*/ 49423 h 741751"/>
                    <a:gd name="connsiteX12" fmla="*/ 394857 w 860460"/>
                    <a:gd name="connsiteY12" fmla="*/ 1656 h 741751"/>
                    <a:gd name="connsiteX0" fmla="*/ 394857 w 861412"/>
                    <a:gd name="connsiteY0" fmla="*/ 1656 h 741751"/>
                    <a:gd name="connsiteX1" fmla="*/ 169669 w 861412"/>
                    <a:gd name="connsiteY1" fmla="*/ 110838 h 741751"/>
                    <a:gd name="connsiteX2" fmla="*/ 5896 w 861412"/>
                    <a:gd name="connsiteY2" fmla="*/ 342850 h 741751"/>
                    <a:gd name="connsiteX3" fmla="*/ 46839 w 861412"/>
                    <a:gd name="connsiteY3" fmla="*/ 568038 h 741751"/>
                    <a:gd name="connsiteX4" fmla="*/ 149197 w 861412"/>
                    <a:gd name="connsiteY4" fmla="*/ 731811 h 741751"/>
                    <a:gd name="connsiteX5" fmla="*/ 442624 w 861412"/>
                    <a:gd name="connsiteY5" fmla="*/ 704515 h 741751"/>
                    <a:gd name="connsiteX6" fmla="*/ 715579 w 861412"/>
                    <a:gd name="connsiteY6" fmla="*/ 547566 h 741751"/>
                    <a:gd name="connsiteX7" fmla="*/ 756523 w 861412"/>
                    <a:gd name="connsiteY7" fmla="*/ 308730 h 741751"/>
                    <a:gd name="connsiteX8" fmla="*/ 858881 w 861412"/>
                    <a:gd name="connsiteY8" fmla="*/ 138133 h 741751"/>
                    <a:gd name="connsiteX9" fmla="*/ 816394 w 861412"/>
                    <a:gd name="connsiteY9" fmla="*/ 141593 h 741751"/>
                    <a:gd name="connsiteX10" fmla="*/ 667812 w 861412"/>
                    <a:gd name="connsiteY10" fmla="*/ 144957 h 741751"/>
                    <a:gd name="connsiteX11" fmla="*/ 561532 w 861412"/>
                    <a:gd name="connsiteY11" fmla="*/ 110838 h 741751"/>
                    <a:gd name="connsiteX12" fmla="*/ 448212 w 861412"/>
                    <a:gd name="connsiteY12" fmla="*/ 49423 h 741751"/>
                    <a:gd name="connsiteX13" fmla="*/ 394857 w 861412"/>
                    <a:gd name="connsiteY13" fmla="*/ 1656 h 741751"/>
                    <a:gd name="connsiteX0" fmla="*/ 394857 w 857645"/>
                    <a:gd name="connsiteY0" fmla="*/ 1656 h 741751"/>
                    <a:gd name="connsiteX1" fmla="*/ 169669 w 857645"/>
                    <a:gd name="connsiteY1" fmla="*/ 110838 h 741751"/>
                    <a:gd name="connsiteX2" fmla="*/ 5896 w 857645"/>
                    <a:gd name="connsiteY2" fmla="*/ 342850 h 741751"/>
                    <a:gd name="connsiteX3" fmla="*/ 46839 w 857645"/>
                    <a:gd name="connsiteY3" fmla="*/ 568038 h 741751"/>
                    <a:gd name="connsiteX4" fmla="*/ 149197 w 857645"/>
                    <a:gd name="connsiteY4" fmla="*/ 731811 h 741751"/>
                    <a:gd name="connsiteX5" fmla="*/ 442624 w 857645"/>
                    <a:gd name="connsiteY5" fmla="*/ 704515 h 741751"/>
                    <a:gd name="connsiteX6" fmla="*/ 715579 w 857645"/>
                    <a:gd name="connsiteY6" fmla="*/ 547566 h 741751"/>
                    <a:gd name="connsiteX7" fmla="*/ 756523 w 857645"/>
                    <a:gd name="connsiteY7" fmla="*/ 308730 h 741751"/>
                    <a:gd name="connsiteX8" fmla="*/ 854744 w 857645"/>
                    <a:gd name="connsiteY8" fmla="*/ 171234 h 741751"/>
                    <a:gd name="connsiteX9" fmla="*/ 816394 w 857645"/>
                    <a:gd name="connsiteY9" fmla="*/ 141593 h 741751"/>
                    <a:gd name="connsiteX10" fmla="*/ 667812 w 857645"/>
                    <a:gd name="connsiteY10" fmla="*/ 144957 h 741751"/>
                    <a:gd name="connsiteX11" fmla="*/ 561532 w 857645"/>
                    <a:gd name="connsiteY11" fmla="*/ 110838 h 741751"/>
                    <a:gd name="connsiteX12" fmla="*/ 448212 w 857645"/>
                    <a:gd name="connsiteY12" fmla="*/ 49423 h 741751"/>
                    <a:gd name="connsiteX13" fmla="*/ 394857 w 857645"/>
                    <a:gd name="connsiteY13" fmla="*/ 1656 h 74175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63712"/>
                    <a:gd name="connsiteY0" fmla="*/ 4926 h 745021"/>
                    <a:gd name="connsiteX1" fmla="*/ 169669 w 863712"/>
                    <a:gd name="connsiteY1" fmla="*/ 114108 h 745021"/>
                    <a:gd name="connsiteX2" fmla="*/ 5896 w 863712"/>
                    <a:gd name="connsiteY2" fmla="*/ 346120 h 745021"/>
                    <a:gd name="connsiteX3" fmla="*/ 46839 w 863712"/>
                    <a:gd name="connsiteY3" fmla="*/ 571308 h 745021"/>
                    <a:gd name="connsiteX4" fmla="*/ 149197 w 863712"/>
                    <a:gd name="connsiteY4" fmla="*/ 735081 h 745021"/>
                    <a:gd name="connsiteX5" fmla="*/ 442624 w 863712"/>
                    <a:gd name="connsiteY5" fmla="*/ 707785 h 745021"/>
                    <a:gd name="connsiteX6" fmla="*/ 715579 w 863712"/>
                    <a:gd name="connsiteY6" fmla="*/ 550836 h 745021"/>
                    <a:gd name="connsiteX7" fmla="*/ 756523 w 863712"/>
                    <a:gd name="connsiteY7" fmla="*/ 312000 h 745021"/>
                    <a:gd name="connsiteX8" fmla="*/ 854744 w 863712"/>
                    <a:gd name="connsiteY8" fmla="*/ 174504 h 745021"/>
                    <a:gd name="connsiteX9" fmla="*/ 837577 w 863712"/>
                    <a:gd name="connsiteY9" fmla="*/ 162516 h 745021"/>
                    <a:gd name="connsiteX10" fmla="*/ 667812 w 863712"/>
                    <a:gd name="connsiteY10" fmla="*/ 148227 h 745021"/>
                    <a:gd name="connsiteX11" fmla="*/ 561532 w 863712"/>
                    <a:gd name="connsiteY11" fmla="*/ 114108 h 745021"/>
                    <a:gd name="connsiteX12" fmla="*/ 448212 w 863712"/>
                    <a:gd name="connsiteY12" fmla="*/ 52693 h 745021"/>
                    <a:gd name="connsiteX13" fmla="*/ 420467 w 863712"/>
                    <a:gd name="connsiteY13" fmla="*/ 22158 h 745021"/>
                    <a:gd name="connsiteX14" fmla="*/ 394857 w 863712"/>
                    <a:gd name="connsiteY14" fmla="*/ 4926 h 745021"/>
                    <a:gd name="connsiteX0" fmla="*/ 349612 w 818467"/>
                    <a:gd name="connsiteY0" fmla="*/ 4926 h 745021"/>
                    <a:gd name="connsiteX1" fmla="*/ 124424 w 818467"/>
                    <a:gd name="connsiteY1" fmla="*/ 114108 h 745021"/>
                    <a:gd name="connsiteX2" fmla="*/ 47324 w 818467"/>
                    <a:gd name="connsiteY2" fmla="*/ 359121 h 745021"/>
                    <a:gd name="connsiteX3" fmla="*/ 1594 w 818467"/>
                    <a:gd name="connsiteY3" fmla="*/ 571308 h 745021"/>
                    <a:gd name="connsiteX4" fmla="*/ 103952 w 818467"/>
                    <a:gd name="connsiteY4" fmla="*/ 735081 h 745021"/>
                    <a:gd name="connsiteX5" fmla="*/ 397379 w 818467"/>
                    <a:gd name="connsiteY5" fmla="*/ 707785 h 745021"/>
                    <a:gd name="connsiteX6" fmla="*/ 670334 w 818467"/>
                    <a:gd name="connsiteY6" fmla="*/ 550836 h 745021"/>
                    <a:gd name="connsiteX7" fmla="*/ 711278 w 818467"/>
                    <a:gd name="connsiteY7" fmla="*/ 312000 h 745021"/>
                    <a:gd name="connsiteX8" fmla="*/ 809499 w 818467"/>
                    <a:gd name="connsiteY8" fmla="*/ 174504 h 745021"/>
                    <a:gd name="connsiteX9" fmla="*/ 792332 w 818467"/>
                    <a:gd name="connsiteY9" fmla="*/ 162516 h 745021"/>
                    <a:gd name="connsiteX10" fmla="*/ 622567 w 818467"/>
                    <a:gd name="connsiteY10" fmla="*/ 148227 h 745021"/>
                    <a:gd name="connsiteX11" fmla="*/ 516287 w 818467"/>
                    <a:gd name="connsiteY11" fmla="*/ 114108 h 745021"/>
                    <a:gd name="connsiteX12" fmla="*/ 402967 w 818467"/>
                    <a:gd name="connsiteY12" fmla="*/ 52693 h 745021"/>
                    <a:gd name="connsiteX13" fmla="*/ 375222 w 818467"/>
                    <a:gd name="connsiteY13" fmla="*/ 22158 h 745021"/>
                    <a:gd name="connsiteX14" fmla="*/ 349612 w 818467"/>
                    <a:gd name="connsiteY14" fmla="*/ 4926 h 745021"/>
                    <a:gd name="connsiteX0" fmla="*/ 349912 w 818767"/>
                    <a:gd name="connsiteY0" fmla="*/ 4926 h 745021"/>
                    <a:gd name="connsiteX1" fmla="*/ 168061 w 818767"/>
                    <a:gd name="connsiteY1" fmla="*/ 170446 h 745021"/>
                    <a:gd name="connsiteX2" fmla="*/ 47624 w 818767"/>
                    <a:gd name="connsiteY2" fmla="*/ 359121 h 745021"/>
                    <a:gd name="connsiteX3" fmla="*/ 1894 w 818767"/>
                    <a:gd name="connsiteY3" fmla="*/ 571308 h 745021"/>
                    <a:gd name="connsiteX4" fmla="*/ 104252 w 818767"/>
                    <a:gd name="connsiteY4" fmla="*/ 735081 h 745021"/>
                    <a:gd name="connsiteX5" fmla="*/ 397679 w 818767"/>
                    <a:gd name="connsiteY5" fmla="*/ 707785 h 745021"/>
                    <a:gd name="connsiteX6" fmla="*/ 670634 w 818767"/>
                    <a:gd name="connsiteY6" fmla="*/ 550836 h 745021"/>
                    <a:gd name="connsiteX7" fmla="*/ 711578 w 818767"/>
                    <a:gd name="connsiteY7" fmla="*/ 312000 h 745021"/>
                    <a:gd name="connsiteX8" fmla="*/ 809799 w 818767"/>
                    <a:gd name="connsiteY8" fmla="*/ 174504 h 745021"/>
                    <a:gd name="connsiteX9" fmla="*/ 792632 w 818767"/>
                    <a:gd name="connsiteY9" fmla="*/ 162516 h 745021"/>
                    <a:gd name="connsiteX10" fmla="*/ 622867 w 818767"/>
                    <a:gd name="connsiteY10" fmla="*/ 148227 h 745021"/>
                    <a:gd name="connsiteX11" fmla="*/ 516587 w 818767"/>
                    <a:gd name="connsiteY11" fmla="*/ 114108 h 745021"/>
                    <a:gd name="connsiteX12" fmla="*/ 403267 w 818767"/>
                    <a:gd name="connsiteY12" fmla="*/ 52693 h 745021"/>
                    <a:gd name="connsiteX13" fmla="*/ 375522 w 818767"/>
                    <a:gd name="connsiteY13" fmla="*/ 22158 h 745021"/>
                    <a:gd name="connsiteX14" fmla="*/ 349912 w 818767"/>
                    <a:gd name="connsiteY14" fmla="*/ 4926 h 745021"/>
                    <a:gd name="connsiteX0" fmla="*/ 349912 w 818767"/>
                    <a:gd name="connsiteY0" fmla="*/ 4926 h 746061"/>
                    <a:gd name="connsiteX1" fmla="*/ 168061 w 818767"/>
                    <a:gd name="connsiteY1" fmla="*/ 170446 h 746061"/>
                    <a:gd name="connsiteX2" fmla="*/ 47624 w 818767"/>
                    <a:gd name="connsiteY2" fmla="*/ 359121 h 746061"/>
                    <a:gd name="connsiteX3" fmla="*/ 1894 w 818767"/>
                    <a:gd name="connsiteY3" fmla="*/ 571308 h 746061"/>
                    <a:gd name="connsiteX4" fmla="*/ 104252 w 818767"/>
                    <a:gd name="connsiteY4" fmla="*/ 735081 h 746061"/>
                    <a:gd name="connsiteX5" fmla="*/ 397679 w 818767"/>
                    <a:gd name="connsiteY5" fmla="*/ 707785 h 746061"/>
                    <a:gd name="connsiteX6" fmla="*/ 588295 w 818767"/>
                    <a:gd name="connsiteY6" fmla="*/ 520501 h 746061"/>
                    <a:gd name="connsiteX7" fmla="*/ 711578 w 818767"/>
                    <a:gd name="connsiteY7" fmla="*/ 312000 h 746061"/>
                    <a:gd name="connsiteX8" fmla="*/ 809799 w 818767"/>
                    <a:gd name="connsiteY8" fmla="*/ 174504 h 746061"/>
                    <a:gd name="connsiteX9" fmla="*/ 792632 w 818767"/>
                    <a:gd name="connsiteY9" fmla="*/ 162516 h 746061"/>
                    <a:gd name="connsiteX10" fmla="*/ 622867 w 818767"/>
                    <a:gd name="connsiteY10" fmla="*/ 148227 h 746061"/>
                    <a:gd name="connsiteX11" fmla="*/ 516587 w 818767"/>
                    <a:gd name="connsiteY11" fmla="*/ 114108 h 746061"/>
                    <a:gd name="connsiteX12" fmla="*/ 403267 w 818767"/>
                    <a:gd name="connsiteY12" fmla="*/ 52693 h 746061"/>
                    <a:gd name="connsiteX13" fmla="*/ 375522 w 818767"/>
                    <a:gd name="connsiteY13" fmla="*/ 22158 h 746061"/>
                    <a:gd name="connsiteX14" fmla="*/ 349912 w 818767"/>
                    <a:gd name="connsiteY14" fmla="*/ 4926 h 746061"/>
                    <a:gd name="connsiteX0" fmla="*/ 349912 w 818767"/>
                    <a:gd name="connsiteY0" fmla="*/ 4926 h 764995"/>
                    <a:gd name="connsiteX1" fmla="*/ 168061 w 818767"/>
                    <a:gd name="connsiteY1" fmla="*/ 170446 h 764995"/>
                    <a:gd name="connsiteX2" fmla="*/ 47624 w 818767"/>
                    <a:gd name="connsiteY2" fmla="*/ 359121 h 764995"/>
                    <a:gd name="connsiteX3" fmla="*/ 1894 w 818767"/>
                    <a:gd name="connsiteY3" fmla="*/ 571308 h 764995"/>
                    <a:gd name="connsiteX4" fmla="*/ 104252 w 818767"/>
                    <a:gd name="connsiteY4" fmla="*/ 735081 h 764995"/>
                    <a:gd name="connsiteX5" fmla="*/ 280315 w 818767"/>
                    <a:gd name="connsiteY5" fmla="*/ 762927 h 764995"/>
                    <a:gd name="connsiteX6" fmla="*/ 397679 w 818767"/>
                    <a:gd name="connsiteY6" fmla="*/ 707785 h 764995"/>
                    <a:gd name="connsiteX7" fmla="*/ 588295 w 818767"/>
                    <a:gd name="connsiteY7" fmla="*/ 520501 h 764995"/>
                    <a:gd name="connsiteX8" fmla="*/ 711578 w 818767"/>
                    <a:gd name="connsiteY8" fmla="*/ 312000 h 764995"/>
                    <a:gd name="connsiteX9" fmla="*/ 809799 w 818767"/>
                    <a:gd name="connsiteY9" fmla="*/ 174504 h 764995"/>
                    <a:gd name="connsiteX10" fmla="*/ 792632 w 818767"/>
                    <a:gd name="connsiteY10" fmla="*/ 162516 h 764995"/>
                    <a:gd name="connsiteX11" fmla="*/ 622867 w 818767"/>
                    <a:gd name="connsiteY11" fmla="*/ 148227 h 764995"/>
                    <a:gd name="connsiteX12" fmla="*/ 516587 w 818767"/>
                    <a:gd name="connsiteY12" fmla="*/ 114108 h 764995"/>
                    <a:gd name="connsiteX13" fmla="*/ 403267 w 818767"/>
                    <a:gd name="connsiteY13" fmla="*/ 52693 h 764995"/>
                    <a:gd name="connsiteX14" fmla="*/ 375522 w 818767"/>
                    <a:gd name="connsiteY14" fmla="*/ 22158 h 764995"/>
                    <a:gd name="connsiteX15" fmla="*/ 349912 w 818767"/>
                    <a:gd name="connsiteY15" fmla="*/ 4926 h 764995"/>
                    <a:gd name="connsiteX0" fmla="*/ 349912 w 818767"/>
                    <a:gd name="connsiteY0" fmla="*/ 4926 h 746063"/>
                    <a:gd name="connsiteX1" fmla="*/ 168061 w 818767"/>
                    <a:gd name="connsiteY1" fmla="*/ 170446 h 746063"/>
                    <a:gd name="connsiteX2" fmla="*/ 47624 w 818767"/>
                    <a:gd name="connsiteY2" fmla="*/ 359121 h 746063"/>
                    <a:gd name="connsiteX3" fmla="*/ 1894 w 818767"/>
                    <a:gd name="connsiteY3" fmla="*/ 571308 h 746063"/>
                    <a:gd name="connsiteX4" fmla="*/ 104252 w 818767"/>
                    <a:gd name="connsiteY4" fmla="*/ 735081 h 746063"/>
                    <a:gd name="connsiteX5" fmla="*/ 397679 w 818767"/>
                    <a:gd name="connsiteY5" fmla="*/ 707785 h 746063"/>
                    <a:gd name="connsiteX6" fmla="*/ 588295 w 818767"/>
                    <a:gd name="connsiteY6" fmla="*/ 520501 h 746063"/>
                    <a:gd name="connsiteX7" fmla="*/ 711578 w 818767"/>
                    <a:gd name="connsiteY7" fmla="*/ 312000 h 746063"/>
                    <a:gd name="connsiteX8" fmla="*/ 809799 w 818767"/>
                    <a:gd name="connsiteY8" fmla="*/ 174504 h 746063"/>
                    <a:gd name="connsiteX9" fmla="*/ 792632 w 818767"/>
                    <a:gd name="connsiteY9" fmla="*/ 162516 h 746063"/>
                    <a:gd name="connsiteX10" fmla="*/ 622867 w 818767"/>
                    <a:gd name="connsiteY10" fmla="*/ 148227 h 746063"/>
                    <a:gd name="connsiteX11" fmla="*/ 516587 w 818767"/>
                    <a:gd name="connsiteY11" fmla="*/ 114108 h 746063"/>
                    <a:gd name="connsiteX12" fmla="*/ 403267 w 818767"/>
                    <a:gd name="connsiteY12" fmla="*/ 52693 h 746063"/>
                    <a:gd name="connsiteX13" fmla="*/ 375522 w 818767"/>
                    <a:gd name="connsiteY13" fmla="*/ 22158 h 746063"/>
                    <a:gd name="connsiteX14" fmla="*/ 349912 w 818767"/>
                    <a:gd name="connsiteY14" fmla="*/ 4926 h 746063"/>
                    <a:gd name="connsiteX0" fmla="*/ 369433 w 838288"/>
                    <a:gd name="connsiteY0" fmla="*/ 4926 h 708363"/>
                    <a:gd name="connsiteX1" fmla="*/ 187582 w 838288"/>
                    <a:gd name="connsiteY1" fmla="*/ 170446 h 708363"/>
                    <a:gd name="connsiteX2" fmla="*/ 67145 w 838288"/>
                    <a:gd name="connsiteY2" fmla="*/ 359121 h 708363"/>
                    <a:gd name="connsiteX3" fmla="*/ 21415 w 838288"/>
                    <a:gd name="connsiteY3" fmla="*/ 571308 h 708363"/>
                    <a:gd name="connsiteX4" fmla="*/ 417200 w 838288"/>
                    <a:gd name="connsiteY4" fmla="*/ 707785 h 708363"/>
                    <a:gd name="connsiteX5" fmla="*/ 607816 w 838288"/>
                    <a:gd name="connsiteY5" fmla="*/ 520501 h 708363"/>
                    <a:gd name="connsiteX6" fmla="*/ 731099 w 838288"/>
                    <a:gd name="connsiteY6" fmla="*/ 312000 h 708363"/>
                    <a:gd name="connsiteX7" fmla="*/ 829320 w 838288"/>
                    <a:gd name="connsiteY7" fmla="*/ 174504 h 708363"/>
                    <a:gd name="connsiteX8" fmla="*/ 812153 w 838288"/>
                    <a:gd name="connsiteY8" fmla="*/ 162516 h 708363"/>
                    <a:gd name="connsiteX9" fmla="*/ 642388 w 838288"/>
                    <a:gd name="connsiteY9" fmla="*/ 148227 h 708363"/>
                    <a:gd name="connsiteX10" fmla="*/ 536108 w 838288"/>
                    <a:gd name="connsiteY10" fmla="*/ 114108 h 708363"/>
                    <a:gd name="connsiteX11" fmla="*/ 422788 w 838288"/>
                    <a:gd name="connsiteY11" fmla="*/ 52693 h 708363"/>
                    <a:gd name="connsiteX12" fmla="*/ 395043 w 838288"/>
                    <a:gd name="connsiteY12" fmla="*/ 22158 h 708363"/>
                    <a:gd name="connsiteX13" fmla="*/ 369433 w 838288"/>
                    <a:gd name="connsiteY13" fmla="*/ 4926 h 708363"/>
                    <a:gd name="connsiteX0" fmla="*/ 310315 w 779170"/>
                    <a:gd name="connsiteY0" fmla="*/ 4926 h 711012"/>
                    <a:gd name="connsiteX1" fmla="*/ 128464 w 779170"/>
                    <a:gd name="connsiteY1" fmla="*/ 170446 h 711012"/>
                    <a:gd name="connsiteX2" fmla="*/ 8027 w 779170"/>
                    <a:gd name="connsiteY2" fmla="*/ 359121 h 711012"/>
                    <a:gd name="connsiteX3" fmla="*/ 358082 w 779170"/>
                    <a:gd name="connsiteY3" fmla="*/ 707785 h 711012"/>
                    <a:gd name="connsiteX4" fmla="*/ 548698 w 779170"/>
                    <a:gd name="connsiteY4" fmla="*/ 520501 h 711012"/>
                    <a:gd name="connsiteX5" fmla="*/ 671981 w 779170"/>
                    <a:gd name="connsiteY5" fmla="*/ 312000 h 711012"/>
                    <a:gd name="connsiteX6" fmla="*/ 770202 w 779170"/>
                    <a:gd name="connsiteY6" fmla="*/ 174504 h 711012"/>
                    <a:gd name="connsiteX7" fmla="*/ 753035 w 779170"/>
                    <a:gd name="connsiteY7" fmla="*/ 162516 h 711012"/>
                    <a:gd name="connsiteX8" fmla="*/ 583270 w 779170"/>
                    <a:gd name="connsiteY8" fmla="*/ 148227 h 711012"/>
                    <a:gd name="connsiteX9" fmla="*/ 476990 w 779170"/>
                    <a:gd name="connsiteY9" fmla="*/ 114108 h 711012"/>
                    <a:gd name="connsiteX10" fmla="*/ 363670 w 779170"/>
                    <a:gd name="connsiteY10" fmla="*/ 52693 h 711012"/>
                    <a:gd name="connsiteX11" fmla="*/ 335925 w 779170"/>
                    <a:gd name="connsiteY11" fmla="*/ 22158 h 711012"/>
                    <a:gd name="connsiteX12" fmla="*/ 310315 w 779170"/>
                    <a:gd name="connsiteY12" fmla="*/ 4926 h 711012"/>
                    <a:gd name="connsiteX0" fmla="*/ 321517 w 790372"/>
                    <a:gd name="connsiteY0" fmla="*/ 4926 h 520899"/>
                    <a:gd name="connsiteX1" fmla="*/ 139666 w 790372"/>
                    <a:gd name="connsiteY1" fmla="*/ 170446 h 520899"/>
                    <a:gd name="connsiteX2" fmla="*/ 19229 w 790372"/>
                    <a:gd name="connsiteY2" fmla="*/ 359121 h 520899"/>
                    <a:gd name="connsiteX3" fmla="*/ 559900 w 790372"/>
                    <a:gd name="connsiteY3" fmla="*/ 520501 h 520899"/>
                    <a:gd name="connsiteX4" fmla="*/ 683183 w 790372"/>
                    <a:gd name="connsiteY4" fmla="*/ 312000 h 520899"/>
                    <a:gd name="connsiteX5" fmla="*/ 781404 w 790372"/>
                    <a:gd name="connsiteY5" fmla="*/ 174504 h 520899"/>
                    <a:gd name="connsiteX6" fmla="*/ 764237 w 790372"/>
                    <a:gd name="connsiteY6" fmla="*/ 162516 h 520899"/>
                    <a:gd name="connsiteX7" fmla="*/ 594472 w 790372"/>
                    <a:gd name="connsiteY7" fmla="*/ 148227 h 520899"/>
                    <a:gd name="connsiteX8" fmla="*/ 488192 w 790372"/>
                    <a:gd name="connsiteY8" fmla="*/ 114108 h 520899"/>
                    <a:gd name="connsiteX9" fmla="*/ 374872 w 790372"/>
                    <a:gd name="connsiteY9" fmla="*/ 52693 h 520899"/>
                    <a:gd name="connsiteX10" fmla="*/ 347127 w 790372"/>
                    <a:gd name="connsiteY10" fmla="*/ 22158 h 520899"/>
                    <a:gd name="connsiteX11" fmla="*/ 321517 w 790372"/>
                    <a:gd name="connsiteY11" fmla="*/ 4926 h 520899"/>
                    <a:gd name="connsiteX0" fmla="*/ 187541 w 656396"/>
                    <a:gd name="connsiteY0" fmla="*/ 4926 h 522678"/>
                    <a:gd name="connsiteX1" fmla="*/ 5690 w 656396"/>
                    <a:gd name="connsiteY1" fmla="*/ 170446 h 522678"/>
                    <a:gd name="connsiteX2" fmla="*/ 425924 w 656396"/>
                    <a:gd name="connsiteY2" fmla="*/ 520501 h 522678"/>
                    <a:gd name="connsiteX3" fmla="*/ 549207 w 656396"/>
                    <a:gd name="connsiteY3" fmla="*/ 312000 h 522678"/>
                    <a:gd name="connsiteX4" fmla="*/ 647428 w 656396"/>
                    <a:gd name="connsiteY4" fmla="*/ 174504 h 522678"/>
                    <a:gd name="connsiteX5" fmla="*/ 630261 w 656396"/>
                    <a:gd name="connsiteY5" fmla="*/ 162516 h 522678"/>
                    <a:gd name="connsiteX6" fmla="*/ 460496 w 656396"/>
                    <a:gd name="connsiteY6" fmla="*/ 148227 h 522678"/>
                    <a:gd name="connsiteX7" fmla="*/ 354216 w 656396"/>
                    <a:gd name="connsiteY7" fmla="*/ 114108 h 522678"/>
                    <a:gd name="connsiteX8" fmla="*/ 240896 w 656396"/>
                    <a:gd name="connsiteY8" fmla="*/ 52693 h 522678"/>
                    <a:gd name="connsiteX9" fmla="*/ 213151 w 656396"/>
                    <a:gd name="connsiteY9" fmla="*/ 22158 h 522678"/>
                    <a:gd name="connsiteX10" fmla="*/ 187541 w 656396"/>
                    <a:gd name="connsiteY10" fmla="*/ 4926 h 522678"/>
                    <a:gd name="connsiteX0" fmla="*/ 185592 w 654447"/>
                    <a:gd name="connsiteY0" fmla="*/ 4926 h 524854"/>
                    <a:gd name="connsiteX1" fmla="*/ 3741 w 654447"/>
                    <a:gd name="connsiteY1" fmla="*/ 170446 h 524854"/>
                    <a:gd name="connsiteX2" fmla="*/ 92063 w 654447"/>
                    <a:gd name="connsiteY2" fmla="*/ 430959 h 524854"/>
                    <a:gd name="connsiteX3" fmla="*/ 423975 w 654447"/>
                    <a:gd name="connsiteY3" fmla="*/ 520501 h 524854"/>
                    <a:gd name="connsiteX4" fmla="*/ 547258 w 654447"/>
                    <a:gd name="connsiteY4" fmla="*/ 312000 h 524854"/>
                    <a:gd name="connsiteX5" fmla="*/ 645479 w 654447"/>
                    <a:gd name="connsiteY5" fmla="*/ 174504 h 524854"/>
                    <a:gd name="connsiteX6" fmla="*/ 628312 w 654447"/>
                    <a:gd name="connsiteY6" fmla="*/ 162516 h 524854"/>
                    <a:gd name="connsiteX7" fmla="*/ 458547 w 654447"/>
                    <a:gd name="connsiteY7" fmla="*/ 148227 h 524854"/>
                    <a:gd name="connsiteX8" fmla="*/ 352267 w 654447"/>
                    <a:gd name="connsiteY8" fmla="*/ 114108 h 524854"/>
                    <a:gd name="connsiteX9" fmla="*/ 238947 w 654447"/>
                    <a:gd name="connsiteY9" fmla="*/ 52693 h 524854"/>
                    <a:gd name="connsiteX10" fmla="*/ 211202 w 654447"/>
                    <a:gd name="connsiteY10" fmla="*/ 22158 h 524854"/>
                    <a:gd name="connsiteX11" fmla="*/ 185592 w 654447"/>
                    <a:gd name="connsiteY11" fmla="*/ 4926 h 524854"/>
                    <a:gd name="connsiteX0" fmla="*/ 185592 w 654447"/>
                    <a:gd name="connsiteY0" fmla="*/ 4926 h 471874"/>
                    <a:gd name="connsiteX1" fmla="*/ 3741 w 654447"/>
                    <a:gd name="connsiteY1" fmla="*/ 170446 h 471874"/>
                    <a:gd name="connsiteX2" fmla="*/ 92063 w 654447"/>
                    <a:gd name="connsiteY2" fmla="*/ 430959 h 471874"/>
                    <a:gd name="connsiteX3" fmla="*/ 374121 w 654447"/>
                    <a:gd name="connsiteY3" fmla="*/ 454027 h 471874"/>
                    <a:gd name="connsiteX4" fmla="*/ 547258 w 654447"/>
                    <a:gd name="connsiteY4" fmla="*/ 312000 h 471874"/>
                    <a:gd name="connsiteX5" fmla="*/ 645479 w 654447"/>
                    <a:gd name="connsiteY5" fmla="*/ 174504 h 471874"/>
                    <a:gd name="connsiteX6" fmla="*/ 628312 w 654447"/>
                    <a:gd name="connsiteY6" fmla="*/ 162516 h 471874"/>
                    <a:gd name="connsiteX7" fmla="*/ 458547 w 654447"/>
                    <a:gd name="connsiteY7" fmla="*/ 148227 h 471874"/>
                    <a:gd name="connsiteX8" fmla="*/ 352267 w 654447"/>
                    <a:gd name="connsiteY8" fmla="*/ 114108 h 471874"/>
                    <a:gd name="connsiteX9" fmla="*/ 238947 w 654447"/>
                    <a:gd name="connsiteY9" fmla="*/ 52693 h 471874"/>
                    <a:gd name="connsiteX10" fmla="*/ 211202 w 654447"/>
                    <a:gd name="connsiteY10" fmla="*/ 22158 h 471874"/>
                    <a:gd name="connsiteX11" fmla="*/ 185592 w 654447"/>
                    <a:gd name="connsiteY11" fmla="*/ 4926 h 471874"/>
                    <a:gd name="connsiteX0" fmla="*/ 145453 w 614308"/>
                    <a:gd name="connsiteY0" fmla="*/ 4926 h 471874"/>
                    <a:gd name="connsiteX1" fmla="*/ 13459 w 614308"/>
                    <a:gd name="connsiteY1" fmla="*/ 220304 h 471874"/>
                    <a:gd name="connsiteX2" fmla="*/ 51924 w 614308"/>
                    <a:gd name="connsiteY2" fmla="*/ 430959 h 471874"/>
                    <a:gd name="connsiteX3" fmla="*/ 333982 w 614308"/>
                    <a:gd name="connsiteY3" fmla="*/ 454027 h 471874"/>
                    <a:gd name="connsiteX4" fmla="*/ 507119 w 614308"/>
                    <a:gd name="connsiteY4" fmla="*/ 312000 h 471874"/>
                    <a:gd name="connsiteX5" fmla="*/ 605340 w 614308"/>
                    <a:gd name="connsiteY5" fmla="*/ 174504 h 471874"/>
                    <a:gd name="connsiteX6" fmla="*/ 588173 w 614308"/>
                    <a:gd name="connsiteY6" fmla="*/ 162516 h 471874"/>
                    <a:gd name="connsiteX7" fmla="*/ 418408 w 614308"/>
                    <a:gd name="connsiteY7" fmla="*/ 148227 h 471874"/>
                    <a:gd name="connsiteX8" fmla="*/ 312128 w 614308"/>
                    <a:gd name="connsiteY8" fmla="*/ 114108 h 471874"/>
                    <a:gd name="connsiteX9" fmla="*/ 198808 w 614308"/>
                    <a:gd name="connsiteY9" fmla="*/ 52693 h 471874"/>
                    <a:gd name="connsiteX10" fmla="*/ 171063 w 614308"/>
                    <a:gd name="connsiteY10" fmla="*/ 22158 h 471874"/>
                    <a:gd name="connsiteX11" fmla="*/ 145453 w 614308"/>
                    <a:gd name="connsiteY11" fmla="*/ 4926 h 471874"/>
                    <a:gd name="connsiteX0" fmla="*/ 133190 w 602045"/>
                    <a:gd name="connsiteY0" fmla="*/ 4926 h 464360"/>
                    <a:gd name="connsiteX1" fmla="*/ 1196 w 602045"/>
                    <a:gd name="connsiteY1" fmla="*/ 220304 h 464360"/>
                    <a:gd name="connsiteX2" fmla="*/ 89520 w 602045"/>
                    <a:gd name="connsiteY2" fmla="*/ 414337 h 464360"/>
                    <a:gd name="connsiteX3" fmla="*/ 321719 w 602045"/>
                    <a:gd name="connsiteY3" fmla="*/ 454027 h 464360"/>
                    <a:gd name="connsiteX4" fmla="*/ 494856 w 602045"/>
                    <a:gd name="connsiteY4" fmla="*/ 312000 h 464360"/>
                    <a:gd name="connsiteX5" fmla="*/ 593077 w 602045"/>
                    <a:gd name="connsiteY5" fmla="*/ 174504 h 464360"/>
                    <a:gd name="connsiteX6" fmla="*/ 575910 w 602045"/>
                    <a:gd name="connsiteY6" fmla="*/ 162516 h 464360"/>
                    <a:gd name="connsiteX7" fmla="*/ 406145 w 602045"/>
                    <a:gd name="connsiteY7" fmla="*/ 148227 h 464360"/>
                    <a:gd name="connsiteX8" fmla="*/ 299865 w 602045"/>
                    <a:gd name="connsiteY8" fmla="*/ 114108 h 464360"/>
                    <a:gd name="connsiteX9" fmla="*/ 186545 w 602045"/>
                    <a:gd name="connsiteY9" fmla="*/ 52693 h 464360"/>
                    <a:gd name="connsiteX10" fmla="*/ 158800 w 602045"/>
                    <a:gd name="connsiteY10" fmla="*/ 22158 h 464360"/>
                    <a:gd name="connsiteX11" fmla="*/ 133190 w 602045"/>
                    <a:gd name="connsiteY11" fmla="*/ 4926 h 46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02045" h="464360">
                      <a:moveTo>
                        <a:pt x="133190" y="4926"/>
                      </a:moveTo>
                      <a:cubicBezTo>
                        <a:pt x="91390" y="20251"/>
                        <a:pt x="8474" y="152069"/>
                        <a:pt x="1196" y="220304"/>
                      </a:cubicBezTo>
                      <a:cubicBezTo>
                        <a:pt x="-6082" y="288539"/>
                        <a:pt x="19481" y="355995"/>
                        <a:pt x="89520" y="414337"/>
                      </a:cubicBezTo>
                      <a:cubicBezTo>
                        <a:pt x="159559" y="472679"/>
                        <a:pt x="254163" y="471083"/>
                        <a:pt x="321719" y="454027"/>
                      </a:cubicBezTo>
                      <a:cubicBezTo>
                        <a:pt x="389275" y="436971"/>
                        <a:pt x="449630" y="358587"/>
                        <a:pt x="494856" y="312000"/>
                      </a:cubicBezTo>
                      <a:cubicBezTo>
                        <a:pt x="540082" y="265413"/>
                        <a:pt x="579568" y="199418"/>
                        <a:pt x="593077" y="174504"/>
                      </a:cubicBezTo>
                      <a:cubicBezTo>
                        <a:pt x="606586" y="149590"/>
                        <a:pt x="607755" y="161379"/>
                        <a:pt x="575910" y="162516"/>
                      </a:cubicBezTo>
                      <a:cubicBezTo>
                        <a:pt x="544065" y="163653"/>
                        <a:pt x="452153" y="156295"/>
                        <a:pt x="406145" y="148227"/>
                      </a:cubicBezTo>
                      <a:cubicBezTo>
                        <a:pt x="360138" y="140159"/>
                        <a:pt x="338534" y="130030"/>
                        <a:pt x="299865" y="114108"/>
                      </a:cubicBezTo>
                      <a:cubicBezTo>
                        <a:pt x="261196" y="98186"/>
                        <a:pt x="210056" y="68018"/>
                        <a:pt x="186545" y="52693"/>
                      </a:cubicBezTo>
                      <a:cubicBezTo>
                        <a:pt x="163034" y="37368"/>
                        <a:pt x="167693" y="30119"/>
                        <a:pt x="158800" y="22158"/>
                      </a:cubicBezTo>
                      <a:cubicBezTo>
                        <a:pt x="149908" y="14197"/>
                        <a:pt x="139685" y="-10399"/>
                        <a:pt x="133190" y="49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805" name="Picture 2" descr="C:\Users\CHAMERS\Desktop\BTVfig1crop.jpg"/>
                <p:cNvPicPr>
                  <a:picLocks noChangeAspect="1" noChangeArrowheads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769" t="25315" r="66202" b="11912"/>
                <a:stretch/>
              </p:blipFill>
              <p:spPr bwMode="auto">
                <a:xfrm rot="452122">
                  <a:off x="4305113" y="2607464"/>
                  <a:ext cx="68132" cy="6911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806" name="Picture 2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238160" y="2455976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807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542761" y="2220352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808" name="Picture 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14736" y="2410751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809" name="Picture 5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69972" y="2584257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810" name="Picture 6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636948" y="2541451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811" name="Picture 7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60373" y="2126189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812" name="Picture 8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37171" y="2329220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813" name="Picture 9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522838" y="2399854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814" name="Picture 10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90600" y="2126189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815" name="Picture 11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675842" y="2269032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785" name="Ellipse 5"/>
              <p:cNvSpPr/>
              <p:nvPr/>
            </p:nvSpPr>
            <p:spPr bwMode="auto">
              <a:xfrm>
                <a:off x="8038589" y="3140671"/>
                <a:ext cx="87363" cy="40692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0220"/>
                  <a:gd name="connsiteY0" fmla="*/ 40465 h 41768"/>
                  <a:gd name="connsiteX1" fmla="*/ 11975 w 80220"/>
                  <a:gd name="connsiteY1" fmla="*/ 13858 h 41768"/>
                  <a:gd name="connsiteX2" fmla="*/ 38310 w 80220"/>
                  <a:gd name="connsiteY2" fmla="*/ 937 h 41768"/>
                  <a:gd name="connsiteX3" fmla="*/ 80220 w 80220"/>
                  <a:gd name="connsiteY3" fmla="*/ 9509 h 41768"/>
                  <a:gd name="connsiteX4" fmla="*/ 38310 w 80220"/>
                  <a:gd name="connsiteY4" fmla="*/ 34751 h 41768"/>
                  <a:gd name="connsiteX5" fmla="*/ 1162 w 80220"/>
                  <a:gd name="connsiteY5" fmla="*/ 40465 h 41768"/>
                  <a:gd name="connsiteX0" fmla="*/ 1162 w 87363"/>
                  <a:gd name="connsiteY0" fmla="*/ 39551 h 40692"/>
                  <a:gd name="connsiteX1" fmla="*/ 11975 w 87363"/>
                  <a:gd name="connsiteY1" fmla="*/ 12944 h 40692"/>
                  <a:gd name="connsiteX2" fmla="*/ 38310 w 87363"/>
                  <a:gd name="connsiteY2" fmla="*/ 23 h 40692"/>
                  <a:gd name="connsiteX3" fmla="*/ 87363 w 87363"/>
                  <a:gd name="connsiteY3" fmla="*/ 15739 h 40692"/>
                  <a:gd name="connsiteX4" fmla="*/ 38310 w 87363"/>
                  <a:gd name="connsiteY4" fmla="*/ 33837 h 40692"/>
                  <a:gd name="connsiteX5" fmla="*/ 1162 w 87363"/>
                  <a:gd name="connsiteY5" fmla="*/ 39551 h 4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363" h="40692">
                    <a:moveTo>
                      <a:pt x="1162" y="39551"/>
                    </a:moveTo>
                    <a:cubicBezTo>
                      <a:pt x="-3227" y="36069"/>
                      <a:pt x="5784" y="19532"/>
                      <a:pt x="11975" y="12944"/>
                    </a:cubicBezTo>
                    <a:cubicBezTo>
                      <a:pt x="18166" y="6356"/>
                      <a:pt x="25745" y="-443"/>
                      <a:pt x="38310" y="23"/>
                    </a:cubicBezTo>
                    <a:cubicBezTo>
                      <a:pt x="50875" y="489"/>
                      <a:pt x="87363" y="3114"/>
                      <a:pt x="87363" y="15739"/>
                    </a:cubicBezTo>
                    <a:cubicBezTo>
                      <a:pt x="87363" y="28364"/>
                      <a:pt x="52677" y="29868"/>
                      <a:pt x="38310" y="33837"/>
                    </a:cubicBezTo>
                    <a:cubicBezTo>
                      <a:pt x="23943" y="37806"/>
                      <a:pt x="5551" y="43033"/>
                      <a:pt x="1162" y="3955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786" name="Ellipse 5"/>
              <p:cNvSpPr/>
              <p:nvPr/>
            </p:nvSpPr>
            <p:spPr bwMode="auto">
              <a:xfrm>
                <a:off x="7956209" y="3094633"/>
                <a:ext cx="89746" cy="35728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9746"/>
                  <a:gd name="connsiteY0" fmla="*/ 39734 h 40979"/>
                  <a:gd name="connsiteX1" fmla="*/ 11975 w 89746"/>
                  <a:gd name="connsiteY1" fmla="*/ 13127 h 40979"/>
                  <a:gd name="connsiteX2" fmla="*/ 38310 w 89746"/>
                  <a:gd name="connsiteY2" fmla="*/ 206 h 40979"/>
                  <a:gd name="connsiteX3" fmla="*/ 89746 w 89746"/>
                  <a:gd name="connsiteY3" fmla="*/ 11159 h 40979"/>
                  <a:gd name="connsiteX4" fmla="*/ 38310 w 89746"/>
                  <a:gd name="connsiteY4" fmla="*/ 34020 h 40979"/>
                  <a:gd name="connsiteX5" fmla="*/ 1162 w 89746"/>
                  <a:gd name="connsiteY5" fmla="*/ 39734 h 40979"/>
                  <a:gd name="connsiteX0" fmla="*/ 1162 w 89746"/>
                  <a:gd name="connsiteY0" fmla="*/ 34665 h 35910"/>
                  <a:gd name="connsiteX1" fmla="*/ 11975 w 89746"/>
                  <a:gd name="connsiteY1" fmla="*/ 8058 h 35910"/>
                  <a:gd name="connsiteX2" fmla="*/ 47835 w 89746"/>
                  <a:gd name="connsiteY2" fmla="*/ 4662 h 35910"/>
                  <a:gd name="connsiteX3" fmla="*/ 89746 w 89746"/>
                  <a:gd name="connsiteY3" fmla="*/ 6090 h 35910"/>
                  <a:gd name="connsiteX4" fmla="*/ 38310 w 89746"/>
                  <a:gd name="connsiteY4" fmla="*/ 28951 h 35910"/>
                  <a:gd name="connsiteX5" fmla="*/ 1162 w 89746"/>
                  <a:gd name="connsiteY5" fmla="*/ 34665 h 35910"/>
                  <a:gd name="connsiteX0" fmla="*/ 1162 w 89746"/>
                  <a:gd name="connsiteY0" fmla="*/ 34977 h 35728"/>
                  <a:gd name="connsiteX1" fmla="*/ 11975 w 89746"/>
                  <a:gd name="connsiteY1" fmla="*/ 15514 h 35728"/>
                  <a:gd name="connsiteX2" fmla="*/ 47835 w 89746"/>
                  <a:gd name="connsiteY2" fmla="*/ 4974 h 35728"/>
                  <a:gd name="connsiteX3" fmla="*/ 89746 w 89746"/>
                  <a:gd name="connsiteY3" fmla="*/ 6402 h 35728"/>
                  <a:gd name="connsiteX4" fmla="*/ 38310 w 89746"/>
                  <a:gd name="connsiteY4" fmla="*/ 29263 h 35728"/>
                  <a:gd name="connsiteX5" fmla="*/ 1162 w 89746"/>
                  <a:gd name="connsiteY5" fmla="*/ 34977 h 3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746" h="35728">
                    <a:moveTo>
                      <a:pt x="1162" y="34977"/>
                    </a:moveTo>
                    <a:cubicBezTo>
                      <a:pt x="-3227" y="32686"/>
                      <a:pt x="5784" y="22102"/>
                      <a:pt x="11975" y="15514"/>
                    </a:cubicBezTo>
                    <a:cubicBezTo>
                      <a:pt x="18166" y="8926"/>
                      <a:pt x="34873" y="6493"/>
                      <a:pt x="47835" y="4974"/>
                    </a:cubicBezTo>
                    <a:cubicBezTo>
                      <a:pt x="60797" y="3455"/>
                      <a:pt x="89746" y="-6223"/>
                      <a:pt x="89746" y="6402"/>
                    </a:cubicBezTo>
                    <a:cubicBezTo>
                      <a:pt x="89746" y="19027"/>
                      <a:pt x="53074" y="24501"/>
                      <a:pt x="38310" y="29263"/>
                    </a:cubicBezTo>
                    <a:cubicBezTo>
                      <a:pt x="23546" y="34025"/>
                      <a:pt x="5551" y="37268"/>
                      <a:pt x="1162" y="3497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787" name="Ellipse 5"/>
              <p:cNvSpPr/>
              <p:nvPr/>
            </p:nvSpPr>
            <p:spPr bwMode="auto">
              <a:xfrm>
                <a:off x="7647511" y="3093663"/>
                <a:ext cx="63552" cy="39179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9746"/>
                  <a:gd name="connsiteY0" fmla="*/ 39734 h 40979"/>
                  <a:gd name="connsiteX1" fmla="*/ 11975 w 89746"/>
                  <a:gd name="connsiteY1" fmla="*/ 13127 h 40979"/>
                  <a:gd name="connsiteX2" fmla="*/ 38310 w 89746"/>
                  <a:gd name="connsiteY2" fmla="*/ 206 h 40979"/>
                  <a:gd name="connsiteX3" fmla="*/ 89746 w 89746"/>
                  <a:gd name="connsiteY3" fmla="*/ 11159 h 40979"/>
                  <a:gd name="connsiteX4" fmla="*/ 38310 w 89746"/>
                  <a:gd name="connsiteY4" fmla="*/ 34020 h 40979"/>
                  <a:gd name="connsiteX5" fmla="*/ 1162 w 89746"/>
                  <a:gd name="connsiteY5" fmla="*/ 39734 h 40979"/>
                  <a:gd name="connsiteX0" fmla="*/ 1162 w 89746"/>
                  <a:gd name="connsiteY0" fmla="*/ 34665 h 35910"/>
                  <a:gd name="connsiteX1" fmla="*/ 11975 w 89746"/>
                  <a:gd name="connsiteY1" fmla="*/ 8058 h 35910"/>
                  <a:gd name="connsiteX2" fmla="*/ 47835 w 89746"/>
                  <a:gd name="connsiteY2" fmla="*/ 4662 h 35910"/>
                  <a:gd name="connsiteX3" fmla="*/ 89746 w 89746"/>
                  <a:gd name="connsiteY3" fmla="*/ 6090 h 35910"/>
                  <a:gd name="connsiteX4" fmla="*/ 38310 w 89746"/>
                  <a:gd name="connsiteY4" fmla="*/ 28951 h 35910"/>
                  <a:gd name="connsiteX5" fmla="*/ 1162 w 89746"/>
                  <a:gd name="connsiteY5" fmla="*/ 34665 h 35910"/>
                  <a:gd name="connsiteX0" fmla="*/ 1162 w 89746"/>
                  <a:gd name="connsiteY0" fmla="*/ 34977 h 35728"/>
                  <a:gd name="connsiteX1" fmla="*/ 11975 w 89746"/>
                  <a:gd name="connsiteY1" fmla="*/ 15514 h 35728"/>
                  <a:gd name="connsiteX2" fmla="*/ 47835 w 89746"/>
                  <a:gd name="connsiteY2" fmla="*/ 4974 h 35728"/>
                  <a:gd name="connsiteX3" fmla="*/ 89746 w 89746"/>
                  <a:gd name="connsiteY3" fmla="*/ 6402 h 35728"/>
                  <a:gd name="connsiteX4" fmla="*/ 38310 w 89746"/>
                  <a:gd name="connsiteY4" fmla="*/ 29263 h 35728"/>
                  <a:gd name="connsiteX5" fmla="*/ 1162 w 89746"/>
                  <a:gd name="connsiteY5" fmla="*/ 34977 h 35728"/>
                  <a:gd name="connsiteX0" fmla="*/ 1162 w 58789"/>
                  <a:gd name="connsiteY0" fmla="*/ 31483 h 32136"/>
                  <a:gd name="connsiteX1" fmla="*/ 11975 w 58789"/>
                  <a:gd name="connsiteY1" fmla="*/ 12020 h 32136"/>
                  <a:gd name="connsiteX2" fmla="*/ 47835 w 58789"/>
                  <a:gd name="connsiteY2" fmla="*/ 1480 h 32136"/>
                  <a:gd name="connsiteX3" fmla="*/ 58789 w 58789"/>
                  <a:gd name="connsiteY3" fmla="*/ 8490 h 32136"/>
                  <a:gd name="connsiteX4" fmla="*/ 38310 w 58789"/>
                  <a:gd name="connsiteY4" fmla="*/ 25769 h 32136"/>
                  <a:gd name="connsiteX5" fmla="*/ 1162 w 58789"/>
                  <a:gd name="connsiteY5" fmla="*/ 31483 h 32136"/>
                  <a:gd name="connsiteX0" fmla="*/ 1162 w 63552"/>
                  <a:gd name="connsiteY0" fmla="*/ 30065 h 30617"/>
                  <a:gd name="connsiteX1" fmla="*/ 11975 w 63552"/>
                  <a:gd name="connsiteY1" fmla="*/ 10602 h 30617"/>
                  <a:gd name="connsiteX2" fmla="*/ 47835 w 63552"/>
                  <a:gd name="connsiteY2" fmla="*/ 62 h 30617"/>
                  <a:gd name="connsiteX3" fmla="*/ 63552 w 63552"/>
                  <a:gd name="connsiteY3" fmla="*/ 14515 h 30617"/>
                  <a:gd name="connsiteX4" fmla="*/ 38310 w 63552"/>
                  <a:gd name="connsiteY4" fmla="*/ 24351 h 30617"/>
                  <a:gd name="connsiteX5" fmla="*/ 1162 w 63552"/>
                  <a:gd name="connsiteY5" fmla="*/ 30065 h 3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52" h="30617">
                    <a:moveTo>
                      <a:pt x="1162" y="30065"/>
                    </a:moveTo>
                    <a:cubicBezTo>
                      <a:pt x="-3227" y="27774"/>
                      <a:pt x="5784" y="17190"/>
                      <a:pt x="11975" y="10602"/>
                    </a:cubicBezTo>
                    <a:cubicBezTo>
                      <a:pt x="18166" y="4014"/>
                      <a:pt x="39239" y="-590"/>
                      <a:pt x="47835" y="62"/>
                    </a:cubicBezTo>
                    <a:cubicBezTo>
                      <a:pt x="56431" y="714"/>
                      <a:pt x="63552" y="1890"/>
                      <a:pt x="63552" y="14515"/>
                    </a:cubicBezTo>
                    <a:cubicBezTo>
                      <a:pt x="63552" y="27140"/>
                      <a:pt x="48708" y="21759"/>
                      <a:pt x="38310" y="24351"/>
                    </a:cubicBezTo>
                    <a:cubicBezTo>
                      <a:pt x="27912" y="26943"/>
                      <a:pt x="5551" y="32356"/>
                      <a:pt x="1162" y="3006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</p:grpSp>
        <p:grpSp>
          <p:nvGrpSpPr>
            <p:cNvPr id="647" name="Groupe 646"/>
            <p:cNvGrpSpPr/>
            <p:nvPr/>
          </p:nvGrpSpPr>
          <p:grpSpPr>
            <a:xfrm>
              <a:off x="4968000" y="3096088"/>
              <a:ext cx="864000" cy="709277"/>
              <a:chOff x="7415619" y="2527495"/>
              <a:chExt cx="834926" cy="682779"/>
            </a:xfrm>
          </p:grpSpPr>
          <p:grpSp>
            <p:nvGrpSpPr>
              <p:cNvPr id="750" name="Groupe 749"/>
              <p:cNvGrpSpPr>
                <a:grpSpLocks noChangeAspect="1"/>
              </p:cNvGrpSpPr>
              <p:nvPr/>
            </p:nvGrpSpPr>
            <p:grpSpPr>
              <a:xfrm>
                <a:off x="7415619" y="2527495"/>
                <a:ext cx="834926" cy="682779"/>
                <a:chOff x="3739809" y="2021450"/>
                <a:chExt cx="1217776" cy="995864"/>
              </a:xfrm>
            </p:grpSpPr>
            <p:sp>
              <p:nvSpPr>
                <p:cNvPr id="755" name="Forme libre 754"/>
                <p:cNvSpPr/>
                <p:nvPr/>
              </p:nvSpPr>
              <p:spPr>
                <a:xfrm>
                  <a:off x="4171139" y="2718457"/>
                  <a:ext cx="105915" cy="298857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" name="Forme libre 755"/>
                <p:cNvSpPr/>
                <p:nvPr/>
              </p:nvSpPr>
              <p:spPr>
                <a:xfrm>
                  <a:off x="4072503" y="2628830"/>
                  <a:ext cx="103044" cy="28108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" name="Forme libre 756"/>
                <p:cNvSpPr/>
                <p:nvPr/>
              </p:nvSpPr>
              <p:spPr>
                <a:xfrm>
                  <a:off x="4643256" y="2687233"/>
                  <a:ext cx="134554" cy="288149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" name="Forme libre 757"/>
                <p:cNvSpPr/>
                <p:nvPr/>
              </p:nvSpPr>
              <p:spPr>
                <a:xfrm>
                  <a:off x="4521303" y="2610382"/>
                  <a:ext cx="134554" cy="288149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" name="Forme libre 758"/>
                <p:cNvSpPr/>
                <p:nvPr/>
              </p:nvSpPr>
              <p:spPr>
                <a:xfrm>
                  <a:off x="4061846" y="2021450"/>
                  <a:ext cx="894039" cy="756809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" name="Forme libre 759"/>
                <p:cNvSpPr/>
                <p:nvPr/>
              </p:nvSpPr>
              <p:spPr>
                <a:xfrm>
                  <a:off x="4862526" y="2144432"/>
                  <a:ext cx="95059" cy="88092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" name="Forme libre 760"/>
                <p:cNvSpPr/>
                <p:nvPr/>
              </p:nvSpPr>
              <p:spPr>
                <a:xfrm>
                  <a:off x="3760759" y="2170017"/>
                  <a:ext cx="482392" cy="477128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" name="Forme libre 761"/>
                <p:cNvSpPr/>
                <p:nvPr/>
              </p:nvSpPr>
              <p:spPr>
                <a:xfrm>
                  <a:off x="4196783" y="2206078"/>
                  <a:ext cx="207964" cy="72764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" name="Forme libre 762"/>
                <p:cNvSpPr/>
                <p:nvPr/>
              </p:nvSpPr>
              <p:spPr>
                <a:xfrm>
                  <a:off x="3739809" y="2127513"/>
                  <a:ext cx="223800" cy="86083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" name="Ellipse 763"/>
                <p:cNvSpPr/>
                <p:nvPr/>
              </p:nvSpPr>
              <p:spPr>
                <a:xfrm>
                  <a:off x="3851709" y="2524456"/>
                  <a:ext cx="13919" cy="1808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" name="Ellipse 764"/>
                <p:cNvSpPr/>
                <p:nvPr/>
              </p:nvSpPr>
              <p:spPr>
                <a:xfrm>
                  <a:off x="3907450" y="2560629"/>
                  <a:ext cx="13919" cy="1808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" name="Ellipse 765"/>
                <p:cNvSpPr/>
                <p:nvPr/>
              </p:nvSpPr>
              <p:spPr>
                <a:xfrm rot="2941951">
                  <a:off x="3865555" y="2267635"/>
                  <a:ext cx="112467" cy="100412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" name="Ellipse 766"/>
                <p:cNvSpPr/>
                <p:nvPr/>
              </p:nvSpPr>
              <p:spPr>
                <a:xfrm rot="1887608">
                  <a:off x="3915145" y="2310071"/>
                  <a:ext cx="32881" cy="27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" name="Ellipse 767"/>
                <p:cNvSpPr/>
                <p:nvPr/>
              </p:nvSpPr>
              <p:spPr>
                <a:xfrm rot="20545657" flipH="1">
                  <a:off x="4012280" y="2333100"/>
                  <a:ext cx="136327" cy="8283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" name="Ellipse 768"/>
                <p:cNvSpPr/>
                <p:nvPr/>
              </p:nvSpPr>
              <p:spPr>
                <a:xfrm flipH="1">
                  <a:off x="4051980" y="2361680"/>
                  <a:ext cx="32881" cy="27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" name="Forme libre 769"/>
                <p:cNvSpPr/>
                <p:nvPr/>
              </p:nvSpPr>
              <p:spPr>
                <a:xfrm>
                  <a:off x="3781646" y="2532152"/>
                  <a:ext cx="185829" cy="97972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" name="Forme libre 770"/>
                <p:cNvSpPr/>
                <p:nvPr/>
              </p:nvSpPr>
              <p:spPr>
                <a:xfrm>
                  <a:off x="3762085" y="2589794"/>
                  <a:ext cx="150511" cy="116090"/>
                </a:xfrm>
                <a:custGeom>
                  <a:avLst/>
                  <a:gdLst>
                    <a:gd name="connsiteX0" fmla="*/ 394857 w 860460"/>
                    <a:gd name="connsiteY0" fmla="*/ 1551 h 741646"/>
                    <a:gd name="connsiteX1" fmla="*/ 169669 w 860460"/>
                    <a:gd name="connsiteY1" fmla="*/ 110733 h 741646"/>
                    <a:gd name="connsiteX2" fmla="*/ 5896 w 860460"/>
                    <a:gd name="connsiteY2" fmla="*/ 342745 h 741646"/>
                    <a:gd name="connsiteX3" fmla="*/ 46839 w 860460"/>
                    <a:gd name="connsiteY3" fmla="*/ 567933 h 741646"/>
                    <a:gd name="connsiteX4" fmla="*/ 149197 w 860460"/>
                    <a:gd name="connsiteY4" fmla="*/ 731706 h 741646"/>
                    <a:gd name="connsiteX5" fmla="*/ 442624 w 860460"/>
                    <a:gd name="connsiteY5" fmla="*/ 704410 h 741646"/>
                    <a:gd name="connsiteX6" fmla="*/ 715579 w 860460"/>
                    <a:gd name="connsiteY6" fmla="*/ 547461 h 741646"/>
                    <a:gd name="connsiteX7" fmla="*/ 756523 w 860460"/>
                    <a:gd name="connsiteY7" fmla="*/ 308625 h 741646"/>
                    <a:gd name="connsiteX8" fmla="*/ 858881 w 860460"/>
                    <a:gd name="connsiteY8" fmla="*/ 138028 h 741646"/>
                    <a:gd name="connsiteX9" fmla="*/ 667812 w 860460"/>
                    <a:gd name="connsiteY9" fmla="*/ 144852 h 741646"/>
                    <a:gd name="connsiteX10" fmla="*/ 544982 w 860460"/>
                    <a:gd name="connsiteY10" fmla="*/ 110733 h 741646"/>
                    <a:gd name="connsiteX11" fmla="*/ 435800 w 860460"/>
                    <a:gd name="connsiteY11" fmla="*/ 49318 h 741646"/>
                    <a:gd name="connsiteX12" fmla="*/ 394857 w 860460"/>
                    <a:gd name="connsiteY12" fmla="*/ 1551 h 741646"/>
                    <a:gd name="connsiteX0" fmla="*/ 394857 w 860460"/>
                    <a:gd name="connsiteY0" fmla="*/ 1551 h 741646"/>
                    <a:gd name="connsiteX1" fmla="*/ 169669 w 860460"/>
                    <a:gd name="connsiteY1" fmla="*/ 110733 h 741646"/>
                    <a:gd name="connsiteX2" fmla="*/ 5896 w 860460"/>
                    <a:gd name="connsiteY2" fmla="*/ 342745 h 741646"/>
                    <a:gd name="connsiteX3" fmla="*/ 46839 w 860460"/>
                    <a:gd name="connsiteY3" fmla="*/ 567933 h 741646"/>
                    <a:gd name="connsiteX4" fmla="*/ 149197 w 860460"/>
                    <a:gd name="connsiteY4" fmla="*/ 731706 h 741646"/>
                    <a:gd name="connsiteX5" fmla="*/ 442624 w 860460"/>
                    <a:gd name="connsiteY5" fmla="*/ 704410 h 741646"/>
                    <a:gd name="connsiteX6" fmla="*/ 715579 w 860460"/>
                    <a:gd name="connsiteY6" fmla="*/ 547461 h 741646"/>
                    <a:gd name="connsiteX7" fmla="*/ 756523 w 860460"/>
                    <a:gd name="connsiteY7" fmla="*/ 308625 h 741646"/>
                    <a:gd name="connsiteX8" fmla="*/ 858881 w 860460"/>
                    <a:gd name="connsiteY8" fmla="*/ 138028 h 741646"/>
                    <a:gd name="connsiteX9" fmla="*/ 667812 w 860460"/>
                    <a:gd name="connsiteY9" fmla="*/ 144852 h 741646"/>
                    <a:gd name="connsiteX10" fmla="*/ 544982 w 860460"/>
                    <a:gd name="connsiteY10" fmla="*/ 110733 h 741646"/>
                    <a:gd name="connsiteX11" fmla="*/ 448212 w 860460"/>
                    <a:gd name="connsiteY11" fmla="*/ 49318 h 741646"/>
                    <a:gd name="connsiteX12" fmla="*/ 394857 w 860460"/>
                    <a:gd name="connsiteY12" fmla="*/ 1551 h 741646"/>
                    <a:gd name="connsiteX0" fmla="*/ 394857 w 860460"/>
                    <a:gd name="connsiteY0" fmla="*/ 1656 h 741751"/>
                    <a:gd name="connsiteX1" fmla="*/ 169669 w 860460"/>
                    <a:gd name="connsiteY1" fmla="*/ 110838 h 741751"/>
                    <a:gd name="connsiteX2" fmla="*/ 5896 w 860460"/>
                    <a:gd name="connsiteY2" fmla="*/ 342850 h 741751"/>
                    <a:gd name="connsiteX3" fmla="*/ 46839 w 860460"/>
                    <a:gd name="connsiteY3" fmla="*/ 568038 h 741751"/>
                    <a:gd name="connsiteX4" fmla="*/ 149197 w 860460"/>
                    <a:gd name="connsiteY4" fmla="*/ 731811 h 741751"/>
                    <a:gd name="connsiteX5" fmla="*/ 442624 w 860460"/>
                    <a:gd name="connsiteY5" fmla="*/ 704515 h 741751"/>
                    <a:gd name="connsiteX6" fmla="*/ 715579 w 860460"/>
                    <a:gd name="connsiteY6" fmla="*/ 547566 h 741751"/>
                    <a:gd name="connsiteX7" fmla="*/ 756523 w 860460"/>
                    <a:gd name="connsiteY7" fmla="*/ 308730 h 741751"/>
                    <a:gd name="connsiteX8" fmla="*/ 858881 w 860460"/>
                    <a:gd name="connsiteY8" fmla="*/ 138133 h 741751"/>
                    <a:gd name="connsiteX9" fmla="*/ 667812 w 860460"/>
                    <a:gd name="connsiteY9" fmla="*/ 144957 h 741751"/>
                    <a:gd name="connsiteX10" fmla="*/ 561532 w 860460"/>
                    <a:gd name="connsiteY10" fmla="*/ 110838 h 741751"/>
                    <a:gd name="connsiteX11" fmla="*/ 448212 w 860460"/>
                    <a:gd name="connsiteY11" fmla="*/ 49423 h 741751"/>
                    <a:gd name="connsiteX12" fmla="*/ 394857 w 860460"/>
                    <a:gd name="connsiteY12" fmla="*/ 1656 h 741751"/>
                    <a:gd name="connsiteX0" fmla="*/ 394857 w 861412"/>
                    <a:gd name="connsiteY0" fmla="*/ 1656 h 741751"/>
                    <a:gd name="connsiteX1" fmla="*/ 169669 w 861412"/>
                    <a:gd name="connsiteY1" fmla="*/ 110838 h 741751"/>
                    <a:gd name="connsiteX2" fmla="*/ 5896 w 861412"/>
                    <a:gd name="connsiteY2" fmla="*/ 342850 h 741751"/>
                    <a:gd name="connsiteX3" fmla="*/ 46839 w 861412"/>
                    <a:gd name="connsiteY3" fmla="*/ 568038 h 741751"/>
                    <a:gd name="connsiteX4" fmla="*/ 149197 w 861412"/>
                    <a:gd name="connsiteY4" fmla="*/ 731811 h 741751"/>
                    <a:gd name="connsiteX5" fmla="*/ 442624 w 861412"/>
                    <a:gd name="connsiteY5" fmla="*/ 704515 h 741751"/>
                    <a:gd name="connsiteX6" fmla="*/ 715579 w 861412"/>
                    <a:gd name="connsiteY6" fmla="*/ 547566 h 741751"/>
                    <a:gd name="connsiteX7" fmla="*/ 756523 w 861412"/>
                    <a:gd name="connsiteY7" fmla="*/ 308730 h 741751"/>
                    <a:gd name="connsiteX8" fmla="*/ 858881 w 861412"/>
                    <a:gd name="connsiteY8" fmla="*/ 138133 h 741751"/>
                    <a:gd name="connsiteX9" fmla="*/ 816394 w 861412"/>
                    <a:gd name="connsiteY9" fmla="*/ 141593 h 741751"/>
                    <a:gd name="connsiteX10" fmla="*/ 667812 w 861412"/>
                    <a:gd name="connsiteY10" fmla="*/ 144957 h 741751"/>
                    <a:gd name="connsiteX11" fmla="*/ 561532 w 861412"/>
                    <a:gd name="connsiteY11" fmla="*/ 110838 h 741751"/>
                    <a:gd name="connsiteX12" fmla="*/ 448212 w 861412"/>
                    <a:gd name="connsiteY12" fmla="*/ 49423 h 741751"/>
                    <a:gd name="connsiteX13" fmla="*/ 394857 w 861412"/>
                    <a:gd name="connsiteY13" fmla="*/ 1656 h 741751"/>
                    <a:gd name="connsiteX0" fmla="*/ 394857 w 857645"/>
                    <a:gd name="connsiteY0" fmla="*/ 1656 h 741751"/>
                    <a:gd name="connsiteX1" fmla="*/ 169669 w 857645"/>
                    <a:gd name="connsiteY1" fmla="*/ 110838 h 741751"/>
                    <a:gd name="connsiteX2" fmla="*/ 5896 w 857645"/>
                    <a:gd name="connsiteY2" fmla="*/ 342850 h 741751"/>
                    <a:gd name="connsiteX3" fmla="*/ 46839 w 857645"/>
                    <a:gd name="connsiteY3" fmla="*/ 568038 h 741751"/>
                    <a:gd name="connsiteX4" fmla="*/ 149197 w 857645"/>
                    <a:gd name="connsiteY4" fmla="*/ 731811 h 741751"/>
                    <a:gd name="connsiteX5" fmla="*/ 442624 w 857645"/>
                    <a:gd name="connsiteY5" fmla="*/ 704515 h 741751"/>
                    <a:gd name="connsiteX6" fmla="*/ 715579 w 857645"/>
                    <a:gd name="connsiteY6" fmla="*/ 547566 h 741751"/>
                    <a:gd name="connsiteX7" fmla="*/ 756523 w 857645"/>
                    <a:gd name="connsiteY7" fmla="*/ 308730 h 741751"/>
                    <a:gd name="connsiteX8" fmla="*/ 854744 w 857645"/>
                    <a:gd name="connsiteY8" fmla="*/ 171234 h 741751"/>
                    <a:gd name="connsiteX9" fmla="*/ 816394 w 857645"/>
                    <a:gd name="connsiteY9" fmla="*/ 141593 h 741751"/>
                    <a:gd name="connsiteX10" fmla="*/ 667812 w 857645"/>
                    <a:gd name="connsiteY10" fmla="*/ 144957 h 741751"/>
                    <a:gd name="connsiteX11" fmla="*/ 561532 w 857645"/>
                    <a:gd name="connsiteY11" fmla="*/ 110838 h 741751"/>
                    <a:gd name="connsiteX12" fmla="*/ 448212 w 857645"/>
                    <a:gd name="connsiteY12" fmla="*/ 49423 h 741751"/>
                    <a:gd name="connsiteX13" fmla="*/ 394857 w 857645"/>
                    <a:gd name="connsiteY13" fmla="*/ 1656 h 74175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63712"/>
                    <a:gd name="connsiteY0" fmla="*/ 4926 h 745021"/>
                    <a:gd name="connsiteX1" fmla="*/ 169669 w 863712"/>
                    <a:gd name="connsiteY1" fmla="*/ 114108 h 745021"/>
                    <a:gd name="connsiteX2" fmla="*/ 5896 w 863712"/>
                    <a:gd name="connsiteY2" fmla="*/ 346120 h 745021"/>
                    <a:gd name="connsiteX3" fmla="*/ 46839 w 863712"/>
                    <a:gd name="connsiteY3" fmla="*/ 571308 h 745021"/>
                    <a:gd name="connsiteX4" fmla="*/ 149197 w 863712"/>
                    <a:gd name="connsiteY4" fmla="*/ 735081 h 745021"/>
                    <a:gd name="connsiteX5" fmla="*/ 442624 w 863712"/>
                    <a:gd name="connsiteY5" fmla="*/ 707785 h 745021"/>
                    <a:gd name="connsiteX6" fmla="*/ 715579 w 863712"/>
                    <a:gd name="connsiteY6" fmla="*/ 550836 h 745021"/>
                    <a:gd name="connsiteX7" fmla="*/ 756523 w 863712"/>
                    <a:gd name="connsiteY7" fmla="*/ 312000 h 745021"/>
                    <a:gd name="connsiteX8" fmla="*/ 854744 w 863712"/>
                    <a:gd name="connsiteY8" fmla="*/ 174504 h 745021"/>
                    <a:gd name="connsiteX9" fmla="*/ 837577 w 863712"/>
                    <a:gd name="connsiteY9" fmla="*/ 162516 h 745021"/>
                    <a:gd name="connsiteX10" fmla="*/ 667812 w 863712"/>
                    <a:gd name="connsiteY10" fmla="*/ 148227 h 745021"/>
                    <a:gd name="connsiteX11" fmla="*/ 561532 w 863712"/>
                    <a:gd name="connsiteY11" fmla="*/ 114108 h 745021"/>
                    <a:gd name="connsiteX12" fmla="*/ 448212 w 863712"/>
                    <a:gd name="connsiteY12" fmla="*/ 52693 h 745021"/>
                    <a:gd name="connsiteX13" fmla="*/ 420467 w 863712"/>
                    <a:gd name="connsiteY13" fmla="*/ 22158 h 745021"/>
                    <a:gd name="connsiteX14" fmla="*/ 394857 w 863712"/>
                    <a:gd name="connsiteY14" fmla="*/ 4926 h 745021"/>
                    <a:gd name="connsiteX0" fmla="*/ 349612 w 818467"/>
                    <a:gd name="connsiteY0" fmla="*/ 4926 h 745021"/>
                    <a:gd name="connsiteX1" fmla="*/ 124424 w 818467"/>
                    <a:gd name="connsiteY1" fmla="*/ 114108 h 745021"/>
                    <a:gd name="connsiteX2" fmla="*/ 47324 w 818467"/>
                    <a:gd name="connsiteY2" fmla="*/ 359121 h 745021"/>
                    <a:gd name="connsiteX3" fmla="*/ 1594 w 818467"/>
                    <a:gd name="connsiteY3" fmla="*/ 571308 h 745021"/>
                    <a:gd name="connsiteX4" fmla="*/ 103952 w 818467"/>
                    <a:gd name="connsiteY4" fmla="*/ 735081 h 745021"/>
                    <a:gd name="connsiteX5" fmla="*/ 397379 w 818467"/>
                    <a:gd name="connsiteY5" fmla="*/ 707785 h 745021"/>
                    <a:gd name="connsiteX6" fmla="*/ 670334 w 818467"/>
                    <a:gd name="connsiteY6" fmla="*/ 550836 h 745021"/>
                    <a:gd name="connsiteX7" fmla="*/ 711278 w 818467"/>
                    <a:gd name="connsiteY7" fmla="*/ 312000 h 745021"/>
                    <a:gd name="connsiteX8" fmla="*/ 809499 w 818467"/>
                    <a:gd name="connsiteY8" fmla="*/ 174504 h 745021"/>
                    <a:gd name="connsiteX9" fmla="*/ 792332 w 818467"/>
                    <a:gd name="connsiteY9" fmla="*/ 162516 h 745021"/>
                    <a:gd name="connsiteX10" fmla="*/ 622567 w 818467"/>
                    <a:gd name="connsiteY10" fmla="*/ 148227 h 745021"/>
                    <a:gd name="connsiteX11" fmla="*/ 516287 w 818467"/>
                    <a:gd name="connsiteY11" fmla="*/ 114108 h 745021"/>
                    <a:gd name="connsiteX12" fmla="*/ 402967 w 818467"/>
                    <a:gd name="connsiteY12" fmla="*/ 52693 h 745021"/>
                    <a:gd name="connsiteX13" fmla="*/ 375222 w 818467"/>
                    <a:gd name="connsiteY13" fmla="*/ 22158 h 745021"/>
                    <a:gd name="connsiteX14" fmla="*/ 349612 w 818467"/>
                    <a:gd name="connsiteY14" fmla="*/ 4926 h 745021"/>
                    <a:gd name="connsiteX0" fmla="*/ 349912 w 818767"/>
                    <a:gd name="connsiteY0" fmla="*/ 4926 h 745021"/>
                    <a:gd name="connsiteX1" fmla="*/ 168061 w 818767"/>
                    <a:gd name="connsiteY1" fmla="*/ 170446 h 745021"/>
                    <a:gd name="connsiteX2" fmla="*/ 47624 w 818767"/>
                    <a:gd name="connsiteY2" fmla="*/ 359121 h 745021"/>
                    <a:gd name="connsiteX3" fmla="*/ 1894 w 818767"/>
                    <a:gd name="connsiteY3" fmla="*/ 571308 h 745021"/>
                    <a:gd name="connsiteX4" fmla="*/ 104252 w 818767"/>
                    <a:gd name="connsiteY4" fmla="*/ 735081 h 745021"/>
                    <a:gd name="connsiteX5" fmla="*/ 397679 w 818767"/>
                    <a:gd name="connsiteY5" fmla="*/ 707785 h 745021"/>
                    <a:gd name="connsiteX6" fmla="*/ 670634 w 818767"/>
                    <a:gd name="connsiteY6" fmla="*/ 550836 h 745021"/>
                    <a:gd name="connsiteX7" fmla="*/ 711578 w 818767"/>
                    <a:gd name="connsiteY7" fmla="*/ 312000 h 745021"/>
                    <a:gd name="connsiteX8" fmla="*/ 809799 w 818767"/>
                    <a:gd name="connsiteY8" fmla="*/ 174504 h 745021"/>
                    <a:gd name="connsiteX9" fmla="*/ 792632 w 818767"/>
                    <a:gd name="connsiteY9" fmla="*/ 162516 h 745021"/>
                    <a:gd name="connsiteX10" fmla="*/ 622867 w 818767"/>
                    <a:gd name="connsiteY10" fmla="*/ 148227 h 745021"/>
                    <a:gd name="connsiteX11" fmla="*/ 516587 w 818767"/>
                    <a:gd name="connsiteY11" fmla="*/ 114108 h 745021"/>
                    <a:gd name="connsiteX12" fmla="*/ 403267 w 818767"/>
                    <a:gd name="connsiteY12" fmla="*/ 52693 h 745021"/>
                    <a:gd name="connsiteX13" fmla="*/ 375522 w 818767"/>
                    <a:gd name="connsiteY13" fmla="*/ 22158 h 745021"/>
                    <a:gd name="connsiteX14" fmla="*/ 349912 w 818767"/>
                    <a:gd name="connsiteY14" fmla="*/ 4926 h 745021"/>
                    <a:gd name="connsiteX0" fmla="*/ 349912 w 818767"/>
                    <a:gd name="connsiteY0" fmla="*/ 4926 h 746061"/>
                    <a:gd name="connsiteX1" fmla="*/ 168061 w 818767"/>
                    <a:gd name="connsiteY1" fmla="*/ 170446 h 746061"/>
                    <a:gd name="connsiteX2" fmla="*/ 47624 w 818767"/>
                    <a:gd name="connsiteY2" fmla="*/ 359121 h 746061"/>
                    <a:gd name="connsiteX3" fmla="*/ 1894 w 818767"/>
                    <a:gd name="connsiteY3" fmla="*/ 571308 h 746061"/>
                    <a:gd name="connsiteX4" fmla="*/ 104252 w 818767"/>
                    <a:gd name="connsiteY4" fmla="*/ 735081 h 746061"/>
                    <a:gd name="connsiteX5" fmla="*/ 397679 w 818767"/>
                    <a:gd name="connsiteY5" fmla="*/ 707785 h 746061"/>
                    <a:gd name="connsiteX6" fmla="*/ 588295 w 818767"/>
                    <a:gd name="connsiteY6" fmla="*/ 520501 h 746061"/>
                    <a:gd name="connsiteX7" fmla="*/ 711578 w 818767"/>
                    <a:gd name="connsiteY7" fmla="*/ 312000 h 746061"/>
                    <a:gd name="connsiteX8" fmla="*/ 809799 w 818767"/>
                    <a:gd name="connsiteY8" fmla="*/ 174504 h 746061"/>
                    <a:gd name="connsiteX9" fmla="*/ 792632 w 818767"/>
                    <a:gd name="connsiteY9" fmla="*/ 162516 h 746061"/>
                    <a:gd name="connsiteX10" fmla="*/ 622867 w 818767"/>
                    <a:gd name="connsiteY10" fmla="*/ 148227 h 746061"/>
                    <a:gd name="connsiteX11" fmla="*/ 516587 w 818767"/>
                    <a:gd name="connsiteY11" fmla="*/ 114108 h 746061"/>
                    <a:gd name="connsiteX12" fmla="*/ 403267 w 818767"/>
                    <a:gd name="connsiteY12" fmla="*/ 52693 h 746061"/>
                    <a:gd name="connsiteX13" fmla="*/ 375522 w 818767"/>
                    <a:gd name="connsiteY13" fmla="*/ 22158 h 746061"/>
                    <a:gd name="connsiteX14" fmla="*/ 349912 w 818767"/>
                    <a:gd name="connsiteY14" fmla="*/ 4926 h 746061"/>
                    <a:gd name="connsiteX0" fmla="*/ 349912 w 818767"/>
                    <a:gd name="connsiteY0" fmla="*/ 4926 h 764995"/>
                    <a:gd name="connsiteX1" fmla="*/ 168061 w 818767"/>
                    <a:gd name="connsiteY1" fmla="*/ 170446 h 764995"/>
                    <a:gd name="connsiteX2" fmla="*/ 47624 w 818767"/>
                    <a:gd name="connsiteY2" fmla="*/ 359121 h 764995"/>
                    <a:gd name="connsiteX3" fmla="*/ 1894 w 818767"/>
                    <a:gd name="connsiteY3" fmla="*/ 571308 h 764995"/>
                    <a:gd name="connsiteX4" fmla="*/ 104252 w 818767"/>
                    <a:gd name="connsiteY4" fmla="*/ 735081 h 764995"/>
                    <a:gd name="connsiteX5" fmla="*/ 280315 w 818767"/>
                    <a:gd name="connsiteY5" fmla="*/ 762927 h 764995"/>
                    <a:gd name="connsiteX6" fmla="*/ 397679 w 818767"/>
                    <a:gd name="connsiteY6" fmla="*/ 707785 h 764995"/>
                    <a:gd name="connsiteX7" fmla="*/ 588295 w 818767"/>
                    <a:gd name="connsiteY7" fmla="*/ 520501 h 764995"/>
                    <a:gd name="connsiteX8" fmla="*/ 711578 w 818767"/>
                    <a:gd name="connsiteY8" fmla="*/ 312000 h 764995"/>
                    <a:gd name="connsiteX9" fmla="*/ 809799 w 818767"/>
                    <a:gd name="connsiteY9" fmla="*/ 174504 h 764995"/>
                    <a:gd name="connsiteX10" fmla="*/ 792632 w 818767"/>
                    <a:gd name="connsiteY10" fmla="*/ 162516 h 764995"/>
                    <a:gd name="connsiteX11" fmla="*/ 622867 w 818767"/>
                    <a:gd name="connsiteY11" fmla="*/ 148227 h 764995"/>
                    <a:gd name="connsiteX12" fmla="*/ 516587 w 818767"/>
                    <a:gd name="connsiteY12" fmla="*/ 114108 h 764995"/>
                    <a:gd name="connsiteX13" fmla="*/ 403267 w 818767"/>
                    <a:gd name="connsiteY13" fmla="*/ 52693 h 764995"/>
                    <a:gd name="connsiteX14" fmla="*/ 375522 w 818767"/>
                    <a:gd name="connsiteY14" fmla="*/ 22158 h 764995"/>
                    <a:gd name="connsiteX15" fmla="*/ 349912 w 818767"/>
                    <a:gd name="connsiteY15" fmla="*/ 4926 h 764995"/>
                    <a:gd name="connsiteX0" fmla="*/ 349912 w 818767"/>
                    <a:gd name="connsiteY0" fmla="*/ 4926 h 746063"/>
                    <a:gd name="connsiteX1" fmla="*/ 168061 w 818767"/>
                    <a:gd name="connsiteY1" fmla="*/ 170446 h 746063"/>
                    <a:gd name="connsiteX2" fmla="*/ 47624 w 818767"/>
                    <a:gd name="connsiteY2" fmla="*/ 359121 h 746063"/>
                    <a:gd name="connsiteX3" fmla="*/ 1894 w 818767"/>
                    <a:gd name="connsiteY3" fmla="*/ 571308 h 746063"/>
                    <a:gd name="connsiteX4" fmla="*/ 104252 w 818767"/>
                    <a:gd name="connsiteY4" fmla="*/ 735081 h 746063"/>
                    <a:gd name="connsiteX5" fmla="*/ 397679 w 818767"/>
                    <a:gd name="connsiteY5" fmla="*/ 707785 h 746063"/>
                    <a:gd name="connsiteX6" fmla="*/ 588295 w 818767"/>
                    <a:gd name="connsiteY6" fmla="*/ 520501 h 746063"/>
                    <a:gd name="connsiteX7" fmla="*/ 711578 w 818767"/>
                    <a:gd name="connsiteY7" fmla="*/ 312000 h 746063"/>
                    <a:gd name="connsiteX8" fmla="*/ 809799 w 818767"/>
                    <a:gd name="connsiteY8" fmla="*/ 174504 h 746063"/>
                    <a:gd name="connsiteX9" fmla="*/ 792632 w 818767"/>
                    <a:gd name="connsiteY9" fmla="*/ 162516 h 746063"/>
                    <a:gd name="connsiteX10" fmla="*/ 622867 w 818767"/>
                    <a:gd name="connsiteY10" fmla="*/ 148227 h 746063"/>
                    <a:gd name="connsiteX11" fmla="*/ 516587 w 818767"/>
                    <a:gd name="connsiteY11" fmla="*/ 114108 h 746063"/>
                    <a:gd name="connsiteX12" fmla="*/ 403267 w 818767"/>
                    <a:gd name="connsiteY12" fmla="*/ 52693 h 746063"/>
                    <a:gd name="connsiteX13" fmla="*/ 375522 w 818767"/>
                    <a:gd name="connsiteY13" fmla="*/ 22158 h 746063"/>
                    <a:gd name="connsiteX14" fmla="*/ 349912 w 818767"/>
                    <a:gd name="connsiteY14" fmla="*/ 4926 h 746063"/>
                    <a:gd name="connsiteX0" fmla="*/ 369433 w 838288"/>
                    <a:gd name="connsiteY0" fmla="*/ 4926 h 708363"/>
                    <a:gd name="connsiteX1" fmla="*/ 187582 w 838288"/>
                    <a:gd name="connsiteY1" fmla="*/ 170446 h 708363"/>
                    <a:gd name="connsiteX2" fmla="*/ 67145 w 838288"/>
                    <a:gd name="connsiteY2" fmla="*/ 359121 h 708363"/>
                    <a:gd name="connsiteX3" fmla="*/ 21415 w 838288"/>
                    <a:gd name="connsiteY3" fmla="*/ 571308 h 708363"/>
                    <a:gd name="connsiteX4" fmla="*/ 417200 w 838288"/>
                    <a:gd name="connsiteY4" fmla="*/ 707785 h 708363"/>
                    <a:gd name="connsiteX5" fmla="*/ 607816 w 838288"/>
                    <a:gd name="connsiteY5" fmla="*/ 520501 h 708363"/>
                    <a:gd name="connsiteX6" fmla="*/ 731099 w 838288"/>
                    <a:gd name="connsiteY6" fmla="*/ 312000 h 708363"/>
                    <a:gd name="connsiteX7" fmla="*/ 829320 w 838288"/>
                    <a:gd name="connsiteY7" fmla="*/ 174504 h 708363"/>
                    <a:gd name="connsiteX8" fmla="*/ 812153 w 838288"/>
                    <a:gd name="connsiteY8" fmla="*/ 162516 h 708363"/>
                    <a:gd name="connsiteX9" fmla="*/ 642388 w 838288"/>
                    <a:gd name="connsiteY9" fmla="*/ 148227 h 708363"/>
                    <a:gd name="connsiteX10" fmla="*/ 536108 w 838288"/>
                    <a:gd name="connsiteY10" fmla="*/ 114108 h 708363"/>
                    <a:gd name="connsiteX11" fmla="*/ 422788 w 838288"/>
                    <a:gd name="connsiteY11" fmla="*/ 52693 h 708363"/>
                    <a:gd name="connsiteX12" fmla="*/ 395043 w 838288"/>
                    <a:gd name="connsiteY12" fmla="*/ 22158 h 708363"/>
                    <a:gd name="connsiteX13" fmla="*/ 369433 w 838288"/>
                    <a:gd name="connsiteY13" fmla="*/ 4926 h 708363"/>
                    <a:gd name="connsiteX0" fmla="*/ 310315 w 779170"/>
                    <a:gd name="connsiteY0" fmla="*/ 4926 h 711012"/>
                    <a:gd name="connsiteX1" fmla="*/ 128464 w 779170"/>
                    <a:gd name="connsiteY1" fmla="*/ 170446 h 711012"/>
                    <a:gd name="connsiteX2" fmla="*/ 8027 w 779170"/>
                    <a:gd name="connsiteY2" fmla="*/ 359121 h 711012"/>
                    <a:gd name="connsiteX3" fmla="*/ 358082 w 779170"/>
                    <a:gd name="connsiteY3" fmla="*/ 707785 h 711012"/>
                    <a:gd name="connsiteX4" fmla="*/ 548698 w 779170"/>
                    <a:gd name="connsiteY4" fmla="*/ 520501 h 711012"/>
                    <a:gd name="connsiteX5" fmla="*/ 671981 w 779170"/>
                    <a:gd name="connsiteY5" fmla="*/ 312000 h 711012"/>
                    <a:gd name="connsiteX6" fmla="*/ 770202 w 779170"/>
                    <a:gd name="connsiteY6" fmla="*/ 174504 h 711012"/>
                    <a:gd name="connsiteX7" fmla="*/ 753035 w 779170"/>
                    <a:gd name="connsiteY7" fmla="*/ 162516 h 711012"/>
                    <a:gd name="connsiteX8" fmla="*/ 583270 w 779170"/>
                    <a:gd name="connsiteY8" fmla="*/ 148227 h 711012"/>
                    <a:gd name="connsiteX9" fmla="*/ 476990 w 779170"/>
                    <a:gd name="connsiteY9" fmla="*/ 114108 h 711012"/>
                    <a:gd name="connsiteX10" fmla="*/ 363670 w 779170"/>
                    <a:gd name="connsiteY10" fmla="*/ 52693 h 711012"/>
                    <a:gd name="connsiteX11" fmla="*/ 335925 w 779170"/>
                    <a:gd name="connsiteY11" fmla="*/ 22158 h 711012"/>
                    <a:gd name="connsiteX12" fmla="*/ 310315 w 779170"/>
                    <a:gd name="connsiteY12" fmla="*/ 4926 h 711012"/>
                    <a:gd name="connsiteX0" fmla="*/ 321517 w 790372"/>
                    <a:gd name="connsiteY0" fmla="*/ 4926 h 520899"/>
                    <a:gd name="connsiteX1" fmla="*/ 139666 w 790372"/>
                    <a:gd name="connsiteY1" fmla="*/ 170446 h 520899"/>
                    <a:gd name="connsiteX2" fmla="*/ 19229 w 790372"/>
                    <a:gd name="connsiteY2" fmla="*/ 359121 h 520899"/>
                    <a:gd name="connsiteX3" fmla="*/ 559900 w 790372"/>
                    <a:gd name="connsiteY3" fmla="*/ 520501 h 520899"/>
                    <a:gd name="connsiteX4" fmla="*/ 683183 w 790372"/>
                    <a:gd name="connsiteY4" fmla="*/ 312000 h 520899"/>
                    <a:gd name="connsiteX5" fmla="*/ 781404 w 790372"/>
                    <a:gd name="connsiteY5" fmla="*/ 174504 h 520899"/>
                    <a:gd name="connsiteX6" fmla="*/ 764237 w 790372"/>
                    <a:gd name="connsiteY6" fmla="*/ 162516 h 520899"/>
                    <a:gd name="connsiteX7" fmla="*/ 594472 w 790372"/>
                    <a:gd name="connsiteY7" fmla="*/ 148227 h 520899"/>
                    <a:gd name="connsiteX8" fmla="*/ 488192 w 790372"/>
                    <a:gd name="connsiteY8" fmla="*/ 114108 h 520899"/>
                    <a:gd name="connsiteX9" fmla="*/ 374872 w 790372"/>
                    <a:gd name="connsiteY9" fmla="*/ 52693 h 520899"/>
                    <a:gd name="connsiteX10" fmla="*/ 347127 w 790372"/>
                    <a:gd name="connsiteY10" fmla="*/ 22158 h 520899"/>
                    <a:gd name="connsiteX11" fmla="*/ 321517 w 790372"/>
                    <a:gd name="connsiteY11" fmla="*/ 4926 h 520899"/>
                    <a:gd name="connsiteX0" fmla="*/ 187541 w 656396"/>
                    <a:gd name="connsiteY0" fmla="*/ 4926 h 522678"/>
                    <a:gd name="connsiteX1" fmla="*/ 5690 w 656396"/>
                    <a:gd name="connsiteY1" fmla="*/ 170446 h 522678"/>
                    <a:gd name="connsiteX2" fmla="*/ 425924 w 656396"/>
                    <a:gd name="connsiteY2" fmla="*/ 520501 h 522678"/>
                    <a:gd name="connsiteX3" fmla="*/ 549207 w 656396"/>
                    <a:gd name="connsiteY3" fmla="*/ 312000 h 522678"/>
                    <a:gd name="connsiteX4" fmla="*/ 647428 w 656396"/>
                    <a:gd name="connsiteY4" fmla="*/ 174504 h 522678"/>
                    <a:gd name="connsiteX5" fmla="*/ 630261 w 656396"/>
                    <a:gd name="connsiteY5" fmla="*/ 162516 h 522678"/>
                    <a:gd name="connsiteX6" fmla="*/ 460496 w 656396"/>
                    <a:gd name="connsiteY6" fmla="*/ 148227 h 522678"/>
                    <a:gd name="connsiteX7" fmla="*/ 354216 w 656396"/>
                    <a:gd name="connsiteY7" fmla="*/ 114108 h 522678"/>
                    <a:gd name="connsiteX8" fmla="*/ 240896 w 656396"/>
                    <a:gd name="connsiteY8" fmla="*/ 52693 h 522678"/>
                    <a:gd name="connsiteX9" fmla="*/ 213151 w 656396"/>
                    <a:gd name="connsiteY9" fmla="*/ 22158 h 522678"/>
                    <a:gd name="connsiteX10" fmla="*/ 187541 w 656396"/>
                    <a:gd name="connsiteY10" fmla="*/ 4926 h 522678"/>
                    <a:gd name="connsiteX0" fmla="*/ 185592 w 654447"/>
                    <a:gd name="connsiteY0" fmla="*/ 4926 h 524854"/>
                    <a:gd name="connsiteX1" fmla="*/ 3741 w 654447"/>
                    <a:gd name="connsiteY1" fmla="*/ 170446 h 524854"/>
                    <a:gd name="connsiteX2" fmla="*/ 92063 w 654447"/>
                    <a:gd name="connsiteY2" fmla="*/ 430959 h 524854"/>
                    <a:gd name="connsiteX3" fmla="*/ 423975 w 654447"/>
                    <a:gd name="connsiteY3" fmla="*/ 520501 h 524854"/>
                    <a:gd name="connsiteX4" fmla="*/ 547258 w 654447"/>
                    <a:gd name="connsiteY4" fmla="*/ 312000 h 524854"/>
                    <a:gd name="connsiteX5" fmla="*/ 645479 w 654447"/>
                    <a:gd name="connsiteY5" fmla="*/ 174504 h 524854"/>
                    <a:gd name="connsiteX6" fmla="*/ 628312 w 654447"/>
                    <a:gd name="connsiteY6" fmla="*/ 162516 h 524854"/>
                    <a:gd name="connsiteX7" fmla="*/ 458547 w 654447"/>
                    <a:gd name="connsiteY7" fmla="*/ 148227 h 524854"/>
                    <a:gd name="connsiteX8" fmla="*/ 352267 w 654447"/>
                    <a:gd name="connsiteY8" fmla="*/ 114108 h 524854"/>
                    <a:gd name="connsiteX9" fmla="*/ 238947 w 654447"/>
                    <a:gd name="connsiteY9" fmla="*/ 52693 h 524854"/>
                    <a:gd name="connsiteX10" fmla="*/ 211202 w 654447"/>
                    <a:gd name="connsiteY10" fmla="*/ 22158 h 524854"/>
                    <a:gd name="connsiteX11" fmla="*/ 185592 w 654447"/>
                    <a:gd name="connsiteY11" fmla="*/ 4926 h 524854"/>
                    <a:gd name="connsiteX0" fmla="*/ 185592 w 654447"/>
                    <a:gd name="connsiteY0" fmla="*/ 4926 h 471874"/>
                    <a:gd name="connsiteX1" fmla="*/ 3741 w 654447"/>
                    <a:gd name="connsiteY1" fmla="*/ 170446 h 471874"/>
                    <a:gd name="connsiteX2" fmla="*/ 92063 w 654447"/>
                    <a:gd name="connsiteY2" fmla="*/ 430959 h 471874"/>
                    <a:gd name="connsiteX3" fmla="*/ 374121 w 654447"/>
                    <a:gd name="connsiteY3" fmla="*/ 454027 h 471874"/>
                    <a:gd name="connsiteX4" fmla="*/ 547258 w 654447"/>
                    <a:gd name="connsiteY4" fmla="*/ 312000 h 471874"/>
                    <a:gd name="connsiteX5" fmla="*/ 645479 w 654447"/>
                    <a:gd name="connsiteY5" fmla="*/ 174504 h 471874"/>
                    <a:gd name="connsiteX6" fmla="*/ 628312 w 654447"/>
                    <a:gd name="connsiteY6" fmla="*/ 162516 h 471874"/>
                    <a:gd name="connsiteX7" fmla="*/ 458547 w 654447"/>
                    <a:gd name="connsiteY7" fmla="*/ 148227 h 471874"/>
                    <a:gd name="connsiteX8" fmla="*/ 352267 w 654447"/>
                    <a:gd name="connsiteY8" fmla="*/ 114108 h 471874"/>
                    <a:gd name="connsiteX9" fmla="*/ 238947 w 654447"/>
                    <a:gd name="connsiteY9" fmla="*/ 52693 h 471874"/>
                    <a:gd name="connsiteX10" fmla="*/ 211202 w 654447"/>
                    <a:gd name="connsiteY10" fmla="*/ 22158 h 471874"/>
                    <a:gd name="connsiteX11" fmla="*/ 185592 w 654447"/>
                    <a:gd name="connsiteY11" fmla="*/ 4926 h 471874"/>
                    <a:gd name="connsiteX0" fmla="*/ 145453 w 614308"/>
                    <a:gd name="connsiteY0" fmla="*/ 4926 h 471874"/>
                    <a:gd name="connsiteX1" fmla="*/ 13459 w 614308"/>
                    <a:gd name="connsiteY1" fmla="*/ 220304 h 471874"/>
                    <a:gd name="connsiteX2" fmla="*/ 51924 w 614308"/>
                    <a:gd name="connsiteY2" fmla="*/ 430959 h 471874"/>
                    <a:gd name="connsiteX3" fmla="*/ 333982 w 614308"/>
                    <a:gd name="connsiteY3" fmla="*/ 454027 h 471874"/>
                    <a:gd name="connsiteX4" fmla="*/ 507119 w 614308"/>
                    <a:gd name="connsiteY4" fmla="*/ 312000 h 471874"/>
                    <a:gd name="connsiteX5" fmla="*/ 605340 w 614308"/>
                    <a:gd name="connsiteY5" fmla="*/ 174504 h 471874"/>
                    <a:gd name="connsiteX6" fmla="*/ 588173 w 614308"/>
                    <a:gd name="connsiteY6" fmla="*/ 162516 h 471874"/>
                    <a:gd name="connsiteX7" fmla="*/ 418408 w 614308"/>
                    <a:gd name="connsiteY7" fmla="*/ 148227 h 471874"/>
                    <a:gd name="connsiteX8" fmla="*/ 312128 w 614308"/>
                    <a:gd name="connsiteY8" fmla="*/ 114108 h 471874"/>
                    <a:gd name="connsiteX9" fmla="*/ 198808 w 614308"/>
                    <a:gd name="connsiteY9" fmla="*/ 52693 h 471874"/>
                    <a:gd name="connsiteX10" fmla="*/ 171063 w 614308"/>
                    <a:gd name="connsiteY10" fmla="*/ 22158 h 471874"/>
                    <a:gd name="connsiteX11" fmla="*/ 145453 w 614308"/>
                    <a:gd name="connsiteY11" fmla="*/ 4926 h 471874"/>
                    <a:gd name="connsiteX0" fmla="*/ 133190 w 602045"/>
                    <a:gd name="connsiteY0" fmla="*/ 4926 h 464360"/>
                    <a:gd name="connsiteX1" fmla="*/ 1196 w 602045"/>
                    <a:gd name="connsiteY1" fmla="*/ 220304 h 464360"/>
                    <a:gd name="connsiteX2" fmla="*/ 89520 w 602045"/>
                    <a:gd name="connsiteY2" fmla="*/ 414337 h 464360"/>
                    <a:gd name="connsiteX3" fmla="*/ 321719 w 602045"/>
                    <a:gd name="connsiteY3" fmla="*/ 454027 h 464360"/>
                    <a:gd name="connsiteX4" fmla="*/ 494856 w 602045"/>
                    <a:gd name="connsiteY4" fmla="*/ 312000 h 464360"/>
                    <a:gd name="connsiteX5" fmla="*/ 593077 w 602045"/>
                    <a:gd name="connsiteY5" fmla="*/ 174504 h 464360"/>
                    <a:gd name="connsiteX6" fmla="*/ 575910 w 602045"/>
                    <a:gd name="connsiteY6" fmla="*/ 162516 h 464360"/>
                    <a:gd name="connsiteX7" fmla="*/ 406145 w 602045"/>
                    <a:gd name="connsiteY7" fmla="*/ 148227 h 464360"/>
                    <a:gd name="connsiteX8" fmla="*/ 299865 w 602045"/>
                    <a:gd name="connsiteY8" fmla="*/ 114108 h 464360"/>
                    <a:gd name="connsiteX9" fmla="*/ 186545 w 602045"/>
                    <a:gd name="connsiteY9" fmla="*/ 52693 h 464360"/>
                    <a:gd name="connsiteX10" fmla="*/ 158800 w 602045"/>
                    <a:gd name="connsiteY10" fmla="*/ 22158 h 464360"/>
                    <a:gd name="connsiteX11" fmla="*/ 133190 w 602045"/>
                    <a:gd name="connsiteY11" fmla="*/ 4926 h 46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02045" h="464360">
                      <a:moveTo>
                        <a:pt x="133190" y="4926"/>
                      </a:moveTo>
                      <a:cubicBezTo>
                        <a:pt x="91390" y="20251"/>
                        <a:pt x="8474" y="152069"/>
                        <a:pt x="1196" y="220304"/>
                      </a:cubicBezTo>
                      <a:cubicBezTo>
                        <a:pt x="-6082" y="288539"/>
                        <a:pt x="19481" y="355995"/>
                        <a:pt x="89520" y="414337"/>
                      </a:cubicBezTo>
                      <a:cubicBezTo>
                        <a:pt x="159559" y="472679"/>
                        <a:pt x="254163" y="471083"/>
                        <a:pt x="321719" y="454027"/>
                      </a:cubicBezTo>
                      <a:cubicBezTo>
                        <a:pt x="389275" y="436971"/>
                        <a:pt x="449630" y="358587"/>
                        <a:pt x="494856" y="312000"/>
                      </a:cubicBezTo>
                      <a:cubicBezTo>
                        <a:pt x="540082" y="265413"/>
                        <a:pt x="579568" y="199418"/>
                        <a:pt x="593077" y="174504"/>
                      </a:cubicBezTo>
                      <a:cubicBezTo>
                        <a:pt x="606586" y="149590"/>
                        <a:pt x="607755" y="161379"/>
                        <a:pt x="575910" y="162516"/>
                      </a:cubicBezTo>
                      <a:cubicBezTo>
                        <a:pt x="544065" y="163653"/>
                        <a:pt x="452153" y="156295"/>
                        <a:pt x="406145" y="148227"/>
                      </a:cubicBezTo>
                      <a:cubicBezTo>
                        <a:pt x="360138" y="140159"/>
                        <a:pt x="338534" y="130030"/>
                        <a:pt x="299865" y="114108"/>
                      </a:cubicBezTo>
                      <a:cubicBezTo>
                        <a:pt x="261196" y="98186"/>
                        <a:pt x="210056" y="68018"/>
                        <a:pt x="186545" y="52693"/>
                      </a:cubicBezTo>
                      <a:cubicBezTo>
                        <a:pt x="163034" y="37368"/>
                        <a:pt x="167693" y="30119"/>
                        <a:pt x="158800" y="22158"/>
                      </a:cubicBezTo>
                      <a:cubicBezTo>
                        <a:pt x="149908" y="14197"/>
                        <a:pt x="139685" y="-10399"/>
                        <a:pt x="133190" y="49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772" name="Picture 2" descr="C:\Users\CHAMERS\Desktop\BTVfig1crop.jpg"/>
                <p:cNvPicPr>
                  <a:picLocks noChangeAspect="1" noChangeArrowheads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769" t="25315" r="66202" b="11912"/>
                <a:stretch/>
              </p:blipFill>
              <p:spPr bwMode="auto">
                <a:xfrm rot="452122">
                  <a:off x="4305113" y="2607464"/>
                  <a:ext cx="68132" cy="6911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73" name="Picture 2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238160" y="2455976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74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542761" y="2220352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75" name="Picture 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14736" y="2410751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76" name="Picture 5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69972" y="2584257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77" name="Picture 6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636948" y="2541451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78" name="Picture 7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60373" y="2126189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79" name="Picture 8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37171" y="2329220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80" name="Picture 9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522838" y="2399854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81" name="Picture 10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90600" y="2126189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82" name="Picture 11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675842" y="2269032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751" name="Ellipse 5"/>
              <p:cNvSpPr/>
              <p:nvPr/>
            </p:nvSpPr>
            <p:spPr bwMode="auto">
              <a:xfrm>
                <a:off x="7715181" y="3165111"/>
                <a:ext cx="65933" cy="41768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933" h="41768">
                    <a:moveTo>
                      <a:pt x="1162" y="40465"/>
                    </a:moveTo>
                    <a:cubicBezTo>
                      <a:pt x="-3227" y="36983"/>
                      <a:pt x="5784" y="20446"/>
                      <a:pt x="11975" y="13858"/>
                    </a:cubicBezTo>
                    <a:cubicBezTo>
                      <a:pt x="18166" y="7270"/>
                      <a:pt x="29317" y="1662"/>
                      <a:pt x="38310" y="937"/>
                    </a:cubicBezTo>
                    <a:cubicBezTo>
                      <a:pt x="47303" y="212"/>
                      <a:pt x="65933" y="-3116"/>
                      <a:pt x="65933" y="9509"/>
                    </a:cubicBezTo>
                    <a:cubicBezTo>
                      <a:pt x="65933" y="22134"/>
                      <a:pt x="49105" y="29592"/>
                      <a:pt x="38310" y="34751"/>
                    </a:cubicBezTo>
                    <a:cubicBezTo>
                      <a:pt x="27515" y="39910"/>
                      <a:pt x="5551" y="43947"/>
                      <a:pt x="1162" y="4046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752" name="Ellipse 5"/>
              <p:cNvSpPr/>
              <p:nvPr/>
            </p:nvSpPr>
            <p:spPr bwMode="auto">
              <a:xfrm>
                <a:off x="8038589" y="3140671"/>
                <a:ext cx="87363" cy="40692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0220"/>
                  <a:gd name="connsiteY0" fmla="*/ 40465 h 41768"/>
                  <a:gd name="connsiteX1" fmla="*/ 11975 w 80220"/>
                  <a:gd name="connsiteY1" fmla="*/ 13858 h 41768"/>
                  <a:gd name="connsiteX2" fmla="*/ 38310 w 80220"/>
                  <a:gd name="connsiteY2" fmla="*/ 937 h 41768"/>
                  <a:gd name="connsiteX3" fmla="*/ 80220 w 80220"/>
                  <a:gd name="connsiteY3" fmla="*/ 9509 h 41768"/>
                  <a:gd name="connsiteX4" fmla="*/ 38310 w 80220"/>
                  <a:gd name="connsiteY4" fmla="*/ 34751 h 41768"/>
                  <a:gd name="connsiteX5" fmla="*/ 1162 w 80220"/>
                  <a:gd name="connsiteY5" fmla="*/ 40465 h 41768"/>
                  <a:gd name="connsiteX0" fmla="*/ 1162 w 87363"/>
                  <a:gd name="connsiteY0" fmla="*/ 39551 h 40692"/>
                  <a:gd name="connsiteX1" fmla="*/ 11975 w 87363"/>
                  <a:gd name="connsiteY1" fmla="*/ 12944 h 40692"/>
                  <a:gd name="connsiteX2" fmla="*/ 38310 w 87363"/>
                  <a:gd name="connsiteY2" fmla="*/ 23 h 40692"/>
                  <a:gd name="connsiteX3" fmla="*/ 87363 w 87363"/>
                  <a:gd name="connsiteY3" fmla="*/ 15739 h 40692"/>
                  <a:gd name="connsiteX4" fmla="*/ 38310 w 87363"/>
                  <a:gd name="connsiteY4" fmla="*/ 33837 h 40692"/>
                  <a:gd name="connsiteX5" fmla="*/ 1162 w 87363"/>
                  <a:gd name="connsiteY5" fmla="*/ 39551 h 4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363" h="40692">
                    <a:moveTo>
                      <a:pt x="1162" y="39551"/>
                    </a:moveTo>
                    <a:cubicBezTo>
                      <a:pt x="-3227" y="36069"/>
                      <a:pt x="5784" y="19532"/>
                      <a:pt x="11975" y="12944"/>
                    </a:cubicBezTo>
                    <a:cubicBezTo>
                      <a:pt x="18166" y="6356"/>
                      <a:pt x="25745" y="-443"/>
                      <a:pt x="38310" y="23"/>
                    </a:cubicBezTo>
                    <a:cubicBezTo>
                      <a:pt x="50875" y="489"/>
                      <a:pt x="87363" y="3114"/>
                      <a:pt x="87363" y="15739"/>
                    </a:cubicBezTo>
                    <a:cubicBezTo>
                      <a:pt x="87363" y="28364"/>
                      <a:pt x="52677" y="29868"/>
                      <a:pt x="38310" y="33837"/>
                    </a:cubicBezTo>
                    <a:cubicBezTo>
                      <a:pt x="23943" y="37806"/>
                      <a:pt x="5551" y="43033"/>
                      <a:pt x="1162" y="3955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753" name="Ellipse 5"/>
              <p:cNvSpPr/>
              <p:nvPr/>
            </p:nvSpPr>
            <p:spPr bwMode="auto">
              <a:xfrm>
                <a:off x="7956209" y="3094633"/>
                <a:ext cx="89746" cy="35728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9746"/>
                  <a:gd name="connsiteY0" fmla="*/ 39734 h 40979"/>
                  <a:gd name="connsiteX1" fmla="*/ 11975 w 89746"/>
                  <a:gd name="connsiteY1" fmla="*/ 13127 h 40979"/>
                  <a:gd name="connsiteX2" fmla="*/ 38310 w 89746"/>
                  <a:gd name="connsiteY2" fmla="*/ 206 h 40979"/>
                  <a:gd name="connsiteX3" fmla="*/ 89746 w 89746"/>
                  <a:gd name="connsiteY3" fmla="*/ 11159 h 40979"/>
                  <a:gd name="connsiteX4" fmla="*/ 38310 w 89746"/>
                  <a:gd name="connsiteY4" fmla="*/ 34020 h 40979"/>
                  <a:gd name="connsiteX5" fmla="*/ 1162 w 89746"/>
                  <a:gd name="connsiteY5" fmla="*/ 39734 h 40979"/>
                  <a:gd name="connsiteX0" fmla="*/ 1162 w 89746"/>
                  <a:gd name="connsiteY0" fmla="*/ 34665 h 35910"/>
                  <a:gd name="connsiteX1" fmla="*/ 11975 w 89746"/>
                  <a:gd name="connsiteY1" fmla="*/ 8058 h 35910"/>
                  <a:gd name="connsiteX2" fmla="*/ 47835 w 89746"/>
                  <a:gd name="connsiteY2" fmla="*/ 4662 h 35910"/>
                  <a:gd name="connsiteX3" fmla="*/ 89746 w 89746"/>
                  <a:gd name="connsiteY3" fmla="*/ 6090 h 35910"/>
                  <a:gd name="connsiteX4" fmla="*/ 38310 w 89746"/>
                  <a:gd name="connsiteY4" fmla="*/ 28951 h 35910"/>
                  <a:gd name="connsiteX5" fmla="*/ 1162 w 89746"/>
                  <a:gd name="connsiteY5" fmla="*/ 34665 h 35910"/>
                  <a:gd name="connsiteX0" fmla="*/ 1162 w 89746"/>
                  <a:gd name="connsiteY0" fmla="*/ 34977 h 35728"/>
                  <a:gd name="connsiteX1" fmla="*/ 11975 w 89746"/>
                  <a:gd name="connsiteY1" fmla="*/ 15514 h 35728"/>
                  <a:gd name="connsiteX2" fmla="*/ 47835 w 89746"/>
                  <a:gd name="connsiteY2" fmla="*/ 4974 h 35728"/>
                  <a:gd name="connsiteX3" fmla="*/ 89746 w 89746"/>
                  <a:gd name="connsiteY3" fmla="*/ 6402 h 35728"/>
                  <a:gd name="connsiteX4" fmla="*/ 38310 w 89746"/>
                  <a:gd name="connsiteY4" fmla="*/ 29263 h 35728"/>
                  <a:gd name="connsiteX5" fmla="*/ 1162 w 89746"/>
                  <a:gd name="connsiteY5" fmla="*/ 34977 h 3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746" h="35728">
                    <a:moveTo>
                      <a:pt x="1162" y="34977"/>
                    </a:moveTo>
                    <a:cubicBezTo>
                      <a:pt x="-3227" y="32686"/>
                      <a:pt x="5784" y="22102"/>
                      <a:pt x="11975" y="15514"/>
                    </a:cubicBezTo>
                    <a:cubicBezTo>
                      <a:pt x="18166" y="8926"/>
                      <a:pt x="34873" y="6493"/>
                      <a:pt x="47835" y="4974"/>
                    </a:cubicBezTo>
                    <a:cubicBezTo>
                      <a:pt x="60797" y="3455"/>
                      <a:pt x="89746" y="-6223"/>
                      <a:pt x="89746" y="6402"/>
                    </a:cubicBezTo>
                    <a:cubicBezTo>
                      <a:pt x="89746" y="19027"/>
                      <a:pt x="53074" y="24501"/>
                      <a:pt x="38310" y="29263"/>
                    </a:cubicBezTo>
                    <a:cubicBezTo>
                      <a:pt x="23546" y="34025"/>
                      <a:pt x="5551" y="37268"/>
                      <a:pt x="1162" y="3497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754" name="Ellipse 5"/>
              <p:cNvSpPr/>
              <p:nvPr/>
            </p:nvSpPr>
            <p:spPr bwMode="auto">
              <a:xfrm>
                <a:off x="7647511" y="3093663"/>
                <a:ext cx="63552" cy="39179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9746"/>
                  <a:gd name="connsiteY0" fmla="*/ 39734 h 40979"/>
                  <a:gd name="connsiteX1" fmla="*/ 11975 w 89746"/>
                  <a:gd name="connsiteY1" fmla="*/ 13127 h 40979"/>
                  <a:gd name="connsiteX2" fmla="*/ 38310 w 89746"/>
                  <a:gd name="connsiteY2" fmla="*/ 206 h 40979"/>
                  <a:gd name="connsiteX3" fmla="*/ 89746 w 89746"/>
                  <a:gd name="connsiteY3" fmla="*/ 11159 h 40979"/>
                  <a:gd name="connsiteX4" fmla="*/ 38310 w 89746"/>
                  <a:gd name="connsiteY4" fmla="*/ 34020 h 40979"/>
                  <a:gd name="connsiteX5" fmla="*/ 1162 w 89746"/>
                  <a:gd name="connsiteY5" fmla="*/ 39734 h 40979"/>
                  <a:gd name="connsiteX0" fmla="*/ 1162 w 89746"/>
                  <a:gd name="connsiteY0" fmla="*/ 34665 h 35910"/>
                  <a:gd name="connsiteX1" fmla="*/ 11975 w 89746"/>
                  <a:gd name="connsiteY1" fmla="*/ 8058 h 35910"/>
                  <a:gd name="connsiteX2" fmla="*/ 47835 w 89746"/>
                  <a:gd name="connsiteY2" fmla="*/ 4662 h 35910"/>
                  <a:gd name="connsiteX3" fmla="*/ 89746 w 89746"/>
                  <a:gd name="connsiteY3" fmla="*/ 6090 h 35910"/>
                  <a:gd name="connsiteX4" fmla="*/ 38310 w 89746"/>
                  <a:gd name="connsiteY4" fmla="*/ 28951 h 35910"/>
                  <a:gd name="connsiteX5" fmla="*/ 1162 w 89746"/>
                  <a:gd name="connsiteY5" fmla="*/ 34665 h 35910"/>
                  <a:gd name="connsiteX0" fmla="*/ 1162 w 89746"/>
                  <a:gd name="connsiteY0" fmla="*/ 34977 h 35728"/>
                  <a:gd name="connsiteX1" fmla="*/ 11975 w 89746"/>
                  <a:gd name="connsiteY1" fmla="*/ 15514 h 35728"/>
                  <a:gd name="connsiteX2" fmla="*/ 47835 w 89746"/>
                  <a:gd name="connsiteY2" fmla="*/ 4974 h 35728"/>
                  <a:gd name="connsiteX3" fmla="*/ 89746 w 89746"/>
                  <a:gd name="connsiteY3" fmla="*/ 6402 h 35728"/>
                  <a:gd name="connsiteX4" fmla="*/ 38310 w 89746"/>
                  <a:gd name="connsiteY4" fmla="*/ 29263 h 35728"/>
                  <a:gd name="connsiteX5" fmla="*/ 1162 w 89746"/>
                  <a:gd name="connsiteY5" fmla="*/ 34977 h 35728"/>
                  <a:gd name="connsiteX0" fmla="*/ 1162 w 58789"/>
                  <a:gd name="connsiteY0" fmla="*/ 31483 h 32136"/>
                  <a:gd name="connsiteX1" fmla="*/ 11975 w 58789"/>
                  <a:gd name="connsiteY1" fmla="*/ 12020 h 32136"/>
                  <a:gd name="connsiteX2" fmla="*/ 47835 w 58789"/>
                  <a:gd name="connsiteY2" fmla="*/ 1480 h 32136"/>
                  <a:gd name="connsiteX3" fmla="*/ 58789 w 58789"/>
                  <a:gd name="connsiteY3" fmla="*/ 8490 h 32136"/>
                  <a:gd name="connsiteX4" fmla="*/ 38310 w 58789"/>
                  <a:gd name="connsiteY4" fmla="*/ 25769 h 32136"/>
                  <a:gd name="connsiteX5" fmla="*/ 1162 w 58789"/>
                  <a:gd name="connsiteY5" fmla="*/ 31483 h 32136"/>
                  <a:gd name="connsiteX0" fmla="*/ 1162 w 63552"/>
                  <a:gd name="connsiteY0" fmla="*/ 30065 h 30617"/>
                  <a:gd name="connsiteX1" fmla="*/ 11975 w 63552"/>
                  <a:gd name="connsiteY1" fmla="*/ 10602 h 30617"/>
                  <a:gd name="connsiteX2" fmla="*/ 47835 w 63552"/>
                  <a:gd name="connsiteY2" fmla="*/ 62 h 30617"/>
                  <a:gd name="connsiteX3" fmla="*/ 63552 w 63552"/>
                  <a:gd name="connsiteY3" fmla="*/ 14515 h 30617"/>
                  <a:gd name="connsiteX4" fmla="*/ 38310 w 63552"/>
                  <a:gd name="connsiteY4" fmla="*/ 24351 h 30617"/>
                  <a:gd name="connsiteX5" fmla="*/ 1162 w 63552"/>
                  <a:gd name="connsiteY5" fmla="*/ 30065 h 3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52" h="30617">
                    <a:moveTo>
                      <a:pt x="1162" y="30065"/>
                    </a:moveTo>
                    <a:cubicBezTo>
                      <a:pt x="-3227" y="27774"/>
                      <a:pt x="5784" y="17190"/>
                      <a:pt x="11975" y="10602"/>
                    </a:cubicBezTo>
                    <a:cubicBezTo>
                      <a:pt x="18166" y="4014"/>
                      <a:pt x="39239" y="-590"/>
                      <a:pt x="47835" y="62"/>
                    </a:cubicBezTo>
                    <a:cubicBezTo>
                      <a:pt x="56431" y="714"/>
                      <a:pt x="63552" y="1890"/>
                      <a:pt x="63552" y="14515"/>
                    </a:cubicBezTo>
                    <a:cubicBezTo>
                      <a:pt x="63552" y="27140"/>
                      <a:pt x="48708" y="21759"/>
                      <a:pt x="38310" y="24351"/>
                    </a:cubicBezTo>
                    <a:cubicBezTo>
                      <a:pt x="27912" y="26943"/>
                      <a:pt x="5551" y="32356"/>
                      <a:pt x="1162" y="3006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</p:grpSp>
        <p:grpSp>
          <p:nvGrpSpPr>
            <p:cNvPr id="648" name="Groupe 647"/>
            <p:cNvGrpSpPr/>
            <p:nvPr/>
          </p:nvGrpSpPr>
          <p:grpSpPr>
            <a:xfrm>
              <a:off x="4968000" y="3904325"/>
              <a:ext cx="864000" cy="709277"/>
              <a:chOff x="7415619" y="2527495"/>
              <a:chExt cx="834926" cy="682779"/>
            </a:xfrm>
          </p:grpSpPr>
          <p:grpSp>
            <p:nvGrpSpPr>
              <p:cNvPr id="717" name="Groupe 716"/>
              <p:cNvGrpSpPr>
                <a:grpSpLocks noChangeAspect="1"/>
              </p:cNvGrpSpPr>
              <p:nvPr/>
            </p:nvGrpSpPr>
            <p:grpSpPr>
              <a:xfrm>
                <a:off x="7415619" y="2527495"/>
                <a:ext cx="834926" cy="682779"/>
                <a:chOff x="3739809" y="2021450"/>
                <a:chExt cx="1217776" cy="995864"/>
              </a:xfrm>
            </p:grpSpPr>
            <p:sp>
              <p:nvSpPr>
                <p:cNvPr id="722" name="Forme libre 721"/>
                <p:cNvSpPr/>
                <p:nvPr/>
              </p:nvSpPr>
              <p:spPr>
                <a:xfrm>
                  <a:off x="4171139" y="2718457"/>
                  <a:ext cx="105915" cy="298857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" name="Forme libre 722"/>
                <p:cNvSpPr/>
                <p:nvPr/>
              </p:nvSpPr>
              <p:spPr>
                <a:xfrm>
                  <a:off x="4072503" y="2628830"/>
                  <a:ext cx="103044" cy="28108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" name="Forme libre 723"/>
                <p:cNvSpPr/>
                <p:nvPr/>
              </p:nvSpPr>
              <p:spPr>
                <a:xfrm>
                  <a:off x="4643256" y="2687233"/>
                  <a:ext cx="134554" cy="288149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" name="Forme libre 724"/>
                <p:cNvSpPr/>
                <p:nvPr/>
              </p:nvSpPr>
              <p:spPr>
                <a:xfrm>
                  <a:off x="4521303" y="2610382"/>
                  <a:ext cx="134554" cy="288149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" name="Forme libre 725"/>
                <p:cNvSpPr/>
                <p:nvPr/>
              </p:nvSpPr>
              <p:spPr>
                <a:xfrm>
                  <a:off x="4061846" y="2021450"/>
                  <a:ext cx="894039" cy="756809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" name="Forme libre 726"/>
                <p:cNvSpPr/>
                <p:nvPr/>
              </p:nvSpPr>
              <p:spPr>
                <a:xfrm>
                  <a:off x="4862526" y="2144432"/>
                  <a:ext cx="95059" cy="88092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" name="Forme libre 727"/>
                <p:cNvSpPr/>
                <p:nvPr/>
              </p:nvSpPr>
              <p:spPr>
                <a:xfrm>
                  <a:off x="3760759" y="2170017"/>
                  <a:ext cx="482392" cy="477128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" name="Forme libre 728"/>
                <p:cNvSpPr/>
                <p:nvPr/>
              </p:nvSpPr>
              <p:spPr>
                <a:xfrm>
                  <a:off x="4196783" y="2206078"/>
                  <a:ext cx="207964" cy="72764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" name="Forme libre 729"/>
                <p:cNvSpPr/>
                <p:nvPr/>
              </p:nvSpPr>
              <p:spPr>
                <a:xfrm>
                  <a:off x="3739809" y="2127513"/>
                  <a:ext cx="223800" cy="86083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" name="Ellipse 730"/>
                <p:cNvSpPr/>
                <p:nvPr/>
              </p:nvSpPr>
              <p:spPr>
                <a:xfrm>
                  <a:off x="3851709" y="2524456"/>
                  <a:ext cx="13919" cy="1808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" name="Ellipse 731"/>
                <p:cNvSpPr/>
                <p:nvPr/>
              </p:nvSpPr>
              <p:spPr>
                <a:xfrm>
                  <a:off x="3907450" y="2560629"/>
                  <a:ext cx="13919" cy="1808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" name="Ellipse 732"/>
                <p:cNvSpPr/>
                <p:nvPr/>
              </p:nvSpPr>
              <p:spPr>
                <a:xfrm rot="2941951">
                  <a:off x="3865555" y="2267635"/>
                  <a:ext cx="112467" cy="100412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" name="Ellipse 733"/>
                <p:cNvSpPr/>
                <p:nvPr/>
              </p:nvSpPr>
              <p:spPr>
                <a:xfrm rot="1887608">
                  <a:off x="3915145" y="2310071"/>
                  <a:ext cx="32881" cy="27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" name="Ellipse 734"/>
                <p:cNvSpPr/>
                <p:nvPr/>
              </p:nvSpPr>
              <p:spPr>
                <a:xfrm rot="20545657" flipH="1">
                  <a:off x="4012280" y="2333100"/>
                  <a:ext cx="136327" cy="8283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" name="Ellipse 735"/>
                <p:cNvSpPr/>
                <p:nvPr/>
              </p:nvSpPr>
              <p:spPr>
                <a:xfrm flipH="1">
                  <a:off x="4051980" y="2361680"/>
                  <a:ext cx="32881" cy="27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" name="Forme libre 736"/>
                <p:cNvSpPr/>
                <p:nvPr/>
              </p:nvSpPr>
              <p:spPr>
                <a:xfrm>
                  <a:off x="3781646" y="2532152"/>
                  <a:ext cx="185829" cy="97972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" name="Forme libre 737"/>
                <p:cNvSpPr/>
                <p:nvPr/>
              </p:nvSpPr>
              <p:spPr>
                <a:xfrm>
                  <a:off x="3762085" y="2589794"/>
                  <a:ext cx="150511" cy="116090"/>
                </a:xfrm>
                <a:custGeom>
                  <a:avLst/>
                  <a:gdLst>
                    <a:gd name="connsiteX0" fmla="*/ 394857 w 860460"/>
                    <a:gd name="connsiteY0" fmla="*/ 1551 h 741646"/>
                    <a:gd name="connsiteX1" fmla="*/ 169669 w 860460"/>
                    <a:gd name="connsiteY1" fmla="*/ 110733 h 741646"/>
                    <a:gd name="connsiteX2" fmla="*/ 5896 w 860460"/>
                    <a:gd name="connsiteY2" fmla="*/ 342745 h 741646"/>
                    <a:gd name="connsiteX3" fmla="*/ 46839 w 860460"/>
                    <a:gd name="connsiteY3" fmla="*/ 567933 h 741646"/>
                    <a:gd name="connsiteX4" fmla="*/ 149197 w 860460"/>
                    <a:gd name="connsiteY4" fmla="*/ 731706 h 741646"/>
                    <a:gd name="connsiteX5" fmla="*/ 442624 w 860460"/>
                    <a:gd name="connsiteY5" fmla="*/ 704410 h 741646"/>
                    <a:gd name="connsiteX6" fmla="*/ 715579 w 860460"/>
                    <a:gd name="connsiteY6" fmla="*/ 547461 h 741646"/>
                    <a:gd name="connsiteX7" fmla="*/ 756523 w 860460"/>
                    <a:gd name="connsiteY7" fmla="*/ 308625 h 741646"/>
                    <a:gd name="connsiteX8" fmla="*/ 858881 w 860460"/>
                    <a:gd name="connsiteY8" fmla="*/ 138028 h 741646"/>
                    <a:gd name="connsiteX9" fmla="*/ 667812 w 860460"/>
                    <a:gd name="connsiteY9" fmla="*/ 144852 h 741646"/>
                    <a:gd name="connsiteX10" fmla="*/ 544982 w 860460"/>
                    <a:gd name="connsiteY10" fmla="*/ 110733 h 741646"/>
                    <a:gd name="connsiteX11" fmla="*/ 435800 w 860460"/>
                    <a:gd name="connsiteY11" fmla="*/ 49318 h 741646"/>
                    <a:gd name="connsiteX12" fmla="*/ 394857 w 860460"/>
                    <a:gd name="connsiteY12" fmla="*/ 1551 h 741646"/>
                    <a:gd name="connsiteX0" fmla="*/ 394857 w 860460"/>
                    <a:gd name="connsiteY0" fmla="*/ 1551 h 741646"/>
                    <a:gd name="connsiteX1" fmla="*/ 169669 w 860460"/>
                    <a:gd name="connsiteY1" fmla="*/ 110733 h 741646"/>
                    <a:gd name="connsiteX2" fmla="*/ 5896 w 860460"/>
                    <a:gd name="connsiteY2" fmla="*/ 342745 h 741646"/>
                    <a:gd name="connsiteX3" fmla="*/ 46839 w 860460"/>
                    <a:gd name="connsiteY3" fmla="*/ 567933 h 741646"/>
                    <a:gd name="connsiteX4" fmla="*/ 149197 w 860460"/>
                    <a:gd name="connsiteY4" fmla="*/ 731706 h 741646"/>
                    <a:gd name="connsiteX5" fmla="*/ 442624 w 860460"/>
                    <a:gd name="connsiteY5" fmla="*/ 704410 h 741646"/>
                    <a:gd name="connsiteX6" fmla="*/ 715579 w 860460"/>
                    <a:gd name="connsiteY6" fmla="*/ 547461 h 741646"/>
                    <a:gd name="connsiteX7" fmla="*/ 756523 w 860460"/>
                    <a:gd name="connsiteY7" fmla="*/ 308625 h 741646"/>
                    <a:gd name="connsiteX8" fmla="*/ 858881 w 860460"/>
                    <a:gd name="connsiteY8" fmla="*/ 138028 h 741646"/>
                    <a:gd name="connsiteX9" fmla="*/ 667812 w 860460"/>
                    <a:gd name="connsiteY9" fmla="*/ 144852 h 741646"/>
                    <a:gd name="connsiteX10" fmla="*/ 544982 w 860460"/>
                    <a:gd name="connsiteY10" fmla="*/ 110733 h 741646"/>
                    <a:gd name="connsiteX11" fmla="*/ 448212 w 860460"/>
                    <a:gd name="connsiteY11" fmla="*/ 49318 h 741646"/>
                    <a:gd name="connsiteX12" fmla="*/ 394857 w 860460"/>
                    <a:gd name="connsiteY12" fmla="*/ 1551 h 741646"/>
                    <a:gd name="connsiteX0" fmla="*/ 394857 w 860460"/>
                    <a:gd name="connsiteY0" fmla="*/ 1656 h 741751"/>
                    <a:gd name="connsiteX1" fmla="*/ 169669 w 860460"/>
                    <a:gd name="connsiteY1" fmla="*/ 110838 h 741751"/>
                    <a:gd name="connsiteX2" fmla="*/ 5896 w 860460"/>
                    <a:gd name="connsiteY2" fmla="*/ 342850 h 741751"/>
                    <a:gd name="connsiteX3" fmla="*/ 46839 w 860460"/>
                    <a:gd name="connsiteY3" fmla="*/ 568038 h 741751"/>
                    <a:gd name="connsiteX4" fmla="*/ 149197 w 860460"/>
                    <a:gd name="connsiteY4" fmla="*/ 731811 h 741751"/>
                    <a:gd name="connsiteX5" fmla="*/ 442624 w 860460"/>
                    <a:gd name="connsiteY5" fmla="*/ 704515 h 741751"/>
                    <a:gd name="connsiteX6" fmla="*/ 715579 w 860460"/>
                    <a:gd name="connsiteY6" fmla="*/ 547566 h 741751"/>
                    <a:gd name="connsiteX7" fmla="*/ 756523 w 860460"/>
                    <a:gd name="connsiteY7" fmla="*/ 308730 h 741751"/>
                    <a:gd name="connsiteX8" fmla="*/ 858881 w 860460"/>
                    <a:gd name="connsiteY8" fmla="*/ 138133 h 741751"/>
                    <a:gd name="connsiteX9" fmla="*/ 667812 w 860460"/>
                    <a:gd name="connsiteY9" fmla="*/ 144957 h 741751"/>
                    <a:gd name="connsiteX10" fmla="*/ 561532 w 860460"/>
                    <a:gd name="connsiteY10" fmla="*/ 110838 h 741751"/>
                    <a:gd name="connsiteX11" fmla="*/ 448212 w 860460"/>
                    <a:gd name="connsiteY11" fmla="*/ 49423 h 741751"/>
                    <a:gd name="connsiteX12" fmla="*/ 394857 w 860460"/>
                    <a:gd name="connsiteY12" fmla="*/ 1656 h 741751"/>
                    <a:gd name="connsiteX0" fmla="*/ 394857 w 861412"/>
                    <a:gd name="connsiteY0" fmla="*/ 1656 h 741751"/>
                    <a:gd name="connsiteX1" fmla="*/ 169669 w 861412"/>
                    <a:gd name="connsiteY1" fmla="*/ 110838 h 741751"/>
                    <a:gd name="connsiteX2" fmla="*/ 5896 w 861412"/>
                    <a:gd name="connsiteY2" fmla="*/ 342850 h 741751"/>
                    <a:gd name="connsiteX3" fmla="*/ 46839 w 861412"/>
                    <a:gd name="connsiteY3" fmla="*/ 568038 h 741751"/>
                    <a:gd name="connsiteX4" fmla="*/ 149197 w 861412"/>
                    <a:gd name="connsiteY4" fmla="*/ 731811 h 741751"/>
                    <a:gd name="connsiteX5" fmla="*/ 442624 w 861412"/>
                    <a:gd name="connsiteY5" fmla="*/ 704515 h 741751"/>
                    <a:gd name="connsiteX6" fmla="*/ 715579 w 861412"/>
                    <a:gd name="connsiteY6" fmla="*/ 547566 h 741751"/>
                    <a:gd name="connsiteX7" fmla="*/ 756523 w 861412"/>
                    <a:gd name="connsiteY7" fmla="*/ 308730 h 741751"/>
                    <a:gd name="connsiteX8" fmla="*/ 858881 w 861412"/>
                    <a:gd name="connsiteY8" fmla="*/ 138133 h 741751"/>
                    <a:gd name="connsiteX9" fmla="*/ 816394 w 861412"/>
                    <a:gd name="connsiteY9" fmla="*/ 141593 h 741751"/>
                    <a:gd name="connsiteX10" fmla="*/ 667812 w 861412"/>
                    <a:gd name="connsiteY10" fmla="*/ 144957 h 741751"/>
                    <a:gd name="connsiteX11" fmla="*/ 561532 w 861412"/>
                    <a:gd name="connsiteY11" fmla="*/ 110838 h 741751"/>
                    <a:gd name="connsiteX12" fmla="*/ 448212 w 861412"/>
                    <a:gd name="connsiteY12" fmla="*/ 49423 h 741751"/>
                    <a:gd name="connsiteX13" fmla="*/ 394857 w 861412"/>
                    <a:gd name="connsiteY13" fmla="*/ 1656 h 741751"/>
                    <a:gd name="connsiteX0" fmla="*/ 394857 w 857645"/>
                    <a:gd name="connsiteY0" fmla="*/ 1656 h 741751"/>
                    <a:gd name="connsiteX1" fmla="*/ 169669 w 857645"/>
                    <a:gd name="connsiteY1" fmla="*/ 110838 h 741751"/>
                    <a:gd name="connsiteX2" fmla="*/ 5896 w 857645"/>
                    <a:gd name="connsiteY2" fmla="*/ 342850 h 741751"/>
                    <a:gd name="connsiteX3" fmla="*/ 46839 w 857645"/>
                    <a:gd name="connsiteY3" fmla="*/ 568038 h 741751"/>
                    <a:gd name="connsiteX4" fmla="*/ 149197 w 857645"/>
                    <a:gd name="connsiteY4" fmla="*/ 731811 h 741751"/>
                    <a:gd name="connsiteX5" fmla="*/ 442624 w 857645"/>
                    <a:gd name="connsiteY5" fmla="*/ 704515 h 741751"/>
                    <a:gd name="connsiteX6" fmla="*/ 715579 w 857645"/>
                    <a:gd name="connsiteY6" fmla="*/ 547566 h 741751"/>
                    <a:gd name="connsiteX7" fmla="*/ 756523 w 857645"/>
                    <a:gd name="connsiteY7" fmla="*/ 308730 h 741751"/>
                    <a:gd name="connsiteX8" fmla="*/ 854744 w 857645"/>
                    <a:gd name="connsiteY8" fmla="*/ 171234 h 741751"/>
                    <a:gd name="connsiteX9" fmla="*/ 816394 w 857645"/>
                    <a:gd name="connsiteY9" fmla="*/ 141593 h 741751"/>
                    <a:gd name="connsiteX10" fmla="*/ 667812 w 857645"/>
                    <a:gd name="connsiteY10" fmla="*/ 144957 h 741751"/>
                    <a:gd name="connsiteX11" fmla="*/ 561532 w 857645"/>
                    <a:gd name="connsiteY11" fmla="*/ 110838 h 741751"/>
                    <a:gd name="connsiteX12" fmla="*/ 448212 w 857645"/>
                    <a:gd name="connsiteY12" fmla="*/ 49423 h 741751"/>
                    <a:gd name="connsiteX13" fmla="*/ 394857 w 857645"/>
                    <a:gd name="connsiteY13" fmla="*/ 1656 h 74175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63712"/>
                    <a:gd name="connsiteY0" fmla="*/ 4926 h 745021"/>
                    <a:gd name="connsiteX1" fmla="*/ 169669 w 863712"/>
                    <a:gd name="connsiteY1" fmla="*/ 114108 h 745021"/>
                    <a:gd name="connsiteX2" fmla="*/ 5896 w 863712"/>
                    <a:gd name="connsiteY2" fmla="*/ 346120 h 745021"/>
                    <a:gd name="connsiteX3" fmla="*/ 46839 w 863712"/>
                    <a:gd name="connsiteY3" fmla="*/ 571308 h 745021"/>
                    <a:gd name="connsiteX4" fmla="*/ 149197 w 863712"/>
                    <a:gd name="connsiteY4" fmla="*/ 735081 h 745021"/>
                    <a:gd name="connsiteX5" fmla="*/ 442624 w 863712"/>
                    <a:gd name="connsiteY5" fmla="*/ 707785 h 745021"/>
                    <a:gd name="connsiteX6" fmla="*/ 715579 w 863712"/>
                    <a:gd name="connsiteY6" fmla="*/ 550836 h 745021"/>
                    <a:gd name="connsiteX7" fmla="*/ 756523 w 863712"/>
                    <a:gd name="connsiteY7" fmla="*/ 312000 h 745021"/>
                    <a:gd name="connsiteX8" fmla="*/ 854744 w 863712"/>
                    <a:gd name="connsiteY8" fmla="*/ 174504 h 745021"/>
                    <a:gd name="connsiteX9" fmla="*/ 837577 w 863712"/>
                    <a:gd name="connsiteY9" fmla="*/ 162516 h 745021"/>
                    <a:gd name="connsiteX10" fmla="*/ 667812 w 863712"/>
                    <a:gd name="connsiteY10" fmla="*/ 148227 h 745021"/>
                    <a:gd name="connsiteX11" fmla="*/ 561532 w 863712"/>
                    <a:gd name="connsiteY11" fmla="*/ 114108 h 745021"/>
                    <a:gd name="connsiteX12" fmla="*/ 448212 w 863712"/>
                    <a:gd name="connsiteY12" fmla="*/ 52693 h 745021"/>
                    <a:gd name="connsiteX13" fmla="*/ 420467 w 863712"/>
                    <a:gd name="connsiteY13" fmla="*/ 22158 h 745021"/>
                    <a:gd name="connsiteX14" fmla="*/ 394857 w 863712"/>
                    <a:gd name="connsiteY14" fmla="*/ 4926 h 745021"/>
                    <a:gd name="connsiteX0" fmla="*/ 349612 w 818467"/>
                    <a:gd name="connsiteY0" fmla="*/ 4926 h 745021"/>
                    <a:gd name="connsiteX1" fmla="*/ 124424 w 818467"/>
                    <a:gd name="connsiteY1" fmla="*/ 114108 h 745021"/>
                    <a:gd name="connsiteX2" fmla="*/ 47324 w 818467"/>
                    <a:gd name="connsiteY2" fmla="*/ 359121 h 745021"/>
                    <a:gd name="connsiteX3" fmla="*/ 1594 w 818467"/>
                    <a:gd name="connsiteY3" fmla="*/ 571308 h 745021"/>
                    <a:gd name="connsiteX4" fmla="*/ 103952 w 818467"/>
                    <a:gd name="connsiteY4" fmla="*/ 735081 h 745021"/>
                    <a:gd name="connsiteX5" fmla="*/ 397379 w 818467"/>
                    <a:gd name="connsiteY5" fmla="*/ 707785 h 745021"/>
                    <a:gd name="connsiteX6" fmla="*/ 670334 w 818467"/>
                    <a:gd name="connsiteY6" fmla="*/ 550836 h 745021"/>
                    <a:gd name="connsiteX7" fmla="*/ 711278 w 818467"/>
                    <a:gd name="connsiteY7" fmla="*/ 312000 h 745021"/>
                    <a:gd name="connsiteX8" fmla="*/ 809499 w 818467"/>
                    <a:gd name="connsiteY8" fmla="*/ 174504 h 745021"/>
                    <a:gd name="connsiteX9" fmla="*/ 792332 w 818467"/>
                    <a:gd name="connsiteY9" fmla="*/ 162516 h 745021"/>
                    <a:gd name="connsiteX10" fmla="*/ 622567 w 818467"/>
                    <a:gd name="connsiteY10" fmla="*/ 148227 h 745021"/>
                    <a:gd name="connsiteX11" fmla="*/ 516287 w 818467"/>
                    <a:gd name="connsiteY11" fmla="*/ 114108 h 745021"/>
                    <a:gd name="connsiteX12" fmla="*/ 402967 w 818467"/>
                    <a:gd name="connsiteY12" fmla="*/ 52693 h 745021"/>
                    <a:gd name="connsiteX13" fmla="*/ 375222 w 818467"/>
                    <a:gd name="connsiteY13" fmla="*/ 22158 h 745021"/>
                    <a:gd name="connsiteX14" fmla="*/ 349612 w 818467"/>
                    <a:gd name="connsiteY14" fmla="*/ 4926 h 745021"/>
                    <a:gd name="connsiteX0" fmla="*/ 349912 w 818767"/>
                    <a:gd name="connsiteY0" fmla="*/ 4926 h 745021"/>
                    <a:gd name="connsiteX1" fmla="*/ 168061 w 818767"/>
                    <a:gd name="connsiteY1" fmla="*/ 170446 h 745021"/>
                    <a:gd name="connsiteX2" fmla="*/ 47624 w 818767"/>
                    <a:gd name="connsiteY2" fmla="*/ 359121 h 745021"/>
                    <a:gd name="connsiteX3" fmla="*/ 1894 w 818767"/>
                    <a:gd name="connsiteY3" fmla="*/ 571308 h 745021"/>
                    <a:gd name="connsiteX4" fmla="*/ 104252 w 818767"/>
                    <a:gd name="connsiteY4" fmla="*/ 735081 h 745021"/>
                    <a:gd name="connsiteX5" fmla="*/ 397679 w 818767"/>
                    <a:gd name="connsiteY5" fmla="*/ 707785 h 745021"/>
                    <a:gd name="connsiteX6" fmla="*/ 670634 w 818767"/>
                    <a:gd name="connsiteY6" fmla="*/ 550836 h 745021"/>
                    <a:gd name="connsiteX7" fmla="*/ 711578 w 818767"/>
                    <a:gd name="connsiteY7" fmla="*/ 312000 h 745021"/>
                    <a:gd name="connsiteX8" fmla="*/ 809799 w 818767"/>
                    <a:gd name="connsiteY8" fmla="*/ 174504 h 745021"/>
                    <a:gd name="connsiteX9" fmla="*/ 792632 w 818767"/>
                    <a:gd name="connsiteY9" fmla="*/ 162516 h 745021"/>
                    <a:gd name="connsiteX10" fmla="*/ 622867 w 818767"/>
                    <a:gd name="connsiteY10" fmla="*/ 148227 h 745021"/>
                    <a:gd name="connsiteX11" fmla="*/ 516587 w 818767"/>
                    <a:gd name="connsiteY11" fmla="*/ 114108 h 745021"/>
                    <a:gd name="connsiteX12" fmla="*/ 403267 w 818767"/>
                    <a:gd name="connsiteY12" fmla="*/ 52693 h 745021"/>
                    <a:gd name="connsiteX13" fmla="*/ 375522 w 818767"/>
                    <a:gd name="connsiteY13" fmla="*/ 22158 h 745021"/>
                    <a:gd name="connsiteX14" fmla="*/ 349912 w 818767"/>
                    <a:gd name="connsiteY14" fmla="*/ 4926 h 745021"/>
                    <a:gd name="connsiteX0" fmla="*/ 349912 w 818767"/>
                    <a:gd name="connsiteY0" fmla="*/ 4926 h 746061"/>
                    <a:gd name="connsiteX1" fmla="*/ 168061 w 818767"/>
                    <a:gd name="connsiteY1" fmla="*/ 170446 h 746061"/>
                    <a:gd name="connsiteX2" fmla="*/ 47624 w 818767"/>
                    <a:gd name="connsiteY2" fmla="*/ 359121 h 746061"/>
                    <a:gd name="connsiteX3" fmla="*/ 1894 w 818767"/>
                    <a:gd name="connsiteY3" fmla="*/ 571308 h 746061"/>
                    <a:gd name="connsiteX4" fmla="*/ 104252 w 818767"/>
                    <a:gd name="connsiteY4" fmla="*/ 735081 h 746061"/>
                    <a:gd name="connsiteX5" fmla="*/ 397679 w 818767"/>
                    <a:gd name="connsiteY5" fmla="*/ 707785 h 746061"/>
                    <a:gd name="connsiteX6" fmla="*/ 588295 w 818767"/>
                    <a:gd name="connsiteY6" fmla="*/ 520501 h 746061"/>
                    <a:gd name="connsiteX7" fmla="*/ 711578 w 818767"/>
                    <a:gd name="connsiteY7" fmla="*/ 312000 h 746061"/>
                    <a:gd name="connsiteX8" fmla="*/ 809799 w 818767"/>
                    <a:gd name="connsiteY8" fmla="*/ 174504 h 746061"/>
                    <a:gd name="connsiteX9" fmla="*/ 792632 w 818767"/>
                    <a:gd name="connsiteY9" fmla="*/ 162516 h 746061"/>
                    <a:gd name="connsiteX10" fmla="*/ 622867 w 818767"/>
                    <a:gd name="connsiteY10" fmla="*/ 148227 h 746061"/>
                    <a:gd name="connsiteX11" fmla="*/ 516587 w 818767"/>
                    <a:gd name="connsiteY11" fmla="*/ 114108 h 746061"/>
                    <a:gd name="connsiteX12" fmla="*/ 403267 w 818767"/>
                    <a:gd name="connsiteY12" fmla="*/ 52693 h 746061"/>
                    <a:gd name="connsiteX13" fmla="*/ 375522 w 818767"/>
                    <a:gd name="connsiteY13" fmla="*/ 22158 h 746061"/>
                    <a:gd name="connsiteX14" fmla="*/ 349912 w 818767"/>
                    <a:gd name="connsiteY14" fmla="*/ 4926 h 746061"/>
                    <a:gd name="connsiteX0" fmla="*/ 349912 w 818767"/>
                    <a:gd name="connsiteY0" fmla="*/ 4926 h 764995"/>
                    <a:gd name="connsiteX1" fmla="*/ 168061 w 818767"/>
                    <a:gd name="connsiteY1" fmla="*/ 170446 h 764995"/>
                    <a:gd name="connsiteX2" fmla="*/ 47624 w 818767"/>
                    <a:gd name="connsiteY2" fmla="*/ 359121 h 764995"/>
                    <a:gd name="connsiteX3" fmla="*/ 1894 w 818767"/>
                    <a:gd name="connsiteY3" fmla="*/ 571308 h 764995"/>
                    <a:gd name="connsiteX4" fmla="*/ 104252 w 818767"/>
                    <a:gd name="connsiteY4" fmla="*/ 735081 h 764995"/>
                    <a:gd name="connsiteX5" fmla="*/ 280315 w 818767"/>
                    <a:gd name="connsiteY5" fmla="*/ 762927 h 764995"/>
                    <a:gd name="connsiteX6" fmla="*/ 397679 w 818767"/>
                    <a:gd name="connsiteY6" fmla="*/ 707785 h 764995"/>
                    <a:gd name="connsiteX7" fmla="*/ 588295 w 818767"/>
                    <a:gd name="connsiteY7" fmla="*/ 520501 h 764995"/>
                    <a:gd name="connsiteX8" fmla="*/ 711578 w 818767"/>
                    <a:gd name="connsiteY8" fmla="*/ 312000 h 764995"/>
                    <a:gd name="connsiteX9" fmla="*/ 809799 w 818767"/>
                    <a:gd name="connsiteY9" fmla="*/ 174504 h 764995"/>
                    <a:gd name="connsiteX10" fmla="*/ 792632 w 818767"/>
                    <a:gd name="connsiteY10" fmla="*/ 162516 h 764995"/>
                    <a:gd name="connsiteX11" fmla="*/ 622867 w 818767"/>
                    <a:gd name="connsiteY11" fmla="*/ 148227 h 764995"/>
                    <a:gd name="connsiteX12" fmla="*/ 516587 w 818767"/>
                    <a:gd name="connsiteY12" fmla="*/ 114108 h 764995"/>
                    <a:gd name="connsiteX13" fmla="*/ 403267 w 818767"/>
                    <a:gd name="connsiteY13" fmla="*/ 52693 h 764995"/>
                    <a:gd name="connsiteX14" fmla="*/ 375522 w 818767"/>
                    <a:gd name="connsiteY14" fmla="*/ 22158 h 764995"/>
                    <a:gd name="connsiteX15" fmla="*/ 349912 w 818767"/>
                    <a:gd name="connsiteY15" fmla="*/ 4926 h 764995"/>
                    <a:gd name="connsiteX0" fmla="*/ 349912 w 818767"/>
                    <a:gd name="connsiteY0" fmla="*/ 4926 h 746063"/>
                    <a:gd name="connsiteX1" fmla="*/ 168061 w 818767"/>
                    <a:gd name="connsiteY1" fmla="*/ 170446 h 746063"/>
                    <a:gd name="connsiteX2" fmla="*/ 47624 w 818767"/>
                    <a:gd name="connsiteY2" fmla="*/ 359121 h 746063"/>
                    <a:gd name="connsiteX3" fmla="*/ 1894 w 818767"/>
                    <a:gd name="connsiteY3" fmla="*/ 571308 h 746063"/>
                    <a:gd name="connsiteX4" fmla="*/ 104252 w 818767"/>
                    <a:gd name="connsiteY4" fmla="*/ 735081 h 746063"/>
                    <a:gd name="connsiteX5" fmla="*/ 397679 w 818767"/>
                    <a:gd name="connsiteY5" fmla="*/ 707785 h 746063"/>
                    <a:gd name="connsiteX6" fmla="*/ 588295 w 818767"/>
                    <a:gd name="connsiteY6" fmla="*/ 520501 h 746063"/>
                    <a:gd name="connsiteX7" fmla="*/ 711578 w 818767"/>
                    <a:gd name="connsiteY7" fmla="*/ 312000 h 746063"/>
                    <a:gd name="connsiteX8" fmla="*/ 809799 w 818767"/>
                    <a:gd name="connsiteY8" fmla="*/ 174504 h 746063"/>
                    <a:gd name="connsiteX9" fmla="*/ 792632 w 818767"/>
                    <a:gd name="connsiteY9" fmla="*/ 162516 h 746063"/>
                    <a:gd name="connsiteX10" fmla="*/ 622867 w 818767"/>
                    <a:gd name="connsiteY10" fmla="*/ 148227 h 746063"/>
                    <a:gd name="connsiteX11" fmla="*/ 516587 w 818767"/>
                    <a:gd name="connsiteY11" fmla="*/ 114108 h 746063"/>
                    <a:gd name="connsiteX12" fmla="*/ 403267 w 818767"/>
                    <a:gd name="connsiteY12" fmla="*/ 52693 h 746063"/>
                    <a:gd name="connsiteX13" fmla="*/ 375522 w 818767"/>
                    <a:gd name="connsiteY13" fmla="*/ 22158 h 746063"/>
                    <a:gd name="connsiteX14" fmla="*/ 349912 w 818767"/>
                    <a:gd name="connsiteY14" fmla="*/ 4926 h 746063"/>
                    <a:gd name="connsiteX0" fmla="*/ 369433 w 838288"/>
                    <a:gd name="connsiteY0" fmla="*/ 4926 h 708363"/>
                    <a:gd name="connsiteX1" fmla="*/ 187582 w 838288"/>
                    <a:gd name="connsiteY1" fmla="*/ 170446 h 708363"/>
                    <a:gd name="connsiteX2" fmla="*/ 67145 w 838288"/>
                    <a:gd name="connsiteY2" fmla="*/ 359121 h 708363"/>
                    <a:gd name="connsiteX3" fmla="*/ 21415 w 838288"/>
                    <a:gd name="connsiteY3" fmla="*/ 571308 h 708363"/>
                    <a:gd name="connsiteX4" fmla="*/ 417200 w 838288"/>
                    <a:gd name="connsiteY4" fmla="*/ 707785 h 708363"/>
                    <a:gd name="connsiteX5" fmla="*/ 607816 w 838288"/>
                    <a:gd name="connsiteY5" fmla="*/ 520501 h 708363"/>
                    <a:gd name="connsiteX6" fmla="*/ 731099 w 838288"/>
                    <a:gd name="connsiteY6" fmla="*/ 312000 h 708363"/>
                    <a:gd name="connsiteX7" fmla="*/ 829320 w 838288"/>
                    <a:gd name="connsiteY7" fmla="*/ 174504 h 708363"/>
                    <a:gd name="connsiteX8" fmla="*/ 812153 w 838288"/>
                    <a:gd name="connsiteY8" fmla="*/ 162516 h 708363"/>
                    <a:gd name="connsiteX9" fmla="*/ 642388 w 838288"/>
                    <a:gd name="connsiteY9" fmla="*/ 148227 h 708363"/>
                    <a:gd name="connsiteX10" fmla="*/ 536108 w 838288"/>
                    <a:gd name="connsiteY10" fmla="*/ 114108 h 708363"/>
                    <a:gd name="connsiteX11" fmla="*/ 422788 w 838288"/>
                    <a:gd name="connsiteY11" fmla="*/ 52693 h 708363"/>
                    <a:gd name="connsiteX12" fmla="*/ 395043 w 838288"/>
                    <a:gd name="connsiteY12" fmla="*/ 22158 h 708363"/>
                    <a:gd name="connsiteX13" fmla="*/ 369433 w 838288"/>
                    <a:gd name="connsiteY13" fmla="*/ 4926 h 708363"/>
                    <a:gd name="connsiteX0" fmla="*/ 310315 w 779170"/>
                    <a:gd name="connsiteY0" fmla="*/ 4926 h 711012"/>
                    <a:gd name="connsiteX1" fmla="*/ 128464 w 779170"/>
                    <a:gd name="connsiteY1" fmla="*/ 170446 h 711012"/>
                    <a:gd name="connsiteX2" fmla="*/ 8027 w 779170"/>
                    <a:gd name="connsiteY2" fmla="*/ 359121 h 711012"/>
                    <a:gd name="connsiteX3" fmla="*/ 358082 w 779170"/>
                    <a:gd name="connsiteY3" fmla="*/ 707785 h 711012"/>
                    <a:gd name="connsiteX4" fmla="*/ 548698 w 779170"/>
                    <a:gd name="connsiteY4" fmla="*/ 520501 h 711012"/>
                    <a:gd name="connsiteX5" fmla="*/ 671981 w 779170"/>
                    <a:gd name="connsiteY5" fmla="*/ 312000 h 711012"/>
                    <a:gd name="connsiteX6" fmla="*/ 770202 w 779170"/>
                    <a:gd name="connsiteY6" fmla="*/ 174504 h 711012"/>
                    <a:gd name="connsiteX7" fmla="*/ 753035 w 779170"/>
                    <a:gd name="connsiteY7" fmla="*/ 162516 h 711012"/>
                    <a:gd name="connsiteX8" fmla="*/ 583270 w 779170"/>
                    <a:gd name="connsiteY8" fmla="*/ 148227 h 711012"/>
                    <a:gd name="connsiteX9" fmla="*/ 476990 w 779170"/>
                    <a:gd name="connsiteY9" fmla="*/ 114108 h 711012"/>
                    <a:gd name="connsiteX10" fmla="*/ 363670 w 779170"/>
                    <a:gd name="connsiteY10" fmla="*/ 52693 h 711012"/>
                    <a:gd name="connsiteX11" fmla="*/ 335925 w 779170"/>
                    <a:gd name="connsiteY11" fmla="*/ 22158 h 711012"/>
                    <a:gd name="connsiteX12" fmla="*/ 310315 w 779170"/>
                    <a:gd name="connsiteY12" fmla="*/ 4926 h 711012"/>
                    <a:gd name="connsiteX0" fmla="*/ 321517 w 790372"/>
                    <a:gd name="connsiteY0" fmla="*/ 4926 h 520899"/>
                    <a:gd name="connsiteX1" fmla="*/ 139666 w 790372"/>
                    <a:gd name="connsiteY1" fmla="*/ 170446 h 520899"/>
                    <a:gd name="connsiteX2" fmla="*/ 19229 w 790372"/>
                    <a:gd name="connsiteY2" fmla="*/ 359121 h 520899"/>
                    <a:gd name="connsiteX3" fmla="*/ 559900 w 790372"/>
                    <a:gd name="connsiteY3" fmla="*/ 520501 h 520899"/>
                    <a:gd name="connsiteX4" fmla="*/ 683183 w 790372"/>
                    <a:gd name="connsiteY4" fmla="*/ 312000 h 520899"/>
                    <a:gd name="connsiteX5" fmla="*/ 781404 w 790372"/>
                    <a:gd name="connsiteY5" fmla="*/ 174504 h 520899"/>
                    <a:gd name="connsiteX6" fmla="*/ 764237 w 790372"/>
                    <a:gd name="connsiteY6" fmla="*/ 162516 h 520899"/>
                    <a:gd name="connsiteX7" fmla="*/ 594472 w 790372"/>
                    <a:gd name="connsiteY7" fmla="*/ 148227 h 520899"/>
                    <a:gd name="connsiteX8" fmla="*/ 488192 w 790372"/>
                    <a:gd name="connsiteY8" fmla="*/ 114108 h 520899"/>
                    <a:gd name="connsiteX9" fmla="*/ 374872 w 790372"/>
                    <a:gd name="connsiteY9" fmla="*/ 52693 h 520899"/>
                    <a:gd name="connsiteX10" fmla="*/ 347127 w 790372"/>
                    <a:gd name="connsiteY10" fmla="*/ 22158 h 520899"/>
                    <a:gd name="connsiteX11" fmla="*/ 321517 w 790372"/>
                    <a:gd name="connsiteY11" fmla="*/ 4926 h 520899"/>
                    <a:gd name="connsiteX0" fmla="*/ 187541 w 656396"/>
                    <a:gd name="connsiteY0" fmla="*/ 4926 h 522678"/>
                    <a:gd name="connsiteX1" fmla="*/ 5690 w 656396"/>
                    <a:gd name="connsiteY1" fmla="*/ 170446 h 522678"/>
                    <a:gd name="connsiteX2" fmla="*/ 425924 w 656396"/>
                    <a:gd name="connsiteY2" fmla="*/ 520501 h 522678"/>
                    <a:gd name="connsiteX3" fmla="*/ 549207 w 656396"/>
                    <a:gd name="connsiteY3" fmla="*/ 312000 h 522678"/>
                    <a:gd name="connsiteX4" fmla="*/ 647428 w 656396"/>
                    <a:gd name="connsiteY4" fmla="*/ 174504 h 522678"/>
                    <a:gd name="connsiteX5" fmla="*/ 630261 w 656396"/>
                    <a:gd name="connsiteY5" fmla="*/ 162516 h 522678"/>
                    <a:gd name="connsiteX6" fmla="*/ 460496 w 656396"/>
                    <a:gd name="connsiteY6" fmla="*/ 148227 h 522678"/>
                    <a:gd name="connsiteX7" fmla="*/ 354216 w 656396"/>
                    <a:gd name="connsiteY7" fmla="*/ 114108 h 522678"/>
                    <a:gd name="connsiteX8" fmla="*/ 240896 w 656396"/>
                    <a:gd name="connsiteY8" fmla="*/ 52693 h 522678"/>
                    <a:gd name="connsiteX9" fmla="*/ 213151 w 656396"/>
                    <a:gd name="connsiteY9" fmla="*/ 22158 h 522678"/>
                    <a:gd name="connsiteX10" fmla="*/ 187541 w 656396"/>
                    <a:gd name="connsiteY10" fmla="*/ 4926 h 522678"/>
                    <a:gd name="connsiteX0" fmla="*/ 185592 w 654447"/>
                    <a:gd name="connsiteY0" fmla="*/ 4926 h 524854"/>
                    <a:gd name="connsiteX1" fmla="*/ 3741 w 654447"/>
                    <a:gd name="connsiteY1" fmla="*/ 170446 h 524854"/>
                    <a:gd name="connsiteX2" fmla="*/ 92063 w 654447"/>
                    <a:gd name="connsiteY2" fmla="*/ 430959 h 524854"/>
                    <a:gd name="connsiteX3" fmla="*/ 423975 w 654447"/>
                    <a:gd name="connsiteY3" fmla="*/ 520501 h 524854"/>
                    <a:gd name="connsiteX4" fmla="*/ 547258 w 654447"/>
                    <a:gd name="connsiteY4" fmla="*/ 312000 h 524854"/>
                    <a:gd name="connsiteX5" fmla="*/ 645479 w 654447"/>
                    <a:gd name="connsiteY5" fmla="*/ 174504 h 524854"/>
                    <a:gd name="connsiteX6" fmla="*/ 628312 w 654447"/>
                    <a:gd name="connsiteY6" fmla="*/ 162516 h 524854"/>
                    <a:gd name="connsiteX7" fmla="*/ 458547 w 654447"/>
                    <a:gd name="connsiteY7" fmla="*/ 148227 h 524854"/>
                    <a:gd name="connsiteX8" fmla="*/ 352267 w 654447"/>
                    <a:gd name="connsiteY8" fmla="*/ 114108 h 524854"/>
                    <a:gd name="connsiteX9" fmla="*/ 238947 w 654447"/>
                    <a:gd name="connsiteY9" fmla="*/ 52693 h 524854"/>
                    <a:gd name="connsiteX10" fmla="*/ 211202 w 654447"/>
                    <a:gd name="connsiteY10" fmla="*/ 22158 h 524854"/>
                    <a:gd name="connsiteX11" fmla="*/ 185592 w 654447"/>
                    <a:gd name="connsiteY11" fmla="*/ 4926 h 524854"/>
                    <a:gd name="connsiteX0" fmla="*/ 185592 w 654447"/>
                    <a:gd name="connsiteY0" fmla="*/ 4926 h 471874"/>
                    <a:gd name="connsiteX1" fmla="*/ 3741 w 654447"/>
                    <a:gd name="connsiteY1" fmla="*/ 170446 h 471874"/>
                    <a:gd name="connsiteX2" fmla="*/ 92063 w 654447"/>
                    <a:gd name="connsiteY2" fmla="*/ 430959 h 471874"/>
                    <a:gd name="connsiteX3" fmla="*/ 374121 w 654447"/>
                    <a:gd name="connsiteY3" fmla="*/ 454027 h 471874"/>
                    <a:gd name="connsiteX4" fmla="*/ 547258 w 654447"/>
                    <a:gd name="connsiteY4" fmla="*/ 312000 h 471874"/>
                    <a:gd name="connsiteX5" fmla="*/ 645479 w 654447"/>
                    <a:gd name="connsiteY5" fmla="*/ 174504 h 471874"/>
                    <a:gd name="connsiteX6" fmla="*/ 628312 w 654447"/>
                    <a:gd name="connsiteY6" fmla="*/ 162516 h 471874"/>
                    <a:gd name="connsiteX7" fmla="*/ 458547 w 654447"/>
                    <a:gd name="connsiteY7" fmla="*/ 148227 h 471874"/>
                    <a:gd name="connsiteX8" fmla="*/ 352267 w 654447"/>
                    <a:gd name="connsiteY8" fmla="*/ 114108 h 471874"/>
                    <a:gd name="connsiteX9" fmla="*/ 238947 w 654447"/>
                    <a:gd name="connsiteY9" fmla="*/ 52693 h 471874"/>
                    <a:gd name="connsiteX10" fmla="*/ 211202 w 654447"/>
                    <a:gd name="connsiteY10" fmla="*/ 22158 h 471874"/>
                    <a:gd name="connsiteX11" fmla="*/ 185592 w 654447"/>
                    <a:gd name="connsiteY11" fmla="*/ 4926 h 471874"/>
                    <a:gd name="connsiteX0" fmla="*/ 145453 w 614308"/>
                    <a:gd name="connsiteY0" fmla="*/ 4926 h 471874"/>
                    <a:gd name="connsiteX1" fmla="*/ 13459 w 614308"/>
                    <a:gd name="connsiteY1" fmla="*/ 220304 h 471874"/>
                    <a:gd name="connsiteX2" fmla="*/ 51924 w 614308"/>
                    <a:gd name="connsiteY2" fmla="*/ 430959 h 471874"/>
                    <a:gd name="connsiteX3" fmla="*/ 333982 w 614308"/>
                    <a:gd name="connsiteY3" fmla="*/ 454027 h 471874"/>
                    <a:gd name="connsiteX4" fmla="*/ 507119 w 614308"/>
                    <a:gd name="connsiteY4" fmla="*/ 312000 h 471874"/>
                    <a:gd name="connsiteX5" fmla="*/ 605340 w 614308"/>
                    <a:gd name="connsiteY5" fmla="*/ 174504 h 471874"/>
                    <a:gd name="connsiteX6" fmla="*/ 588173 w 614308"/>
                    <a:gd name="connsiteY6" fmla="*/ 162516 h 471874"/>
                    <a:gd name="connsiteX7" fmla="*/ 418408 w 614308"/>
                    <a:gd name="connsiteY7" fmla="*/ 148227 h 471874"/>
                    <a:gd name="connsiteX8" fmla="*/ 312128 w 614308"/>
                    <a:gd name="connsiteY8" fmla="*/ 114108 h 471874"/>
                    <a:gd name="connsiteX9" fmla="*/ 198808 w 614308"/>
                    <a:gd name="connsiteY9" fmla="*/ 52693 h 471874"/>
                    <a:gd name="connsiteX10" fmla="*/ 171063 w 614308"/>
                    <a:gd name="connsiteY10" fmla="*/ 22158 h 471874"/>
                    <a:gd name="connsiteX11" fmla="*/ 145453 w 614308"/>
                    <a:gd name="connsiteY11" fmla="*/ 4926 h 471874"/>
                    <a:gd name="connsiteX0" fmla="*/ 133190 w 602045"/>
                    <a:gd name="connsiteY0" fmla="*/ 4926 h 464360"/>
                    <a:gd name="connsiteX1" fmla="*/ 1196 w 602045"/>
                    <a:gd name="connsiteY1" fmla="*/ 220304 h 464360"/>
                    <a:gd name="connsiteX2" fmla="*/ 89520 w 602045"/>
                    <a:gd name="connsiteY2" fmla="*/ 414337 h 464360"/>
                    <a:gd name="connsiteX3" fmla="*/ 321719 w 602045"/>
                    <a:gd name="connsiteY3" fmla="*/ 454027 h 464360"/>
                    <a:gd name="connsiteX4" fmla="*/ 494856 w 602045"/>
                    <a:gd name="connsiteY4" fmla="*/ 312000 h 464360"/>
                    <a:gd name="connsiteX5" fmla="*/ 593077 w 602045"/>
                    <a:gd name="connsiteY5" fmla="*/ 174504 h 464360"/>
                    <a:gd name="connsiteX6" fmla="*/ 575910 w 602045"/>
                    <a:gd name="connsiteY6" fmla="*/ 162516 h 464360"/>
                    <a:gd name="connsiteX7" fmla="*/ 406145 w 602045"/>
                    <a:gd name="connsiteY7" fmla="*/ 148227 h 464360"/>
                    <a:gd name="connsiteX8" fmla="*/ 299865 w 602045"/>
                    <a:gd name="connsiteY8" fmla="*/ 114108 h 464360"/>
                    <a:gd name="connsiteX9" fmla="*/ 186545 w 602045"/>
                    <a:gd name="connsiteY9" fmla="*/ 52693 h 464360"/>
                    <a:gd name="connsiteX10" fmla="*/ 158800 w 602045"/>
                    <a:gd name="connsiteY10" fmla="*/ 22158 h 464360"/>
                    <a:gd name="connsiteX11" fmla="*/ 133190 w 602045"/>
                    <a:gd name="connsiteY11" fmla="*/ 4926 h 46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02045" h="464360">
                      <a:moveTo>
                        <a:pt x="133190" y="4926"/>
                      </a:moveTo>
                      <a:cubicBezTo>
                        <a:pt x="91390" y="20251"/>
                        <a:pt x="8474" y="152069"/>
                        <a:pt x="1196" y="220304"/>
                      </a:cubicBezTo>
                      <a:cubicBezTo>
                        <a:pt x="-6082" y="288539"/>
                        <a:pt x="19481" y="355995"/>
                        <a:pt x="89520" y="414337"/>
                      </a:cubicBezTo>
                      <a:cubicBezTo>
                        <a:pt x="159559" y="472679"/>
                        <a:pt x="254163" y="471083"/>
                        <a:pt x="321719" y="454027"/>
                      </a:cubicBezTo>
                      <a:cubicBezTo>
                        <a:pt x="389275" y="436971"/>
                        <a:pt x="449630" y="358587"/>
                        <a:pt x="494856" y="312000"/>
                      </a:cubicBezTo>
                      <a:cubicBezTo>
                        <a:pt x="540082" y="265413"/>
                        <a:pt x="579568" y="199418"/>
                        <a:pt x="593077" y="174504"/>
                      </a:cubicBezTo>
                      <a:cubicBezTo>
                        <a:pt x="606586" y="149590"/>
                        <a:pt x="607755" y="161379"/>
                        <a:pt x="575910" y="162516"/>
                      </a:cubicBezTo>
                      <a:cubicBezTo>
                        <a:pt x="544065" y="163653"/>
                        <a:pt x="452153" y="156295"/>
                        <a:pt x="406145" y="148227"/>
                      </a:cubicBezTo>
                      <a:cubicBezTo>
                        <a:pt x="360138" y="140159"/>
                        <a:pt x="338534" y="130030"/>
                        <a:pt x="299865" y="114108"/>
                      </a:cubicBezTo>
                      <a:cubicBezTo>
                        <a:pt x="261196" y="98186"/>
                        <a:pt x="210056" y="68018"/>
                        <a:pt x="186545" y="52693"/>
                      </a:cubicBezTo>
                      <a:cubicBezTo>
                        <a:pt x="163034" y="37368"/>
                        <a:pt x="167693" y="30119"/>
                        <a:pt x="158800" y="22158"/>
                      </a:cubicBezTo>
                      <a:cubicBezTo>
                        <a:pt x="149908" y="14197"/>
                        <a:pt x="139685" y="-10399"/>
                        <a:pt x="133190" y="49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739" name="Picture 2" descr="C:\Users\CHAMERS\Desktop\BTVfig1crop.jpg"/>
                <p:cNvPicPr>
                  <a:picLocks noChangeAspect="1" noChangeArrowheads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769" t="25315" r="66202" b="11912"/>
                <a:stretch/>
              </p:blipFill>
              <p:spPr bwMode="auto">
                <a:xfrm rot="452122">
                  <a:off x="4305113" y="2607464"/>
                  <a:ext cx="68132" cy="6911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40" name="Picture 2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238160" y="2455976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41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542761" y="2220352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42" name="Picture 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14736" y="2410751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43" name="Picture 5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69972" y="2584257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44" name="Picture 6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636948" y="2541451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45" name="Picture 7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60373" y="2126189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46" name="Picture 8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37171" y="2329220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47" name="Picture 9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522838" y="2399854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48" name="Picture 10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90600" y="2126189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49" name="Picture 11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675842" y="2269032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718" name="Ellipse 5"/>
              <p:cNvSpPr/>
              <p:nvPr/>
            </p:nvSpPr>
            <p:spPr bwMode="auto">
              <a:xfrm>
                <a:off x="7715181" y="3165111"/>
                <a:ext cx="65933" cy="41768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933" h="41768">
                    <a:moveTo>
                      <a:pt x="1162" y="40465"/>
                    </a:moveTo>
                    <a:cubicBezTo>
                      <a:pt x="-3227" y="36983"/>
                      <a:pt x="5784" y="20446"/>
                      <a:pt x="11975" y="13858"/>
                    </a:cubicBezTo>
                    <a:cubicBezTo>
                      <a:pt x="18166" y="7270"/>
                      <a:pt x="29317" y="1662"/>
                      <a:pt x="38310" y="937"/>
                    </a:cubicBezTo>
                    <a:cubicBezTo>
                      <a:pt x="47303" y="212"/>
                      <a:pt x="65933" y="-3116"/>
                      <a:pt x="65933" y="9509"/>
                    </a:cubicBezTo>
                    <a:cubicBezTo>
                      <a:pt x="65933" y="22134"/>
                      <a:pt x="49105" y="29592"/>
                      <a:pt x="38310" y="34751"/>
                    </a:cubicBezTo>
                    <a:cubicBezTo>
                      <a:pt x="27515" y="39910"/>
                      <a:pt x="5551" y="43947"/>
                      <a:pt x="1162" y="4046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719" name="Ellipse 5"/>
              <p:cNvSpPr/>
              <p:nvPr/>
            </p:nvSpPr>
            <p:spPr bwMode="auto">
              <a:xfrm>
                <a:off x="8038589" y="3140671"/>
                <a:ext cx="87363" cy="40692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0220"/>
                  <a:gd name="connsiteY0" fmla="*/ 40465 h 41768"/>
                  <a:gd name="connsiteX1" fmla="*/ 11975 w 80220"/>
                  <a:gd name="connsiteY1" fmla="*/ 13858 h 41768"/>
                  <a:gd name="connsiteX2" fmla="*/ 38310 w 80220"/>
                  <a:gd name="connsiteY2" fmla="*/ 937 h 41768"/>
                  <a:gd name="connsiteX3" fmla="*/ 80220 w 80220"/>
                  <a:gd name="connsiteY3" fmla="*/ 9509 h 41768"/>
                  <a:gd name="connsiteX4" fmla="*/ 38310 w 80220"/>
                  <a:gd name="connsiteY4" fmla="*/ 34751 h 41768"/>
                  <a:gd name="connsiteX5" fmla="*/ 1162 w 80220"/>
                  <a:gd name="connsiteY5" fmla="*/ 40465 h 41768"/>
                  <a:gd name="connsiteX0" fmla="*/ 1162 w 87363"/>
                  <a:gd name="connsiteY0" fmla="*/ 39551 h 40692"/>
                  <a:gd name="connsiteX1" fmla="*/ 11975 w 87363"/>
                  <a:gd name="connsiteY1" fmla="*/ 12944 h 40692"/>
                  <a:gd name="connsiteX2" fmla="*/ 38310 w 87363"/>
                  <a:gd name="connsiteY2" fmla="*/ 23 h 40692"/>
                  <a:gd name="connsiteX3" fmla="*/ 87363 w 87363"/>
                  <a:gd name="connsiteY3" fmla="*/ 15739 h 40692"/>
                  <a:gd name="connsiteX4" fmla="*/ 38310 w 87363"/>
                  <a:gd name="connsiteY4" fmla="*/ 33837 h 40692"/>
                  <a:gd name="connsiteX5" fmla="*/ 1162 w 87363"/>
                  <a:gd name="connsiteY5" fmla="*/ 39551 h 4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363" h="40692">
                    <a:moveTo>
                      <a:pt x="1162" y="39551"/>
                    </a:moveTo>
                    <a:cubicBezTo>
                      <a:pt x="-3227" y="36069"/>
                      <a:pt x="5784" y="19532"/>
                      <a:pt x="11975" y="12944"/>
                    </a:cubicBezTo>
                    <a:cubicBezTo>
                      <a:pt x="18166" y="6356"/>
                      <a:pt x="25745" y="-443"/>
                      <a:pt x="38310" y="23"/>
                    </a:cubicBezTo>
                    <a:cubicBezTo>
                      <a:pt x="50875" y="489"/>
                      <a:pt x="87363" y="3114"/>
                      <a:pt x="87363" y="15739"/>
                    </a:cubicBezTo>
                    <a:cubicBezTo>
                      <a:pt x="87363" y="28364"/>
                      <a:pt x="52677" y="29868"/>
                      <a:pt x="38310" y="33837"/>
                    </a:cubicBezTo>
                    <a:cubicBezTo>
                      <a:pt x="23943" y="37806"/>
                      <a:pt x="5551" y="43033"/>
                      <a:pt x="1162" y="3955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720" name="Ellipse 5"/>
              <p:cNvSpPr/>
              <p:nvPr/>
            </p:nvSpPr>
            <p:spPr bwMode="auto">
              <a:xfrm>
                <a:off x="7956209" y="3094633"/>
                <a:ext cx="89746" cy="35728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9746"/>
                  <a:gd name="connsiteY0" fmla="*/ 39734 h 40979"/>
                  <a:gd name="connsiteX1" fmla="*/ 11975 w 89746"/>
                  <a:gd name="connsiteY1" fmla="*/ 13127 h 40979"/>
                  <a:gd name="connsiteX2" fmla="*/ 38310 w 89746"/>
                  <a:gd name="connsiteY2" fmla="*/ 206 h 40979"/>
                  <a:gd name="connsiteX3" fmla="*/ 89746 w 89746"/>
                  <a:gd name="connsiteY3" fmla="*/ 11159 h 40979"/>
                  <a:gd name="connsiteX4" fmla="*/ 38310 w 89746"/>
                  <a:gd name="connsiteY4" fmla="*/ 34020 h 40979"/>
                  <a:gd name="connsiteX5" fmla="*/ 1162 w 89746"/>
                  <a:gd name="connsiteY5" fmla="*/ 39734 h 40979"/>
                  <a:gd name="connsiteX0" fmla="*/ 1162 w 89746"/>
                  <a:gd name="connsiteY0" fmla="*/ 34665 h 35910"/>
                  <a:gd name="connsiteX1" fmla="*/ 11975 w 89746"/>
                  <a:gd name="connsiteY1" fmla="*/ 8058 h 35910"/>
                  <a:gd name="connsiteX2" fmla="*/ 47835 w 89746"/>
                  <a:gd name="connsiteY2" fmla="*/ 4662 h 35910"/>
                  <a:gd name="connsiteX3" fmla="*/ 89746 w 89746"/>
                  <a:gd name="connsiteY3" fmla="*/ 6090 h 35910"/>
                  <a:gd name="connsiteX4" fmla="*/ 38310 w 89746"/>
                  <a:gd name="connsiteY4" fmla="*/ 28951 h 35910"/>
                  <a:gd name="connsiteX5" fmla="*/ 1162 w 89746"/>
                  <a:gd name="connsiteY5" fmla="*/ 34665 h 35910"/>
                  <a:gd name="connsiteX0" fmla="*/ 1162 w 89746"/>
                  <a:gd name="connsiteY0" fmla="*/ 34977 h 35728"/>
                  <a:gd name="connsiteX1" fmla="*/ 11975 w 89746"/>
                  <a:gd name="connsiteY1" fmla="*/ 15514 h 35728"/>
                  <a:gd name="connsiteX2" fmla="*/ 47835 w 89746"/>
                  <a:gd name="connsiteY2" fmla="*/ 4974 h 35728"/>
                  <a:gd name="connsiteX3" fmla="*/ 89746 w 89746"/>
                  <a:gd name="connsiteY3" fmla="*/ 6402 h 35728"/>
                  <a:gd name="connsiteX4" fmla="*/ 38310 w 89746"/>
                  <a:gd name="connsiteY4" fmla="*/ 29263 h 35728"/>
                  <a:gd name="connsiteX5" fmla="*/ 1162 w 89746"/>
                  <a:gd name="connsiteY5" fmla="*/ 34977 h 3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746" h="35728">
                    <a:moveTo>
                      <a:pt x="1162" y="34977"/>
                    </a:moveTo>
                    <a:cubicBezTo>
                      <a:pt x="-3227" y="32686"/>
                      <a:pt x="5784" y="22102"/>
                      <a:pt x="11975" y="15514"/>
                    </a:cubicBezTo>
                    <a:cubicBezTo>
                      <a:pt x="18166" y="8926"/>
                      <a:pt x="34873" y="6493"/>
                      <a:pt x="47835" y="4974"/>
                    </a:cubicBezTo>
                    <a:cubicBezTo>
                      <a:pt x="60797" y="3455"/>
                      <a:pt x="89746" y="-6223"/>
                      <a:pt x="89746" y="6402"/>
                    </a:cubicBezTo>
                    <a:cubicBezTo>
                      <a:pt x="89746" y="19027"/>
                      <a:pt x="53074" y="24501"/>
                      <a:pt x="38310" y="29263"/>
                    </a:cubicBezTo>
                    <a:cubicBezTo>
                      <a:pt x="23546" y="34025"/>
                      <a:pt x="5551" y="37268"/>
                      <a:pt x="1162" y="3497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721" name="Ellipse 5"/>
              <p:cNvSpPr/>
              <p:nvPr/>
            </p:nvSpPr>
            <p:spPr bwMode="auto">
              <a:xfrm>
                <a:off x="7647511" y="3093663"/>
                <a:ext cx="63552" cy="39179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9746"/>
                  <a:gd name="connsiteY0" fmla="*/ 39734 h 40979"/>
                  <a:gd name="connsiteX1" fmla="*/ 11975 w 89746"/>
                  <a:gd name="connsiteY1" fmla="*/ 13127 h 40979"/>
                  <a:gd name="connsiteX2" fmla="*/ 38310 w 89746"/>
                  <a:gd name="connsiteY2" fmla="*/ 206 h 40979"/>
                  <a:gd name="connsiteX3" fmla="*/ 89746 w 89746"/>
                  <a:gd name="connsiteY3" fmla="*/ 11159 h 40979"/>
                  <a:gd name="connsiteX4" fmla="*/ 38310 w 89746"/>
                  <a:gd name="connsiteY4" fmla="*/ 34020 h 40979"/>
                  <a:gd name="connsiteX5" fmla="*/ 1162 w 89746"/>
                  <a:gd name="connsiteY5" fmla="*/ 39734 h 40979"/>
                  <a:gd name="connsiteX0" fmla="*/ 1162 w 89746"/>
                  <a:gd name="connsiteY0" fmla="*/ 34665 h 35910"/>
                  <a:gd name="connsiteX1" fmla="*/ 11975 w 89746"/>
                  <a:gd name="connsiteY1" fmla="*/ 8058 h 35910"/>
                  <a:gd name="connsiteX2" fmla="*/ 47835 w 89746"/>
                  <a:gd name="connsiteY2" fmla="*/ 4662 h 35910"/>
                  <a:gd name="connsiteX3" fmla="*/ 89746 w 89746"/>
                  <a:gd name="connsiteY3" fmla="*/ 6090 h 35910"/>
                  <a:gd name="connsiteX4" fmla="*/ 38310 w 89746"/>
                  <a:gd name="connsiteY4" fmla="*/ 28951 h 35910"/>
                  <a:gd name="connsiteX5" fmla="*/ 1162 w 89746"/>
                  <a:gd name="connsiteY5" fmla="*/ 34665 h 35910"/>
                  <a:gd name="connsiteX0" fmla="*/ 1162 w 89746"/>
                  <a:gd name="connsiteY0" fmla="*/ 34977 h 35728"/>
                  <a:gd name="connsiteX1" fmla="*/ 11975 w 89746"/>
                  <a:gd name="connsiteY1" fmla="*/ 15514 h 35728"/>
                  <a:gd name="connsiteX2" fmla="*/ 47835 w 89746"/>
                  <a:gd name="connsiteY2" fmla="*/ 4974 h 35728"/>
                  <a:gd name="connsiteX3" fmla="*/ 89746 w 89746"/>
                  <a:gd name="connsiteY3" fmla="*/ 6402 h 35728"/>
                  <a:gd name="connsiteX4" fmla="*/ 38310 w 89746"/>
                  <a:gd name="connsiteY4" fmla="*/ 29263 h 35728"/>
                  <a:gd name="connsiteX5" fmla="*/ 1162 w 89746"/>
                  <a:gd name="connsiteY5" fmla="*/ 34977 h 35728"/>
                  <a:gd name="connsiteX0" fmla="*/ 1162 w 58789"/>
                  <a:gd name="connsiteY0" fmla="*/ 31483 h 32136"/>
                  <a:gd name="connsiteX1" fmla="*/ 11975 w 58789"/>
                  <a:gd name="connsiteY1" fmla="*/ 12020 h 32136"/>
                  <a:gd name="connsiteX2" fmla="*/ 47835 w 58789"/>
                  <a:gd name="connsiteY2" fmla="*/ 1480 h 32136"/>
                  <a:gd name="connsiteX3" fmla="*/ 58789 w 58789"/>
                  <a:gd name="connsiteY3" fmla="*/ 8490 h 32136"/>
                  <a:gd name="connsiteX4" fmla="*/ 38310 w 58789"/>
                  <a:gd name="connsiteY4" fmla="*/ 25769 h 32136"/>
                  <a:gd name="connsiteX5" fmla="*/ 1162 w 58789"/>
                  <a:gd name="connsiteY5" fmla="*/ 31483 h 32136"/>
                  <a:gd name="connsiteX0" fmla="*/ 1162 w 63552"/>
                  <a:gd name="connsiteY0" fmla="*/ 30065 h 30617"/>
                  <a:gd name="connsiteX1" fmla="*/ 11975 w 63552"/>
                  <a:gd name="connsiteY1" fmla="*/ 10602 h 30617"/>
                  <a:gd name="connsiteX2" fmla="*/ 47835 w 63552"/>
                  <a:gd name="connsiteY2" fmla="*/ 62 h 30617"/>
                  <a:gd name="connsiteX3" fmla="*/ 63552 w 63552"/>
                  <a:gd name="connsiteY3" fmla="*/ 14515 h 30617"/>
                  <a:gd name="connsiteX4" fmla="*/ 38310 w 63552"/>
                  <a:gd name="connsiteY4" fmla="*/ 24351 h 30617"/>
                  <a:gd name="connsiteX5" fmla="*/ 1162 w 63552"/>
                  <a:gd name="connsiteY5" fmla="*/ 30065 h 3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52" h="30617">
                    <a:moveTo>
                      <a:pt x="1162" y="30065"/>
                    </a:moveTo>
                    <a:cubicBezTo>
                      <a:pt x="-3227" y="27774"/>
                      <a:pt x="5784" y="17190"/>
                      <a:pt x="11975" y="10602"/>
                    </a:cubicBezTo>
                    <a:cubicBezTo>
                      <a:pt x="18166" y="4014"/>
                      <a:pt x="39239" y="-590"/>
                      <a:pt x="47835" y="62"/>
                    </a:cubicBezTo>
                    <a:cubicBezTo>
                      <a:pt x="56431" y="714"/>
                      <a:pt x="63552" y="1890"/>
                      <a:pt x="63552" y="14515"/>
                    </a:cubicBezTo>
                    <a:cubicBezTo>
                      <a:pt x="63552" y="27140"/>
                      <a:pt x="48708" y="21759"/>
                      <a:pt x="38310" y="24351"/>
                    </a:cubicBezTo>
                    <a:cubicBezTo>
                      <a:pt x="27912" y="26943"/>
                      <a:pt x="5551" y="32356"/>
                      <a:pt x="1162" y="3006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</p:grpSp>
        <p:grpSp>
          <p:nvGrpSpPr>
            <p:cNvPr id="649" name="Groupe 648"/>
            <p:cNvGrpSpPr/>
            <p:nvPr/>
          </p:nvGrpSpPr>
          <p:grpSpPr>
            <a:xfrm>
              <a:off x="4968000" y="4696325"/>
              <a:ext cx="864000" cy="709277"/>
              <a:chOff x="7415619" y="2527495"/>
              <a:chExt cx="834926" cy="682779"/>
            </a:xfrm>
          </p:grpSpPr>
          <p:grpSp>
            <p:nvGrpSpPr>
              <p:cNvPr id="684" name="Groupe 683"/>
              <p:cNvGrpSpPr>
                <a:grpSpLocks noChangeAspect="1"/>
              </p:cNvGrpSpPr>
              <p:nvPr/>
            </p:nvGrpSpPr>
            <p:grpSpPr>
              <a:xfrm>
                <a:off x="7415619" y="2527495"/>
                <a:ext cx="834926" cy="682779"/>
                <a:chOff x="3739809" y="2021450"/>
                <a:chExt cx="1217776" cy="995864"/>
              </a:xfrm>
            </p:grpSpPr>
            <p:sp>
              <p:nvSpPr>
                <p:cNvPr id="689" name="Forme libre 688"/>
                <p:cNvSpPr/>
                <p:nvPr/>
              </p:nvSpPr>
              <p:spPr>
                <a:xfrm>
                  <a:off x="4171139" y="2718457"/>
                  <a:ext cx="105915" cy="298857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" name="Forme libre 689"/>
                <p:cNvSpPr/>
                <p:nvPr/>
              </p:nvSpPr>
              <p:spPr>
                <a:xfrm>
                  <a:off x="4072503" y="2628830"/>
                  <a:ext cx="103044" cy="28108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" name="Forme libre 690"/>
                <p:cNvSpPr/>
                <p:nvPr/>
              </p:nvSpPr>
              <p:spPr>
                <a:xfrm>
                  <a:off x="4643256" y="2687233"/>
                  <a:ext cx="134554" cy="288149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" name="Forme libre 691"/>
                <p:cNvSpPr/>
                <p:nvPr/>
              </p:nvSpPr>
              <p:spPr>
                <a:xfrm>
                  <a:off x="4521303" y="2610382"/>
                  <a:ext cx="134554" cy="288149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" name="Forme libre 692"/>
                <p:cNvSpPr/>
                <p:nvPr/>
              </p:nvSpPr>
              <p:spPr>
                <a:xfrm>
                  <a:off x="4061846" y="2021450"/>
                  <a:ext cx="894039" cy="756809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" name="Forme libre 693"/>
                <p:cNvSpPr/>
                <p:nvPr/>
              </p:nvSpPr>
              <p:spPr>
                <a:xfrm>
                  <a:off x="4862526" y="2144432"/>
                  <a:ext cx="95059" cy="88092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" name="Forme libre 694"/>
                <p:cNvSpPr/>
                <p:nvPr/>
              </p:nvSpPr>
              <p:spPr>
                <a:xfrm>
                  <a:off x="3760759" y="2170017"/>
                  <a:ext cx="482392" cy="477128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" name="Forme libre 695"/>
                <p:cNvSpPr/>
                <p:nvPr/>
              </p:nvSpPr>
              <p:spPr>
                <a:xfrm>
                  <a:off x="4196783" y="2206078"/>
                  <a:ext cx="207964" cy="72764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" name="Forme libre 696"/>
                <p:cNvSpPr/>
                <p:nvPr/>
              </p:nvSpPr>
              <p:spPr>
                <a:xfrm>
                  <a:off x="3739809" y="2127513"/>
                  <a:ext cx="223800" cy="86083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" name="Ellipse 697"/>
                <p:cNvSpPr/>
                <p:nvPr/>
              </p:nvSpPr>
              <p:spPr>
                <a:xfrm>
                  <a:off x="3851709" y="2524456"/>
                  <a:ext cx="13919" cy="1808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" name="Ellipse 698"/>
                <p:cNvSpPr/>
                <p:nvPr/>
              </p:nvSpPr>
              <p:spPr>
                <a:xfrm>
                  <a:off x="3907450" y="2560629"/>
                  <a:ext cx="13919" cy="1808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" name="Ellipse 699"/>
                <p:cNvSpPr/>
                <p:nvPr/>
              </p:nvSpPr>
              <p:spPr>
                <a:xfrm rot="2941951">
                  <a:off x="3865555" y="2267635"/>
                  <a:ext cx="112467" cy="100412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" name="Ellipse 700"/>
                <p:cNvSpPr/>
                <p:nvPr/>
              </p:nvSpPr>
              <p:spPr>
                <a:xfrm rot="1887608">
                  <a:off x="3915145" y="2310071"/>
                  <a:ext cx="32881" cy="27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" name="Ellipse 701"/>
                <p:cNvSpPr/>
                <p:nvPr/>
              </p:nvSpPr>
              <p:spPr>
                <a:xfrm rot="20545657" flipH="1">
                  <a:off x="4012280" y="2333100"/>
                  <a:ext cx="136327" cy="8283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" name="Ellipse 702"/>
                <p:cNvSpPr/>
                <p:nvPr/>
              </p:nvSpPr>
              <p:spPr>
                <a:xfrm flipH="1">
                  <a:off x="4051980" y="2361680"/>
                  <a:ext cx="32881" cy="27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" name="Forme libre 703"/>
                <p:cNvSpPr/>
                <p:nvPr/>
              </p:nvSpPr>
              <p:spPr>
                <a:xfrm>
                  <a:off x="3781646" y="2532152"/>
                  <a:ext cx="185829" cy="97972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" name="Forme libre 704"/>
                <p:cNvSpPr/>
                <p:nvPr/>
              </p:nvSpPr>
              <p:spPr>
                <a:xfrm>
                  <a:off x="3762085" y="2589794"/>
                  <a:ext cx="150511" cy="116090"/>
                </a:xfrm>
                <a:custGeom>
                  <a:avLst/>
                  <a:gdLst>
                    <a:gd name="connsiteX0" fmla="*/ 394857 w 860460"/>
                    <a:gd name="connsiteY0" fmla="*/ 1551 h 741646"/>
                    <a:gd name="connsiteX1" fmla="*/ 169669 w 860460"/>
                    <a:gd name="connsiteY1" fmla="*/ 110733 h 741646"/>
                    <a:gd name="connsiteX2" fmla="*/ 5896 w 860460"/>
                    <a:gd name="connsiteY2" fmla="*/ 342745 h 741646"/>
                    <a:gd name="connsiteX3" fmla="*/ 46839 w 860460"/>
                    <a:gd name="connsiteY3" fmla="*/ 567933 h 741646"/>
                    <a:gd name="connsiteX4" fmla="*/ 149197 w 860460"/>
                    <a:gd name="connsiteY4" fmla="*/ 731706 h 741646"/>
                    <a:gd name="connsiteX5" fmla="*/ 442624 w 860460"/>
                    <a:gd name="connsiteY5" fmla="*/ 704410 h 741646"/>
                    <a:gd name="connsiteX6" fmla="*/ 715579 w 860460"/>
                    <a:gd name="connsiteY6" fmla="*/ 547461 h 741646"/>
                    <a:gd name="connsiteX7" fmla="*/ 756523 w 860460"/>
                    <a:gd name="connsiteY7" fmla="*/ 308625 h 741646"/>
                    <a:gd name="connsiteX8" fmla="*/ 858881 w 860460"/>
                    <a:gd name="connsiteY8" fmla="*/ 138028 h 741646"/>
                    <a:gd name="connsiteX9" fmla="*/ 667812 w 860460"/>
                    <a:gd name="connsiteY9" fmla="*/ 144852 h 741646"/>
                    <a:gd name="connsiteX10" fmla="*/ 544982 w 860460"/>
                    <a:gd name="connsiteY10" fmla="*/ 110733 h 741646"/>
                    <a:gd name="connsiteX11" fmla="*/ 435800 w 860460"/>
                    <a:gd name="connsiteY11" fmla="*/ 49318 h 741646"/>
                    <a:gd name="connsiteX12" fmla="*/ 394857 w 860460"/>
                    <a:gd name="connsiteY12" fmla="*/ 1551 h 741646"/>
                    <a:gd name="connsiteX0" fmla="*/ 394857 w 860460"/>
                    <a:gd name="connsiteY0" fmla="*/ 1551 h 741646"/>
                    <a:gd name="connsiteX1" fmla="*/ 169669 w 860460"/>
                    <a:gd name="connsiteY1" fmla="*/ 110733 h 741646"/>
                    <a:gd name="connsiteX2" fmla="*/ 5896 w 860460"/>
                    <a:gd name="connsiteY2" fmla="*/ 342745 h 741646"/>
                    <a:gd name="connsiteX3" fmla="*/ 46839 w 860460"/>
                    <a:gd name="connsiteY3" fmla="*/ 567933 h 741646"/>
                    <a:gd name="connsiteX4" fmla="*/ 149197 w 860460"/>
                    <a:gd name="connsiteY4" fmla="*/ 731706 h 741646"/>
                    <a:gd name="connsiteX5" fmla="*/ 442624 w 860460"/>
                    <a:gd name="connsiteY5" fmla="*/ 704410 h 741646"/>
                    <a:gd name="connsiteX6" fmla="*/ 715579 w 860460"/>
                    <a:gd name="connsiteY6" fmla="*/ 547461 h 741646"/>
                    <a:gd name="connsiteX7" fmla="*/ 756523 w 860460"/>
                    <a:gd name="connsiteY7" fmla="*/ 308625 h 741646"/>
                    <a:gd name="connsiteX8" fmla="*/ 858881 w 860460"/>
                    <a:gd name="connsiteY8" fmla="*/ 138028 h 741646"/>
                    <a:gd name="connsiteX9" fmla="*/ 667812 w 860460"/>
                    <a:gd name="connsiteY9" fmla="*/ 144852 h 741646"/>
                    <a:gd name="connsiteX10" fmla="*/ 544982 w 860460"/>
                    <a:gd name="connsiteY10" fmla="*/ 110733 h 741646"/>
                    <a:gd name="connsiteX11" fmla="*/ 448212 w 860460"/>
                    <a:gd name="connsiteY11" fmla="*/ 49318 h 741646"/>
                    <a:gd name="connsiteX12" fmla="*/ 394857 w 860460"/>
                    <a:gd name="connsiteY12" fmla="*/ 1551 h 741646"/>
                    <a:gd name="connsiteX0" fmla="*/ 394857 w 860460"/>
                    <a:gd name="connsiteY0" fmla="*/ 1656 h 741751"/>
                    <a:gd name="connsiteX1" fmla="*/ 169669 w 860460"/>
                    <a:gd name="connsiteY1" fmla="*/ 110838 h 741751"/>
                    <a:gd name="connsiteX2" fmla="*/ 5896 w 860460"/>
                    <a:gd name="connsiteY2" fmla="*/ 342850 h 741751"/>
                    <a:gd name="connsiteX3" fmla="*/ 46839 w 860460"/>
                    <a:gd name="connsiteY3" fmla="*/ 568038 h 741751"/>
                    <a:gd name="connsiteX4" fmla="*/ 149197 w 860460"/>
                    <a:gd name="connsiteY4" fmla="*/ 731811 h 741751"/>
                    <a:gd name="connsiteX5" fmla="*/ 442624 w 860460"/>
                    <a:gd name="connsiteY5" fmla="*/ 704515 h 741751"/>
                    <a:gd name="connsiteX6" fmla="*/ 715579 w 860460"/>
                    <a:gd name="connsiteY6" fmla="*/ 547566 h 741751"/>
                    <a:gd name="connsiteX7" fmla="*/ 756523 w 860460"/>
                    <a:gd name="connsiteY7" fmla="*/ 308730 h 741751"/>
                    <a:gd name="connsiteX8" fmla="*/ 858881 w 860460"/>
                    <a:gd name="connsiteY8" fmla="*/ 138133 h 741751"/>
                    <a:gd name="connsiteX9" fmla="*/ 667812 w 860460"/>
                    <a:gd name="connsiteY9" fmla="*/ 144957 h 741751"/>
                    <a:gd name="connsiteX10" fmla="*/ 561532 w 860460"/>
                    <a:gd name="connsiteY10" fmla="*/ 110838 h 741751"/>
                    <a:gd name="connsiteX11" fmla="*/ 448212 w 860460"/>
                    <a:gd name="connsiteY11" fmla="*/ 49423 h 741751"/>
                    <a:gd name="connsiteX12" fmla="*/ 394857 w 860460"/>
                    <a:gd name="connsiteY12" fmla="*/ 1656 h 741751"/>
                    <a:gd name="connsiteX0" fmla="*/ 394857 w 861412"/>
                    <a:gd name="connsiteY0" fmla="*/ 1656 h 741751"/>
                    <a:gd name="connsiteX1" fmla="*/ 169669 w 861412"/>
                    <a:gd name="connsiteY1" fmla="*/ 110838 h 741751"/>
                    <a:gd name="connsiteX2" fmla="*/ 5896 w 861412"/>
                    <a:gd name="connsiteY2" fmla="*/ 342850 h 741751"/>
                    <a:gd name="connsiteX3" fmla="*/ 46839 w 861412"/>
                    <a:gd name="connsiteY3" fmla="*/ 568038 h 741751"/>
                    <a:gd name="connsiteX4" fmla="*/ 149197 w 861412"/>
                    <a:gd name="connsiteY4" fmla="*/ 731811 h 741751"/>
                    <a:gd name="connsiteX5" fmla="*/ 442624 w 861412"/>
                    <a:gd name="connsiteY5" fmla="*/ 704515 h 741751"/>
                    <a:gd name="connsiteX6" fmla="*/ 715579 w 861412"/>
                    <a:gd name="connsiteY6" fmla="*/ 547566 h 741751"/>
                    <a:gd name="connsiteX7" fmla="*/ 756523 w 861412"/>
                    <a:gd name="connsiteY7" fmla="*/ 308730 h 741751"/>
                    <a:gd name="connsiteX8" fmla="*/ 858881 w 861412"/>
                    <a:gd name="connsiteY8" fmla="*/ 138133 h 741751"/>
                    <a:gd name="connsiteX9" fmla="*/ 816394 w 861412"/>
                    <a:gd name="connsiteY9" fmla="*/ 141593 h 741751"/>
                    <a:gd name="connsiteX10" fmla="*/ 667812 w 861412"/>
                    <a:gd name="connsiteY10" fmla="*/ 144957 h 741751"/>
                    <a:gd name="connsiteX11" fmla="*/ 561532 w 861412"/>
                    <a:gd name="connsiteY11" fmla="*/ 110838 h 741751"/>
                    <a:gd name="connsiteX12" fmla="*/ 448212 w 861412"/>
                    <a:gd name="connsiteY12" fmla="*/ 49423 h 741751"/>
                    <a:gd name="connsiteX13" fmla="*/ 394857 w 861412"/>
                    <a:gd name="connsiteY13" fmla="*/ 1656 h 741751"/>
                    <a:gd name="connsiteX0" fmla="*/ 394857 w 857645"/>
                    <a:gd name="connsiteY0" fmla="*/ 1656 h 741751"/>
                    <a:gd name="connsiteX1" fmla="*/ 169669 w 857645"/>
                    <a:gd name="connsiteY1" fmla="*/ 110838 h 741751"/>
                    <a:gd name="connsiteX2" fmla="*/ 5896 w 857645"/>
                    <a:gd name="connsiteY2" fmla="*/ 342850 h 741751"/>
                    <a:gd name="connsiteX3" fmla="*/ 46839 w 857645"/>
                    <a:gd name="connsiteY3" fmla="*/ 568038 h 741751"/>
                    <a:gd name="connsiteX4" fmla="*/ 149197 w 857645"/>
                    <a:gd name="connsiteY4" fmla="*/ 731811 h 741751"/>
                    <a:gd name="connsiteX5" fmla="*/ 442624 w 857645"/>
                    <a:gd name="connsiteY5" fmla="*/ 704515 h 741751"/>
                    <a:gd name="connsiteX6" fmla="*/ 715579 w 857645"/>
                    <a:gd name="connsiteY6" fmla="*/ 547566 h 741751"/>
                    <a:gd name="connsiteX7" fmla="*/ 756523 w 857645"/>
                    <a:gd name="connsiteY7" fmla="*/ 308730 h 741751"/>
                    <a:gd name="connsiteX8" fmla="*/ 854744 w 857645"/>
                    <a:gd name="connsiteY8" fmla="*/ 171234 h 741751"/>
                    <a:gd name="connsiteX9" fmla="*/ 816394 w 857645"/>
                    <a:gd name="connsiteY9" fmla="*/ 141593 h 741751"/>
                    <a:gd name="connsiteX10" fmla="*/ 667812 w 857645"/>
                    <a:gd name="connsiteY10" fmla="*/ 144957 h 741751"/>
                    <a:gd name="connsiteX11" fmla="*/ 561532 w 857645"/>
                    <a:gd name="connsiteY11" fmla="*/ 110838 h 741751"/>
                    <a:gd name="connsiteX12" fmla="*/ 448212 w 857645"/>
                    <a:gd name="connsiteY12" fmla="*/ 49423 h 741751"/>
                    <a:gd name="connsiteX13" fmla="*/ 394857 w 857645"/>
                    <a:gd name="connsiteY13" fmla="*/ 1656 h 74175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63712"/>
                    <a:gd name="connsiteY0" fmla="*/ 4926 h 745021"/>
                    <a:gd name="connsiteX1" fmla="*/ 169669 w 863712"/>
                    <a:gd name="connsiteY1" fmla="*/ 114108 h 745021"/>
                    <a:gd name="connsiteX2" fmla="*/ 5896 w 863712"/>
                    <a:gd name="connsiteY2" fmla="*/ 346120 h 745021"/>
                    <a:gd name="connsiteX3" fmla="*/ 46839 w 863712"/>
                    <a:gd name="connsiteY3" fmla="*/ 571308 h 745021"/>
                    <a:gd name="connsiteX4" fmla="*/ 149197 w 863712"/>
                    <a:gd name="connsiteY4" fmla="*/ 735081 h 745021"/>
                    <a:gd name="connsiteX5" fmla="*/ 442624 w 863712"/>
                    <a:gd name="connsiteY5" fmla="*/ 707785 h 745021"/>
                    <a:gd name="connsiteX6" fmla="*/ 715579 w 863712"/>
                    <a:gd name="connsiteY6" fmla="*/ 550836 h 745021"/>
                    <a:gd name="connsiteX7" fmla="*/ 756523 w 863712"/>
                    <a:gd name="connsiteY7" fmla="*/ 312000 h 745021"/>
                    <a:gd name="connsiteX8" fmla="*/ 854744 w 863712"/>
                    <a:gd name="connsiteY8" fmla="*/ 174504 h 745021"/>
                    <a:gd name="connsiteX9" fmla="*/ 837577 w 863712"/>
                    <a:gd name="connsiteY9" fmla="*/ 162516 h 745021"/>
                    <a:gd name="connsiteX10" fmla="*/ 667812 w 863712"/>
                    <a:gd name="connsiteY10" fmla="*/ 148227 h 745021"/>
                    <a:gd name="connsiteX11" fmla="*/ 561532 w 863712"/>
                    <a:gd name="connsiteY11" fmla="*/ 114108 h 745021"/>
                    <a:gd name="connsiteX12" fmla="*/ 448212 w 863712"/>
                    <a:gd name="connsiteY12" fmla="*/ 52693 h 745021"/>
                    <a:gd name="connsiteX13" fmla="*/ 420467 w 863712"/>
                    <a:gd name="connsiteY13" fmla="*/ 22158 h 745021"/>
                    <a:gd name="connsiteX14" fmla="*/ 394857 w 863712"/>
                    <a:gd name="connsiteY14" fmla="*/ 4926 h 745021"/>
                    <a:gd name="connsiteX0" fmla="*/ 349612 w 818467"/>
                    <a:gd name="connsiteY0" fmla="*/ 4926 h 745021"/>
                    <a:gd name="connsiteX1" fmla="*/ 124424 w 818467"/>
                    <a:gd name="connsiteY1" fmla="*/ 114108 h 745021"/>
                    <a:gd name="connsiteX2" fmla="*/ 47324 w 818467"/>
                    <a:gd name="connsiteY2" fmla="*/ 359121 h 745021"/>
                    <a:gd name="connsiteX3" fmla="*/ 1594 w 818467"/>
                    <a:gd name="connsiteY3" fmla="*/ 571308 h 745021"/>
                    <a:gd name="connsiteX4" fmla="*/ 103952 w 818467"/>
                    <a:gd name="connsiteY4" fmla="*/ 735081 h 745021"/>
                    <a:gd name="connsiteX5" fmla="*/ 397379 w 818467"/>
                    <a:gd name="connsiteY5" fmla="*/ 707785 h 745021"/>
                    <a:gd name="connsiteX6" fmla="*/ 670334 w 818467"/>
                    <a:gd name="connsiteY6" fmla="*/ 550836 h 745021"/>
                    <a:gd name="connsiteX7" fmla="*/ 711278 w 818467"/>
                    <a:gd name="connsiteY7" fmla="*/ 312000 h 745021"/>
                    <a:gd name="connsiteX8" fmla="*/ 809499 w 818467"/>
                    <a:gd name="connsiteY8" fmla="*/ 174504 h 745021"/>
                    <a:gd name="connsiteX9" fmla="*/ 792332 w 818467"/>
                    <a:gd name="connsiteY9" fmla="*/ 162516 h 745021"/>
                    <a:gd name="connsiteX10" fmla="*/ 622567 w 818467"/>
                    <a:gd name="connsiteY10" fmla="*/ 148227 h 745021"/>
                    <a:gd name="connsiteX11" fmla="*/ 516287 w 818467"/>
                    <a:gd name="connsiteY11" fmla="*/ 114108 h 745021"/>
                    <a:gd name="connsiteX12" fmla="*/ 402967 w 818467"/>
                    <a:gd name="connsiteY12" fmla="*/ 52693 h 745021"/>
                    <a:gd name="connsiteX13" fmla="*/ 375222 w 818467"/>
                    <a:gd name="connsiteY13" fmla="*/ 22158 h 745021"/>
                    <a:gd name="connsiteX14" fmla="*/ 349612 w 818467"/>
                    <a:gd name="connsiteY14" fmla="*/ 4926 h 745021"/>
                    <a:gd name="connsiteX0" fmla="*/ 349912 w 818767"/>
                    <a:gd name="connsiteY0" fmla="*/ 4926 h 745021"/>
                    <a:gd name="connsiteX1" fmla="*/ 168061 w 818767"/>
                    <a:gd name="connsiteY1" fmla="*/ 170446 h 745021"/>
                    <a:gd name="connsiteX2" fmla="*/ 47624 w 818767"/>
                    <a:gd name="connsiteY2" fmla="*/ 359121 h 745021"/>
                    <a:gd name="connsiteX3" fmla="*/ 1894 w 818767"/>
                    <a:gd name="connsiteY3" fmla="*/ 571308 h 745021"/>
                    <a:gd name="connsiteX4" fmla="*/ 104252 w 818767"/>
                    <a:gd name="connsiteY4" fmla="*/ 735081 h 745021"/>
                    <a:gd name="connsiteX5" fmla="*/ 397679 w 818767"/>
                    <a:gd name="connsiteY5" fmla="*/ 707785 h 745021"/>
                    <a:gd name="connsiteX6" fmla="*/ 670634 w 818767"/>
                    <a:gd name="connsiteY6" fmla="*/ 550836 h 745021"/>
                    <a:gd name="connsiteX7" fmla="*/ 711578 w 818767"/>
                    <a:gd name="connsiteY7" fmla="*/ 312000 h 745021"/>
                    <a:gd name="connsiteX8" fmla="*/ 809799 w 818767"/>
                    <a:gd name="connsiteY8" fmla="*/ 174504 h 745021"/>
                    <a:gd name="connsiteX9" fmla="*/ 792632 w 818767"/>
                    <a:gd name="connsiteY9" fmla="*/ 162516 h 745021"/>
                    <a:gd name="connsiteX10" fmla="*/ 622867 w 818767"/>
                    <a:gd name="connsiteY10" fmla="*/ 148227 h 745021"/>
                    <a:gd name="connsiteX11" fmla="*/ 516587 w 818767"/>
                    <a:gd name="connsiteY11" fmla="*/ 114108 h 745021"/>
                    <a:gd name="connsiteX12" fmla="*/ 403267 w 818767"/>
                    <a:gd name="connsiteY12" fmla="*/ 52693 h 745021"/>
                    <a:gd name="connsiteX13" fmla="*/ 375522 w 818767"/>
                    <a:gd name="connsiteY13" fmla="*/ 22158 h 745021"/>
                    <a:gd name="connsiteX14" fmla="*/ 349912 w 818767"/>
                    <a:gd name="connsiteY14" fmla="*/ 4926 h 745021"/>
                    <a:gd name="connsiteX0" fmla="*/ 349912 w 818767"/>
                    <a:gd name="connsiteY0" fmla="*/ 4926 h 746061"/>
                    <a:gd name="connsiteX1" fmla="*/ 168061 w 818767"/>
                    <a:gd name="connsiteY1" fmla="*/ 170446 h 746061"/>
                    <a:gd name="connsiteX2" fmla="*/ 47624 w 818767"/>
                    <a:gd name="connsiteY2" fmla="*/ 359121 h 746061"/>
                    <a:gd name="connsiteX3" fmla="*/ 1894 w 818767"/>
                    <a:gd name="connsiteY3" fmla="*/ 571308 h 746061"/>
                    <a:gd name="connsiteX4" fmla="*/ 104252 w 818767"/>
                    <a:gd name="connsiteY4" fmla="*/ 735081 h 746061"/>
                    <a:gd name="connsiteX5" fmla="*/ 397679 w 818767"/>
                    <a:gd name="connsiteY5" fmla="*/ 707785 h 746061"/>
                    <a:gd name="connsiteX6" fmla="*/ 588295 w 818767"/>
                    <a:gd name="connsiteY6" fmla="*/ 520501 h 746061"/>
                    <a:gd name="connsiteX7" fmla="*/ 711578 w 818767"/>
                    <a:gd name="connsiteY7" fmla="*/ 312000 h 746061"/>
                    <a:gd name="connsiteX8" fmla="*/ 809799 w 818767"/>
                    <a:gd name="connsiteY8" fmla="*/ 174504 h 746061"/>
                    <a:gd name="connsiteX9" fmla="*/ 792632 w 818767"/>
                    <a:gd name="connsiteY9" fmla="*/ 162516 h 746061"/>
                    <a:gd name="connsiteX10" fmla="*/ 622867 w 818767"/>
                    <a:gd name="connsiteY10" fmla="*/ 148227 h 746061"/>
                    <a:gd name="connsiteX11" fmla="*/ 516587 w 818767"/>
                    <a:gd name="connsiteY11" fmla="*/ 114108 h 746061"/>
                    <a:gd name="connsiteX12" fmla="*/ 403267 w 818767"/>
                    <a:gd name="connsiteY12" fmla="*/ 52693 h 746061"/>
                    <a:gd name="connsiteX13" fmla="*/ 375522 w 818767"/>
                    <a:gd name="connsiteY13" fmla="*/ 22158 h 746061"/>
                    <a:gd name="connsiteX14" fmla="*/ 349912 w 818767"/>
                    <a:gd name="connsiteY14" fmla="*/ 4926 h 746061"/>
                    <a:gd name="connsiteX0" fmla="*/ 349912 w 818767"/>
                    <a:gd name="connsiteY0" fmla="*/ 4926 h 764995"/>
                    <a:gd name="connsiteX1" fmla="*/ 168061 w 818767"/>
                    <a:gd name="connsiteY1" fmla="*/ 170446 h 764995"/>
                    <a:gd name="connsiteX2" fmla="*/ 47624 w 818767"/>
                    <a:gd name="connsiteY2" fmla="*/ 359121 h 764995"/>
                    <a:gd name="connsiteX3" fmla="*/ 1894 w 818767"/>
                    <a:gd name="connsiteY3" fmla="*/ 571308 h 764995"/>
                    <a:gd name="connsiteX4" fmla="*/ 104252 w 818767"/>
                    <a:gd name="connsiteY4" fmla="*/ 735081 h 764995"/>
                    <a:gd name="connsiteX5" fmla="*/ 280315 w 818767"/>
                    <a:gd name="connsiteY5" fmla="*/ 762927 h 764995"/>
                    <a:gd name="connsiteX6" fmla="*/ 397679 w 818767"/>
                    <a:gd name="connsiteY6" fmla="*/ 707785 h 764995"/>
                    <a:gd name="connsiteX7" fmla="*/ 588295 w 818767"/>
                    <a:gd name="connsiteY7" fmla="*/ 520501 h 764995"/>
                    <a:gd name="connsiteX8" fmla="*/ 711578 w 818767"/>
                    <a:gd name="connsiteY8" fmla="*/ 312000 h 764995"/>
                    <a:gd name="connsiteX9" fmla="*/ 809799 w 818767"/>
                    <a:gd name="connsiteY9" fmla="*/ 174504 h 764995"/>
                    <a:gd name="connsiteX10" fmla="*/ 792632 w 818767"/>
                    <a:gd name="connsiteY10" fmla="*/ 162516 h 764995"/>
                    <a:gd name="connsiteX11" fmla="*/ 622867 w 818767"/>
                    <a:gd name="connsiteY11" fmla="*/ 148227 h 764995"/>
                    <a:gd name="connsiteX12" fmla="*/ 516587 w 818767"/>
                    <a:gd name="connsiteY12" fmla="*/ 114108 h 764995"/>
                    <a:gd name="connsiteX13" fmla="*/ 403267 w 818767"/>
                    <a:gd name="connsiteY13" fmla="*/ 52693 h 764995"/>
                    <a:gd name="connsiteX14" fmla="*/ 375522 w 818767"/>
                    <a:gd name="connsiteY14" fmla="*/ 22158 h 764995"/>
                    <a:gd name="connsiteX15" fmla="*/ 349912 w 818767"/>
                    <a:gd name="connsiteY15" fmla="*/ 4926 h 764995"/>
                    <a:gd name="connsiteX0" fmla="*/ 349912 w 818767"/>
                    <a:gd name="connsiteY0" fmla="*/ 4926 h 746063"/>
                    <a:gd name="connsiteX1" fmla="*/ 168061 w 818767"/>
                    <a:gd name="connsiteY1" fmla="*/ 170446 h 746063"/>
                    <a:gd name="connsiteX2" fmla="*/ 47624 w 818767"/>
                    <a:gd name="connsiteY2" fmla="*/ 359121 h 746063"/>
                    <a:gd name="connsiteX3" fmla="*/ 1894 w 818767"/>
                    <a:gd name="connsiteY3" fmla="*/ 571308 h 746063"/>
                    <a:gd name="connsiteX4" fmla="*/ 104252 w 818767"/>
                    <a:gd name="connsiteY4" fmla="*/ 735081 h 746063"/>
                    <a:gd name="connsiteX5" fmla="*/ 397679 w 818767"/>
                    <a:gd name="connsiteY5" fmla="*/ 707785 h 746063"/>
                    <a:gd name="connsiteX6" fmla="*/ 588295 w 818767"/>
                    <a:gd name="connsiteY6" fmla="*/ 520501 h 746063"/>
                    <a:gd name="connsiteX7" fmla="*/ 711578 w 818767"/>
                    <a:gd name="connsiteY7" fmla="*/ 312000 h 746063"/>
                    <a:gd name="connsiteX8" fmla="*/ 809799 w 818767"/>
                    <a:gd name="connsiteY8" fmla="*/ 174504 h 746063"/>
                    <a:gd name="connsiteX9" fmla="*/ 792632 w 818767"/>
                    <a:gd name="connsiteY9" fmla="*/ 162516 h 746063"/>
                    <a:gd name="connsiteX10" fmla="*/ 622867 w 818767"/>
                    <a:gd name="connsiteY10" fmla="*/ 148227 h 746063"/>
                    <a:gd name="connsiteX11" fmla="*/ 516587 w 818767"/>
                    <a:gd name="connsiteY11" fmla="*/ 114108 h 746063"/>
                    <a:gd name="connsiteX12" fmla="*/ 403267 w 818767"/>
                    <a:gd name="connsiteY12" fmla="*/ 52693 h 746063"/>
                    <a:gd name="connsiteX13" fmla="*/ 375522 w 818767"/>
                    <a:gd name="connsiteY13" fmla="*/ 22158 h 746063"/>
                    <a:gd name="connsiteX14" fmla="*/ 349912 w 818767"/>
                    <a:gd name="connsiteY14" fmla="*/ 4926 h 746063"/>
                    <a:gd name="connsiteX0" fmla="*/ 369433 w 838288"/>
                    <a:gd name="connsiteY0" fmla="*/ 4926 h 708363"/>
                    <a:gd name="connsiteX1" fmla="*/ 187582 w 838288"/>
                    <a:gd name="connsiteY1" fmla="*/ 170446 h 708363"/>
                    <a:gd name="connsiteX2" fmla="*/ 67145 w 838288"/>
                    <a:gd name="connsiteY2" fmla="*/ 359121 h 708363"/>
                    <a:gd name="connsiteX3" fmla="*/ 21415 w 838288"/>
                    <a:gd name="connsiteY3" fmla="*/ 571308 h 708363"/>
                    <a:gd name="connsiteX4" fmla="*/ 417200 w 838288"/>
                    <a:gd name="connsiteY4" fmla="*/ 707785 h 708363"/>
                    <a:gd name="connsiteX5" fmla="*/ 607816 w 838288"/>
                    <a:gd name="connsiteY5" fmla="*/ 520501 h 708363"/>
                    <a:gd name="connsiteX6" fmla="*/ 731099 w 838288"/>
                    <a:gd name="connsiteY6" fmla="*/ 312000 h 708363"/>
                    <a:gd name="connsiteX7" fmla="*/ 829320 w 838288"/>
                    <a:gd name="connsiteY7" fmla="*/ 174504 h 708363"/>
                    <a:gd name="connsiteX8" fmla="*/ 812153 w 838288"/>
                    <a:gd name="connsiteY8" fmla="*/ 162516 h 708363"/>
                    <a:gd name="connsiteX9" fmla="*/ 642388 w 838288"/>
                    <a:gd name="connsiteY9" fmla="*/ 148227 h 708363"/>
                    <a:gd name="connsiteX10" fmla="*/ 536108 w 838288"/>
                    <a:gd name="connsiteY10" fmla="*/ 114108 h 708363"/>
                    <a:gd name="connsiteX11" fmla="*/ 422788 w 838288"/>
                    <a:gd name="connsiteY11" fmla="*/ 52693 h 708363"/>
                    <a:gd name="connsiteX12" fmla="*/ 395043 w 838288"/>
                    <a:gd name="connsiteY12" fmla="*/ 22158 h 708363"/>
                    <a:gd name="connsiteX13" fmla="*/ 369433 w 838288"/>
                    <a:gd name="connsiteY13" fmla="*/ 4926 h 708363"/>
                    <a:gd name="connsiteX0" fmla="*/ 310315 w 779170"/>
                    <a:gd name="connsiteY0" fmla="*/ 4926 h 711012"/>
                    <a:gd name="connsiteX1" fmla="*/ 128464 w 779170"/>
                    <a:gd name="connsiteY1" fmla="*/ 170446 h 711012"/>
                    <a:gd name="connsiteX2" fmla="*/ 8027 w 779170"/>
                    <a:gd name="connsiteY2" fmla="*/ 359121 h 711012"/>
                    <a:gd name="connsiteX3" fmla="*/ 358082 w 779170"/>
                    <a:gd name="connsiteY3" fmla="*/ 707785 h 711012"/>
                    <a:gd name="connsiteX4" fmla="*/ 548698 w 779170"/>
                    <a:gd name="connsiteY4" fmla="*/ 520501 h 711012"/>
                    <a:gd name="connsiteX5" fmla="*/ 671981 w 779170"/>
                    <a:gd name="connsiteY5" fmla="*/ 312000 h 711012"/>
                    <a:gd name="connsiteX6" fmla="*/ 770202 w 779170"/>
                    <a:gd name="connsiteY6" fmla="*/ 174504 h 711012"/>
                    <a:gd name="connsiteX7" fmla="*/ 753035 w 779170"/>
                    <a:gd name="connsiteY7" fmla="*/ 162516 h 711012"/>
                    <a:gd name="connsiteX8" fmla="*/ 583270 w 779170"/>
                    <a:gd name="connsiteY8" fmla="*/ 148227 h 711012"/>
                    <a:gd name="connsiteX9" fmla="*/ 476990 w 779170"/>
                    <a:gd name="connsiteY9" fmla="*/ 114108 h 711012"/>
                    <a:gd name="connsiteX10" fmla="*/ 363670 w 779170"/>
                    <a:gd name="connsiteY10" fmla="*/ 52693 h 711012"/>
                    <a:gd name="connsiteX11" fmla="*/ 335925 w 779170"/>
                    <a:gd name="connsiteY11" fmla="*/ 22158 h 711012"/>
                    <a:gd name="connsiteX12" fmla="*/ 310315 w 779170"/>
                    <a:gd name="connsiteY12" fmla="*/ 4926 h 711012"/>
                    <a:gd name="connsiteX0" fmla="*/ 321517 w 790372"/>
                    <a:gd name="connsiteY0" fmla="*/ 4926 h 520899"/>
                    <a:gd name="connsiteX1" fmla="*/ 139666 w 790372"/>
                    <a:gd name="connsiteY1" fmla="*/ 170446 h 520899"/>
                    <a:gd name="connsiteX2" fmla="*/ 19229 w 790372"/>
                    <a:gd name="connsiteY2" fmla="*/ 359121 h 520899"/>
                    <a:gd name="connsiteX3" fmla="*/ 559900 w 790372"/>
                    <a:gd name="connsiteY3" fmla="*/ 520501 h 520899"/>
                    <a:gd name="connsiteX4" fmla="*/ 683183 w 790372"/>
                    <a:gd name="connsiteY4" fmla="*/ 312000 h 520899"/>
                    <a:gd name="connsiteX5" fmla="*/ 781404 w 790372"/>
                    <a:gd name="connsiteY5" fmla="*/ 174504 h 520899"/>
                    <a:gd name="connsiteX6" fmla="*/ 764237 w 790372"/>
                    <a:gd name="connsiteY6" fmla="*/ 162516 h 520899"/>
                    <a:gd name="connsiteX7" fmla="*/ 594472 w 790372"/>
                    <a:gd name="connsiteY7" fmla="*/ 148227 h 520899"/>
                    <a:gd name="connsiteX8" fmla="*/ 488192 w 790372"/>
                    <a:gd name="connsiteY8" fmla="*/ 114108 h 520899"/>
                    <a:gd name="connsiteX9" fmla="*/ 374872 w 790372"/>
                    <a:gd name="connsiteY9" fmla="*/ 52693 h 520899"/>
                    <a:gd name="connsiteX10" fmla="*/ 347127 w 790372"/>
                    <a:gd name="connsiteY10" fmla="*/ 22158 h 520899"/>
                    <a:gd name="connsiteX11" fmla="*/ 321517 w 790372"/>
                    <a:gd name="connsiteY11" fmla="*/ 4926 h 520899"/>
                    <a:gd name="connsiteX0" fmla="*/ 187541 w 656396"/>
                    <a:gd name="connsiteY0" fmla="*/ 4926 h 522678"/>
                    <a:gd name="connsiteX1" fmla="*/ 5690 w 656396"/>
                    <a:gd name="connsiteY1" fmla="*/ 170446 h 522678"/>
                    <a:gd name="connsiteX2" fmla="*/ 425924 w 656396"/>
                    <a:gd name="connsiteY2" fmla="*/ 520501 h 522678"/>
                    <a:gd name="connsiteX3" fmla="*/ 549207 w 656396"/>
                    <a:gd name="connsiteY3" fmla="*/ 312000 h 522678"/>
                    <a:gd name="connsiteX4" fmla="*/ 647428 w 656396"/>
                    <a:gd name="connsiteY4" fmla="*/ 174504 h 522678"/>
                    <a:gd name="connsiteX5" fmla="*/ 630261 w 656396"/>
                    <a:gd name="connsiteY5" fmla="*/ 162516 h 522678"/>
                    <a:gd name="connsiteX6" fmla="*/ 460496 w 656396"/>
                    <a:gd name="connsiteY6" fmla="*/ 148227 h 522678"/>
                    <a:gd name="connsiteX7" fmla="*/ 354216 w 656396"/>
                    <a:gd name="connsiteY7" fmla="*/ 114108 h 522678"/>
                    <a:gd name="connsiteX8" fmla="*/ 240896 w 656396"/>
                    <a:gd name="connsiteY8" fmla="*/ 52693 h 522678"/>
                    <a:gd name="connsiteX9" fmla="*/ 213151 w 656396"/>
                    <a:gd name="connsiteY9" fmla="*/ 22158 h 522678"/>
                    <a:gd name="connsiteX10" fmla="*/ 187541 w 656396"/>
                    <a:gd name="connsiteY10" fmla="*/ 4926 h 522678"/>
                    <a:gd name="connsiteX0" fmla="*/ 185592 w 654447"/>
                    <a:gd name="connsiteY0" fmla="*/ 4926 h 524854"/>
                    <a:gd name="connsiteX1" fmla="*/ 3741 w 654447"/>
                    <a:gd name="connsiteY1" fmla="*/ 170446 h 524854"/>
                    <a:gd name="connsiteX2" fmla="*/ 92063 w 654447"/>
                    <a:gd name="connsiteY2" fmla="*/ 430959 h 524854"/>
                    <a:gd name="connsiteX3" fmla="*/ 423975 w 654447"/>
                    <a:gd name="connsiteY3" fmla="*/ 520501 h 524854"/>
                    <a:gd name="connsiteX4" fmla="*/ 547258 w 654447"/>
                    <a:gd name="connsiteY4" fmla="*/ 312000 h 524854"/>
                    <a:gd name="connsiteX5" fmla="*/ 645479 w 654447"/>
                    <a:gd name="connsiteY5" fmla="*/ 174504 h 524854"/>
                    <a:gd name="connsiteX6" fmla="*/ 628312 w 654447"/>
                    <a:gd name="connsiteY6" fmla="*/ 162516 h 524854"/>
                    <a:gd name="connsiteX7" fmla="*/ 458547 w 654447"/>
                    <a:gd name="connsiteY7" fmla="*/ 148227 h 524854"/>
                    <a:gd name="connsiteX8" fmla="*/ 352267 w 654447"/>
                    <a:gd name="connsiteY8" fmla="*/ 114108 h 524854"/>
                    <a:gd name="connsiteX9" fmla="*/ 238947 w 654447"/>
                    <a:gd name="connsiteY9" fmla="*/ 52693 h 524854"/>
                    <a:gd name="connsiteX10" fmla="*/ 211202 w 654447"/>
                    <a:gd name="connsiteY10" fmla="*/ 22158 h 524854"/>
                    <a:gd name="connsiteX11" fmla="*/ 185592 w 654447"/>
                    <a:gd name="connsiteY11" fmla="*/ 4926 h 524854"/>
                    <a:gd name="connsiteX0" fmla="*/ 185592 w 654447"/>
                    <a:gd name="connsiteY0" fmla="*/ 4926 h 471874"/>
                    <a:gd name="connsiteX1" fmla="*/ 3741 w 654447"/>
                    <a:gd name="connsiteY1" fmla="*/ 170446 h 471874"/>
                    <a:gd name="connsiteX2" fmla="*/ 92063 w 654447"/>
                    <a:gd name="connsiteY2" fmla="*/ 430959 h 471874"/>
                    <a:gd name="connsiteX3" fmla="*/ 374121 w 654447"/>
                    <a:gd name="connsiteY3" fmla="*/ 454027 h 471874"/>
                    <a:gd name="connsiteX4" fmla="*/ 547258 w 654447"/>
                    <a:gd name="connsiteY4" fmla="*/ 312000 h 471874"/>
                    <a:gd name="connsiteX5" fmla="*/ 645479 w 654447"/>
                    <a:gd name="connsiteY5" fmla="*/ 174504 h 471874"/>
                    <a:gd name="connsiteX6" fmla="*/ 628312 w 654447"/>
                    <a:gd name="connsiteY6" fmla="*/ 162516 h 471874"/>
                    <a:gd name="connsiteX7" fmla="*/ 458547 w 654447"/>
                    <a:gd name="connsiteY7" fmla="*/ 148227 h 471874"/>
                    <a:gd name="connsiteX8" fmla="*/ 352267 w 654447"/>
                    <a:gd name="connsiteY8" fmla="*/ 114108 h 471874"/>
                    <a:gd name="connsiteX9" fmla="*/ 238947 w 654447"/>
                    <a:gd name="connsiteY9" fmla="*/ 52693 h 471874"/>
                    <a:gd name="connsiteX10" fmla="*/ 211202 w 654447"/>
                    <a:gd name="connsiteY10" fmla="*/ 22158 h 471874"/>
                    <a:gd name="connsiteX11" fmla="*/ 185592 w 654447"/>
                    <a:gd name="connsiteY11" fmla="*/ 4926 h 471874"/>
                    <a:gd name="connsiteX0" fmla="*/ 145453 w 614308"/>
                    <a:gd name="connsiteY0" fmla="*/ 4926 h 471874"/>
                    <a:gd name="connsiteX1" fmla="*/ 13459 w 614308"/>
                    <a:gd name="connsiteY1" fmla="*/ 220304 h 471874"/>
                    <a:gd name="connsiteX2" fmla="*/ 51924 w 614308"/>
                    <a:gd name="connsiteY2" fmla="*/ 430959 h 471874"/>
                    <a:gd name="connsiteX3" fmla="*/ 333982 w 614308"/>
                    <a:gd name="connsiteY3" fmla="*/ 454027 h 471874"/>
                    <a:gd name="connsiteX4" fmla="*/ 507119 w 614308"/>
                    <a:gd name="connsiteY4" fmla="*/ 312000 h 471874"/>
                    <a:gd name="connsiteX5" fmla="*/ 605340 w 614308"/>
                    <a:gd name="connsiteY5" fmla="*/ 174504 h 471874"/>
                    <a:gd name="connsiteX6" fmla="*/ 588173 w 614308"/>
                    <a:gd name="connsiteY6" fmla="*/ 162516 h 471874"/>
                    <a:gd name="connsiteX7" fmla="*/ 418408 w 614308"/>
                    <a:gd name="connsiteY7" fmla="*/ 148227 h 471874"/>
                    <a:gd name="connsiteX8" fmla="*/ 312128 w 614308"/>
                    <a:gd name="connsiteY8" fmla="*/ 114108 h 471874"/>
                    <a:gd name="connsiteX9" fmla="*/ 198808 w 614308"/>
                    <a:gd name="connsiteY9" fmla="*/ 52693 h 471874"/>
                    <a:gd name="connsiteX10" fmla="*/ 171063 w 614308"/>
                    <a:gd name="connsiteY10" fmla="*/ 22158 h 471874"/>
                    <a:gd name="connsiteX11" fmla="*/ 145453 w 614308"/>
                    <a:gd name="connsiteY11" fmla="*/ 4926 h 471874"/>
                    <a:gd name="connsiteX0" fmla="*/ 133190 w 602045"/>
                    <a:gd name="connsiteY0" fmla="*/ 4926 h 464360"/>
                    <a:gd name="connsiteX1" fmla="*/ 1196 w 602045"/>
                    <a:gd name="connsiteY1" fmla="*/ 220304 h 464360"/>
                    <a:gd name="connsiteX2" fmla="*/ 89520 w 602045"/>
                    <a:gd name="connsiteY2" fmla="*/ 414337 h 464360"/>
                    <a:gd name="connsiteX3" fmla="*/ 321719 w 602045"/>
                    <a:gd name="connsiteY3" fmla="*/ 454027 h 464360"/>
                    <a:gd name="connsiteX4" fmla="*/ 494856 w 602045"/>
                    <a:gd name="connsiteY4" fmla="*/ 312000 h 464360"/>
                    <a:gd name="connsiteX5" fmla="*/ 593077 w 602045"/>
                    <a:gd name="connsiteY5" fmla="*/ 174504 h 464360"/>
                    <a:gd name="connsiteX6" fmla="*/ 575910 w 602045"/>
                    <a:gd name="connsiteY6" fmla="*/ 162516 h 464360"/>
                    <a:gd name="connsiteX7" fmla="*/ 406145 w 602045"/>
                    <a:gd name="connsiteY7" fmla="*/ 148227 h 464360"/>
                    <a:gd name="connsiteX8" fmla="*/ 299865 w 602045"/>
                    <a:gd name="connsiteY8" fmla="*/ 114108 h 464360"/>
                    <a:gd name="connsiteX9" fmla="*/ 186545 w 602045"/>
                    <a:gd name="connsiteY9" fmla="*/ 52693 h 464360"/>
                    <a:gd name="connsiteX10" fmla="*/ 158800 w 602045"/>
                    <a:gd name="connsiteY10" fmla="*/ 22158 h 464360"/>
                    <a:gd name="connsiteX11" fmla="*/ 133190 w 602045"/>
                    <a:gd name="connsiteY11" fmla="*/ 4926 h 46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02045" h="464360">
                      <a:moveTo>
                        <a:pt x="133190" y="4926"/>
                      </a:moveTo>
                      <a:cubicBezTo>
                        <a:pt x="91390" y="20251"/>
                        <a:pt x="8474" y="152069"/>
                        <a:pt x="1196" y="220304"/>
                      </a:cubicBezTo>
                      <a:cubicBezTo>
                        <a:pt x="-6082" y="288539"/>
                        <a:pt x="19481" y="355995"/>
                        <a:pt x="89520" y="414337"/>
                      </a:cubicBezTo>
                      <a:cubicBezTo>
                        <a:pt x="159559" y="472679"/>
                        <a:pt x="254163" y="471083"/>
                        <a:pt x="321719" y="454027"/>
                      </a:cubicBezTo>
                      <a:cubicBezTo>
                        <a:pt x="389275" y="436971"/>
                        <a:pt x="449630" y="358587"/>
                        <a:pt x="494856" y="312000"/>
                      </a:cubicBezTo>
                      <a:cubicBezTo>
                        <a:pt x="540082" y="265413"/>
                        <a:pt x="579568" y="199418"/>
                        <a:pt x="593077" y="174504"/>
                      </a:cubicBezTo>
                      <a:cubicBezTo>
                        <a:pt x="606586" y="149590"/>
                        <a:pt x="607755" y="161379"/>
                        <a:pt x="575910" y="162516"/>
                      </a:cubicBezTo>
                      <a:cubicBezTo>
                        <a:pt x="544065" y="163653"/>
                        <a:pt x="452153" y="156295"/>
                        <a:pt x="406145" y="148227"/>
                      </a:cubicBezTo>
                      <a:cubicBezTo>
                        <a:pt x="360138" y="140159"/>
                        <a:pt x="338534" y="130030"/>
                        <a:pt x="299865" y="114108"/>
                      </a:cubicBezTo>
                      <a:cubicBezTo>
                        <a:pt x="261196" y="98186"/>
                        <a:pt x="210056" y="68018"/>
                        <a:pt x="186545" y="52693"/>
                      </a:cubicBezTo>
                      <a:cubicBezTo>
                        <a:pt x="163034" y="37368"/>
                        <a:pt x="167693" y="30119"/>
                        <a:pt x="158800" y="22158"/>
                      </a:cubicBezTo>
                      <a:cubicBezTo>
                        <a:pt x="149908" y="14197"/>
                        <a:pt x="139685" y="-10399"/>
                        <a:pt x="133190" y="49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706" name="Picture 2" descr="C:\Users\CHAMERS\Desktop\BTVfig1crop.jpg"/>
                <p:cNvPicPr>
                  <a:picLocks noChangeAspect="1" noChangeArrowheads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769" t="25315" r="66202" b="11912"/>
                <a:stretch/>
              </p:blipFill>
              <p:spPr bwMode="auto">
                <a:xfrm rot="452122">
                  <a:off x="4305113" y="2607464"/>
                  <a:ext cx="68132" cy="6911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07" name="Picture 2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238160" y="2455976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08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542761" y="2220352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09" name="Picture 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14736" y="2410751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10" name="Picture 5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69972" y="2584257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11" name="Picture 6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636948" y="2541451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12" name="Picture 7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60373" y="2126189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13" name="Picture 8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37171" y="2329220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14" name="Picture 9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522838" y="2399854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15" name="Picture 10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90600" y="2126189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16" name="Picture 11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675842" y="2269032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685" name="Ellipse 5"/>
              <p:cNvSpPr/>
              <p:nvPr/>
            </p:nvSpPr>
            <p:spPr bwMode="auto">
              <a:xfrm>
                <a:off x="7715181" y="3165111"/>
                <a:ext cx="65933" cy="41768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933" h="41768">
                    <a:moveTo>
                      <a:pt x="1162" y="40465"/>
                    </a:moveTo>
                    <a:cubicBezTo>
                      <a:pt x="-3227" y="36983"/>
                      <a:pt x="5784" y="20446"/>
                      <a:pt x="11975" y="13858"/>
                    </a:cubicBezTo>
                    <a:cubicBezTo>
                      <a:pt x="18166" y="7270"/>
                      <a:pt x="29317" y="1662"/>
                      <a:pt x="38310" y="937"/>
                    </a:cubicBezTo>
                    <a:cubicBezTo>
                      <a:pt x="47303" y="212"/>
                      <a:pt x="65933" y="-3116"/>
                      <a:pt x="65933" y="9509"/>
                    </a:cubicBezTo>
                    <a:cubicBezTo>
                      <a:pt x="65933" y="22134"/>
                      <a:pt x="49105" y="29592"/>
                      <a:pt x="38310" y="34751"/>
                    </a:cubicBezTo>
                    <a:cubicBezTo>
                      <a:pt x="27515" y="39910"/>
                      <a:pt x="5551" y="43947"/>
                      <a:pt x="1162" y="4046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686" name="Ellipse 5"/>
              <p:cNvSpPr/>
              <p:nvPr/>
            </p:nvSpPr>
            <p:spPr bwMode="auto">
              <a:xfrm>
                <a:off x="8038589" y="3140671"/>
                <a:ext cx="87363" cy="40692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0220"/>
                  <a:gd name="connsiteY0" fmla="*/ 40465 h 41768"/>
                  <a:gd name="connsiteX1" fmla="*/ 11975 w 80220"/>
                  <a:gd name="connsiteY1" fmla="*/ 13858 h 41768"/>
                  <a:gd name="connsiteX2" fmla="*/ 38310 w 80220"/>
                  <a:gd name="connsiteY2" fmla="*/ 937 h 41768"/>
                  <a:gd name="connsiteX3" fmla="*/ 80220 w 80220"/>
                  <a:gd name="connsiteY3" fmla="*/ 9509 h 41768"/>
                  <a:gd name="connsiteX4" fmla="*/ 38310 w 80220"/>
                  <a:gd name="connsiteY4" fmla="*/ 34751 h 41768"/>
                  <a:gd name="connsiteX5" fmla="*/ 1162 w 80220"/>
                  <a:gd name="connsiteY5" fmla="*/ 40465 h 41768"/>
                  <a:gd name="connsiteX0" fmla="*/ 1162 w 87363"/>
                  <a:gd name="connsiteY0" fmla="*/ 39551 h 40692"/>
                  <a:gd name="connsiteX1" fmla="*/ 11975 w 87363"/>
                  <a:gd name="connsiteY1" fmla="*/ 12944 h 40692"/>
                  <a:gd name="connsiteX2" fmla="*/ 38310 w 87363"/>
                  <a:gd name="connsiteY2" fmla="*/ 23 h 40692"/>
                  <a:gd name="connsiteX3" fmla="*/ 87363 w 87363"/>
                  <a:gd name="connsiteY3" fmla="*/ 15739 h 40692"/>
                  <a:gd name="connsiteX4" fmla="*/ 38310 w 87363"/>
                  <a:gd name="connsiteY4" fmla="*/ 33837 h 40692"/>
                  <a:gd name="connsiteX5" fmla="*/ 1162 w 87363"/>
                  <a:gd name="connsiteY5" fmla="*/ 39551 h 4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363" h="40692">
                    <a:moveTo>
                      <a:pt x="1162" y="39551"/>
                    </a:moveTo>
                    <a:cubicBezTo>
                      <a:pt x="-3227" y="36069"/>
                      <a:pt x="5784" y="19532"/>
                      <a:pt x="11975" y="12944"/>
                    </a:cubicBezTo>
                    <a:cubicBezTo>
                      <a:pt x="18166" y="6356"/>
                      <a:pt x="25745" y="-443"/>
                      <a:pt x="38310" y="23"/>
                    </a:cubicBezTo>
                    <a:cubicBezTo>
                      <a:pt x="50875" y="489"/>
                      <a:pt x="87363" y="3114"/>
                      <a:pt x="87363" y="15739"/>
                    </a:cubicBezTo>
                    <a:cubicBezTo>
                      <a:pt x="87363" y="28364"/>
                      <a:pt x="52677" y="29868"/>
                      <a:pt x="38310" y="33837"/>
                    </a:cubicBezTo>
                    <a:cubicBezTo>
                      <a:pt x="23943" y="37806"/>
                      <a:pt x="5551" y="43033"/>
                      <a:pt x="1162" y="3955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687" name="Ellipse 5"/>
              <p:cNvSpPr/>
              <p:nvPr/>
            </p:nvSpPr>
            <p:spPr bwMode="auto">
              <a:xfrm>
                <a:off x="7956209" y="3094633"/>
                <a:ext cx="89746" cy="35728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9746"/>
                  <a:gd name="connsiteY0" fmla="*/ 39734 h 40979"/>
                  <a:gd name="connsiteX1" fmla="*/ 11975 w 89746"/>
                  <a:gd name="connsiteY1" fmla="*/ 13127 h 40979"/>
                  <a:gd name="connsiteX2" fmla="*/ 38310 w 89746"/>
                  <a:gd name="connsiteY2" fmla="*/ 206 h 40979"/>
                  <a:gd name="connsiteX3" fmla="*/ 89746 w 89746"/>
                  <a:gd name="connsiteY3" fmla="*/ 11159 h 40979"/>
                  <a:gd name="connsiteX4" fmla="*/ 38310 w 89746"/>
                  <a:gd name="connsiteY4" fmla="*/ 34020 h 40979"/>
                  <a:gd name="connsiteX5" fmla="*/ 1162 w 89746"/>
                  <a:gd name="connsiteY5" fmla="*/ 39734 h 40979"/>
                  <a:gd name="connsiteX0" fmla="*/ 1162 w 89746"/>
                  <a:gd name="connsiteY0" fmla="*/ 34665 h 35910"/>
                  <a:gd name="connsiteX1" fmla="*/ 11975 w 89746"/>
                  <a:gd name="connsiteY1" fmla="*/ 8058 h 35910"/>
                  <a:gd name="connsiteX2" fmla="*/ 47835 w 89746"/>
                  <a:gd name="connsiteY2" fmla="*/ 4662 h 35910"/>
                  <a:gd name="connsiteX3" fmla="*/ 89746 w 89746"/>
                  <a:gd name="connsiteY3" fmla="*/ 6090 h 35910"/>
                  <a:gd name="connsiteX4" fmla="*/ 38310 w 89746"/>
                  <a:gd name="connsiteY4" fmla="*/ 28951 h 35910"/>
                  <a:gd name="connsiteX5" fmla="*/ 1162 w 89746"/>
                  <a:gd name="connsiteY5" fmla="*/ 34665 h 35910"/>
                  <a:gd name="connsiteX0" fmla="*/ 1162 w 89746"/>
                  <a:gd name="connsiteY0" fmla="*/ 34977 h 35728"/>
                  <a:gd name="connsiteX1" fmla="*/ 11975 w 89746"/>
                  <a:gd name="connsiteY1" fmla="*/ 15514 h 35728"/>
                  <a:gd name="connsiteX2" fmla="*/ 47835 w 89746"/>
                  <a:gd name="connsiteY2" fmla="*/ 4974 h 35728"/>
                  <a:gd name="connsiteX3" fmla="*/ 89746 w 89746"/>
                  <a:gd name="connsiteY3" fmla="*/ 6402 h 35728"/>
                  <a:gd name="connsiteX4" fmla="*/ 38310 w 89746"/>
                  <a:gd name="connsiteY4" fmla="*/ 29263 h 35728"/>
                  <a:gd name="connsiteX5" fmla="*/ 1162 w 89746"/>
                  <a:gd name="connsiteY5" fmla="*/ 34977 h 3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746" h="35728">
                    <a:moveTo>
                      <a:pt x="1162" y="34977"/>
                    </a:moveTo>
                    <a:cubicBezTo>
                      <a:pt x="-3227" y="32686"/>
                      <a:pt x="5784" y="22102"/>
                      <a:pt x="11975" y="15514"/>
                    </a:cubicBezTo>
                    <a:cubicBezTo>
                      <a:pt x="18166" y="8926"/>
                      <a:pt x="34873" y="6493"/>
                      <a:pt x="47835" y="4974"/>
                    </a:cubicBezTo>
                    <a:cubicBezTo>
                      <a:pt x="60797" y="3455"/>
                      <a:pt x="89746" y="-6223"/>
                      <a:pt x="89746" y="6402"/>
                    </a:cubicBezTo>
                    <a:cubicBezTo>
                      <a:pt x="89746" y="19027"/>
                      <a:pt x="53074" y="24501"/>
                      <a:pt x="38310" y="29263"/>
                    </a:cubicBezTo>
                    <a:cubicBezTo>
                      <a:pt x="23546" y="34025"/>
                      <a:pt x="5551" y="37268"/>
                      <a:pt x="1162" y="3497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688" name="Ellipse 5"/>
              <p:cNvSpPr/>
              <p:nvPr/>
            </p:nvSpPr>
            <p:spPr bwMode="auto">
              <a:xfrm>
                <a:off x="7647511" y="3093663"/>
                <a:ext cx="63552" cy="39179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9746"/>
                  <a:gd name="connsiteY0" fmla="*/ 39734 h 40979"/>
                  <a:gd name="connsiteX1" fmla="*/ 11975 w 89746"/>
                  <a:gd name="connsiteY1" fmla="*/ 13127 h 40979"/>
                  <a:gd name="connsiteX2" fmla="*/ 38310 w 89746"/>
                  <a:gd name="connsiteY2" fmla="*/ 206 h 40979"/>
                  <a:gd name="connsiteX3" fmla="*/ 89746 w 89746"/>
                  <a:gd name="connsiteY3" fmla="*/ 11159 h 40979"/>
                  <a:gd name="connsiteX4" fmla="*/ 38310 w 89746"/>
                  <a:gd name="connsiteY4" fmla="*/ 34020 h 40979"/>
                  <a:gd name="connsiteX5" fmla="*/ 1162 w 89746"/>
                  <a:gd name="connsiteY5" fmla="*/ 39734 h 40979"/>
                  <a:gd name="connsiteX0" fmla="*/ 1162 w 89746"/>
                  <a:gd name="connsiteY0" fmla="*/ 34665 h 35910"/>
                  <a:gd name="connsiteX1" fmla="*/ 11975 w 89746"/>
                  <a:gd name="connsiteY1" fmla="*/ 8058 h 35910"/>
                  <a:gd name="connsiteX2" fmla="*/ 47835 w 89746"/>
                  <a:gd name="connsiteY2" fmla="*/ 4662 h 35910"/>
                  <a:gd name="connsiteX3" fmla="*/ 89746 w 89746"/>
                  <a:gd name="connsiteY3" fmla="*/ 6090 h 35910"/>
                  <a:gd name="connsiteX4" fmla="*/ 38310 w 89746"/>
                  <a:gd name="connsiteY4" fmla="*/ 28951 h 35910"/>
                  <a:gd name="connsiteX5" fmla="*/ 1162 w 89746"/>
                  <a:gd name="connsiteY5" fmla="*/ 34665 h 35910"/>
                  <a:gd name="connsiteX0" fmla="*/ 1162 w 89746"/>
                  <a:gd name="connsiteY0" fmla="*/ 34977 h 35728"/>
                  <a:gd name="connsiteX1" fmla="*/ 11975 w 89746"/>
                  <a:gd name="connsiteY1" fmla="*/ 15514 h 35728"/>
                  <a:gd name="connsiteX2" fmla="*/ 47835 w 89746"/>
                  <a:gd name="connsiteY2" fmla="*/ 4974 h 35728"/>
                  <a:gd name="connsiteX3" fmla="*/ 89746 w 89746"/>
                  <a:gd name="connsiteY3" fmla="*/ 6402 h 35728"/>
                  <a:gd name="connsiteX4" fmla="*/ 38310 w 89746"/>
                  <a:gd name="connsiteY4" fmla="*/ 29263 h 35728"/>
                  <a:gd name="connsiteX5" fmla="*/ 1162 w 89746"/>
                  <a:gd name="connsiteY5" fmla="*/ 34977 h 35728"/>
                  <a:gd name="connsiteX0" fmla="*/ 1162 w 58789"/>
                  <a:gd name="connsiteY0" fmla="*/ 31483 h 32136"/>
                  <a:gd name="connsiteX1" fmla="*/ 11975 w 58789"/>
                  <a:gd name="connsiteY1" fmla="*/ 12020 h 32136"/>
                  <a:gd name="connsiteX2" fmla="*/ 47835 w 58789"/>
                  <a:gd name="connsiteY2" fmla="*/ 1480 h 32136"/>
                  <a:gd name="connsiteX3" fmla="*/ 58789 w 58789"/>
                  <a:gd name="connsiteY3" fmla="*/ 8490 h 32136"/>
                  <a:gd name="connsiteX4" fmla="*/ 38310 w 58789"/>
                  <a:gd name="connsiteY4" fmla="*/ 25769 h 32136"/>
                  <a:gd name="connsiteX5" fmla="*/ 1162 w 58789"/>
                  <a:gd name="connsiteY5" fmla="*/ 31483 h 32136"/>
                  <a:gd name="connsiteX0" fmla="*/ 1162 w 63552"/>
                  <a:gd name="connsiteY0" fmla="*/ 30065 h 30617"/>
                  <a:gd name="connsiteX1" fmla="*/ 11975 w 63552"/>
                  <a:gd name="connsiteY1" fmla="*/ 10602 h 30617"/>
                  <a:gd name="connsiteX2" fmla="*/ 47835 w 63552"/>
                  <a:gd name="connsiteY2" fmla="*/ 62 h 30617"/>
                  <a:gd name="connsiteX3" fmla="*/ 63552 w 63552"/>
                  <a:gd name="connsiteY3" fmla="*/ 14515 h 30617"/>
                  <a:gd name="connsiteX4" fmla="*/ 38310 w 63552"/>
                  <a:gd name="connsiteY4" fmla="*/ 24351 h 30617"/>
                  <a:gd name="connsiteX5" fmla="*/ 1162 w 63552"/>
                  <a:gd name="connsiteY5" fmla="*/ 30065 h 3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52" h="30617">
                    <a:moveTo>
                      <a:pt x="1162" y="30065"/>
                    </a:moveTo>
                    <a:cubicBezTo>
                      <a:pt x="-3227" y="27774"/>
                      <a:pt x="5784" y="17190"/>
                      <a:pt x="11975" y="10602"/>
                    </a:cubicBezTo>
                    <a:cubicBezTo>
                      <a:pt x="18166" y="4014"/>
                      <a:pt x="39239" y="-590"/>
                      <a:pt x="47835" y="62"/>
                    </a:cubicBezTo>
                    <a:cubicBezTo>
                      <a:pt x="56431" y="714"/>
                      <a:pt x="63552" y="1890"/>
                      <a:pt x="63552" y="14515"/>
                    </a:cubicBezTo>
                    <a:cubicBezTo>
                      <a:pt x="63552" y="27140"/>
                      <a:pt x="48708" y="21759"/>
                      <a:pt x="38310" y="24351"/>
                    </a:cubicBezTo>
                    <a:cubicBezTo>
                      <a:pt x="27912" y="26943"/>
                      <a:pt x="5551" y="32356"/>
                      <a:pt x="1162" y="3006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</p:grpSp>
        <p:grpSp>
          <p:nvGrpSpPr>
            <p:cNvPr id="650" name="Groupe 649"/>
            <p:cNvGrpSpPr/>
            <p:nvPr/>
          </p:nvGrpSpPr>
          <p:grpSpPr>
            <a:xfrm>
              <a:off x="4968000" y="5513525"/>
              <a:ext cx="864000" cy="709277"/>
              <a:chOff x="7415619" y="2527495"/>
              <a:chExt cx="834926" cy="682779"/>
            </a:xfrm>
          </p:grpSpPr>
          <p:grpSp>
            <p:nvGrpSpPr>
              <p:cNvPr id="651" name="Groupe 650"/>
              <p:cNvGrpSpPr>
                <a:grpSpLocks noChangeAspect="1"/>
              </p:cNvGrpSpPr>
              <p:nvPr/>
            </p:nvGrpSpPr>
            <p:grpSpPr>
              <a:xfrm>
                <a:off x="7415619" y="2527495"/>
                <a:ext cx="834926" cy="682779"/>
                <a:chOff x="3739809" y="2021450"/>
                <a:chExt cx="1217776" cy="995864"/>
              </a:xfrm>
            </p:grpSpPr>
            <p:sp>
              <p:nvSpPr>
                <p:cNvPr id="656" name="Forme libre 655"/>
                <p:cNvSpPr/>
                <p:nvPr/>
              </p:nvSpPr>
              <p:spPr>
                <a:xfrm>
                  <a:off x="4171139" y="2718457"/>
                  <a:ext cx="105915" cy="298857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882" h="1189855">
                      <a:moveTo>
                        <a:pt x="244233" y="37412"/>
                      </a:moveTo>
                      <a:cubicBezTo>
                        <a:pt x="270509" y="112736"/>
                        <a:pt x="242482" y="412281"/>
                        <a:pt x="254744" y="552419"/>
                      </a:cubicBezTo>
                      <a:cubicBezTo>
                        <a:pt x="267006" y="692557"/>
                        <a:pt x="303792" y="802915"/>
                        <a:pt x="317806" y="878239"/>
                      </a:cubicBezTo>
                      <a:cubicBezTo>
                        <a:pt x="331820" y="953563"/>
                        <a:pt x="363350" y="962323"/>
                        <a:pt x="338826" y="1004364"/>
                      </a:cubicBezTo>
                      <a:cubicBezTo>
                        <a:pt x="314302" y="1046405"/>
                        <a:pt x="226716" y="1100709"/>
                        <a:pt x="170661" y="1130488"/>
                      </a:cubicBezTo>
                      <a:cubicBezTo>
                        <a:pt x="114606" y="1160267"/>
                        <a:pt x="18260" y="1207563"/>
                        <a:pt x="2495" y="1183039"/>
                      </a:cubicBezTo>
                      <a:cubicBezTo>
                        <a:pt x="-13270" y="1158515"/>
                        <a:pt x="49792" y="1023633"/>
                        <a:pt x="76068" y="983343"/>
                      </a:cubicBezTo>
                      <a:cubicBezTo>
                        <a:pt x="102344" y="943053"/>
                        <a:pt x="154896" y="1007867"/>
                        <a:pt x="160151" y="941301"/>
                      </a:cubicBezTo>
                      <a:cubicBezTo>
                        <a:pt x="165406" y="874735"/>
                        <a:pt x="118109" y="724088"/>
                        <a:pt x="107599" y="583950"/>
                      </a:cubicBezTo>
                      <a:cubicBezTo>
                        <a:pt x="97089" y="443812"/>
                        <a:pt x="74317" y="191564"/>
                        <a:pt x="97089" y="100474"/>
                      </a:cubicBezTo>
                      <a:cubicBezTo>
                        <a:pt x="119861" y="9384"/>
                        <a:pt x="217957" y="-37912"/>
                        <a:pt x="244233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" name="Forme libre 656"/>
                <p:cNvSpPr/>
                <p:nvPr/>
              </p:nvSpPr>
              <p:spPr>
                <a:xfrm>
                  <a:off x="4072503" y="2628830"/>
                  <a:ext cx="103044" cy="281083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454" h="1119091">
                      <a:moveTo>
                        <a:pt x="234051" y="37412"/>
                      </a:moveTo>
                      <a:cubicBezTo>
                        <a:pt x="260327" y="112736"/>
                        <a:pt x="232300" y="412281"/>
                        <a:pt x="244562" y="552419"/>
                      </a:cubicBezTo>
                      <a:cubicBezTo>
                        <a:pt x="256824" y="692557"/>
                        <a:pt x="293610" y="802915"/>
                        <a:pt x="307624" y="878239"/>
                      </a:cubicBezTo>
                      <a:cubicBezTo>
                        <a:pt x="321638" y="953563"/>
                        <a:pt x="354920" y="969330"/>
                        <a:pt x="328644" y="1004364"/>
                      </a:cubicBezTo>
                      <a:cubicBezTo>
                        <a:pt x="302368" y="1039398"/>
                        <a:pt x="204272" y="1070929"/>
                        <a:pt x="149969" y="1088446"/>
                      </a:cubicBezTo>
                      <a:cubicBezTo>
                        <a:pt x="95666" y="1105963"/>
                        <a:pt x="18588" y="1133991"/>
                        <a:pt x="2823" y="1109467"/>
                      </a:cubicBezTo>
                      <a:cubicBezTo>
                        <a:pt x="-12942" y="1084943"/>
                        <a:pt x="41362" y="1011371"/>
                        <a:pt x="65886" y="983343"/>
                      </a:cubicBezTo>
                      <a:cubicBezTo>
                        <a:pt x="90410" y="955315"/>
                        <a:pt x="144714" y="1007867"/>
                        <a:pt x="149969" y="941301"/>
                      </a:cubicBezTo>
                      <a:cubicBezTo>
                        <a:pt x="155224" y="874735"/>
                        <a:pt x="107927" y="724088"/>
                        <a:pt x="97417" y="583950"/>
                      </a:cubicBezTo>
                      <a:cubicBezTo>
                        <a:pt x="86907" y="443812"/>
                        <a:pt x="64135" y="191564"/>
                        <a:pt x="86907" y="100474"/>
                      </a:cubicBezTo>
                      <a:cubicBezTo>
                        <a:pt x="109679" y="9384"/>
                        <a:pt x="207775" y="-37912"/>
                        <a:pt x="234051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" name="Forme libre 657"/>
                <p:cNvSpPr/>
                <p:nvPr/>
              </p:nvSpPr>
              <p:spPr>
                <a:xfrm>
                  <a:off x="4643256" y="2687233"/>
                  <a:ext cx="134554" cy="288149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" name="Forme libre 658"/>
                <p:cNvSpPr/>
                <p:nvPr/>
              </p:nvSpPr>
              <p:spPr>
                <a:xfrm>
                  <a:off x="4521303" y="2610382"/>
                  <a:ext cx="134554" cy="288149"/>
                </a:xfrm>
                <a:custGeom>
                  <a:avLst/>
                  <a:gdLst>
                    <a:gd name="connsiteX0" fmla="*/ 168193 w 271842"/>
                    <a:gd name="connsiteY0" fmla="*/ 37412 h 1130590"/>
                    <a:gd name="connsiteX1" fmla="*/ 178704 w 271842"/>
                    <a:gd name="connsiteY1" fmla="*/ 552419 h 1130590"/>
                    <a:gd name="connsiteX2" fmla="*/ 241766 w 271842"/>
                    <a:gd name="connsiteY2" fmla="*/ 878239 h 1130590"/>
                    <a:gd name="connsiteX3" fmla="*/ 262786 w 271842"/>
                    <a:gd name="connsiteY3" fmla="*/ 1004364 h 1130590"/>
                    <a:gd name="connsiteX4" fmla="*/ 94621 w 271842"/>
                    <a:gd name="connsiteY4" fmla="*/ 1130488 h 1130590"/>
                    <a:gd name="connsiteX5" fmla="*/ 28 w 271842"/>
                    <a:gd name="connsiteY5" fmla="*/ 983343 h 1130590"/>
                    <a:gd name="connsiteX6" fmla="*/ 84111 w 271842"/>
                    <a:gd name="connsiteY6" fmla="*/ 941301 h 1130590"/>
                    <a:gd name="connsiteX7" fmla="*/ 31559 w 271842"/>
                    <a:gd name="connsiteY7" fmla="*/ 583950 h 1130590"/>
                    <a:gd name="connsiteX8" fmla="*/ 21049 w 271842"/>
                    <a:gd name="connsiteY8" fmla="*/ 100474 h 1130590"/>
                    <a:gd name="connsiteX9" fmla="*/ 168193 w 271842"/>
                    <a:gd name="connsiteY9" fmla="*/ 37412 h 1130590"/>
                    <a:gd name="connsiteX0" fmla="*/ 244233 w 347882"/>
                    <a:gd name="connsiteY0" fmla="*/ 37412 h 1189855"/>
                    <a:gd name="connsiteX1" fmla="*/ 254744 w 347882"/>
                    <a:gd name="connsiteY1" fmla="*/ 552419 h 1189855"/>
                    <a:gd name="connsiteX2" fmla="*/ 317806 w 347882"/>
                    <a:gd name="connsiteY2" fmla="*/ 878239 h 1189855"/>
                    <a:gd name="connsiteX3" fmla="*/ 338826 w 347882"/>
                    <a:gd name="connsiteY3" fmla="*/ 1004364 h 1189855"/>
                    <a:gd name="connsiteX4" fmla="*/ 170661 w 347882"/>
                    <a:gd name="connsiteY4" fmla="*/ 1130488 h 1189855"/>
                    <a:gd name="connsiteX5" fmla="*/ 2495 w 347882"/>
                    <a:gd name="connsiteY5" fmla="*/ 1183039 h 1189855"/>
                    <a:gd name="connsiteX6" fmla="*/ 76068 w 347882"/>
                    <a:gd name="connsiteY6" fmla="*/ 983343 h 1189855"/>
                    <a:gd name="connsiteX7" fmla="*/ 160151 w 347882"/>
                    <a:gd name="connsiteY7" fmla="*/ 941301 h 1189855"/>
                    <a:gd name="connsiteX8" fmla="*/ 107599 w 347882"/>
                    <a:gd name="connsiteY8" fmla="*/ 583950 h 1189855"/>
                    <a:gd name="connsiteX9" fmla="*/ 97089 w 347882"/>
                    <a:gd name="connsiteY9" fmla="*/ 100474 h 1189855"/>
                    <a:gd name="connsiteX10" fmla="*/ 244233 w 347882"/>
                    <a:gd name="connsiteY10" fmla="*/ 37412 h 1189855"/>
                    <a:gd name="connsiteX0" fmla="*/ 234051 w 337700"/>
                    <a:gd name="connsiteY0" fmla="*/ 37412 h 1138314"/>
                    <a:gd name="connsiteX1" fmla="*/ 244562 w 337700"/>
                    <a:gd name="connsiteY1" fmla="*/ 552419 h 1138314"/>
                    <a:gd name="connsiteX2" fmla="*/ 307624 w 337700"/>
                    <a:gd name="connsiteY2" fmla="*/ 878239 h 1138314"/>
                    <a:gd name="connsiteX3" fmla="*/ 328644 w 337700"/>
                    <a:gd name="connsiteY3" fmla="*/ 1004364 h 1138314"/>
                    <a:gd name="connsiteX4" fmla="*/ 160479 w 337700"/>
                    <a:gd name="connsiteY4" fmla="*/ 1130488 h 1138314"/>
                    <a:gd name="connsiteX5" fmla="*/ 2823 w 337700"/>
                    <a:gd name="connsiteY5" fmla="*/ 1109467 h 1138314"/>
                    <a:gd name="connsiteX6" fmla="*/ 65886 w 337700"/>
                    <a:gd name="connsiteY6" fmla="*/ 983343 h 1138314"/>
                    <a:gd name="connsiteX7" fmla="*/ 149969 w 337700"/>
                    <a:gd name="connsiteY7" fmla="*/ 941301 h 1138314"/>
                    <a:gd name="connsiteX8" fmla="*/ 97417 w 337700"/>
                    <a:gd name="connsiteY8" fmla="*/ 583950 h 1138314"/>
                    <a:gd name="connsiteX9" fmla="*/ 86907 w 337700"/>
                    <a:gd name="connsiteY9" fmla="*/ 100474 h 1138314"/>
                    <a:gd name="connsiteX10" fmla="*/ 234051 w 337700"/>
                    <a:gd name="connsiteY10" fmla="*/ 37412 h 1138314"/>
                    <a:gd name="connsiteX0" fmla="*/ 234051 w 338454"/>
                    <a:gd name="connsiteY0" fmla="*/ 37412 h 1119091"/>
                    <a:gd name="connsiteX1" fmla="*/ 244562 w 338454"/>
                    <a:gd name="connsiteY1" fmla="*/ 552419 h 1119091"/>
                    <a:gd name="connsiteX2" fmla="*/ 307624 w 338454"/>
                    <a:gd name="connsiteY2" fmla="*/ 878239 h 1119091"/>
                    <a:gd name="connsiteX3" fmla="*/ 328644 w 338454"/>
                    <a:gd name="connsiteY3" fmla="*/ 1004364 h 1119091"/>
                    <a:gd name="connsiteX4" fmla="*/ 149969 w 338454"/>
                    <a:gd name="connsiteY4" fmla="*/ 1088446 h 1119091"/>
                    <a:gd name="connsiteX5" fmla="*/ 2823 w 338454"/>
                    <a:gd name="connsiteY5" fmla="*/ 1109467 h 1119091"/>
                    <a:gd name="connsiteX6" fmla="*/ 65886 w 338454"/>
                    <a:gd name="connsiteY6" fmla="*/ 983343 h 1119091"/>
                    <a:gd name="connsiteX7" fmla="*/ 149969 w 338454"/>
                    <a:gd name="connsiteY7" fmla="*/ 941301 h 1119091"/>
                    <a:gd name="connsiteX8" fmla="*/ 97417 w 338454"/>
                    <a:gd name="connsiteY8" fmla="*/ 583950 h 1119091"/>
                    <a:gd name="connsiteX9" fmla="*/ 86907 w 338454"/>
                    <a:gd name="connsiteY9" fmla="*/ 100474 h 1119091"/>
                    <a:gd name="connsiteX10" fmla="*/ 234051 w 338454"/>
                    <a:gd name="connsiteY10" fmla="*/ 37412 h 1119091"/>
                    <a:gd name="connsiteX0" fmla="*/ 337547 w 441950"/>
                    <a:gd name="connsiteY0" fmla="*/ 37412 h 1147223"/>
                    <a:gd name="connsiteX1" fmla="*/ 348058 w 441950"/>
                    <a:gd name="connsiteY1" fmla="*/ 552419 h 1147223"/>
                    <a:gd name="connsiteX2" fmla="*/ 411120 w 441950"/>
                    <a:gd name="connsiteY2" fmla="*/ 878239 h 1147223"/>
                    <a:gd name="connsiteX3" fmla="*/ 432140 w 441950"/>
                    <a:gd name="connsiteY3" fmla="*/ 1004364 h 1147223"/>
                    <a:gd name="connsiteX4" fmla="*/ 253465 w 441950"/>
                    <a:gd name="connsiteY4" fmla="*/ 1088446 h 1147223"/>
                    <a:gd name="connsiteX5" fmla="*/ 1216 w 441950"/>
                    <a:gd name="connsiteY5" fmla="*/ 1140998 h 1147223"/>
                    <a:gd name="connsiteX6" fmla="*/ 169382 w 441950"/>
                    <a:gd name="connsiteY6" fmla="*/ 983343 h 1147223"/>
                    <a:gd name="connsiteX7" fmla="*/ 253465 w 441950"/>
                    <a:gd name="connsiteY7" fmla="*/ 941301 h 1147223"/>
                    <a:gd name="connsiteX8" fmla="*/ 200913 w 441950"/>
                    <a:gd name="connsiteY8" fmla="*/ 583950 h 1147223"/>
                    <a:gd name="connsiteX9" fmla="*/ 190403 w 441950"/>
                    <a:gd name="connsiteY9" fmla="*/ 100474 h 1147223"/>
                    <a:gd name="connsiteX10" fmla="*/ 337547 w 441950"/>
                    <a:gd name="connsiteY10" fmla="*/ 37412 h 114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950" h="1147223">
                      <a:moveTo>
                        <a:pt x="337547" y="37412"/>
                      </a:moveTo>
                      <a:cubicBezTo>
                        <a:pt x="363823" y="112736"/>
                        <a:pt x="335796" y="412281"/>
                        <a:pt x="348058" y="552419"/>
                      </a:cubicBezTo>
                      <a:cubicBezTo>
                        <a:pt x="360320" y="692557"/>
                        <a:pt x="397106" y="802915"/>
                        <a:pt x="411120" y="878239"/>
                      </a:cubicBezTo>
                      <a:cubicBezTo>
                        <a:pt x="425134" y="953563"/>
                        <a:pt x="458416" y="969330"/>
                        <a:pt x="432140" y="1004364"/>
                      </a:cubicBezTo>
                      <a:cubicBezTo>
                        <a:pt x="405864" y="1039398"/>
                        <a:pt x="325286" y="1065674"/>
                        <a:pt x="253465" y="1088446"/>
                      </a:cubicBezTo>
                      <a:cubicBezTo>
                        <a:pt x="181644" y="1111218"/>
                        <a:pt x="16981" y="1165522"/>
                        <a:pt x="1216" y="1140998"/>
                      </a:cubicBezTo>
                      <a:cubicBezTo>
                        <a:pt x="-14549" y="1116474"/>
                        <a:pt x="127341" y="1016626"/>
                        <a:pt x="169382" y="983343"/>
                      </a:cubicBezTo>
                      <a:cubicBezTo>
                        <a:pt x="211424" y="950060"/>
                        <a:pt x="248210" y="1007867"/>
                        <a:pt x="253465" y="941301"/>
                      </a:cubicBezTo>
                      <a:cubicBezTo>
                        <a:pt x="258720" y="874735"/>
                        <a:pt x="211423" y="724088"/>
                        <a:pt x="200913" y="583950"/>
                      </a:cubicBezTo>
                      <a:cubicBezTo>
                        <a:pt x="190403" y="443812"/>
                        <a:pt x="167631" y="191564"/>
                        <a:pt x="190403" y="100474"/>
                      </a:cubicBezTo>
                      <a:cubicBezTo>
                        <a:pt x="213175" y="9384"/>
                        <a:pt x="311271" y="-37912"/>
                        <a:pt x="337547" y="374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" name="Forme libre 659"/>
                <p:cNvSpPr/>
                <p:nvPr/>
              </p:nvSpPr>
              <p:spPr>
                <a:xfrm>
                  <a:off x="4061846" y="2021450"/>
                  <a:ext cx="894039" cy="756809"/>
                </a:xfrm>
                <a:custGeom>
                  <a:avLst/>
                  <a:gdLst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601026 w 2934323"/>
                    <a:gd name="connsiteY3" fmla="*/ 426598 h 3013127"/>
                    <a:gd name="connsiteX4" fmla="*/ 622047 w 2934323"/>
                    <a:gd name="connsiteY4" fmla="*/ 132308 h 3013127"/>
                    <a:gd name="connsiteX5" fmla="*/ 832254 w 2934323"/>
                    <a:gd name="connsiteY5" fmla="*/ 6184 h 3013127"/>
                    <a:gd name="connsiteX6" fmla="*/ 968888 w 2934323"/>
                    <a:gd name="connsiteY6" fmla="*/ 37715 h 3013127"/>
                    <a:gd name="connsiteX7" fmla="*/ 1147564 w 2934323"/>
                    <a:gd name="connsiteY7" fmla="*/ 195370 h 3013127"/>
                    <a:gd name="connsiteX8" fmla="*/ 1305219 w 2934323"/>
                    <a:gd name="connsiteY8" fmla="*/ 27204 h 3013127"/>
                    <a:gd name="connsiteX9" fmla="*/ 1504916 w 2934323"/>
                    <a:gd name="connsiteY9" fmla="*/ 16694 h 3013127"/>
                    <a:gd name="connsiteX10" fmla="*/ 1673082 w 2934323"/>
                    <a:gd name="connsiteY10" fmla="*/ 163839 h 3013127"/>
                    <a:gd name="connsiteX11" fmla="*/ 1704613 w 2934323"/>
                    <a:gd name="connsiteY11" fmla="*/ 289963 h 3013127"/>
                    <a:gd name="connsiteX12" fmla="*/ 1914819 w 2934323"/>
                    <a:gd name="connsiteY12" fmla="*/ 90266 h 3013127"/>
                    <a:gd name="connsiteX13" fmla="*/ 2082985 w 2934323"/>
                    <a:gd name="connsiteY13" fmla="*/ 153329 h 3013127"/>
                    <a:gd name="connsiteX14" fmla="*/ 2156557 w 2934323"/>
                    <a:gd name="connsiteY14" fmla="*/ 321494 h 3013127"/>
                    <a:gd name="connsiteX15" fmla="*/ 2114516 w 2934323"/>
                    <a:gd name="connsiteY15" fmla="*/ 426598 h 3013127"/>
                    <a:gd name="connsiteX16" fmla="*/ 2398295 w 2934323"/>
                    <a:gd name="connsiteY16" fmla="*/ 374046 h 3013127"/>
                    <a:gd name="connsiteX17" fmla="*/ 2482378 w 2934323"/>
                    <a:gd name="connsiteY17" fmla="*/ 521191 h 3013127"/>
                    <a:gd name="connsiteX18" fmla="*/ 2398295 w 2934323"/>
                    <a:gd name="connsiteY18" fmla="*/ 762929 h 3013127"/>
                    <a:gd name="connsiteX19" fmla="*/ 2576971 w 2934323"/>
                    <a:gd name="connsiteY19" fmla="*/ 762929 h 3013127"/>
                    <a:gd name="connsiteX20" fmla="*/ 2766157 w 2934323"/>
                    <a:gd name="connsiteY20" fmla="*/ 889053 h 3013127"/>
                    <a:gd name="connsiteX21" fmla="*/ 2692585 w 2934323"/>
                    <a:gd name="connsiteY21" fmla="*/ 1099260 h 3013127"/>
                    <a:gd name="connsiteX22" fmla="*/ 2566461 w 2934323"/>
                    <a:gd name="connsiteY22" fmla="*/ 1204363 h 3013127"/>
                    <a:gd name="connsiteX23" fmla="*/ 2860751 w 2934323"/>
                    <a:gd name="connsiteY23" fmla="*/ 1235894 h 3013127"/>
                    <a:gd name="connsiteX24" fmla="*/ 2934323 w 2934323"/>
                    <a:gd name="connsiteY24" fmla="*/ 1425080 h 3013127"/>
                    <a:gd name="connsiteX25" fmla="*/ 2787178 w 2934323"/>
                    <a:gd name="connsiteY25" fmla="*/ 1572225 h 3013127"/>
                    <a:gd name="connsiteX26" fmla="*/ 2661054 w 2934323"/>
                    <a:gd name="connsiteY26" fmla="*/ 1645798 h 3013127"/>
                    <a:gd name="connsiteX27" fmla="*/ 2797688 w 2934323"/>
                    <a:gd name="connsiteY27" fmla="*/ 1803453 h 3013127"/>
                    <a:gd name="connsiteX28" fmla="*/ 2829219 w 2934323"/>
                    <a:gd name="connsiteY28" fmla="*/ 1992639 h 3013127"/>
                    <a:gd name="connsiteX29" fmla="*/ 2545440 w 2934323"/>
                    <a:gd name="connsiteY29" fmla="*/ 2055701 h 3013127"/>
                    <a:gd name="connsiteX30" fmla="*/ 2713606 w 2934323"/>
                    <a:gd name="connsiteY30" fmla="*/ 2244887 h 3013127"/>
                    <a:gd name="connsiteX31" fmla="*/ 2682075 w 2934323"/>
                    <a:gd name="connsiteY31" fmla="*/ 2360501 h 3013127"/>
                    <a:gd name="connsiteX32" fmla="*/ 2534930 w 2934323"/>
                    <a:gd name="connsiteY32" fmla="*/ 2402542 h 3013127"/>
                    <a:gd name="connsiteX33" fmla="*/ 2387785 w 2934323"/>
                    <a:gd name="connsiteY33" fmla="*/ 2392032 h 3013127"/>
                    <a:gd name="connsiteX34" fmla="*/ 2461357 w 2934323"/>
                    <a:gd name="connsiteY34" fmla="*/ 2560198 h 3013127"/>
                    <a:gd name="connsiteX35" fmla="*/ 2356254 w 2934323"/>
                    <a:gd name="connsiteY35" fmla="*/ 2728363 h 3013127"/>
                    <a:gd name="connsiteX36" fmla="*/ 2209109 w 2934323"/>
                    <a:gd name="connsiteY36" fmla="*/ 2749384 h 3013127"/>
                    <a:gd name="connsiteX37" fmla="*/ 2125026 w 2934323"/>
                    <a:gd name="connsiteY37" fmla="*/ 2654791 h 3013127"/>
                    <a:gd name="connsiteX38" fmla="*/ 2104006 w 2934323"/>
                    <a:gd name="connsiteY38" fmla="*/ 2843977 h 3013127"/>
                    <a:gd name="connsiteX39" fmla="*/ 1956861 w 2934323"/>
                    <a:gd name="connsiteY39" fmla="*/ 2886018 h 3013127"/>
                    <a:gd name="connsiteX40" fmla="*/ 1788695 w 2934323"/>
                    <a:gd name="connsiteY40" fmla="*/ 2728363 h 3013127"/>
                    <a:gd name="connsiteX41" fmla="*/ 1736144 w 2934323"/>
                    <a:gd name="connsiteY41" fmla="*/ 2907039 h 3013127"/>
                    <a:gd name="connsiteX42" fmla="*/ 1620530 w 2934323"/>
                    <a:gd name="connsiteY42" fmla="*/ 2970101 h 3013127"/>
                    <a:gd name="connsiteX43" fmla="*/ 1441854 w 2934323"/>
                    <a:gd name="connsiteY43" fmla="*/ 2907039 h 3013127"/>
                    <a:gd name="connsiteX44" fmla="*/ 1410323 w 2934323"/>
                    <a:gd name="connsiteY44" fmla="*/ 2791425 h 3013127"/>
                    <a:gd name="connsiteX45" fmla="*/ 1347261 w 2934323"/>
                    <a:gd name="connsiteY45" fmla="*/ 2980611 h 3013127"/>
                    <a:gd name="connsiteX46" fmla="*/ 1179095 w 2934323"/>
                    <a:gd name="connsiteY46" fmla="*/ 3012142 h 3013127"/>
                    <a:gd name="connsiteX47" fmla="*/ 1095013 w 2934323"/>
                    <a:gd name="connsiteY47" fmla="*/ 2970101 h 3013127"/>
                    <a:gd name="connsiteX48" fmla="*/ 1073992 w 2934323"/>
                    <a:gd name="connsiteY48" fmla="*/ 2812446 h 3013127"/>
                    <a:gd name="connsiteX49" fmla="*/ 937357 w 2934323"/>
                    <a:gd name="connsiteY49" fmla="*/ 2970101 h 3013127"/>
                    <a:gd name="connsiteX50" fmla="*/ 800723 w 2934323"/>
                    <a:gd name="connsiteY50" fmla="*/ 2980611 h 3013127"/>
                    <a:gd name="connsiteX51" fmla="*/ 716640 w 2934323"/>
                    <a:gd name="connsiteY51" fmla="*/ 2854487 h 3013127"/>
                    <a:gd name="connsiteX52" fmla="*/ 706130 w 2934323"/>
                    <a:gd name="connsiteY52" fmla="*/ 2728363 h 3013127"/>
                    <a:gd name="connsiteX53" fmla="*/ 548475 w 2934323"/>
                    <a:gd name="connsiteY53" fmla="*/ 2833466 h 3013127"/>
                    <a:gd name="connsiteX54" fmla="*/ 422351 w 2934323"/>
                    <a:gd name="connsiteY54" fmla="*/ 2854487 h 3013127"/>
                    <a:gd name="connsiteX55" fmla="*/ 369799 w 2934323"/>
                    <a:gd name="connsiteY55" fmla="*/ 2696832 h 3013127"/>
                    <a:gd name="connsiteX56" fmla="*/ 390819 w 2934323"/>
                    <a:gd name="connsiteY56" fmla="*/ 2612749 h 3013127"/>
                    <a:gd name="connsiteX57" fmla="*/ 191123 w 2934323"/>
                    <a:gd name="connsiteY57" fmla="*/ 2633770 h 3013127"/>
                    <a:gd name="connsiteX58" fmla="*/ 138571 w 2934323"/>
                    <a:gd name="connsiteY58" fmla="*/ 2528666 h 3013127"/>
                    <a:gd name="connsiteX59" fmla="*/ 180613 w 2934323"/>
                    <a:gd name="connsiteY59" fmla="*/ 2349991 h 3013127"/>
                    <a:gd name="connsiteX60" fmla="*/ 96530 w 2934323"/>
                    <a:gd name="connsiteY60" fmla="*/ 2339480 h 3013127"/>
                    <a:gd name="connsiteX61" fmla="*/ 1937 w 2934323"/>
                    <a:gd name="connsiteY61" fmla="*/ 2265908 h 3013127"/>
                    <a:gd name="connsiteX62" fmla="*/ 33468 w 2934323"/>
                    <a:gd name="connsiteY62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74046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545440 w 2934323"/>
                    <a:gd name="connsiteY30" fmla="*/ 2055701 h 3013127"/>
                    <a:gd name="connsiteX31" fmla="*/ 2713606 w 2934323"/>
                    <a:gd name="connsiteY31" fmla="*/ 2244887 h 3013127"/>
                    <a:gd name="connsiteX32" fmla="*/ 2682075 w 2934323"/>
                    <a:gd name="connsiteY32" fmla="*/ 2360501 h 3013127"/>
                    <a:gd name="connsiteX33" fmla="*/ 2534930 w 2934323"/>
                    <a:gd name="connsiteY33" fmla="*/ 2402542 h 3013127"/>
                    <a:gd name="connsiteX34" fmla="*/ 2387785 w 2934323"/>
                    <a:gd name="connsiteY34" fmla="*/ 2392032 h 3013127"/>
                    <a:gd name="connsiteX35" fmla="*/ 2461357 w 2934323"/>
                    <a:gd name="connsiteY35" fmla="*/ 2560198 h 3013127"/>
                    <a:gd name="connsiteX36" fmla="*/ 2356254 w 2934323"/>
                    <a:gd name="connsiteY36" fmla="*/ 2728363 h 3013127"/>
                    <a:gd name="connsiteX37" fmla="*/ 2209109 w 2934323"/>
                    <a:gd name="connsiteY37" fmla="*/ 2749384 h 3013127"/>
                    <a:gd name="connsiteX38" fmla="*/ 2125026 w 2934323"/>
                    <a:gd name="connsiteY38" fmla="*/ 2654791 h 3013127"/>
                    <a:gd name="connsiteX39" fmla="*/ 2104006 w 2934323"/>
                    <a:gd name="connsiteY39" fmla="*/ 2843977 h 3013127"/>
                    <a:gd name="connsiteX40" fmla="*/ 1956861 w 2934323"/>
                    <a:gd name="connsiteY40" fmla="*/ 2886018 h 3013127"/>
                    <a:gd name="connsiteX41" fmla="*/ 1788695 w 2934323"/>
                    <a:gd name="connsiteY41" fmla="*/ 2728363 h 3013127"/>
                    <a:gd name="connsiteX42" fmla="*/ 1736144 w 2934323"/>
                    <a:gd name="connsiteY42" fmla="*/ 2907039 h 3013127"/>
                    <a:gd name="connsiteX43" fmla="*/ 1620530 w 2934323"/>
                    <a:gd name="connsiteY43" fmla="*/ 2970101 h 3013127"/>
                    <a:gd name="connsiteX44" fmla="*/ 1441854 w 2934323"/>
                    <a:gd name="connsiteY44" fmla="*/ 2907039 h 3013127"/>
                    <a:gd name="connsiteX45" fmla="*/ 1410323 w 2934323"/>
                    <a:gd name="connsiteY45" fmla="*/ 2791425 h 3013127"/>
                    <a:gd name="connsiteX46" fmla="*/ 1347261 w 2934323"/>
                    <a:gd name="connsiteY46" fmla="*/ 2980611 h 3013127"/>
                    <a:gd name="connsiteX47" fmla="*/ 1179095 w 2934323"/>
                    <a:gd name="connsiteY47" fmla="*/ 3012142 h 3013127"/>
                    <a:gd name="connsiteX48" fmla="*/ 1095013 w 2934323"/>
                    <a:gd name="connsiteY48" fmla="*/ 2970101 h 3013127"/>
                    <a:gd name="connsiteX49" fmla="*/ 1073992 w 2934323"/>
                    <a:gd name="connsiteY49" fmla="*/ 2812446 h 3013127"/>
                    <a:gd name="connsiteX50" fmla="*/ 937357 w 2934323"/>
                    <a:gd name="connsiteY50" fmla="*/ 2970101 h 3013127"/>
                    <a:gd name="connsiteX51" fmla="*/ 800723 w 2934323"/>
                    <a:gd name="connsiteY51" fmla="*/ 2980611 h 3013127"/>
                    <a:gd name="connsiteX52" fmla="*/ 716640 w 2934323"/>
                    <a:gd name="connsiteY52" fmla="*/ 2854487 h 3013127"/>
                    <a:gd name="connsiteX53" fmla="*/ 706130 w 2934323"/>
                    <a:gd name="connsiteY53" fmla="*/ 2728363 h 3013127"/>
                    <a:gd name="connsiteX54" fmla="*/ 548475 w 2934323"/>
                    <a:gd name="connsiteY54" fmla="*/ 2833466 h 3013127"/>
                    <a:gd name="connsiteX55" fmla="*/ 422351 w 2934323"/>
                    <a:gd name="connsiteY55" fmla="*/ 2854487 h 3013127"/>
                    <a:gd name="connsiteX56" fmla="*/ 369799 w 2934323"/>
                    <a:gd name="connsiteY56" fmla="*/ 2696832 h 3013127"/>
                    <a:gd name="connsiteX57" fmla="*/ 390819 w 2934323"/>
                    <a:gd name="connsiteY57" fmla="*/ 2612749 h 3013127"/>
                    <a:gd name="connsiteX58" fmla="*/ 191123 w 2934323"/>
                    <a:gd name="connsiteY58" fmla="*/ 2633770 h 3013127"/>
                    <a:gd name="connsiteX59" fmla="*/ 138571 w 2934323"/>
                    <a:gd name="connsiteY59" fmla="*/ 2528666 h 3013127"/>
                    <a:gd name="connsiteX60" fmla="*/ 180613 w 2934323"/>
                    <a:gd name="connsiteY60" fmla="*/ 2349991 h 3013127"/>
                    <a:gd name="connsiteX61" fmla="*/ 96530 w 2934323"/>
                    <a:gd name="connsiteY61" fmla="*/ 2339480 h 3013127"/>
                    <a:gd name="connsiteX62" fmla="*/ 1937 w 2934323"/>
                    <a:gd name="connsiteY62" fmla="*/ 2265908 h 3013127"/>
                    <a:gd name="connsiteX63" fmla="*/ 33468 w 2934323"/>
                    <a:gd name="connsiteY63" fmla="*/ 584253 h 3013127"/>
                    <a:gd name="connsiteX0" fmla="*/ 33468 w 2934323"/>
                    <a:gd name="connsiteY0" fmla="*/ 584253 h 3013127"/>
                    <a:gd name="connsiteX1" fmla="*/ 107040 w 2934323"/>
                    <a:gd name="connsiteY1" fmla="*/ 405577 h 3013127"/>
                    <a:gd name="connsiteX2" fmla="*/ 243675 w 2934323"/>
                    <a:gd name="connsiteY2" fmla="*/ 300474 h 3013127"/>
                    <a:gd name="connsiteX3" fmla="*/ 422351 w 2934323"/>
                    <a:gd name="connsiteY3" fmla="*/ 289963 h 3013127"/>
                    <a:gd name="connsiteX4" fmla="*/ 601026 w 2934323"/>
                    <a:gd name="connsiteY4" fmla="*/ 426598 h 3013127"/>
                    <a:gd name="connsiteX5" fmla="*/ 622047 w 2934323"/>
                    <a:gd name="connsiteY5" fmla="*/ 132308 h 3013127"/>
                    <a:gd name="connsiteX6" fmla="*/ 832254 w 2934323"/>
                    <a:gd name="connsiteY6" fmla="*/ 6184 h 3013127"/>
                    <a:gd name="connsiteX7" fmla="*/ 968888 w 2934323"/>
                    <a:gd name="connsiteY7" fmla="*/ 37715 h 3013127"/>
                    <a:gd name="connsiteX8" fmla="*/ 1147564 w 2934323"/>
                    <a:gd name="connsiteY8" fmla="*/ 195370 h 3013127"/>
                    <a:gd name="connsiteX9" fmla="*/ 1305219 w 2934323"/>
                    <a:gd name="connsiteY9" fmla="*/ 27204 h 3013127"/>
                    <a:gd name="connsiteX10" fmla="*/ 1504916 w 2934323"/>
                    <a:gd name="connsiteY10" fmla="*/ 16694 h 3013127"/>
                    <a:gd name="connsiteX11" fmla="*/ 1673082 w 2934323"/>
                    <a:gd name="connsiteY11" fmla="*/ 163839 h 3013127"/>
                    <a:gd name="connsiteX12" fmla="*/ 1704613 w 2934323"/>
                    <a:gd name="connsiteY12" fmla="*/ 289963 h 3013127"/>
                    <a:gd name="connsiteX13" fmla="*/ 1914819 w 2934323"/>
                    <a:gd name="connsiteY13" fmla="*/ 90266 h 3013127"/>
                    <a:gd name="connsiteX14" fmla="*/ 2082985 w 2934323"/>
                    <a:gd name="connsiteY14" fmla="*/ 153329 h 3013127"/>
                    <a:gd name="connsiteX15" fmla="*/ 2156557 w 2934323"/>
                    <a:gd name="connsiteY15" fmla="*/ 321494 h 3013127"/>
                    <a:gd name="connsiteX16" fmla="*/ 2114516 w 2934323"/>
                    <a:gd name="connsiteY16" fmla="*/ 426598 h 3013127"/>
                    <a:gd name="connsiteX17" fmla="*/ 2398295 w 2934323"/>
                    <a:gd name="connsiteY17" fmla="*/ 374046 h 3013127"/>
                    <a:gd name="connsiteX18" fmla="*/ 2482378 w 2934323"/>
                    <a:gd name="connsiteY18" fmla="*/ 521191 h 3013127"/>
                    <a:gd name="connsiteX19" fmla="*/ 2398295 w 2934323"/>
                    <a:gd name="connsiteY19" fmla="*/ 762929 h 3013127"/>
                    <a:gd name="connsiteX20" fmla="*/ 2576971 w 2934323"/>
                    <a:gd name="connsiteY20" fmla="*/ 762929 h 3013127"/>
                    <a:gd name="connsiteX21" fmla="*/ 2766157 w 2934323"/>
                    <a:gd name="connsiteY21" fmla="*/ 889053 h 3013127"/>
                    <a:gd name="connsiteX22" fmla="*/ 2692585 w 2934323"/>
                    <a:gd name="connsiteY22" fmla="*/ 1099260 h 3013127"/>
                    <a:gd name="connsiteX23" fmla="*/ 2566461 w 2934323"/>
                    <a:gd name="connsiteY23" fmla="*/ 1204363 h 3013127"/>
                    <a:gd name="connsiteX24" fmla="*/ 2860751 w 2934323"/>
                    <a:gd name="connsiteY24" fmla="*/ 1235894 h 3013127"/>
                    <a:gd name="connsiteX25" fmla="*/ 2934323 w 2934323"/>
                    <a:gd name="connsiteY25" fmla="*/ 1425080 h 3013127"/>
                    <a:gd name="connsiteX26" fmla="*/ 2787178 w 2934323"/>
                    <a:gd name="connsiteY26" fmla="*/ 1572225 h 3013127"/>
                    <a:gd name="connsiteX27" fmla="*/ 2661054 w 2934323"/>
                    <a:gd name="connsiteY27" fmla="*/ 1645798 h 3013127"/>
                    <a:gd name="connsiteX28" fmla="*/ 2797688 w 2934323"/>
                    <a:gd name="connsiteY28" fmla="*/ 1803453 h 3013127"/>
                    <a:gd name="connsiteX29" fmla="*/ 2829219 w 2934323"/>
                    <a:gd name="connsiteY29" fmla="*/ 1992639 h 3013127"/>
                    <a:gd name="connsiteX30" fmla="*/ 2713606 w 2934323"/>
                    <a:gd name="connsiteY30" fmla="*/ 2076722 h 3013127"/>
                    <a:gd name="connsiteX31" fmla="*/ 2545440 w 2934323"/>
                    <a:gd name="connsiteY31" fmla="*/ 2055701 h 3013127"/>
                    <a:gd name="connsiteX32" fmla="*/ 2713606 w 2934323"/>
                    <a:gd name="connsiteY32" fmla="*/ 2244887 h 3013127"/>
                    <a:gd name="connsiteX33" fmla="*/ 2682075 w 2934323"/>
                    <a:gd name="connsiteY33" fmla="*/ 2360501 h 3013127"/>
                    <a:gd name="connsiteX34" fmla="*/ 2534930 w 2934323"/>
                    <a:gd name="connsiteY34" fmla="*/ 2402542 h 3013127"/>
                    <a:gd name="connsiteX35" fmla="*/ 2387785 w 2934323"/>
                    <a:gd name="connsiteY35" fmla="*/ 2392032 h 3013127"/>
                    <a:gd name="connsiteX36" fmla="*/ 2461357 w 2934323"/>
                    <a:gd name="connsiteY36" fmla="*/ 2560198 h 3013127"/>
                    <a:gd name="connsiteX37" fmla="*/ 2356254 w 2934323"/>
                    <a:gd name="connsiteY37" fmla="*/ 2728363 h 3013127"/>
                    <a:gd name="connsiteX38" fmla="*/ 2209109 w 2934323"/>
                    <a:gd name="connsiteY38" fmla="*/ 2749384 h 3013127"/>
                    <a:gd name="connsiteX39" fmla="*/ 2125026 w 2934323"/>
                    <a:gd name="connsiteY39" fmla="*/ 2654791 h 3013127"/>
                    <a:gd name="connsiteX40" fmla="*/ 2104006 w 2934323"/>
                    <a:gd name="connsiteY40" fmla="*/ 2843977 h 3013127"/>
                    <a:gd name="connsiteX41" fmla="*/ 1956861 w 2934323"/>
                    <a:gd name="connsiteY41" fmla="*/ 2886018 h 3013127"/>
                    <a:gd name="connsiteX42" fmla="*/ 1788695 w 2934323"/>
                    <a:gd name="connsiteY42" fmla="*/ 2728363 h 3013127"/>
                    <a:gd name="connsiteX43" fmla="*/ 1736144 w 2934323"/>
                    <a:gd name="connsiteY43" fmla="*/ 2907039 h 3013127"/>
                    <a:gd name="connsiteX44" fmla="*/ 1620530 w 2934323"/>
                    <a:gd name="connsiteY44" fmla="*/ 2970101 h 3013127"/>
                    <a:gd name="connsiteX45" fmla="*/ 1441854 w 2934323"/>
                    <a:gd name="connsiteY45" fmla="*/ 2907039 h 3013127"/>
                    <a:gd name="connsiteX46" fmla="*/ 1410323 w 2934323"/>
                    <a:gd name="connsiteY46" fmla="*/ 2791425 h 3013127"/>
                    <a:gd name="connsiteX47" fmla="*/ 1347261 w 2934323"/>
                    <a:gd name="connsiteY47" fmla="*/ 2980611 h 3013127"/>
                    <a:gd name="connsiteX48" fmla="*/ 1179095 w 2934323"/>
                    <a:gd name="connsiteY48" fmla="*/ 3012142 h 3013127"/>
                    <a:gd name="connsiteX49" fmla="*/ 1095013 w 2934323"/>
                    <a:gd name="connsiteY49" fmla="*/ 2970101 h 3013127"/>
                    <a:gd name="connsiteX50" fmla="*/ 1073992 w 2934323"/>
                    <a:gd name="connsiteY50" fmla="*/ 2812446 h 3013127"/>
                    <a:gd name="connsiteX51" fmla="*/ 937357 w 2934323"/>
                    <a:gd name="connsiteY51" fmla="*/ 2970101 h 3013127"/>
                    <a:gd name="connsiteX52" fmla="*/ 800723 w 2934323"/>
                    <a:gd name="connsiteY52" fmla="*/ 2980611 h 3013127"/>
                    <a:gd name="connsiteX53" fmla="*/ 716640 w 2934323"/>
                    <a:gd name="connsiteY53" fmla="*/ 2854487 h 3013127"/>
                    <a:gd name="connsiteX54" fmla="*/ 706130 w 2934323"/>
                    <a:gd name="connsiteY54" fmla="*/ 2728363 h 3013127"/>
                    <a:gd name="connsiteX55" fmla="*/ 548475 w 2934323"/>
                    <a:gd name="connsiteY55" fmla="*/ 2833466 h 3013127"/>
                    <a:gd name="connsiteX56" fmla="*/ 422351 w 2934323"/>
                    <a:gd name="connsiteY56" fmla="*/ 2854487 h 3013127"/>
                    <a:gd name="connsiteX57" fmla="*/ 369799 w 2934323"/>
                    <a:gd name="connsiteY57" fmla="*/ 2696832 h 3013127"/>
                    <a:gd name="connsiteX58" fmla="*/ 390819 w 2934323"/>
                    <a:gd name="connsiteY58" fmla="*/ 2612749 h 3013127"/>
                    <a:gd name="connsiteX59" fmla="*/ 191123 w 2934323"/>
                    <a:gd name="connsiteY59" fmla="*/ 2633770 h 3013127"/>
                    <a:gd name="connsiteX60" fmla="*/ 138571 w 2934323"/>
                    <a:gd name="connsiteY60" fmla="*/ 2528666 h 3013127"/>
                    <a:gd name="connsiteX61" fmla="*/ 180613 w 2934323"/>
                    <a:gd name="connsiteY61" fmla="*/ 2349991 h 3013127"/>
                    <a:gd name="connsiteX62" fmla="*/ 96530 w 2934323"/>
                    <a:gd name="connsiteY62" fmla="*/ 2339480 h 3013127"/>
                    <a:gd name="connsiteX63" fmla="*/ 1937 w 2934323"/>
                    <a:gd name="connsiteY63" fmla="*/ 2265908 h 3013127"/>
                    <a:gd name="connsiteX64" fmla="*/ 33468 w 2934323"/>
                    <a:gd name="connsiteY64" fmla="*/ 584253 h 3013127"/>
                    <a:gd name="connsiteX0" fmla="*/ 33370 w 2934225"/>
                    <a:gd name="connsiteY0" fmla="*/ 584253 h 3013127"/>
                    <a:gd name="connsiteX1" fmla="*/ 96432 w 2934225"/>
                    <a:gd name="connsiteY1" fmla="*/ 437109 h 3013127"/>
                    <a:gd name="connsiteX2" fmla="*/ 243577 w 2934225"/>
                    <a:gd name="connsiteY2" fmla="*/ 300474 h 3013127"/>
                    <a:gd name="connsiteX3" fmla="*/ 422253 w 2934225"/>
                    <a:gd name="connsiteY3" fmla="*/ 289963 h 3013127"/>
                    <a:gd name="connsiteX4" fmla="*/ 600928 w 2934225"/>
                    <a:gd name="connsiteY4" fmla="*/ 426598 h 3013127"/>
                    <a:gd name="connsiteX5" fmla="*/ 621949 w 2934225"/>
                    <a:gd name="connsiteY5" fmla="*/ 132308 h 3013127"/>
                    <a:gd name="connsiteX6" fmla="*/ 832156 w 2934225"/>
                    <a:gd name="connsiteY6" fmla="*/ 6184 h 3013127"/>
                    <a:gd name="connsiteX7" fmla="*/ 968790 w 2934225"/>
                    <a:gd name="connsiteY7" fmla="*/ 37715 h 3013127"/>
                    <a:gd name="connsiteX8" fmla="*/ 1147466 w 2934225"/>
                    <a:gd name="connsiteY8" fmla="*/ 195370 h 3013127"/>
                    <a:gd name="connsiteX9" fmla="*/ 1305121 w 2934225"/>
                    <a:gd name="connsiteY9" fmla="*/ 27204 h 3013127"/>
                    <a:gd name="connsiteX10" fmla="*/ 1504818 w 2934225"/>
                    <a:gd name="connsiteY10" fmla="*/ 16694 h 3013127"/>
                    <a:gd name="connsiteX11" fmla="*/ 1672984 w 2934225"/>
                    <a:gd name="connsiteY11" fmla="*/ 163839 h 3013127"/>
                    <a:gd name="connsiteX12" fmla="*/ 1704515 w 2934225"/>
                    <a:gd name="connsiteY12" fmla="*/ 289963 h 3013127"/>
                    <a:gd name="connsiteX13" fmla="*/ 1914721 w 2934225"/>
                    <a:gd name="connsiteY13" fmla="*/ 90266 h 3013127"/>
                    <a:gd name="connsiteX14" fmla="*/ 2082887 w 2934225"/>
                    <a:gd name="connsiteY14" fmla="*/ 153329 h 3013127"/>
                    <a:gd name="connsiteX15" fmla="*/ 2156459 w 2934225"/>
                    <a:gd name="connsiteY15" fmla="*/ 321494 h 3013127"/>
                    <a:gd name="connsiteX16" fmla="*/ 2114418 w 2934225"/>
                    <a:gd name="connsiteY16" fmla="*/ 426598 h 3013127"/>
                    <a:gd name="connsiteX17" fmla="*/ 2398197 w 2934225"/>
                    <a:gd name="connsiteY17" fmla="*/ 374046 h 3013127"/>
                    <a:gd name="connsiteX18" fmla="*/ 2482280 w 2934225"/>
                    <a:gd name="connsiteY18" fmla="*/ 521191 h 3013127"/>
                    <a:gd name="connsiteX19" fmla="*/ 2398197 w 2934225"/>
                    <a:gd name="connsiteY19" fmla="*/ 762929 h 3013127"/>
                    <a:gd name="connsiteX20" fmla="*/ 2576873 w 2934225"/>
                    <a:gd name="connsiteY20" fmla="*/ 762929 h 3013127"/>
                    <a:gd name="connsiteX21" fmla="*/ 2766059 w 2934225"/>
                    <a:gd name="connsiteY21" fmla="*/ 889053 h 3013127"/>
                    <a:gd name="connsiteX22" fmla="*/ 2692487 w 2934225"/>
                    <a:gd name="connsiteY22" fmla="*/ 1099260 h 3013127"/>
                    <a:gd name="connsiteX23" fmla="*/ 2566363 w 2934225"/>
                    <a:gd name="connsiteY23" fmla="*/ 1204363 h 3013127"/>
                    <a:gd name="connsiteX24" fmla="*/ 2860653 w 2934225"/>
                    <a:gd name="connsiteY24" fmla="*/ 1235894 h 3013127"/>
                    <a:gd name="connsiteX25" fmla="*/ 2934225 w 2934225"/>
                    <a:gd name="connsiteY25" fmla="*/ 1425080 h 3013127"/>
                    <a:gd name="connsiteX26" fmla="*/ 2787080 w 2934225"/>
                    <a:gd name="connsiteY26" fmla="*/ 1572225 h 3013127"/>
                    <a:gd name="connsiteX27" fmla="*/ 2660956 w 2934225"/>
                    <a:gd name="connsiteY27" fmla="*/ 1645798 h 3013127"/>
                    <a:gd name="connsiteX28" fmla="*/ 2797590 w 2934225"/>
                    <a:gd name="connsiteY28" fmla="*/ 1803453 h 3013127"/>
                    <a:gd name="connsiteX29" fmla="*/ 2829121 w 2934225"/>
                    <a:gd name="connsiteY29" fmla="*/ 1992639 h 3013127"/>
                    <a:gd name="connsiteX30" fmla="*/ 2713508 w 2934225"/>
                    <a:gd name="connsiteY30" fmla="*/ 2076722 h 3013127"/>
                    <a:gd name="connsiteX31" fmla="*/ 2545342 w 2934225"/>
                    <a:gd name="connsiteY31" fmla="*/ 2055701 h 3013127"/>
                    <a:gd name="connsiteX32" fmla="*/ 2713508 w 2934225"/>
                    <a:gd name="connsiteY32" fmla="*/ 2244887 h 3013127"/>
                    <a:gd name="connsiteX33" fmla="*/ 2681977 w 2934225"/>
                    <a:gd name="connsiteY33" fmla="*/ 2360501 h 3013127"/>
                    <a:gd name="connsiteX34" fmla="*/ 2534832 w 2934225"/>
                    <a:gd name="connsiteY34" fmla="*/ 2402542 h 3013127"/>
                    <a:gd name="connsiteX35" fmla="*/ 2387687 w 2934225"/>
                    <a:gd name="connsiteY35" fmla="*/ 2392032 h 3013127"/>
                    <a:gd name="connsiteX36" fmla="*/ 2461259 w 2934225"/>
                    <a:gd name="connsiteY36" fmla="*/ 2560198 h 3013127"/>
                    <a:gd name="connsiteX37" fmla="*/ 2356156 w 2934225"/>
                    <a:gd name="connsiteY37" fmla="*/ 2728363 h 3013127"/>
                    <a:gd name="connsiteX38" fmla="*/ 2209011 w 2934225"/>
                    <a:gd name="connsiteY38" fmla="*/ 2749384 h 3013127"/>
                    <a:gd name="connsiteX39" fmla="*/ 2124928 w 2934225"/>
                    <a:gd name="connsiteY39" fmla="*/ 2654791 h 3013127"/>
                    <a:gd name="connsiteX40" fmla="*/ 2103908 w 2934225"/>
                    <a:gd name="connsiteY40" fmla="*/ 2843977 h 3013127"/>
                    <a:gd name="connsiteX41" fmla="*/ 1956763 w 2934225"/>
                    <a:gd name="connsiteY41" fmla="*/ 2886018 h 3013127"/>
                    <a:gd name="connsiteX42" fmla="*/ 1788597 w 2934225"/>
                    <a:gd name="connsiteY42" fmla="*/ 2728363 h 3013127"/>
                    <a:gd name="connsiteX43" fmla="*/ 1736046 w 2934225"/>
                    <a:gd name="connsiteY43" fmla="*/ 2907039 h 3013127"/>
                    <a:gd name="connsiteX44" fmla="*/ 1620432 w 2934225"/>
                    <a:gd name="connsiteY44" fmla="*/ 2970101 h 3013127"/>
                    <a:gd name="connsiteX45" fmla="*/ 1441756 w 2934225"/>
                    <a:gd name="connsiteY45" fmla="*/ 2907039 h 3013127"/>
                    <a:gd name="connsiteX46" fmla="*/ 1410225 w 2934225"/>
                    <a:gd name="connsiteY46" fmla="*/ 2791425 h 3013127"/>
                    <a:gd name="connsiteX47" fmla="*/ 1347163 w 2934225"/>
                    <a:gd name="connsiteY47" fmla="*/ 2980611 h 3013127"/>
                    <a:gd name="connsiteX48" fmla="*/ 1178997 w 2934225"/>
                    <a:gd name="connsiteY48" fmla="*/ 3012142 h 3013127"/>
                    <a:gd name="connsiteX49" fmla="*/ 1094915 w 2934225"/>
                    <a:gd name="connsiteY49" fmla="*/ 2970101 h 3013127"/>
                    <a:gd name="connsiteX50" fmla="*/ 1073894 w 2934225"/>
                    <a:gd name="connsiteY50" fmla="*/ 2812446 h 3013127"/>
                    <a:gd name="connsiteX51" fmla="*/ 937259 w 2934225"/>
                    <a:gd name="connsiteY51" fmla="*/ 2970101 h 3013127"/>
                    <a:gd name="connsiteX52" fmla="*/ 800625 w 2934225"/>
                    <a:gd name="connsiteY52" fmla="*/ 2980611 h 3013127"/>
                    <a:gd name="connsiteX53" fmla="*/ 716542 w 2934225"/>
                    <a:gd name="connsiteY53" fmla="*/ 2854487 h 3013127"/>
                    <a:gd name="connsiteX54" fmla="*/ 706032 w 2934225"/>
                    <a:gd name="connsiteY54" fmla="*/ 2728363 h 3013127"/>
                    <a:gd name="connsiteX55" fmla="*/ 548377 w 2934225"/>
                    <a:gd name="connsiteY55" fmla="*/ 2833466 h 3013127"/>
                    <a:gd name="connsiteX56" fmla="*/ 422253 w 2934225"/>
                    <a:gd name="connsiteY56" fmla="*/ 2854487 h 3013127"/>
                    <a:gd name="connsiteX57" fmla="*/ 369701 w 2934225"/>
                    <a:gd name="connsiteY57" fmla="*/ 2696832 h 3013127"/>
                    <a:gd name="connsiteX58" fmla="*/ 390721 w 2934225"/>
                    <a:gd name="connsiteY58" fmla="*/ 2612749 h 3013127"/>
                    <a:gd name="connsiteX59" fmla="*/ 191025 w 2934225"/>
                    <a:gd name="connsiteY59" fmla="*/ 2633770 h 3013127"/>
                    <a:gd name="connsiteX60" fmla="*/ 138473 w 2934225"/>
                    <a:gd name="connsiteY60" fmla="*/ 2528666 h 3013127"/>
                    <a:gd name="connsiteX61" fmla="*/ 180515 w 2934225"/>
                    <a:gd name="connsiteY61" fmla="*/ 2349991 h 3013127"/>
                    <a:gd name="connsiteX62" fmla="*/ 96432 w 2934225"/>
                    <a:gd name="connsiteY62" fmla="*/ 2339480 h 3013127"/>
                    <a:gd name="connsiteX63" fmla="*/ 1839 w 2934225"/>
                    <a:gd name="connsiteY63" fmla="*/ 2265908 h 3013127"/>
                    <a:gd name="connsiteX64" fmla="*/ 33370 w 2934225"/>
                    <a:gd name="connsiteY64" fmla="*/ 584253 h 3013127"/>
                    <a:gd name="connsiteX0" fmla="*/ 25141 w 2936506"/>
                    <a:gd name="connsiteY0" fmla="*/ 731398 h 3013127"/>
                    <a:gd name="connsiteX1" fmla="*/ 98713 w 2936506"/>
                    <a:gd name="connsiteY1" fmla="*/ 437109 h 3013127"/>
                    <a:gd name="connsiteX2" fmla="*/ 245858 w 2936506"/>
                    <a:gd name="connsiteY2" fmla="*/ 300474 h 3013127"/>
                    <a:gd name="connsiteX3" fmla="*/ 424534 w 2936506"/>
                    <a:gd name="connsiteY3" fmla="*/ 289963 h 3013127"/>
                    <a:gd name="connsiteX4" fmla="*/ 603209 w 2936506"/>
                    <a:gd name="connsiteY4" fmla="*/ 426598 h 3013127"/>
                    <a:gd name="connsiteX5" fmla="*/ 624230 w 2936506"/>
                    <a:gd name="connsiteY5" fmla="*/ 132308 h 3013127"/>
                    <a:gd name="connsiteX6" fmla="*/ 834437 w 2936506"/>
                    <a:gd name="connsiteY6" fmla="*/ 6184 h 3013127"/>
                    <a:gd name="connsiteX7" fmla="*/ 971071 w 2936506"/>
                    <a:gd name="connsiteY7" fmla="*/ 37715 h 3013127"/>
                    <a:gd name="connsiteX8" fmla="*/ 1149747 w 2936506"/>
                    <a:gd name="connsiteY8" fmla="*/ 195370 h 3013127"/>
                    <a:gd name="connsiteX9" fmla="*/ 1307402 w 2936506"/>
                    <a:gd name="connsiteY9" fmla="*/ 27204 h 3013127"/>
                    <a:gd name="connsiteX10" fmla="*/ 1507099 w 2936506"/>
                    <a:gd name="connsiteY10" fmla="*/ 16694 h 3013127"/>
                    <a:gd name="connsiteX11" fmla="*/ 1675265 w 2936506"/>
                    <a:gd name="connsiteY11" fmla="*/ 163839 h 3013127"/>
                    <a:gd name="connsiteX12" fmla="*/ 1706796 w 2936506"/>
                    <a:gd name="connsiteY12" fmla="*/ 289963 h 3013127"/>
                    <a:gd name="connsiteX13" fmla="*/ 1917002 w 2936506"/>
                    <a:gd name="connsiteY13" fmla="*/ 90266 h 3013127"/>
                    <a:gd name="connsiteX14" fmla="*/ 2085168 w 2936506"/>
                    <a:gd name="connsiteY14" fmla="*/ 153329 h 3013127"/>
                    <a:gd name="connsiteX15" fmla="*/ 2158740 w 2936506"/>
                    <a:gd name="connsiteY15" fmla="*/ 321494 h 3013127"/>
                    <a:gd name="connsiteX16" fmla="*/ 2116699 w 2936506"/>
                    <a:gd name="connsiteY16" fmla="*/ 426598 h 3013127"/>
                    <a:gd name="connsiteX17" fmla="*/ 2400478 w 2936506"/>
                    <a:gd name="connsiteY17" fmla="*/ 374046 h 3013127"/>
                    <a:gd name="connsiteX18" fmla="*/ 2484561 w 2936506"/>
                    <a:gd name="connsiteY18" fmla="*/ 521191 h 3013127"/>
                    <a:gd name="connsiteX19" fmla="*/ 2400478 w 2936506"/>
                    <a:gd name="connsiteY19" fmla="*/ 762929 h 3013127"/>
                    <a:gd name="connsiteX20" fmla="*/ 2579154 w 2936506"/>
                    <a:gd name="connsiteY20" fmla="*/ 762929 h 3013127"/>
                    <a:gd name="connsiteX21" fmla="*/ 2768340 w 2936506"/>
                    <a:gd name="connsiteY21" fmla="*/ 889053 h 3013127"/>
                    <a:gd name="connsiteX22" fmla="*/ 2694768 w 2936506"/>
                    <a:gd name="connsiteY22" fmla="*/ 1099260 h 3013127"/>
                    <a:gd name="connsiteX23" fmla="*/ 2568644 w 2936506"/>
                    <a:gd name="connsiteY23" fmla="*/ 1204363 h 3013127"/>
                    <a:gd name="connsiteX24" fmla="*/ 2862934 w 2936506"/>
                    <a:gd name="connsiteY24" fmla="*/ 1235894 h 3013127"/>
                    <a:gd name="connsiteX25" fmla="*/ 2936506 w 2936506"/>
                    <a:gd name="connsiteY25" fmla="*/ 1425080 h 3013127"/>
                    <a:gd name="connsiteX26" fmla="*/ 2789361 w 2936506"/>
                    <a:gd name="connsiteY26" fmla="*/ 1572225 h 3013127"/>
                    <a:gd name="connsiteX27" fmla="*/ 2663237 w 2936506"/>
                    <a:gd name="connsiteY27" fmla="*/ 1645798 h 3013127"/>
                    <a:gd name="connsiteX28" fmla="*/ 2799871 w 2936506"/>
                    <a:gd name="connsiteY28" fmla="*/ 1803453 h 3013127"/>
                    <a:gd name="connsiteX29" fmla="*/ 2831402 w 2936506"/>
                    <a:gd name="connsiteY29" fmla="*/ 1992639 h 3013127"/>
                    <a:gd name="connsiteX30" fmla="*/ 2715789 w 2936506"/>
                    <a:gd name="connsiteY30" fmla="*/ 2076722 h 3013127"/>
                    <a:gd name="connsiteX31" fmla="*/ 2547623 w 2936506"/>
                    <a:gd name="connsiteY31" fmla="*/ 2055701 h 3013127"/>
                    <a:gd name="connsiteX32" fmla="*/ 2715789 w 2936506"/>
                    <a:gd name="connsiteY32" fmla="*/ 2244887 h 3013127"/>
                    <a:gd name="connsiteX33" fmla="*/ 2684258 w 2936506"/>
                    <a:gd name="connsiteY33" fmla="*/ 2360501 h 3013127"/>
                    <a:gd name="connsiteX34" fmla="*/ 2537113 w 2936506"/>
                    <a:gd name="connsiteY34" fmla="*/ 2402542 h 3013127"/>
                    <a:gd name="connsiteX35" fmla="*/ 2389968 w 2936506"/>
                    <a:gd name="connsiteY35" fmla="*/ 2392032 h 3013127"/>
                    <a:gd name="connsiteX36" fmla="*/ 2463540 w 2936506"/>
                    <a:gd name="connsiteY36" fmla="*/ 2560198 h 3013127"/>
                    <a:gd name="connsiteX37" fmla="*/ 2358437 w 2936506"/>
                    <a:gd name="connsiteY37" fmla="*/ 2728363 h 3013127"/>
                    <a:gd name="connsiteX38" fmla="*/ 2211292 w 2936506"/>
                    <a:gd name="connsiteY38" fmla="*/ 2749384 h 3013127"/>
                    <a:gd name="connsiteX39" fmla="*/ 2127209 w 2936506"/>
                    <a:gd name="connsiteY39" fmla="*/ 2654791 h 3013127"/>
                    <a:gd name="connsiteX40" fmla="*/ 2106189 w 2936506"/>
                    <a:gd name="connsiteY40" fmla="*/ 2843977 h 3013127"/>
                    <a:gd name="connsiteX41" fmla="*/ 1959044 w 2936506"/>
                    <a:gd name="connsiteY41" fmla="*/ 2886018 h 3013127"/>
                    <a:gd name="connsiteX42" fmla="*/ 1790878 w 2936506"/>
                    <a:gd name="connsiteY42" fmla="*/ 2728363 h 3013127"/>
                    <a:gd name="connsiteX43" fmla="*/ 1738327 w 2936506"/>
                    <a:gd name="connsiteY43" fmla="*/ 2907039 h 3013127"/>
                    <a:gd name="connsiteX44" fmla="*/ 1622713 w 2936506"/>
                    <a:gd name="connsiteY44" fmla="*/ 2970101 h 3013127"/>
                    <a:gd name="connsiteX45" fmla="*/ 1444037 w 2936506"/>
                    <a:gd name="connsiteY45" fmla="*/ 2907039 h 3013127"/>
                    <a:gd name="connsiteX46" fmla="*/ 1412506 w 2936506"/>
                    <a:gd name="connsiteY46" fmla="*/ 2791425 h 3013127"/>
                    <a:gd name="connsiteX47" fmla="*/ 1349444 w 2936506"/>
                    <a:gd name="connsiteY47" fmla="*/ 2980611 h 3013127"/>
                    <a:gd name="connsiteX48" fmla="*/ 1181278 w 2936506"/>
                    <a:gd name="connsiteY48" fmla="*/ 3012142 h 3013127"/>
                    <a:gd name="connsiteX49" fmla="*/ 1097196 w 2936506"/>
                    <a:gd name="connsiteY49" fmla="*/ 2970101 h 3013127"/>
                    <a:gd name="connsiteX50" fmla="*/ 1076175 w 2936506"/>
                    <a:gd name="connsiteY50" fmla="*/ 2812446 h 3013127"/>
                    <a:gd name="connsiteX51" fmla="*/ 939540 w 2936506"/>
                    <a:gd name="connsiteY51" fmla="*/ 2970101 h 3013127"/>
                    <a:gd name="connsiteX52" fmla="*/ 802906 w 2936506"/>
                    <a:gd name="connsiteY52" fmla="*/ 2980611 h 3013127"/>
                    <a:gd name="connsiteX53" fmla="*/ 718823 w 2936506"/>
                    <a:gd name="connsiteY53" fmla="*/ 2854487 h 3013127"/>
                    <a:gd name="connsiteX54" fmla="*/ 708313 w 2936506"/>
                    <a:gd name="connsiteY54" fmla="*/ 2728363 h 3013127"/>
                    <a:gd name="connsiteX55" fmla="*/ 550658 w 2936506"/>
                    <a:gd name="connsiteY55" fmla="*/ 2833466 h 3013127"/>
                    <a:gd name="connsiteX56" fmla="*/ 424534 w 2936506"/>
                    <a:gd name="connsiteY56" fmla="*/ 2854487 h 3013127"/>
                    <a:gd name="connsiteX57" fmla="*/ 371982 w 2936506"/>
                    <a:gd name="connsiteY57" fmla="*/ 2696832 h 3013127"/>
                    <a:gd name="connsiteX58" fmla="*/ 393002 w 2936506"/>
                    <a:gd name="connsiteY58" fmla="*/ 2612749 h 3013127"/>
                    <a:gd name="connsiteX59" fmla="*/ 193306 w 2936506"/>
                    <a:gd name="connsiteY59" fmla="*/ 2633770 h 3013127"/>
                    <a:gd name="connsiteX60" fmla="*/ 140754 w 2936506"/>
                    <a:gd name="connsiteY60" fmla="*/ 2528666 h 3013127"/>
                    <a:gd name="connsiteX61" fmla="*/ 182796 w 2936506"/>
                    <a:gd name="connsiteY61" fmla="*/ 2349991 h 3013127"/>
                    <a:gd name="connsiteX62" fmla="*/ 98713 w 2936506"/>
                    <a:gd name="connsiteY62" fmla="*/ 2339480 h 3013127"/>
                    <a:gd name="connsiteX63" fmla="*/ 4120 w 2936506"/>
                    <a:gd name="connsiteY63" fmla="*/ 2265908 h 3013127"/>
                    <a:gd name="connsiteX64" fmla="*/ 25141 w 2936506"/>
                    <a:gd name="connsiteY64" fmla="*/ 731398 h 301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2936506" h="3013127">
                      <a:moveTo>
                        <a:pt x="25141" y="731398"/>
                      </a:moveTo>
                      <a:cubicBezTo>
                        <a:pt x="40906" y="426598"/>
                        <a:pt x="61927" y="508930"/>
                        <a:pt x="98713" y="437109"/>
                      </a:cubicBezTo>
                      <a:cubicBezTo>
                        <a:pt x="135499" y="365288"/>
                        <a:pt x="191555" y="324998"/>
                        <a:pt x="245858" y="300474"/>
                      </a:cubicBezTo>
                      <a:cubicBezTo>
                        <a:pt x="300162" y="275950"/>
                        <a:pt x="364976" y="281204"/>
                        <a:pt x="424534" y="289963"/>
                      </a:cubicBezTo>
                      <a:cubicBezTo>
                        <a:pt x="484093" y="298722"/>
                        <a:pt x="569926" y="452874"/>
                        <a:pt x="603209" y="426598"/>
                      </a:cubicBezTo>
                      <a:cubicBezTo>
                        <a:pt x="636492" y="400322"/>
                        <a:pt x="585692" y="202377"/>
                        <a:pt x="624230" y="132308"/>
                      </a:cubicBezTo>
                      <a:cubicBezTo>
                        <a:pt x="662768" y="62239"/>
                        <a:pt x="776630" y="21949"/>
                        <a:pt x="834437" y="6184"/>
                      </a:cubicBezTo>
                      <a:cubicBezTo>
                        <a:pt x="892244" y="-9581"/>
                        <a:pt x="918519" y="6184"/>
                        <a:pt x="971071" y="37715"/>
                      </a:cubicBezTo>
                      <a:cubicBezTo>
                        <a:pt x="1023623" y="69246"/>
                        <a:pt x="1093692" y="197122"/>
                        <a:pt x="1149747" y="195370"/>
                      </a:cubicBezTo>
                      <a:cubicBezTo>
                        <a:pt x="1205802" y="193618"/>
                        <a:pt x="1247843" y="56983"/>
                        <a:pt x="1307402" y="27204"/>
                      </a:cubicBezTo>
                      <a:cubicBezTo>
                        <a:pt x="1366961" y="-2575"/>
                        <a:pt x="1445789" y="-6079"/>
                        <a:pt x="1507099" y="16694"/>
                      </a:cubicBezTo>
                      <a:cubicBezTo>
                        <a:pt x="1568410" y="39466"/>
                        <a:pt x="1641982" y="118294"/>
                        <a:pt x="1675265" y="163839"/>
                      </a:cubicBezTo>
                      <a:cubicBezTo>
                        <a:pt x="1708548" y="209384"/>
                        <a:pt x="1666507" y="302225"/>
                        <a:pt x="1706796" y="289963"/>
                      </a:cubicBezTo>
                      <a:cubicBezTo>
                        <a:pt x="1747086" y="277701"/>
                        <a:pt x="1853940" y="113038"/>
                        <a:pt x="1917002" y="90266"/>
                      </a:cubicBezTo>
                      <a:cubicBezTo>
                        <a:pt x="1980064" y="67494"/>
                        <a:pt x="2044878" y="114791"/>
                        <a:pt x="2085168" y="153329"/>
                      </a:cubicBezTo>
                      <a:cubicBezTo>
                        <a:pt x="2125458" y="191867"/>
                        <a:pt x="2153485" y="275949"/>
                        <a:pt x="2158740" y="321494"/>
                      </a:cubicBezTo>
                      <a:cubicBezTo>
                        <a:pt x="2163995" y="367039"/>
                        <a:pt x="2076409" y="417839"/>
                        <a:pt x="2116699" y="426598"/>
                      </a:cubicBezTo>
                      <a:cubicBezTo>
                        <a:pt x="2156989" y="435357"/>
                        <a:pt x="2339168" y="358281"/>
                        <a:pt x="2400478" y="374046"/>
                      </a:cubicBezTo>
                      <a:cubicBezTo>
                        <a:pt x="2461788" y="389811"/>
                        <a:pt x="2484561" y="456377"/>
                        <a:pt x="2484561" y="521191"/>
                      </a:cubicBezTo>
                      <a:cubicBezTo>
                        <a:pt x="2484561" y="586005"/>
                        <a:pt x="2384713" y="722639"/>
                        <a:pt x="2400478" y="762929"/>
                      </a:cubicBezTo>
                      <a:cubicBezTo>
                        <a:pt x="2416243" y="803219"/>
                        <a:pt x="2517844" y="741908"/>
                        <a:pt x="2579154" y="762929"/>
                      </a:cubicBezTo>
                      <a:cubicBezTo>
                        <a:pt x="2640464" y="783950"/>
                        <a:pt x="2749071" y="832998"/>
                        <a:pt x="2768340" y="889053"/>
                      </a:cubicBezTo>
                      <a:cubicBezTo>
                        <a:pt x="2787609" y="945108"/>
                        <a:pt x="2728051" y="1046708"/>
                        <a:pt x="2694768" y="1099260"/>
                      </a:cubicBezTo>
                      <a:cubicBezTo>
                        <a:pt x="2661485" y="1151812"/>
                        <a:pt x="2540616" y="1181591"/>
                        <a:pt x="2568644" y="1204363"/>
                      </a:cubicBezTo>
                      <a:cubicBezTo>
                        <a:pt x="2596672" y="1227135"/>
                        <a:pt x="2801624" y="1199108"/>
                        <a:pt x="2862934" y="1235894"/>
                      </a:cubicBezTo>
                      <a:cubicBezTo>
                        <a:pt x="2924244" y="1272680"/>
                        <a:pt x="2948768" y="1369025"/>
                        <a:pt x="2936506" y="1425080"/>
                      </a:cubicBezTo>
                      <a:cubicBezTo>
                        <a:pt x="2924244" y="1481135"/>
                        <a:pt x="2834906" y="1535439"/>
                        <a:pt x="2789361" y="1572225"/>
                      </a:cubicBezTo>
                      <a:cubicBezTo>
                        <a:pt x="2743816" y="1609011"/>
                        <a:pt x="2661485" y="1607260"/>
                        <a:pt x="2663237" y="1645798"/>
                      </a:cubicBezTo>
                      <a:cubicBezTo>
                        <a:pt x="2664989" y="1684336"/>
                        <a:pt x="2771844" y="1745646"/>
                        <a:pt x="2799871" y="1803453"/>
                      </a:cubicBezTo>
                      <a:cubicBezTo>
                        <a:pt x="2827898" y="1861260"/>
                        <a:pt x="2845416" y="1947094"/>
                        <a:pt x="2831402" y="1992639"/>
                      </a:cubicBezTo>
                      <a:cubicBezTo>
                        <a:pt x="2817388" y="2038184"/>
                        <a:pt x="2763085" y="2066212"/>
                        <a:pt x="2715789" y="2076722"/>
                      </a:cubicBezTo>
                      <a:cubicBezTo>
                        <a:pt x="2668493" y="2087232"/>
                        <a:pt x="2547623" y="2027674"/>
                        <a:pt x="2547623" y="2055701"/>
                      </a:cubicBezTo>
                      <a:cubicBezTo>
                        <a:pt x="2547623" y="2083728"/>
                        <a:pt x="2693017" y="2194087"/>
                        <a:pt x="2715789" y="2244887"/>
                      </a:cubicBezTo>
                      <a:cubicBezTo>
                        <a:pt x="2738561" y="2295687"/>
                        <a:pt x="2714037" y="2334225"/>
                        <a:pt x="2684258" y="2360501"/>
                      </a:cubicBezTo>
                      <a:cubicBezTo>
                        <a:pt x="2654479" y="2386777"/>
                        <a:pt x="2586161" y="2397287"/>
                        <a:pt x="2537113" y="2402542"/>
                      </a:cubicBezTo>
                      <a:cubicBezTo>
                        <a:pt x="2488065" y="2407797"/>
                        <a:pt x="2402230" y="2365756"/>
                        <a:pt x="2389968" y="2392032"/>
                      </a:cubicBezTo>
                      <a:cubicBezTo>
                        <a:pt x="2377706" y="2418308"/>
                        <a:pt x="2468795" y="2504143"/>
                        <a:pt x="2463540" y="2560198"/>
                      </a:cubicBezTo>
                      <a:cubicBezTo>
                        <a:pt x="2458285" y="2616253"/>
                        <a:pt x="2400478" y="2696832"/>
                        <a:pt x="2358437" y="2728363"/>
                      </a:cubicBezTo>
                      <a:cubicBezTo>
                        <a:pt x="2316396" y="2759894"/>
                        <a:pt x="2249830" y="2761646"/>
                        <a:pt x="2211292" y="2749384"/>
                      </a:cubicBezTo>
                      <a:cubicBezTo>
                        <a:pt x="2172754" y="2737122"/>
                        <a:pt x="2144726" y="2639026"/>
                        <a:pt x="2127209" y="2654791"/>
                      </a:cubicBezTo>
                      <a:cubicBezTo>
                        <a:pt x="2109692" y="2670556"/>
                        <a:pt x="2134216" y="2805439"/>
                        <a:pt x="2106189" y="2843977"/>
                      </a:cubicBezTo>
                      <a:cubicBezTo>
                        <a:pt x="2078162" y="2882515"/>
                        <a:pt x="2011596" y="2905287"/>
                        <a:pt x="1959044" y="2886018"/>
                      </a:cubicBezTo>
                      <a:cubicBezTo>
                        <a:pt x="1906492" y="2866749"/>
                        <a:pt x="1827664" y="2724860"/>
                        <a:pt x="1790878" y="2728363"/>
                      </a:cubicBezTo>
                      <a:cubicBezTo>
                        <a:pt x="1754092" y="2731866"/>
                        <a:pt x="1766355" y="2866749"/>
                        <a:pt x="1738327" y="2907039"/>
                      </a:cubicBezTo>
                      <a:cubicBezTo>
                        <a:pt x="1710299" y="2947329"/>
                        <a:pt x="1671761" y="2970101"/>
                        <a:pt x="1622713" y="2970101"/>
                      </a:cubicBezTo>
                      <a:cubicBezTo>
                        <a:pt x="1573665" y="2970101"/>
                        <a:pt x="1479071" y="2936818"/>
                        <a:pt x="1444037" y="2907039"/>
                      </a:cubicBezTo>
                      <a:cubicBezTo>
                        <a:pt x="1409003" y="2877260"/>
                        <a:pt x="1428271" y="2779163"/>
                        <a:pt x="1412506" y="2791425"/>
                      </a:cubicBezTo>
                      <a:cubicBezTo>
                        <a:pt x="1396741" y="2803687"/>
                        <a:pt x="1387982" y="2943825"/>
                        <a:pt x="1349444" y="2980611"/>
                      </a:cubicBezTo>
                      <a:cubicBezTo>
                        <a:pt x="1310906" y="3017397"/>
                        <a:pt x="1223319" y="3013894"/>
                        <a:pt x="1181278" y="3012142"/>
                      </a:cubicBezTo>
                      <a:cubicBezTo>
                        <a:pt x="1139237" y="3010390"/>
                        <a:pt x="1114713" y="3003384"/>
                        <a:pt x="1097196" y="2970101"/>
                      </a:cubicBezTo>
                      <a:cubicBezTo>
                        <a:pt x="1079679" y="2936818"/>
                        <a:pt x="1102451" y="2812446"/>
                        <a:pt x="1076175" y="2812446"/>
                      </a:cubicBezTo>
                      <a:cubicBezTo>
                        <a:pt x="1049899" y="2812446"/>
                        <a:pt x="985085" y="2942074"/>
                        <a:pt x="939540" y="2970101"/>
                      </a:cubicBezTo>
                      <a:cubicBezTo>
                        <a:pt x="893995" y="2998128"/>
                        <a:pt x="839692" y="2999880"/>
                        <a:pt x="802906" y="2980611"/>
                      </a:cubicBezTo>
                      <a:cubicBezTo>
                        <a:pt x="766120" y="2961342"/>
                        <a:pt x="734588" y="2896528"/>
                        <a:pt x="718823" y="2854487"/>
                      </a:cubicBezTo>
                      <a:cubicBezTo>
                        <a:pt x="703058" y="2812446"/>
                        <a:pt x="736341" y="2731867"/>
                        <a:pt x="708313" y="2728363"/>
                      </a:cubicBezTo>
                      <a:cubicBezTo>
                        <a:pt x="680286" y="2724860"/>
                        <a:pt x="597954" y="2812445"/>
                        <a:pt x="550658" y="2833466"/>
                      </a:cubicBezTo>
                      <a:cubicBezTo>
                        <a:pt x="503362" y="2854487"/>
                        <a:pt x="454313" y="2877259"/>
                        <a:pt x="424534" y="2854487"/>
                      </a:cubicBezTo>
                      <a:cubicBezTo>
                        <a:pt x="394755" y="2831715"/>
                        <a:pt x="377237" y="2737122"/>
                        <a:pt x="371982" y="2696832"/>
                      </a:cubicBezTo>
                      <a:cubicBezTo>
                        <a:pt x="366727" y="2656542"/>
                        <a:pt x="422781" y="2623259"/>
                        <a:pt x="393002" y="2612749"/>
                      </a:cubicBezTo>
                      <a:cubicBezTo>
                        <a:pt x="363223" y="2602239"/>
                        <a:pt x="235347" y="2647784"/>
                        <a:pt x="193306" y="2633770"/>
                      </a:cubicBezTo>
                      <a:cubicBezTo>
                        <a:pt x="151265" y="2619756"/>
                        <a:pt x="142506" y="2575962"/>
                        <a:pt x="140754" y="2528666"/>
                      </a:cubicBezTo>
                      <a:cubicBezTo>
                        <a:pt x="139002" y="2481370"/>
                        <a:pt x="189803" y="2381522"/>
                        <a:pt x="182796" y="2349991"/>
                      </a:cubicBezTo>
                      <a:cubicBezTo>
                        <a:pt x="175789" y="2318460"/>
                        <a:pt x="128492" y="2353494"/>
                        <a:pt x="98713" y="2339480"/>
                      </a:cubicBezTo>
                      <a:cubicBezTo>
                        <a:pt x="68934" y="2325466"/>
                        <a:pt x="16382" y="2533922"/>
                        <a:pt x="4120" y="2265908"/>
                      </a:cubicBezTo>
                      <a:cubicBezTo>
                        <a:pt x="-8142" y="1997894"/>
                        <a:pt x="9376" y="1036198"/>
                        <a:pt x="25141" y="73139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" name="Forme libre 660"/>
                <p:cNvSpPr/>
                <p:nvPr/>
              </p:nvSpPr>
              <p:spPr>
                <a:xfrm>
                  <a:off x="4862526" y="2144432"/>
                  <a:ext cx="95059" cy="88092"/>
                </a:xfrm>
                <a:custGeom>
                  <a:avLst/>
                  <a:gdLst>
                    <a:gd name="connsiteX0" fmla="*/ 0 w 310561"/>
                    <a:gd name="connsiteY0" fmla="*/ 259299 h 322361"/>
                    <a:gd name="connsiteX1" fmla="*/ 189186 w 310561"/>
                    <a:gd name="connsiteY1" fmla="*/ 154196 h 322361"/>
                    <a:gd name="connsiteX2" fmla="*/ 199696 w 310561"/>
                    <a:gd name="connsiteY2" fmla="*/ 28072 h 322361"/>
                    <a:gd name="connsiteX3" fmla="*/ 304800 w 310561"/>
                    <a:gd name="connsiteY3" fmla="*/ 7051 h 322361"/>
                    <a:gd name="connsiteX4" fmla="*/ 294290 w 310561"/>
                    <a:gd name="connsiteY4" fmla="*/ 122665 h 322361"/>
                    <a:gd name="connsiteX5" fmla="*/ 273269 w 310561"/>
                    <a:gd name="connsiteY5" fmla="*/ 164706 h 322361"/>
                    <a:gd name="connsiteX6" fmla="*/ 210207 w 310561"/>
                    <a:gd name="connsiteY6" fmla="*/ 269810 h 322361"/>
                    <a:gd name="connsiteX7" fmla="*/ 147145 w 310561"/>
                    <a:gd name="connsiteY7" fmla="*/ 322361 h 322361"/>
                    <a:gd name="connsiteX0" fmla="*/ 0 w 280873"/>
                    <a:gd name="connsiteY0" fmla="*/ 288987 h 322361"/>
                    <a:gd name="connsiteX1" fmla="*/ 159498 w 280873"/>
                    <a:gd name="connsiteY1" fmla="*/ 154196 h 322361"/>
                    <a:gd name="connsiteX2" fmla="*/ 170008 w 280873"/>
                    <a:gd name="connsiteY2" fmla="*/ 28072 h 322361"/>
                    <a:gd name="connsiteX3" fmla="*/ 275112 w 280873"/>
                    <a:gd name="connsiteY3" fmla="*/ 7051 h 322361"/>
                    <a:gd name="connsiteX4" fmla="*/ 264602 w 280873"/>
                    <a:gd name="connsiteY4" fmla="*/ 122665 h 322361"/>
                    <a:gd name="connsiteX5" fmla="*/ 243581 w 280873"/>
                    <a:gd name="connsiteY5" fmla="*/ 164706 h 322361"/>
                    <a:gd name="connsiteX6" fmla="*/ 180519 w 280873"/>
                    <a:gd name="connsiteY6" fmla="*/ 269810 h 322361"/>
                    <a:gd name="connsiteX7" fmla="*/ 117457 w 280873"/>
                    <a:gd name="connsiteY7" fmla="*/ 322361 h 322361"/>
                    <a:gd name="connsiteX0" fmla="*/ 0 w 280873"/>
                    <a:gd name="connsiteY0" fmla="*/ 288987 h 352049"/>
                    <a:gd name="connsiteX1" fmla="*/ 159498 w 280873"/>
                    <a:gd name="connsiteY1" fmla="*/ 154196 h 352049"/>
                    <a:gd name="connsiteX2" fmla="*/ 170008 w 280873"/>
                    <a:gd name="connsiteY2" fmla="*/ 28072 h 352049"/>
                    <a:gd name="connsiteX3" fmla="*/ 275112 w 280873"/>
                    <a:gd name="connsiteY3" fmla="*/ 7051 h 352049"/>
                    <a:gd name="connsiteX4" fmla="*/ 264602 w 280873"/>
                    <a:gd name="connsiteY4" fmla="*/ 122665 h 352049"/>
                    <a:gd name="connsiteX5" fmla="*/ 243581 w 280873"/>
                    <a:gd name="connsiteY5" fmla="*/ 164706 h 352049"/>
                    <a:gd name="connsiteX6" fmla="*/ 180519 w 280873"/>
                    <a:gd name="connsiteY6" fmla="*/ 269810 h 352049"/>
                    <a:gd name="connsiteX7" fmla="*/ 87769 w 280873"/>
                    <a:gd name="connsiteY7" fmla="*/ 352049 h 352049"/>
                    <a:gd name="connsiteX0" fmla="*/ 0 w 280873"/>
                    <a:gd name="connsiteY0" fmla="*/ 288987 h 288987"/>
                    <a:gd name="connsiteX1" fmla="*/ 159498 w 280873"/>
                    <a:gd name="connsiteY1" fmla="*/ 154196 h 288987"/>
                    <a:gd name="connsiteX2" fmla="*/ 170008 w 280873"/>
                    <a:gd name="connsiteY2" fmla="*/ 28072 h 288987"/>
                    <a:gd name="connsiteX3" fmla="*/ 275112 w 280873"/>
                    <a:gd name="connsiteY3" fmla="*/ 7051 h 288987"/>
                    <a:gd name="connsiteX4" fmla="*/ 264602 w 280873"/>
                    <a:gd name="connsiteY4" fmla="*/ 122665 h 288987"/>
                    <a:gd name="connsiteX5" fmla="*/ 243581 w 280873"/>
                    <a:gd name="connsiteY5" fmla="*/ 164706 h 288987"/>
                    <a:gd name="connsiteX6" fmla="*/ 180519 w 280873"/>
                    <a:gd name="connsiteY6" fmla="*/ 269810 h 288987"/>
                    <a:gd name="connsiteX7" fmla="*/ 4642 w 280873"/>
                    <a:gd name="connsiteY7" fmla="*/ 280797 h 288987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180519 w 280873"/>
                    <a:gd name="connsiteY6" fmla="*/ 269810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873"/>
                    <a:gd name="connsiteY0" fmla="*/ 288987 h 347239"/>
                    <a:gd name="connsiteX1" fmla="*/ 159498 w 280873"/>
                    <a:gd name="connsiteY1" fmla="*/ 154196 h 347239"/>
                    <a:gd name="connsiteX2" fmla="*/ 170008 w 280873"/>
                    <a:gd name="connsiteY2" fmla="*/ 28072 h 347239"/>
                    <a:gd name="connsiteX3" fmla="*/ 275112 w 280873"/>
                    <a:gd name="connsiteY3" fmla="*/ 7051 h 347239"/>
                    <a:gd name="connsiteX4" fmla="*/ 264602 w 280873"/>
                    <a:gd name="connsiteY4" fmla="*/ 122665 h 347239"/>
                    <a:gd name="connsiteX5" fmla="*/ 243581 w 280873"/>
                    <a:gd name="connsiteY5" fmla="*/ 164706 h 347239"/>
                    <a:gd name="connsiteX6" fmla="*/ 233958 w 280873"/>
                    <a:gd name="connsiteY6" fmla="*/ 287623 h 347239"/>
                    <a:gd name="connsiteX7" fmla="*/ 96573 w 280873"/>
                    <a:gd name="connsiteY7" fmla="*/ 347204 h 347239"/>
                    <a:gd name="connsiteX8" fmla="*/ 4642 w 280873"/>
                    <a:gd name="connsiteY8" fmla="*/ 280797 h 347239"/>
                    <a:gd name="connsiteX0" fmla="*/ 0 w 280076"/>
                    <a:gd name="connsiteY0" fmla="*/ 288987 h 347239"/>
                    <a:gd name="connsiteX1" fmla="*/ 159498 w 280076"/>
                    <a:gd name="connsiteY1" fmla="*/ 154196 h 347239"/>
                    <a:gd name="connsiteX2" fmla="*/ 170008 w 280076"/>
                    <a:gd name="connsiteY2" fmla="*/ 28072 h 347239"/>
                    <a:gd name="connsiteX3" fmla="*/ 275112 w 280076"/>
                    <a:gd name="connsiteY3" fmla="*/ 7051 h 347239"/>
                    <a:gd name="connsiteX4" fmla="*/ 264602 w 280076"/>
                    <a:gd name="connsiteY4" fmla="*/ 122665 h 347239"/>
                    <a:gd name="connsiteX5" fmla="*/ 279207 w 280076"/>
                    <a:gd name="connsiteY5" fmla="*/ 170644 h 347239"/>
                    <a:gd name="connsiteX6" fmla="*/ 233958 w 280076"/>
                    <a:gd name="connsiteY6" fmla="*/ 287623 h 347239"/>
                    <a:gd name="connsiteX7" fmla="*/ 96573 w 280076"/>
                    <a:gd name="connsiteY7" fmla="*/ 347204 h 347239"/>
                    <a:gd name="connsiteX8" fmla="*/ 4642 w 280076"/>
                    <a:gd name="connsiteY8" fmla="*/ 280797 h 347239"/>
                    <a:gd name="connsiteX0" fmla="*/ 0 w 312120"/>
                    <a:gd name="connsiteY0" fmla="*/ 288550 h 346802"/>
                    <a:gd name="connsiteX1" fmla="*/ 159498 w 312120"/>
                    <a:gd name="connsiteY1" fmla="*/ 153759 h 346802"/>
                    <a:gd name="connsiteX2" fmla="*/ 170008 w 312120"/>
                    <a:gd name="connsiteY2" fmla="*/ 27635 h 346802"/>
                    <a:gd name="connsiteX3" fmla="*/ 275112 w 312120"/>
                    <a:gd name="connsiteY3" fmla="*/ 6614 h 346802"/>
                    <a:gd name="connsiteX4" fmla="*/ 312104 w 312120"/>
                    <a:gd name="connsiteY4" fmla="*/ 116290 h 346802"/>
                    <a:gd name="connsiteX5" fmla="*/ 279207 w 312120"/>
                    <a:gd name="connsiteY5" fmla="*/ 170207 h 346802"/>
                    <a:gd name="connsiteX6" fmla="*/ 233958 w 312120"/>
                    <a:gd name="connsiteY6" fmla="*/ 287186 h 346802"/>
                    <a:gd name="connsiteX7" fmla="*/ 96573 w 312120"/>
                    <a:gd name="connsiteY7" fmla="*/ 346767 h 346802"/>
                    <a:gd name="connsiteX8" fmla="*/ 4642 w 312120"/>
                    <a:gd name="connsiteY8" fmla="*/ 280360 h 346802"/>
                    <a:gd name="connsiteX0" fmla="*/ 0 w 312227"/>
                    <a:gd name="connsiteY0" fmla="*/ 288550 h 346802"/>
                    <a:gd name="connsiteX1" fmla="*/ 159498 w 312227"/>
                    <a:gd name="connsiteY1" fmla="*/ 153759 h 346802"/>
                    <a:gd name="connsiteX2" fmla="*/ 170008 w 312227"/>
                    <a:gd name="connsiteY2" fmla="*/ 27635 h 346802"/>
                    <a:gd name="connsiteX3" fmla="*/ 275112 w 312227"/>
                    <a:gd name="connsiteY3" fmla="*/ 6614 h 346802"/>
                    <a:gd name="connsiteX4" fmla="*/ 312104 w 312227"/>
                    <a:gd name="connsiteY4" fmla="*/ 116290 h 346802"/>
                    <a:gd name="connsiteX5" fmla="*/ 285145 w 312227"/>
                    <a:gd name="connsiteY5" fmla="*/ 188020 h 346802"/>
                    <a:gd name="connsiteX6" fmla="*/ 233958 w 312227"/>
                    <a:gd name="connsiteY6" fmla="*/ 287186 h 346802"/>
                    <a:gd name="connsiteX7" fmla="*/ 96573 w 312227"/>
                    <a:gd name="connsiteY7" fmla="*/ 346767 h 346802"/>
                    <a:gd name="connsiteX8" fmla="*/ 4642 w 312227"/>
                    <a:gd name="connsiteY8" fmla="*/ 280360 h 346802"/>
                    <a:gd name="connsiteX0" fmla="*/ 0 w 312227"/>
                    <a:gd name="connsiteY0" fmla="*/ 288550 h 346802"/>
                    <a:gd name="connsiteX1" fmla="*/ 150011 w 312227"/>
                    <a:gd name="connsiteY1" fmla="*/ 210200 h 346802"/>
                    <a:gd name="connsiteX2" fmla="*/ 159498 w 312227"/>
                    <a:gd name="connsiteY2" fmla="*/ 153759 h 346802"/>
                    <a:gd name="connsiteX3" fmla="*/ 170008 w 312227"/>
                    <a:gd name="connsiteY3" fmla="*/ 27635 h 346802"/>
                    <a:gd name="connsiteX4" fmla="*/ 275112 w 312227"/>
                    <a:gd name="connsiteY4" fmla="*/ 6614 h 346802"/>
                    <a:gd name="connsiteX5" fmla="*/ 312104 w 312227"/>
                    <a:gd name="connsiteY5" fmla="*/ 116290 h 346802"/>
                    <a:gd name="connsiteX6" fmla="*/ 285145 w 312227"/>
                    <a:gd name="connsiteY6" fmla="*/ 188020 h 346802"/>
                    <a:gd name="connsiteX7" fmla="*/ 233958 w 312227"/>
                    <a:gd name="connsiteY7" fmla="*/ 287186 h 346802"/>
                    <a:gd name="connsiteX8" fmla="*/ 96573 w 312227"/>
                    <a:gd name="connsiteY8" fmla="*/ 346767 h 346802"/>
                    <a:gd name="connsiteX9" fmla="*/ 4642 w 312227"/>
                    <a:gd name="connsiteY9" fmla="*/ 280360 h 346802"/>
                    <a:gd name="connsiteX0" fmla="*/ 0 w 312227"/>
                    <a:gd name="connsiteY0" fmla="*/ 288177 h 346429"/>
                    <a:gd name="connsiteX1" fmla="*/ 150011 w 312227"/>
                    <a:gd name="connsiteY1" fmla="*/ 209827 h 346429"/>
                    <a:gd name="connsiteX2" fmla="*/ 201061 w 312227"/>
                    <a:gd name="connsiteY2" fmla="*/ 141510 h 346429"/>
                    <a:gd name="connsiteX3" fmla="*/ 170008 w 312227"/>
                    <a:gd name="connsiteY3" fmla="*/ 27262 h 346429"/>
                    <a:gd name="connsiteX4" fmla="*/ 275112 w 312227"/>
                    <a:gd name="connsiteY4" fmla="*/ 6241 h 346429"/>
                    <a:gd name="connsiteX5" fmla="*/ 312104 w 312227"/>
                    <a:gd name="connsiteY5" fmla="*/ 115917 h 346429"/>
                    <a:gd name="connsiteX6" fmla="*/ 285145 w 312227"/>
                    <a:gd name="connsiteY6" fmla="*/ 187647 h 346429"/>
                    <a:gd name="connsiteX7" fmla="*/ 233958 w 312227"/>
                    <a:gd name="connsiteY7" fmla="*/ 286813 h 346429"/>
                    <a:gd name="connsiteX8" fmla="*/ 96573 w 312227"/>
                    <a:gd name="connsiteY8" fmla="*/ 346394 h 346429"/>
                    <a:gd name="connsiteX9" fmla="*/ 4642 w 312227"/>
                    <a:gd name="connsiteY9" fmla="*/ 279987 h 346429"/>
                    <a:gd name="connsiteX0" fmla="*/ 0 w 312227"/>
                    <a:gd name="connsiteY0" fmla="*/ 292472 h 350724"/>
                    <a:gd name="connsiteX1" fmla="*/ 150011 w 312227"/>
                    <a:gd name="connsiteY1" fmla="*/ 214122 h 350724"/>
                    <a:gd name="connsiteX2" fmla="*/ 201061 w 312227"/>
                    <a:gd name="connsiteY2" fmla="*/ 145805 h 350724"/>
                    <a:gd name="connsiteX3" fmla="*/ 199697 w 312227"/>
                    <a:gd name="connsiteY3" fmla="*/ 19682 h 350724"/>
                    <a:gd name="connsiteX4" fmla="*/ 275112 w 312227"/>
                    <a:gd name="connsiteY4" fmla="*/ 10536 h 350724"/>
                    <a:gd name="connsiteX5" fmla="*/ 312104 w 312227"/>
                    <a:gd name="connsiteY5" fmla="*/ 120212 h 350724"/>
                    <a:gd name="connsiteX6" fmla="*/ 285145 w 312227"/>
                    <a:gd name="connsiteY6" fmla="*/ 191942 h 350724"/>
                    <a:gd name="connsiteX7" fmla="*/ 233958 w 312227"/>
                    <a:gd name="connsiteY7" fmla="*/ 291108 h 350724"/>
                    <a:gd name="connsiteX8" fmla="*/ 96573 w 312227"/>
                    <a:gd name="connsiteY8" fmla="*/ 350689 h 350724"/>
                    <a:gd name="connsiteX9" fmla="*/ 4642 w 312227"/>
                    <a:gd name="connsiteY9" fmla="*/ 284282 h 35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227" h="350724">
                      <a:moveTo>
                        <a:pt x="0" y="292472"/>
                      </a:moveTo>
                      <a:cubicBezTo>
                        <a:pt x="18075" y="277434"/>
                        <a:pt x="123428" y="236587"/>
                        <a:pt x="150011" y="214122"/>
                      </a:cubicBezTo>
                      <a:cubicBezTo>
                        <a:pt x="176594" y="191657"/>
                        <a:pt x="192780" y="178212"/>
                        <a:pt x="201061" y="145805"/>
                      </a:cubicBezTo>
                      <a:cubicBezTo>
                        <a:pt x="209342" y="113398"/>
                        <a:pt x="187355" y="42227"/>
                        <a:pt x="199697" y="19682"/>
                      </a:cubicBezTo>
                      <a:cubicBezTo>
                        <a:pt x="212039" y="-2863"/>
                        <a:pt x="256377" y="-6219"/>
                        <a:pt x="275112" y="10536"/>
                      </a:cubicBezTo>
                      <a:cubicBezTo>
                        <a:pt x="293847" y="27291"/>
                        <a:pt x="310432" y="89978"/>
                        <a:pt x="312104" y="120212"/>
                      </a:cubicBezTo>
                      <a:cubicBezTo>
                        <a:pt x="313776" y="150446"/>
                        <a:pt x="298169" y="163459"/>
                        <a:pt x="285145" y="191942"/>
                      </a:cubicBezTo>
                      <a:cubicBezTo>
                        <a:pt x="272121" y="220425"/>
                        <a:pt x="265387" y="264650"/>
                        <a:pt x="233958" y="291108"/>
                      </a:cubicBezTo>
                      <a:cubicBezTo>
                        <a:pt x="202529" y="317566"/>
                        <a:pt x="125886" y="348858"/>
                        <a:pt x="96573" y="350689"/>
                      </a:cubicBezTo>
                      <a:cubicBezTo>
                        <a:pt x="67260" y="352520"/>
                        <a:pt x="18974" y="282485"/>
                        <a:pt x="4642" y="284282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" name="Forme libre 661"/>
                <p:cNvSpPr/>
                <p:nvPr/>
              </p:nvSpPr>
              <p:spPr>
                <a:xfrm>
                  <a:off x="3760759" y="2170017"/>
                  <a:ext cx="482392" cy="477128"/>
                </a:xfrm>
                <a:custGeom>
                  <a:avLst/>
                  <a:gdLst>
                    <a:gd name="connsiteX0" fmla="*/ 1011836 w 1582767"/>
                    <a:gd name="connsiteY0" fmla="*/ 7402 h 1899617"/>
                    <a:gd name="connsiteX1" fmla="*/ 700551 w 1582767"/>
                    <a:gd name="connsiteY1" fmla="*/ 36585 h 1899617"/>
                    <a:gd name="connsiteX2" fmla="*/ 505998 w 1582767"/>
                    <a:gd name="connsiteY2" fmla="*/ 192228 h 1899617"/>
                    <a:gd name="connsiteX3" fmla="*/ 301717 w 1582767"/>
                    <a:gd name="connsiteY3" fmla="*/ 377053 h 1899617"/>
                    <a:gd name="connsiteX4" fmla="*/ 146074 w 1582767"/>
                    <a:gd name="connsiteY4" fmla="*/ 668883 h 1899617"/>
                    <a:gd name="connsiteX5" fmla="*/ 39070 w 1582767"/>
                    <a:gd name="connsiteY5" fmla="*/ 941257 h 1899617"/>
                    <a:gd name="connsiteX6" fmla="*/ 160 w 1582767"/>
                    <a:gd name="connsiteY6" fmla="*/ 1320636 h 1899617"/>
                    <a:gd name="connsiteX7" fmla="*/ 39070 w 1582767"/>
                    <a:gd name="connsiteY7" fmla="*/ 1670832 h 1899617"/>
                    <a:gd name="connsiteX8" fmla="*/ 262806 w 1582767"/>
                    <a:gd name="connsiteY8" fmla="*/ 1884840 h 1899617"/>
                    <a:gd name="connsiteX9" fmla="*/ 632457 w 1582767"/>
                    <a:gd name="connsiteY9" fmla="*/ 1865385 h 1899617"/>
                    <a:gd name="connsiteX10" fmla="*/ 904832 w 1582767"/>
                    <a:gd name="connsiteY10" fmla="*/ 1738925 h 1899617"/>
                    <a:gd name="connsiteX11" fmla="*/ 1216117 w 1582767"/>
                    <a:gd name="connsiteY11" fmla="*/ 1524917 h 1899617"/>
                    <a:gd name="connsiteX12" fmla="*/ 1430126 w 1582767"/>
                    <a:gd name="connsiteY12" fmla="*/ 1252543 h 1899617"/>
                    <a:gd name="connsiteX13" fmla="*/ 1566313 w 1582767"/>
                    <a:gd name="connsiteY13" fmla="*/ 863436 h 1899617"/>
                    <a:gd name="connsiteX14" fmla="*/ 1556585 w 1582767"/>
                    <a:gd name="connsiteY14" fmla="*/ 522968 h 1899617"/>
                    <a:gd name="connsiteX15" fmla="*/ 1352304 w 1582767"/>
                    <a:gd name="connsiteY15" fmla="*/ 250594 h 1899617"/>
                    <a:gd name="connsiteX16" fmla="*/ 1255028 w 1582767"/>
                    <a:gd name="connsiteY16" fmla="*/ 143589 h 1899617"/>
                    <a:gd name="connsiteX17" fmla="*/ 1011836 w 1582767"/>
                    <a:gd name="connsiteY17" fmla="*/ 7402 h 1899617"/>
                    <a:gd name="connsiteX0" fmla="*/ 1011836 w 1581076"/>
                    <a:gd name="connsiteY0" fmla="*/ 7402 h 1899617"/>
                    <a:gd name="connsiteX1" fmla="*/ 700551 w 1581076"/>
                    <a:gd name="connsiteY1" fmla="*/ 36585 h 1899617"/>
                    <a:gd name="connsiteX2" fmla="*/ 505998 w 1581076"/>
                    <a:gd name="connsiteY2" fmla="*/ 192228 h 1899617"/>
                    <a:gd name="connsiteX3" fmla="*/ 301717 w 1581076"/>
                    <a:gd name="connsiteY3" fmla="*/ 377053 h 1899617"/>
                    <a:gd name="connsiteX4" fmla="*/ 146074 w 1581076"/>
                    <a:gd name="connsiteY4" fmla="*/ 668883 h 1899617"/>
                    <a:gd name="connsiteX5" fmla="*/ 39070 w 1581076"/>
                    <a:gd name="connsiteY5" fmla="*/ 941257 h 1899617"/>
                    <a:gd name="connsiteX6" fmla="*/ 160 w 1581076"/>
                    <a:gd name="connsiteY6" fmla="*/ 1320636 h 1899617"/>
                    <a:gd name="connsiteX7" fmla="*/ 39070 w 1581076"/>
                    <a:gd name="connsiteY7" fmla="*/ 1670832 h 1899617"/>
                    <a:gd name="connsiteX8" fmla="*/ 262806 w 1581076"/>
                    <a:gd name="connsiteY8" fmla="*/ 1884840 h 1899617"/>
                    <a:gd name="connsiteX9" fmla="*/ 632457 w 1581076"/>
                    <a:gd name="connsiteY9" fmla="*/ 1865385 h 1899617"/>
                    <a:gd name="connsiteX10" fmla="*/ 904832 w 1581076"/>
                    <a:gd name="connsiteY10" fmla="*/ 1738925 h 1899617"/>
                    <a:gd name="connsiteX11" fmla="*/ 1216117 w 1581076"/>
                    <a:gd name="connsiteY11" fmla="*/ 1524917 h 1899617"/>
                    <a:gd name="connsiteX12" fmla="*/ 1430126 w 1581076"/>
                    <a:gd name="connsiteY12" fmla="*/ 1252543 h 1899617"/>
                    <a:gd name="connsiteX13" fmla="*/ 1566313 w 1581076"/>
                    <a:gd name="connsiteY13" fmla="*/ 863436 h 1899617"/>
                    <a:gd name="connsiteX14" fmla="*/ 1556585 w 1581076"/>
                    <a:gd name="connsiteY14" fmla="*/ 522968 h 1899617"/>
                    <a:gd name="connsiteX15" fmla="*/ 1381487 w 1581076"/>
                    <a:gd name="connsiteY15" fmla="*/ 250594 h 1899617"/>
                    <a:gd name="connsiteX16" fmla="*/ 1255028 w 1581076"/>
                    <a:gd name="connsiteY16" fmla="*/ 143589 h 1899617"/>
                    <a:gd name="connsiteX17" fmla="*/ 1011836 w 1581076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216117 w 1584435"/>
                    <a:gd name="connsiteY11" fmla="*/ 1524917 h 1899617"/>
                    <a:gd name="connsiteX12" fmla="*/ 1381488 w 1584435"/>
                    <a:gd name="connsiteY12" fmla="*/ 1203905 h 1899617"/>
                    <a:gd name="connsiteX13" fmla="*/ 1566313 w 1584435"/>
                    <a:gd name="connsiteY13" fmla="*/ 863436 h 1899617"/>
                    <a:gd name="connsiteX14" fmla="*/ 1556585 w 1584435"/>
                    <a:gd name="connsiteY14" fmla="*/ 522968 h 1899617"/>
                    <a:gd name="connsiteX15" fmla="*/ 1381487 w 1584435"/>
                    <a:gd name="connsiteY15" fmla="*/ 250594 h 1899617"/>
                    <a:gd name="connsiteX16" fmla="*/ 1255028 w 1584435"/>
                    <a:gd name="connsiteY16" fmla="*/ 143589 h 1899617"/>
                    <a:gd name="connsiteX17" fmla="*/ 1011836 w 1584435"/>
                    <a:gd name="connsiteY17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16117 w 1584435"/>
                    <a:gd name="connsiteY12" fmla="*/ 1524917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  <a:gd name="connsiteX0" fmla="*/ 1011836 w 1584435"/>
                    <a:gd name="connsiteY0" fmla="*/ 7402 h 1899617"/>
                    <a:gd name="connsiteX1" fmla="*/ 700551 w 1584435"/>
                    <a:gd name="connsiteY1" fmla="*/ 36585 h 1899617"/>
                    <a:gd name="connsiteX2" fmla="*/ 505998 w 1584435"/>
                    <a:gd name="connsiteY2" fmla="*/ 192228 h 1899617"/>
                    <a:gd name="connsiteX3" fmla="*/ 301717 w 1584435"/>
                    <a:gd name="connsiteY3" fmla="*/ 377053 h 1899617"/>
                    <a:gd name="connsiteX4" fmla="*/ 146074 w 1584435"/>
                    <a:gd name="connsiteY4" fmla="*/ 668883 h 1899617"/>
                    <a:gd name="connsiteX5" fmla="*/ 39070 w 1584435"/>
                    <a:gd name="connsiteY5" fmla="*/ 941257 h 1899617"/>
                    <a:gd name="connsiteX6" fmla="*/ 160 w 1584435"/>
                    <a:gd name="connsiteY6" fmla="*/ 1320636 h 1899617"/>
                    <a:gd name="connsiteX7" fmla="*/ 39070 w 1584435"/>
                    <a:gd name="connsiteY7" fmla="*/ 1670832 h 1899617"/>
                    <a:gd name="connsiteX8" fmla="*/ 262806 w 1584435"/>
                    <a:gd name="connsiteY8" fmla="*/ 1884840 h 1899617"/>
                    <a:gd name="connsiteX9" fmla="*/ 632457 w 1584435"/>
                    <a:gd name="connsiteY9" fmla="*/ 1865385 h 1899617"/>
                    <a:gd name="connsiteX10" fmla="*/ 904832 w 1584435"/>
                    <a:gd name="connsiteY10" fmla="*/ 1738925 h 1899617"/>
                    <a:gd name="connsiteX11" fmla="*/ 1138296 w 1584435"/>
                    <a:gd name="connsiteY11" fmla="*/ 1495734 h 1899617"/>
                    <a:gd name="connsiteX12" fmla="*/ 1225845 w 1584435"/>
                    <a:gd name="connsiteY12" fmla="*/ 1417913 h 1899617"/>
                    <a:gd name="connsiteX13" fmla="*/ 1381488 w 1584435"/>
                    <a:gd name="connsiteY13" fmla="*/ 1203905 h 1899617"/>
                    <a:gd name="connsiteX14" fmla="*/ 1566313 w 1584435"/>
                    <a:gd name="connsiteY14" fmla="*/ 863436 h 1899617"/>
                    <a:gd name="connsiteX15" fmla="*/ 1556585 w 1584435"/>
                    <a:gd name="connsiteY15" fmla="*/ 522968 h 1899617"/>
                    <a:gd name="connsiteX16" fmla="*/ 1381487 w 1584435"/>
                    <a:gd name="connsiteY16" fmla="*/ 250594 h 1899617"/>
                    <a:gd name="connsiteX17" fmla="*/ 1255028 w 1584435"/>
                    <a:gd name="connsiteY17" fmla="*/ 143589 h 1899617"/>
                    <a:gd name="connsiteX18" fmla="*/ 1011836 w 1584435"/>
                    <a:gd name="connsiteY18" fmla="*/ 7402 h 189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84435" h="1899617">
                      <a:moveTo>
                        <a:pt x="1011836" y="7402"/>
                      </a:moveTo>
                      <a:cubicBezTo>
                        <a:pt x="919423" y="-10432"/>
                        <a:pt x="784857" y="5781"/>
                        <a:pt x="700551" y="36585"/>
                      </a:cubicBezTo>
                      <a:cubicBezTo>
                        <a:pt x="616245" y="67389"/>
                        <a:pt x="572470" y="135483"/>
                        <a:pt x="505998" y="192228"/>
                      </a:cubicBezTo>
                      <a:cubicBezTo>
                        <a:pt x="439526" y="248973"/>
                        <a:pt x="361704" y="297611"/>
                        <a:pt x="301717" y="377053"/>
                      </a:cubicBezTo>
                      <a:cubicBezTo>
                        <a:pt x="241730" y="456495"/>
                        <a:pt x="189848" y="574849"/>
                        <a:pt x="146074" y="668883"/>
                      </a:cubicBezTo>
                      <a:cubicBezTo>
                        <a:pt x="102300" y="762917"/>
                        <a:pt x="63389" y="832632"/>
                        <a:pt x="39070" y="941257"/>
                      </a:cubicBezTo>
                      <a:cubicBezTo>
                        <a:pt x="14751" y="1049882"/>
                        <a:pt x="160" y="1199040"/>
                        <a:pt x="160" y="1320636"/>
                      </a:cubicBezTo>
                      <a:cubicBezTo>
                        <a:pt x="160" y="1442232"/>
                        <a:pt x="-4704" y="1576798"/>
                        <a:pt x="39070" y="1670832"/>
                      </a:cubicBezTo>
                      <a:cubicBezTo>
                        <a:pt x="82844" y="1764866"/>
                        <a:pt x="163908" y="1852415"/>
                        <a:pt x="262806" y="1884840"/>
                      </a:cubicBezTo>
                      <a:cubicBezTo>
                        <a:pt x="361704" y="1917265"/>
                        <a:pt x="525453" y="1889704"/>
                        <a:pt x="632457" y="1865385"/>
                      </a:cubicBezTo>
                      <a:cubicBezTo>
                        <a:pt x="739461" y="1841066"/>
                        <a:pt x="820526" y="1800533"/>
                        <a:pt x="904832" y="1738925"/>
                      </a:cubicBezTo>
                      <a:cubicBezTo>
                        <a:pt x="989138" y="1677317"/>
                        <a:pt x="1086415" y="1531402"/>
                        <a:pt x="1138296" y="1495734"/>
                      </a:cubicBezTo>
                      <a:cubicBezTo>
                        <a:pt x="1190177" y="1460066"/>
                        <a:pt x="1185313" y="1466551"/>
                        <a:pt x="1225845" y="1417913"/>
                      </a:cubicBezTo>
                      <a:cubicBezTo>
                        <a:pt x="1266377" y="1369275"/>
                        <a:pt x="1324743" y="1296318"/>
                        <a:pt x="1381488" y="1203905"/>
                      </a:cubicBezTo>
                      <a:cubicBezTo>
                        <a:pt x="1438233" y="1111492"/>
                        <a:pt x="1537130" y="976926"/>
                        <a:pt x="1566313" y="863436"/>
                      </a:cubicBezTo>
                      <a:cubicBezTo>
                        <a:pt x="1595496" y="749947"/>
                        <a:pt x="1587389" y="625108"/>
                        <a:pt x="1556585" y="522968"/>
                      </a:cubicBezTo>
                      <a:cubicBezTo>
                        <a:pt x="1525781" y="420828"/>
                        <a:pt x="1431746" y="313824"/>
                        <a:pt x="1381487" y="250594"/>
                      </a:cubicBezTo>
                      <a:cubicBezTo>
                        <a:pt x="1331228" y="187364"/>
                        <a:pt x="1316636" y="184121"/>
                        <a:pt x="1255028" y="143589"/>
                      </a:cubicBezTo>
                      <a:cubicBezTo>
                        <a:pt x="1193420" y="103057"/>
                        <a:pt x="1104249" y="25236"/>
                        <a:pt x="1011836" y="74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" name="Forme libre 662"/>
                <p:cNvSpPr/>
                <p:nvPr/>
              </p:nvSpPr>
              <p:spPr>
                <a:xfrm>
                  <a:off x="4196783" y="2206078"/>
                  <a:ext cx="207964" cy="72764"/>
                </a:xfrm>
                <a:custGeom>
                  <a:avLst/>
                  <a:gdLst>
                    <a:gd name="connsiteX0" fmla="*/ 17445 w 683066"/>
                    <a:gd name="connsiteY0" fmla="*/ 165389 h 289699"/>
                    <a:gd name="connsiteX1" fmla="*/ 328730 w 683066"/>
                    <a:gd name="connsiteY1" fmla="*/ 19474 h 289699"/>
                    <a:gd name="connsiteX2" fmla="*/ 640015 w 683066"/>
                    <a:gd name="connsiteY2" fmla="*/ 19474 h 289699"/>
                    <a:gd name="connsiteX3" fmla="*/ 669198 w 683066"/>
                    <a:gd name="connsiteY3" fmla="*/ 184844 h 289699"/>
                    <a:gd name="connsiteX4" fmla="*/ 533011 w 683066"/>
                    <a:gd name="connsiteY4" fmla="*/ 282120 h 289699"/>
                    <a:gd name="connsiteX5" fmla="*/ 280092 w 683066"/>
                    <a:gd name="connsiteY5" fmla="*/ 282120 h 289699"/>
                    <a:gd name="connsiteX6" fmla="*/ 66083 w 683066"/>
                    <a:gd name="connsiteY6" fmla="*/ 272393 h 289699"/>
                    <a:gd name="connsiteX7" fmla="*/ 17445 w 683066"/>
                    <a:gd name="connsiteY7" fmla="*/ 165389 h 28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66" h="289699">
                      <a:moveTo>
                        <a:pt x="17445" y="165389"/>
                      </a:moveTo>
                      <a:cubicBezTo>
                        <a:pt x="61219" y="123236"/>
                        <a:pt x="224968" y="43793"/>
                        <a:pt x="328730" y="19474"/>
                      </a:cubicBezTo>
                      <a:cubicBezTo>
                        <a:pt x="432492" y="-4845"/>
                        <a:pt x="583270" y="-8088"/>
                        <a:pt x="640015" y="19474"/>
                      </a:cubicBezTo>
                      <a:cubicBezTo>
                        <a:pt x="696760" y="47036"/>
                        <a:pt x="687032" y="141070"/>
                        <a:pt x="669198" y="184844"/>
                      </a:cubicBezTo>
                      <a:cubicBezTo>
                        <a:pt x="651364" y="228618"/>
                        <a:pt x="597862" y="265907"/>
                        <a:pt x="533011" y="282120"/>
                      </a:cubicBezTo>
                      <a:cubicBezTo>
                        <a:pt x="468160" y="298333"/>
                        <a:pt x="357913" y="283741"/>
                        <a:pt x="280092" y="282120"/>
                      </a:cubicBezTo>
                      <a:cubicBezTo>
                        <a:pt x="202271" y="280499"/>
                        <a:pt x="111479" y="293470"/>
                        <a:pt x="66083" y="272393"/>
                      </a:cubicBezTo>
                      <a:cubicBezTo>
                        <a:pt x="20687" y="251317"/>
                        <a:pt x="-26329" y="207542"/>
                        <a:pt x="17445" y="1653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" name="Forme libre 663"/>
                <p:cNvSpPr/>
                <p:nvPr/>
              </p:nvSpPr>
              <p:spPr>
                <a:xfrm>
                  <a:off x="3739809" y="2127513"/>
                  <a:ext cx="223800" cy="86083"/>
                </a:xfrm>
                <a:custGeom>
                  <a:avLst/>
                  <a:gdLst>
                    <a:gd name="connsiteX0" fmla="*/ 730453 w 735081"/>
                    <a:gd name="connsiteY0" fmla="*/ 234993 h 342727"/>
                    <a:gd name="connsiteX1" fmla="*/ 458079 w 735081"/>
                    <a:gd name="connsiteY1" fmla="*/ 11257 h 342727"/>
                    <a:gd name="connsiteX2" fmla="*/ 117611 w 735081"/>
                    <a:gd name="connsiteY2" fmla="*/ 50168 h 342727"/>
                    <a:gd name="connsiteX3" fmla="*/ 879 w 735081"/>
                    <a:gd name="connsiteY3" fmla="*/ 196082 h 342727"/>
                    <a:gd name="connsiteX4" fmla="*/ 166249 w 735081"/>
                    <a:gd name="connsiteY4" fmla="*/ 332270 h 342727"/>
                    <a:gd name="connsiteX5" fmla="*/ 399713 w 735081"/>
                    <a:gd name="connsiteY5" fmla="*/ 332270 h 342727"/>
                    <a:gd name="connsiteX6" fmla="*/ 613722 w 735081"/>
                    <a:gd name="connsiteY6" fmla="*/ 322542 h 342727"/>
                    <a:gd name="connsiteX7" fmla="*/ 730453 w 735081"/>
                    <a:gd name="connsiteY7" fmla="*/ 234993 h 34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5081" h="342727">
                      <a:moveTo>
                        <a:pt x="730453" y="234993"/>
                      </a:moveTo>
                      <a:cubicBezTo>
                        <a:pt x="704513" y="183112"/>
                        <a:pt x="560219" y="42061"/>
                        <a:pt x="458079" y="11257"/>
                      </a:cubicBezTo>
                      <a:cubicBezTo>
                        <a:pt x="355939" y="-19547"/>
                        <a:pt x="193811" y="19364"/>
                        <a:pt x="117611" y="50168"/>
                      </a:cubicBezTo>
                      <a:cubicBezTo>
                        <a:pt x="41411" y="80972"/>
                        <a:pt x="-7227" y="149065"/>
                        <a:pt x="879" y="196082"/>
                      </a:cubicBezTo>
                      <a:cubicBezTo>
                        <a:pt x="8985" y="243099"/>
                        <a:pt x="99777" y="309572"/>
                        <a:pt x="166249" y="332270"/>
                      </a:cubicBezTo>
                      <a:cubicBezTo>
                        <a:pt x="232721" y="354968"/>
                        <a:pt x="325134" y="333891"/>
                        <a:pt x="399713" y="332270"/>
                      </a:cubicBezTo>
                      <a:cubicBezTo>
                        <a:pt x="474292" y="330649"/>
                        <a:pt x="560220" y="335512"/>
                        <a:pt x="613722" y="322542"/>
                      </a:cubicBezTo>
                      <a:cubicBezTo>
                        <a:pt x="667224" y="309572"/>
                        <a:pt x="756393" y="286874"/>
                        <a:pt x="730453" y="2349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Ellipse 664"/>
                <p:cNvSpPr/>
                <p:nvPr/>
              </p:nvSpPr>
              <p:spPr>
                <a:xfrm>
                  <a:off x="3851709" y="2524456"/>
                  <a:ext cx="13919" cy="1808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Ellipse 665"/>
                <p:cNvSpPr/>
                <p:nvPr/>
              </p:nvSpPr>
              <p:spPr>
                <a:xfrm>
                  <a:off x="3907450" y="2560629"/>
                  <a:ext cx="13919" cy="1808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Ellipse 666"/>
                <p:cNvSpPr/>
                <p:nvPr/>
              </p:nvSpPr>
              <p:spPr>
                <a:xfrm rot="2941951">
                  <a:off x="3865555" y="2267635"/>
                  <a:ext cx="112467" cy="100412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Ellipse 667"/>
                <p:cNvSpPr/>
                <p:nvPr/>
              </p:nvSpPr>
              <p:spPr>
                <a:xfrm rot="1887608">
                  <a:off x="3915145" y="2310071"/>
                  <a:ext cx="32881" cy="27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" name="Ellipse 668"/>
                <p:cNvSpPr/>
                <p:nvPr/>
              </p:nvSpPr>
              <p:spPr>
                <a:xfrm rot="20545657" flipH="1">
                  <a:off x="4012280" y="2333100"/>
                  <a:ext cx="136327" cy="8283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" name="Ellipse 669"/>
                <p:cNvSpPr/>
                <p:nvPr/>
              </p:nvSpPr>
              <p:spPr>
                <a:xfrm flipH="1">
                  <a:off x="4051980" y="2361680"/>
                  <a:ext cx="32881" cy="27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" name="Forme libre 670"/>
                <p:cNvSpPr/>
                <p:nvPr/>
              </p:nvSpPr>
              <p:spPr>
                <a:xfrm>
                  <a:off x="3781646" y="2532152"/>
                  <a:ext cx="185829" cy="97972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" name="Forme libre 671"/>
                <p:cNvSpPr/>
                <p:nvPr/>
              </p:nvSpPr>
              <p:spPr>
                <a:xfrm>
                  <a:off x="3762085" y="2589794"/>
                  <a:ext cx="150511" cy="116090"/>
                </a:xfrm>
                <a:custGeom>
                  <a:avLst/>
                  <a:gdLst>
                    <a:gd name="connsiteX0" fmla="*/ 394857 w 860460"/>
                    <a:gd name="connsiteY0" fmla="*/ 1551 h 741646"/>
                    <a:gd name="connsiteX1" fmla="*/ 169669 w 860460"/>
                    <a:gd name="connsiteY1" fmla="*/ 110733 h 741646"/>
                    <a:gd name="connsiteX2" fmla="*/ 5896 w 860460"/>
                    <a:gd name="connsiteY2" fmla="*/ 342745 h 741646"/>
                    <a:gd name="connsiteX3" fmla="*/ 46839 w 860460"/>
                    <a:gd name="connsiteY3" fmla="*/ 567933 h 741646"/>
                    <a:gd name="connsiteX4" fmla="*/ 149197 w 860460"/>
                    <a:gd name="connsiteY4" fmla="*/ 731706 h 741646"/>
                    <a:gd name="connsiteX5" fmla="*/ 442624 w 860460"/>
                    <a:gd name="connsiteY5" fmla="*/ 704410 h 741646"/>
                    <a:gd name="connsiteX6" fmla="*/ 715579 w 860460"/>
                    <a:gd name="connsiteY6" fmla="*/ 547461 h 741646"/>
                    <a:gd name="connsiteX7" fmla="*/ 756523 w 860460"/>
                    <a:gd name="connsiteY7" fmla="*/ 308625 h 741646"/>
                    <a:gd name="connsiteX8" fmla="*/ 858881 w 860460"/>
                    <a:gd name="connsiteY8" fmla="*/ 138028 h 741646"/>
                    <a:gd name="connsiteX9" fmla="*/ 667812 w 860460"/>
                    <a:gd name="connsiteY9" fmla="*/ 144852 h 741646"/>
                    <a:gd name="connsiteX10" fmla="*/ 544982 w 860460"/>
                    <a:gd name="connsiteY10" fmla="*/ 110733 h 741646"/>
                    <a:gd name="connsiteX11" fmla="*/ 435800 w 860460"/>
                    <a:gd name="connsiteY11" fmla="*/ 49318 h 741646"/>
                    <a:gd name="connsiteX12" fmla="*/ 394857 w 860460"/>
                    <a:gd name="connsiteY12" fmla="*/ 1551 h 741646"/>
                    <a:gd name="connsiteX0" fmla="*/ 394857 w 860460"/>
                    <a:gd name="connsiteY0" fmla="*/ 1551 h 741646"/>
                    <a:gd name="connsiteX1" fmla="*/ 169669 w 860460"/>
                    <a:gd name="connsiteY1" fmla="*/ 110733 h 741646"/>
                    <a:gd name="connsiteX2" fmla="*/ 5896 w 860460"/>
                    <a:gd name="connsiteY2" fmla="*/ 342745 h 741646"/>
                    <a:gd name="connsiteX3" fmla="*/ 46839 w 860460"/>
                    <a:gd name="connsiteY3" fmla="*/ 567933 h 741646"/>
                    <a:gd name="connsiteX4" fmla="*/ 149197 w 860460"/>
                    <a:gd name="connsiteY4" fmla="*/ 731706 h 741646"/>
                    <a:gd name="connsiteX5" fmla="*/ 442624 w 860460"/>
                    <a:gd name="connsiteY5" fmla="*/ 704410 h 741646"/>
                    <a:gd name="connsiteX6" fmla="*/ 715579 w 860460"/>
                    <a:gd name="connsiteY6" fmla="*/ 547461 h 741646"/>
                    <a:gd name="connsiteX7" fmla="*/ 756523 w 860460"/>
                    <a:gd name="connsiteY7" fmla="*/ 308625 h 741646"/>
                    <a:gd name="connsiteX8" fmla="*/ 858881 w 860460"/>
                    <a:gd name="connsiteY8" fmla="*/ 138028 h 741646"/>
                    <a:gd name="connsiteX9" fmla="*/ 667812 w 860460"/>
                    <a:gd name="connsiteY9" fmla="*/ 144852 h 741646"/>
                    <a:gd name="connsiteX10" fmla="*/ 544982 w 860460"/>
                    <a:gd name="connsiteY10" fmla="*/ 110733 h 741646"/>
                    <a:gd name="connsiteX11" fmla="*/ 448212 w 860460"/>
                    <a:gd name="connsiteY11" fmla="*/ 49318 h 741646"/>
                    <a:gd name="connsiteX12" fmla="*/ 394857 w 860460"/>
                    <a:gd name="connsiteY12" fmla="*/ 1551 h 741646"/>
                    <a:gd name="connsiteX0" fmla="*/ 394857 w 860460"/>
                    <a:gd name="connsiteY0" fmla="*/ 1656 h 741751"/>
                    <a:gd name="connsiteX1" fmla="*/ 169669 w 860460"/>
                    <a:gd name="connsiteY1" fmla="*/ 110838 h 741751"/>
                    <a:gd name="connsiteX2" fmla="*/ 5896 w 860460"/>
                    <a:gd name="connsiteY2" fmla="*/ 342850 h 741751"/>
                    <a:gd name="connsiteX3" fmla="*/ 46839 w 860460"/>
                    <a:gd name="connsiteY3" fmla="*/ 568038 h 741751"/>
                    <a:gd name="connsiteX4" fmla="*/ 149197 w 860460"/>
                    <a:gd name="connsiteY4" fmla="*/ 731811 h 741751"/>
                    <a:gd name="connsiteX5" fmla="*/ 442624 w 860460"/>
                    <a:gd name="connsiteY5" fmla="*/ 704515 h 741751"/>
                    <a:gd name="connsiteX6" fmla="*/ 715579 w 860460"/>
                    <a:gd name="connsiteY6" fmla="*/ 547566 h 741751"/>
                    <a:gd name="connsiteX7" fmla="*/ 756523 w 860460"/>
                    <a:gd name="connsiteY7" fmla="*/ 308730 h 741751"/>
                    <a:gd name="connsiteX8" fmla="*/ 858881 w 860460"/>
                    <a:gd name="connsiteY8" fmla="*/ 138133 h 741751"/>
                    <a:gd name="connsiteX9" fmla="*/ 667812 w 860460"/>
                    <a:gd name="connsiteY9" fmla="*/ 144957 h 741751"/>
                    <a:gd name="connsiteX10" fmla="*/ 561532 w 860460"/>
                    <a:gd name="connsiteY10" fmla="*/ 110838 h 741751"/>
                    <a:gd name="connsiteX11" fmla="*/ 448212 w 860460"/>
                    <a:gd name="connsiteY11" fmla="*/ 49423 h 741751"/>
                    <a:gd name="connsiteX12" fmla="*/ 394857 w 860460"/>
                    <a:gd name="connsiteY12" fmla="*/ 1656 h 741751"/>
                    <a:gd name="connsiteX0" fmla="*/ 394857 w 861412"/>
                    <a:gd name="connsiteY0" fmla="*/ 1656 h 741751"/>
                    <a:gd name="connsiteX1" fmla="*/ 169669 w 861412"/>
                    <a:gd name="connsiteY1" fmla="*/ 110838 h 741751"/>
                    <a:gd name="connsiteX2" fmla="*/ 5896 w 861412"/>
                    <a:gd name="connsiteY2" fmla="*/ 342850 h 741751"/>
                    <a:gd name="connsiteX3" fmla="*/ 46839 w 861412"/>
                    <a:gd name="connsiteY3" fmla="*/ 568038 h 741751"/>
                    <a:gd name="connsiteX4" fmla="*/ 149197 w 861412"/>
                    <a:gd name="connsiteY4" fmla="*/ 731811 h 741751"/>
                    <a:gd name="connsiteX5" fmla="*/ 442624 w 861412"/>
                    <a:gd name="connsiteY5" fmla="*/ 704515 h 741751"/>
                    <a:gd name="connsiteX6" fmla="*/ 715579 w 861412"/>
                    <a:gd name="connsiteY6" fmla="*/ 547566 h 741751"/>
                    <a:gd name="connsiteX7" fmla="*/ 756523 w 861412"/>
                    <a:gd name="connsiteY7" fmla="*/ 308730 h 741751"/>
                    <a:gd name="connsiteX8" fmla="*/ 858881 w 861412"/>
                    <a:gd name="connsiteY8" fmla="*/ 138133 h 741751"/>
                    <a:gd name="connsiteX9" fmla="*/ 816394 w 861412"/>
                    <a:gd name="connsiteY9" fmla="*/ 141593 h 741751"/>
                    <a:gd name="connsiteX10" fmla="*/ 667812 w 861412"/>
                    <a:gd name="connsiteY10" fmla="*/ 144957 h 741751"/>
                    <a:gd name="connsiteX11" fmla="*/ 561532 w 861412"/>
                    <a:gd name="connsiteY11" fmla="*/ 110838 h 741751"/>
                    <a:gd name="connsiteX12" fmla="*/ 448212 w 861412"/>
                    <a:gd name="connsiteY12" fmla="*/ 49423 h 741751"/>
                    <a:gd name="connsiteX13" fmla="*/ 394857 w 861412"/>
                    <a:gd name="connsiteY13" fmla="*/ 1656 h 741751"/>
                    <a:gd name="connsiteX0" fmla="*/ 394857 w 857645"/>
                    <a:gd name="connsiteY0" fmla="*/ 1656 h 741751"/>
                    <a:gd name="connsiteX1" fmla="*/ 169669 w 857645"/>
                    <a:gd name="connsiteY1" fmla="*/ 110838 h 741751"/>
                    <a:gd name="connsiteX2" fmla="*/ 5896 w 857645"/>
                    <a:gd name="connsiteY2" fmla="*/ 342850 h 741751"/>
                    <a:gd name="connsiteX3" fmla="*/ 46839 w 857645"/>
                    <a:gd name="connsiteY3" fmla="*/ 568038 h 741751"/>
                    <a:gd name="connsiteX4" fmla="*/ 149197 w 857645"/>
                    <a:gd name="connsiteY4" fmla="*/ 731811 h 741751"/>
                    <a:gd name="connsiteX5" fmla="*/ 442624 w 857645"/>
                    <a:gd name="connsiteY5" fmla="*/ 704515 h 741751"/>
                    <a:gd name="connsiteX6" fmla="*/ 715579 w 857645"/>
                    <a:gd name="connsiteY6" fmla="*/ 547566 h 741751"/>
                    <a:gd name="connsiteX7" fmla="*/ 756523 w 857645"/>
                    <a:gd name="connsiteY7" fmla="*/ 308730 h 741751"/>
                    <a:gd name="connsiteX8" fmla="*/ 854744 w 857645"/>
                    <a:gd name="connsiteY8" fmla="*/ 171234 h 741751"/>
                    <a:gd name="connsiteX9" fmla="*/ 816394 w 857645"/>
                    <a:gd name="connsiteY9" fmla="*/ 141593 h 741751"/>
                    <a:gd name="connsiteX10" fmla="*/ 667812 w 857645"/>
                    <a:gd name="connsiteY10" fmla="*/ 144957 h 741751"/>
                    <a:gd name="connsiteX11" fmla="*/ 561532 w 857645"/>
                    <a:gd name="connsiteY11" fmla="*/ 110838 h 741751"/>
                    <a:gd name="connsiteX12" fmla="*/ 448212 w 857645"/>
                    <a:gd name="connsiteY12" fmla="*/ 49423 h 741751"/>
                    <a:gd name="connsiteX13" fmla="*/ 394857 w 857645"/>
                    <a:gd name="connsiteY13" fmla="*/ 1656 h 74175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57645"/>
                    <a:gd name="connsiteY0" fmla="*/ 4926 h 745021"/>
                    <a:gd name="connsiteX1" fmla="*/ 169669 w 857645"/>
                    <a:gd name="connsiteY1" fmla="*/ 114108 h 745021"/>
                    <a:gd name="connsiteX2" fmla="*/ 5896 w 857645"/>
                    <a:gd name="connsiteY2" fmla="*/ 346120 h 745021"/>
                    <a:gd name="connsiteX3" fmla="*/ 46839 w 857645"/>
                    <a:gd name="connsiteY3" fmla="*/ 571308 h 745021"/>
                    <a:gd name="connsiteX4" fmla="*/ 149197 w 857645"/>
                    <a:gd name="connsiteY4" fmla="*/ 735081 h 745021"/>
                    <a:gd name="connsiteX5" fmla="*/ 442624 w 857645"/>
                    <a:gd name="connsiteY5" fmla="*/ 707785 h 745021"/>
                    <a:gd name="connsiteX6" fmla="*/ 715579 w 857645"/>
                    <a:gd name="connsiteY6" fmla="*/ 550836 h 745021"/>
                    <a:gd name="connsiteX7" fmla="*/ 756523 w 857645"/>
                    <a:gd name="connsiteY7" fmla="*/ 312000 h 745021"/>
                    <a:gd name="connsiteX8" fmla="*/ 854744 w 857645"/>
                    <a:gd name="connsiteY8" fmla="*/ 174504 h 745021"/>
                    <a:gd name="connsiteX9" fmla="*/ 816394 w 857645"/>
                    <a:gd name="connsiteY9" fmla="*/ 144863 h 745021"/>
                    <a:gd name="connsiteX10" fmla="*/ 667812 w 857645"/>
                    <a:gd name="connsiteY10" fmla="*/ 148227 h 745021"/>
                    <a:gd name="connsiteX11" fmla="*/ 561532 w 857645"/>
                    <a:gd name="connsiteY11" fmla="*/ 114108 h 745021"/>
                    <a:gd name="connsiteX12" fmla="*/ 448212 w 857645"/>
                    <a:gd name="connsiteY12" fmla="*/ 52693 h 745021"/>
                    <a:gd name="connsiteX13" fmla="*/ 420467 w 857645"/>
                    <a:gd name="connsiteY13" fmla="*/ 22158 h 745021"/>
                    <a:gd name="connsiteX14" fmla="*/ 394857 w 857645"/>
                    <a:gd name="connsiteY14" fmla="*/ 4926 h 745021"/>
                    <a:gd name="connsiteX0" fmla="*/ 394857 w 863712"/>
                    <a:gd name="connsiteY0" fmla="*/ 4926 h 745021"/>
                    <a:gd name="connsiteX1" fmla="*/ 169669 w 863712"/>
                    <a:gd name="connsiteY1" fmla="*/ 114108 h 745021"/>
                    <a:gd name="connsiteX2" fmla="*/ 5896 w 863712"/>
                    <a:gd name="connsiteY2" fmla="*/ 346120 h 745021"/>
                    <a:gd name="connsiteX3" fmla="*/ 46839 w 863712"/>
                    <a:gd name="connsiteY3" fmla="*/ 571308 h 745021"/>
                    <a:gd name="connsiteX4" fmla="*/ 149197 w 863712"/>
                    <a:gd name="connsiteY4" fmla="*/ 735081 h 745021"/>
                    <a:gd name="connsiteX5" fmla="*/ 442624 w 863712"/>
                    <a:gd name="connsiteY5" fmla="*/ 707785 h 745021"/>
                    <a:gd name="connsiteX6" fmla="*/ 715579 w 863712"/>
                    <a:gd name="connsiteY6" fmla="*/ 550836 h 745021"/>
                    <a:gd name="connsiteX7" fmla="*/ 756523 w 863712"/>
                    <a:gd name="connsiteY7" fmla="*/ 312000 h 745021"/>
                    <a:gd name="connsiteX8" fmla="*/ 854744 w 863712"/>
                    <a:gd name="connsiteY8" fmla="*/ 174504 h 745021"/>
                    <a:gd name="connsiteX9" fmla="*/ 837577 w 863712"/>
                    <a:gd name="connsiteY9" fmla="*/ 162516 h 745021"/>
                    <a:gd name="connsiteX10" fmla="*/ 667812 w 863712"/>
                    <a:gd name="connsiteY10" fmla="*/ 148227 h 745021"/>
                    <a:gd name="connsiteX11" fmla="*/ 561532 w 863712"/>
                    <a:gd name="connsiteY11" fmla="*/ 114108 h 745021"/>
                    <a:gd name="connsiteX12" fmla="*/ 448212 w 863712"/>
                    <a:gd name="connsiteY12" fmla="*/ 52693 h 745021"/>
                    <a:gd name="connsiteX13" fmla="*/ 420467 w 863712"/>
                    <a:gd name="connsiteY13" fmla="*/ 22158 h 745021"/>
                    <a:gd name="connsiteX14" fmla="*/ 394857 w 863712"/>
                    <a:gd name="connsiteY14" fmla="*/ 4926 h 745021"/>
                    <a:gd name="connsiteX0" fmla="*/ 349612 w 818467"/>
                    <a:gd name="connsiteY0" fmla="*/ 4926 h 745021"/>
                    <a:gd name="connsiteX1" fmla="*/ 124424 w 818467"/>
                    <a:gd name="connsiteY1" fmla="*/ 114108 h 745021"/>
                    <a:gd name="connsiteX2" fmla="*/ 47324 w 818467"/>
                    <a:gd name="connsiteY2" fmla="*/ 359121 h 745021"/>
                    <a:gd name="connsiteX3" fmla="*/ 1594 w 818467"/>
                    <a:gd name="connsiteY3" fmla="*/ 571308 h 745021"/>
                    <a:gd name="connsiteX4" fmla="*/ 103952 w 818467"/>
                    <a:gd name="connsiteY4" fmla="*/ 735081 h 745021"/>
                    <a:gd name="connsiteX5" fmla="*/ 397379 w 818467"/>
                    <a:gd name="connsiteY5" fmla="*/ 707785 h 745021"/>
                    <a:gd name="connsiteX6" fmla="*/ 670334 w 818467"/>
                    <a:gd name="connsiteY6" fmla="*/ 550836 h 745021"/>
                    <a:gd name="connsiteX7" fmla="*/ 711278 w 818467"/>
                    <a:gd name="connsiteY7" fmla="*/ 312000 h 745021"/>
                    <a:gd name="connsiteX8" fmla="*/ 809499 w 818467"/>
                    <a:gd name="connsiteY8" fmla="*/ 174504 h 745021"/>
                    <a:gd name="connsiteX9" fmla="*/ 792332 w 818467"/>
                    <a:gd name="connsiteY9" fmla="*/ 162516 h 745021"/>
                    <a:gd name="connsiteX10" fmla="*/ 622567 w 818467"/>
                    <a:gd name="connsiteY10" fmla="*/ 148227 h 745021"/>
                    <a:gd name="connsiteX11" fmla="*/ 516287 w 818467"/>
                    <a:gd name="connsiteY11" fmla="*/ 114108 h 745021"/>
                    <a:gd name="connsiteX12" fmla="*/ 402967 w 818467"/>
                    <a:gd name="connsiteY12" fmla="*/ 52693 h 745021"/>
                    <a:gd name="connsiteX13" fmla="*/ 375222 w 818467"/>
                    <a:gd name="connsiteY13" fmla="*/ 22158 h 745021"/>
                    <a:gd name="connsiteX14" fmla="*/ 349612 w 818467"/>
                    <a:gd name="connsiteY14" fmla="*/ 4926 h 745021"/>
                    <a:gd name="connsiteX0" fmla="*/ 349912 w 818767"/>
                    <a:gd name="connsiteY0" fmla="*/ 4926 h 745021"/>
                    <a:gd name="connsiteX1" fmla="*/ 168061 w 818767"/>
                    <a:gd name="connsiteY1" fmla="*/ 170446 h 745021"/>
                    <a:gd name="connsiteX2" fmla="*/ 47624 w 818767"/>
                    <a:gd name="connsiteY2" fmla="*/ 359121 h 745021"/>
                    <a:gd name="connsiteX3" fmla="*/ 1894 w 818767"/>
                    <a:gd name="connsiteY3" fmla="*/ 571308 h 745021"/>
                    <a:gd name="connsiteX4" fmla="*/ 104252 w 818767"/>
                    <a:gd name="connsiteY4" fmla="*/ 735081 h 745021"/>
                    <a:gd name="connsiteX5" fmla="*/ 397679 w 818767"/>
                    <a:gd name="connsiteY5" fmla="*/ 707785 h 745021"/>
                    <a:gd name="connsiteX6" fmla="*/ 670634 w 818767"/>
                    <a:gd name="connsiteY6" fmla="*/ 550836 h 745021"/>
                    <a:gd name="connsiteX7" fmla="*/ 711578 w 818767"/>
                    <a:gd name="connsiteY7" fmla="*/ 312000 h 745021"/>
                    <a:gd name="connsiteX8" fmla="*/ 809799 w 818767"/>
                    <a:gd name="connsiteY8" fmla="*/ 174504 h 745021"/>
                    <a:gd name="connsiteX9" fmla="*/ 792632 w 818767"/>
                    <a:gd name="connsiteY9" fmla="*/ 162516 h 745021"/>
                    <a:gd name="connsiteX10" fmla="*/ 622867 w 818767"/>
                    <a:gd name="connsiteY10" fmla="*/ 148227 h 745021"/>
                    <a:gd name="connsiteX11" fmla="*/ 516587 w 818767"/>
                    <a:gd name="connsiteY11" fmla="*/ 114108 h 745021"/>
                    <a:gd name="connsiteX12" fmla="*/ 403267 w 818767"/>
                    <a:gd name="connsiteY12" fmla="*/ 52693 h 745021"/>
                    <a:gd name="connsiteX13" fmla="*/ 375522 w 818767"/>
                    <a:gd name="connsiteY13" fmla="*/ 22158 h 745021"/>
                    <a:gd name="connsiteX14" fmla="*/ 349912 w 818767"/>
                    <a:gd name="connsiteY14" fmla="*/ 4926 h 745021"/>
                    <a:gd name="connsiteX0" fmla="*/ 349912 w 818767"/>
                    <a:gd name="connsiteY0" fmla="*/ 4926 h 746061"/>
                    <a:gd name="connsiteX1" fmla="*/ 168061 w 818767"/>
                    <a:gd name="connsiteY1" fmla="*/ 170446 h 746061"/>
                    <a:gd name="connsiteX2" fmla="*/ 47624 w 818767"/>
                    <a:gd name="connsiteY2" fmla="*/ 359121 h 746061"/>
                    <a:gd name="connsiteX3" fmla="*/ 1894 w 818767"/>
                    <a:gd name="connsiteY3" fmla="*/ 571308 h 746061"/>
                    <a:gd name="connsiteX4" fmla="*/ 104252 w 818767"/>
                    <a:gd name="connsiteY4" fmla="*/ 735081 h 746061"/>
                    <a:gd name="connsiteX5" fmla="*/ 397679 w 818767"/>
                    <a:gd name="connsiteY5" fmla="*/ 707785 h 746061"/>
                    <a:gd name="connsiteX6" fmla="*/ 588295 w 818767"/>
                    <a:gd name="connsiteY6" fmla="*/ 520501 h 746061"/>
                    <a:gd name="connsiteX7" fmla="*/ 711578 w 818767"/>
                    <a:gd name="connsiteY7" fmla="*/ 312000 h 746061"/>
                    <a:gd name="connsiteX8" fmla="*/ 809799 w 818767"/>
                    <a:gd name="connsiteY8" fmla="*/ 174504 h 746061"/>
                    <a:gd name="connsiteX9" fmla="*/ 792632 w 818767"/>
                    <a:gd name="connsiteY9" fmla="*/ 162516 h 746061"/>
                    <a:gd name="connsiteX10" fmla="*/ 622867 w 818767"/>
                    <a:gd name="connsiteY10" fmla="*/ 148227 h 746061"/>
                    <a:gd name="connsiteX11" fmla="*/ 516587 w 818767"/>
                    <a:gd name="connsiteY11" fmla="*/ 114108 h 746061"/>
                    <a:gd name="connsiteX12" fmla="*/ 403267 w 818767"/>
                    <a:gd name="connsiteY12" fmla="*/ 52693 h 746061"/>
                    <a:gd name="connsiteX13" fmla="*/ 375522 w 818767"/>
                    <a:gd name="connsiteY13" fmla="*/ 22158 h 746061"/>
                    <a:gd name="connsiteX14" fmla="*/ 349912 w 818767"/>
                    <a:gd name="connsiteY14" fmla="*/ 4926 h 746061"/>
                    <a:gd name="connsiteX0" fmla="*/ 349912 w 818767"/>
                    <a:gd name="connsiteY0" fmla="*/ 4926 h 764995"/>
                    <a:gd name="connsiteX1" fmla="*/ 168061 w 818767"/>
                    <a:gd name="connsiteY1" fmla="*/ 170446 h 764995"/>
                    <a:gd name="connsiteX2" fmla="*/ 47624 w 818767"/>
                    <a:gd name="connsiteY2" fmla="*/ 359121 h 764995"/>
                    <a:gd name="connsiteX3" fmla="*/ 1894 w 818767"/>
                    <a:gd name="connsiteY3" fmla="*/ 571308 h 764995"/>
                    <a:gd name="connsiteX4" fmla="*/ 104252 w 818767"/>
                    <a:gd name="connsiteY4" fmla="*/ 735081 h 764995"/>
                    <a:gd name="connsiteX5" fmla="*/ 280315 w 818767"/>
                    <a:gd name="connsiteY5" fmla="*/ 762927 h 764995"/>
                    <a:gd name="connsiteX6" fmla="*/ 397679 w 818767"/>
                    <a:gd name="connsiteY6" fmla="*/ 707785 h 764995"/>
                    <a:gd name="connsiteX7" fmla="*/ 588295 w 818767"/>
                    <a:gd name="connsiteY7" fmla="*/ 520501 h 764995"/>
                    <a:gd name="connsiteX8" fmla="*/ 711578 w 818767"/>
                    <a:gd name="connsiteY8" fmla="*/ 312000 h 764995"/>
                    <a:gd name="connsiteX9" fmla="*/ 809799 w 818767"/>
                    <a:gd name="connsiteY9" fmla="*/ 174504 h 764995"/>
                    <a:gd name="connsiteX10" fmla="*/ 792632 w 818767"/>
                    <a:gd name="connsiteY10" fmla="*/ 162516 h 764995"/>
                    <a:gd name="connsiteX11" fmla="*/ 622867 w 818767"/>
                    <a:gd name="connsiteY11" fmla="*/ 148227 h 764995"/>
                    <a:gd name="connsiteX12" fmla="*/ 516587 w 818767"/>
                    <a:gd name="connsiteY12" fmla="*/ 114108 h 764995"/>
                    <a:gd name="connsiteX13" fmla="*/ 403267 w 818767"/>
                    <a:gd name="connsiteY13" fmla="*/ 52693 h 764995"/>
                    <a:gd name="connsiteX14" fmla="*/ 375522 w 818767"/>
                    <a:gd name="connsiteY14" fmla="*/ 22158 h 764995"/>
                    <a:gd name="connsiteX15" fmla="*/ 349912 w 818767"/>
                    <a:gd name="connsiteY15" fmla="*/ 4926 h 764995"/>
                    <a:gd name="connsiteX0" fmla="*/ 349912 w 818767"/>
                    <a:gd name="connsiteY0" fmla="*/ 4926 h 746063"/>
                    <a:gd name="connsiteX1" fmla="*/ 168061 w 818767"/>
                    <a:gd name="connsiteY1" fmla="*/ 170446 h 746063"/>
                    <a:gd name="connsiteX2" fmla="*/ 47624 w 818767"/>
                    <a:gd name="connsiteY2" fmla="*/ 359121 h 746063"/>
                    <a:gd name="connsiteX3" fmla="*/ 1894 w 818767"/>
                    <a:gd name="connsiteY3" fmla="*/ 571308 h 746063"/>
                    <a:gd name="connsiteX4" fmla="*/ 104252 w 818767"/>
                    <a:gd name="connsiteY4" fmla="*/ 735081 h 746063"/>
                    <a:gd name="connsiteX5" fmla="*/ 397679 w 818767"/>
                    <a:gd name="connsiteY5" fmla="*/ 707785 h 746063"/>
                    <a:gd name="connsiteX6" fmla="*/ 588295 w 818767"/>
                    <a:gd name="connsiteY6" fmla="*/ 520501 h 746063"/>
                    <a:gd name="connsiteX7" fmla="*/ 711578 w 818767"/>
                    <a:gd name="connsiteY7" fmla="*/ 312000 h 746063"/>
                    <a:gd name="connsiteX8" fmla="*/ 809799 w 818767"/>
                    <a:gd name="connsiteY8" fmla="*/ 174504 h 746063"/>
                    <a:gd name="connsiteX9" fmla="*/ 792632 w 818767"/>
                    <a:gd name="connsiteY9" fmla="*/ 162516 h 746063"/>
                    <a:gd name="connsiteX10" fmla="*/ 622867 w 818767"/>
                    <a:gd name="connsiteY10" fmla="*/ 148227 h 746063"/>
                    <a:gd name="connsiteX11" fmla="*/ 516587 w 818767"/>
                    <a:gd name="connsiteY11" fmla="*/ 114108 h 746063"/>
                    <a:gd name="connsiteX12" fmla="*/ 403267 w 818767"/>
                    <a:gd name="connsiteY12" fmla="*/ 52693 h 746063"/>
                    <a:gd name="connsiteX13" fmla="*/ 375522 w 818767"/>
                    <a:gd name="connsiteY13" fmla="*/ 22158 h 746063"/>
                    <a:gd name="connsiteX14" fmla="*/ 349912 w 818767"/>
                    <a:gd name="connsiteY14" fmla="*/ 4926 h 746063"/>
                    <a:gd name="connsiteX0" fmla="*/ 369433 w 838288"/>
                    <a:gd name="connsiteY0" fmla="*/ 4926 h 708363"/>
                    <a:gd name="connsiteX1" fmla="*/ 187582 w 838288"/>
                    <a:gd name="connsiteY1" fmla="*/ 170446 h 708363"/>
                    <a:gd name="connsiteX2" fmla="*/ 67145 w 838288"/>
                    <a:gd name="connsiteY2" fmla="*/ 359121 h 708363"/>
                    <a:gd name="connsiteX3" fmla="*/ 21415 w 838288"/>
                    <a:gd name="connsiteY3" fmla="*/ 571308 h 708363"/>
                    <a:gd name="connsiteX4" fmla="*/ 417200 w 838288"/>
                    <a:gd name="connsiteY4" fmla="*/ 707785 h 708363"/>
                    <a:gd name="connsiteX5" fmla="*/ 607816 w 838288"/>
                    <a:gd name="connsiteY5" fmla="*/ 520501 h 708363"/>
                    <a:gd name="connsiteX6" fmla="*/ 731099 w 838288"/>
                    <a:gd name="connsiteY6" fmla="*/ 312000 h 708363"/>
                    <a:gd name="connsiteX7" fmla="*/ 829320 w 838288"/>
                    <a:gd name="connsiteY7" fmla="*/ 174504 h 708363"/>
                    <a:gd name="connsiteX8" fmla="*/ 812153 w 838288"/>
                    <a:gd name="connsiteY8" fmla="*/ 162516 h 708363"/>
                    <a:gd name="connsiteX9" fmla="*/ 642388 w 838288"/>
                    <a:gd name="connsiteY9" fmla="*/ 148227 h 708363"/>
                    <a:gd name="connsiteX10" fmla="*/ 536108 w 838288"/>
                    <a:gd name="connsiteY10" fmla="*/ 114108 h 708363"/>
                    <a:gd name="connsiteX11" fmla="*/ 422788 w 838288"/>
                    <a:gd name="connsiteY11" fmla="*/ 52693 h 708363"/>
                    <a:gd name="connsiteX12" fmla="*/ 395043 w 838288"/>
                    <a:gd name="connsiteY12" fmla="*/ 22158 h 708363"/>
                    <a:gd name="connsiteX13" fmla="*/ 369433 w 838288"/>
                    <a:gd name="connsiteY13" fmla="*/ 4926 h 708363"/>
                    <a:gd name="connsiteX0" fmla="*/ 310315 w 779170"/>
                    <a:gd name="connsiteY0" fmla="*/ 4926 h 711012"/>
                    <a:gd name="connsiteX1" fmla="*/ 128464 w 779170"/>
                    <a:gd name="connsiteY1" fmla="*/ 170446 h 711012"/>
                    <a:gd name="connsiteX2" fmla="*/ 8027 w 779170"/>
                    <a:gd name="connsiteY2" fmla="*/ 359121 h 711012"/>
                    <a:gd name="connsiteX3" fmla="*/ 358082 w 779170"/>
                    <a:gd name="connsiteY3" fmla="*/ 707785 h 711012"/>
                    <a:gd name="connsiteX4" fmla="*/ 548698 w 779170"/>
                    <a:gd name="connsiteY4" fmla="*/ 520501 h 711012"/>
                    <a:gd name="connsiteX5" fmla="*/ 671981 w 779170"/>
                    <a:gd name="connsiteY5" fmla="*/ 312000 h 711012"/>
                    <a:gd name="connsiteX6" fmla="*/ 770202 w 779170"/>
                    <a:gd name="connsiteY6" fmla="*/ 174504 h 711012"/>
                    <a:gd name="connsiteX7" fmla="*/ 753035 w 779170"/>
                    <a:gd name="connsiteY7" fmla="*/ 162516 h 711012"/>
                    <a:gd name="connsiteX8" fmla="*/ 583270 w 779170"/>
                    <a:gd name="connsiteY8" fmla="*/ 148227 h 711012"/>
                    <a:gd name="connsiteX9" fmla="*/ 476990 w 779170"/>
                    <a:gd name="connsiteY9" fmla="*/ 114108 h 711012"/>
                    <a:gd name="connsiteX10" fmla="*/ 363670 w 779170"/>
                    <a:gd name="connsiteY10" fmla="*/ 52693 h 711012"/>
                    <a:gd name="connsiteX11" fmla="*/ 335925 w 779170"/>
                    <a:gd name="connsiteY11" fmla="*/ 22158 h 711012"/>
                    <a:gd name="connsiteX12" fmla="*/ 310315 w 779170"/>
                    <a:gd name="connsiteY12" fmla="*/ 4926 h 711012"/>
                    <a:gd name="connsiteX0" fmla="*/ 321517 w 790372"/>
                    <a:gd name="connsiteY0" fmla="*/ 4926 h 520899"/>
                    <a:gd name="connsiteX1" fmla="*/ 139666 w 790372"/>
                    <a:gd name="connsiteY1" fmla="*/ 170446 h 520899"/>
                    <a:gd name="connsiteX2" fmla="*/ 19229 w 790372"/>
                    <a:gd name="connsiteY2" fmla="*/ 359121 h 520899"/>
                    <a:gd name="connsiteX3" fmla="*/ 559900 w 790372"/>
                    <a:gd name="connsiteY3" fmla="*/ 520501 h 520899"/>
                    <a:gd name="connsiteX4" fmla="*/ 683183 w 790372"/>
                    <a:gd name="connsiteY4" fmla="*/ 312000 h 520899"/>
                    <a:gd name="connsiteX5" fmla="*/ 781404 w 790372"/>
                    <a:gd name="connsiteY5" fmla="*/ 174504 h 520899"/>
                    <a:gd name="connsiteX6" fmla="*/ 764237 w 790372"/>
                    <a:gd name="connsiteY6" fmla="*/ 162516 h 520899"/>
                    <a:gd name="connsiteX7" fmla="*/ 594472 w 790372"/>
                    <a:gd name="connsiteY7" fmla="*/ 148227 h 520899"/>
                    <a:gd name="connsiteX8" fmla="*/ 488192 w 790372"/>
                    <a:gd name="connsiteY8" fmla="*/ 114108 h 520899"/>
                    <a:gd name="connsiteX9" fmla="*/ 374872 w 790372"/>
                    <a:gd name="connsiteY9" fmla="*/ 52693 h 520899"/>
                    <a:gd name="connsiteX10" fmla="*/ 347127 w 790372"/>
                    <a:gd name="connsiteY10" fmla="*/ 22158 h 520899"/>
                    <a:gd name="connsiteX11" fmla="*/ 321517 w 790372"/>
                    <a:gd name="connsiteY11" fmla="*/ 4926 h 520899"/>
                    <a:gd name="connsiteX0" fmla="*/ 187541 w 656396"/>
                    <a:gd name="connsiteY0" fmla="*/ 4926 h 522678"/>
                    <a:gd name="connsiteX1" fmla="*/ 5690 w 656396"/>
                    <a:gd name="connsiteY1" fmla="*/ 170446 h 522678"/>
                    <a:gd name="connsiteX2" fmla="*/ 425924 w 656396"/>
                    <a:gd name="connsiteY2" fmla="*/ 520501 h 522678"/>
                    <a:gd name="connsiteX3" fmla="*/ 549207 w 656396"/>
                    <a:gd name="connsiteY3" fmla="*/ 312000 h 522678"/>
                    <a:gd name="connsiteX4" fmla="*/ 647428 w 656396"/>
                    <a:gd name="connsiteY4" fmla="*/ 174504 h 522678"/>
                    <a:gd name="connsiteX5" fmla="*/ 630261 w 656396"/>
                    <a:gd name="connsiteY5" fmla="*/ 162516 h 522678"/>
                    <a:gd name="connsiteX6" fmla="*/ 460496 w 656396"/>
                    <a:gd name="connsiteY6" fmla="*/ 148227 h 522678"/>
                    <a:gd name="connsiteX7" fmla="*/ 354216 w 656396"/>
                    <a:gd name="connsiteY7" fmla="*/ 114108 h 522678"/>
                    <a:gd name="connsiteX8" fmla="*/ 240896 w 656396"/>
                    <a:gd name="connsiteY8" fmla="*/ 52693 h 522678"/>
                    <a:gd name="connsiteX9" fmla="*/ 213151 w 656396"/>
                    <a:gd name="connsiteY9" fmla="*/ 22158 h 522678"/>
                    <a:gd name="connsiteX10" fmla="*/ 187541 w 656396"/>
                    <a:gd name="connsiteY10" fmla="*/ 4926 h 522678"/>
                    <a:gd name="connsiteX0" fmla="*/ 185592 w 654447"/>
                    <a:gd name="connsiteY0" fmla="*/ 4926 h 524854"/>
                    <a:gd name="connsiteX1" fmla="*/ 3741 w 654447"/>
                    <a:gd name="connsiteY1" fmla="*/ 170446 h 524854"/>
                    <a:gd name="connsiteX2" fmla="*/ 92063 w 654447"/>
                    <a:gd name="connsiteY2" fmla="*/ 430959 h 524854"/>
                    <a:gd name="connsiteX3" fmla="*/ 423975 w 654447"/>
                    <a:gd name="connsiteY3" fmla="*/ 520501 h 524854"/>
                    <a:gd name="connsiteX4" fmla="*/ 547258 w 654447"/>
                    <a:gd name="connsiteY4" fmla="*/ 312000 h 524854"/>
                    <a:gd name="connsiteX5" fmla="*/ 645479 w 654447"/>
                    <a:gd name="connsiteY5" fmla="*/ 174504 h 524854"/>
                    <a:gd name="connsiteX6" fmla="*/ 628312 w 654447"/>
                    <a:gd name="connsiteY6" fmla="*/ 162516 h 524854"/>
                    <a:gd name="connsiteX7" fmla="*/ 458547 w 654447"/>
                    <a:gd name="connsiteY7" fmla="*/ 148227 h 524854"/>
                    <a:gd name="connsiteX8" fmla="*/ 352267 w 654447"/>
                    <a:gd name="connsiteY8" fmla="*/ 114108 h 524854"/>
                    <a:gd name="connsiteX9" fmla="*/ 238947 w 654447"/>
                    <a:gd name="connsiteY9" fmla="*/ 52693 h 524854"/>
                    <a:gd name="connsiteX10" fmla="*/ 211202 w 654447"/>
                    <a:gd name="connsiteY10" fmla="*/ 22158 h 524854"/>
                    <a:gd name="connsiteX11" fmla="*/ 185592 w 654447"/>
                    <a:gd name="connsiteY11" fmla="*/ 4926 h 524854"/>
                    <a:gd name="connsiteX0" fmla="*/ 185592 w 654447"/>
                    <a:gd name="connsiteY0" fmla="*/ 4926 h 471874"/>
                    <a:gd name="connsiteX1" fmla="*/ 3741 w 654447"/>
                    <a:gd name="connsiteY1" fmla="*/ 170446 h 471874"/>
                    <a:gd name="connsiteX2" fmla="*/ 92063 w 654447"/>
                    <a:gd name="connsiteY2" fmla="*/ 430959 h 471874"/>
                    <a:gd name="connsiteX3" fmla="*/ 374121 w 654447"/>
                    <a:gd name="connsiteY3" fmla="*/ 454027 h 471874"/>
                    <a:gd name="connsiteX4" fmla="*/ 547258 w 654447"/>
                    <a:gd name="connsiteY4" fmla="*/ 312000 h 471874"/>
                    <a:gd name="connsiteX5" fmla="*/ 645479 w 654447"/>
                    <a:gd name="connsiteY5" fmla="*/ 174504 h 471874"/>
                    <a:gd name="connsiteX6" fmla="*/ 628312 w 654447"/>
                    <a:gd name="connsiteY6" fmla="*/ 162516 h 471874"/>
                    <a:gd name="connsiteX7" fmla="*/ 458547 w 654447"/>
                    <a:gd name="connsiteY7" fmla="*/ 148227 h 471874"/>
                    <a:gd name="connsiteX8" fmla="*/ 352267 w 654447"/>
                    <a:gd name="connsiteY8" fmla="*/ 114108 h 471874"/>
                    <a:gd name="connsiteX9" fmla="*/ 238947 w 654447"/>
                    <a:gd name="connsiteY9" fmla="*/ 52693 h 471874"/>
                    <a:gd name="connsiteX10" fmla="*/ 211202 w 654447"/>
                    <a:gd name="connsiteY10" fmla="*/ 22158 h 471874"/>
                    <a:gd name="connsiteX11" fmla="*/ 185592 w 654447"/>
                    <a:gd name="connsiteY11" fmla="*/ 4926 h 471874"/>
                    <a:gd name="connsiteX0" fmla="*/ 145453 w 614308"/>
                    <a:gd name="connsiteY0" fmla="*/ 4926 h 471874"/>
                    <a:gd name="connsiteX1" fmla="*/ 13459 w 614308"/>
                    <a:gd name="connsiteY1" fmla="*/ 220304 h 471874"/>
                    <a:gd name="connsiteX2" fmla="*/ 51924 w 614308"/>
                    <a:gd name="connsiteY2" fmla="*/ 430959 h 471874"/>
                    <a:gd name="connsiteX3" fmla="*/ 333982 w 614308"/>
                    <a:gd name="connsiteY3" fmla="*/ 454027 h 471874"/>
                    <a:gd name="connsiteX4" fmla="*/ 507119 w 614308"/>
                    <a:gd name="connsiteY4" fmla="*/ 312000 h 471874"/>
                    <a:gd name="connsiteX5" fmla="*/ 605340 w 614308"/>
                    <a:gd name="connsiteY5" fmla="*/ 174504 h 471874"/>
                    <a:gd name="connsiteX6" fmla="*/ 588173 w 614308"/>
                    <a:gd name="connsiteY6" fmla="*/ 162516 h 471874"/>
                    <a:gd name="connsiteX7" fmla="*/ 418408 w 614308"/>
                    <a:gd name="connsiteY7" fmla="*/ 148227 h 471874"/>
                    <a:gd name="connsiteX8" fmla="*/ 312128 w 614308"/>
                    <a:gd name="connsiteY8" fmla="*/ 114108 h 471874"/>
                    <a:gd name="connsiteX9" fmla="*/ 198808 w 614308"/>
                    <a:gd name="connsiteY9" fmla="*/ 52693 h 471874"/>
                    <a:gd name="connsiteX10" fmla="*/ 171063 w 614308"/>
                    <a:gd name="connsiteY10" fmla="*/ 22158 h 471874"/>
                    <a:gd name="connsiteX11" fmla="*/ 145453 w 614308"/>
                    <a:gd name="connsiteY11" fmla="*/ 4926 h 471874"/>
                    <a:gd name="connsiteX0" fmla="*/ 133190 w 602045"/>
                    <a:gd name="connsiteY0" fmla="*/ 4926 h 464360"/>
                    <a:gd name="connsiteX1" fmla="*/ 1196 w 602045"/>
                    <a:gd name="connsiteY1" fmla="*/ 220304 h 464360"/>
                    <a:gd name="connsiteX2" fmla="*/ 89520 w 602045"/>
                    <a:gd name="connsiteY2" fmla="*/ 414337 h 464360"/>
                    <a:gd name="connsiteX3" fmla="*/ 321719 w 602045"/>
                    <a:gd name="connsiteY3" fmla="*/ 454027 h 464360"/>
                    <a:gd name="connsiteX4" fmla="*/ 494856 w 602045"/>
                    <a:gd name="connsiteY4" fmla="*/ 312000 h 464360"/>
                    <a:gd name="connsiteX5" fmla="*/ 593077 w 602045"/>
                    <a:gd name="connsiteY5" fmla="*/ 174504 h 464360"/>
                    <a:gd name="connsiteX6" fmla="*/ 575910 w 602045"/>
                    <a:gd name="connsiteY6" fmla="*/ 162516 h 464360"/>
                    <a:gd name="connsiteX7" fmla="*/ 406145 w 602045"/>
                    <a:gd name="connsiteY7" fmla="*/ 148227 h 464360"/>
                    <a:gd name="connsiteX8" fmla="*/ 299865 w 602045"/>
                    <a:gd name="connsiteY8" fmla="*/ 114108 h 464360"/>
                    <a:gd name="connsiteX9" fmla="*/ 186545 w 602045"/>
                    <a:gd name="connsiteY9" fmla="*/ 52693 h 464360"/>
                    <a:gd name="connsiteX10" fmla="*/ 158800 w 602045"/>
                    <a:gd name="connsiteY10" fmla="*/ 22158 h 464360"/>
                    <a:gd name="connsiteX11" fmla="*/ 133190 w 602045"/>
                    <a:gd name="connsiteY11" fmla="*/ 4926 h 46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02045" h="464360">
                      <a:moveTo>
                        <a:pt x="133190" y="4926"/>
                      </a:moveTo>
                      <a:cubicBezTo>
                        <a:pt x="91390" y="20251"/>
                        <a:pt x="8474" y="152069"/>
                        <a:pt x="1196" y="220304"/>
                      </a:cubicBezTo>
                      <a:cubicBezTo>
                        <a:pt x="-6082" y="288539"/>
                        <a:pt x="19481" y="355995"/>
                        <a:pt x="89520" y="414337"/>
                      </a:cubicBezTo>
                      <a:cubicBezTo>
                        <a:pt x="159559" y="472679"/>
                        <a:pt x="254163" y="471083"/>
                        <a:pt x="321719" y="454027"/>
                      </a:cubicBezTo>
                      <a:cubicBezTo>
                        <a:pt x="389275" y="436971"/>
                        <a:pt x="449630" y="358587"/>
                        <a:pt x="494856" y="312000"/>
                      </a:cubicBezTo>
                      <a:cubicBezTo>
                        <a:pt x="540082" y="265413"/>
                        <a:pt x="579568" y="199418"/>
                        <a:pt x="593077" y="174504"/>
                      </a:cubicBezTo>
                      <a:cubicBezTo>
                        <a:pt x="606586" y="149590"/>
                        <a:pt x="607755" y="161379"/>
                        <a:pt x="575910" y="162516"/>
                      </a:cubicBezTo>
                      <a:cubicBezTo>
                        <a:pt x="544065" y="163653"/>
                        <a:pt x="452153" y="156295"/>
                        <a:pt x="406145" y="148227"/>
                      </a:cubicBezTo>
                      <a:cubicBezTo>
                        <a:pt x="360138" y="140159"/>
                        <a:pt x="338534" y="130030"/>
                        <a:pt x="299865" y="114108"/>
                      </a:cubicBezTo>
                      <a:cubicBezTo>
                        <a:pt x="261196" y="98186"/>
                        <a:pt x="210056" y="68018"/>
                        <a:pt x="186545" y="52693"/>
                      </a:cubicBezTo>
                      <a:cubicBezTo>
                        <a:pt x="163034" y="37368"/>
                        <a:pt x="167693" y="30119"/>
                        <a:pt x="158800" y="22158"/>
                      </a:cubicBezTo>
                      <a:cubicBezTo>
                        <a:pt x="149908" y="14197"/>
                        <a:pt x="139685" y="-10399"/>
                        <a:pt x="133190" y="49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673" name="Picture 2" descr="C:\Users\CHAMERS\Desktop\BTVfig1crop.jpg"/>
                <p:cNvPicPr>
                  <a:picLocks noChangeAspect="1" noChangeArrowheads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769" t="25315" r="66202" b="11912"/>
                <a:stretch/>
              </p:blipFill>
              <p:spPr bwMode="auto">
                <a:xfrm rot="452122">
                  <a:off x="4305113" y="2607464"/>
                  <a:ext cx="68132" cy="6911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674" name="Picture 2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238160" y="2455976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675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542761" y="2220352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676" name="Picture 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14736" y="2410751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677" name="Picture 5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69972" y="2584257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678" name="Picture 6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636948" y="2541451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679" name="Picture 7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60373" y="2126189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680" name="Picture 8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37171" y="2329220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681" name="Picture 9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522838" y="2399854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682" name="Picture 10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90600" y="2126189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683" name="Picture 11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675842" y="2269032"/>
                  <a:ext cx="77787" cy="793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652" name="Ellipse 5"/>
              <p:cNvSpPr/>
              <p:nvPr/>
            </p:nvSpPr>
            <p:spPr bwMode="auto">
              <a:xfrm>
                <a:off x="7715181" y="3165111"/>
                <a:ext cx="65933" cy="41768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933" h="41768">
                    <a:moveTo>
                      <a:pt x="1162" y="40465"/>
                    </a:moveTo>
                    <a:cubicBezTo>
                      <a:pt x="-3227" y="36983"/>
                      <a:pt x="5784" y="20446"/>
                      <a:pt x="11975" y="13858"/>
                    </a:cubicBezTo>
                    <a:cubicBezTo>
                      <a:pt x="18166" y="7270"/>
                      <a:pt x="29317" y="1662"/>
                      <a:pt x="38310" y="937"/>
                    </a:cubicBezTo>
                    <a:cubicBezTo>
                      <a:pt x="47303" y="212"/>
                      <a:pt x="65933" y="-3116"/>
                      <a:pt x="65933" y="9509"/>
                    </a:cubicBezTo>
                    <a:cubicBezTo>
                      <a:pt x="65933" y="22134"/>
                      <a:pt x="49105" y="29592"/>
                      <a:pt x="38310" y="34751"/>
                    </a:cubicBezTo>
                    <a:cubicBezTo>
                      <a:pt x="27515" y="39910"/>
                      <a:pt x="5551" y="43947"/>
                      <a:pt x="1162" y="4046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653" name="Ellipse 5"/>
              <p:cNvSpPr/>
              <p:nvPr/>
            </p:nvSpPr>
            <p:spPr bwMode="auto">
              <a:xfrm>
                <a:off x="8038589" y="3140671"/>
                <a:ext cx="87363" cy="40692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0220"/>
                  <a:gd name="connsiteY0" fmla="*/ 40465 h 41768"/>
                  <a:gd name="connsiteX1" fmla="*/ 11975 w 80220"/>
                  <a:gd name="connsiteY1" fmla="*/ 13858 h 41768"/>
                  <a:gd name="connsiteX2" fmla="*/ 38310 w 80220"/>
                  <a:gd name="connsiteY2" fmla="*/ 937 h 41768"/>
                  <a:gd name="connsiteX3" fmla="*/ 80220 w 80220"/>
                  <a:gd name="connsiteY3" fmla="*/ 9509 h 41768"/>
                  <a:gd name="connsiteX4" fmla="*/ 38310 w 80220"/>
                  <a:gd name="connsiteY4" fmla="*/ 34751 h 41768"/>
                  <a:gd name="connsiteX5" fmla="*/ 1162 w 80220"/>
                  <a:gd name="connsiteY5" fmla="*/ 40465 h 41768"/>
                  <a:gd name="connsiteX0" fmla="*/ 1162 w 87363"/>
                  <a:gd name="connsiteY0" fmla="*/ 39551 h 40692"/>
                  <a:gd name="connsiteX1" fmla="*/ 11975 w 87363"/>
                  <a:gd name="connsiteY1" fmla="*/ 12944 h 40692"/>
                  <a:gd name="connsiteX2" fmla="*/ 38310 w 87363"/>
                  <a:gd name="connsiteY2" fmla="*/ 23 h 40692"/>
                  <a:gd name="connsiteX3" fmla="*/ 87363 w 87363"/>
                  <a:gd name="connsiteY3" fmla="*/ 15739 h 40692"/>
                  <a:gd name="connsiteX4" fmla="*/ 38310 w 87363"/>
                  <a:gd name="connsiteY4" fmla="*/ 33837 h 40692"/>
                  <a:gd name="connsiteX5" fmla="*/ 1162 w 87363"/>
                  <a:gd name="connsiteY5" fmla="*/ 39551 h 4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363" h="40692">
                    <a:moveTo>
                      <a:pt x="1162" y="39551"/>
                    </a:moveTo>
                    <a:cubicBezTo>
                      <a:pt x="-3227" y="36069"/>
                      <a:pt x="5784" y="19532"/>
                      <a:pt x="11975" y="12944"/>
                    </a:cubicBezTo>
                    <a:cubicBezTo>
                      <a:pt x="18166" y="6356"/>
                      <a:pt x="25745" y="-443"/>
                      <a:pt x="38310" y="23"/>
                    </a:cubicBezTo>
                    <a:cubicBezTo>
                      <a:pt x="50875" y="489"/>
                      <a:pt x="87363" y="3114"/>
                      <a:pt x="87363" y="15739"/>
                    </a:cubicBezTo>
                    <a:cubicBezTo>
                      <a:pt x="87363" y="28364"/>
                      <a:pt x="52677" y="29868"/>
                      <a:pt x="38310" y="33837"/>
                    </a:cubicBezTo>
                    <a:cubicBezTo>
                      <a:pt x="23943" y="37806"/>
                      <a:pt x="5551" y="43033"/>
                      <a:pt x="1162" y="3955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654" name="Ellipse 5"/>
              <p:cNvSpPr/>
              <p:nvPr/>
            </p:nvSpPr>
            <p:spPr bwMode="auto">
              <a:xfrm>
                <a:off x="7956209" y="3094633"/>
                <a:ext cx="89746" cy="35728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9746"/>
                  <a:gd name="connsiteY0" fmla="*/ 39734 h 40979"/>
                  <a:gd name="connsiteX1" fmla="*/ 11975 w 89746"/>
                  <a:gd name="connsiteY1" fmla="*/ 13127 h 40979"/>
                  <a:gd name="connsiteX2" fmla="*/ 38310 w 89746"/>
                  <a:gd name="connsiteY2" fmla="*/ 206 h 40979"/>
                  <a:gd name="connsiteX3" fmla="*/ 89746 w 89746"/>
                  <a:gd name="connsiteY3" fmla="*/ 11159 h 40979"/>
                  <a:gd name="connsiteX4" fmla="*/ 38310 w 89746"/>
                  <a:gd name="connsiteY4" fmla="*/ 34020 h 40979"/>
                  <a:gd name="connsiteX5" fmla="*/ 1162 w 89746"/>
                  <a:gd name="connsiteY5" fmla="*/ 39734 h 40979"/>
                  <a:gd name="connsiteX0" fmla="*/ 1162 w 89746"/>
                  <a:gd name="connsiteY0" fmla="*/ 34665 h 35910"/>
                  <a:gd name="connsiteX1" fmla="*/ 11975 w 89746"/>
                  <a:gd name="connsiteY1" fmla="*/ 8058 h 35910"/>
                  <a:gd name="connsiteX2" fmla="*/ 47835 w 89746"/>
                  <a:gd name="connsiteY2" fmla="*/ 4662 h 35910"/>
                  <a:gd name="connsiteX3" fmla="*/ 89746 w 89746"/>
                  <a:gd name="connsiteY3" fmla="*/ 6090 h 35910"/>
                  <a:gd name="connsiteX4" fmla="*/ 38310 w 89746"/>
                  <a:gd name="connsiteY4" fmla="*/ 28951 h 35910"/>
                  <a:gd name="connsiteX5" fmla="*/ 1162 w 89746"/>
                  <a:gd name="connsiteY5" fmla="*/ 34665 h 35910"/>
                  <a:gd name="connsiteX0" fmla="*/ 1162 w 89746"/>
                  <a:gd name="connsiteY0" fmla="*/ 34977 h 35728"/>
                  <a:gd name="connsiteX1" fmla="*/ 11975 w 89746"/>
                  <a:gd name="connsiteY1" fmla="*/ 15514 h 35728"/>
                  <a:gd name="connsiteX2" fmla="*/ 47835 w 89746"/>
                  <a:gd name="connsiteY2" fmla="*/ 4974 h 35728"/>
                  <a:gd name="connsiteX3" fmla="*/ 89746 w 89746"/>
                  <a:gd name="connsiteY3" fmla="*/ 6402 h 35728"/>
                  <a:gd name="connsiteX4" fmla="*/ 38310 w 89746"/>
                  <a:gd name="connsiteY4" fmla="*/ 29263 h 35728"/>
                  <a:gd name="connsiteX5" fmla="*/ 1162 w 89746"/>
                  <a:gd name="connsiteY5" fmla="*/ 34977 h 3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746" h="35728">
                    <a:moveTo>
                      <a:pt x="1162" y="34977"/>
                    </a:moveTo>
                    <a:cubicBezTo>
                      <a:pt x="-3227" y="32686"/>
                      <a:pt x="5784" y="22102"/>
                      <a:pt x="11975" y="15514"/>
                    </a:cubicBezTo>
                    <a:cubicBezTo>
                      <a:pt x="18166" y="8926"/>
                      <a:pt x="34873" y="6493"/>
                      <a:pt x="47835" y="4974"/>
                    </a:cubicBezTo>
                    <a:cubicBezTo>
                      <a:pt x="60797" y="3455"/>
                      <a:pt x="89746" y="-6223"/>
                      <a:pt x="89746" y="6402"/>
                    </a:cubicBezTo>
                    <a:cubicBezTo>
                      <a:pt x="89746" y="19027"/>
                      <a:pt x="53074" y="24501"/>
                      <a:pt x="38310" y="29263"/>
                    </a:cubicBezTo>
                    <a:cubicBezTo>
                      <a:pt x="23546" y="34025"/>
                      <a:pt x="5551" y="37268"/>
                      <a:pt x="1162" y="3497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655" name="Ellipse 5"/>
              <p:cNvSpPr/>
              <p:nvPr/>
            </p:nvSpPr>
            <p:spPr bwMode="auto">
              <a:xfrm>
                <a:off x="7647511" y="3093663"/>
                <a:ext cx="63552" cy="39179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0 w 60008"/>
                  <a:gd name="connsiteY0" fmla="*/ 39906 h 48818"/>
                  <a:gd name="connsiteX1" fmla="*/ 37148 w 60008"/>
                  <a:gd name="connsiteY1" fmla="*/ 378 h 48818"/>
                  <a:gd name="connsiteX2" fmla="*/ 60008 w 60008"/>
                  <a:gd name="connsiteY2" fmla="*/ 23238 h 48818"/>
                  <a:gd name="connsiteX3" fmla="*/ 37148 w 60008"/>
                  <a:gd name="connsiteY3" fmla="*/ 46098 h 48818"/>
                  <a:gd name="connsiteX4" fmla="*/ 0 w 60008"/>
                  <a:gd name="connsiteY4" fmla="*/ 39906 h 48818"/>
                  <a:gd name="connsiteX0" fmla="*/ 0 w 64771"/>
                  <a:gd name="connsiteY0" fmla="*/ 42418 h 52314"/>
                  <a:gd name="connsiteX1" fmla="*/ 37148 w 64771"/>
                  <a:gd name="connsiteY1" fmla="*/ 2890 h 52314"/>
                  <a:gd name="connsiteX2" fmla="*/ 64771 w 64771"/>
                  <a:gd name="connsiteY2" fmla="*/ 11462 h 52314"/>
                  <a:gd name="connsiteX3" fmla="*/ 37148 w 64771"/>
                  <a:gd name="connsiteY3" fmla="*/ 48610 h 52314"/>
                  <a:gd name="connsiteX4" fmla="*/ 0 w 64771"/>
                  <a:gd name="connsiteY4" fmla="*/ 42418 h 52314"/>
                  <a:gd name="connsiteX0" fmla="*/ 0 w 64771"/>
                  <a:gd name="connsiteY0" fmla="*/ 42418 h 44652"/>
                  <a:gd name="connsiteX1" fmla="*/ 37148 w 64771"/>
                  <a:gd name="connsiteY1" fmla="*/ 2890 h 44652"/>
                  <a:gd name="connsiteX2" fmla="*/ 64771 w 64771"/>
                  <a:gd name="connsiteY2" fmla="*/ 11462 h 44652"/>
                  <a:gd name="connsiteX3" fmla="*/ 37148 w 64771"/>
                  <a:gd name="connsiteY3" fmla="*/ 36704 h 44652"/>
                  <a:gd name="connsiteX4" fmla="*/ 0 w 64771"/>
                  <a:gd name="connsiteY4" fmla="*/ 42418 h 44652"/>
                  <a:gd name="connsiteX0" fmla="*/ 1162 w 65933"/>
                  <a:gd name="connsiteY0" fmla="*/ 40465 h 41768"/>
                  <a:gd name="connsiteX1" fmla="*/ 11975 w 65933"/>
                  <a:gd name="connsiteY1" fmla="*/ 13858 h 41768"/>
                  <a:gd name="connsiteX2" fmla="*/ 38310 w 65933"/>
                  <a:gd name="connsiteY2" fmla="*/ 937 h 41768"/>
                  <a:gd name="connsiteX3" fmla="*/ 65933 w 65933"/>
                  <a:gd name="connsiteY3" fmla="*/ 9509 h 41768"/>
                  <a:gd name="connsiteX4" fmla="*/ 38310 w 65933"/>
                  <a:gd name="connsiteY4" fmla="*/ 34751 h 41768"/>
                  <a:gd name="connsiteX5" fmla="*/ 1162 w 65933"/>
                  <a:gd name="connsiteY5" fmla="*/ 40465 h 41768"/>
                  <a:gd name="connsiteX0" fmla="*/ 1162 w 89746"/>
                  <a:gd name="connsiteY0" fmla="*/ 39734 h 40979"/>
                  <a:gd name="connsiteX1" fmla="*/ 11975 w 89746"/>
                  <a:gd name="connsiteY1" fmla="*/ 13127 h 40979"/>
                  <a:gd name="connsiteX2" fmla="*/ 38310 w 89746"/>
                  <a:gd name="connsiteY2" fmla="*/ 206 h 40979"/>
                  <a:gd name="connsiteX3" fmla="*/ 89746 w 89746"/>
                  <a:gd name="connsiteY3" fmla="*/ 11159 h 40979"/>
                  <a:gd name="connsiteX4" fmla="*/ 38310 w 89746"/>
                  <a:gd name="connsiteY4" fmla="*/ 34020 h 40979"/>
                  <a:gd name="connsiteX5" fmla="*/ 1162 w 89746"/>
                  <a:gd name="connsiteY5" fmla="*/ 39734 h 40979"/>
                  <a:gd name="connsiteX0" fmla="*/ 1162 w 89746"/>
                  <a:gd name="connsiteY0" fmla="*/ 34665 h 35910"/>
                  <a:gd name="connsiteX1" fmla="*/ 11975 w 89746"/>
                  <a:gd name="connsiteY1" fmla="*/ 8058 h 35910"/>
                  <a:gd name="connsiteX2" fmla="*/ 47835 w 89746"/>
                  <a:gd name="connsiteY2" fmla="*/ 4662 h 35910"/>
                  <a:gd name="connsiteX3" fmla="*/ 89746 w 89746"/>
                  <a:gd name="connsiteY3" fmla="*/ 6090 h 35910"/>
                  <a:gd name="connsiteX4" fmla="*/ 38310 w 89746"/>
                  <a:gd name="connsiteY4" fmla="*/ 28951 h 35910"/>
                  <a:gd name="connsiteX5" fmla="*/ 1162 w 89746"/>
                  <a:gd name="connsiteY5" fmla="*/ 34665 h 35910"/>
                  <a:gd name="connsiteX0" fmla="*/ 1162 w 89746"/>
                  <a:gd name="connsiteY0" fmla="*/ 34977 h 35728"/>
                  <a:gd name="connsiteX1" fmla="*/ 11975 w 89746"/>
                  <a:gd name="connsiteY1" fmla="*/ 15514 h 35728"/>
                  <a:gd name="connsiteX2" fmla="*/ 47835 w 89746"/>
                  <a:gd name="connsiteY2" fmla="*/ 4974 h 35728"/>
                  <a:gd name="connsiteX3" fmla="*/ 89746 w 89746"/>
                  <a:gd name="connsiteY3" fmla="*/ 6402 h 35728"/>
                  <a:gd name="connsiteX4" fmla="*/ 38310 w 89746"/>
                  <a:gd name="connsiteY4" fmla="*/ 29263 h 35728"/>
                  <a:gd name="connsiteX5" fmla="*/ 1162 w 89746"/>
                  <a:gd name="connsiteY5" fmla="*/ 34977 h 35728"/>
                  <a:gd name="connsiteX0" fmla="*/ 1162 w 58789"/>
                  <a:gd name="connsiteY0" fmla="*/ 31483 h 32136"/>
                  <a:gd name="connsiteX1" fmla="*/ 11975 w 58789"/>
                  <a:gd name="connsiteY1" fmla="*/ 12020 h 32136"/>
                  <a:gd name="connsiteX2" fmla="*/ 47835 w 58789"/>
                  <a:gd name="connsiteY2" fmla="*/ 1480 h 32136"/>
                  <a:gd name="connsiteX3" fmla="*/ 58789 w 58789"/>
                  <a:gd name="connsiteY3" fmla="*/ 8490 h 32136"/>
                  <a:gd name="connsiteX4" fmla="*/ 38310 w 58789"/>
                  <a:gd name="connsiteY4" fmla="*/ 25769 h 32136"/>
                  <a:gd name="connsiteX5" fmla="*/ 1162 w 58789"/>
                  <a:gd name="connsiteY5" fmla="*/ 31483 h 32136"/>
                  <a:gd name="connsiteX0" fmla="*/ 1162 w 63552"/>
                  <a:gd name="connsiteY0" fmla="*/ 30065 h 30617"/>
                  <a:gd name="connsiteX1" fmla="*/ 11975 w 63552"/>
                  <a:gd name="connsiteY1" fmla="*/ 10602 h 30617"/>
                  <a:gd name="connsiteX2" fmla="*/ 47835 w 63552"/>
                  <a:gd name="connsiteY2" fmla="*/ 62 h 30617"/>
                  <a:gd name="connsiteX3" fmla="*/ 63552 w 63552"/>
                  <a:gd name="connsiteY3" fmla="*/ 14515 h 30617"/>
                  <a:gd name="connsiteX4" fmla="*/ 38310 w 63552"/>
                  <a:gd name="connsiteY4" fmla="*/ 24351 h 30617"/>
                  <a:gd name="connsiteX5" fmla="*/ 1162 w 63552"/>
                  <a:gd name="connsiteY5" fmla="*/ 30065 h 3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52" h="30617">
                    <a:moveTo>
                      <a:pt x="1162" y="30065"/>
                    </a:moveTo>
                    <a:cubicBezTo>
                      <a:pt x="-3227" y="27774"/>
                      <a:pt x="5784" y="17190"/>
                      <a:pt x="11975" y="10602"/>
                    </a:cubicBezTo>
                    <a:cubicBezTo>
                      <a:pt x="18166" y="4014"/>
                      <a:pt x="39239" y="-590"/>
                      <a:pt x="47835" y="62"/>
                    </a:cubicBezTo>
                    <a:cubicBezTo>
                      <a:pt x="56431" y="714"/>
                      <a:pt x="63552" y="1890"/>
                      <a:pt x="63552" y="14515"/>
                    </a:cubicBezTo>
                    <a:cubicBezTo>
                      <a:pt x="63552" y="27140"/>
                      <a:pt x="48708" y="21759"/>
                      <a:pt x="38310" y="24351"/>
                    </a:cubicBezTo>
                    <a:cubicBezTo>
                      <a:pt x="27912" y="26943"/>
                      <a:pt x="5551" y="32356"/>
                      <a:pt x="1162" y="3006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</p:grpSp>
        <p:grpSp>
          <p:nvGrpSpPr>
            <p:cNvPr id="2" name="Groupe 1"/>
            <p:cNvGrpSpPr/>
            <p:nvPr/>
          </p:nvGrpSpPr>
          <p:grpSpPr>
            <a:xfrm>
              <a:off x="6012160" y="2304000"/>
              <a:ext cx="866862" cy="3918802"/>
              <a:chOff x="6012160" y="2287675"/>
              <a:chExt cx="866862" cy="3918802"/>
            </a:xfrm>
          </p:grpSpPr>
          <p:grpSp>
            <p:nvGrpSpPr>
              <p:cNvPr id="382" name="Groupe 381"/>
              <p:cNvGrpSpPr/>
              <p:nvPr/>
            </p:nvGrpSpPr>
            <p:grpSpPr>
              <a:xfrm>
                <a:off x="6015022" y="2287675"/>
                <a:ext cx="864000" cy="709277"/>
                <a:chOff x="7415619" y="2527495"/>
                <a:chExt cx="834926" cy="682779"/>
              </a:xfrm>
            </p:grpSpPr>
            <p:grpSp>
              <p:nvGrpSpPr>
                <p:cNvPr id="383" name="Groupe 382"/>
                <p:cNvGrpSpPr>
                  <a:grpSpLocks noChangeAspect="1"/>
                </p:cNvGrpSpPr>
                <p:nvPr/>
              </p:nvGrpSpPr>
              <p:grpSpPr>
                <a:xfrm>
                  <a:off x="7415619" y="2527495"/>
                  <a:ext cx="834926" cy="682779"/>
                  <a:chOff x="3739809" y="2021450"/>
                  <a:chExt cx="1217776" cy="995864"/>
                </a:xfrm>
              </p:grpSpPr>
              <p:sp>
                <p:nvSpPr>
                  <p:cNvPr id="384" name="Forme libre 383"/>
                  <p:cNvSpPr/>
                  <p:nvPr/>
                </p:nvSpPr>
                <p:spPr>
                  <a:xfrm>
                    <a:off x="4171139" y="2718457"/>
                    <a:ext cx="105915" cy="298857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Forme libre 384"/>
                  <p:cNvSpPr/>
                  <p:nvPr/>
                </p:nvSpPr>
                <p:spPr>
                  <a:xfrm>
                    <a:off x="4072503" y="2628830"/>
                    <a:ext cx="103044" cy="28108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6" name="Forme libre 385"/>
                  <p:cNvSpPr/>
                  <p:nvPr/>
                </p:nvSpPr>
                <p:spPr>
                  <a:xfrm>
                    <a:off x="4643256" y="2687233"/>
                    <a:ext cx="134554" cy="288149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Forme libre 386"/>
                  <p:cNvSpPr/>
                  <p:nvPr/>
                </p:nvSpPr>
                <p:spPr>
                  <a:xfrm>
                    <a:off x="4521303" y="2610382"/>
                    <a:ext cx="134554" cy="288149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8" name="Forme libre 387"/>
                  <p:cNvSpPr/>
                  <p:nvPr/>
                </p:nvSpPr>
                <p:spPr>
                  <a:xfrm>
                    <a:off x="4061846" y="2021450"/>
                    <a:ext cx="894039" cy="756809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9" name="Forme libre 388"/>
                  <p:cNvSpPr/>
                  <p:nvPr/>
                </p:nvSpPr>
                <p:spPr>
                  <a:xfrm>
                    <a:off x="4862526" y="2144432"/>
                    <a:ext cx="95059" cy="88092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Forme libre 389"/>
                  <p:cNvSpPr/>
                  <p:nvPr/>
                </p:nvSpPr>
                <p:spPr>
                  <a:xfrm>
                    <a:off x="3760759" y="2170017"/>
                    <a:ext cx="482392" cy="477128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" name="Forme libre 390"/>
                  <p:cNvSpPr/>
                  <p:nvPr/>
                </p:nvSpPr>
                <p:spPr>
                  <a:xfrm>
                    <a:off x="4196783" y="2206078"/>
                    <a:ext cx="207964" cy="72764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2" name="Forme libre 391"/>
                  <p:cNvSpPr/>
                  <p:nvPr/>
                </p:nvSpPr>
                <p:spPr>
                  <a:xfrm>
                    <a:off x="3739809" y="2127513"/>
                    <a:ext cx="223800" cy="86083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Ellipse 392"/>
                  <p:cNvSpPr/>
                  <p:nvPr/>
                </p:nvSpPr>
                <p:spPr>
                  <a:xfrm>
                    <a:off x="3851709" y="2524456"/>
                    <a:ext cx="13919" cy="1808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Ellipse 393"/>
                  <p:cNvSpPr/>
                  <p:nvPr/>
                </p:nvSpPr>
                <p:spPr>
                  <a:xfrm>
                    <a:off x="3907450" y="2560629"/>
                    <a:ext cx="13919" cy="1808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" name="Ellipse 394"/>
                  <p:cNvSpPr/>
                  <p:nvPr/>
                </p:nvSpPr>
                <p:spPr>
                  <a:xfrm rot="2941951">
                    <a:off x="3865555" y="2267635"/>
                    <a:ext cx="112467" cy="100412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Ellipse 395"/>
                  <p:cNvSpPr/>
                  <p:nvPr/>
                </p:nvSpPr>
                <p:spPr>
                  <a:xfrm rot="1887608">
                    <a:off x="3915145" y="2310071"/>
                    <a:ext cx="32881" cy="27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Ellipse 396"/>
                  <p:cNvSpPr/>
                  <p:nvPr/>
                </p:nvSpPr>
                <p:spPr>
                  <a:xfrm rot="20545657" flipH="1">
                    <a:off x="4012280" y="2333100"/>
                    <a:ext cx="136327" cy="82838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Ellipse 397"/>
                  <p:cNvSpPr/>
                  <p:nvPr/>
                </p:nvSpPr>
                <p:spPr>
                  <a:xfrm flipH="1">
                    <a:off x="4051980" y="2361680"/>
                    <a:ext cx="32881" cy="27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Forme libre 398"/>
                  <p:cNvSpPr/>
                  <p:nvPr/>
                </p:nvSpPr>
                <p:spPr>
                  <a:xfrm>
                    <a:off x="3781646" y="2532152"/>
                    <a:ext cx="185829" cy="97972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Forme libre 399"/>
                  <p:cNvSpPr/>
                  <p:nvPr/>
                </p:nvSpPr>
                <p:spPr>
                  <a:xfrm>
                    <a:off x="3762085" y="2589794"/>
                    <a:ext cx="150511" cy="116090"/>
                  </a:xfrm>
                  <a:custGeom>
                    <a:avLst/>
                    <a:gdLst>
                      <a:gd name="connsiteX0" fmla="*/ 394857 w 860460"/>
                      <a:gd name="connsiteY0" fmla="*/ 1551 h 741646"/>
                      <a:gd name="connsiteX1" fmla="*/ 169669 w 860460"/>
                      <a:gd name="connsiteY1" fmla="*/ 110733 h 741646"/>
                      <a:gd name="connsiteX2" fmla="*/ 5896 w 860460"/>
                      <a:gd name="connsiteY2" fmla="*/ 342745 h 741646"/>
                      <a:gd name="connsiteX3" fmla="*/ 46839 w 860460"/>
                      <a:gd name="connsiteY3" fmla="*/ 567933 h 741646"/>
                      <a:gd name="connsiteX4" fmla="*/ 149197 w 860460"/>
                      <a:gd name="connsiteY4" fmla="*/ 731706 h 741646"/>
                      <a:gd name="connsiteX5" fmla="*/ 442624 w 860460"/>
                      <a:gd name="connsiteY5" fmla="*/ 704410 h 741646"/>
                      <a:gd name="connsiteX6" fmla="*/ 715579 w 860460"/>
                      <a:gd name="connsiteY6" fmla="*/ 547461 h 741646"/>
                      <a:gd name="connsiteX7" fmla="*/ 756523 w 860460"/>
                      <a:gd name="connsiteY7" fmla="*/ 308625 h 741646"/>
                      <a:gd name="connsiteX8" fmla="*/ 858881 w 860460"/>
                      <a:gd name="connsiteY8" fmla="*/ 138028 h 741646"/>
                      <a:gd name="connsiteX9" fmla="*/ 667812 w 860460"/>
                      <a:gd name="connsiteY9" fmla="*/ 144852 h 741646"/>
                      <a:gd name="connsiteX10" fmla="*/ 544982 w 860460"/>
                      <a:gd name="connsiteY10" fmla="*/ 110733 h 741646"/>
                      <a:gd name="connsiteX11" fmla="*/ 435800 w 860460"/>
                      <a:gd name="connsiteY11" fmla="*/ 49318 h 741646"/>
                      <a:gd name="connsiteX12" fmla="*/ 394857 w 860460"/>
                      <a:gd name="connsiteY12" fmla="*/ 1551 h 741646"/>
                      <a:gd name="connsiteX0" fmla="*/ 394857 w 860460"/>
                      <a:gd name="connsiteY0" fmla="*/ 1551 h 741646"/>
                      <a:gd name="connsiteX1" fmla="*/ 169669 w 860460"/>
                      <a:gd name="connsiteY1" fmla="*/ 110733 h 741646"/>
                      <a:gd name="connsiteX2" fmla="*/ 5896 w 860460"/>
                      <a:gd name="connsiteY2" fmla="*/ 342745 h 741646"/>
                      <a:gd name="connsiteX3" fmla="*/ 46839 w 860460"/>
                      <a:gd name="connsiteY3" fmla="*/ 567933 h 741646"/>
                      <a:gd name="connsiteX4" fmla="*/ 149197 w 860460"/>
                      <a:gd name="connsiteY4" fmla="*/ 731706 h 741646"/>
                      <a:gd name="connsiteX5" fmla="*/ 442624 w 860460"/>
                      <a:gd name="connsiteY5" fmla="*/ 704410 h 741646"/>
                      <a:gd name="connsiteX6" fmla="*/ 715579 w 860460"/>
                      <a:gd name="connsiteY6" fmla="*/ 547461 h 741646"/>
                      <a:gd name="connsiteX7" fmla="*/ 756523 w 860460"/>
                      <a:gd name="connsiteY7" fmla="*/ 308625 h 741646"/>
                      <a:gd name="connsiteX8" fmla="*/ 858881 w 860460"/>
                      <a:gd name="connsiteY8" fmla="*/ 138028 h 741646"/>
                      <a:gd name="connsiteX9" fmla="*/ 667812 w 860460"/>
                      <a:gd name="connsiteY9" fmla="*/ 144852 h 741646"/>
                      <a:gd name="connsiteX10" fmla="*/ 544982 w 860460"/>
                      <a:gd name="connsiteY10" fmla="*/ 110733 h 741646"/>
                      <a:gd name="connsiteX11" fmla="*/ 448212 w 860460"/>
                      <a:gd name="connsiteY11" fmla="*/ 49318 h 741646"/>
                      <a:gd name="connsiteX12" fmla="*/ 394857 w 860460"/>
                      <a:gd name="connsiteY12" fmla="*/ 1551 h 741646"/>
                      <a:gd name="connsiteX0" fmla="*/ 394857 w 860460"/>
                      <a:gd name="connsiteY0" fmla="*/ 1656 h 741751"/>
                      <a:gd name="connsiteX1" fmla="*/ 169669 w 860460"/>
                      <a:gd name="connsiteY1" fmla="*/ 110838 h 741751"/>
                      <a:gd name="connsiteX2" fmla="*/ 5896 w 860460"/>
                      <a:gd name="connsiteY2" fmla="*/ 342850 h 741751"/>
                      <a:gd name="connsiteX3" fmla="*/ 46839 w 860460"/>
                      <a:gd name="connsiteY3" fmla="*/ 568038 h 741751"/>
                      <a:gd name="connsiteX4" fmla="*/ 149197 w 860460"/>
                      <a:gd name="connsiteY4" fmla="*/ 731811 h 741751"/>
                      <a:gd name="connsiteX5" fmla="*/ 442624 w 860460"/>
                      <a:gd name="connsiteY5" fmla="*/ 704515 h 741751"/>
                      <a:gd name="connsiteX6" fmla="*/ 715579 w 860460"/>
                      <a:gd name="connsiteY6" fmla="*/ 547566 h 741751"/>
                      <a:gd name="connsiteX7" fmla="*/ 756523 w 860460"/>
                      <a:gd name="connsiteY7" fmla="*/ 308730 h 741751"/>
                      <a:gd name="connsiteX8" fmla="*/ 858881 w 860460"/>
                      <a:gd name="connsiteY8" fmla="*/ 138133 h 741751"/>
                      <a:gd name="connsiteX9" fmla="*/ 667812 w 860460"/>
                      <a:gd name="connsiteY9" fmla="*/ 144957 h 741751"/>
                      <a:gd name="connsiteX10" fmla="*/ 561532 w 860460"/>
                      <a:gd name="connsiteY10" fmla="*/ 110838 h 741751"/>
                      <a:gd name="connsiteX11" fmla="*/ 448212 w 860460"/>
                      <a:gd name="connsiteY11" fmla="*/ 49423 h 741751"/>
                      <a:gd name="connsiteX12" fmla="*/ 394857 w 860460"/>
                      <a:gd name="connsiteY12" fmla="*/ 1656 h 741751"/>
                      <a:gd name="connsiteX0" fmla="*/ 394857 w 861412"/>
                      <a:gd name="connsiteY0" fmla="*/ 1656 h 741751"/>
                      <a:gd name="connsiteX1" fmla="*/ 169669 w 861412"/>
                      <a:gd name="connsiteY1" fmla="*/ 110838 h 741751"/>
                      <a:gd name="connsiteX2" fmla="*/ 5896 w 861412"/>
                      <a:gd name="connsiteY2" fmla="*/ 342850 h 741751"/>
                      <a:gd name="connsiteX3" fmla="*/ 46839 w 861412"/>
                      <a:gd name="connsiteY3" fmla="*/ 568038 h 741751"/>
                      <a:gd name="connsiteX4" fmla="*/ 149197 w 861412"/>
                      <a:gd name="connsiteY4" fmla="*/ 731811 h 741751"/>
                      <a:gd name="connsiteX5" fmla="*/ 442624 w 861412"/>
                      <a:gd name="connsiteY5" fmla="*/ 704515 h 741751"/>
                      <a:gd name="connsiteX6" fmla="*/ 715579 w 861412"/>
                      <a:gd name="connsiteY6" fmla="*/ 547566 h 741751"/>
                      <a:gd name="connsiteX7" fmla="*/ 756523 w 861412"/>
                      <a:gd name="connsiteY7" fmla="*/ 308730 h 741751"/>
                      <a:gd name="connsiteX8" fmla="*/ 858881 w 861412"/>
                      <a:gd name="connsiteY8" fmla="*/ 138133 h 741751"/>
                      <a:gd name="connsiteX9" fmla="*/ 816394 w 861412"/>
                      <a:gd name="connsiteY9" fmla="*/ 141593 h 741751"/>
                      <a:gd name="connsiteX10" fmla="*/ 667812 w 861412"/>
                      <a:gd name="connsiteY10" fmla="*/ 144957 h 741751"/>
                      <a:gd name="connsiteX11" fmla="*/ 561532 w 861412"/>
                      <a:gd name="connsiteY11" fmla="*/ 110838 h 741751"/>
                      <a:gd name="connsiteX12" fmla="*/ 448212 w 861412"/>
                      <a:gd name="connsiteY12" fmla="*/ 49423 h 741751"/>
                      <a:gd name="connsiteX13" fmla="*/ 394857 w 861412"/>
                      <a:gd name="connsiteY13" fmla="*/ 1656 h 741751"/>
                      <a:gd name="connsiteX0" fmla="*/ 394857 w 857645"/>
                      <a:gd name="connsiteY0" fmla="*/ 1656 h 741751"/>
                      <a:gd name="connsiteX1" fmla="*/ 169669 w 857645"/>
                      <a:gd name="connsiteY1" fmla="*/ 110838 h 741751"/>
                      <a:gd name="connsiteX2" fmla="*/ 5896 w 857645"/>
                      <a:gd name="connsiteY2" fmla="*/ 342850 h 741751"/>
                      <a:gd name="connsiteX3" fmla="*/ 46839 w 857645"/>
                      <a:gd name="connsiteY3" fmla="*/ 568038 h 741751"/>
                      <a:gd name="connsiteX4" fmla="*/ 149197 w 857645"/>
                      <a:gd name="connsiteY4" fmla="*/ 731811 h 741751"/>
                      <a:gd name="connsiteX5" fmla="*/ 442624 w 857645"/>
                      <a:gd name="connsiteY5" fmla="*/ 704515 h 741751"/>
                      <a:gd name="connsiteX6" fmla="*/ 715579 w 857645"/>
                      <a:gd name="connsiteY6" fmla="*/ 547566 h 741751"/>
                      <a:gd name="connsiteX7" fmla="*/ 756523 w 857645"/>
                      <a:gd name="connsiteY7" fmla="*/ 308730 h 741751"/>
                      <a:gd name="connsiteX8" fmla="*/ 854744 w 857645"/>
                      <a:gd name="connsiteY8" fmla="*/ 171234 h 741751"/>
                      <a:gd name="connsiteX9" fmla="*/ 816394 w 857645"/>
                      <a:gd name="connsiteY9" fmla="*/ 141593 h 741751"/>
                      <a:gd name="connsiteX10" fmla="*/ 667812 w 857645"/>
                      <a:gd name="connsiteY10" fmla="*/ 144957 h 741751"/>
                      <a:gd name="connsiteX11" fmla="*/ 561532 w 857645"/>
                      <a:gd name="connsiteY11" fmla="*/ 110838 h 741751"/>
                      <a:gd name="connsiteX12" fmla="*/ 448212 w 857645"/>
                      <a:gd name="connsiteY12" fmla="*/ 49423 h 741751"/>
                      <a:gd name="connsiteX13" fmla="*/ 394857 w 857645"/>
                      <a:gd name="connsiteY13" fmla="*/ 1656 h 74175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63712"/>
                      <a:gd name="connsiteY0" fmla="*/ 4926 h 745021"/>
                      <a:gd name="connsiteX1" fmla="*/ 169669 w 863712"/>
                      <a:gd name="connsiteY1" fmla="*/ 114108 h 745021"/>
                      <a:gd name="connsiteX2" fmla="*/ 5896 w 863712"/>
                      <a:gd name="connsiteY2" fmla="*/ 346120 h 745021"/>
                      <a:gd name="connsiteX3" fmla="*/ 46839 w 863712"/>
                      <a:gd name="connsiteY3" fmla="*/ 571308 h 745021"/>
                      <a:gd name="connsiteX4" fmla="*/ 149197 w 863712"/>
                      <a:gd name="connsiteY4" fmla="*/ 735081 h 745021"/>
                      <a:gd name="connsiteX5" fmla="*/ 442624 w 863712"/>
                      <a:gd name="connsiteY5" fmla="*/ 707785 h 745021"/>
                      <a:gd name="connsiteX6" fmla="*/ 715579 w 863712"/>
                      <a:gd name="connsiteY6" fmla="*/ 550836 h 745021"/>
                      <a:gd name="connsiteX7" fmla="*/ 756523 w 863712"/>
                      <a:gd name="connsiteY7" fmla="*/ 312000 h 745021"/>
                      <a:gd name="connsiteX8" fmla="*/ 854744 w 863712"/>
                      <a:gd name="connsiteY8" fmla="*/ 174504 h 745021"/>
                      <a:gd name="connsiteX9" fmla="*/ 837577 w 863712"/>
                      <a:gd name="connsiteY9" fmla="*/ 162516 h 745021"/>
                      <a:gd name="connsiteX10" fmla="*/ 667812 w 863712"/>
                      <a:gd name="connsiteY10" fmla="*/ 148227 h 745021"/>
                      <a:gd name="connsiteX11" fmla="*/ 561532 w 863712"/>
                      <a:gd name="connsiteY11" fmla="*/ 114108 h 745021"/>
                      <a:gd name="connsiteX12" fmla="*/ 448212 w 863712"/>
                      <a:gd name="connsiteY12" fmla="*/ 52693 h 745021"/>
                      <a:gd name="connsiteX13" fmla="*/ 420467 w 863712"/>
                      <a:gd name="connsiteY13" fmla="*/ 22158 h 745021"/>
                      <a:gd name="connsiteX14" fmla="*/ 394857 w 863712"/>
                      <a:gd name="connsiteY14" fmla="*/ 4926 h 745021"/>
                      <a:gd name="connsiteX0" fmla="*/ 349612 w 818467"/>
                      <a:gd name="connsiteY0" fmla="*/ 4926 h 745021"/>
                      <a:gd name="connsiteX1" fmla="*/ 124424 w 818467"/>
                      <a:gd name="connsiteY1" fmla="*/ 114108 h 745021"/>
                      <a:gd name="connsiteX2" fmla="*/ 47324 w 818467"/>
                      <a:gd name="connsiteY2" fmla="*/ 359121 h 745021"/>
                      <a:gd name="connsiteX3" fmla="*/ 1594 w 818467"/>
                      <a:gd name="connsiteY3" fmla="*/ 571308 h 745021"/>
                      <a:gd name="connsiteX4" fmla="*/ 103952 w 818467"/>
                      <a:gd name="connsiteY4" fmla="*/ 735081 h 745021"/>
                      <a:gd name="connsiteX5" fmla="*/ 397379 w 818467"/>
                      <a:gd name="connsiteY5" fmla="*/ 707785 h 745021"/>
                      <a:gd name="connsiteX6" fmla="*/ 670334 w 818467"/>
                      <a:gd name="connsiteY6" fmla="*/ 550836 h 745021"/>
                      <a:gd name="connsiteX7" fmla="*/ 711278 w 818467"/>
                      <a:gd name="connsiteY7" fmla="*/ 312000 h 745021"/>
                      <a:gd name="connsiteX8" fmla="*/ 809499 w 818467"/>
                      <a:gd name="connsiteY8" fmla="*/ 174504 h 745021"/>
                      <a:gd name="connsiteX9" fmla="*/ 792332 w 818467"/>
                      <a:gd name="connsiteY9" fmla="*/ 162516 h 745021"/>
                      <a:gd name="connsiteX10" fmla="*/ 622567 w 818467"/>
                      <a:gd name="connsiteY10" fmla="*/ 148227 h 745021"/>
                      <a:gd name="connsiteX11" fmla="*/ 516287 w 818467"/>
                      <a:gd name="connsiteY11" fmla="*/ 114108 h 745021"/>
                      <a:gd name="connsiteX12" fmla="*/ 402967 w 818467"/>
                      <a:gd name="connsiteY12" fmla="*/ 52693 h 745021"/>
                      <a:gd name="connsiteX13" fmla="*/ 375222 w 818467"/>
                      <a:gd name="connsiteY13" fmla="*/ 22158 h 745021"/>
                      <a:gd name="connsiteX14" fmla="*/ 349612 w 818467"/>
                      <a:gd name="connsiteY14" fmla="*/ 4926 h 745021"/>
                      <a:gd name="connsiteX0" fmla="*/ 349912 w 818767"/>
                      <a:gd name="connsiteY0" fmla="*/ 4926 h 745021"/>
                      <a:gd name="connsiteX1" fmla="*/ 168061 w 818767"/>
                      <a:gd name="connsiteY1" fmla="*/ 170446 h 745021"/>
                      <a:gd name="connsiteX2" fmla="*/ 47624 w 818767"/>
                      <a:gd name="connsiteY2" fmla="*/ 359121 h 745021"/>
                      <a:gd name="connsiteX3" fmla="*/ 1894 w 818767"/>
                      <a:gd name="connsiteY3" fmla="*/ 571308 h 745021"/>
                      <a:gd name="connsiteX4" fmla="*/ 104252 w 818767"/>
                      <a:gd name="connsiteY4" fmla="*/ 735081 h 745021"/>
                      <a:gd name="connsiteX5" fmla="*/ 397679 w 818767"/>
                      <a:gd name="connsiteY5" fmla="*/ 707785 h 745021"/>
                      <a:gd name="connsiteX6" fmla="*/ 670634 w 818767"/>
                      <a:gd name="connsiteY6" fmla="*/ 550836 h 745021"/>
                      <a:gd name="connsiteX7" fmla="*/ 711578 w 818767"/>
                      <a:gd name="connsiteY7" fmla="*/ 312000 h 745021"/>
                      <a:gd name="connsiteX8" fmla="*/ 809799 w 818767"/>
                      <a:gd name="connsiteY8" fmla="*/ 174504 h 745021"/>
                      <a:gd name="connsiteX9" fmla="*/ 792632 w 818767"/>
                      <a:gd name="connsiteY9" fmla="*/ 162516 h 745021"/>
                      <a:gd name="connsiteX10" fmla="*/ 622867 w 818767"/>
                      <a:gd name="connsiteY10" fmla="*/ 148227 h 745021"/>
                      <a:gd name="connsiteX11" fmla="*/ 516587 w 818767"/>
                      <a:gd name="connsiteY11" fmla="*/ 114108 h 745021"/>
                      <a:gd name="connsiteX12" fmla="*/ 403267 w 818767"/>
                      <a:gd name="connsiteY12" fmla="*/ 52693 h 745021"/>
                      <a:gd name="connsiteX13" fmla="*/ 375522 w 818767"/>
                      <a:gd name="connsiteY13" fmla="*/ 22158 h 745021"/>
                      <a:gd name="connsiteX14" fmla="*/ 349912 w 818767"/>
                      <a:gd name="connsiteY14" fmla="*/ 4926 h 745021"/>
                      <a:gd name="connsiteX0" fmla="*/ 349912 w 818767"/>
                      <a:gd name="connsiteY0" fmla="*/ 4926 h 746061"/>
                      <a:gd name="connsiteX1" fmla="*/ 168061 w 818767"/>
                      <a:gd name="connsiteY1" fmla="*/ 170446 h 746061"/>
                      <a:gd name="connsiteX2" fmla="*/ 47624 w 818767"/>
                      <a:gd name="connsiteY2" fmla="*/ 359121 h 746061"/>
                      <a:gd name="connsiteX3" fmla="*/ 1894 w 818767"/>
                      <a:gd name="connsiteY3" fmla="*/ 571308 h 746061"/>
                      <a:gd name="connsiteX4" fmla="*/ 104252 w 818767"/>
                      <a:gd name="connsiteY4" fmla="*/ 735081 h 746061"/>
                      <a:gd name="connsiteX5" fmla="*/ 397679 w 818767"/>
                      <a:gd name="connsiteY5" fmla="*/ 707785 h 746061"/>
                      <a:gd name="connsiteX6" fmla="*/ 588295 w 818767"/>
                      <a:gd name="connsiteY6" fmla="*/ 520501 h 746061"/>
                      <a:gd name="connsiteX7" fmla="*/ 711578 w 818767"/>
                      <a:gd name="connsiteY7" fmla="*/ 312000 h 746061"/>
                      <a:gd name="connsiteX8" fmla="*/ 809799 w 818767"/>
                      <a:gd name="connsiteY8" fmla="*/ 174504 h 746061"/>
                      <a:gd name="connsiteX9" fmla="*/ 792632 w 818767"/>
                      <a:gd name="connsiteY9" fmla="*/ 162516 h 746061"/>
                      <a:gd name="connsiteX10" fmla="*/ 622867 w 818767"/>
                      <a:gd name="connsiteY10" fmla="*/ 148227 h 746061"/>
                      <a:gd name="connsiteX11" fmla="*/ 516587 w 818767"/>
                      <a:gd name="connsiteY11" fmla="*/ 114108 h 746061"/>
                      <a:gd name="connsiteX12" fmla="*/ 403267 w 818767"/>
                      <a:gd name="connsiteY12" fmla="*/ 52693 h 746061"/>
                      <a:gd name="connsiteX13" fmla="*/ 375522 w 818767"/>
                      <a:gd name="connsiteY13" fmla="*/ 22158 h 746061"/>
                      <a:gd name="connsiteX14" fmla="*/ 349912 w 818767"/>
                      <a:gd name="connsiteY14" fmla="*/ 4926 h 746061"/>
                      <a:gd name="connsiteX0" fmla="*/ 349912 w 818767"/>
                      <a:gd name="connsiteY0" fmla="*/ 4926 h 764995"/>
                      <a:gd name="connsiteX1" fmla="*/ 168061 w 818767"/>
                      <a:gd name="connsiteY1" fmla="*/ 170446 h 764995"/>
                      <a:gd name="connsiteX2" fmla="*/ 47624 w 818767"/>
                      <a:gd name="connsiteY2" fmla="*/ 359121 h 764995"/>
                      <a:gd name="connsiteX3" fmla="*/ 1894 w 818767"/>
                      <a:gd name="connsiteY3" fmla="*/ 571308 h 764995"/>
                      <a:gd name="connsiteX4" fmla="*/ 104252 w 818767"/>
                      <a:gd name="connsiteY4" fmla="*/ 735081 h 764995"/>
                      <a:gd name="connsiteX5" fmla="*/ 280315 w 818767"/>
                      <a:gd name="connsiteY5" fmla="*/ 762927 h 764995"/>
                      <a:gd name="connsiteX6" fmla="*/ 397679 w 818767"/>
                      <a:gd name="connsiteY6" fmla="*/ 707785 h 764995"/>
                      <a:gd name="connsiteX7" fmla="*/ 588295 w 818767"/>
                      <a:gd name="connsiteY7" fmla="*/ 520501 h 764995"/>
                      <a:gd name="connsiteX8" fmla="*/ 711578 w 818767"/>
                      <a:gd name="connsiteY8" fmla="*/ 312000 h 764995"/>
                      <a:gd name="connsiteX9" fmla="*/ 809799 w 818767"/>
                      <a:gd name="connsiteY9" fmla="*/ 174504 h 764995"/>
                      <a:gd name="connsiteX10" fmla="*/ 792632 w 818767"/>
                      <a:gd name="connsiteY10" fmla="*/ 162516 h 764995"/>
                      <a:gd name="connsiteX11" fmla="*/ 622867 w 818767"/>
                      <a:gd name="connsiteY11" fmla="*/ 148227 h 764995"/>
                      <a:gd name="connsiteX12" fmla="*/ 516587 w 818767"/>
                      <a:gd name="connsiteY12" fmla="*/ 114108 h 764995"/>
                      <a:gd name="connsiteX13" fmla="*/ 403267 w 818767"/>
                      <a:gd name="connsiteY13" fmla="*/ 52693 h 764995"/>
                      <a:gd name="connsiteX14" fmla="*/ 375522 w 818767"/>
                      <a:gd name="connsiteY14" fmla="*/ 22158 h 764995"/>
                      <a:gd name="connsiteX15" fmla="*/ 349912 w 818767"/>
                      <a:gd name="connsiteY15" fmla="*/ 4926 h 764995"/>
                      <a:gd name="connsiteX0" fmla="*/ 349912 w 818767"/>
                      <a:gd name="connsiteY0" fmla="*/ 4926 h 746063"/>
                      <a:gd name="connsiteX1" fmla="*/ 168061 w 818767"/>
                      <a:gd name="connsiteY1" fmla="*/ 170446 h 746063"/>
                      <a:gd name="connsiteX2" fmla="*/ 47624 w 818767"/>
                      <a:gd name="connsiteY2" fmla="*/ 359121 h 746063"/>
                      <a:gd name="connsiteX3" fmla="*/ 1894 w 818767"/>
                      <a:gd name="connsiteY3" fmla="*/ 571308 h 746063"/>
                      <a:gd name="connsiteX4" fmla="*/ 104252 w 818767"/>
                      <a:gd name="connsiteY4" fmla="*/ 735081 h 746063"/>
                      <a:gd name="connsiteX5" fmla="*/ 397679 w 818767"/>
                      <a:gd name="connsiteY5" fmla="*/ 707785 h 746063"/>
                      <a:gd name="connsiteX6" fmla="*/ 588295 w 818767"/>
                      <a:gd name="connsiteY6" fmla="*/ 520501 h 746063"/>
                      <a:gd name="connsiteX7" fmla="*/ 711578 w 818767"/>
                      <a:gd name="connsiteY7" fmla="*/ 312000 h 746063"/>
                      <a:gd name="connsiteX8" fmla="*/ 809799 w 818767"/>
                      <a:gd name="connsiteY8" fmla="*/ 174504 h 746063"/>
                      <a:gd name="connsiteX9" fmla="*/ 792632 w 818767"/>
                      <a:gd name="connsiteY9" fmla="*/ 162516 h 746063"/>
                      <a:gd name="connsiteX10" fmla="*/ 622867 w 818767"/>
                      <a:gd name="connsiteY10" fmla="*/ 148227 h 746063"/>
                      <a:gd name="connsiteX11" fmla="*/ 516587 w 818767"/>
                      <a:gd name="connsiteY11" fmla="*/ 114108 h 746063"/>
                      <a:gd name="connsiteX12" fmla="*/ 403267 w 818767"/>
                      <a:gd name="connsiteY12" fmla="*/ 52693 h 746063"/>
                      <a:gd name="connsiteX13" fmla="*/ 375522 w 818767"/>
                      <a:gd name="connsiteY13" fmla="*/ 22158 h 746063"/>
                      <a:gd name="connsiteX14" fmla="*/ 349912 w 818767"/>
                      <a:gd name="connsiteY14" fmla="*/ 4926 h 746063"/>
                      <a:gd name="connsiteX0" fmla="*/ 369433 w 838288"/>
                      <a:gd name="connsiteY0" fmla="*/ 4926 h 708363"/>
                      <a:gd name="connsiteX1" fmla="*/ 187582 w 838288"/>
                      <a:gd name="connsiteY1" fmla="*/ 170446 h 708363"/>
                      <a:gd name="connsiteX2" fmla="*/ 67145 w 838288"/>
                      <a:gd name="connsiteY2" fmla="*/ 359121 h 708363"/>
                      <a:gd name="connsiteX3" fmla="*/ 21415 w 838288"/>
                      <a:gd name="connsiteY3" fmla="*/ 571308 h 708363"/>
                      <a:gd name="connsiteX4" fmla="*/ 417200 w 838288"/>
                      <a:gd name="connsiteY4" fmla="*/ 707785 h 708363"/>
                      <a:gd name="connsiteX5" fmla="*/ 607816 w 838288"/>
                      <a:gd name="connsiteY5" fmla="*/ 520501 h 708363"/>
                      <a:gd name="connsiteX6" fmla="*/ 731099 w 838288"/>
                      <a:gd name="connsiteY6" fmla="*/ 312000 h 708363"/>
                      <a:gd name="connsiteX7" fmla="*/ 829320 w 838288"/>
                      <a:gd name="connsiteY7" fmla="*/ 174504 h 708363"/>
                      <a:gd name="connsiteX8" fmla="*/ 812153 w 838288"/>
                      <a:gd name="connsiteY8" fmla="*/ 162516 h 708363"/>
                      <a:gd name="connsiteX9" fmla="*/ 642388 w 838288"/>
                      <a:gd name="connsiteY9" fmla="*/ 148227 h 708363"/>
                      <a:gd name="connsiteX10" fmla="*/ 536108 w 838288"/>
                      <a:gd name="connsiteY10" fmla="*/ 114108 h 708363"/>
                      <a:gd name="connsiteX11" fmla="*/ 422788 w 838288"/>
                      <a:gd name="connsiteY11" fmla="*/ 52693 h 708363"/>
                      <a:gd name="connsiteX12" fmla="*/ 395043 w 838288"/>
                      <a:gd name="connsiteY12" fmla="*/ 22158 h 708363"/>
                      <a:gd name="connsiteX13" fmla="*/ 369433 w 838288"/>
                      <a:gd name="connsiteY13" fmla="*/ 4926 h 708363"/>
                      <a:gd name="connsiteX0" fmla="*/ 310315 w 779170"/>
                      <a:gd name="connsiteY0" fmla="*/ 4926 h 711012"/>
                      <a:gd name="connsiteX1" fmla="*/ 128464 w 779170"/>
                      <a:gd name="connsiteY1" fmla="*/ 170446 h 711012"/>
                      <a:gd name="connsiteX2" fmla="*/ 8027 w 779170"/>
                      <a:gd name="connsiteY2" fmla="*/ 359121 h 711012"/>
                      <a:gd name="connsiteX3" fmla="*/ 358082 w 779170"/>
                      <a:gd name="connsiteY3" fmla="*/ 707785 h 711012"/>
                      <a:gd name="connsiteX4" fmla="*/ 548698 w 779170"/>
                      <a:gd name="connsiteY4" fmla="*/ 520501 h 711012"/>
                      <a:gd name="connsiteX5" fmla="*/ 671981 w 779170"/>
                      <a:gd name="connsiteY5" fmla="*/ 312000 h 711012"/>
                      <a:gd name="connsiteX6" fmla="*/ 770202 w 779170"/>
                      <a:gd name="connsiteY6" fmla="*/ 174504 h 711012"/>
                      <a:gd name="connsiteX7" fmla="*/ 753035 w 779170"/>
                      <a:gd name="connsiteY7" fmla="*/ 162516 h 711012"/>
                      <a:gd name="connsiteX8" fmla="*/ 583270 w 779170"/>
                      <a:gd name="connsiteY8" fmla="*/ 148227 h 711012"/>
                      <a:gd name="connsiteX9" fmla="*/ 476990 w 779170"/>
                      <a:gd name="connsiteY9" fmla="*/ 114108 h 711012"/>
                      <a:gd name="connsiteX10" fmla="*/ 363670 w 779170"/>
                      <a:gd name="connsiteY10" fmla="*/ 52693 h 711012"/>
                      <a:gd name="connsiteX11" fmla="*/ 335925 w 779170"/>
                      <a:gd name="connsiteY11" fmla="*/ 22158 h 711012"/>
                      <a:gd name="connsiteX12" fmla="*/ 310315 w 779170"/>
                      <a:gd name="connsiteY12" fmla="*/ 4926 h 711012"/>
                      <a:gd name="connsiteX0" fmla="*/ 321517 w 790372"/>
                      <a:gd name="connsiteY0" fmla="*/ 4926 h 520899"/>
                      <a:gd name="connsiteX1" fmla="*/ 139666 w 790372"/>
                      <a:gd name="connsiteY1" fmla="*/ 170446 h 520899"/>
                      <a:gd name="connsiteX2" fmla="*/ 19229 w 790372"/>
                      <a:gd name="connsiteY2" fmla="*/ 359121 h 520899"/>
                      <a:gd name="connsiteX3" fmla="*/ 559900 w 790372"/>
                      <a:gd name="connsiteY3" fmla="*/ 520501 h 520899"/>
                      <a:gd name="connsiteX4" fmla="*/ 683183 w 790372"/>
                      <a:gd name="connsiteY4" fmla="*/ 312000 h 520899"/>
                      <a:gd name="connsiteX5" fmla="*/ 781404 w 790372"/>
                      <a:gd name="connsiteY5" fmla="*/ 174504 h 520899"/>
                      <a:gd name="connsiteX6" fmla="*/ 764237 w 790372"/>
                      <a:gd name="connsiteY6" fmla="*/ 162516 h 520899"/>
                      <a:gd name="connsiteX7" fmla="*/ 594472 w 790372"/>
                      <a:gd name="connsiteY7" fmla="*/ 148227 h 520899"/>
                      <a:gd name="connsiteX8" fmla="*/ 488192 w 790372"/>
                      <a:gd name="connsiteY8" fmla="*/ 114108 h 520899"/>
                      <a:gd name="connsiteX9" fmla="*/ 374872 w 790372"/>
                      <a:gd name="connsiteY9" fmla="*/ 52693 h 520899"/>
                      <a:gd name="connsiteX10" fmla="*/ 347127 w 790372"/>
                      <a:gd name="connsiteY10" fmla="*/ 22158 h 520899"/>
                      <a:gd name="connsiteX11" fmla="*/ 321517 w 790372"/>
                      <a:gd name="connsiteY11" fmla="*/ 4926 h 520899"/>
                      <a:gd name="connsiteX0" fmla="*/ 187541 w 656396"/>
                      <a:gd name="connsiteY0" fmla="*/ 4926 h 522678"/>
                      <a:gd name="connsiteX1" fmla="*/ 5690 w 656396"/>
                      <a:gd name="connsiteY1" fmla="*/ 170446 h 522678"/>
                      <a:gd name="connsiteX2" fmla="*/ 425924 w 656396"/>
                      <a:gd name="connsiteY2" fmla="*/ 520501 h 522678"/>
                      <a:gd name="connsiteX3" fmla="*/ 549207 w 656396"/>
                      <a:gd name="connsiteY3" fmla="*/ 312000 h 522678"/>
                      <a:gd name="connsiteX4" fmla="*/ 647428 w 656396"/>
                      <a:gd name="connsiteY4" fmla="*/ 174504 h 522678"/>
                      <a:gd name="connsiteX5" fmla="*/ 630261 w 656396"/>
                      <a:gd name="connsiteY5" fmla="*/ 162516 h 522678"/>
                      <a:gd name="connsiteX6" fmla="*/ 460496 w 656396"/>
                      <a:gd name="connsiteY6" fmla="*/ 148227 h 522678"/>
                      <a:gd name="connsiteX7" fmla="*/ 354216 w 656396"/>
                      <a:gd name="connsiteY7" fmla="*/ 114108 h 522678"/>
                      <a:gd name="connsiteX8" fmla="*/ 240896 w 656396"/>
                      <a:gd name="connsiteY8" fmla="*/ 52693 h 522678"/>
                      <a:gd name="connsiteX9" fmla="*/ 213151 w 656396"/>
                      <a:gd name="connsiteY9" fmla="*/ 22158 h 522678"/>
                      <a:gd name="connsiteX10" fmla="*/ 187541 w 656396"/>
                      <a:gd name="connsiteY10" fmla="*/ 4926 h 522678"/>
                      <a:gd name="connsiteX0" fmla="*/ 185592 w 654447"/>
                      <a:gd name="connsiteY0" fmla="*/ 4926 h 524854"/>
                      <a:gd name="connsiteX1" fmla="*/ 3741 w 654447"/>
                      <a:gd name="connsiteY1" fmla="*/ 170446 h 524854"/>
                      <a:gd name="connsiteX2" fmla="*/ 92063 w 654447"/>
                      <a:gd name="connsiteY2" fmla="*/ 430959 h 524854"/>
                      <a:gd name="connsiteX3" fmla="*/ 423975 w 654447"/>
                      <a:gd name="connsiteY3" fmla="*/ 520501 h 524854"/>
                      <a:gd name="connsiteX4" fmla="*/ 547258 w 654447"/>
                      <a:gd name="connsiteY4" fmla="*/ 312000 h 524854"/>
                      <a:gd name="connsiteX5" fmla="*/ 645479 w 654447"/>
                      <a:gd name="connsiteY5" fmla="*/ 174504 h 524854"/>
                      <a:gd name="connsiteX6" fmla="*/ 628312 w 654447"/>
                      <a:gd name="connsiteY6" fmla="*/ 162516 h 524854"/>
                      <a:gd name="connsiteX7" fmla="*/ 458547 w 654447"/>
                      <a:gd name="connsiteY7" fmla="*/ 148227 h 524854"/>
                      <a:gd name="connsiteX8" fmla="*/ 352267 w 654447"/>
                      <a:gd name="connsiteY8" fmla="*/ 114108 h 524854"/>
                      <a:gd name="connsiteX9" fmla="*/ 238947 w 654447"/>
                      <a:gd name="connsiteY9" fmla="*/ 52693 h 524854"/>
                      <a:gd name="connsiteX10" fmla="*/ 211202 w 654447"/>
                      <a:gd name="connsiteY10" fmla="*/ 22158 h 524854"/>
                      <a:gd name="connsiteX11" fmla="*/ 185592 w 654447"/>
                      <a:gd name="connsiteY11" fmla="*/ 4926 h 524854"/>
                      <a:gd name="connsiteX0" fmla="*/ 185592 w 654447"/>
                      <a:gd name="connsiteY0" fmla="*/ 4926 h 471874"/>
                      <a:gd name="connsiteX1" fmla="*/ 3741 w 654447"/>
                      <a:gd name="connsiteY1" fmla="*/ 170446 h 471874"/>
                      <a:gd name="connsiteX2" fmla="*/ 92063 w 654447"/>
                      <a:gd name="connsiteY2" fmla="*/ 430959 h 471874"/>
                      <a:gd name="connsiteX3" fmla="*/ 374121 w 654447"/>
                      <a:gd name="connsiteY3" fmla="*/ 454027 h 471874"/>
                      <a:gd name="connsiteX4" fmla="*/ 547258 w 654447"/>
                      <a:gd name="connsiteY4" fmla="*/ 312000 h 471874"/>
                      <a:gd name="connsiteX5" fmla="*/ 645479 w 654447"/>
                      <a:gd name="connsiteY5" fmla="*/ 174504 h 471874"/>
                      <a:gd name="connsiteX6" fmla="*/ 628312 w 654447"/>
                      <a:gd name="connsiteY6" fmla="*/ 162516 h 471874"/>
                      <a:gd name="connsiteX7" fmla="*/ 458547 w 654447"/>
                      <a:gd name="connsiteY7" fmla="*/ 148227 h 471874"/>
                      <a:gd name="connsiteX8" fmla="*/ 352267 w 654447"/>
                      <a:gd name="connsiteY8" fmla="*/ 114108 h 471874"/>
                      <a:gd name="connsiteX9" fmla="*/ 238947 w 654447"/>
                      <a:gd name="connsiteY9" fmla="*/ 52693 h 471874"/>
                      <a:gd name="connsiteX10" fmla="*/ 211202 w 654447"/>
                      <a:gd name="connsiteY10" fmla="*/ 22158 h 471874"/>
                      <a:gd name="connsiteX11" fmla="*/ 185592 w 654447"/>
                      <a:gd name="connsiteY11" fmla="*/ 4926 h 471874"/>
                      <a:gd name="connsiteX0" fmla="*/ 145453 w 614308"/>
                      <a:gd name="connsiteY0" fmla="*/ 4926 h 471874"/>
                      <a:gd name="connsiteX1" fmla="*/ 13459 w 614308"/>
                      <a:gd name="connsiteY1" fmla="*/ 220304 h 471874"/>
                      <a:gd name="connsiteX2" fmla="*/ 51924 w 614308"/>
                      <a:gd name="connsiteY2" fmla="*/ 430959 h 471874"/>
                      <a:gd name="connsiteX3" fmla="*/ 333982 w 614308"/>
                      <a:gd name="connsiteY3" fmla="*/ 454027 h 471874"/>
                      <a:gd name="connsiteX4" fmla="*/ 507119 w 614308"/>
                      <a:gd name="connsiteY4" fmla="*/ 312000 h 471874"/>
                      <a:gd name="connsiteX5" fmla="*/ 605340 w 614308"/>
                      <a:gd name="connsiteY5" fmla="*/ 174504 h 471874"/>
                      <a:gd name="connsiteX6" fmla="*/ 588173 w 614308"/>
                      <a:gd name="connsiteY6" fmla="*/ 162516 h 471874"/>
                      <a:gd name="connsiteX7" fmla="*/ 418408 w 614308"/>
                      <a:gd name="connsiteY7" fmla="*/ 148227 h 471874"/>
                      <a:gd name="connsiteX8" fmla="*/ 312128 w 614308"/>
                      <a:gd name="connsiteY8" fmla="*/ 114108 h 471874"/>
                      <a:gd name="connsiteX9" fmla="*/ 198808 w 614308"/>
                      <a:gd name="connsiteY9" fmla="*/ 52693 h 471874"/>
                      <a:gd name="connsiteX10" fmla="*/ 171063 w 614308"/>
                      <a:gd name="connsiteY10" fmla="*/ 22158 h 471874"/>
                      <a:gd name="connsiteX11" fmla="*/ 145453 w 614308"/>
                      <a:gd name="connsiteY11" fmla="*/ 4926 h 471874"/>
                      <a:gd name="connsiteX0" fmla="*/ 133190 w 602045"/>
                      <a:gd name="connsiteY0" fmla="*/ 4926 h 464360"/>
                      <a:gd name="connsiteX1" fmla="*/ 1196 w 602045"/>
                      <a:gd name="connsiteY1" fmla="*/ 220304 h 464360"/>
                      <a:gd name="connsiteX2" fmla="*/ 89520 w 602045"/>
                      <a:gd name="connsiteY2" fmla="*/ 414337 h 464360"/>
                      <a:gd name="connsiteX3" fmla="*/ 321719 w 602045"/>
                      <a:gd name="connsiteY3" fmla="*/ 454027 h 464360"/>
                      <a:gd name="connsiteX4" fmla="*/ 494856 w 602045"/>
                      <a:gd name="connsiteY4" fmla="*/ 312000 h 464360"/>
                      <a:gd name="connsiteX5" fmla="*/ 593077 w 602045"/>
                      <a:gd name="connsiteY5" fmla="*/ 174504 h 464360"/>
                      <a:gd name="connsiteX6" fmla="*/ 575910 w 602045"/>
                      <a:gd name="connsiteY6" fmla="*/ 162516 h 464360"/>
                      <a:gd name="connsiteX7" fmla="*/ 406145 w 602045"/>
                      <a:gd name="connsiteY7" fmla="*/ 148227 h 464360"/>
                      <a:gd name="connsiteX8" fmla="*/ 299865 w 602045"/>
                      <a:gd name="connsiteY8" fmla="*/ 114108 h 464360"/>
                      <a:gd name="connsiteX9" fmla="*/ 186545 w 602045"/>
                      <a:gd name="connsiteY9" fmla="*/ 52693 h 464360"/>
                      <a:gd name="connsiteX10" fmla="*/ 158800 w 602045"/>
                      <a:gd name="connsiteY10" fmla="*/ 22158 h 464360"/>
                      <a:gd name="connsiteX11" fmla="*/ 133190 w 602045"/>
                      <a:gd name="connsiteY11" fmla="*/ 4926 h 464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02045" h="464360">
                        <a:moveTo>
                          <a:pt x="133190" y="4926"/>
                        </a:moveTo>
                        <a:cubicBezTo>
                          <a:pt x="91390" y="20251"/>
                          <a:pt x="8474" y="152069"/>
                          <a:pt x="1196" y="220304"/>
                        </a:cubicBezTo>
                        <a:cubicBezTo>
                          <a:pt x="-6082" y="288539"/>
                          <a:pt x="19481" y="355995"/>
                          <a:pt x="89520" y="414337"/>
                        </a:cubicBezTo>
                        <a:cubicBezTo>
                          <a:pt x="159559" y="472679"/>
                          <a:pt x="254163" y="471083"/>
                          <a:pt x="321719" y="454027"/>
                        </a:cubicBezTo>
                        <a:cubicBezTo>
                          <a:pt x="389275" y="436971"/>
                          <a:pt x="449630" y="358587"/>
                          <a:pt x="494856" y="312000"/>
                        </a:cubicBezTo>
                        <a:cubicBezTo>
                          <a:pt x="540082" y="265413"/>
                          <a:pt x="579568" y="199418"/>
                          <a:pt x="593077" y="174504"/>
                        </a:cubicBezTo>
                        <a:cubicBezTo>
                          <a:pt x="606586" y="149590"/>
                          <a:pt x="607755" y="161379"/>
                          <a:pt x="575910" y="162516"/>
                        </a:cubicBezTo>
                        <a:cubicBezTo>
                          <a:pt x="544065" y="163653"/>
                          <a:pt x="452153" y="156295"/>
                          <a:pt x="406145" y="148227"/>
                        </a:cubicBezTo>
                        <a:cubicBezTo>
                          <a:pt x="360138" y="140159"/>
                          <a:pt x="338534" y="130030"/>
                          <a:pt x="299865" y="114108"/>
                        </a:cubicBezTo>
                        <a:cubicBezTo>
                          <a:pt x="261196" y="98186"/>
                          <a:pt x="210056" y="68018"/>
                          <a:pt x="186545" y="52693"/>
                        </a:cubicBezTo>
                        <a:cubicBezTo>
                          <a:pt x="163034" y="37368"/>
                          <a:pt x="167693" y="30119"/>
                          <a:pt x="158800" y="22158"/>
                        </a:cubicBezTo>
                        <a:cubicBezTo>
                          <a:pt x="149908" y="14197"/>
                          <a:pt x="139685" y="-10399"/>
                          <a:pt x="133190" y="49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pic>
                <p:nvPicPr>
                  <p:cNvPr id="401" name="Picture 2" descr="C:\Users\CHAMERS\Desktop\BTVfig1crop.jpg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769" t="25315" r="66202" b="11912"/>
                  <a:stretch/>
                </p:blipFill>
                <p:spPr bwMode="auto">
                  <a:xfrm rot="452122">
                    <a:off x="4305113" y="2607464"/>
                    <a:ext cx="68132" cy="69119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02" name="Picture 2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238160" y="2455976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03" name="Picture 3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542761" y="2220352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04" name="Picture 4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714736" y="2410751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05" name="Picture 5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469972" y="2584257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06" name="Picture 6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636948" y="2541451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07" name="Picture 7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160373" y="2126189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08" name="Picture 8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37171" y="2329220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09" name="Picture 9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522838" y="2399854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10" name="Picture 10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90600" y="2126189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11" name="Picture 11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675842" y="2269032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6" name="Ellipse 5"/>
                <p:cNvSpPr/>
                <p:nvPr/>
              </p:nvSpPr>
              <p:spPr bwMode="auto">
                <a:xfrm>
                  <a:off x="7715181" y="3165111"/>
                  <a:ext cx="65933" cy="41768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933" h="41768">
                      <a:moveTo>
                        <a:pt x="1162" y="40465"/>
                      </a:moveTo>
                      <a:cubicBezTo>
                        <a:pt x="-3227" y="36983"/>
                        <a:pt x="5784" y="20446"/>
                        <a:pt x="11975" y="13858"/>
                      </a:cubicBezTo>
                      <a:cubicBezTo>
                        <a:pt x="18166" y="7270"/>
                        <a:pt x="29317" y="1662"/>
                        <a:pt x="38310" y="937"/>
                      </a:cubicBezTo>
                      <a:cubicBezTo>
                        <a:pt x="47303" y="212"/>
                        <a:pt x="65933" y="-3116"/>
                        <a:pt x="65933" y="9509"/>
                      </a:cubicBezTo>
                      <a:cubicBezTo>
                        <a:pt x="65933" y="22134"/>
                        <a:pt x="49105" y="29592"/>
                        <a:pt x="38310" y="34751"/>
                      </a:cubicBezTo>
                      <a:cubicBezTo>
                        <a:pt x="27515" y="39910"/>
                        <a:pt x="5551" y="43947"/>
                        <a:pt x="1162" y="4046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414" name="Ellipse 5"/>
                <p:cNvSpPr/>
                <p:nvPr/>
              </p:nvSpPr>
              <p:spPr bwMode="auto">
                <a:xfrm>
                  <a:off x="8038589" y="3140671"/>
                  <a:ext cx="87363" cy="40692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0220"/>
                    <a:gd name="connsiteY0" fmla="*/ 40465 h 41768"/>
                    <a:gd name="connsiteX1" fmla="*/ 11975 w 80220"/>
                    <a:gd name="connsiteY1" fmla="*/ 13858 h 41768"/>
                    <a:gd name="connsiteX2" fmla="*/ 38310 w 80220"/>
                    <a:gd name="connsiteY2" fmla="*/ 937 h 41768"/>
                    <a:gd name="connsiteX3" fmla="*/ 80220 w 80220"/>
                    <a:gd name="connsiteY3" fmla="*/ 9509 h 41768"/>
                    <a:gd name="connsiteX4" fmla="*/ 38310 w 80220"/>
                    <a:gd name="connsiteY4" fmla="*/ 34751 h 41768"/>
                    <a:gd name="connsiteX5" fmla="*/ 1162 w 80220"/>
                    <a:gd name="connsiteY5" fmla="*/ 40465 h 41768"/>
                    <a:gd name="connsiteX0" fmla="*/ 1162 w 87363"/>
                    <a:gd name="connsiteY0" fmla="*/ 39551 h 40692"/>
                    <a:gd name="connsiteX1" fmla="*/ 11975 w 87363"/>
                    <a:gd name="connsiteY1" fmla="*/ 12944 h 40692"/>
                    <a:gd name="connsiteX2" fmla="*/ 38310 w 87363"/>
                    <a:gd name="connsiteY2" fmla="*/ 23 h 40692"/>
                    <a:gd name="connsiteX3" fmla="*/ 87363 w 87363"/>
                    <a:gd name="connsiteY3" fmla="*/ 15739 h 40692"/>
                    <a:gd name="connsiteX4" fmla="*/ 38310 w 87363"/>
                    <a:gd name="connsiteY4" fmla="*/ 33837 h 40692"/>
                    <a:gd name="connsiteX5" fmla="*/ 1162 w 87363"/>
                    <a:gd name="connsiteY5" fmla="*/ 39551 h 40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363" h="40692">
                      <a:moveTo>
                        <a:pt x="1162" y="39551"/>
                      </a:moveTo>
                      <a:cubicBezTo>
                        <a:pt x="-3227" y="36069"/>
                        <a:pt x="5784" y="19532"/>
                        <a:pt x="11975" y="12944"/>
                      </a:cubicBezTo>
                      <a:cubicBezTo>
                        <a:pt x="18166" y="6356"/>
                        <a:pt x="25745" y="-443"/>
                        <a:pt x="38310" y="23"/>
                      </a:cubicBezTo>
                      <a:cubicBezTo>
                        <a:pt x="50875" y="489"/>
                        <a:pt x="87363" y="3114"/>
                        <a:pt x="87363" y="15739"/>
                      </a:cubicBezTo>
                      <a:cubicBezTo>
                        <a:pt x="87363" y="28364"/>
                        <a:pt x="52677" y="29868"/>
                        <a:pt x="38310" y="33837"/>
                      </a:cubicBezTo>
                      <a:cubicBezTo>
                        <a:pt x="23943" y="37806"/>
                        <a:pt x="5551" y="43033"/>
                        <a:pt x="1162" y="3955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415" name="Ellipse 5"/>
                <p:cNvSpPr/>
                <p:nvPr/>
              </p:nvSpPr>
              <p:spPr bwMode="auto">
                <a:xfrm>
                  <a:off x="7956209" y="3094633"/>
                  <a:ext cx="89746" cy="35728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9746"/>
                    <a:gd name="connsiteY0" fmla="*/ 39734 h 40979"/>
                    <a:gd name="connsiteX1" fmla="*/ 11975 w 89746"/>
                    <a:gd name="connsiteY1" fmla="*/ 13127 h 40979"/>
                    <a:gd name="connsiteX2" fmla="*/ 38310 w 89746"/>
                    <a:gd name="connsiteY2" fmla="*/ 206 h 40979"/>
                    <a:gd name="connsiteX3" fmla="*/ 89746 w 89746"/>
                    <a:gd name="connsiteY3" fmla="*/ 11159 h 40979"/>
                    <a:gd name="connsiteX4" fmla="*/ 38310 w 89746"/>
                    <a:gd name="connsiteY4" fmla="*/ 34020 h 40979"/>
                    <a:gd name="connsiteX5" fmla="*/ 1162 w 89746"/>
                    <a:gd name="connsiteY5" fmla="*/ 39734 h 40979"/>
                    <a:gd name="connsiteX0" fmla="*/ 1162 w 89746"/>
                    <a:gd name="connsiteY0" fmla="*/ 34665 h 35910"/>
                    <a:gd name="connsiteX1" fmla="*/ 11975 w 89746"/>
                    <a:gd name="connsiteY1" fmla="*/ 8058 h 35910"/>
                    <a:gd name="connsiteX2" fmla="*/ 47835 w 89746"/>
                    <a:gd name="connsiteY2" fmla="*/ 4662 h 35910"/>
                    <a:gd name="connsiteX3" fmla="*/ 89746 w 89746"/>
                    <a:gd name="connsiteY3" fmla="*/ 6090 h 35910"/>
                    <a:gd name="connsiteX4" fmla="*/ 38310 w 89746"/>
                    <a:gd name="connsiteY4" fmla="*/ 28951 h 35910"/>
                    <a:gd name="connsiteX5" fmla="*/ 1162 w 89746"/>
                    <a:gd name="connsiteY5" fmla="*/ 34665 h 35910"/>
                    <a:gd name="connsiteX0" fmla="*/ 1162 w 89746"/>
                    <a:gd name="connsiteY0" fmla="*/ 34977 h 35728"/>
                    <a:gd name="connsiteX1" fmla="*/ 11975 w 89746"/>
                    <a:gd name="connsiteY1" fmla="*/ 15514 h 35728"/>
                    <a:gd name="connsiteX2" fmla="*/ 47835 w 89746"/>
                    <a:gd name="connsiteY2" fmla="*/ 4974 h 35728"/>
                    <a:gd name="connsiteX3" fmla="*/ 89746 w 89746"/>
                    <a:gd name="connsiteY3" fmla="*/ 6402 h 35728"/>
                    <a:gd name="connsiteX4" fmla="*/ 38310 w 89746"/>
                    <a:gd name="connsiteY4" fmla="*/ 29263 h 35728"/>
                    <a:gd name="connsiteX5" fmla="*/ 1162 w 89746"/>
                    <a:gd name="connsiteY5" fmla="*/ 34977 h 35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46" h="35728">
                      <a:moveTo>
                        <a:pt x="1162" y="34977"/>
                      </a:moveTo>
                      <a:cubicBezTo>
                        <a:pt x="-3227" y="32686"/>
                        <a:pt x="5784" y="22102"/>
                        <a:pt x="11975" y="15514"/>
                      </a:cubicBezTo>
                      <a:cubicBezTo>
                        <a:pt x="18166" y="8926"/>
                        <a:pt x="34873" y="6493"/>
                        <a:pt x="47835" y="4974"/>
                      </a:cubicBezTo>
                      <a:cubicBezTo>
                        <a:pt x="60797" y="3455"/>
                        <a:pt x="89746" y="-6223"/>
                        <a:pt x="89746" y="6402"/>
                      </a:cubicBezTo>
                      <a:cubicBezTo>
                        <a:pt x="89746" y="19027"/>
                        <a:pt x="53074" y="24501"/>
                        <a:pt x="38310" y="29263"/>
                      </a:cubicBezTo>
                      <a:cubicBezTo>
                        <a:pt x="23546" y="34025"/>
                        <a:pt x="5551" y="37268"/>
                        <a:pt x="1162" y="349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416" name="Ellipse 5"/>
                <p:cNvSpPr/>
                <p:nvPr/>
              </p:nvSpPr>
              <p:spPr bwMode="auto">
                <a:xfrm>
                  <a:off x="7647511" y="3093663"/>
                  <a:ext cx="63552" cy="39179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9746"/>
                    <a:gd name="connsiteY0" fmla="*/ 39734 h 40979"/>
                    <a:gd name="connsiteX1" fmla="*/ 11975 w 89746"/>
                    <a:gd name="connsiteY1" fmla="*/ 13127 h 40979"/>
                    <a:gd name="connsiteX2" fmla="*/ 38310 w 89746"/>
                    <a:gd name="connsiteY2" fmla="*/ 206 h 40979"/>
                    <a:gd name="connsiteX3" fmla="*/ 89746 w 89746"/>
                    <a:gd name="connsiteY3" fmla="*/ 11159 h 40979"/>
                    <a:gd name="connsiteX4" fmla="*/ 38310 w 89746"/>
                    <a:gd name="connsiteY4" fmla="*/ 34020 h 40979"/>
                    <a:gd name="connsiteX5" fmla="*/ 1162 w 89746"/>
                    <a:gd name="connsiteY5" fmla="*/ 39734 h 40979"/>
                    <a:gd name="connsiteX0" fmla="*/ 1162 w 89746"/>
                    <a:gd name="connsiteY0" fmla="*/ 34665 h 35910"/>
                    <a:gd name="connsiteX1" fmla="*/ 11975 w 89746"/>
                    <a:gd name="connsiteY1" fmla="*/ 8058 h 35910"/>
                    <a:gd name="connsiteX2" fmla="*/ 47835 w 89746"/>
                    <a:gd name="connsiteY2" fmla="*/ 4662 h 35910"/>
                    <a:gd name="connsiteX3" fmla="*/ 89746 w 89746"/>
                    <a:gd name="connsiteY3" fmla="*/ 6090 h 35910"/>
                    <a:gd name="connsiteX4" fmla="*/ 38310 w 89746"/>
                    <a:gd name="connsiteY4" fmla="*/ 28951 h 35910"/>
                    <a:gd name="connsiteX5" fmla="*/ 1162 w 89746"/>
                    <a:gd name="connsiteY5" fmla="*/ 34665 h 35910"/>
                    <a:gd name="connsiteX0" fmla="*/ 1162 w 89746"/>
                    <a:gd name="connsiteY0" fmla="*/ 34977 h 35728"/>
                    <a:gd name="connsiteX1" fmla="*/ 11975 w 89746"/>
                    <a:gd name="connsiteY1" fmla="*/ 15514 h 35728"/>
                    <a:gd name="connsiteX2" fmla="*/ 47835 w 89746"/>
                    <a:gd name="connsiteY2" fmla="*/ 4974 h 35728"/>
                    <a:gd name="connsiteX3" fmla="*/ 89746 w 89746"/>
                    <a:gd name="connsiteY3" fmla="*/ 6402 h 35728"/>
                    <a:gd name="connsiteX4" fmla="*/ 38310 w 89746"/>
                    <a:gd name="connsiteY4" fmla="*/ 29263 h 35728"/>
                    <a:gd name="connsiteX5" fmla="*/ 1162 w 89746"/>
                    <a:gd name="connsiteY5" fmla="*/ 34977 h 35728"/>
                    <a:gd name="connsiteX0" fmla="*/ 1162 w 58789"/>
                    <a:gd name="connsiteY0" fmla="*/ 31483 h 32136"/>
                    <a:gd name="connsiteX1" fmla="*/ 11975 w 58789"/>
                    <a:gd name="connsiteY1" fmla="*/ 12020 h 32136"/>
                    <a:gd name="connsiteX2" fmla="*/ 47835 w 58789"/>
                    <a:gd name="connsiteY2" fmla="*/ 1480 h 32136"/>
                    <a:gd name="connsiteX3" fmla="*/ 58789 w 58789"/>
                    <a:gd name="connsiteY3" fmla="*/ 8490 h 32136"/>
                    <a:gd name="connsiteX4" fmla="*/ 38310 w 58789"/>
                    <a:gd name="connsiteY4" fmla="*/ 25769 h 32136"/>
                    <a:gd name="connsiteX5" fmla="*/ 1162 w 58789"/>
                    <a:gd name="connsiteY5" fmla="*/ 31483 h 32136"/>
                    <a:gd name="connsiteX0" fmla="*/ 1162 w 63552"/>
                    <a:gd name="connsiteY0" fmla="*/ 30065 h 30617"/>
                    <a:gd name="connsiteX1" fmla="*/ 11975 w 63552"/>
                    <a:gd name="connsiteY1" fmla="*/ 10602 h 30617"/>
                    <a:gd name="connsiteX2" fmla="*/ 47835 w 63552"/>
                    <a:gd name="connsiteY2" fmla="*/ 62 h 30617"/>
                    <a:gd name="connsiteX3" fmla="*/ 63552 w 63552"/>
                    <a:gd name="connsiteY3" fmla="*/ 14515 h 30617"/>
                    <a:gd name="connsiteX4" fmla="*/ 38310 w 63552"/>
                    <a:gd name="connsiteY4" fmla="*/ 24351 h 30617"/>
                    <a:gd name="connsiteX5" fmla="*/ 1162 w 63552"/>
                    <a:gd name="connsiteY5" fmla="*/ 30065 h 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52" h="30617">
                      <a:moveTo>
                        <a:pt x="1162" y="30065"/>
                      </a:moveTo>
                      <a:cubicBezTo>
                        <a:pt x="-3227" y="27774"/>
                        <a:pt x="5784" y="17190"/>
                        <a:pt x="11975" y="10602"/>
                      </a:cubicBezTo>
                      <a:cubicBezTo>
                        <a:pt x="18166" y="4014"/>
                        <a:pt x="39239" y="-590"/>
                        <a:pt x="47835" y="62"/>
                      </a:cubicBezTo>
                      <a:cubicBezTo>
                        <a:pt x="56431" y="714"/>
                        <a:pt x="63552" y="1890"/>
                        <a:pt x="63552" y="14515"/>
                      </a:cubicBezTo>
                      <a:cubicBezTo>
                        <a:pt x="63552" y="27140"/>
                        <a:pt x="48708" y="21759"/>
                        <a:pt x="38310" y="24351"/>
                      </a:cubicBezTo>
                      <a:cubicBezTo>
                        <a:pt x="27912" y="26943"/>
                        <a:pt x="5551" y="32356"/>
                        <a:pt x="1162" y="3006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</p:grpSp>
          <p:grpSp>
            <p:nvGrpSpPr>
              <p:cNvPr id="418" name="Groupe 417"/>
              <p:cNvGrpSpPr/>
              <p:nvPr/>
            </p:nvGrpSpPr>
            <p:grpSpPr>
              <a:xfrm>
                <a:off x="6012160" y="3079763"/>
                <a:ext cx="864000" cy="709277"/>
                <a:chOff x="7415619" y="2527495"/>
                <a:chExt cx="834926" cy="682779"/>
              </a:xfrm>
            </p:grpSpPr>
            <p:grpSp>
              <p:nvGrpSpPr>
                <p:cNvPr id="419" name="Groupe 418"/>
                <p:cNvGrpSpPr>
                  <a:grpSpLocks noChangeAspect="1"/>
                </p:cNvGrpSpPr>
                <p:nvPr/>
              </p:nvGrpSpPr>
              <p:grpSpPr>
                <a:xfrm>
                  <a:off x="7415619" y="2527495"/>
                  <a:ext cx="834926" cy="682779"/>
                  <a:chOff x="3739809" y="2021450"/>
                  <a:chExt cx="1217776" cy="995864"/>
                </a:xfrm>
              </p:grpSpPr>
              <p:sp>
                <p:nvSpPr>
                  <p:cNvPr id="424" name="Forme libre 423"/>
                  <p:cNvSpPr/>
                  <p:nvPr/>
                </p:nvSpPr>
                <p:spPr>
                  <a:xfrm>
                    <a:off x="4171139" y="2718457"/>
                    <a:ext cx="105915" cy="298857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5" name="Forme libre 424"/>
                  <p:cNvSpPr/>
                  <p:nvPr/>
                </p:nvSpPr>
                <p:spPr>
                  <a:xfrm>
                    <a:off x="4072503" y="2628830"/>
                    <a:ext cx="103044" cy="28108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Forme libre 425"/>
                  <p:cNvSpPr/>
                  <p:nvPr/>
                </p:nvSpPr>
                <p:spPr>
                  <a:xfrm>
                    <a:off x="4643256" y="2687233"/>
                    <a:ext cx="134554" cy="288149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Forme libre 426"/>
                  <p:cNvSpPr/>
                  <p:nvPr/>
                </p:nvSpPr>
                <p:spPr>
                  <a:xfrm>
                    <a:off x="4521303" y="2610382"/>
                    <a:ext cx="134554" cy="288149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8" name="Forme libre 427"/>
                  <p:cNvSpPr/>
                  <p:nvPr/>
                </p:nvSpPr>
                <p:spPr>
                  <a:xfrm>
                    <a:off x="4061846" y="2021450"/>
                    <a:ext cx="894039" cy="756809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9" name="Forme libre 428"/>
                  <p:cNvSpPr/>
                  <p:nvPr/>
                </p:nvSpPr>
                <p:spPr>
                  <a:xfrm>
                    <a:off x="4862526" y="2144432"/>
                    <a:ext cx="95059" cy="88092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0" name="Forme libre 429"/>
                  <p:cNvSpPr/>
                  <p:nvPr/>
                </p:nvSpPr>
                <p:spPr>
                  <a:xfrm>
                    <a:off x="3760759" y="2170017"/>
                    <a:ext cx="482392" cy="477128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1" name="Forme libre 430"/>
                  <p:cNvSpPr/>
                  <p:nvPr/>
                </p:nvSpPr>
                <p:spPr>
                  <a:xfrm>
                    <a:off x="4196783" y="2206078"/>
                    <a:ext cx="207964" cy="72764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2" name="Forme libre 431"/>
                  <p:cNvSpPr/>
                  <p:nvPr/>
                </p:nvSpPr>
                <p:spPr>
                  <a:xfrm>
                    <a:off x="3739809" y="2127513"/>
                    <a:ext cx="223800" cy="86083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3" name="Ellipse 432"/>
                  <p:cNvSpPr/>
                  <p:nvPr/>
                </p:nvSpPr>
                <p:spPr>
                  <a:xfrm>
                    <a:off x="3851709" y="2524456"/>
                    <a:ext cx="13919" cy="1808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Ellipse 433"/>
                  <p:cNvSpPr/>
                  <p:nvPr/>
                </p:nvSpPr>
                <p:spPr>
                  <a:xfrm>
                    <a:off x="3907450" y="2560629"/>
                    <a:ext cx="13919" cy="1808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Ellipse 434"/>
                  <p:cNvSpPr/>
                  <p:nvPr/>
                </p:nvSpPr>
                <p:spPr>
                  <a:xfrm rot="2941951">
                    <a:off x="3865555" y="2267635"/>
                    <a:ext cx="112467" cy="100412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6" name="Ellipse 435"/>
                  <p:cNvSpPr/>
                  <p:nvPr/>
                </p:nvSpPr>
                <p:spPr>
                  <a:xfrm rot="1887608">
                    <a:off x="3915145" y="2310071"/>
                    <a:ext cx="32881" cy="27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Ellipse 436"/>
                  <p:cNvSpPr/>
                  <p:nvPr/>
                </p:nvSpPr>
                <p:spPr>
                  <a:xfrm rot="20545657" flipH="1">
                    <a:off x="4012280" y="2333100"/>
                    <a:ext cx="136327" cy="82838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Ellipse 437"/>
                  <p:cNvSpPr/>
                  <p:nvPr/>
                </p:nvSpPr>
                <p:spPr>
                  <a:xfrm flipH="1">
                    <a:off x="4051980" y="2361680"/>
                    <a:ext cx="32881" cy="27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9" name="Forme libre 438"/>
                  <p:cNvSpPr/>
                  <p:nvPr/>
                </p:nvSpPr>
                <p:spPr>
                  <a:xfrm>
                    <a:off x="3781646" y="2532152"/>
                    <a:ext cx="185829" cy="97972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0" name="Forme libre 439"/>
                  <p:cNvSpPr/>
                  <p:nvPr/>
                </p:nvSpPr>
                <p:spPr>
                  <a:xfrm>
                    <a:off x="3762085" y="2589794"/>
                    <a:ext cx="150511" cy="116090"/>
                  </a:xfrm>
                  <a:custGeom>
                    <a:avLst/>
                    <a:gdLst>
                      <a:gd name="connsiteX0" fmla="*/ 394857 w 860460"/>
                      <a:gd name="connsiteY0" fmla="*/ 1551 h 741646"/>
                      <a:gd name="connsiteX1" fmla="*/ 169669 w 860460"/>
                      <a:gd name="connsiteY1" fmla="*/ 110733 h 741646"/>
                      <a:gd name="connsiteX2" fmla="*/ 5896 w 860460"/>
                      <a:gd name="connsiteY2" fmla="*/ 342745 h 741646"/>
                      <a:gd name="connsiteX3" fmla="*/ 46839 w 860460"/>
                      <a:gd name="connsiteY3" fmla="*/ 567933 h 741646"/>
                      <a:gd name="connsiteX4" fmla="*/ 149197 w 860460"/>
                      <a:gd name="connsiteY4" fmla="*/ 731706 h 741646"/>
                      <a:gd name="connsiteX5" fmla="*/ 442624 w 860460"/>
                      <a:gd name="connsiteY5" fmla="*/ 704410 h 741646"/>
                      <a:gd name="connsiteX6" fmla="*/ 715579 w 860460"/>
                      <a:gd name="connsiteY6" fmla="*/ 547461 h 741646"/>
                      <a:gd name="connsiteX7" fmla="*/ 756523 w 860460"/>
                      <a:gd name="connsiteY7" fmla="*/ 308625 h 741646"/>
                      <a:gd name="connsiteX8" fmla="*/ 858881 w 860460"/>
                      <a:gd name="connsiteY8" fmla="*/ 138028 h 741646"/>
                      <a:gd name="connsiteX9" fmla="*/ 667812 w 860460"/>
                      <a:gd name="connsiteY9" fmla="*/ 144852 h 741646"/>
                      <a:gd name="connsiteX10" fmla="*/ 544982 w 860460"/>
                      <a:gd name="connsiteY10" fmla="*/ 110733 h 741646"/>
                      <a:gd name="connsiteX11" fmla="*/ 435800 w 860460"/>
                      <a:gd name="connsiteY11" fmla="*/ 49318 h 741646"/>
                      <a:gd name="connsiteX12" fmla="*/ 394857 w 860460"/>
                      <a:gd name="connsiteY12" fmla="*/ 1551 h 741646"/>
                      <a:gd name="connsiteX0" fmla="*/ 394857 w 860460"/>
                      <a:gd name="connsiteY0" fmla="*/ 1551 h 741646"/>
                      <a:gd name="connsiteX1" fmla="*/ 169669 w 860460"/>
                      <a:gd name="connsiteY1" fmla="*/ 110733 h 741646"/>
                      <a:gd name="connsiteX2" fmla="*/ 5896 w 860460"/>
                      <a:gd name="connsiteY2" fmla="*/ 342745 h 741646"/>
                      <a:gd name="connsiteX3" fmla="*/ 46839 w 860460"/>
                      <a:gd name="connsiteY3" fmla="*/ 567933 h 741646"/>
                      <a:gd name="connsiteX4" fmla="*/ 149197 w 860460"/>
                      <a:gd name="connsiteY4" fmla="*/ 731706 h 741646"/>
                      <a:gd name="connsiteX5" fmla="*/ 442624 w 860460"/>
                      <a:gd name="connsiteY5" fmla="*/ 704410 h 741646"/>
                      <a:gd name="connsiteX6" fmla="*/ 715579 w 860460"/>
                      <a:gd name="connsiteY6" fmla="*/ 547461 h 741646"/>
                      <a:gd name="connsiteX7" fmla="*/ 756523 w 860460"/>
                      <a:gd name="connsiteY7" fmla="*/ 308625 h 741646"/>
                      <a:gd name="connsiteX8" fmla="*/ 858881 w 860460"/>
                      <a:gd name="connsiteY8" fmla="*/ 138028 h 741646"/>
                      <a:gd name="connsiteX9" fmla="*/ 667812 w 860460"/>
                      <a:gd name="connsiteY9" fmla="*/ 144852 h 741646"/>
                      <a:gd name="connsiteX10" fmla="*/ 544982 w 860460"/>
                      <a:gd name="connsiteY10" fmla="*/ 110733 h 741646"/>
                      <a:gd name="connsiteX11" fmla="*/ 448212 w 860460"/>
                      <a:gd name="connsiteY11" fmla="*/ 49318 h 741646"/>
                      <a:gd name="connsiteX12" fmla="*/ 394857 w 860460"/>
                      <a:gd name="connsiteY12" fmla="*/ 1551 h 741646"/>
                      <a:gd name="connsiteX0" fmla="*/ 394857 w 860460"/>
                      <a:gd name="connsiteY0" fmla="*/ 1656 h 741751"/>
                      <a:gd name="connsiteX1" fmla="*/ 169669 w 860460"/>
                      <a:gd name="connsiteY1" fmla="*/ 110838 h 741751"/>
                      <a:gd name="connsiteX2" fmla="*/ 5896 w 860460"/>
                      <a:gd name="connsiteY2" fmla="*/ 342850 h 741751"/>
                      <a:gd name="connsiteX3" fmla="*/ 46839 w 860460"/>
                      <a:gd name="connsiteY3" fmla="*/ 568038 h 741751"/>
                      <a:gd name="connsiteX4" fmla="*/ 149197 w 860460"/>
                      <a:gd name="connsiteY4" fmla="*/ 731811 h 741751"/>
                      <a:gd name="connsiteX5" fmla="*/ 442624 w 860460"/>
                      <a:gd name="connsiteY5" fmla="*/ 704515 h 741751"/>
                      <a:gd name="connsiteX6" fmla="*/ 715579 w 860460"/>
                      <a:gd name="connsiteY6" fmla="*/ 547566 h 741751"/>
                      <a:gd name="connsiteX7" fmla="*/ 756523 w 860460"/>
                      <a:gd name="connsiteY7" fmla="*/ 308730 h 741751"/>
                      <a:gd name="connsiteX8" fmla="*/ 858881 w 860460"/>
                      <a:gd name="connsiteY8" fmla="*/ 138133 h 741751"/>
                      <a:gd name="connsiteX9" fmla="*/ 667812 w 860460"/>
                      <a:gd name="connsiteY9" fmla="*/ 144957 h 741751"/>
                      <a:gd name="connsiteX10" fmla="*/ 561532 w 860460"/>
                      <a:gd name="connsiteY10" fmla="*/ 110838 h 741751"/>
                      <a:gd name="connsiteX11" fmla="*/ 448212 w 860460"/>
                      <a:gd name="connsiteY11" fmla="*/ 49423 h 741751"/>
                      <a:gd name="connsiteX12" fmla="*/ 394857 w 860460"/>
                      <a:gd name="connsiteY12" fmla="*/ 1656 h 741751"/>
                      <a:gd name="connsiteX0" fmla="*/ 394857 w 861412"/>
                      <a:gd name="connsiteY0" fmla="*/ 1656 h 741751"/>
                      <a:gd name="connsiteX1" fmla="*/ 169669 w 861412"/>
                      <a:gd name="connsiteY1" fmla="*/ 110838 h 741751"/>
                      <a:gd name="connsiteX2" fmla="*/ 5896 w 861412"/>
                      <a:gd name="connsiteY2" fmla="*/ 342850 h 741751"/>
                      <a:gd name="connsiteX3" fmla="*/ 46839 w 861412"/>
                      <a:gd name="connsiteY3" fmla="*/ 568038 h 741751"/>
                      <a:gd name="connsiteX4" fmla="*/ 149197 w 861412"/>
                      <a:gd name="connsiteY4" fmla="*/ 731811 h 741751"/>
                      <a:gd name="connsiteX5" fmla="*/ 442624 w 861412"/>
                      <a:gd name="connsiteY5" fmla="*/ 704515 h 741751"/>
                      <a:gd name="connsiteX6" fmla="*/ 715579 w 861412"/>
                      <a:gd name="connsiteY6" fmla="*/ 547566 h 741751"/>
                      <a:gd name="connsiteX7" fmla="*/ 756523 w 861412"/>
                      <a:gd name="connsiteY7" fmla="*/ 308730 h 741751"/>
                      <a:gd name="connsiteX8" fmla="*/ 858881 w 861412"/>
                      <a:gd name="connsiteY8" fmla="*/ 138133 h 741751"/>
                      <a:gd name="connsiteX9" fmla="*/ 816394 w 861412"/>
                      <a:gd name="connsiteY9" fmla="*/ 141593 h 741751"/>
                      <a:gd name="connsiteX10" fmla="*/ 667812 w 861412"/>
                      <a:gd name="connsiteY10" fmla="*/ 144957 h 741751"/>
                      <a:gd name="connsiteX11" fmla="*/ 561532 w 861412"/>
                      <a:gd name="connsiteY11" fmla="*/ 110838 h 741751"/>
                      <a:gd name="connsiteX12" fmla="*/ 448212 w 861412"/>
                      <a:gd name="connsiteY12" fmla="*/ 49423 h 741751"/>
                      <a:gd name="connsiteX13" fmla="*/ 394857 w 861412"/>
                      <a:gd name="connsiteY13" fmla="*/ 1656 h 741751"/>
                      <a:gd name="connsiteX0" fmla="*/ 394857 w 857645"/>
                      <a:gd name="connsiteY0" fmla="*/ 1656 h 741751"/>
                      <a:gd name="connsiteX1" fmla="*/ 169669 w 857645"/>
                      <a:gd name="connsiteY1" fmla="*/ 110838 h 741751"/>
                      <a:gd name="connsiteX2" fmla="*/ 5896 w 857645"/>
                      <a:gd name="connsiteY2" fmla="*/ 342850 h 741751"/>
                      <a:gd name="connsiteX3" fmla="*/ 46839 w 857645"/>
                      <a:gd name="connsiteY3" fmla="*/ 568038 h 741751"/>
                      <a:gd name="connsiteX4" fmla="*/ 149197 w 857645"/>
                      <a:gd name="connsiteY4" fmla="*/ 731811 h 741751"/>
                      <a:gd name="connsiteX5" fmla="*/ 442624 w 857645"/>
                      <a:gd name="connsiteY5" fmla="*/ 704515 h 741751"/>
                      <a:gd name="connsiteX6" fmla="*/ 715579 w 857645"/>
                      <a:gd name="connsiteY6" fmla="*/ 547566 h 741751"/>
                      <a:gd name="connsiteX7" fmla="*/ 756523 w 857645"/>
                      <a:gd name="connsiteY7" fmla="*/ 308730 h 741751"/>
                      <a:gd name="connsiteX8" fmla="*/ 854744 w 857645"/>
                      <a:gd name="connsiteY8" fmla="*/ 171234 h 741751"/>
                      <a:gd name="connsiteX9" fmla="*/ 816394 w 857645"/>
                      <a:gd name="connsiteY9" fmla="*/ 141593 h 741751"/>
                      <a:gd name="connsiteX10" fmla="*/ 667812 w 857645"/>
                      <a:gd name="connsiteY10" fmla="*/ 144957 h 741751"/>
                      <a:gd name="connsiteX11" fmla="*/ 561532 w 857645"/>
                      <a:gd name="connsiteY11" fmla="*/ 110838 h 741751"/>
                      <a:gd name="connsiteX12" fmla="*/ 448212 w 857645"/>
                      <a:gd name="connsiteY12" fmla="*/ 49423 h 741751"/>
                      <a:gd name="connsiteX13" fmla="*/ 394857 w 857645"/>
                      <a:gd name="connsiteY13" fmla="*/ 1656 h 74175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63712"/>
                      <a:gd name="connsiteY0" fmla="*/ 4926 h 745021"/>
                      <a:gd name="connsiteX1" fmla="*/ 169669 w 863712"/>
                      <a:gd name="connsiteY1" fmla="*/ 114108 h 745021"/>
                      <a:gd name="connsiteX2" fmla="*/ 5896 w 863712"/>
                      <a:gd name="connsiteY2" fmla="*/ 346120 h 745021"/>
                      <a:gd name="connsiteX3" fmla="*/ 46839 w 863712"/>
                      <a:gd name="connsiteY3" fmla="*/ 571308 h 745021"/>
                      <a:gd name="connsiteX4" fmla="*/ 149197 w 863712"/>
                      <a:gd name="connsiteY4" fmla="*/ 735081 h 745021"/>
                      <a:gd name="connsiteX5" fmla="*/ 442624 w 863712"/>
                      <a:gd name="connsiteY5" fmla="*/ 707785 h 745021"/>
                      <a:gd name="connsiteX6" fmla="*/ 715579 w 863712"/>
                      <a:gd name="connsiteY6" fmla="*/ 550836 h 745021"/>
                      <a:gd name="connsiteX7" fmla="*/ 756523 w 863712"/>
                      <a:gd name="connsiteY7" fmla="*/ 312000 h 745021"/>
                      <a:gd name="connsiteX8" fmla="*/ 854744 w 863712"/>
                      <a:gd name="connsiteY8" fmla="*/ 174504 h 745021"/>
                      <a:gd name="connsiteX9" fmla="*/ 837577 w 863712"/>
                      <a:gd name="connsiteY9" fmla="*/ 162516 h 745021"/>
                      <a:gd name="connsiteX10" fmla="*/ 667812 w 863712"/>
                      <a:gd name="connsiteY10" fmla="*/ 148227 h 745021"/>
                      <a:gd name="connsiteX11" fmla="*/ 561532 w 863712"/>
                      <a:gd name="connsiteY11" fmla="*/ 114108 h 745021"/>
                      <a:gd name="connsiteX12" fmla="*/ 448212 w 863712"/>
                      <a:gd name="connsiteY12" fmla="*/ 52693 h 745021"/>
                      <a:gd name="connsiteX13" fmla="*/ 420467 w 863712"/>
                      <a:gd name="connsiteY13" fmla="*/ 22158 h 745021"/>
                      <a:gd name="connsiteX14" fmla="*/ 394857 w 863712"/>
                      <a:gd name="connsiteY14" fmla="*/ 4926 h 745021"/>
                      <a:gd name="connsiteX0" fmla="*/ 349612 w 818467"/>
                      <a:gd name="connsiteY0" fmla="*/ 4926 h 745021"/>
                      <a:gd name="connsiteX1" fmla="*/ 124424 w 818467"/>
                      <a:gd name="connsiteY1" fmla="*/ 114108 h 745021"/>
                      <a:gd name="connsiteX2" fmla="*/ 47324 w 818467"/>
                      <a:gd name="connsiteY2" fmla="*/ 359121 h 745021"/>
                      <a:gd name="connsiteX3" fmla="*/ 1594 w 818467"/>
                      <a:gd name="connsiteY3" fmla="*/ 571308 h 745021"/>
                      <a:gd name="connsiteX4" fmla="*/ 103952 w 818467"/>
                      <a:gd name="connsiteY4" fmla="*/ 735081 h 745021"/>
                      <a:gd name="connsiteX5" fmla="*/ 397379 w 818467"/>
                      <a:gd name="connsiteY5" fmla="*/ 707785 h 745021"/>
                      <a:gd name="connsiteX6" fmla="*/ 670334 w 818467"/>
                      <a:gd name="connsiteY6" fmla="*/ 550836 h 745021"/>
                      <a:gd name="connsiteX7" fmla="*/ 711278 w 818467"/>
                      <a:gd name="connsiteY7" fmla="*/ 312000 h 745021"/>
                      <a:gd name="connsiteX8" fmla="*/ 809499 w 818467"/>
                      <a:gd name="connsiteY8" fmla="*/ 174504 h 745021"/>
                      <a:gd name="connsiteX9" fmla="*/ 792332 w 818467"/>
                      <a:gd name="connsiteY9" fmla="*/ 162516 h 745021"/>
                      <a:gd name="connsiteX10" fmla="*/ 622567 w 818467"/>
                      <a:gd name="connsiteY10" fmla="*/ 148227 h 745021"/>
                      <a:gd name="connsiteX11" fmla="*/ 516287 w 818467"/>
                      <a:gd name="connsiteY11" fmla="*/ 114108 h 745021"/>
                      <a:gd name="connsiteX12" fmla="*/ 402967 w 818467"/>
                      <a:gd name="connsiteY12" fmla="*/ 52693 h 745021"/>
                      <a:gd name="connsiteX13" fmla="*/ 375222 w 818467"/>
                      <a:gd name="connsiteY13" fmla="*/ 22158 h 745021"/>
                      <a:gd name="connsiteX14" fmla="*/ 349612 w 818467"/>
                      <a:gd name="connsiteY14" fmla="*/ 4926 h 745021"/>
                      <a:gd name="connsiteX0" fmla="*/ 349912 w 818767"/>
                      <a:gd name="connsiteY0" fmla="*/ 4926 h 745021"/>
                      <a:gd name="connsiteX1" fmla="*/ 168061 w 818767"/>
                      <a:gd name="connsiteY1" fmla="*/ 170446 h 745021"/>
                      <a:gd name="connsiteX2" fmla="*/ 47624 w 818767"/>
                      <a:gd name="connsiteY2" fmla="*/ 359121 h 745021"/>
                      <a:gd name="connsiteX3" fmla="*/ 1894 w 818767"/>
                      <a:gd name="connsiteY3" fmla="*/ 571308 h 745021"/>
                      <a:gd name="connsiteX4" fmla="*/ 104252 w 818767"/>
                      <a:gd name="connsiteY4" fmla="*/ 735081 h 745021"/>
                      <a:gd name="connsiteX5" fmla="*/ 397679 w 818767"/>
                      <a:gd name="connsiteY5" fmla="*/ 707785 h 745021"/>
                      <a:gd name="connsiteX6" fmla="*/ 670634 w 818767"/>
                      <a:gd name="connsiteY6" fmla="*/ 550836 h 745021"/>
                      <a:gd name="connsiteX7" fmla="*/ 711578 w 818767"/>
                      <a:gd name="connsiteY7" fmla="*/ 312000 h 745021"/>
                      <a:gd name="connsiteX8" fmla="*/ 809799 w 818767"/>
                      <a:gd name="connsiteY8" fmla="*/ 174504 h 745021"/>
                      <a:gd name="connsiteX9" fmla="*/ 792632 w 818767"/>
                      <a:gd name="connsiteY9" fmla="*/ 162516 h 745021"/>
                      <a:gd name="connsiteX10" fmla="*/ 622867 w 818767"/>
                      <a:gd name="connsiteY10" fmla="*/ 148227 h 745021"/>
                      <a:gd name="connsiteX11" fmla="*/ 516587 w 818767"/>
                      <a:gd name="connsiteY11" fmla="*/ 114108 h 745021"/>
                      <a:gd name="connsiteX12" fmla="*/ 403267 w 818767"/>
                      <a:gd name="connsiteY12" fmla="*/ 52693 h 745021"/>
                      <a:gd name="connsiteX13" fmla="*/ 375522 w 818767"/>
                      <a:gd name="connsiteY13" fmla="*/ 22158 h 745021"/>
                      <a:gd name="connsiteX14" fmla="*/ 349912 w 818767"/>
                      <a:gd name="connsiteY14" fmla="*/ 4926 h 745021"/>
                      <a:gd name="connsiteX0" fmla="*/ 349912 w 818767"/>
                      <a:gd name="connsiteY0" fmla="*/ 4926 h 746061"/>
                      <a:gd name="connsiteX1" fmla="*/ 168061 w 818767"/>
                      <a:gd name="connsiteY1" fmla="*/ 170446 h 746061"/>
                      <a:gd name="connsiteX2" fmla="*/ 47624 w 818767"/>
                      <a:gd name="connsiteY2" fmla="*/ 359121 h 746061"/>
                      <a:gd name="connsiteX3" fmla="*/ 1894 w 818767"/>
                      <a:gd name="connsiteY3" fmla="*/ 571308 h 746061"/>
                      <a:gd name="connsiteX4" fmla="*/ 104252 w 818767"/>
                      <a:gd name="connsiteY4" fmla="*/ 735081 h 746061"/>
                      <a:gd name="connsiteX5" fmla="*/ 397679 w 818767"/>
                      <a:gd name="connsiteY5" fmla="*/ 707785 h 746061"/>
                      <a:gd name="connsiteX6" fmla="*/ 588295 w 818767"/>
                      <a:gd name="connsiteY6" fmla="*/ 520501 h 746061"/>
                      <a:gd name="connsiteX7" fmla="*/ 711578 w 818767"/>
                      <a:gd name="connsiteY7" fmla="*/ 312000 h 746061"/>
                      <a:gd name="connsiteX8" fmla="*/ 809799 w 818767"/>
                      <a:gd name="connsiteY8" fmla="*/ 174504 h 746061"/>
                      <a:gd name="connsiteX9" fmla="*/ 792632 w 818767"/>
                      <a:gd name="connsiteY9" fmla="*/ 162516 h 746061"/>
                      <a:gd name="connsiteX10" fmla="*/ 622867 w 818767"/>
                      <a:gd name="connsiteY10" fmla="*/ 148227 h 746061"/>
                      <a:gd name="connsiteX11" fmla="*/ 516587 w 818767"/>
                      <a:gd name="connsiteY11" fmla="*/ 114108 h 746061"/>
                      <a:gd name="connsiteX12" fmla="*/ 403267 w 818767"/>
                      <a:gd name="connsiteY12" fmla="*/ 52693 h 746061"/>
                      <a:gd name="connsiteX13" fmla="*/ 375522 w 818767"/>
                      <a:gd name="connsiteY13" fmla="*/ 22158 h 746061"/>
                      <a:gd name="connsiteX14" fmla="*/ 349912 w 818767"/>
                      <a:gd name="connsiteY14" fmla="*/ 4926 h 746061"/>
                      <a:gd name="connsiteX0" fmla="*/ 349912 w 818767"/>
                      <a:gd name="connsiteY0" fmla="*/ 4926 h 764995"/>
                      <a:gd name="connsiteX1" fmla="*/ 168061 w 818767"/>
                      <a:gd name="connsiteY1" fmla="*/ 170446 h 764995"/>
                      <a:gd name="connsiteX2" fmla="*/ 47624 w 818767"/>
                      <a:gd name="connsiteY2" fmla="*/ 359121 h 764995"/>
                      <a:gd name="connsiteX3" fmla="*/ 1894 w 818767"/>
                      <a:gd name="connsiteY3" fmla="*/ 571308 h 764995"/>
                      <a:gd name="connsiteX4" fmla="*/ 104252 w 818767"/>
                      <a:gd name="connsiteY4" fmla="*/ 735081 h 764995"/>
                      <a:gd name="connsiteX5" fmla="*/ 280315 w 818767"/>
                      <a:gd name="connsiteY5" fmla="*/ 762927 h 764995"/>
                      <a:gd name="connsiteX6" fmla="*/ 397679 w 818767"/>
                      <a:gd name="connsiteY6" fmla="*/ 707785 h 764995"/>
                      <a:gd name="connsiteX7" fmla="*/ 588295 w 818767"/>
                      <a:gd name="connsiteY7" fmla="*/ 520501 h 764995"/>
                      <a:gd name="connsiteX8" fmla="*/ 711578 w 818767"/>
                      <a:gd name="connsiteY8" fmla="*/ 312000 h 764995"/>
                      <a:gd name="connsiteX9" fmla="*/ 809799 w 818767"/>
                      <a:gd name="connsiteY9" fmla="*/ 174504 h 764995"/>
                      <a:gd name="connsiteX10" fmla="*/ 792632 w 818767"/>
                      <a:gd name="connsiteY10" fmla="*/ 162516 h 764995"/>
                      <a:gd name="connsiteX11" fmla="*/ 622867 w 818767"/>
                      <a:gd name="connsiteY11" fmla="*/ 148227 h 764995"/>
                      <a:gd name="connsiteX12" fmla="*/ 516587 w 818767"/>
                      <a:gd name="connsiteY12" fmla="*/ 114108 h 764995"/>
                      <a:gd name="connsiteX13" fmla="*/ 403267 w 818767"/>
                      <a:gd name="connsiteY13" fmla="*/ 52693 h 764995"/>
                      <a:gd name="connsiteX14" fmla="*/ 375522 w 818767"/>
                      <a:gd name="connsiteY14" fmla="*/ 22158 h 764995"/>
                      <a:gd name="connsiteX15" fmla="*/ 349912 w 818767"/>
                      <a:gd name="connsiteY15" fmla="*/ 4926 h 764995"/>
                      <a:gd name="connsiteX0" fmla="*/ 349912 w 818767"/>
                      <a:gd name="connsiteY0" fmla="*/ 4926 h 746063"/>
                      <a:gd name="connsiteX1" fmla="*/ 168061 w 818767"/>
                      <a:gd name="connsiteY1" fmla="*/ 170446 h 746063"/>
                      <a:gd name="connsiteX2" fmla="*/ 47624 w 818767"/>
                      <a:gd name="connsiteY2" fmla="*/ 359121 h 746063"/>
                      <a:gd name="connsiteX3" fmla="*/ 1894 w 818767"/>
                      <a:gd name="connsiteY3" fmla="*/ 571308 h 746063"/>
                      <a:gd name="connsiteX4" fmla="*/ 104252 w 818767"/>
                      <a:gd name="connsiteY4" fmla="*/ 735081 h 746063"/>
                      <a:gd name="connsiteX5" fmla="*/ 397679 w 818767"/>
                      <a:gd name="connsiteY5" fmla="*/ 707785 h 746063"/>
                      <a:gd name="connsiteX6" fmla="*/ 588295 w 818767"/>
                      <a:gd name="connsiteY6" fmla="*/ 520501 h 746063"/>
                      <a:gd name="connsiteX7" fmla="*/ 711578 w 818767"/>
                      <a:gd name="connsiteY7" fmla="*/ 312000 h 746063"/>
                      <a:gd name="connsiteX8" fmla="*/ 809799 w 818767"/>
                      <a:gd name="connsiteY8" fmla="*/ 174504 h 746063"/>
                      <a:gd name="connsiteX9" fmla="*/ 792632 w 818767"/>
                      <a:gd name="connsiteY9" fmla="*/ 162516 h 746063"/>
                      <a:gd name="connsiteX10" fmla="*/ 622867 w 818767"/>
                      <a:gd name="connsiteY10" fmla="*/ 148227 h 746063"/>
                      <a:gd name="connsiteX11" fmla="*/ 516587 w 818767"/>
                      <a:gd name="connsiteY11" fmla="*/ 114108 h 746063"/>
                      <a:gd name="connsiteX12" fmla="*/ 403267 w 818767"/>
                      <a:gd name="connsiteY12" fmla="*/ 52693 h 746063"/>
                      <a:gd name="connsiteX13" fmla="*/ 375522 w 818767"/>
                      <a:gd name="connsiteY13" fmla="*/ 22158 h 746063"/>
                      <a:gd name="connsiteX14" fmla="*/ 349912 w 818767"/>
                      <a:gd name="connsiteY14" fmla="*/ 4926 h 746063"/>
                      <a:gd name="connsiteX0" fmla="*/ 369433 w 838288"/>
                      <a:gd name="connsiteY0" fmla="*/ 4926 h 708363"/>
                      <a:gd name="connsiteX1" fmla="*/ 187582 w 838288"/>
                      <a:gd name="connsiteY1" fmla="*/ 170446 h 708363"/>
                      <a:gd name="connsiteX2" fmla="*/ 67145 w 838288"/>
                      <a:gd name="connsiteY2" fmla="*/ 359121 h 708363"/>
                      <a:gd name="connsiteX3" fmla="*/ 21415 w 838288"/>
                      <a:gd name="connsiteY3" fmla="*/ 571308 h 708363"/>
                      <a:gd name="connsiteX4" fmla="*/ 417200 w 838288"/>
                      <a:gd name="connsiteY4" fmla="*/ 707785 h 708363"/>
                      <a:gd name="connsiteX5" fmla="*/ 607816 w 838288"/>
                      <a:gd name="connsiteY5" fmla="*/ 520501 h 708363"/>
                      <a:gd name="connsiteX6" fmla="*/ 731099 w 838288"/>
                      <a:gd name="connsiteY6" fmla="*/ 312000 h 708363"/>
                      <a:gd name="connsiteX7" fmla="*/ 829320 w 838288"/>
                      <a:gd name="connsiteY7" fmla="*/ 174504 h 708363"/>
                      <a:gd name="connsiteX8" fmla="*/ 812153 w 838288"/>
                      <a:gd name="connsiteY8" fmla="*/ 162516 h 708363"/>
                      <a:gd name="connsiteX9" fmla="*/ 642388 w 838288"/>
                      <a:gd name="connsiteY9" fmla="*/ 148227 h 708363"/>
                      <a:gd name="connsiteX10" fmla="*/ 536108 w 838288"/>
                      <a:gd name="connsiteY10" fmla="*/ 114108 h 708363"/>
                      <a:gd name="connsiteX11" fmla="*/ 422788 w 838288"/>
                      <a:gd name="connsiteY11" fmla="*/ 52693 h 708363"/>
                      <a:gd name="connsiteX12" fmla="*/ 395043 w 838288"/>
                      <a:gd name="connsiteY12" fmla="*/ 22158 h 708363"/>
                      <a:gd name="connsiteX13" fmla="*/ 369433 w 838288"/>
                      <a:gd name="connsiteY13" fmla="*/ 4926 h 708363"/>
                      <a:gd name="connsiteX0" fmla="*/ 310315 w 779170"/>
                      <a:gd name="connsiteY0" fmla="*/ 4926 h 711012"/>
                      <a:gd name="connsiteX1" fmla="*/ 128464 w 779170"/>
                      <a:gd name="connsiteY1" fmla="*/ 170446 h 711012"/>
                      <a:gd name="connsiteX2" fmla="*/ 8027 w 779170"/>
                      <a:gd name="connsiteY2" fmla="*/ 359121 h 711012"/>
                      <a:gd name="connsiteX3" fmla="*/ 358082 w 779170"/>
                      <a:gd name="connsiteY3" fmla="*/ 707785 h 711012"/>
                      <a:gd name="connsiteX4" fmla="*/ 548698 w 779170"/>
                      <a:gd name="connsiteY4" fmla="*/ 520501 h 711012"/>
                      <a:gd name="connsiteX5" fmla="*/ 671981 w 779170"/>
                      <a:gd name="connsiteY5" fmla="*/ 312000 h 711012"/>
                      <a:gd name="connsiteX6" fmla="*/ 770202 w 779170"/>
                      <a:gd name="connsiteY6" fmla="*/ 174504 h 711012"/>
                      <a:gd name="connsiteX7" fmla="*/ 753035 w 779170"/>
                      <a:gd name="connsiteY7" fmla="*/ 162516 h 711012"/>
                      <a:gd name="connsiteX8" fmla="*/ 583270 w 779170"/>
                      <a:gd name="connsiteY8" fmla="*/ 148227 h 711012"/>
                      <a:gd name="connsiteX9" fmla="*/ 476990 w 779170"/>
                      <a:gd name="connsiteY9" fmla="*/ 114108 h 711012"/>
                      <a:gd name="connsiteX10" fmla="*/ 363670 w 779170"/>
                      <a:gd name="connsiteY10" fmla="*/ 52693 h 711012"/>
                      <a:gd name="connsiteX11" fmla="*/ 335925 w 779170"/>
                      <a:gd name="connsiteY11" fmla="*/ 22158 h 711012"/>
                      <a:gd name="connsiteX12" fmla="*/ 310315 w 779170"/>
                      <a:gd name="connsiteY12" fmla="*/ 4926 h 711012"/>
                      <a:gd name="connsiteX0" fmla="*/ 321517 w 790372"/>
                      <a:gd name="connsiteY0" fmla="*/ 4926 h 520899"/>
                      <a:gd name="connsiteX1" fmla="*/ 139666 w 790372"/>
                      <a:gd name="connsiteY1" fmla="*/ 170446 h 520899"/>
                      <a:gd name="connsiteX2" fmla="*/ 19229 w 790372"/>
                      <a:gd name="connsiteY2" fmla="*/ 359121 h 520899"/>
                      <a:gd name="connsiteX3" fmla="*/ 559900 w 790372"/>
                      <a:gd name="connsiteY3" fmla="*/ 520501 h 520899"/>
                      <a:gd name="connsiteX4" fmla="*/ 683183 w 790372"/>
                      <a:gd name="connsiteY4" fmla="*/ 312000 h 520899"/>
                      <a:gd name="connsiteX5" fmla="*/ 781404 w 790372"/>
                      <a:gd name="connsiteY5" fmla="*/ 174504 h 520899"/>
                      <a:gd name="connsiteX6" fmla="*/ 764237 w 790372"/>
                      <a:gd name="connsiteY6" fmla="*/ 162516 h 520899"/>
                      <a:gd name="connsiteX7" fmla="*/ 594472 w 790372"/>
                      <a:gd name="connsiteY7" fmla="*/ 148227 h 520899"/>
                      <a:gd name="connsiteX8" fmla="*/ 488192 w 790372"/>
                      <a:gd name="connsiteY8" fmla="*/ 114108 h 520899"/>
                      <a:gd name="connsiteX9" fmla="*/ 374872 w 790372"/>
                      <a:gd name="connsiteY9" fmla="*/ 52693 h 520899"/>
                      <a:gd name="connsiteX10" fmla="*/ 347127 w 790372"/>
                      <a:gd name="connsiteY10" fmla="*/ 22158 h 520899"/>
                      <a:gd name="connsiteX11" fmla="*/ 321517 w 790372"/>
                      <a:gd name="connsiteY11" fmla="*/ 4926 h 520899"/>
                      <a:gd name="connsiteX0" fmla="*/ 187541 w 656396"/>
                      <a:gd name="connsiteY0" fmla="*/ 4926 h 522678"/>
                      <a:gd name="connsiteX1" fmla="*/ 5690 w 656396"/>
                      <a:gd name="connsiteY1" fmla="*/ 170446 h 522678"/>
                      <a:gd name="connsiteX2" fmla="*/ 425924 w 656396"/>
                      <a:gd name="connsiteY2" fmla="*/ 520501 h 522678"/>
                      <a:gd name="connsiteX3" fmla="*/ 549207 w 656396"/>
                      <a:gd name="connsiteY3" fmla="*/ 312000 h 522678"/>
                      <a:gd name="connsiteX4" fmla="*/ 647428 w 656396"/>
                      <a:gd name="connsiteY4" fmla="*/ 174504 h 522678"/>
                      <a:gd name="connsiteX5" fmla="*/ 630261 w 656396"/>
                      <a:gd name="connsiteY5" fmla="*/ 162516 h 522678"/>
                      <a:gd name="connsiteX6" fmla="*/ 460496 w 656396"/>
                      <a:gd name="connsiteY6" fmla="*/ 148227 h 522678"/>
                      <a:gd name="connsiteX7" fmla="*/ 354216 w 656396"/>
                      <a:gd name="connsiteY7" fmla="*/ 114108 h 522678"/>
                      <a:gd name="connsiteX8" fmla="*/ 240896 w 656396"/>
                      <a:gd name="connsiteY8" fmla="*/ 52693 h 522678"/>
                      <a:gd name="connsiteX9" fmla="*/ 213151 w 656396"/>
                      <a:gd name="connsiteY9" fmla="*/ 22158 h 522678"/>
                      <a:gd name="connsiteX10" fmla="*/ 187541 w 656396"/>
                      <a:gd name="connsiteY10" fmla="*/ 4926 h 522678"/>
                      <a:gd name="connsiteX0" fmla="*/ 185592 w 654447"/>
                      <a:gd name="connsiteY0" fmla="*/ 4926 h 524854"/>
                      <a:gd name="connsiteX1" fmla="*/ 3741 w 654447"/>
                      <a:gd name="connsiteY1" fmla="*/ 170446 h 524854"/>
                      <a:gd name="connsiteX2" fmla="*/ 92063 w 654447"/>
                      <a:gd name="connsiteY2" fmla="*/ 430959 h 524854"/>
                      <a:gd name="connsiteX3" fmla="*/ 423975 w 654447"/>
                      <a:gd name="connsiteY3" fmla="*/ 520501 h 524854"/>
                      <a:gd name="connsiteX4" fmla="*/ 547258 w 654447"/>
                      <a:gd name="connsiteY4" fmla="*/ 312000 h 524854"/>
                      <a:gd name="connsiteX5" fmla="*/ 645479 w 654447"/>
                      <a:gd name="connsiteY5" fmla="*/ 174504 h 524854"/>
                      <a:gd name="connsiteX6" fmla="*/ 628312 w 654447"/>
                      <a:gd name="connsiteY6" fmla="*/ 162516 h 524854"/>
                      <a:gd name="connsiteX7" fmla="*/ 458547 w 654447"/>
                      <a:gd name="connsiteY7" fmla="*/ 148227 h 524854"/>
                      <a:gd name="connsiteX8" fmla="*/ 352267 w 654447"/>
                      <a:gd name="connsiteY8" fmla="*/ 114108 h 524854"/>
                      <a:gd name="connsiteX9" fmla="*/ 238947 w 654447"/>
                      <a:gd name="connsiteY9" fmla="*/ 52693 h 524854"/>
                      <a:gd name="connsiteX10" fmla="*/ 211202 w 654447"/>
                      <a:gd name="connsiteY10" fmla="*/ 22158 h 524854"/>
                      <a:gd name="connsiteX11" fmla="*/ 185592 w 654447"/>
                      <a:gd name="connsiteY11" fmla="*/ 4926 h 524854"/>
                      <a:gd name="connsiteX0" fmla="*/ 185592 w 654447"/>
                      <a:gd name="connsiteY0" fmla="*/ 4926 h 471874"/>
                      <a:gd name="connsiteX1" fmla="*/ 3741 w 654447"/>
                      <a:gd name="connsiteY1" fmla="*/ 170446 h 471874"/>
                      <a:gd name="connsiteX2" fmla="*/ 92063 w 654447"/>
                      <a:gd name="connsiteY2" fmla="*/ 430959 h 471874"/>
                      <a:gd name="connsiteX3" fmla="*/ 374121 w 654447"/>
                      <a:gd name="connsiteY3" fmla="*/ 454027 h 471874"/>
                      <a:gd name="connsiteX4" fmla="*/ 547258 w 654447"/>
                      <a:gd name="connsiteY4" fmla="*/ 312000 h 471874"/>
                      <a:gd name="connsiteX5" fmla="*/ 645479 w 654447"/>
                      <a:gd name="connsiteY5" fmla="*/ 174504 h 471874"/>
                      <a:gd name="connsiteX6" fmla="*/ 628312 w 654447"/>
                      <a:gd name="connsiteY6" fmla="*/ 162516 h 471874"/>
                      <a:gd name="connsiteX7" fmla="*/ 458547 w 654447"/>
                      <a:gd name="connsiteY7" fmla="*/ 148227 h 471874"/>
                      <a:gd name="connsiteX8" fmla="*/ 352267 w 654447"/>
                      <a:gd name="connsiteY8" fmla="*/ 114108 h 471874"/>
                      <a:gd name="connsiteX9" fmla="*/ 238947 w 654447"/>
                      <a:gd name="connsiteY9" fmla="*/ 52693 h 471874"/>
                      <a:gd name="connsiteX10" fmla="*/ 211202 w 654447"/>
                      <a:gd name="connsiteY10" fmla="*/ 22158 h 471874"/>
                      <a:gd name="connsiteX11" fmla="*/ 185592 w 654447"/>
                      <a:gd name="connsiteY11" fmla="*/ 4926 h 471874"/>
                      <a:gd name="connsiteX0" fmla="*/ 145453 w 614308"/>
                      <a:gd name="connsiteY0" fmla="*/ 4926 h 471874"/>
                      <a:gd name="connsiteX1" fmla="*/ 13459 w 614308"/>
                      <a:gd name="connsiteY1" fmla="*/ 220304 h 471874"/>
                      <a:gd name="connsiteX2" fmla="*/ 51924 w 614308"/>
                      <a:gd name="connsiteY2" fmla="*/ 430959 h 471874"/>
                      <a:gd name="connsiteX3" fmla="*/ 333982 w 614308"/>
                      <a:gd name="connsiteY3" fmla="*/ 454027 h 471874"/>
                      <a:gd name="connsiteX4" fmla="*/ 507119 w 614308"/>
                      <a:gd name="connsiteY4" fmla="*/ 312000 h 471874"/>
                      <a:gd name="connsiteX5" fmla="*/ 605340 w 614308"/>
                      <a:gd name="connsiteY5" fmla="*/ 174504 h 471874"/>
                      <a:gd name="connsiteX6" fmla="*/ 588173 w 614308"/>
                      <a:gd name="connsiteY6" fmla="*/ 162516 h 471874"/>
                      <a:gd name="connsiteX7" fmla="*/ 418408 w 614308"/>
                      <a:gd name="connsiteY7" fmla="*/ 148227 h 471874"/>
                      <a:gd name="connsiteX8" fmla="*/ 312128 w 614308"/>
                      <a:gd name="connsiteY8" fmla="*/ 114108 h 471874"/>
                      <a:gd name="connsiteX9" fmla="*/ 198808 w 614308"/>
                      <a:gd name="connsiteY9" fmla="*/ 52693 h 471874"/>
                      <a:gd name="connsiteX10" fmla="*/ 171063 w 614308"/>
                      <a:gd name="connsiteY10" fmla="*/ 22158 h 471874"/>
                      <a:gd name="connsiteX11" fmla="*/ 145453 w 614308"/>
                      <a:gd name="connsiteY11" fmla="*/ 4926 h 471874"/>
                      <a:gd name="connsiteX0" fmla="*/ 133190 w 602045"/>
                      <a:gd name="connsiteY0" fmla="*/ 4926 h 464360"/>
                      <a:gd name="connsiteX1" fmla="*/ 1196 w 602045"/>
                      <a:gd name="connsiteY1" fmla="*/ 220304 h 464360"/>
                      <a:gd name="connsiteX2" fmla="*/ 89520 w 602045"/>
                      <a:gd name="connsiteY2" fmla="*/ 414337 h 464360"/>
                      <a:gd name="connsiteX3" fmla="*/ 321719 w 602045"/>
                      <a:gd name="connsiteY3" fmla="*/ 454027 h 464360"/>
                      <a:gd name="connsiteX4" fmla="*/ 494856 w 602045"/>
                      <a:gd name="connsiteY4" fmla="*/ 312000 h 464360"/>
                      <a:gd name="connsiteX5" fmla="*/ 593077 w 602045"/>
                      <a:gd name="connsiteY5" fmla="*/ 174504 h 464360"/>
                      <a:gd name="connsiteX6" fmla="*/ 575910 w 602045"/>
                      <a:gd name="connsiteY6" fmla="*/ 162516 h 464360"/>
                      <a:gd name="connsiteX7" fmla="*/ 406145 w 602045"/>
                      <a:gd name="connsiteY7" fmla="*/ 148227 h 464360"/>
                      <a:gd name="connsiteX8" fmla="*/ 299865 w 602045"/>
                      <a:gd name="connsiteY8" fmla="*/ 114108 h 464360"/>
                      <a:gd name="connsiteX9" fmla="*/ 186545 w 602045"/>
                      <a:gd name="connsiteY9" fmla="*/ 52693 h 464360"/>
                      <a:gd name="connsiteX10" fmla="*/ 158800 w 602045"/>
                      <a:gd name="connsiteY10" fmla="*/ 22158 h 464360"/>
                      <a:gd name="connsiteX11" fmla="*/ 133190 w 602045"/>
                      <a:gd name="connsiteY11" fmla="*/ 4926 h 464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02045" h="464360">
                        <a:moveTo>
                          <a:pt x="133190" y="4926"/>
                        </a:moveTo>
                        <a:cubicBezTo>
                          <a:pt x="91390" y="20251"/>
                          <a:pt x="8474" y="152069"/>
                          <a:pt x="1196" y="220304"/>
                        </a:cubicBezTo>
                        <a:cubicBezTo>
                          <a:pt x="-6082" y="288539"/>
                          <a:pt x="19481" y="355995"/>
                          <a:pt x="89520" y="414337"/>
                        </a:cubicBezTo>
                        <a:cubicBezTo>
                          <a:pt x="159559" y="472679"/>
                          <a:pt x="254163" y="471083"/>
                          <a:pt x="321719" y="454027"/>
                        </a:cubicBezTo>
                        <a:cubicBezTo>
                          <a:pt x="389275" y="436971"/>
                          <a:pt x="449630" y="358587"/>
                          <a:pt x="494856" y="312000"/>
                        </a:cubicBezTo>
                        <a:cubicBezTo>
                          <a:pt x="540082" y="265413"/>
                          <a:pt x="579568" y="199418"/>
                          <a:pt x="593077" y="174504"/>
                        </a:cubicBezTo>
                        <a:cubicBezTo>
                          <a:pt x="606586" y="149590"/>
                          <a:pt x="607755" y="161379"/>
                          <a:pt x="575910" y="162516"/>
                        </a:cubicBezTo>
                        <a:cubicBezTo>
                          <a:pt x="544065" y="163653"/>
                          <a:pt x="452153" y="156295"/>
                          <a:pt x="406145" y="148227"/>
                        </a:cubicBezTo>
                        <a:cubicBezTo>
                          <a:pt x="360138" y="140159"/>
                          <a:pt x="338534" y="130030"/>
                          <a:pt x="299865" y="114108"/>
                        </a:cubicBezTo>
                        <a:cubicBezTo>
                          <a:pt x="261196" y="98186"/>
                          <a:pt x="210056" y="68018"/>
                          <a:pt x="186545" y="52693"/>
                        </a:cubicBezTo>
                        <a:cubicBezTo>
                          <a:pt x="163034" y="37368"/>
                          <a:pt x="167693" y="30119"/>
                          <a:pt x="158800" y="22158"/>
                        </a:cubicBezTo>
                        <a:cubicBezTo>
                          <a:pt x="149908" y="14197"/>
                          <a:pt x="139685" y="-10399"/>
                          <a:pt x="133190" y="49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pic>
                <p:nvPicPr>
                  <p:cNvPr id="441" name="Picture 2" descr="C:\Users\CHAMERS\Desktop\BTVfig1crop.jpg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769" t="25315" r="66202" b="11912"/>
                  <a:stretch/>
                </p:blipFill>
                <p:spPr bwMode="auto">
                  <a:xfrm rot="452122">
                    <a:off x="4305113" y="2607464"/>
                    <a:ext cx="68132" cy="69119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42" name="Picture 2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238160" y="2455976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43" name="Picture 3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542761" y="2220352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44" name="Picture 4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714736" y="2410751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45" name="Picture 5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469972" y="2584257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46" name="Picture 6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636948" y="2541451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47" name="Picture 7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160373" y="2126189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48" name="Picture 8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37171" y="2329220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49" name="Picture 9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522838" y="2399854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50" name="Picture 10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90600" y="2126189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51" name="Picture 11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675842" y="2269032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420" name="Ellipse 5"/>
                <p:cNvSpPr/>
                <p:nvPr/>
              </p:nvSpPr>
              <p:spPr bwMode="auto">
                <a:xfrm>
                  <a:off x="7715181" y="3165111"/>
                  <a:ext cx="65933" cy="41768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933" h="41768">
                      <a:moveTo>
                        <a:pt x="1162" y="40465"/>
                      </a:moveTo>
                      <a:cubicBezTo>
                        <a:pt x="-3227" y="36983"/>
                        <a:pt x="5784" y="20446"/>
                        <a:pt x="11975" y="13858"/>
                      </a:cubicBezTo>
                      <a:cubicBezTo>
                        <a:pt x="18166" y="7270"/>
                        <a:pt x="29317" y="1662"/>
                        <a:pt x="38310" y="937"/>
                      </a:cubicBezTo>
                      <a:cubicBezTo>
                        <a:pt x="47303" y="212"/>
                        <a:pt x="65933" y="-3116"/>
                        <a:pt x="65933" y="9509"/>
                      </a:cubicBezTo>
                      <a:cubicBezTo>
                        <a:pt x="65933" y="22134"/>
                        <a:pt x="49105" y="29592"/>
                        <a:pt x="38310" y="34751"/>
                      </a:cubicBezTo>
                      <a:cubicBezTo>
                        <a:pt x="27515" y="39910"/>
                        <a:pt x="5551" y="43947"/>
                        <a:pt x="1162" y="4046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421" name="Ellipse 5"/>
                <p:cNvSpPr/>
                <p:nvPr/>
              </p:nvSpPr>
              <p:spPr bwMode="auto">
                <a:xfrm>
                  <a:off x="8038589" y="3140671"/>
                  <a:ext cx="87363" cy="40692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0220"/>
                    <a:gd name="connsiteY0" fmla="*/ 40465 h 41768"/>
                    <a:gd name="connsiteX1" fmla="*/ 11975 w 80220"/>
                    <a:gd name="connsiteY1" fmla="*/ 13858 h 41768"/>
                    <a:gd name="connsiteX2" fmla="*/ 38310 w 80220"/>
                    <a:gd name="connsiteY2" fmla="*/ 937 h 41768"/>
                    <a:gd name="connsiteX3" fmla="*/ 80220 w 80220"/>
                    <a:gd name="connsiteY3" fmla="*/ 9509 h 41768"/>
                    <a:gd name="connsiteX4" fmla="*/ 38310 w 80220"/>
                    <a:gd name="connsiteY4" fmla="*/ 34751 h 41768"/>
                    <a:gd name="connsiteX5" fmla="*/ 1162 w 80220"/>
                    <a:gd name="connsiteY5" fmla="*/ 40465 h 41768"/>
                    <a:gd name="connsiteX0" fmla="*/ 1162 w 87363"/>
                    <a:gd name="connsiteY0" fmla="*/ 39551 h 40692"/>
                    <a:gd name="connsiteX1" fmla="*/ 11975 w 87363"/>
                    <a:gd name="connsiteY1" fmla="*/ 12944 h 40692"/>
                    <a:gd name="connsiteX2" fmla="*/ 38310 w 87363"/>
                    <a:gd name="connsiteY2" fmla="*/ 23 h 40692"/>
                    <a:gd name="connsiteX3" fmla="*/ 87363 w 87363"/>
                    <a:gd name="connsiteY3" fmla="*/ 15739 h 40692"/>
                    <a:gd name="connsiteX4" fmla="*/ 38310 w 87363"/>
                    <a:gd name="connsiteY4" fmla="*/ 33837 h 40692"/>
                    <a:gd name="connsiteX5" fmla="*/ 1162 w 87363"/>
                    <a:gd name="connsiteY5" fmla="*/ 39551 h 40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363" h="40692">
                      <a:moveTo>
                        <a:pt x="1162" y="39551"/>
                      </a:moveTo>
                      <a:cubicBezTo>
                        <a:pt x="-3227" y="36069"/>
                        <a:pt x="5784" y="19532"/>
                        <a:pt x="11975" y="12944"/>
                      </a:cubicBezTo>
                      <a:cubicBezTo>
                        <a:pt x="18166" y="6356"/>
                        <a:pt x="25745" y="-443"/>
                        <a:pt x="38310" y="23"/>
                      </a:cubicBezTo>
                      <a:cubicBezTo>
                        <a:pt x="50875" y="489"/>
                        <a:pt x="87363" y="3114"/>
                        <a:pt x="87363" y="15739"/>
                      </a:cubicBezTo>
                      <a:cubicBezTo>
                        <a:pt x="87363" y="28364"/>
                        <a:pt x="52677" y="29868"/>
                        <a:pt x="38310" y="33837"/>
                      </a:cubicBezTo>
                      <a:cubicBezTo>
                        <a:pt x="23943" y="37806"/>
                        <a:pt x="5551" y="43033"/>
                        <a:pt x="1162" y="3955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422" name="Ellipse 5"/>
                <p:cNvSpPr/>
                <p:nvPr/>
              </p:nvSpPr>
              <p:spPr bwMode="auto">
                <a:xfrm>
                  <a:off x="7956209" y="3094633"/>
                  <a:ext cx="89746" cy="35728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9746"/>
                    <a:gd name="connsiteY0" fmla="*/ 39734 h 40979"/>
                    <a:gd name="connsiteX1" fmla="*/ 11975 w 89746"/>
                    <a:gd name="connsiteY1" fmla="*/ 13127 h 40979"/>
                    <a:gd name="connsiteX2" fmla="*/ 38310 w 89746"/>
                    <a:gd name="connsiteY2" fmla="*/ 206 h 40979"/>
                    <a:gd name="connsiteX3" fmla="*/ 89746 w 89746"/>
                    <a:gd name="connsiteY3" fmla="*/ 11159 h 40979"/>
                    <a:gd name="connsiteX4" fmla="*/ 38310 w 89746"/>
                    <a:gd name="connsiteY4" fmla="*/ 34020 h 40979"/>
                    <a:gd name="connsiteX5" fmla="*/ 1162 w 89746"/>
                    <a:gd name="connsiteY5" fmla="*/ 39734 h 40979"/>
                    <a:gd name="connsiteX0" fmla="*/ 1162 w 89746"/>
                    <a:gd name="connsiteY0" fmla="*/ 34665 h 35910"/>
                    <a:gd name="connsiteX1" fmla="*/ 11975 w 89746"/>
                    <a:gd name="connsiteY1" fmla="*/ 8058 h 35910"/>
                    <a:gd name="connsiteX2" fmla="*/ 47835 w 89746"/>
                    <a:gd name="connsiteY2" fmla="*/ 4662 h 35910"/>
                    <a:gd name="connsiteX3" fmla="*/ 89746 w 89746"/>
                    <a:gd name="connsiteY3" fmla="*/ 6090 h 35910"/>
                    <a:gd name="connsiteX4" fmla="*/ 38310 w 89746"/>
                    <a:gd name="connsiteY4" fmla="*/ 28951 h 35910"/>
                    <a:gd name="connsiteX5" fmla="*/ 1162 w 89746"/>
                    <a:gd name="connsiteY5" fmla="*/ 34665 h 35910"/>
                    <a:gd name="connsiteX0" fmla="*/ 1162 w 89746"/>
                    <a:gd name="connsiteY0" fmla="*/ 34977 h 35728"/>
                    <a:gd name="connsiteX1" fmla="*/ 11975 w 89746"/>
                    <a:gd name="connsiteY1" fmla="*/ 15514 h 35728"/>
                    <a:gd name="connsiteX2" fmla="*/ 47835 w 89746"/>
                    <a:gd name="connsiteY2" fmla="*/ 4974 h 35728"/>
                    <a:gd name="connsiteX3" fmla="*/ 89746 w 89746"/>
                    <a:gd name="connsiteY3" fmla="*/ 6402 h 35728"/>
                    <a:gd name="connsiteX4" fmla="*/ 38310 w 89746"/>
                    <a:gd name="connsiteY4" fmla="*/ 29263 h 35728"/>
                    <a:gd name="connsiteX5" fmla="*/ 1162 w 89746"/>
                    <a:gd name="connsiteY5" fmla="*/ 34977 h 35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46" h="35728">
                      <a:moveTo>
                        <a:pt x="1162" y="34977"/>
                      </a:moveTo>
                      <a:cubicBezTo>
                        <a:pt x="-3227" y="32686"/>
                        <a:pt x="5784" y="22102"/>
                        <a:pt x="11975" y="15514"/>
                      </a:cubicBezTo>
                      <a:cubicBezTo>
                        <a:pt x="18166" y="8926"/>
                        <a:pt x="34873" y="6493"/>
                        <a:pt x="47835" y="4974"/>
                      </a:cubicBezTo>
                      <a:cubicBezTo>
                        <a:pt x="60797" y="3455"/>
                        <a:pt x="89746" y="-6223"/>
                        <a:pt x="89746" y="6402"/>
                      </a:cubicBezTo>
                      <a:cubicBezTo>
                        <a:pt x="89746" y="19027"/>
                        <a:pt x="53074" y="24501"/>
                        <a:pt x="38310" y="29263"/>
                      </a:cubicBezTo>
                      <a:cubicBezTo>
                        <a:pt x="23546" y="34025"/>
                        <a:pt x="5551" y="37268"/>
                        <a:pt x="1162" y="349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423" name="Ellipse 5"/>
                <p:cNvSpPr/>
                <p:nvPr/>
              </p:nvSpPr>
              <p:spPr bwMode="auto">
                <a:xfrm>
                  <a:off x="7647511" y="3093663"/>
                  <a:ext cx="63552" cy="39179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9746"/>
                    <a:gd name="connsiteY0" fmla="*/ 39734 h 40979"/>
                    <a:gd name="connsiteX1" fmla="*/ 11975 w 89746"/>
                    <a:gd name="connsiteY1" fmla="*/ 13127 h 40979"/>
                    <a:gd name="connsiteX2" fmla="*/ 38310 w 89746"/>
                    <a:gd name="connsiteY2" fmla="*/ 206 h 40979"/>
                    <a:gd name="connsiteX3" fmla="*/ 89746 w 89746"/>
                    <a:gd name="connsiteY3" fmla="*/ 11159 h 40979"/>
                    <a:gd name="connsiteX4" fmla="*/ 38310 w 89746"/>
                    <a:gd name="connsiteY4" fmla="*/ 34020 h 40979"/>
                    <a:gd name="connsiteX5" fmla="*/ 1162 w 89746"/>
                    <a:gd name="connsiteY5" fmla="*/ 39734 h 40979"/>
                    <a:gd name="connsiteX0" fmla="*/ 1162 w 89746"/>
                    <a:gd name="connsiteY0" fmla="*/ 34665 h 35910"/>
                    <a:gd name="connsiteX1" fmla="*/ 11975 w 89746"/>
                    <a:gd name="connsiteY1" fmla="*/ 8058 h 35910"/>
                    <a:gd name="connsiteX2" fmla="*/ 47835 w 89746"/>
                    <a:gd name="connsiteY2" fmla="*/ 4662 h 35910"/>
                    <a:gd name="connsiteX3" fmla="*/ 89746 w 89746"/>
                    <a:gd name="connsiteY3" fmla="*/ 6090 h 35910"/>
                    <a:gd name="connsiteX4" fmla="*/ 38310 w 89746"/>
                    <a:gd name="connsiteY4" fmla="*/ 28951 h 35910"/>
                    <a:gd name="connsiteX5" fmla="*/ 1162 w 89746"/>
                    <a:gd name="connsiteY5" fmla="*/ 34665 h 35910"/>
                    <a:gd name="connsiteX0" fmla="*/ 1162 w 89746"/>
                    <a:gd name="connsiteY0" fmla="*/ 34977 h 35728"/>
                    <a:gd name="connsiteX1" fmla="*/ 11975 w 89746"/>
                    <a:gd name="connsiteY1" fmla="*/ 15514 h 35728"/>
                    <a:gd name="connsiteX2" fmla="*/ 47835 w 89746"/>
                    <a:gd name="connsiteY2" fmla="*/ 4974 h 35728"/>
                    <a:gd name="connsiteX3" fmla="*/ 89746 w 89746"/>
                    <a:gd name="connsiteY3" fmla="*/ 6402 h 35728"/>
                    <a:gd name="connsiteX4" fmla="*/ 38310 w 89746"/>
                    <a:gd name="connsiteY4" fmla="*/ 29263 h 35728"/>
                    <a:gd name="connsiteX5" fmla="*/ 1162 w 89746"/>
                    <a:gd name="connsiteY5" fmla="*/ 34977 h 35728"/>
                    <a:gd name="connsiteX0" fmla="*/ 1162 w 58789"/>
                    <a:gd name="connsiteY0" fmla="*/ 31483 h 32136"/>
                    <a:gd name="connsiteX1" fmla="*/ 11975 w 58789"/>
                    <a:gd name="connsiteY1" fmla="*/ 12020 h 32136"/>
                    <a:gd name="connsiteX2" fmla="*/ 47835 w 58789"/>
                    <a:gd name="connsiteY2" fmla="*/ 1480 h 32136"/>
                    <a:gd name="connsiteX3" fmla="*/ 58789 w 58789"/>
                    <a:gd name="connsiteY3" fmla="*/ 8490 h 32136"/>
                    <a:gd name="connsiteX4" fmla="*/ 38310 w 58789"/>
                    <a:gd name="connsiteY4" fmla="*/ 25769 h 32136"/>
                    <a:gd name="connsiteX5" fmla="*/ 1162 w 58789"/>
                    <a:gd name="connsiteY5" fmla="*/ 31483 h 32136"/>
                    <a:gd name="connsiteX0" fmla="*/ 1162 w 63552"/>
                    <a:gd name="connsiteY0" fmla="*/ 30065 h 30617"/>
                    <a:gd name="connsiteX1" fmla="*/ 11975 w 63552"/>
                    <a:gd name="connsiteY1" fmla="*/ 10602 h 30617"/>
                    <a:gd name="connsiteX2" fmla="*/ 47835 w 63552"/>
                    <a:gd name="connsiteY2" fmla="*/ 62 h 30617"/>
                    <a:gd name="connsiteX3" fmla="*/ 63552 w 63552"/>
                    <a:gd name="connsiteY3" fmla="*/ 14515 h 30617"/>
                    <a:gd name="connsiteX4" fmla="*/ 38310 w 63552"/>
                    <a:gd name="connsiteY4" fmla="*/ 24351 h 30617"/>
                    <a:gd name="connsiteX5" fmla="*/ 1162 w 63552"/>
                    <a:gd name="connsiteY5" fmla="*/ 30065 h 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52" h="30617">
                      <a:moveTo>
                        <a:pt x="1162" y="30065"/>
                      </a:moveTo>
                      <a:cubicBezTo>
                        <a:pt x="-3227" y="27774"/>
                        <a:pt x="5784" y="17190"/>
                        <a:pt x="11975" y="10602"/>
                      </a:cubicBezTo>
                      <a:cubicBezTo>
                        <a:pt x="18166" y="4014"/>
                        <a:pt x="39239" y="-590"/>
                        <a:pt x="47835" y="62"/>
                      </a:cubicBezTo>
                      <a:cubicBezTo>
                        <a:pt x="56431" y="714"/>
                        <a:pt x="63552" y="1890"/>
                        <a:pt x="63552" y="14515"/>
                      </a:cubicBezTo>
                      <a:cubicBezTo>
                        <a:pt x="63552" y="27140"/>
                        <a:pt x="48708" y="21759"/>
                        <a:pt x="38310" y="24351"/>
                      </a:cubicBezTo>
                      <a:cubicBezTo>
                        <a:pt x="27912" y="26943"/>
                        <a:pt x="5551" y="32356"/>
                        <a:pt x="1162" y="3006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</p:grpSp>
          <p:grpSp>
            <p:nvGrpSpPr>
              <p:cNvPr id="452" name="Groupe 451"/>
              <p:cNvGrpSpPr/>
              <p:nvPr/>
            </p:nvGrpSpPr>
            <p:grpSpPr>
              <a:xfrm>
                <a:off x="6012160" y="3888000"/>
                <a:ext cx="864000" cy="709277"/>
                <a:chOff x="7415619" y="2527495"/>
                <a:chExt cx="834926" cy="682779"/>
              </a:xfrm>
            </p:grpSpPr>
            <p:grpSp>
              <p:nvGrpSpPr>
                <p:cNvPr id="453" name="Groupe 452"/>
                <p:cNvGrpSpPr>
                  <a:grpSpLocks noChangeAspect="1"/>
                </p:cNvGrpSpPr>
                <p:nvPr/>
              </p:nvGrpSpPr>
              <p:grpSpPr>
                <a:xfrm>
                  <a:off x="7415619" y="2527495"/>
                  <a:ext cx="834926" cy="682779"/>
                  <a:chOff x="3739809" y="2021450"/>
                  <a:chExt cx="1217776" cy="995864"/>
                </a:xfrm>
              </p:grpSpPr>
              <p:sp>
                <p:nvSpPr>
                  <p:cNvPr id="458" name="Forme libre 457"/>
                  <p:cNvSpPr/>
                  <p:nvPr/>
                </p:nvSpPr>
                <p:spPr>
                  <a:xfrm>
                    <a:off x="4171139" y="2718457"/>
                    <a:ext cx="105915" cy="298857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9" name="Forme libre 458"/>
                  <p:cNvSpPr/>
                  <p:nvPr/>
                </p:nvSpPr>
                <p:spPr>
                  <a:xfrm>
                    <a:off x="4072503" y="2628830"/>
                    <a:ext cx="103044" cy="28108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orme libre 459"/>
                  <p:cNvSpPr/>
                  <p:nvPr/>
                </p:nvSpPr>
                <p:spPr>
                  <a:xfrm>
                    <a:off x="4643256" y="2687233"/>
                    <a:ext cx="134554" cy="288149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orme libre 460"/>
                  <p:cNvSpPr/>
                  <p:nvPr/>
                </p:nvSpPr>
                <p:spPr>
                  <a:xfrm>
                    <a:off x="4521303" y="2610382"/>
                    <a:ext cx="134554" cy="288149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orme libre 461"/>
                  <p:cNvSpPr/>
                  <p:nvPr/>
                </p:nvSpPr>
                <p:spPr>
                  <a:xfrm>
                    <a:off x="4061846" y="2021450"/>
                    <a:ext cx="894039" cy="756809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3" name="Forme libre 462"/>
                  <p:cNvSpPr/>
                  <p:nvPr/>
                </p:nvSpPr>
                <p:spPr>
                  <a:xfrm>
                    <a:off x="4862526" y="2144432"/>
                    <a:ext cx="95059" cy="88092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4" name="Forme libre 463"/>
                  <p:cNvSpPr/>
                  <p:nvPr/>
                </p:nvSpPr>
                <p:spPr>
                  <a:xfrm>
                    <a:off x="3760759" y="2170017"/>
                    <a:ext cx="482392" cy="477128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5" name="Forme libre 464"/>
                  <p:cNvSpPr/>
                  <p:nvPr/>
                </p:nvSpPr>
                <p:spPr>
                  <a:xfrm>
                    <a:off x="4196783" y="2206078"/>
                    <a:ext cx="207964" cy="72764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6" name="Forme libre 465"/>
                  <p:cNvSpPr/>
                  <p:nvPr/>
                </p:nvSpPr>
                <p:spPr>
                  <a:xfrm>
                    <a:off x="3739809" y="2127513"/>
                    <a:ext cx="223800" cy="86083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7" name="Ellipse 466"/>
                  <p:cNvSpPr/>
                  <p:nvPr/>
                </p:nvSpPr>
                <p:spPr>
                  <a:xfrm>
                    <a:off x="3851709" y="2524456"/>
                    <a:ext cx="13919" cy="1808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8" name="Ellipse 467"/>
                  <p:cNvSpPr/>
                  <p:nvPr/>
                </p:nvSpPr>
                <p:spPr>
                  <a:xfrm>
                    <a:off x="3907450" y="2560629"/>
                    <a:ext cx="13919" cy="1808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9" name="Ellipse 468"/>
                  <p:cNvSpPr/>
                  <p:nvPr/>
                </p:nvSpPr>
                <p:spPr>
                  <a:xfrm rot="2941951">
                    <a:off x="3865555" y="2267635"/>
                    <a:ext cx="112467" cy="100412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0" name="Ellipse 469"/>
                  <p:cNvSpPr/>
                  <p:nvPr/>
                </p:nvSpPr>
                <p:spPr>
                  <a:xfrm rot="1887608">
                    <a:off x="3915145" y="2310071"/>
                    <a:ext cx="32881" cy="27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1" name="Ellipse 470"/>
                  <p:cNvSpPr/>
                  <p:nvPr/>
                </p:nvSpPr>
                <p:spPr>
                  <a:xfrm rot="20545657" flipH="1">
                    <a:off x="4012280" y="2333100"/>
                    <a:ext cx="136327" cy="82838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2" name="Ellipse 471"/>
                  <p:cNvSpPr/>
                  <p:nvPr/>
                </p:nvSpPr>
                <p:spPr>
                  <a:xfrm flipH="1">
                    <a:off x="4051980" y="2361680"/>
                    <a:ext cx="32881" cy="27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3" name="Forme libre 472"/>
                  <p:cNvSpPr/>
                  <p:nvPr/>
                </p:nvSpPr>
                <p:spPr>
                  <a:xfrm>
                    <a:off x="3781646" y="2532152"/>
                    <a:ext cx="185829" cy="97972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4" name="Forme libre 473"/>
                  <p:cNvSpPr/>
                  <p:nvPr/>
                </p:nvSpPr>
                <p:spPr>
                  <a:xfrm>
                    <a:off x="3762085" y="2589794"/>
                    <a:ext cx="150511" cy="116090"/>
                  </a:xfrm>
                  <a:custGeom>
                    <a:avLst/>
                    <a:gdLst>
                      <a:gd name="connsiteX0" fmla="*/ 394857 w 860460"/>
                      <a:gd name="connsiteY0" fmla="*/ 1551 h 741646"/>
                      <a:gd name="connsiteX1" fmla="*/ 169669 w 860460"/>
                      <a:gd name="connsiteY1" fmla="*/ 110733 h 741646"/>
                      <a:gd name="connsiteX2" fmla="*/ 5896 w 860460"/>
                      <a:gd name="connsiteY2" fmla="*/ 342745 h 741646"/>
                      <a:gd name="connsiteX3" fmla="*/ 46839 w 860460"/>
                      <a:gd name="connsiteY3" fmla="*/ 567933 h 741646"/>
                      <a:gd name="connsiteX4" fmla="*/ 149197 w 860460"/>
                      <a:gd name="connsiteY4" fmla="*/ 731706 h 741646"/>
                      <a:gd name="connsiteX5" fmla="*/ 442624 w 860460"/>
                      <a:gd name="connsiteY5" fmla="*/ 704410 h 741646"/>
                      <a:gd name="connsiteX6" fmla="*/ 715579 w 860460"/>
                      <a:gd name="connsiteY6" fmla="*/ 547461 h 741646"/>
                      <a:gd name="connsiteX7" fmla="*/ 756523 w 860460"/>
                      <a:gd name="connsiteY7" fmla="*/ 308625 h 741646"/>
                      <a:gd name="connsiteX8" fmla="*/ 858881 w 860460"/>
                      <a:gd name="connsiteY8" fmla="*/ 138028 h 741646"/>
                      <a:gd name="connsiteX9" fmla="*/ 667812 w 860460"/>
                      <a:gd name="connsiteY9" fmla="*/ 144852 h 741646"/>
                      <a:gd name="connsiteX10" fmla="*/ 544982 w 860460"/>
                      <a:gd name="connsiteY10" fmla="*/ 110733 h 741646"/>
                      <a:gd name="connsiteX11" fmla="*/ 435800 w 860460"/>
                      <a:gd name="connsiteY11" fmla="*/ 49318 h 741646"/>
                      <a:gd name="connsiteX12" fmla="*/ 394857 w 860460"/>
                      <a:gd name="connsiteY12" fmla="*/ 1551 h 741646"/>
                      <a:gd name="connsiteX0" fmla="*/ 394857 w 860460"/>
                      <a:gd name="connsiteY0" fmla="*/ 1551 h 741646"/>
                      <a:gd name="connsiteX1" fmla="*/ 169669 w 860460"/>
                      <a:gd name="connsiteY1" fmla="*/ 110733 h 741646"/>
                      <a:gd name="connsiteX2" fmla="*/ 5896 w 860460"/>
                      <a:gd name="connsiteY2" fmla="*/ 342745 h 741646"/>
                      <a:gd name="connsiteX3" fmla="*/ 46839 w 860460"/>
                      <a:gd name="connsiteY3" fmla="*/ 567933 h 741646"/>
                      <a:gd name="connsiteX4" fmla="*/ 149197 w 860460"/>
                      <a:gd name="connsiteY4" fmla="*/ 731706 h 741646"/>
                      <a:gd name="connsiteX5" fmla="*/ 442624 w 860460"/>
                      <a:gd name="connsiteY5" fmla="*/ 704410 h 741646"/>
                      <a:gd name="connsiteX6" fmla="*/ 715579 w 860460"/>
                      <a:gd name="connsiteY6" fmla="*/ 547461 h 741646"/>
                      <a:gd name="connsiteX7" fmla="*/ 756523 w 860460"/>
                      <a:gd name="connsiteY7" fmla="*/ 308625 h 741646"/>
                      <a:gd name="connsiteX8" fmla="*/ 858881 w 860460"/>
                      <a:gd name="connsiteY8" fmla="*/ 138028 h 741646"/>
                      <a:gd name="connsiteX9" fmla="*/ 667812 w 860460"/>
                      <a:gd name="connsiteY9" fmla="*/ 144852 h 741646"/>
                      <a:gd name="connsiteX10" fmla="*/ 544982 w 860460"/>
                      <a:gd name="connsiteY10" fmla="*/ 110733 h 741646"/>
                      <a:gd name="connsiteX11" fmla="*/ 448212 w 860460"/>
                      <a:gd name="connsiteY11" fmla="*/ 49318 h 741646"/>
                      <a:gd name="connsiteX12" fmla="*/ 394857 w 860460"/>
                      <a:gd name="connsiteY12" fmla="*/ 1551 h 741646"/>
                      <a:gd name="connsiteX0" fmla="*/ 394857 w 860460"/>
                      <a:gd name="connsiteY0" fmla="*/ 1656 h 741751"/>
                      <a:gd name="connsiteX1" fmla="*/ 169669 w 860460"/>
                      <a:gd name="connsiteY1" fmla="*/ 110838 h 741751"/>
                      <a:gd name="connsiteX2" fmla="*/ 5896 w 860460"/>
                      <a:gd name="connsiteY2" fmla="*/ 342850 h 741751"/>
                      <a:gd name="connsiteX3" fmla="*/ 46839 w 860460"/>
                      <a:gd name="connsiteY3" fmla="*/ 568038 h 741751"/>
                      <a:gd name="connsiteX4" fmla="*/ 149197 w 860460"/>
                      <a:gd name="connsiteY4" fmla="*/ 731811 h 741751"/>
                      <a:gd name="connsiteX5" fmla="*/ 442624 w 860460"/>
                      <a:gd name="connsiteY5" fmla="*/ 704515 h 741751"/>
                      <a:gd name="connsiteX6" fmla="*/ 715579 w 860460"/>
                      <a:gd name="connsiteY6" fmla="*/ 547566 h 741751"/>
                      <a:gd name="connsiteX7" fmla="*/ 756523 w 860460"/>
                      <a:gd name="connsiteY7" fmla="*/ 308730 h 741751"/>
                      <a:gd name="connsiteX8" fmla="*/ 858881 w 860460"/>
                      <a:gd name="connsiteY8" fmla="*/ 138133 h 741751"/>
                      <a:gd name="connsiteX9" fmla="*/ 667812 w 860460"/>
                      <a:gd name="connsiteY9" fmla="*/ 144957 h 741751"/>
                      <a:gd name="connsiteX10" fmla="*/ 561532 w 860460"/>
                      <a:gd name="connsiteY10" fmla="*/ 110838 h 741751"/>
                      <a:gd name="connsiteX11" fmla="*/ 448212 w 860460"/>
                      <a:gd name="connsiteY11" fmla="*/ 49423 h 741751"/>
                      <a:gd name="connsiteX12" fmla="*/ 394857 w 860460"/>
                      <a:gd name="connsiteY12" fmla="*/ 1656 h 741751"/>
                      <a:gd name="connsiteX0" fmla="*/ 394857 w 861412"/>
                      <a:gd name="connsiteY0" fmla="*/ 1656 h 741751"/>
                      <a:gd name="connsiteX1" fmla="*/ 169669 w 861412"/>
                      <a:gd name="connsiteY1" fmla="*/ 110838 h 741751"/>
                      <a:gd name="connsiteX2" fmla="*/ 5896 w 861412"/>
                      <a:gd name="connsiteY2" fmla="*/ 342850 h 741751"/>
                      <a:gd name="connsiteX3" fmla="*/ 46839 w 861412"/>
                      <a:gd name="connsiteY3" fmla="*/ 568038 h 741751"/>
                      <a:gd name="connsiteX4" fmla="*/ 149197 w 861412"/>
                      <a:gd name="connsiteY4" fmla="*/ 731811 h 741751"/>
                      <a:gd name="connsiteX5" fmla="*/ 442624 w 861412"/>
                      <a:gd name="connsiteY5" fmla="*/ 704515 h 741751"/>
                      <a:gd name="connsiteX6" fmla="*/ 715579 w 861412"/>
                      <a:gd name="connsiteY6" fmla="*/ 547566 h 741751"/>
                      <a:gd name="connsiteX7" fmla="*/ 756523 w 861412"/>
                      <a:gd name="connsiteY7" fmla="*/ 308730 h 741751"/>
                      <a:gd name="connsiteX8" fmla="*/ 858881 w 861412"/>
                      <a:gd name="connsiteY8" fmla="*/ 138133 h 741751"/>
                      <a:gd name="connsiteX9" fmla="*/ 816394 w 861412"/>
                      <a:gd name="connsiteY9" fmla="*/ 141593 h 741751"/>
                      <a:gd name="connsiteX10" fmla="*/ 667812 w 861412"/>
                      <a:gd name="connsiteY10" fmla="*/ 144957 h 741751"/>
                      <a:gd name="connsiteX11" fmla="*/ 561532 w 861412"/>
                      <a:gd name="connsiteY11" fmla="*/ 110838 h 741751"/>
                      <a:gd name="connsiteX12" fmla="*/ 448212 w 861412"/>
                      <a:gd name="connsiteY12" fmla="*/ 49423 h 741751"/>
                      <a:gd name="connsiteX13" fmla="*/ 394857 w 861412"/>
                      <a:gd name="connsiteY13" fmla="*/ 1656 h 741751"/>
                      <a:gd name="connsiteX0" fmla="*/ 394857 w 857645"/>
                      <a:gd name="connsiteY0" fmla="*/ 1656 h 741751"/>
                      <a:gd name="connsiteX1" fmla="*/ 169669 w 857645"/>
                      <a:gd name="connsiteY1" fmla="*/ 110838 h 741751"/>
                      <a:gd name="connsiteX2" fmla="*/ 5896 w 857645"/>
                      <a:gd name="connsiteY2" fmla="*/ 342850 h 741751"/>
                      <a:gd name="connsiteX3" fmla="*/ 46839 w 857645"/>
                      <a:gd name="connsiteY3" fmla="*/ 568038 h 741751"/>
                      <a:gd name="connsiteX4" fmla="*/ 149197 w 857645"/>
                      <a:gd name="connsiteY4" fmla="*/ 731811 h 741751"/>
                      <a:gd name="connsiteX5" fmla="*/ 442624 w 857645"/>
                      <a:gd name="connsiteY5" fmla="*/ 704515 h 741751"/>
                      <a:gd name="connsiteX6" fmla="*/ 715579 w 857645"/>
                      <a:gd name="connsiteY6" fmla="*/ 547566 h 741751"/>
                      <a:gd name="connsiteX7" fmla="*/ 756523 w 857645"/>
                      <a:gd name="connsiteY7" fmla="*/ 308730 h 741751"/>
                      <a:gd name="connsiteX8" fmla="*/ 854744 w 857645"/>
                      <a:gd name="connsiteY8" fmla="*/ 171234 h 741751"/>
                      <a:gd name="connsiteX9" fmla="*/ 816394 w 857645"/>
                      <a:gd name="connsiteY9" fmla="*/ 141593 h 741751"/>
                      <a:gd name="connsiteX10" fmla="*/ 667812 w 857645"/>
                      <a:gd name="connsiteY10" fmla="*/ 144957 h 741751"/>
                      <a:gd name="connsiteX11" fmla="*/ 561532 w 857645"/>
                      <a:gd name="connsiteY11" fmla="*/ 110838 h 741751"/>
                      <a:gd name="connsiteX12" fmla="*/ 448212 w 857645"/>
                      <a:gd name="connsiteY12" fmla="*/ 49423 h 741751"/>
                      <a:gd name="connsiteX13" fmla="*/ 394857 w 857645"/>
                      <a:gd name="connsiteY13" fmla="*/ 1656 h 74175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63712"/>
                      <a:gd name="connsiteY0" fmla="*/ 4926 h 745021"/>
                      <a:gd name="connsiteX1" fmla="*/ 169669 w 863712"/>
                      <a:gd name="connsiteY1" fmla="*/ 114108 h 745021"/>
                      <a:gd name="connsiteX2" fmla="*/ 5896 w 863712"/>
                      <a:gd name="connsiteY2" fmla="*/ 346120 h 745021"/>
                      <a:gd name="connsiteX3" fmla="*/ 46839 w 863712"/>
                      <a:gd name="connsiteY3" fmla="*/ 571308 h 745021"/>
                      <a:gd name="connsiteX4" fmla="*/ 149197 w 863712"/>
                      <a:gd name="connsiteY4" fmla="*/ 735081 h 745021"/>
                      <a:gd name="connsiteX5" fmla="*/ 442624 w 863712"/>
                      <a:gd name="connsiteY5" fmla="*/ 707785 h 745021"/>
                      <a:gd name="connsiteX6" fmla="*/ 715579 w 863712"/>
                      <a:gd name="connsiteY6" fmla="*/ 550836 h 745021"/>
                      <a:gd name="connsiteX7" fmla="*/ 756523 w 863712"/>
                      <a:gd name="connsiteY7" fmla="*/ 312000 h 745021"/>
                      <a:gd name="connsiteX8" fmla="*/ 854744 w 863712"/>
                      <a:gd name="connsiteY8" fmla="*/ 174504 h 745021"/>
                      <a:gd name="connsiteX9" fmla="*/ 837577 w 863712"/>
                      <a:gd name="connsiteY9" fmla="*/ 162516 h 745021"/>
                      <a:gd name="connsiteX10" fmla="*/ 667812 w 863712"/>
                      <a:gd name="connsiteY10" fmla="*/ 148227 h 745021"/>
                      <a:gd name="connsiteX11" fmla="*/ 561532 w 863712"/>
                      <a:gd name="connsiteY11" fmla="*/ 114108 h 745021"/>
                      <a:gd name="connsiteX12" fmla="*/ 448212 w 863712"/>
                      <a:gd name="connsiteY12" fmla="*/ 52693 h 745021"/>
                      <a:gd name="connsiteX13" fmla="*/ 420467 w 863712"/>
                      <a:gd name="connsiteY13" fmla="*/ 22158 h 745021"/>
                      <a:gd name="connsiteX14" fmla="*/ 394857 w 863712"/>
                      <a:gd name="connsiteY14" fmla="*/ 4926 h 745021"/>
                      <a:gd name="connsiteX0" fmla="*/ 349612 w 818467"/>
                      <a:gd name="connsiteY0" fmla="*/ 4926 h 745021"/>
                      <a:gd name="connsiteX1" fmla="*/ 124424 w 818467"/>
                      <a:gd name="connsiteY1" fmla="*/ 114108 h 745021"/>
                      <a:gd name="connsiteX2" fmla="*/ 47324 w 818467"/>
                      <a:gd name="connsiteY2" fmla="*/ 359121 h 745021"/>
                      <a:gd name="connsiteX3" fmla="*/ 1594 w 818467"/>
                      <a:gd name="connsiteY3" fmla="*/ 571308 h 745021"/>
                      <a:gd name="connsiteX4" fmla="*/ 103952 w 818467"/>
                      <a:gd name="connsiteY4" fmla="*/ 735081 h 745021"/>
                      <a:gd name="connsiteX5" fmla="*/ 397379 w 818467"/>
                      <a:gd name="connsiteY5" fmla="*/ 707785 h 745021"/>
                      <a:gd name="connsiteX6" fmla="*/ 670334 w 818467"/>
                      <a:gd name="connsiteY6" fmla="*/ 550836 h 745021"/>
                      <a:gd name="connsiteX7" fmla="*/ 711278 w 818467"/>
                      <a:gd name="connsiteY7" fmla="*/ 312000 h 745021"/>
                      <a:gd name="connsiteX8" fmla="*/ 809499 w 818467"/>
                      <a:gd name="connsiteY8" fmla="*/ 174504 h 745021"/>
                      <a:gd name="connsiteX9" fmla="*/ 792332 w 818467"/>
                      <a:gd name="connsiteY9" fmla="*/ 162516 h 745021"/>
                      <a:gd name="connsiteX10" fmla="*/ 622567 w 818467"/>
                      <a:gd name="connsiteY10" fmla="*/ 148227 h 745021"/>
                      <a:gd name="connsiteX11" fmla="*/ 516287 w 818467"/>
                      <a:gd name="connsiteY11" fmla="*/ 114108 h 745021"/>
                      <a:gd name="connsiteX12" fmla="*/ 402967 w 818467"/>
                      <a:gd name="connsiteY12" fmla="*/ 52693 h 745021"/>
                      <a:gd name="connsiteX13" fmla="*/ 375222 w 818467"/>
                      <a:gd name="connsiteY13" fmla="*/ 22158 h 745021"/>
                      <a:gd name="connsiteX14" fmla="*/ 349612 w 818467"/>
                      <a:gd name="connsiteY14" fmla="*/ 4926 h 745021"/>
                      <a:gd name="connsiteX0" fmla="*/ 349912 w 818767"/>
                      <a:gd name="connsiteY0" fmla="*/ 4926 h 745021"/>
                      <a:gd name="connsiteX1" fmla="*/ 168061 w 818767"/>
                      <a:gd name="connsiteY1" fmla="*/ 170446 h 745021"/>
                      <a:gd name="connsiteX2" fmla="*/ 47624 w 818767"/>
                      <a:gd name="connsiteY2" fmla="*/ 359121 h 745021"/>
                      <a:gd name="connsiteX3" fmla="*/ 1894 w 818767"/>
                      <a:gd name="connsiteY3" fmla="*/ 571308 h 745021"/>
                      <a:gd name="connsiteX4" fmla="*/ 104252 w 818767"/>
                      <a:gd name="connsiteY4" fmla="*/ 735081 h 745021"/>
                      <a:gd name="connsiteX5" fmla="*/ 397679 w 818767"/>
                      <a:gd name="connsiteY5" fmla="*/ 707785 h 745021"/>
                      <a:gd name="connsiteX6" fmla="*/ 670634 w 818767"/>
                      <a:gd name="connsiteY6" fmla="*/ 550836 h 745021"/>
                      <a:gd name="connsiteX7" fmla="*/ 711578 w 818767"/>
                      <a:gd name="connsiteY7" fmla="*/ 312000 h 745021"/>
                      <a:gd name="connsiteX8" fmla="*/ 809799 w 818767"/>
                      <a:gd name="connsiteY8" fmla="*/ 174504 h 745021"/>
                      <a:gd name="connsiteX9" fmla="*/ 792632 w 818767"/>
                      <a:gd name="connsiteY9" fmla="*/ 162516 h 745021"/>
                      <a:gd name="connsiteX10" fmla="*/ 622867 w 818767"/>
                      <a:gd name="connsiteY10" fmla="*/ 148227 h 745021"/>
                      <a:gd name="connsiteX11" fmla="*/ 516587 w 818767"/>
                      <a:gd name="connsiteY11" fmla="*/ 114108 h 745021"/>
                      <a:gd name="connsiteX12" fmla="*/ 403267 w 818767"/>
                      <a:gd name="connsiteY12" fmla="*/ 52693 h 745021"/>
                      <a:gd name="connsiteX13" fmla="*/ 375522 w 818767"/>
                      <a:gd name="connsiteY13" fmla="*/ 22158 h 745021"/>
                      <a:gd name="connsiteX14" fmla="*/ 349912 w 818767"/>
                      <a:gd name="connsiteY14" fmla="*/ 4926 h 745021"/>
                      <a:gd name="connsiteX0" fmla="*/ 349912 w 818767"/>
                      <a:gd name="connsiteY0" fmla="*/ 4926 h 746061"/>
                      <a:gd name="connsiteX1" fmla="*/ 168061 w 818767"/>
                      <a:gd name="connsiteY1" fmla="*/ 170446 h 746061"/>
                      <a:gd name="connsiteX2" fmla="*/ 47624 w 818767"/>
                      <a:gd name="connsiteY2" fmla="*/ 359121 h 746061"/>
                      <a:gd name="connsiteX3" fmla="*/ 1894 w 818767"/>
                      <a:gd name="connsiteY3" fmla="*/ 571308 h 746061"/>
                      <a:gd name="connsiteX4" fmla="*/ 104252 w 818767"/>
                      <a:gd name="connsiteY4" fmla="*/ 735081 h 746061"/>
                      <a:gd name="connsiteX5" fmla="*/ 397679 w 818767"/>
                      <a:gd name="connsiteY5" fmla="*/ 707785 h 746061"/>
                      <a:gd name="connsiteX6" fmla="*/ 588295 w 818767"/>
                      <a:gd name="connsiteY6" fmla="*/ 520501 h 746061"/>
                      <a:gd name="connsiteX7" fmla="*/ 711578 w 818767"/>
                      <a:gd name="connsiteY7" fmla="*/ 312000 h 746061"/>
                      <a:gd name="connsiteX8" fmla="*/ 809799 w 818767"/>
                      <a:gd name="connsiteY8" fmla="*/ 174504 h 746061"/>
                      <a:gd name="connsiteX9" fmla="*/ 792632 w 818767"/>
                      <a:gd name="connsiteY9" fmla="*/ 162516 h 746061"/>
                      <a:gd name="connsiteX10" fmla="*/ 622867 w 818767"/>
                      <a:gd name="connsiteY10" fmla="*/ 148227 h 746061"/>
                      <a:gd name="connsiteX11" fmla="*/ 516587 w 818767"/>
                      <a:gd name="connsiteY11" fmla="*/ 114108 h 746061"/>
                      <a:gd name="connsiteX12" fmla="*/ 403267 w 818767"/>
                      <a:gd name="connsiteY12" fmla="*/ 52693 h 746061"/>
                      <a:gd name="connsiteX13" fmla="*/ 375522 w 818767"/>
                      <a:gd name="connsiteY13" fmla="*/ 22158 h 746061"/>
                      <a:gd name="connsiteX14" fmla="*/ 349912 w 818767"/>
                      <a:gd name="connsiteY14" fmla="*/ 4926 h 746061"/>
                      <a:gd name="connsiteX0" fmla="*/ 349912 w 818767"/>
                      <a:gd name="connsiteY0" fmla="*/ 4926 h 764995"/>
                      <a:gd name="connsiteX1" fmla="*/ 168061 w 818767"/>
                      <a:gd name="connsiteY1" fmla="*/ 170446 h 764995"/>
                      <a:gd name="connsiteX2" fmla="*/ 47624 w 818767"/>
                      <a:gd name="connsiteY2" fmla="*/ 359121 h 764995"/>
                      <a:gd name="connsiteX3" fmla="*/ 1894 w 818767"/>
                      <a:gd name="connsiteY3" fmla="*/ 571308 h 764995"/>
                      <a:gd name="connsiteX4" fmla="*/ 104252 w 818767"/>
                      <a:gd name="connsiteY4" fmla="*/ 735081 h 764995"/>
                      <a:gd name="connsiteX5" fmla="*/ 280315 w 818767"/>
                      <a:gd name="connsiteY5" fmla="*/ 762927 h 764995"/>
                      <a:gd name="connsiteX6" fmla="*/ 397679 w 818767"/>
                      <a:gd name="connsiteY6" fmla="*/ 707785 h 764995"/>
                      <a:gd name="connsiteX7" fmla="*/ 588295 w 818767"/>
                      <a:gd name="connsiteY7" fmla="*/ 520501 h 764995"/>
                      <a:gd name="connsiteX8" fmla="*/ 711578 w 818767"/>
                      <a:gd name="connsiteY8" fmla="*/ 312000 h 764995"/>
                      <a:gd name="connsiteX9" fmla="*/ 809799 w 818767"/>
                      <a:gd name="connsiteY9" fmla="*/ 174504 h 764995"/>
                      <a:gd name="connsiteX10" fmla="*/ 792632 w 818767"/>
                      <a:gd name="connsiteY10" fmla="*/ 162516 h 764995"/>
                      <a:gd name="connsiteX11" fmla="*/ 622867 w 818767"/>
                      <a:gd name="connsiteY11" fmla="*/ 148227 h 764995"/>
                      <a:gd name="connsiteX12" fmla="*/ 516587 w 818767"/>
                      <a:gd name="connsiteY12" fmla="*/ 114108 h 764995"/>
                      <a:gd name="connsiteX13" fmla="*/ 403267 w 818767"/>
                      <a:gd name="connsiteY13" fmla="*/ 52693 h 764995"/>
                      <a:gd name="connsiteX14" fmla="*/ 375522 w 818767"/>
                      <a:gd name="connsiteY14" fmla="*/ 22158 h 764995"/>
                      <a:gd name="connsiteX15" fmla="*/ 349912 w 818767"/>
                      <a:gd name="connsiteY15" fmla="*/ 4926 h 764995"/>
                      <a:gd name="connsiteX0" fmla="*/ 349912 w 818767"/>
                      <a:gd name="connsiteY0" fmla="*/ 4926 h 746063"/>
                      <a:gd name="connsiteX1" fmla="*/ 168061 w 818767"/>
                      <a:gd name="connsiteY1" fmla="*/ 170446 h 746063"/>
                      <a:gd name="connsiteX2" fmla="*/ 47624 w 818767"/>
                      <a:gd name="connsiteY2" fmla="*/ 359121 h 746063"/>
                      <a:gd name="connsiteX3" fmla="*/ 1894 w 818767"/>
                      <a:gd name="connsiteY3" fmla="*/ 571308 h 746063"/>
                      <a:gd name="connsiteX4" fmla="*/ 104252 w 818767"/>
                      <a:gd name="connsiteY4" fmla="*/ 735081 h 746063"/>
                      <a:gd name="connsiteX5" fmla="*/ 397679 w 818767"/>
                      <a:gd name="connsiteY5" fmla="*/ 707785 h 746063"/>
                      <a:gd name="connsiteX6" fmla="*/ 588295 w 818767"/>
                      <a:gd name="connsiteY6" fmla="*/ 520501 h 746063"/>
                      <a:gd name="connsiteX7" fmla="*/ 711578 w 818767"/>
                      <a:gd name="connsiteY7" fmla="*/ 312000 h 746063"/>
                      <a:gd name="connsiteX8" fmla="*/ 809799 w 818767"/>
                      <a:gd name="connsiteY8" fmla="*/ 174504 h 746063"/>
                      <a:gd name="connsiteX9" fmla="*/ 792632 w 818767"/>
                      <a:gd name="connsiteY9" fmla="*/ 162516 h 746063"/>
                      <a:gd name="connsiteX10" fmla="*/ 622867 w 818767"/>
                      <a:gd name="connsiteY10" fmla="*/ 148227 h 746063"/>
                      <a:gd name="connsiteX11" fmla="*/ 516587 w 818767"/>
                      <a:gd name="connsiteY11" fmla="*/ 114108 h 746063"/>
                      <a:gd name="connsiteX12" fmla="*/ 403267 w 818767"/>
                      <a:gd name="connsiteY12" fmla="*/ 52693 h 746063"/>
                      <a:gd name="connsiteX13" fmla="*/ 375522 w 818767"/>
                      <a:gd name="connsiteY13" fmla="*/ 22158 h 746063"/>
                      <a:gd name="connsiteX14" fmla="*/ 349912 w 818767"/>
                      <a:gd name="connsiteY14" fmla="*/ 4926 h 746063"/>
                      <a:gd name="connsiteX0" fmla="*/ 369433 w 838288"/>
                      <a:gd name="connsiteY0" fmla="*/ 4926 h 708363"/>
                      <a:gd name="connsiteX1" fmla="*/ 187582 w 838288"/>
                      <a:gd name="connsiteY1" fmla="*/ 170446 h 708363"/>
                      <a:gd name="connsiteX2" fmla="*/ 67145 w 838288"/>
                      <a:gd name="connsiteY2" fmla="*/ 359121 h 708363"/>
                      <a:gd name="connsiteX3" fmla="*/ 21415 w 838288"/>
                      <a:gd name="connsiteY3" fmla="*/ 571308 h 708363"/>
                      <a:gd name="connsiteX4" fmla="*/ 417200 w 838288"/>
                      <a:gd name="connsiteY4" fmla="*/ 707785 h 708363"/>
                      <a:gd name="connsiteX5" fmla="*/ 607816 w 838288"/>
                      <a:gd name="connsiteY5" fmla="*/ 520501 h 708363"/>
                      <a:gd name="connsiteX6" fmla="*/ 731099 w 838288"/>
                      <a:gd name="connsiteY6" fmla="*/ 312000 h 708363"/>
                      <a:gd name="connsiteX7" fmla="*/ 829320 w 838288"/>
                      <a:gd name="connsiteY7" fmla="*/ 174504 h 708363"/>
                      <a:gd name="connsiteX8" fmla="*/ 812153 w 838288"/>
                      <a:gd name="connsiteY8" fmla="*/ 162516 h 708363"/>
                      <a:gd name="connsiteX9" fmla="*/ 642388 w 838288"/>
                      <a:gd name="connsiteY9" fmla="*/ 148227 h 708363"/>
                      <a:gd name="connsiteX10" fmla="*/ 536108 w 838288"/>
                      <a:gd name="connsiteY10" fmla="*/ 114108 h 708363"/>
                      <a:gd name="connsiteX11" fmla="*/ 422788 w 838288"/>
                      <a:gd name="connsiteY11" fmla="*/ 52693 h 708363"/>
                      <a:gd name="connsiteX12" fmla="*/ 395043 w 838288"/>
                      <a:gd name="connsiteY12" fmla="*/ 22158 h 708363"/>
                      <a:gd name="connsiteX13" fmla="*/ 369433 w 838288"/>
                      <a:gd name="connsiteY13" fmla="*/ 4926 h 708363"/>
                      <a:gd name="connsiteX0" fmla="*/ 310315 w 779170"/>
                      <a:gd name="connsiteY0" fmla="*/ 4926 h 711012"/>
                      <a:gd name="connsiteX1" fmla="*/ 128464 w 779170"/>
                      <a:gd name="connsiteY1" fmla="*/ 170446 h 711012"/>
                      <a:gd name="connsiteX2" fmla="*/ 8027 w 779170"/>
                      <a:gd name="connsiteY2" fmla="*/ 359121 h 711012"/>
                      <a:gd name="connsiteX3" fmla="*/ 358082 w 779170"/>
                      <a:gd name="connsiteY3" fmla="*/ 707785 h 711012"/>
                      <a:gd name="connsiteX4" fmla="*/ 548698 w 779170"/>
                      <a:gd name="connsiteY4" fmla="*/ 520501 h 711012"/>
                      <a:gd name="connsiteX5" fmla="*/ 671981 w 779170"/>
                      <a:gd name="connsiteY5" fmla="*/ 312000 h 711012"/>
                      <a:gd name="connsiteX6" fmla="*/ 770202 w 779170"/>
                      <a:gd name="connsiteY6" fmla="*/ 174504 h 711012"/>
                      <a:gd name="connsiteX7" fmla="*/ 753035 w 779170"/>
                      <a:gd name="connsiteY7" fmla="*/ 162516 h 711012"/>
                      <a:gd name="connsiteX8" fmla="*/ 583270 w 779170"/>
                      <a:gd name="connsiteY8" fmla="*/ 148227 h 711012"/>
                      <a:gd name="connsiteX9" fmla="*/ 476990 w 779170"/>
                      <a:gd name="connsiteY9" fmla="*/ 114108 h 711012"/>
                      <a:gd name="connsiteX10" fmla="*/ 363670 w 779170"/>
                      <a:gd name="connsiteY10" fmla="*/ 52693 h 711012"/>
                      <a:gd name="connsiteX11" fmla="*/ 335925 w 779170"/>
                      <a:gd name="connsiteY11" fmla="*/ 22158 h 711012"/>
                      <a:gd name="connsiteX12" fmla="*/ 310315 w 779170"/>
                      <a:gd name="connsiteY12" fmla="*/ 4926 h 711012"/>
                      <a:gd name="connsiteX0" fmla="*/ 321517 w 790372"/>
                      <a:gd name="connsiteY0" fmla="*/ 4926 h 520899"/>
                      <a:gd name="connsiteX1" fmla="*/ 139666 w 790372"/>
                      <a:gd name="connsiteY1" fmla="*/ 170446 h 520899"/>
                      <a:gd name="connsiteX2" fmla="*/ 19229 w 790372"/>
                      <a:gd name="connsiteY2" fmla="*/ 359121 h 520899"/>
                      <a:gd name="connsiteX3" fmla="*/ 559900 w 790372"/>
                      <a:gd name="connsiteY3" fmla="*/ 520501 h 520899"/>
                      <a:gd name="connsiteX4" fmla="*/ 683183 w 790372"/>
                      <a:gd name="connsiteY4" fmla="*/ 312000 h 520899"/>
                      <a:gd name="connsiteX5" fmla="*/ 781404 w 790372"/>
                      <a:gd name="connsiteY5" fmla="*/ 174504 h 520899"/>
                      <a:gd name="connsiteX6" fmla="*/ 764237 w 790372"/>
                      <a:gd name="connsiteY6" fmla="*/ 162516 h 520899"/>
                      <a:gd name="connsiteX7" fmla="*/ 594472 w 790372"/>
                      <a:gd name="connsiteY7" fmla="*/ 148227 h 520899"/>
                      <a:gd name="connsiteX8" fmla="*/ 488192 w 790372"/>
                      <a:gd name="connsiteY8" fmla="*/ 114108 h 520899"/>
                      <a:gd name="connsiteX9" fmla="*/ 374872 w 790372"/>
                      <a:gd name="connsiteY9" fmla="*/ 52693 h 520899"/>
                      <a:gd name="connsiteX10" fmla="*/ 347127 w 790372"/>
                      <a:gd name="connsiteY10" fmla="*/ 22158 h 520899"/>
                      <a:gd name="connsiteX11" fmla="*/ 321517 w 790372"/>
                      <a:gd name="connsiteY11" fmla="*/ 4926 h 520899"/>
                      <a:gd name="connsiteX0" fmla="*/ 187541 w 656396"/>
                      <a:gd name="connsiteY0" fmla="*/ 4926 h 522678"/>
                      <a:gd name="connsiteX1" fmla="*/ 5690 w 656396"/>
                      <a:gd name="connsiteY1" fmla="*/ 170446 h 522678"/>
                      <a:gd name="connsiteX2" fmla="*/ 425924 w 656396"/>
                      <a:gd name="connsiteY2" fmla="*/ 520501 h 522678"/>
                      <a:gd name="connsiteX3" fmla="*/ 549207 w 656396"/>
                      <a:gd name="connsiteY3" fmla="*/ 312000 h 522678"/>
                      <a:gd name="connsiteX4" fmla="*/ 647428 w 656396"/>
                      <a:gd name="connsiteY4" fmla="*/ 174504 h 522678"/>
                      <a:gd name="connsiteX5" fmla="*/ 630261 w 656396"/>
                      <a:gd name="connsiteY5" fmla="*/ 162516 h 522678"/>
                      <a:gd name="connsiteX6" fmla="*/ 460496 w 656396"/>
                      <a:gd name="connsiteY6" fmla="*/ 148227 h 522678"/>
                      <a:gd name="connsiteX7" fmla="*/ 354216 w 656396"/>
                      <a:gd name="connsiteY7" fmla="*/ 114108 h 522678"/>
                      <a:gd name="connsiteX8" fmla="*/ 240896 w 656396"/>
                      <a:gd name="connsiteY8" fmla="*/ 52693 h 522678"/>
                      <a:gd name="connsiteX9" fmla="*/ 213151 w 656396"/>
                      <a:gd name="connsiteY9" fmla="*/ 22158 h 522678"/>
                      <a:gd name="connsiteX10" fmla="*/ 187541 w 656396"/>
                      <a:gd name="connsiteY10" fmla="*/ 4926 h 522678"/>
                      <a:gd name="connsiteX0" fmla="*/ 185592 w 654447"/>
                      <a:gd name="connsiteY0" fmla="*/ 4926 h 524854"/>
                      <a:gd name="connsiteX1" fmla="*/ 3741 w 654447"/>
                      <a:gd name="connsiteY1" fmla="*/ 170446 h 524854"/>
                      <a:gd name="connsiteX2" fmla="*/ 92063 w 654447"/>
                      <a:gd name="connsiteY2" fmla="*/ 430959 h 524854"/>
                      <a:gd name="connsiteX3" fmla="*/ 423975 w 654447"/>
                      <a:gd name="connsiteY3" fmla="*/ 520501 h 524854"/>
                      <a:gd name="connsiteX4" fmla="*/ 547258 w 654447"/>
                      <a:gd name="connsiteY4" fmla="*/ 312000 h 524854"/>
                      <a:gd name="connsiteX5" fmla="*/ 645479 w 654447"/>
                      <a:gd name="connsiteY5" fmla="*/ 174504 h 524854"/>
                      <a:gd name="connsiteX6" fmla="*/ 628312 w 654447"/>
                      <a:gd name="connsiteY6" fmla="*/ 162516 h 524854"/>
                      <a:gd name="connsiteX7" fmla="*/ 458547 w 654447"/>
                      <a:gd name="connsiteY7" fmla="*/ 148227 h 524854"/>
                      <a:gd name="connsiteX8" fmla="*/ 352267 w 654447"/>
                      <a:gd name="connsiteY8" fmla="*/ 114108 h 524854"/>
                      <a:gd name="connsiteX9" fmla="*/ 238947 w 654447"/>
                      <a:gd name="connsiteY9" fmla="*/ 52693 h 524854"/>
                      <a:gd name="connsiteX10" fmla="*/ 211202 w 654447"/>
                      <a:gd name="connsiteY10" fmla="*/ 22158 h 524854"/>
                      <a:gd name="connsiteX11" fmla="*/ 185592 w 654447"/>
                      <a:gd name="connsiteY11" fmla="*/ 4926 h 524854"/>
                      <a:gd name="connsiteX0" fmla="*/ 185592 w 654447"/>
                      <a:gd name="connsiteY0" fmla="*/ 4926 h 471874"/>
                      <a:gd name="connsiteX1" fmla="*/ 3741 w 654447"/>
                      <a:gd name="connsiteY1" fmla="*/ 170446 h 471874"/>
                      <a:gd name="connsiteX2" fmla="*/ 92063 w 654447"/>
                      <a:gd name="connsiteY2" fmla="*/ 430959 h 471874"/>
                      <a:gd name="connsiteX3" fmla="*/ 374121 w 654447"/>
                      <a:gd name="connsiteY3" fmla="*/ 454027 h 471874"/>
                      <a:gd name="connsiteX4" fmla="*/ 547258 w 654447"/>
                      <a:gd name="connsiteY4" fmla="*/ 312000 h 471874"/>
                      <a:gd name="connsiteX5" fmla="*/ 645479 w 654447"/>
                      <a:gd name="connsiteY5" fmla="*/ 174504 h 471874"/>
                      <a:gd name="connsiteX6" fmla="*/ 628312 w 654447"/>
                      <a:gd name="connsiteY6" fmla="*/ 162516 h 471874"/>
                      <a:gd name="connsiteX7" fmla="*/ 458547 w 654447"/>
                      <a:gd name="connsiteY7" fmla="*/ 148227 h 471874"/>
                      <a:gd name="connsiteX8" fmla="*/ 352267 w 654447"/>
                      <a:gd name="connsiteY8" fmla="*/ 114108 h 471874"/>
                      <a:gd name="connsiteX9" fmla="*/ 238947 w 654447"/>
                      <a:gd name="connsiteY9" fmla="*/ 52693 h 471874"/>
                      <a:gd name="connsiteX10" fmla="*/ 211202 w 654447"/>
                      <a:gd name="connsiteY10" fmla="*/ 22158 h 471874"/>
                      <a:gd name="connsiteX11" fmla="*/ 185592 w 654447"/>
                      <a:gd name="connsiteY11" fmla="*/ 4926 h 471874"/>
                      <a:gd name="connsiteX0" fmla="*/ 145453 w 614308"/>
                      <a:gd name="connsiteY0" fmla="*/ 4926 h 471874"/>
                      <a:gd name="connsiteX1" fmla="*/ 13459 w 614308"/>
                      <a:gd name="connsiteY1" fmla="*/ 220304 h 471874"/>
                      <a:gd name="connsiteX2" fmla="*/ 51924 w 614308"/>
                      <a:gd name="connsiteY2" fmla="*/ 430959 h 471874"/>
                      <a:gd name="connsiteX3" fmla="*/ 333982 w 614308"/>
                      <a:gd name="connsiteY3" fmla="*/ 454027 h 471874"/>
                      <a:gd name="connsiteX4" fmla="*/ 507119 w 614308"/>
                      <a:gd name="connsiteY4" fmla="*/ 312000 h 471874"/>
                      <a:gd name="connsiteX5" fmla="*/ 605340 w 614308"/>
                      <a:gd name="connsiteY5" fmla="*/ 174504 h 471874"/>
                      <a:gd name="connsiteX6" fmla="*/ 588173 w 614308"/>
                      <a:gd name="connsiteY6" fmla="*/ 162516 h 471874"/>
                      <a:gd name="connsiteX7" fmla="*/ 418408 w 614308"/>
                      <a:gd name="connsiteY7" fmla="*/ 148227 h 471874"/>
                      <a:gd name="connsiteX8" fmla="*/ 312128 w 614308"/>
                      <a:gd name="connsiteY8" fmla="*/ 114108 h 471874"/>
                      <a:gd name="connsiteX9" fmla="*/ 198808 w 614308"/>
                      <a:gd name="connsiteY9" fmla="*/ 52693 h 471874"/>
                      <a:gd name="connsiteX10" fmla="*/ 171063 w 614308"/>
                      <a:gd name="connsiteY10" fmla="*/ 22158 h 471874"/>
                      <a:gd name="connsiteX11" fmla="*/ 145453 w 614308"/>
                      <a:gd name="connsiteY11" fmla="*/ 4926 h 471874"/>
                      <a:gd name="connsiteX0" fmla="*/ 133190 w 602045"/>
                      <a:gd name="connsiteY0" fmla="*/ 4926 h 464360"/>
                      <a:gd name="connsiteX1" fmla="*/ 1196 w 602045"/>
                      <a:gd name="connsiteY1" fmla="*/ 220304 h 464360"/>
                      <a:gd name="connsiteX2" fmla="*/ 89520 w 602045"/>
                      <a:gd name="connsiteY2" fmla="*/ 414337 h 464360"/>
                      <a:gd name="connsiteX3" fmla="*/ 321719 w 602045"/>
                      <a:gd name="connsiteY3" fmla="*/ 454027 h 464360"/>
                      <a:gd name="connsiteX4" fmla="*/ 494856 w 602045"/>
                      <a:gd name="connsiteY4" fmla="*/ 312000 h 464360"/>
                      <a:gd name="connsiteX5" fmla="*/ 593077 w 602045"/>
                      <a:gd name="connsiteY5" fmla="*/ 174504 h 464360"/>
                      <a:gd name="connsiteX6" fmla="*/ 575910 w 602045"/>
                      <a:gd name="connsiteY6" fmla="*/ 162516 h 464360"/>
                      <a:gd name="connsiteX7" fmla="*/ 406145 w 602045"/>
                      <a:gd name="connsiteY7" fmla="*/ 148227 h 464360"/>
                      <a:gd name="connsiteX8" fmla="*/ 299865 w 602045"/>
                      <a:gd name="connsiteY8" fmla="*/ 114108 h 464360"/>
                      <a:gd name="connsiteX9" fmla="*/ 186545 w 602045"/>
                      <a:gd name="connsiteY9" fmla="*/ 52693 h 464360"/>
                      <a:gd name="connsiteX10" fmla="*/ 158800 w 602045"/>
                      <a:gd name="connsiteY10" fmla="*/ 22158 h 464360"/>
                      <a:gd name="connsiteX11" fmla="*/ 133190 w 602045"/>
                      <a:gd name="connsiteY11" fmla="*/ 4926 h 464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02045" h="464360">
                        <a:moveTo>
                          <a:pt x="133190" y="4926"/>
                        </a:moveTo>
                        <a:cubicBezTo>
                          <a:pt x="91390" y="20251"/>
                          <a:pt x="8474" y="152069"/>
                          <a:pt x="1196" y="220304"/>
                        </a:cubicBezTo>
                        <a:cubicBezTo>
                          <a:pt x="-6082" y="288539"/>
                          <a:pt x="19481" y="355995"/>
                          <a:pt x="89520" y="414337"/>
                        </a:cubicBezTo>
                        <a:cubicBezTo>
                          <a:pt x="159559" y="472679"/>
                          <a:pt x="254163" y="471083"/>
                          <a:pt x="321719" y="454027"/>
                        </a:cubicBezTo>
                        <a:cubicBezTo>
                          <a:pt x="389275" y="436971"/>
                          <a:pt x="449630" y="358587"/>
                          <a:pt x="494856" y="312000"/>
                        </a:cubicBezTo>
                        <a:cubicBezTo>
                          <a:pt x="540082" y="265413"/>
                          <a:pt x="579568" y="199418"/>
                          <a:pt x="593077" y="174504"/>
                        </a:cubicBezTo>
                        <a:cubicBezTo>
                          <a:pt x="606586" y="149590"/>
                          <a:pt x="607755" y="161379"/>
                          <a:pt x="575910" y="162516"/>
                        </a:cubicBezTo>
                        <a:cubicBezTo>
                          <a:pt x="544065" y="163653"/>
                          <a:pt x="452153" y="156295"/>
                          <a:pt x="406145" y="148227"/>
                        </a:cubicBezTo>
                        <a:cubicBezTo>
                          <a:pt x="360138" y="140159"/>
                          <a:pt x="338534" y="130030"/>
                          <a:pt x="299865" y="114108"/>
                        </a:cubicBezTo>
                        <a:cubicBezTo>
                          <a:pt x="261196" y="98186"/>
                          <a:pt x="210056" y="68018"/>
                          <a:pt x="186545" y="52693"/>
                        </a:cubicBezTo>
                        <a:cubicBezTo>
                          <a:pt x="163034" y="37368"/>
                          <a:pt x="167693" y="30119"/>
                          <a:pt x="158800" y="22158"/>
                        </a:cubicBezTo>
                        <a:cubicBezTo>
                          <a:pt x="149908" y="14197"/>
                          <a:pt x="139685" y="-10399"/>
                          <a:pt x="133190" y="49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pic>
                <p:nvPicPr>
                  <p:cNvPr id="475" name="Picture 2" descr="C:\Users\CHAMERS\Desktop\BTVfig1crop.jpg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769" t="25315" r="66202" b="11912"/>
                  <a:stretch/>
                </p:blipFill>
                <p:spPr bwMode="auto">
                  <a:xfrm rot="452122">
                    <a:off x="4305113" y="2607464"/>
                    <a:ext cx="68132" cy="69119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76" name="Picture 2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238160" y="2455976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77" name="Picture 3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542761" y="2220352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78" name="Picture 4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714736" y="2410751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79" name="Picture 5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469972" y="2584257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80" name="Picture 6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636948" y="2541451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81" name="Picture 7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160373" y="2126189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82" name="Picture 8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37171" y="2329220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83" name="Picture 9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522838" y="2399854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84" name="Picture 10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90600" y="2126189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85" name="Picture 11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675842" y="2269032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456" name="Ellipse 5"/>
                <p:cNvSpPr/>
                <p:nvPr/>
              </p:nvSpPr>
              <p:spPr bwMode="auto">
                <a:xfrm>
                  <a:off x="7956209" y="3094633"/>
                  <a:ext cx="89746" cy="35728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9746"/>
                    <a:gd name="connsiteY0" fmla="*/ 39734 h 40979"/>
                    <a:gd name="connsiteX1" fmla="*/ 11975 w 89746"/>
                    <a:gd name="connsiteY1" fmla="*/ 13127 h 40979"/>
                    <a:gd name="connsiteX2" fmla="*/ 38310 w 89746"/>
                    <a:gd name="connsiteY2" fmla="*/ 206 h 40979"/>
                    <a:gd name="connsiteX3" fmla="*/ 89746 w 89746"/>
                    <a:gd name="connsiteY3" fmla="*/ 11159 h 40979"/>
                    <a:gd name="connsiteX4" fmla="*/ 38310 w 89746"/>
                    <a:gd name="connsiteY4" fmla="*/ 34020 h 40979"/>
                    <a:gd name="connsiteX5" fmla="*/ 1162 w 89746"/>
                    <a:gd name="connsiteY5" fmla="*/ 39734 h 40979"/>
                    <a:gd name="connsiteX0" fmla="*/ 1162 w 89746"/>
                    <a:gd name="connsiteY0" fmla="*/ 34665 h 35910"/>
                    <a:gd name="connsiteX1" fmla="*/ 11975 w 89746"/>
                    <a:gd name="connsiteY1" fmla="*/ 8058 h 35910"/>
                    <a:gd name="connsiteX2" fmla="*/ 47835 w 89746"/>
                    <a:gd name="connsiteY2" fmla="*/ 4662 h 35910"/>
                    <a:gd name="connsiteX3" fmla="*/ 89746 w 89746"/>
                    <a:gd name="connsiteY3" fmla="*/ 6090 h 35910"/>
                    <a:gd name="connsiteX4" fmla="*/ 38310 w 89746"/>
                    <a:gd name="connsiteY4" fmla="*/ 28951 h 35910"/>
                    <a:gd name="connsiteX5" fmla="*/ 1162 w 89746"/>
                    <a:gd name="connsiteY5" fmla="*/ 34665 h 35910"/>
                    <a:gd name="connsiteX0" fmla="*/ 1162 w 89746"/>
                    <a:gd name="connsiteY0" fmla="*/ 34977 h 35728"/>
                    <a:gd name="connsiteX1" fmla="*/ 11975 w 89746"/>
                    <a:gd name="connsiteY1" fmla="*/ 15514 h 35728"/>
                    <a:gd name="connsiteX2" fmla="*/ 47835 w 89746"/>
                    <a:gd name="connsiteY2" fmla="*/ 4974 h 35728"/>
                    <a:gd name="connsiteX3" fmla="*/ 89746 w 89746"/>
                    <a:gd name="connsiteY3" fmla="*/ 6402 h 35728"/>
                    <a:gd name="connsiteX4" fmla="*/ 38310 w 89746"/>
                    <a:gd name="connsiteY4" fmla="*/ 29263 h 35728"/>
                    <a:gd name="connsiteX5" fmla="*/ 1162 w 89746"/>
                    <a:gd name="connsiteY5" fmla="*/ 34977 h 35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46" h="35728">
                      <a:moveTo>
                        <a:pt x="1162" y="34977"/>
                      </a:moveTo>
                      <a:cubicBezTo>
                        <a:pt x="-3227" y="32686"/>
                        <a:pt x="5784" y="22102"/>
                        <a:pt x="11975" y="15514"/>
                      </a:cubicBezTo>
                      <a:cubicBezTo>
                        <a:pt x="18166" y="8926"/>
                        <a:pt x="34873" y="6493"/>
                        <a:pt x="47835" y="4974"/>
                      </a:cubicBezTo>
                      <a:cubicBezTo>
                        <a:pt x="60797" y="3455"/>
                        <a:pt x="89746" y="-6223"/>
                        <a:pt x="89746" y="6402"/>
                      </a:cubicBezTo>
                      <a:cubicBezTo>
                        <a:pt x="89746" y="19027"/>
                        <a:pt x="53074" y="24501"/>
                        <a:pt x="38310" y="29263"/>
                      </a:cubicBezTo>
                      <a:cubicBezTo>
                        <a:pt x="23546" y="34025"/>
                        <a:pt x="5551" y="37268"/>
                        <a:pt x="1162" y="349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</p:grpSp>
          <p:grpSp>
            <p:nvGrpSpPr>
              <p:cNvPr id="486" name="Groupe 485"/>
              <p:cNvGrpSpPr/>
              <p:nvPr/>
            </p:nvGrpSpPr>
            <p:grpSpPr>
              <a:xfrm>
                <a:off x="6012160" y="4680000"/>
                <a:ext cx="864000" cy="709277"/>
                <a:chOff x="7415619" y="2527495"/>
                <a:chExt cx="834926" cy="682779"/>
              </a:xfrm>
            </p:grpSpPr>
            <p:grpSp>
              <p:nvGrpSpPr>
                <p:cNvPr id="487" name="Groupe 486"/>
                <p:cNvGrpSpPr>
                  <a:grpSpLocks noChangeAspect="1"/>
                </p:cNvGrpSpPr>
                <p:nvPr/>
              </p:nvGrpSpPr>
              <p:grpSpPr>
                <a:xfrm>
                  <a:off x="7415619" y="2527495"/>
                  <a:ext cx="834926" cy="682779"/>
                  <a:chOff x="3739809" y="2021450"/>
                  <a:chExt cx="1217776" cy="995864"/>
                </a:xfrm>
              </p:grpSpPr>
              <p:sp>
                <p:nvSpPr>
                  <p:cNvPr id="492" name="Forme libre 491"/>
                  <p:cNvSpPr/>
                  <p:nvPr/>
                </p:nvSpPr>
                <p:spPr>
                  <a:xfrm>
                    <a:off x="4171139" y="2718457"/>
                    <a:ext cx="105915" cy="298857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3" name="Forme libre 492"/>
                  <p:cNvSpPr/>
                  <p:nvPr/>
                </p:nvSpPr>
                <p:spPr>
                  <a:xfrm>
                    <a:off x="4072503" y="2628830"/>
                    <a:ext cx="103044" cy="28108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4" name="Forme libre 493"/>
                  <p:cNvSpPr/>
                  <p:nvPr/>
                </p:nvSpPr>
                <p:spPr>
                  <a:xfrm>
                    <a:off x="4643256" y="2687233"/>
                    <a:ext cx="134554" cy="288149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Forme libre 494"/>
                  <p:cNvSpPr/>
                  <p:nvPr/>
                </p:nvSpPr>
                <p:spPr>
                  <a:xfrm>
                    <a:off x="4521303" y="2610382"/>
                    <a:ext cx="134554" cy="288149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6" name="Forme libre 495"/>
                  <p:cNvSpPr/>
                  <p:nvPr/>
                </p:nvSpPr>
                <p:spPr>
                  <a:xfrm>
                    <a:off x="4061846" y="2021450"/>
                    <a:ext cx="894039" cy="756809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7" name="Forme libre 496"/>
                  <p:cNvSpPr/>
                  <p:nvPr/>
                </p:nvSpPr>
                <p:spPr>
                  <a:xfrm>
                    <a:off x="4862526" y="2144432"/>
                    <a:ext cx="95059" cy="88092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8" name="Forme libre 497"/>
                  <p:cNvSpPr/>
                  <p:nvPr/>
                </p:nvSpPr>
                <p:spPr>
                  <a:xfrm>
                    <a:off x="3760759" y="2170017"/>
                    <a:ext cx="482392" cy="477128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9" name="Forme libre 498"/>
                  <p:cNvSpPr/>
                  <p:nvPr/>
                </p:nvSpPr>
                <p:spPr>
                  <a:xfrm>
                    <a:off x="4196783" y="2206078"/>
                    <a:ext cx="207964" cy="72764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0" name="Forme libre 499"/>
                  <p:cNvSpPr/>
                  <p:nvPr/>
                </p:nvSpPr>
                <p:spPr>
                  <a:xfrm>
                    <a:off x="3739809" y="2127513"/>
                    <a:ext cx="223800" cy="86083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1" name="Ellipse 500"/>
                  <p:cNvSpPr/>
                  <p:nvPr/>
                </p:nvSpPr>
                <p:spPr>
                  <a:xfrm>
                    <a:off x="3851709" y="2524456"/>
                    <a:ext cx="13919" cy="1808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2" name="Ellipse 501"/>
                  <p:cNvSpPr/>
                  <p:nvPr/>
                </p:nvSpPr>
                <p:spPr>
                  <a:xfrm>
                    <a:off x="3907450" y="2560629"/>
                    <a:ext cx="13919" cy="1808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3" name="Ellipse 502"/>
                  <p:cNvSpPr/>
                  <p:nvPr/>
                </p:nvSpPr>
                <p:spPr>
                  <a:xfrm rot="2941951">
                    <a:off x="3865555" y="2267635"/>
                    <a:ext cx="112467" cy="100412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4" name="Ellipse 503"/>
                  <p:cNvSpPr/>
                  <p:nvPr/>
                </p:nvSpPr>
                <p:spPr>
                  <a:xfrm rot="1887608">
                    <a:off x="3915145" y="2310071"/>
                    <a:ext cx="32881" cy="27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5" name="Ellipse 504"/>
                  <p:cNvSpPr/>
                  <p:nvPr/>
                </p:nvSpPr>
                <p:spPr>
                  <a:xfrm rot="20545657" flipH="1">
                    <a:off x="4012280" y="2333100"/>
                    <a:ext cx="136327" cy="82838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6" name="Ellipse 505"/>
                  <p:cNvSpPr/>
                  <p:nvPr/>
                </p:nvSpPr>
                <p:spPr>
                  <a:xfrm flipH="1">
                    <a:off x="4051980" y="2361680"/>
                    <a:ext cx="32881" cy="27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7" name="Forme libre 506"/>
                  <p:cNvSpPr/>
                  <p:nvPr/>
                </p:nvSpPr>
                <p:spPr>
                  <a:xfrm>
                    <a:off x="3781646" y="2532152"/>
                    <a:ext cx="185829" cy="97972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8" name="Forme libre 507"/>
                  <p:cNvSpPr/>
                  <p:nvPr/>
                </p:nvSpPr>
                <p:spPr>
                  <a:xfrm>
                    <a:off x="3762085" y="2589794"/>
                    <a:ext cx="150511" cy="116090"/>
                  </a:xfrm>
                  <a:custGeom>
                    <a:avLst/>
                    <a:gdLst>
                      <a:gd name="connsiteX0" fmla="*/ 394857 w 860460"/>
                      <a:gd name="connsiteY0" fmla="*/ 1551 h 741646"/>
                      <a:gd name="connsiteX1" fmla="*/ 169669 w 860460"/>
                      <a:gd name="connsiteY1" fmla="*/ 110733 h 741646"/>
                      <a:gd name="connsiteX2" fmla="*/ 5896 w 860460"/>
                      <a:gd name="connsiteY2" fmla="*/ 342745 h 741646"/>
                      <a:gd name="connsiteX3" fmla="*/ 46839 w 860460"/>
                      <a:gd name="connsiteY3" fmla="*/ 567933 h 741646"/>
                      <a:gd name="connsiteX4" fmla="*/ 149197 w 860460"/>
                      <a:gd name="connsiteY4" fmla="*/ 731706 h 741646"/>
                      <a:gd name="connsiteX5" fmla="*/ 442624 w 860460"/>
                      <a:gd name="connsiteY5" fmla="*/ 704410 h 741646"/>
                      <a:gd name="connsiteX6" fmla="*/ 715579 w 860460"/>
                      <a:gd name="connsiteY6" fmla="*/ 547461 h 741646"/>
                      <a:gd name="connsiteX7" fmla="*/ 756523 w 860460"/>
                      <a:gd name="connsiteY7" fmla="*/ 308625 h 741646"/>
                      <a:gd name="connsiteX8" fmla="*/ 858881 w 860460"/>
                      <a:gd name="connsiteY8" fmla="*/ 138028 h 741646"/>
                      <a:gd name="connsiteX9" fmla="*/ 667812 w 860460"/>
                      <a:gd name="connsiteY9" fmla="*/ 144852 h 741646"/>
                      <a:gd name="connsiteX10" fmla="*/ 544982 w 860460"/>
                      <a:gd name="connsiteY10" fmla="*/ 110733 h 741646"/>
                      <a:gd name="connsiteX11" fmla="*/ 435800 w 860460"/>
                      <a:gd name="connsiteY11" fmla="*/ 49318 h 741646"/>
                      <a:gd name="connsiteX12" fmla="*/ 394857 w 860460"/>
                      <a:gd name="connsiteY12" fmla="*/ 1551 h 741646"/>
                      <a:gd name="connsiteX0" fmla="*/ 394857 w 860460"/>
                      <a:gd name="connsiteY0" fmla="*/ 1551 h 741646"/>
                      <a:gd name="connsiteX1" fmla="*/ 169669 w 860460"/>
                      <a:gd name="connsiteY1" fmla="*/ 110733 h 741646"/>
                      <a:gd name="connsiteX2" fmla="*/ 5896 w 860460"/>
                      <a:gd name="connsiteY2" fmla="*/ 342745 h 741646"/>
                      <a:gd name="connsiteX3" fmla="*/ 46839 w 860460"/>
                      <a:gd name="connsiteY3" fmla="*/ 567933 h 741646"/>
                      <a:gd name="connsiteX4" fmla="*/ 149197 w 860460"/>
                      <a:gd name="connsiteY4" fmla="*/ 731706 h 741646"/>
                      <a:gd name="connsiteX5" fmla="*/ 442624 w 860460"/>
                      <a:gd name="connsiteY5" fmla="*/ 704410 h 741646"/>
                      <a:gd name="connsiteX6" fmla="*/ 715579 w 860460"/>
                      <a:gd name="connsiteY6" fmla="*/ 547461 h 741646"/>
                      <a:gd name="connsiteX7" fmla="*/ 756523 w 860460"/>
                      <a:gd name="connsiteY7" fmla="*/ 308625 h 741646"/>
                      <a:gd name="connsiteX8" fmla="*/ 858881 w 860460"/>
                      <a:gd name="connsiteY8" fmla="*/ 138028 h 741646"/>
                      <a:gd name="connsiteX9" fmla="*/ 667812 w 860460"/>
                      <a:gd name="connsiteY9" fmla="*/ 144852 h 741646"/>
                      <a:gd name="connsiteX10" fmla="*/ 544982 w 860460"/>
                      <a:gd name="connsiteY10" fmla="*/ 110733 h 741646"/>
                      <a:gd name="connsiteX11" fmla="*/ 448212 w 860460"/>
                      <a:gd name="connsiteY11" fmla="*/ 49318 h 741646"/>
                      <a:gd name="connsiteX12" fmla="*/ 394857 w 860460"/>
                      <a:gd name="connsiteY12" fmla="*/ 1551 h 741646"/>
                      <a:gd name="connsiteX0" fmla="*/ 394857 w 860460"/>
                      <a:gd name="connsiteY0" fmla="*/ 1656 h 741751"/>
                      <a:gd name="connsiteX1" fmla="*/ 169669 w 860460"/>
                      <a:gd name="connsiteY1" fmla="*/ 110838 h 741751"/>
                      <a:gd name="connsiteX2" fmla="*/ 5896 w 860460"/>
                      <a:gd name="connsiteY2" fmla="*/ 342850 h 741751"/>
                      <a:gd name="connsiteX3" fmla="*/ 46839 w 860460"/>
                      <a:gd name="connsiteY3" fmla="*/ 568038 h 741751"/>
                      <a:gd name="connsiteX4" fmla="*/ 149197 w 860460"/>
                      <a:gd name="connsiteY4" fmla="*/ 731811 h 741751"/>
                      <a:gd name="connsiteX5" fmla="*/ 442624 w 860460"/>
                      <a:gd name="connsiteY5" fmla="*/ 704515 h 741751"/>
                      <a:gd name="connsiteX6" fmla="*/ 715579 w 860460"/>
                      <a:gd name="connsiteY6" fmla="*/ 547566 h 741751"/>
                      <a:gd name="connsiteX7" fmla="*/ 756523 w 860460"/>
                      <a:gd name="connsiteY7" fmla="*/ 308730 h 741751"/>
                      <a:gd name="connsiteX8" fmla="*/ 858881 w 860460"/>
                      <a:gd name="connsiteY8" fmla="*/ 138133 h 741751"/>
                      <a:gd name="connsiteX9" fmla="*/ 667812 w 860460"/>
                      <a:gd name="connsiteY9" fmla="*/ 144957 h 741751"/>
                      <a:gd name="connsiteX10" fmla="*/ 561532 w 860460"/>
                      <a:gd name="connsiteY10" fmla="*/ 110838 h 741751"/>
                      <a:gd name="connsiteX11" fmla="*/ 448212 w 860460"/>
                      <a:gd name="connsiteY11" fmla="*/ 49423 h 741751"/>
                      <a:gd name="connsiteX12" fmla="*/ 394857 w 860460"/>
                      <a:gd name="connsiteY12" fmla="*/ 1656 h 741751"/>
                      <a:gd name="connsiteX0" fmla="*/ 394857 w 861412"/>
                      <a:gd name="connsiteY0" fmla="*/ 1656 h 741751"/>
                      <a:gd name="connsiteX1" fmla="*/ 169669 w 861412"/>
                      <a:gd name="connsiteY1" fmla="*/ 110838 h 741751"/>
                      <a:gd name="connsiteX2" fmla="*/ 5896 w 861412"/>
                      <a:gd name="connsiteY2" fmla="*/ 342850 h 741751"/>
                      <a:gd name="connsiteX3" fmla="*/ 46839 w 861412"/>
                      <a:gd name="connsiteY3" fmla="*/ 568038 h 741751"/>
                      <a:gd name="connsiteX4" fmla="*/ 149197 w 861412"/>
                      <a:gd name="connsiteY4" fmla="*/ 731811 h 741751"/>
                      <a:gd name="connsiteX5" fmla="*/ 442624 w 861412"/>
                      <a:gd name="connsiteY5" fmla="*/ 704515 h 741751"/>
                      <a:gd name="connsiteX6" fmla="*/ 715579 w 861412"/>
                      <a:gd name="connsiteY6" fmla="*/ 547566 h 741751"/>
                      <a:gd name="connsiteX7" fmla="*/ 756523 w 861412"/>
                      <a:gd name="connsiteY7" fmla="*/ 308730 h 741751"/>
                      <a:gd name="connsiteX8" fmla="*/ 858881 w 861412"/>
                      <a:gd name="connsiteY8" fmla="*/ 138133 h 741751"/>
                      <a:gd name="connsiteX9" fmla="*/ 816394 w 861412"/>
                      <a:gd name="connsiteY9" fmla="*/ 141593 h 741751"/>
                      <a:gd name="connsiteX10" fmla="*/ 667812 w 861412"/>
                      <a:gd name="connsiteY10" fmla="*/ 144957 h 741751"/>
                      <a:gd name="connsiteX11" fmla="*/ 561532 w 861412"/>
                      <a:gd name="connsiteY11" fmla="*/ 110838 h 741751"/>
                      <a:gd name="connsiteX12" fmla="*/ 448212 w 861412"/>
                      <a:gd name="connsiteY12" fmla="*/ 49423 h 741751"/>
                      <a:gd name="connsiteX13" fmla="*/ 394857 w 861412"/>
                      <a:gd name="connsiteY13" fmla="*/ 1656 h 741751"/>
                      <a:gd name="connsiteX0" fmla="*/ 394857 w 857645"/>
                      <a:gd name="connsiteY0" fmla="*/ 1656 h 741751"/>
                      <a:gd name="connsiteX1" fmla="*/ 169669 w 857645"/>
                      <a:gd name="connsiteY1" fmla="*/ 110838 h 741751"/>
                      <a:gd name="connsiteX2" fmla="*/ 5896 w 857645"/>
                      <a:gd name="connsiteY2" fmla="*/ 342850 h 741751"/>
                      <a:gd name="connsiteX3" fmla="*/ 46839 w 857645"/>
                      <a:gd name="connsiteY3" fmla="*/ 568038 h 741751"/>
                      <a:gd name="connsiteX4" fmla="*/ 149197 w 857645"/>
                      <a:gd name="connsiteY4" fmla="*/ 731811 h 741751"/>
                      <a:gd name="connsiteX5" fmla="*/ 442624 w 857645"/>
                      <a:gd name="connsiteY5" fmla="*/ 704515 h 741751"/>
                      <a:gd name="connsiteX6" fmla="*/ 715579 w 857645"/>
                      <a:gd name="connsiteY6" fmla="*/ 547566 h 741751"/>
                      <a:gd name="connsiteX7" fmla="*/ 756523 w 857645"/>
                      <a:gd name="connsiteY7" fmla="*/ 308730 h 741751"/>
                      <a:gd name="connsiteX8" fmla="*/ 854744 w 857645"/>
                      <a:gd name="connsiteY8" fmla="*/ 171234 h 741751"/>
                      <a:gd name="connsiteX9" fmla="*/ 816394 w 857645"/>
                      <a:gd name="connsiteY9" fmla="*/ 141593 h 741751"/>
                      <a:gd name="connsiteX10" fmla="*/ 667812 w 857645"/>
                      <a:gd name="connsiteY10" fmla="*/ 144957 h 741751"/>
                      <a:gd name="connsiteX11" fmla="*/ 561532 w 857645"/>
                      <a:gd name="connsiteY11" fmla="*/ 110838 h 741751"/>
                      <a:gd name="connsiteX12" fmla="*/ 448212 w 857645"/>
                      <a:gd name="connsiteY12" fmla="*/ 49423 h 741751"/>
                      <a:gd name="connsiteX13" fmla="*/ 394857 w 857645"/>
                      <a:gd name="connsiteY13" fmla="*/ 1656 h 74175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63712"/>
                      <a:gd name="connsiteY0" fmla="*/ 4926 h 745021"/>
                      <a:gd name="connsiteX1" fmla="*/ 169669 w 863712"/>
                      <a:gd name="connsiteY1" fmla="*/ 114108 h 745021"/>
                      <a:gd name="connsiteX2" fmla="*/ 5896 w 863712"/>
                      <a:gd name="connsiteY2" fmla="*/ 346120 h 745021"/>
                      <a:gd name="connsiteX3" fmla="*/ 46839 w 863712"/>
                      <a:gd name="connsiteY3" fmla="*/ 571308 h 745021"/>
                      <a:gd name="connsiteX4" fmla="*/ 149197 w 863712"/>
                      <a:gd name="connsiteY4" fmla="*/ 735081 h 745021"/>
                      <a:gd name="connsiteX5" fmla="*/ 442624 w 863712"/>
                      <a:gd name="connsiteY5" fmla="*/ 707785 h 745021"/>
                      <a:gd name="connsiteX6" fmla="*/ 715579 w 863712"/>
                      <a:gd name="connsiteY6" fmla="*/ 550836 h 745021"/>
                      <a:gd name="connsiteX7" fmla="*/ 756523 w 863712"/>
                      <a:gd name="connsiteY7" fmla="*/ 312000 h 745021"/>
                      <a:gd name="connsiteX8" fmla="*/ 854744 w 863712"/>
                      <a:gd name="connsiteY8" fmla="*/ 174504 h 745021"/>
                      <a:gd name="connsiteX9" fmla="*/ 837577 w 863712"/>
                      <a:gd name="connsiteY9" fmla="*/ 162516 h 745021"/>
                      <a:gd name="connsiteX10" fmla="*/ 667812 w 863712"/>
                      <a:gd name="connsiteY10" fmla="*/ 148227 h 745021"/>
                      <a:gd name="connsiteX11" fmla="*/ 561532 w 863712"/>
                      <a:gd name="connsiteY11" fmla="*/ 114108 h 745021"/>
                      <a:gd name="connsiteX12" fmla="*/ 448212 w 863712"/>
                      <a:gd name="connsiteY12" fmla="*/ 52693 h 745021"/>
                      <a:gd name="connsiteX13" fmla="*/ 420467 w 863712"/>
                      <a:gd name="connsiteY13" fmla="*/ 22158 h 745021"/>
                      <a:gd name="connsiteX14" fmla="*/ 394857 w 863712"/>
                      <a:gd name="connsiteY14" fmla="*/ 4926 h 745021"/>
                      <a:gd name="connsiteX0" fmla="*/ 349612 w 818467"/>
                      <a:gd name="connsiteY0" fmla="*/ 4926 h 745021"/>
                      <a:gd name="connsiteX1" fmla="*/ 124424 w 818467"/>
                      <a:gd name="connsiteY1" fmla="*/ 114108 h 745021"/>
                      <a:gd name="connsiteX2" fmla="*/ 47324 w 818467"/>
                      <a:gd name="connsiteY2" fmla="*/ 359121 h 745021"/>
                      <a:gd name="connsiteX3" fmla="*/ 1594 w 818467"/>
                      <a:gd name="connsiteY3" fmla="*/ 571308 h 745021"/>
                      <a:gd name="connsiteX4" fmla="*/ 103952 w 818467"/>
                      <a:gd name="connsiteY4" fmla="*/ 735081 h 745021"/>
                      <a:gd name="connsiteX5" fmla="*/ 397379 w 818467"/>
                      <a:gd name="connsiteY5" fmla="*/ 707785 h 745021"/>
                      <a:gd name="connsiteX6" fmla="*/ 670334 w 818467"/>
                      <a:gd name="connsiteY6" fmla="*/ 550836 h 745021"/>
                      <a:gd name="connsiteX7" fmla="*/ 711278 w 818467"/>
                      <a:gd name="connsiteY7" fmla="*/ 312000 h 745021"/>
                      <a:gd name="connsiteX8" fmla="*/ 809499 w 818467"/>
                      <a:gd name="connsiteY8" fmla="*/ 174504 h 745021"/>
                      <a:gd name="connsiteX9" fmla="*/ 792332 w 818467"/>
                      <a:gd name="connsiteY9" fmla="*/ 162516 h 745021"/>
                      <a:gd name="connsiteX10" fmla="*/ 622567 w 818467"/>
                      <a:gd name="connsiteY10" fmla="*/ 148227 h 745021"/>
                      <a:gd name="connsiteX11" fmla="*/ 516287 w 818467"/>
                      <a:gd name="connsiteY11" fmla="*/ 114108 h 745021"/>
                      <a:gd name="connsiteX12" fmla="*/ 402967 w 818467"/>
                      <a:gd name="connsiteY12" fmla="*/ 52693 h 745021"/>
                      <a:gd name="connsiteX13" fmla="*/ 375222 w 818467"/>
                      <a:gd name="connsiteY13" fmla="*/ 22158 h 745021"/>
                      <a:gd name="connsiteX14" fmla="*/ 349612 w 818467"/>
                      <a:gd name="connsiteY14" fmla="*/ 4926 h 745021"/>
                      <a:gd name="connsiteX0" fmla="*/ 349912 w 818767"/>
                      <a:gd name="connsiteY0" fmla="*/ 4926 h 745021"/>
                      <a:gd name="connsiteX1" fmla="*/ 168061 w 818767"/>
                      <a:gd name="connsiteY1" fmla="*/ 170446 h 745021"/>
                      <a:gd name="connsiteX2" fmla="*/ 47624 w 818767"/>
                      <a:gd name="connsiteY2" fmla="*/ 359121 h 745021"/>
                      <a:gd name="connsiteX3" fmla="*/ 1894 w 818767"/>
                      <a:gd name="connsiteY3" fmla="*/ 571308 h 745021"/>
                      <a:gd name="connsiteX4" fmla="*/ 104252 w 818767"/>
                      <a:gd name="connsiteY4" fmla="*/ 735081 h 745021"/>
                      <a:gd name="connsiteX5" fmla="*/ 397679 w 818767"/>
                      <a:gd name="connsiteY5" fmla="*/ 707785 h 745021"/>
                      <a:gd name="connsiteX6" fmla="*/ 670634 w 818767"/>
                      <a:gd name="connsiteY6" fmla="*/ 550836 h 745021"/>
                      <a:gd name="connsiteX7" fmla="*/ 711578 w 818767"/>
                      <a:gd name="connsiteY7" fmla="*/ 312000 h 745021"/>
                      <a:gd name="connsiteX8" fmla="*/ 809799 w 818767"/>
                      <a:gd name="connsiteY8" fmla="*/ 174504 h 745021"/>
                      <a:gd name="connsiteX9" fmla="*/ 792632 w 818767"/>
                      <a:gd name="connsiteY9" fmla="*/ 162516 h 745021"/>
                      <a:gd name="connsiteX10" fmla="*/ 622867 w 818767"/>
                      <a:gd name="connsiteY10" fmla="*/ 148227 h 745021"/>
                      <a:gd name="connsiteX11" fmla="*/ 516587 w 818767"/>
                      <a:gd name="connsiteY11" fmla="*/ 114108 h 745021"/>
                      <a:gd name="connsiteX12" fmla="*/ 403267 w 818767"/>
                      <a:gd name="connsiteY12" fmla="*/ 52693 h 745021"/>
                      <a:gd name="connsiteX13" fmla="*/ 375522 w 818767"/>
                      <a:gd name="connsiteY13" fmla="*/ 22158 h 745021"/>
                      <a:gd name="connsiteX14" fmla="*/ 349912 w 818767"/>
                      <a:gd name="connsiteY14" fmla="*/ 4926 h 745021"/>
                      <a:gd name="connsiteX0" fmla="*/ 349912 w 818767"/>
                      <a:gd name="connsiteY0" fmla="*/ 4926 h 746061"/>
                      <a:gd name="connsiteX1" fmla="*/ 168061 w 818767"/>
                      <a:gd name="connsiteY1" fmla="*/ 170446 h 746061"/>
                      <a:gd name="connsiteX2" fmla="*/ 47624 w 818767"/>
                      <a:gd name="connsiteY2" fmla="*/ 359121 h 746061"/>
                      <a:gd name="connsiteX3" fmla="*/ 1894 w 818767"/>
                      <a:gd name="connsiteY3" fmla="*/ 571308 h 746061"/>
                      <a:gd name="connsiteX4" fmla="*/ 104252 w 818767"/>
                      <a:gd name="connsiteY4" fmla="*/ 735081 h 746061"/>
                      <a:gd name="connsiteX5" fmla="*/ 397679 w 818767"/>
                      <a:gd name="connsiteY5" fmla="*/ 707785 h 746061"/>
                      <a:gd name="connsiteX6" fmla="*/ 588295 w 818767"/>
                      <a:gd name="connsiteY6" fmla="*/ 520501 h 746061"/>
                      <a:gd name="connsiteX7" fmla="*/ 711578 w 818767"/>
                      <a:gd name="connsiteY7" fmla="*/ 312000 h 746061"/>
                      <a:gd name="connsiteX8" fmla="*/ 809799 w 818767"/>
                      <a:gd name="connsiteY8" fmla="*/ 174504 h 746061"/>
                      <a:gd name="connsiteX9" fmla="*/ 792632 w 818767"/>
                      <a:gd name="connsiteY9" fmla="*/ 162516 h 746061"/>
                      <a:gd name="connsiteX10" fmla="*/ 622867 w 818767"/>
                      <a:gd name="connsiteY10" fmla="*/ 148227 h 746061"/>
                      <a:gd name="connsiteX11" fmla="*/ 516587 w 818767"/>
                      <a:gd name="connsiteY11" fmla="*/ 114108 h 746061"/>
                      <a:gd name="connsiteX12" fmla="*/ 403267 w 818767"/>
                      <a:gd name="connsiteY12" fmla="*/ 52693 h 746061"/>
                      <a:gd name="connsiteX13" fmla="*/ 375522 w 818767"/>
                      <a:gd name="connsiteY13" fmla="*/ 22158 h 746061"/>
                      <a:gd name="connsiteX14" fmla="*/ 349912 w 818767"/>
                      <a:gd name="connsiteY14" fmla="*/ 4926 h 746061"/>
                      <a:gd name="connsiteX0" fmla="*/ 349912 w 818767"/>
                      <a:gd name="connsiteY0" fmla="*/ 4926 h 764995"/>
                      <a:gd name="connsiteX1" fmla="*/ 168061 w 818767"/>
                      <a:gd name="connsiteY1" fmla="*/ 170446 h 764995"/>
                      <a:gd name="connsiteX2" fmla="*/ 47624 w 818767"/>
                      <a:gd name="connsiteY2" fmla="*/ 359121 h 764995"/>
                      <a:gd name="connsiteX3" fmla="*/ 1894 w 818767"/>
                      <a:gd name="connsiteY3" fmla="*/ 571308 h 764995"/>
                      <a:gd name="connsiteX4" fmla="*/ 104252 w 818767"/>
                      <a:gd name="connsiteY4" fmla="*/ 735081 h 764995"/>
                      <a:gd name="connsiteX5" fmla="*/ 280315 w 818767"/>
                      <a:gd name="connsiteY5" fmla="*/ 762927 h 764995"/>
                      <a:gd name="connsiteX6" fmla="*/ 397679 w 818767"/>
                      <a:gd name="connsiteY6" fmla="*/ 707785 h 764995"/>
                      <a:gd name="connsiteX7" fmla="*/ 588295 w 818767"/>
                      <a:gd name="connsiteY7" fmla="*/ 520501 h 764995"/>
                      <a:gd name="connsiteX8" fmla="*/ 711578 w 818767"/>
                      <a:gd name="connsiteY8" fmla="*/ 312000 h 764995"/>
                      <a:gd name="connsiteX9" fmla="*/ 809799 w 818767"/>
                      <a:gd name="connsiteY9" fmla="*/ 174504 h 764995"/>
                      <a:gd name="connsiteX10" fmla="*/ 792632 w 818767"/>
                      <a:gd name="connsiteY10" fmla="*/ 162516 h 764995"/>
                      <a:gd name="connsiteX11" fmla="*/ 622867 w 818767"/>
                      <a:gd name="connsiteY11" fmla="*/ 148227 h 764995"/>
                      <a:gd name="connsiteX12" fmla="*/ 516587 w 818767"/>
                      <a:gd name="connsiteY12" fmla="*/ 114108 h 764995"/>
                      <a:gd name="connsiteX13" fmla="*/ 403267 w 818767"/>
                      <a:gd name="connsiteY13" fmla="*/ 52693 h 764995"/>
                      <a:gd name="connsiteX14" fmla="*/ 375522 w 818767"/>
                      <a:gd name="connsiteY14" fmla="*/ 22158 h 764995"/>
                      <a:gd name="connsiteX15" fmla="*/ 349912 w 818767"/>
                      <a:gd name="connsiteY15" fmla="*/ 4926 h 764995"/>
                      <a:gd name="connsiteX0" fmla="*/ 349912 w 818767"/>
                      <a:gd name="connsiteY0" fmla="*/ 4926 h 746063"/>
                      <a:gd name="connsiteX1" fmla="*/ 168061 w 818767"/>
                      <a:gd name="connsiteY1" fmla="*/ 170446 h 746063"/>
                      <a:gd name="connsiteX2" fmla="*/ 47624 w 818767"/>
                      <a:gd name="connsiteY2" fmla="*/ 359121 h 746063"/>
                      <a:gd name="connsiteX3" fmla="*/ 1894 w 818767"/>
                      <a:gd name="connsiteY3" fmla="*/ 571308 h 746063"/>
                      <a:gd name="connsiteX4" fmla="*/ 104252 w 818767"/>
                      <a:gd name="connsiteY4" fmla="*/ 735081 h 746063"/>
                      <a:gd name="connsiteX5" fmla="*/ 397679 w 818767"/>
                      <a:gd name="connsiteY5" fmla="*/ 707785 h 746063"/>
                      <a:gd name="connsiteX6" fmla="*/ 588295 w 818767"/>
                      <a:gd name="connsiteY6" fmla="*/ 520501 h 746063"/>
                      <a:gd name="connsiteX7" fmla="*/ 711578 w 818767"/>
                      <a:gd name="connsiteY7" fmla="*/ 312000 h 746063"/>
                      <a:gd name="connsiteX8" fmla="*/ 809799 w 818767"/>
                      <a:gd name="connsiteY8" fmla="*/ 174504 h 746063"/>
                      <a:gd name="connsiteX9" fmla="*/ 792632 w 818767"/>
                      <a:gd name="connsiteY9" fmla="*/ 162516 h 746063"/>
                      <a:gd name="connsiteX10" fmla="*/ 622867 w 818767"/>
                      <a:gd name="connsiteY10" fmla="*/ 148227 h 746063"/>
                      <a:gd name="connsiteX11" fmla="*/ 516587 w 818767"/>
                      <a:gd name="connsiteY11" fmla="*/ 114108 h 746063"/>
                      <a:gd name="connsiteX12" fmla="*/ 403267 w 818767"/>
                      <a:gd name="connsiteY12" fmla="*/ 52693 h 746063"/>
                      <a:gd name="connsiteX13" fmla="*/ 375522 w 818767"/>
                      <a:gd name="connsiteY13" fmla="*/ 22158 h 746063"/>
                      <a:gd name="connsiteX14" fmla="*/ 349912 w 818767"/>
                      <a:gd name="connsiteY14" fmla="*/ 4926 h 746063"/>
                      <a:gd name="connsiteX0" fmla="*/ 369433 w 838288"/>
                      <a:gd name="connsiteY0" fmla="*/ 4926 h 708363"/>
                      <a:gd name="connsiteX1" fmla="*/ 187582 w 838288"/>
                      <a:gd name="connsiteY1" fmla="*/ 170446 h 708363"/>
                      <a:gd name="connsiteX2" fmla="*/ 67145 w 838288"/>
                      <a:gd name="connsiteY2" fmla="*/ 359121 h 708363"/>
                      <a:gd name="connsiteX3" fmla="*/ 21415 w 838288"/>
                      <a:gd name="connsiteY3" fmla="*/ 571308 h 708363"/>
                      <a:gd name="connsiteX4" fmla="*/ 417200 w 838288"/>
                      <a:gd name="connsiteY4" fmla="*/ 707785 h 708363"/>
                      <a:gd name="connsiteX5" fmla="*/ 607816 w 838288"/>
                      <a:gd name="connsiteY5" fmla="*/ 520501 h 708363"/>
                      <a:gd name="connsiteX6" fmla="*/ 731099 w 838288"/>
                      <a:gd name="connsiteY6" fmla="*/ 312000 h 708363"/>
                      <a:gd name="connsiteX7" fmla="*/ 829320 w 838288"/>
                      <a:gd name="connsiteY7" fmla="*/ 174504 h 708363"/>
                      <a:gd name="connsiteX8" fmla="*/ 812153 w 838288"/>
                      <a:gd name="connsiteY8" fmla="*/ 162516 h 708363"/>
                      <a:gd name="connsiteX9" fmla="*/ 642388 w 838288"/>
                      <a:gd name="connsiteY9" fmla="*/ 148227 h 708363"/>
                      <a:gd name="connsiteX10" fmla="*/ 536108 w 838288"/>
                      <a:gd name="connsiteY10" fmla="*/ 114108 h 708363"/>
                      <a:gd name="connsiteX11" fmla="*/ 422788 w 838288"/>
                      <a:gd name="connsiteY11" fmla="*/ 52693 h 708363"/>
                      <a:gd name="connsiteX12" fmla="*/ 395043 w 838288"/>
                      <a:gd name="connsiteY12" fmla="*/ 22158 h 708363"/>
                      <a:gd name="connsiteX13" fmla="*/ 369433 w 838288"/>
                      <a:gd name="connsiteY13" fmla="*/ 4926 h 708363"/>
                      <a:gd name="connsiteX0" fmla="*/ 310315 w 779170"/>
                      <a:gd name="connsiteY0" fmla="*/ 4926 h 711012"/>
                      <a:gd name="connsiteX1" fmla="*/ 128464 w 779170"/>
                      <a:gd name="connsiteY1" fmla="*/ 170446 h 711012"/>
                      <a:gd name="connsiteX2" fmla="*/ 8027 w 779170"/>
                      <a:gd name="connsiteY2" fmla="*/ 359121 h 711012"/>
                      <a:gd name="connsiteX3" fmla="*/ 358082 w 779170"/>
                      <a:gd name="connsiteY3" fmla="*/ 707785 h 711012"/>
                      <a:gd name="connsiteX4" fmla="*/ 548698 w 779170"/>
                      <a:gd name="connsiteY4" fmla="*/ 520501 h 711012"/>
                      <a:gd name="connsiteX5" fmla="*/ 671981 w 779170"/>
                      <a:gd name="connsiteY5" fmla="*/ 312000 h 711012"/>
                      <a:gd name="connsiteX6" fmla="*/ 770202 w 779170"/>
                      <a:gd name="connsiteY6" fmla="*/ 174504 h 711012"/>
                      <a:gd name="connsiteX7" fmla="*/ 753035 w 779170"/>
                      <a:gd name="connsiteY7" fmla="*/ 162516 h 711012"/>
                      <a:gd name="connsiteX8" fmla="*/ 583270 w 779170"/>
                      <a:gd name="connsiteY8" fmla="*/ 148227 h 711012"/>
                      <a:gd name="connsiteX9" fmla="*/ 476990 w 779170"/>
                      <a:gd name="connsiteY9" fmla="*/ 114108 h 711012"/>
                      <a:gd name="connsiteX10" fmla="*/ 363670 w 779170"/>
                      <a:gd name="connsiteY10" fmla="*/ 52693 h 711012"/>
                      <a:gd name="connsiteX11" fmla="*/ 335925 w 779170"/>
                      <a:gd name="connsiteY11" fmla="*/ 22158 h 711012"/>
                      <a:gd name="connsiteX12" fmla="*/ 310315 w 779170"/>
                      <a:gd name="connsiteY12" fmla="*/ 4926 h 711012"/>
                      <a:gd name="connsiteX0" fmla="*/ 321517 w 790372"/>
                      <a:gd name="connsiteY0" fmla="*/ 4926 h 520899"/>
                      <a:gd name="connsiteX1" fmla="*/ 139666 w 790372"/>
                      <a:gd name="connsiteY1" fmla="*/ 170446 h 520899"/>
                      <a:gd name="connsiteX2" fmla="*/ 19229 w 790372"/>
                      <a:gd name="connsiteY2" fmla="*/ 359121 h 520899"/>
                      <a:gd name="connsiteX3" fmla="*/ 559900 w 790372"/>
                      <a:gd name="connsiteY3" fmla="*/ 520501 h 520899"/>
                      <a:gd name="connsiteX4" fmla="*/ 683183 w 790372"/>
                      <a:gd name="connsiteY4" fmla="*/ 312000 h 520899"/>
                      <a:gd name="connsiteX5" fmla="*/ 781404 w 790372"/>
                      <a:gd name="connsiteY5" fmla="*/ 174504 h 520899"/>
                      <a:gd name="connsiteX6" fmla="*/ 764237 w 790372"/>
                      <a:gd name="connsiteY6" fmla="*/ 162516 h 520899"/>
                      <a:gd name="connsiteX7" fmla="*/ 594472 w 790372"/>
                      <a:gd name="connsiteY7" fmla="*/ 148227 h 520899"/>
                      <a:gd name="connsiteX8" fmla="*/ 488192 w 790372"/>
                      <a:gd name="connsiteY8" fmla="*/ 114108 h 520899"/>
                      <a:gd name="connsiteX9" fmla="*/ 374872 w 790372"/>
                      <a:gd name="connsiteY9" fmla="*/ 52693 h 520899"/>
                      <a:gd name="connsiteX10" fmla="*/ 347127 w 790372"/>
                      <a:gd name="connsiteY10" fmla="*/ 22158 h 520899"/>
                      <a:gd name="connsiteX11" fmla="*/ 321517 w 790372"/>
                      <a:gd name="connsiteY11" fmla="*/ 4926 h 520899"/>
                      <a:gd name="connsiteX0" fmla="*/ 187541 w 656396"/>
                      <a:gd name="connsiteY0" fmla="*/ 4926 h 522678"/>
                      <a:gd name="connsiteX1" fmla="*/ 5690 w 656396"/>
                      <a:gd name="connsiteY1" fmla="*/ 170446 h 522678"/>
                      <a:gd name="connsiteX2" fmla="*/ 425924 w 656396"/>
                      <a:gd name="connsiteY2" fmla="*/ 520501 h 522678"/>
                      <a:gd name="connsiteX3" fmla="*/ 549207 w 656396"/>
                      <a:gd name="connsiteY3" fmla="*/ 312000 h 522678"/>
                      <a:gd name="connsiteX4" fmla="*/ 647428 w 656396"/>
                      <a:gd name="connsiteY4" fmla="*/ 174504 h 522678"/>
                      <a:gd name="connsiteX5" fmla="*/ 630261 w 656396"/>
                      <a:gd name="connsiteY5" fmla="*/ 162516 h 522678"/>
                      <a:gd name="connsiteX6" fmla="*/ 460496 w 656396"/>
                      <a:gd name="connsiteY6" fmla="*/ 148227 h 522678"/>
                      <a:gd name="connsiteX7" fmla="*/ 354216 w 656396"/>
                      <a:gd name="connsiteY7" fmla="*/ 114108 h 522678"/>
                      <a:gd name="connsiteX8" fmla="*/ 240896 w 656396"/>
                      <a:gd name="connsiteY8" fmla="*/ 52693 h 522678"/>
                      <a:gd name="connsiteX9" fmla="*/ 213151 w 656396"/>
                      <a:gd name="connsiteY9" fmla="*/ 22158 h 522678"/>
                      <a:gd name="connsiteX10" fmla="*/ 187541 w 656396"/>
                      <a:gd name="connsiteY10" fmla="*/ 4926 h 522678"/>
                      <a:gd name="connsiteX0" fmla="*/ 185592 w 654447"/>
                      <a:gd name="connsiteY0" fmla="*/ 4926 h 524854"/>
                      <a:gd name="connsiteX1" fmla="*/ 3741 w 654447"/>
                      <a:gd name="connsiteY1" fmla="*/ 170446 h 524854"/>
                      <a:gd name="connsiteX2" fmla="*/ 92063 w 654447"/>
                      <a:gd name="connsiteY2" fmla="*/ 430959 h 524854"/>
                      <a:gd name="connsiteX3" fmla="*/ 423975 w 654447"/>
                      <a:gd name="connsiteY3" fmla="*/ 520501 h 524854"/>
                      <a:gd name="connsiteX4" fmla="*/ 547258 w 654447"/>
                      <a:gd name="connsiteY4" fmla="*/ 312000 h 524854"/>
                      <a:gd name="connsiteX5" fmla="*/ 645479 w 654447"/>
                      <a:gd name="connsiteY5" fmla="*/ 174504 h 524854"/>
                      <a:gd name="connsiteX6" fmla="*/ 628312 w 654447"/>
                      <a:gd name="connsiteY6" fmla="*/ 162516 h 524854"/>
                      <a:gd name="connsiteX7" fmla="*/ 458547 w 654447"/>
                      <a:gd name="connsiteY7" fmla="*/ 148227 h 524854"/>
                      <a:gd name="connsiteX8" fmla="*/ 352267 w 654447"/>
                      <a:gd name="connsiteY8" fmla="*/ 114108 h 524854"/>
                      <a:gd name="connsiteX9" fmla="*/ 238947 w 654447"/>
                      <a:gd name="connsiteY9" fmla="*/ 52693 h 524854"/>
                      <a:gd name="connsiteX10" fmla="*/ 211202 w 654447"/>
                      <a:gd name="connsiteY10" fmla="*/ 22158 h 524854"/>
                      <a:gd name="connsiteX11" fmla="*/ 185592 w 654447"/>
                      <a:gd name="connsiteY11" fmla="*/ 4926 h 524854"/>
                      <a:gd name="connsiteX0" fmla="*/ 185592 w 654447"/>
                      <a:gd name="connsiteY0" fmla="*/ 4926 h 471874"/>
                      <a:gd name="connsiteX1" fmla="*/ 3741 w 654447"/>
                      <a:gd name="connsiteY1" fmla="*/ 170446 h 471874"/>
                      <a:gd name="connsiteX2" fmla="*/ 92063 w 654447"/>
                      <a:gd name="connsiteY2" fmla="*/ 430959 h 471874"/>
                      <a:gd name="connsiteX3" fmla="*/ 374121 w 654447"/>
                      <a:gd name="connsiteY3" fmla="*/ 454027 h 471874"/>
                      <a:gd name="connsiteX4" fmla="*/ 547258 w 654447"/>
                      <a:gd name="connsiteY4" fmla="*/ 312000 h 471874"/>
                      <a:gd name="connsiteX5" fmla="*/ 645479 w 654447"/>
                      <a:gd name="connsiteY5" fmla="*/ 174504 h 471874"/>
                      <a:gd name="connsiteX6" fmla="*/ 628312 w 654447"/>
                      <a:gd name="connsiteY6" fmla="*/ 162516 h 471874"/>
                      <a:gd name="connsiteX7" fmla="*/ 458547 w 654447"/>
                      <a:gd name="connsiteY7" fmla="*/ 148227 h 471874"/>
                      <a:gd name="connsiteX8" fmla="*/ 352267 w 654447"/>
                      <a:gd name="connsiteY8" fmla="*/ 114108 h 471874"/>
                      <a:gd name="connsiteX9" fmla="*/ 238947 w 654447"/>
                      <a:gd name="connsiteY9" fmla="*/ 52693 h 471874"/>
                      <a:gd name="connsiteX10" fmla="*/ 211202 w 654447"/>
                      <a:gd name="connsiteY10" fmla="*/ 22158 h 471874"/>
                      <a:gd name="connsiteX11" fmla="*/ 185592 w 654447"/>
                      <a:gd name="connsiteY11" fmla="*/ 4926 h 471874"/>
                      <a:gd name="connsiteX0" fmla="*/ 145453 w 614308"/>
                      <a:gd name="connsiteY0" fmla="*/ 4926 h 471874"/>
                      <a:gd name="connsiteX1" fmla="*/ 13459 w 614308"/>
                      <a:gd name="connsiteY1" fmla="*/ 220304 h 471874"/>
                      <a:gd name="connsiteX2" fmla="*/ 51924 w 614308"/>
                      <a:gd name="connsiteY2" fmla="*/ 430959 h 471874"/>
                      <a:gd name="connsiteX3" fmla="*/ 333982 w 614308"/>
                      <a:gd name="connsiteY3" fmla="*/ 454027 h 471874"/>
                      <a:gd name="connsiteX4" fmla="*/ 507119 w 614308"/>
                      <a:gd name="connsiteY4" fmla="*/ 312000 h 471874"/>
                      <a:gd name="connsiteX5" fmla="*/ 605340 w 614308"/>
                      <a:gd name="connsiteY5" fmla="*/ 174504 h 471874"/>
                      <a:gd name="connsiteX6" fmla="*/ 588173 w 614308"/>
                      <a:gd name="connsiteY6" fmla="*/ 162516 h 471874"/>
                      <a:gd name="connsiteX7" fmla="*/ 418408 w 614308"/>
                      <a:gd name="connsiteY7" fmla="*/ 148227 h 471874"/>
                      <a:gd name="connsiteX8" fmla="*/ 312128 w 614308"/>
                      <a:gd name="connsiteY8" fmla="*/ 114108 h 471874"/>
                      <a:gd name="connsiteX9" fmla="*/ 198808 w 614308"/>
                      <a:gd name="connsiteY9" fmla="*/ 52693 h 471874"/>
                      <a:gd name="connsiteX10" fmla="*/ 171063 w 614308"/>
                      <a:gd name="connsiteY10" fmla="*/ 22158 h 471874"/>
                      <a:gd name="connsiteX11" fmla="*/ 145453 w 614308"/>
                      <a:gd name="connsiteY11" fmla="*/ 4926 h 471874"/>
                      <a:gd name="connsiteX0" fmla="*/ 133190 w 602045"/>
                      <a:gd name="connsiteY0" fmla="*/ 4926 h 464360"/>
                      <a:gd name="connsiteX1" fmla="*/ 1196 w 602045"/>
                      <a:gd name="connsiteY1" fmla="*/ 220304 h 464360"/>
                      <a:gd name="connsiteX2" fmla="*/ 89520 w 602045"/>
                      <a:gd name="connsiteY2" fmla="*/ 414337 h 464360"/>
                      <a:gd name="connsiteX3" fmla="*/ 321719 w 602045"/>
                      <a:gd name="connsiteY3" fmla="*/ 454027 h 464360"/>
                      <a:gd name="connsiteX4" fmla="*/ 494856 w 602045"/>
                      <a:gd name="connsiteY4" fmla="*/ 312000 h 464360"/>
                      <a:gd name="connsiteX5" fmla="*/ 593077 w 602045"/>
                      <a:gd name="connsiteY5" fmla="*/ 174504 h 464360"/>
                      <a:gd name="connsiteX6" fmla="*/ 575910 w 602045"/>
                      <a:gd name="connsiteY6" fmla="*/ 162516 h 464360"/>
                      <a:gd name="connsiteX7" fmla="*/ 406145 w 602045"/>
                      <a:gd name="connsiteY7" fmla="*/ 148227 h 464360"/>
                      <a:gd name="connsiteX8" fmla="*/ 299865 w 602045"/>
                      <a:gd name="connsiteY8" fmla="*/ 114108 h 464360"/>
                      <a:gd name="connsiteX9" fmla="*/ 186545 w 602045"/>
                      <a:gd name="connsiteY9" fmla="*/ 52693 h 464360"/>
                      <a:gd name="connsiteX10" fmla="*/ 158800 w 602045"/>
                      <a:gd name="connsiteY10" fmla="*/ 22158 h 464360"/>
                      <a:gd name="connsiteX11" fmla="*/ 133190 w 602045"/>
                      <a:gd name="connsiteY11" fmla="*/ 4926 h 464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02045" h="464360">
                        <a:moveTo>
                          <a:pt x="133190" y="4926"/>
                        </a:moveTo>
                        <a:cubicBezTo>
                          <a:pt x="91390" y="20251"/>
                          <a:pt x="8474" y="152069"/>
                          <a:pt x="1196" y="220304"/>
                        </a:cubicBezTo>
                        <a:cubicBezTo>
                          <a:pt x="-6082" y="288539"/>
                          <a:pt x="19481" y="355995"/>
                          <a:pt x="89520" y="414337"/>
                        </a:cubicBezTo>
                        <a:cubicBezTo>
                          <a:pt x="159559" y="472679"/>
                          <a:pt x="254163" y="471083"/>
                          <a:pt x="321719" y="454027"/>
                        </a:cubicBezTo>
                        <a:cubicBezTo>
                          <a:pt x="389275" y="436971"/>
                          <a:pt x="449630" y="358587"/>
                          <a:pt x="494856" y="312000"/>
                        </a:cubicBezTo>
                        <a:cubicBezTo>
                          <a:pt x="540082" y="265413"/>
                          <a:pt x="579568" y="199418"/>
                          <a:pt x="593077" y="174504"/>
                        </a:cubicBezTo>
                        <a:cubicBezTo>
                          <a:pt x="606586" y="149590"/>
                          <a:pt x="607755" y="161379"/>
                          <a:pt x="575910" y="162516"/>
                        </a:cubicBezTo>
                        <a:cubicBezTo>
                          <a:pt x="544065" y="163653"/>
                          <a:pt x="452153" y="156295"/>
                          <a:pt x="406145" y="148227"/>
                        </a:cubicBezTo>
                        <a:cubicBezTo>
                          <a:pt x="360138" y="140159"/>
                          <a:pt x="338534" y="130030"/>
                          <a:pt x="299865" y="114108"/>
                        </a:cubicBezTo>
                        <a:cubicBezTo>
                          <a:pt x="261196" y="98186"/>
                          <a:pt x="210056" y="68018"/>
                          <a:pt x="186545" y="52693"/>
                        </a:cubicBezTo>
                        <a:cubicBezTo>
                          <a:pt x="163034" y="37368"/>
                          <a:pt x="167693" y="30119"/>
                          <a:pt x="158800" y="22158"/>
                        </a:cubicBezTo>
                        <a:cubicBezTo>
                          <a:pt x="149908" y="14197"/>
                          <a:pt x="139685" y="-10399"/>
                          <a:pt x="133190" y="49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pic>
                <p:nvPicPr>
                  <p:cNvPr id="509" name="Picture 2" descr="C:\Users\CHAMERS\Desktop\BTVfig1crop.jpg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769" t="25315" r="66202" b="11912"/>
                  <a:stretch/>
                </p:blipFill>
                <p:spPr bwMode="auto">
                  <a:xfrm rot="452122">
                    <a:off x="4305113" y="2607464"/>
                    <a:ext cx="68132" cy="69119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0" name="Picture 2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238160" y="2455976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1" name="Picture 3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542761" y="2220352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2" name="Picture 4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714736" y="2410751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3" name="Picture 5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469972" y="2584257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4" name="Picture 6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636948" y="2541451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5" name="Picture 7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160373" y="2126189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6" name="Picture 8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37171" y="2329220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7" name="Picture 9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522838" y="2399854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8" name="Picture 10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90600" y="2126189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9" name="Picture 11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675842" y="2269032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488" name="Ellipse 5"/>
                <p:cNvSpPr/>
                <p:nvPr/>
              </p:nvSpPr>
              <p:spPr bwMode="auto">
                <a:xfrm>
                  <a:off x="7715181" y="3165111"/>
                  <a:ext cx="65933" cy="41768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933" h="41768">
                      <a:moveTo>
                        <a:pt x="1162" y="40465"/>
                      </a:moveTo>
                      <a:cubicBezTo>
                        <a:pt x="-3227" y="36983"/>
                        <a:pt x="5784" y="20446"/>
                        <a:pt x="11975" y="13858"/>
                      </a:cubicBezTo>
                      <a:cubicBezTo>
                        <a:pt x="18166" y="7270"/>
                        <a:pt x="29317" y="1662"/>
                        <a:pt x="38310" y="937"/>
                      </a:cubicBezTo>
                      <a:cubicBezTo>
                        <a:pt x="47303" y="212"/>
                        <a:pt x="65933" y="-3116"/>
                        <a:pt x="65933" y="9509"/>
                      </a:cubicBezTo>
                      <a:cubicBezTo>
                        <a:pt x="65933" y="22134"/>
                        <a:pt x="49105" y="29592"/>
                        <a:pt x="38310" y="34751"/>
                      </a:cubicBezTo>
                      <a:cubicBezTo>
                        <a:pt x="27515" y="39910"/>
                        <a:pt x="5551" y="43947"/>
                        <a:pt x="1162" y="4046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489" name="Ellipse 5"/>
                <p:cNvSpPr/>
                <p:nvPr/>
              </p:nvSpPr>
              <p:spPr bwMode="auto">
                <a:xfrm>
                  <a:off x="8038589" y="3140671"/>
                  <a:ext cx="87363" cy="40692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0220"/>
                    <a:gd name="connsiteY0" fmla="*/ 40465 h 41768"/>
                    <a:gd name="connsiteX1" fmla="*/ 11975 w 80220"/>
                    <a:gd name="connsiteY1" fmla="*/ 13858 h 41768"/>
                    <a:gd name="connsiteX2" fmla="*/ 38310 w 80220"/>
                    <a:gd name="connsiteY2" fmla="*/ 937 h 41768"/>
                    <a:gd name="connsiteX3" fmla="*/ 80220 w 80220"/>
                    <a:gd name="connsiteY3" fmla="*/ 9509 h 41768"/>
                    <a:gd name="connsiteX4" fmla="*/ 38310 w 80220"/>
                    <a:gd name="connsiteY4" fmla="*/ 34751 h 41768"/>
                    <a:gd name="connsiteX5" fmla="*/ 1162 w 80220"/>
                    <a:gd name="connsiteY5" fmla="*/ 40465 h 41768"/>
                    <a:gd name="connsiteX0" fmla="*/ 1162 w 87363"/>
                    <a:gd name="connsiteY0" fmla="*/ 39551 h 40692"/>
                    <a:gd name="connsiteX1" fmla="*/ 11975 w 87363"/>
                    <a:gd name="connsiteY1" fmla="*/ 12944 h 40692"/>
                    <a:gd name="connsiteX2" fmla="*/ 38310 w 87363"/>
                    <a:gd name="connsiteY2" fmla="*/ 23 h 40692"/>
                    <a:gd name="connsiteX3" fmla="*/ 87363 w 87363"/>
                    <a:gd name="connsiteY3" fmla="*/ 15739 h 40692"/>
                    <a:gd name="connsiteX4" fmla="*/ 38310 w 87363"/>
                    <a:gd name="connsiteY4" fmla="*/ 33837 h 40692"/>
                    <a:gd name="connsiteX5" fmla="*/ 1162 w 87363"/>
                    <a:gd name="connsiteY5" fmla="*/ 39551 h 40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363" h="40692">
                      <a:moveTo>
                        <a:pt x="1162" y="39551"/>
                      </a:moveTo>
                      <a:cubicBezTo>
                        <a:pt x="-3227" y="36069"/>
                        <a:pt x="5784" y="19532"/>
                        <a:pt x="11975" y="12944"/>
                      </a:cubicBezTo>
                      <a:cubicBezTo>
                        <a:pt x="18166" y="6356"/>
                        <a:pt x="25745" y="-443"/>
                        <a:pt x="38310" y="23"/>
                      </a:cubicBezTo>
                      <a:cubicBezTo>
                        <a:pt x="50875" y="489"/>
                        <a:pt x="87363" y="3114"/>
                        <a:pt x="87363" y="15739"/>
                      </a:cubicBezTo>
                      <a:cubicBezTo>
                        <a:pt x="87363" y="28364"/>
                        <a:pt x="52677" y="29868"/>
                        <a:pt x="38310" y="33837"/>
                      </a:cubicBezTo>
                      <a:cubicBezTo>
                        <a:pt x="23943" y="37806"/>
                        <a:pt x="5551" y="43033"/>
                        <a:pt x="1162" y="3955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490" name="Ellipse 5"/>
                <p:cNvSpPr/>
                <p:nvPr/>
              </p:nvSpPr>
              <p:spPr bwMode="auto">
                <a:xfrm>
                  <a:off x="7956209" y="3094633"/>
                  <a:ext cx="89746" cy="35728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9746"/>
                    <a:gd name="connsiteY0" fmla="*/ 39734 h 40979"/>
                    <a:gd name="connsiteX1" fmla="*/ 11975 w 89746"/>
                    <a:gd name="connsiteY1" fmla="*/ 13127 h 40979"/>
                    <a:gd name="connsiteX2" fmla="*/ 38310 w 89746"/>
                    <a:gd name="connsiteY2" fmla="*/ 206 h 40979"/>
                    <a:gd name="connsiteX3" fmla="*/ 89746 w 89746"/>
                    <a:gd name="connsiteY3" fmla="*/ 11159 h 40979"/>
                    <a:gd name="connsiteX4" fmla="*/ 38310 w 89746"/>
                    <a:gd name="connsiteY4" fmla="*/ 34020 h 40979"/>
                    <a:gd name="connsiteX5" fmla="*/ 1162 w 89746"/>
                    <a:gd name="connsiteY5" fmla="*/ 39734 h 40979"/>
                    <a:gd name="connsiteX0" fmla="*/ 1162 w 89746"/>
                    <a:gd name="connsiteY0" fmla="*/ 34665 h 35910"/>
                    <a:gd name="connsiteX1" fmla="*/ 11975 w 89746"/>
                    <a:gd name="connsiteY1" fmla="*/ 8058 h 35910"/>
                    <a:gd name="connsiteX2" fmla="*/ 47835 w 89746"/>
                    <a:gd name="connsiteY2" fmla="*/ 4662 h 35910"/>
                    <a:gd name="connsiteX3" fmla="*/ 89746 w 89746"/>
                    <a:gd name="connsiteY3" fmla="*/ 6090 h 35910"/>
                    <a:gd name="connsiteX4" fmla="*/ 38310 w 89746"/>
                    <a:gd name="connsiteY4" fmla="*/ 28951 h 35910"/>
                    <a:gd name="connsiteX5" fmla="*/ 1162 w 89746"/>
                    <a:gd name="connsiteY5" fmla="*/ 34665 h 35910"/>
                    <a:gd name="connsiteX0" fmla="*/ 1162 w 89746"/>
                    <a:gd name="connsiteY0" fmla="*/ 34977 h 35728"/>
                    <a:gd name="connsiteX1" fmla="*/ 11975 w 89746"/>
                    <a:gd name="connsiteY1" fmla="*/ 15514 h 35728"/>
                    <a:gd name="connsiteX2" fmla="*/ 47835 w 89746"/>
                    <a:gd name="connsiteY2" fmla="*/ 4974 h 35728"/>
                    <a:gd name="connsiteX3" fmla="*/ 89746 w 89746"/>
                    <a:gd name="connsiteY3" fmla="*/ 6402 h 35728"/>
                    <a:gd name="connsiteX4" fmla="*/ 38310 w 89746"/>
                    <a:gd name="connsiteY4" fmla="*/ 29263 h 35728"/>
                    <a:gd name="connsiteX5" fmla="*/ 1162 w 89746"/>
                    <a:gd name="connsiteY5" fmla="*/ 34977 h 35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46" h="35728">
                      <a:moveTo>
                        <a:pt x="1162" y="34977"/>
                      </a:moveTo>
                      <a:cubicBezTo>
                        <a:pt x="-3227" y="32686"/>
                        <a:pt x="5784" y="22102"/>
                        <a:pt x="11975" y="15514"/>
                      </a:cubicBezTo>
                      <a:cubicBezTo>
                        <a:pt x="18166" y="8926"/>
                        <a:pt x="34873" y="6493"/>
                        <a:pt x="47835" y="4974"/>
                      </a:cubicBezTo>
                      <a:cubicBezTo>
                        <a:pt x="60797" y="3455"/>
                        <a:pt x="89746" y="-6223"/>
                        <a:pt x="89746" y="6402"/>
                      </a:cubicBezTo>
                      <a:cubicBezTo>
                        <a:pt x="89746" y="19027"/>
                        <a:pt x="53074" y="24501"/>
                        <a:pt x="38310" y="29263"/>
                      </a:cubicBezTo>
                      <a:cubicBezTo>
                        <a:pt x="23546" y="34025"/>
                        <a:pt x="5551" y="37268"/>
                        <a:pt x="1162" y="349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491" name="Ellipse 5"/>
                <p:cNvSpPr/>
                <p:nvPr/>
              </p:nvSpPr>
              <p:spPr bwMode="auto">
                <a:xfrm>
                  <a:off x="7647511" y="3093663"/>
                  <a:ext cx="63552" cy="39179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9746"/>
                    <a:gd name="connsiteY0" fmla="*/ 39734 h 40979"/>
                    <a:gd name="connsiteX1" fmla="*/ 11975 w 89746"/>
                    <a:gd name="connsiteY1" fmla="*/ 13127 h 40979"/>
                    <a:gd name="connsiteX2" fmla="*/ 38310 w 89746"/>
                    <a:gd name="connsiteY2" fmla="*/ 206 h 40979"/>
                    <a:gd name="connsiteX3" fmla="*/ 89746 w 89746"/>
                    <a:gd name="connsiteY3" fmla="*/ 11159 h 40979"/>
                    <a:gd name="connsiteX4" fmla="*/ 38310 w 89746"/>
                    <a:gd name="connsiteY4" fmla="*/ 34020 h 40979"/>
                    <a:gd name="connsiteX5" fmla="*/ 1162 w 89746"/>
                    <a:gd name="connsiteY5" fmla="*/ 39734 h 40979"/>
                    <a:gd name="connsiteX0" fmla="*/ 1162 w 89746"/>
                    <a:gd name="connsiteY0" fmla="*/ 34665 h 35910"/>
                    <a:gd name="connsiteX1" fmla="*/ 11975 w 89746"/>
                    <a:gd name="connsiteY1" fmla="*/ 8058 h 35910"/>
                    <a:gd name="connsiteX2" fmla="*/ 47835 w 89746"/>
                    <a:gd name="connsiteY2" fmla="*/ 4662 h 35910"/>
                    <a:gd name="connsiteX3" fmla="*/ 89746 w 89746"/>
                    <a:gd name="connsiteY3" fmla="*/ 6090 h 35910"/>
                    <a:gd name="connsiteX4" fmla="*/ 38310 w 89746"/>
                    <a:gd name="connsiteY4" fmla="*/ 28951 h 35910"/>
                    <a:gd name="connsiteX5" fmla="*/ 1162 w 89746"/>
                    <a:gd name="connsiteY5" fmla="*/ 34665 h 35910"/>
                    <a:gd name="connsiteX0" fmla="*/ 1162 w 89746"/>
                    <a:gd name="connsiteY0" fmla="*/ 34977 h 35728"/>
                    <a:gd name="connsiteX1" fmla="*/ 11975 w 89746"/>
                    <a:gd name="connsiteY1" fmla="*/ 15514 h 35728"/>
                    <a:gd name="connsiteX2" fmla="*/ 47835 w 89746"/>
                    <a:gd name="connsiteY2" fmla="*/ 4974 h 35728"/>
                    <a:gd name="connsiteX3" fmla="*/ 89746 w 89746"/>
                    <a:gd name="connsiteY3" fmla="*/ 6402 h 35728"/>
                    <a:gd name="connsiteX4" fmla="*/ 38310 w 89746"/>
                    <a:gd name="connsiteY4" fmla="*/ 29263 h 35728"/>
                    <a:gd name="connsiteX5" fmla="*/ 1162 w 89746"/>
                    <a:gd name="connsiteY5" fmla="*/ 34977 h 35728"/>
                    <a:gd name="connsiteX0" fmla="*/ 1162 w 58789"/>
                    <a:gd name="connsiteY0" fmla="*/ 31483 h 32136"/>
                    <a:gd name="connsiteX1" fmla="*/ 11975 w 58789"/>
                    <a:gd name="connsiteY1" fmla="*/ 12020 h 32136"/>
                    <a:gd name="connsiteX2" fmla="*/ 47835 w 58789"/>
                    <a:gd name="connsiteY2" fmla="*/ 1480 h 32136"/>
                    <a:gd name="connsiteX3" fmla="*/ 58789 w 58789"/>
                    <a:gd name="connsiteY3" fmla="*/ 8490 h 32136"/>
                    <a:gd name="connsiteX4" fmla="*/ 38310 w 58789"/>
                    <a:gd name="connsiteY4" fmla="*/ 25769 h 32136"/>
                    <a:gd name="connsiteX5" fmla="*/ 1162 w 58789"/>
                    <a:gd name="connsiteY5" fmla="*/ 31483 h 32136"/>
                    <a:gd name="connsiteX0" fmla="*/ 1162 w 63552"/>
                    <a:gd name="connsiteY0" fmla="*/ 30065 h 30617"/>
                    <a:gd name="connsiteX1" fmla="*/ 11975 w 63552"/>
                    <a:gd name="connsiteY1" fmla="*/ 10602 h 30617"/>
                    <a:gd name="connsiteX2" fmla="*/ 47835 w 63552"/>
                    <a:gd name="connsiteY2" fmla="*/ 62 h 30617"/>
                    <a:gd name="connsiteX3" fmla="*/ 63552 w 63552"/>
                    <a:gd name="connsiteY3" fmla="*/ 14515 h 30617"/>
                    <a:gd name="connsiteX4" fmla="*/ 38310 w 63552"/>
                    <a:gd name="connsiteY4" fmla="*/ 24351 h 30617"/>
                    <a:gd name="connsiteX5" fmla="*/ 1162 w 63552"/>
                    <a:gd name="connsiteY5" fmla="*/ 30065 h 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52" h="30617">
                      <a:moveTo>
                        <a:pt x="1162" y="30065"/>
                      </a:moveTo>
                      <a:cubicBezTo>
                        <a:pt x="-3227" y="27774"/>
                        <a:pt x="5784" y="17190"/>
                        <a:pt x="11975" y="10602"/>
                      </a:cubicBezTo>
                      <a:cubicBezTo>
                        <a:pt x="18166" y="4014"/>
                        <a:pt x="39239" y="-590"/>
                        <a:pt x="47835" y="62"/>
                      </a:cubicBezTo>
                      <a:cubicBezTo>
                        <a:pt x="56431" y="714"/>
                        <a:pt x="63552" y="1890"/>
                        <a:pt x="63552" y="14515"/>
                      </a:cubicBezTo>
                      <a:cubicBezTo>
                        <a:pt x="63552" y="27140"/>
                        <a:pt x="48708" y="21759"/>
                        <a:pt x="38310" y="24351"/>
                      </a:cubicBezTo>
                      <a:cubicBezTo>
                        <a:pt x="27912" y="26943"/>
                        <a:pt x="5551" y="32356"/>
                        <a:pt x="1162" y="3006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</p:grpSp>
          <p:grpSp>
            <p:nvGrpSpPr>
              <p:cNvPr id="520" name="Groupe 519"/>
              <p:cNvGrpSpPr/>
              <p:nvPr/>
            </p:nvGrpSpPr>
            <p:grpSpPr>
              <a:xfrm>
                <a:off x="6012160" y="5497200"/>
                <a:ext cx="864000" cy="709277"/>
                <a:chOff x="7415619" y="2527495"/>
                <a:chExt cx="834926" cy="682779"/>
              </a:xfrm>
            </p:grpSpPr>
            <p:grpSp>
              <p:nvGrpSpPr>
                <p:cNvPr id="521" name="Groupe 520"/>
                <p:cNvGrpSpPr>
                  <a:grpSpLocks noChangeAspect="1"/>
                </p:cNvGrpSpPr>
                <p:nvPr/>
              </p:nvGrpSpPr>
              <p:grpSpPr>
                <a:xfrm>
                  <a:off x="7415619" y="2527495"/>
                  <a:ext cx="834926" cy="682779"/>
                  <a:chOff x="3739809" y="2021450"/>
                  <a:chExt cx="1217776" cy="995864"/>
                </a:xfrm>
              </p:grpSpPr>
              <p:sp>
                <p:nvSpPr>
                  <p:cNvPr id="526" name="Forme libre 525"/>
                  <p:cNvSpPr/>
                  <p:nvPr/>
                </p:nvSpPr>
                <p:spPr>
                  <a:xfrm>
                    <a:off x="4171139" y="2718457"/>
                    <a:ext cx="105915" cy="298857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7" name="Forme libre 526"/>
                  <p:cNvSpPr/>
                  <p:nvPr/>
                </p:nvSpPr>
                <p:spPr>
                  <a:xfrm>
                    <a:off x="4072503" y="2628830"/>
                    <a:ext cx="103044" cy="28108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8" name="Forme libre 527"/>
                  <p:cNvSpPr/>
                  <p:nvPr/>
                </p:nvSpPr>
                <p:spPr>
                  <a:xfrm>
                    <a:off x="4643256" y="2687233"/>
                    <a:ext cx="134554" cy="288149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9" name="Forme libre 528"/>
                  <p:cNvSpPr/>
                  <p:nvPr/>
                </p:nvSpPr>
                <p:spPr>
                  <a:xfrm>
                    <a:off x="4521303" y="2610382"/>
                    <a:ext cx="134554" cy="288149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0" name="Forme libre 529"/>
                  <p:cNvSpPr/>
                  <p:nvPr/>
                </p:nvSpPr>
                <p:spPr>
                  <a:xfrm>
                    <a:off x="4061846" y="2021450"/>
                    <a:ext cx="894039" cy="756809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orme libre 530"/>
                  <p:cNvSpPr/>
                  <p:nvPr/>
                </p:nvSpPr>
                <p:spPr>
                  <a:xfrm>
                    <a:off x="4862526" y="2144432"/>
                    <a:ext cx="95059" cy="88092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2" name="Forme libre 531"/>
                  <p:cNvSpPr/>
                  <p:nvPr/>
                </p:nvSpPr>
                <p:spPr>
                  <a:xfrm>
                    <a:off x="3760759" y="2170017"/>
                    <a:ext cx="482392" cy="477128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3" name="Forme libre 532"/>
                  <p:cNvSpPr/>
                  <p:nvPr/>
                </p:nvSpPr>
                <p:spPr>
                  <a:xfrm>
                    <a:off x="4196783" y="2206078"/>
                    <a:ext cx="207964" cy="72764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4" name="Forme libre 533"/>
                  <p:cNvSpPr/>
                  <p:nvPr/>
                </p:nvSpPr>
                <p:spPr>
                  <a:xfrm>
                    <a:off x="3739809" y="2127513"/>
                    <a:ext cx="223800" cy="86083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5" name="Ellipse 534"/>
                  <p:cNvSpPr/>
                  <p:nvPr/>
                </p:nvSpPr>
                <p:spPr>
                  <a:xfrm>
                    <a:off x="3851709" y="2524456"/>
                    <a:ext cx="13919" cy="1808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6" name="Ellipse 535"/>
                  <p:cNvSpPr/>
                  <p:nvPr/>
                </p:nvSpPr>
                <p:spPr>
                  <a:xfrm>
                    <a:off x="3907450" y="2560629"/>
                    <a:ext cx="13919" cy="1808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7" name="Ellipse 536"/>
                  <p:cNvSpPr/>
                  <p:nvPr/>
                </p:nvSpPr>
                <p:spPr>
                  <a:xfrm rot="2941951">
                    <a:off x="3865555" y="2267635"/>
                    <a:ext cx="112467" cy="100412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8" name="Ellipse 537"/>
                  <p:cNvSpPr/>
                  <p:nvPr/>
                </p:nvSpPr>
                <p:spPr>
                  <a:xfrm rot="1887608">
                    <a:off x="3915145" y="2310071"/>
                    <a:ext cx="32881" cy="27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Ellipse 538"/>
                  <p:cNvSpPr/>
                  <p:nvPr/>
                </p:nvSpPr>
                <p:spPr>
                  <a:xfrm rot="20545657" flipH="1">
                    <a:off x="4012280" y="2333100"/>
                    <a:ext cx="136327" cy="82838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0" name="Ellipse 539"/>
                  <p:cNvSpPr/>
                  <p:nvPr/>
                </p:nvSpPr>
                <p:spPr>
                  <a:xfrm flipH="1">
                    <a:off x="4051980" y="2361680"/>
                    <a:ext cx="32881" cy="27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1" name="Forme libre 540"/>
                  <p:cNvSpPr/>
                  <p:nvPr/>
                </p:nvSpPr>
                <p:spPr>
                  <a:xfrm>
                    <a:off x="3781646" y="2532152"/>
                    <a:ext cx="185829" cy="97972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2" name="Forme libre 541"/>
                  <p:cNvSpPr/>
                  <p:nvPr/>
                </p:nvSpPr>
                <p:spPr>
                  <a:xfrm>
                    <a:off x="3762085" y="2589794"/>
                    <a:ext cx="150511" cy="116090"/>
                  </a:xfrm>
                  <a:custGeom>
                    <a:avLst/>
                    <a:gdLst>
                      <a:gd name="connsiteX0" fmla="*/ 394857 w 860460"/>
                      <a:gd name="connsiteY0" fmla="*/ 1551 h 741646"/>
                      <a:gd name="connsiteX1" fmla="*/ 169669 w 860460"/>
                      <a:gd name="connsiteY1" fmla="*/ 110733 h 741646"/>
                      <a:gd name="connsiteX2" fmla="*/ 5896 w 860460"/>
                      <a:gd name="connsiteY2" fmla="*/ 342745 h 741646"/>
                      <a:gd name="connsiteX3" fmla="*/ 46839 w 860460"/>
                      <a:gd name="connsiteY3" fmla="*/ 567933 h 741646"/>
                      <a:gd name="connsiteX4" fmla="*/ 149197 w 860460"/>
                      <a:gd name="connsiteY4" fmla="*/ 731706 h 741646"/>
                      <a:gd name="connsiteX5" fmla="*/ 442624 w 860460"/>
                      <a:gd name="connsiteY5" fmla="*/ 704410 h 741646"/>
                      <a:gd name="connsiteX6" fmla="*/ 715579 w 860460"/>
                      <a:gd name="connsiteY6" fmla="*/ 547461 h 741646"/>
                      <a:gd name="connsiteX7" fmla="*/ 756523 w 860460"/>
                      <a:gd name="connsiteY7" fmla="*/ 308625 h 741646"/>
                      <a:gd name="connsiteX8" fmla="*/ 858881 w 860460"/>
                      <a:gd name="connsiteY8" fmla="*/ 138028 h 741646"/>
                      <a:gd name="connsiteX9" fmla="*/ 667812 w 860460"/>
                      <a:gd name="connsiteY9" fmla="*/ 144852 h 741646"/>
                      <a:gd name="connsiteX10" fmla="*/ 544982 w 860460"/>
                      <a:gd name="connsiteY10" fmla="*/ 110733 h 741646"/>
                      <a:gd name="connsiteX11" fmla="*/ 435800 w 860460"/>
                      <a:gd name="connsiteY11" fmla="*/ 49318 h 741646"/>
                      <a:gd name="connsiteX12" fmla="*/ 394857 w 860460"/>
                      <a:gd name="connsiteY12" fmla="*/ 1551 h 741646"/>
                      <a:gd name="connsiteX0" fmla="*/ 394857 w 860460"/>
                      <a:gd name="connsiteY0" fmla="*/ 1551 h 741646"/>
                      <a:gd name="connsiteX1" fmla="*/ 169669 w 860460"/>
                      <a:gd name="connsiteY1" fmla="*/ 110733 h 741646"/>
                      <a:gd name="connsiteX2" fmla="*/ 5896 w 860460"/>
                      <a:gd name="connsiteY2" fmla="*/ 342745 h 741646"/>
                      <a:gd name="connsiteX3" fmla="*/ 46839 w 860460"/>
                      <a:gd name="connsiteY3" fmla="*/ 567933 h 741646"/>
                      <a:gd name="connsiteX4" fmla="*/ 149197 w 860460"/>
                      <a:gd name="connsiteY4" fmla="*/ 731706 h 741646"/>
                      <a:gd name="connsiteX5" fmla="*/ 442624 w 860460"/>
                      <a:gd name="connsiteY5" fmla="*/ 704410 h 741646"/>
                      <a:gd name="connsiteX6" fmla="*/ 715579 w 860460"/>
                      <a:gd name="connsiteY6" fmla="*/ 547461 h 741646"/>
                      <a:gd name="connsiteX7" fmla="*/ 756523 w 860460"/>
                      <a:gd name="connsiteY7" fmla="*/ 308625 h 741646"/>
                      <a:gd name="connsiteX8" fmla="*/ 858881 w 860460"/>
                      <a:gd name="connsiteY8" fmla="*/ 138028 h 741646"/>
                      <a:gd name="connsiteX9" fmla="*/ 667812 w 860460"/>
                      <a:gd name="connsiteY9" fmla="*/ 144852 h 741646"/>
                      <a:gd name="connsiteX10" fmla="*/ 544982 w 860460"/>
                      <a:gd name="connsiteY10" fmla="*/ 110733 h 741646"/>
                      <a:gd name="connsiteX11" fmla="*/ 448212 w 860460"/>
                      <a:gd name="connsiteY11" fmla="*/ 49318 h 741646"/>
                      <a:gd name="connsiteX12" fmla="*/ 394857 w 860460"/>
                      <a:gd name="connsiteY12" fmla="*/ 1551 h 741646"/>
                      <a:gd name="connsiteX0" fmla="*/ 394857 w 860460"/>
                      <a:gd name="connsiteY0" fmla="*/ 1656 h 741751"/>
                      <a:gd name="connsiteX1" fmla="*/ 169669 w 860460"/>
                      <a:gd name="connsiteY1" fmla="*/ 110838 h 741751"/>
                      <a:gd name="connsiteX2" fmla="*/ 5896 w 860460"/>
                      <a:gd name="connsiteY2" fmla="*/ 342850 h 741751"/>
                      <a:gd name="connsiteX3" fmla="*/ 46839 w 860460"/>
                      <a:gd name="connsiteY3" fmla="*/ 568038 h 741751"/>
                      <a:gd name="connsiteX4" fmla="*/ 149197 w 860460"/>
                      <a:gd name="connsiteY4" fmla="*/ 731811 h 741751"/>
                      <a:gd name="connsiteX5" fmla="*/ 442624 w 860460"/>
                      <a:gd name="connsiteY5" fmla="*/ 704515 h 741751"/>
                      <a:gd name="connsiteX6" fmla="*/ 715579 w 860460"/>
                      <a:gd name="connsiteY6" fmla="*/ 547566 h 741751"/>
                      <a:gd name="connsiteX7" fmla="*/ 756523 w 860460"/>
                      <a:gd name="connsiteY7" fmla="*/ 308730 h 741751"/>
                      <a:gd name="connsiteX8" fmla="*/ 858881 w 860460"/>
                      <a:gd name="connsiteY8" fmla="*/ 138133 h 741751"/>
                      <a:gd name="connsiteX9" fmla="*/ 667812 w 860460"/>
                      <a:gd name="connsiteY9" fmla="*/ 144957 h 741751"/>
                      <a:gd name="connsiteX10" fmla="*/ 561532 w 860460"/>
                      <a:gd name="connsiteY10" fmla="*/ 110838 h 741751"/>
                      <a:gd name="connsiteX11" fmla="*/ 448212 w 860460"/>
                      <a:gd name="connsiteY11" fmla="*/ 49423 h 741751"/>
                      <a:gd name="connsiteX12" fmla="*/ 394857 w 860460"/>
                      <a:gd name="connsiteY12" fmla="*/ 1656 h 741751"/>
                      <a:gd name="connsiteX0" fmla="*/ 394857 w 861412"/>
                      <a:gd name="connsiteY0" fmla="*/ 1656 h 741751"/>
                      <a:gd name="connsiteX1" fmla="*/ 169669 w 861412"/>
                      <a:gd name="connsiteY1" fmla="*/ 110838 h 741751"/>
                      <a:gd name="connsiteX2" fmla="*/ 5896 w 861412"/>
                      <a:gd name="connsiteY2" fmla="*/ 342850 h 741751"/>
                      <a:gd name="connsiteX3" fmla="*/ 46839 w 861412"/>
                      <a:gd name="connsiteY3" fmla="*/ 568038 h 741751"/>
                      <a:gd name="connsiteX4" fmla="*/ 149197 w 861412"/>
                      <a:gd name="connsiteY4" fmla="*/ 731811 h 741751"/>
                      <a:gd name="connsiteX5" fmla="*/ 442624 w 861412"/>
                      <a:gd name="connsiteY5" fmla="*/ 704515 h 741751"/>
                      <a:gd name="connsiteX6" fmla="*/ 715579 w 861412"/>
                      <a:gd name="connsiteY6" fmla="*/ 547566 h 741751"/>
                      <a:gd name="connsiteX7" fmla="*/ 756523 w 861412"/>
                      <a:gd name="connsiteY7" fmla="*/ 308730 h 741751"/>
                      <a:gd name="connsiteX8" fmla="*/ 858881 w 861412"/>
                      <a:gd name="connsiteY8" fmla="*/ 138133 h 741751"/>
                      <a:gd name="connsiteX9" fmla="*/ 816394 w 861412"/>
                      <a:gd name="connsiteY9" fmla="*/ 141593 h 741751"/>
                      <a:gd name="connsiteX10" fmla="*/ 667812 w 861412"/>
                      <a:gd name="connsiteY10" fmla="*/ 144957 h 741751"/>
                      <a:gd name="connsiteX11" fmla="*/ 561532 w 861412"/>
                      <a:gd name="connsiteY11" fmla="*/ 110838 h 741751"/>
                      <a:gd name="connsiteX12" fmla="*/ 448212 w 861412"/>
                      <a:gd name="connsiteY12" fmla="*/ 49423 h 741751"/>
                      <a:gd name="connsiteX13" fmla="*/ 394857 w 861412"/>
                      <a:gd name="connsiteY13" fmla="*/ 1656 h 741751"/>
                      <a:gd name="connsiteX0" fmla="*/ 394857 w 857645"/>
                      <a:gd name="connsiteY0" fmla="*/ 1656 h 741751"/>
                      <a:gd name="connsiteX1" fmla="*/ 169669 w 857645"/>
                      <a:gd name="connsiteY1" fmla="*/ 110838 h 741751"/>
                      <a:gd name="connsiteX2" fmla="*/ 5896 w 857645"/>
                      <a:gd name="connsiteY2" fmla="*/ 342850 h 741751"/>
                      <a:gd name="connsiteX3" fmla="*/ 46839 w 857645"/>
                      <a:gd name="connsiteY3" fmla="*/ 568038 h 741751"/>
                      <a:gd name="connsiteX4" fmla="*/ 149197 w 857645"/>
                      <a:gd name="connsiteY4" fmla="*/ 731811 h 741751"/>
                      <a:gd name="connsiteX5" fmla="*/ 442624 w 857645"/>
                      <a:gd name="connsiteY5" fmla="*/ 704515 h 741751"/>
                      <a:gd name="connsiteX6" fmla="*/ 715579 w 857645"/>
                      <a:gd name="connsiteY6" fmla="*/ 547566 h 741751"/>
                      <a:gd name="connsiteX7" fmla="*/ 756523 w 857645"/>
                      <a:gd name="connsiteY7" fmla="*/ 308730 h 741751"/>
                      <a:gd name="connsiteX8" fmla="*/ 854744 w 857645"/>
                      <a:gd name="connsiteY8" fmla="*/ 171234 h 741751"/>
                      <a:gd name="connsiteX9" fmla="*/ 816394 w 857645"/>
                      <a:gd name="connsiteY9" fmla="*/ 141593 h 741751"/>
                      <a:gd name="connsiteX10" fmla="*/ 667812 w 857645"/>
                      <a:gd name="connsiteY10" fmla="*/ 144957 h 741751"/>
                      <a:gd name="connsiteX11" fmla="*/ 561532 w 857645"/>
                      <a:gd name="connsiteY11" fmla="*/ 110838 h 741751"/>
                      <a:gd name="connsiteX12" fmla="*/ 448212 w 857645"/>
                      <a:gd name="connsiteY12" fmla="*/ 49423 h 741751"/>
                      <a:gd name="connsiteX13" fmla="*/ 394857 w 857645"/>
                      <a:gd name="connsiteY13" fmla="*/ 1656 h 74175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57645"/>
                      <a:gd name="connsiteY0" fmla="*/ 4926 h 745021"/>
                      <a:gd name="connsiteX1" fmla="*/ 169669 w 857645"/>
                      <a:gd name="connsiteY1" fmla="*/ 114108 h 745021"/>
                      <a:gd name="connsiteX2" fmla="*/ 5896 w 857645"/>
                      <a:gd name="connsiteY2" fmla="*/ 346120 h 745021"/>
                      <a:gd name="connsiteX3" fmla="*/ 46839 w 857645"/>
                      <a:gd name="connsiteY3" fmla="*/ 571308 h 745021"/>
                      <a:gd name="connsiteX4" fmla="*/ 149197 w 857645"/>
                      <a:gd name="connsiteY4" fmla="*/ 735081 h 745021"/>
                      <a:gd name="connsiteX5" fmla="*/ 442624 w 857645"/>
                      <a:gd name="connsiteY5" fmla="*/ 707785 h 745021"/>
                      <a:gd name="connsiteX6" fmla="*/ 715579 w 857645"/>
                      <a:gd name="connsiteY6" fmla="*/ 550836 h 745021"/>
                      <a:gd name="connsiteX7" fmla="*/ 756523 w 857645"/>
                      <a:gd name="connsiteY7" fmla="*/ 312000 h 745021"/>
                      <a:gd name="connsiteX8" fmla="*/ 854744 w 857645"/>
                      <a:gd name="connsiteY8" fmla="*/ 174504 h 745021"/>
                      <a:gd name="connsiteX9" fmla="*/ 816394 w 857645"/>
                      <a:gd name="connsiteY9" fmla="*/ 144863 h 745021"/>
                      <a:gd name="connsiteX10" fmla="*/ 667812 w 857645"/>
                      <a:gd name="connsiteY10" fmla="*/ 148227 h 745021"/>
                      <a:gd name="connsiteX11" fmla="*/ 561532 w 857645"/>
                      <a:gd name="connsiteY11" fmla="*/ 114108 h 745021"/>
                      <a:gd name="connsiteX12" fmla="*/ 448212 w 857645"/>
                      <a:gd name="connsiteY12" fmla="*/ 52693 h 745021"/>
                      <a:gd name="connsiteX13" fmla="*/ 420467 w 857645"/>
                      <a:gd name="connsiteY13" fmla="*/ 22158 h 745021"/>
                      <a:gd name="connsiteX14" fmla="*/ 394857 w 857645"/>
                      <a:gd name="connsiteY14" fmla="*/ 4926 h 745021"/>
                      <a:gd name="connsiteX0" fmla="*/ 394857 w 863712"/>
                      <a:gd name="connsiteY0" fmla="*/ 4926 h 745021"/>
                      <a:gd name="connsiteX1" fmla="*/ 169669 w 863712"/>
                      <a:gd name="connsiteY1" fmla="*/ 114108 h 745021"/>
                      <a:gd name="connsiteX2" fmla="*/ 5896 w 863712"/>
                      <a:gd name="connsiteY2" fmla="*/ 346120 h 745021"/>
                      <a:gd name="connsiteX3" fmla="*/ 46839 w 863712"/>
                      <a:gd name="connsiteY3" fmla="*/ 571308 h 745021"/>
                      <a:gd name="connsiteX4" fmla="*/ 149197 w 863712"/>
                      <a:gd name="connsiteY4" fmla="*/ 735081 h 745021"/>
                      <a:gd name="connsiteX5" fmla="*/ 442624 w 863712"/>
                      <a:gd name="connsiteY5" fmla="*/ 707785 h 745021"/>
                      <a:gd name="connsiteX6" fmla="*/ 715579 w 863712"/>
                      <a:gd name="connsiteY6" fmla="*/ 550836 h 745021"/>
                      <a:gd name="connsiteX7" fmla="*/ 756523 w 863712"/>
                      <a:gd name="connsiteY7" fmla="*/ 312000 h 745021"/>
                      <a:gd name="connsiteX8" fmla="*/ 854744 w 863712"/>
                      <a:gd name="connsiteY8" fmla="*/ 174504 h 745021"/>
                      <a:gd name="connsiteX9" fmla="*/ 837577 w 863712"/>
                      <a:gd name="connsiteY9" fmla="*/ 162516 h 745021"/>
                      <a:gd name="connsiteX10" fmla="*/ 667812 w 863712"/>
                      <a:gd name="connsiteY10" fmla="*/ 148227 h 745021"/>
                      <a:gd name="connsiteX11" fmla="*/ 561532 w 863712"/>
                      <a:gd name="connsiteY11" fmla="*/ 114108 h 745021"/>
                      <a:gd name="connsiteX12" fmla="*/ 448212 w 863712"/>
                      <a:gd name="connsiteY12" fmla="*/ 52693 h 745021"/>
                      <a:gd name="connsiteX13" fmla="*/ 420467 w 863712"/>
                      <a:gd name="connsiteY13" fmla="*/ 22158 h 745021"/>
                      <a:gd name="connsiteX14" fmla="*/ 394857 w 863712"/>
                      <a:gd name="connsiteY14" fmla="*/ 4926 h 745021"/>
                      <a:gd name="connsiteX0" fmla="*/ 349612 w 818467"/>
                      <a:gd name="connsiteY0" fmla="*/ 4926 h 745021"/>
                      <a:gd name="connsiteX1" fmla="*/ 124424 w 818467"/>
                      <a:gd name="connsiteY1" fmla="*/ 114108 h 745021"/>
                      <a:gd name="connsiteX2" fmla="*/ 47324 w 818467"/>
                      <a:gd name="connsiteY2" fmla="*/ 359121 h 745021"/>
                      <a:gd name="connsiteX3" fmla="*/ 1594 w 818467"/>
                      <a:gd name="connsiteY3" fmla="*/ 571308 h 745021"/>
                      <a:gd name="connsiteX4" fmla="*/ 103952 w 818467"/>
                      <a:gd name="connsiteY4" fmla="*/ 735081 h 745021"/>
                      <a:gd name="connsiteX5" fmla="*/ 397379 w 818467"/>
                      <a:gd name="connsiteY5" fmla="*/ 707785 h 745021"/>
                      <a:gd name="connsiteX6" fmla="*/ 670334 w 818467"/>
                      <a:gd name="connsiteY6" fmla="*/ 550836 h 745021"/>
                      <a:gd name="connsiteX7" fmla="*/ 711278 w 818467"/>
                      <a:gd name="connsiteY7" fmla="*/ 312000 h 745021"/>
                      <a:gd name="connsiteX8" fmla="*/ 809499 w 818467"/>
                      <a:gd name="connsiteY8" fmla="*/ 174504 h 745021"/>
                      <a:gd name="connsiteX9" fmla="*/ 792332 w 818467"/>
                      <a:gd name="connsiteY9" fmla="*/ 162516 h 745021"/>
                      <a:gd name="connsiteX10" fmla="*/ 622567 w 818467"/>
                      <a:gd name="connsiteY10" fmla="*/ 148227 h 745021"/>
                      <a:gd name="connsiteX11" fmla="*/ 516287 w 818467"/>
                      <a:gd name="connsiteY11" fmla="*/ 114108 h 745021"/>
                      <a:gd name="connsiteX12" fmla="*/ 402967 w 818467"/>
                      <a:gd name="connsiteY12" fmla="*/ 52693 h 745021"/>
                      <a:gd name="connsiteX13" fmla="*/ 375222 w 818467"/>
                      <a:gd name="connsiteY13" fmla="*/ 22158 h 745021"/>
                      <a:gd name="connsiteX14" fmla="*/ 349612 w 818467"/>
                      <a:gd name="connsiteY14" fmla="*/ 4926 h 745021"/>
                      <a:gd name="connsiteX0" fmla="*/ 349912 w 818767"/>
                      <a:gd name="connsiteY0" fmla="*/ 4926 h 745021"/>
                      <a:gd name="connsiteX1" fmla="*/ 168061 w 818767"/>
                      <a:gd name="connsiteY1" fmla="*/ 170446 h 745021"/>
                      <a:gd name="connsiteX2" fmla="*/ 47624 w 818767"/>
                      <a:gd name="connsiteY2" fmla="*/ 359121 h 745021"/>
                      <a:gd name="connsiteX3" fmla="*/ 1894 w 818767"/>
                      <a:gd name="connsiteY3" fmla="*/ 571308 h 745021"/>
                      <a:gd name="connsiteX4" fmla="*/ 104252 w 818767"/>
                      <a:gd name="connsiteY4" fmla="*/ 735081 h 745021"/>
                      <a:gd name="connsiteX5" fmla="*/ 397679 w 818767"/>
                      <a:gd name="connsiteY5" fmla="*/ 707785 h 745021"/>
                      <a:gd name="connsiteX6" fmla="*/ 670634 w 818767"/>
                      <a:gd name="connsiteY6" fmla="*/ 550836 h 745021"/>
                      <a:gd name="connsiteX7" fmla="*/ 711578 w 818767"/>
                      <a:gd name="connsiteY7" fmla="*/ 312000 h 745021"/>
                      <a:gd name="connsiteX8" fmla="*/ 809799 w 818767"/>
                      <a:gd name="connsiteY8" fmla="*/ 174504 h 745021"/>
                      <a:gd name="connsiteX9" fmla="*/ 792632 w 818767"/>
                      <a:gd name="connsiteY9" fmla="*/ 162516 h 745021"/>
                      <a:gd name="connsiteX10" fmla="*/ 622867 w 818767"/>
                      <a:gd name="connsiteY10" fmla="*/ 148227 h 745021"/>
                      <a:gd name="connsiteX11" fmla="*/ 516587 w 818767"/>
                      <a:gd name="connsiteY11" fmla="*/ 114108 h 745021"/>
                      <a:gd name="connsiteX12" fmla="*/ 403267 w 818767"/>
                      <a:gd name="connsiteY12" fmla="*/ 52693 h 745021"/>
                      <a:gd name="connsiteX13" fmla="*/ 375522 w 818767"/>
                      <a:gd name="connsiteY13" fmla="*/ 22158 h 745021"/>
                      <a:gd name="connsiteX14" fmla="*/ 349912 w 818767"/>
                      <a:gd name="connsiteY14" fmla="*/ 4926 h 745021"/>
                      <a:gd name="connsiteX0" fmla="*/ 349912 w 818767"/>
                      <a:gd name="connsiteY0" fmla="*/ 4926 h 746061"/>
                      <a:gd name="connsiteX1" fmla="*/ 168061 w 818767"/>
                      <a:gd name="connsiteY1" fmla="*/ 170446 h 746061"/>
                      <a:gd name="connsiteX2" fmla="*/ 47624 w 818767"/>
                      <a:gd name="connsiteY2" fmla="*/ 359121 h 746061"/>
                      <a:gd name="connsiteX3" fmla="*/ 1894 w 818767"/>
                      <a:gd name="connsiteY3" fmla="*/ 571308 h 746061"/>
                      <a:gd name="connsiteX4" fmla="*/ 104252 w 818767"/>
                      <a:gd name="connsiteY4" fmla="*/ 735081 h 746061"/>
                      <a:gd name="connsiteX5" fmla="*/ 397679 w 818767"/>
                      <a:gd name="connsiteY5" fmla="*/ 707785 h 746061"/>
                      <a:gd name="connsiteX6" fmla="*/ 588295 w 818767"/>
                      <a:gd name="connsiteY6" fmla="*/ 520501 h 746061"/>
                      <a:gd name="connsiteX7" fmla="*/ 711578 w 818767"/>
                      <a:gd name="connsiteY7" fmla="*/ 312000 h 746061"/>
                      <a:gd name="connsiteX8" fmla="*/ 809799 w 818767"/>
                      <a:gd name="connsiteY8" fmla="*/ 174504 h 746061"/>
                      <a:gd name="connsiteX9" fmla="*/ 792632 w 818767"/>
                      <a:gd name="connsiteY9" fmla="*/ 162516 h 746061"/>
                      <a:gd name="connsiteX10" fmla="*/ 622867 w 818767"/>
                      <a:gd name="connsiteY10" fmla="*/ 148227 h 746061"/>
                      <a:gd name="connsiteX11" fmla="*/ 516587 w 818767"/>
                      <a:gd name="connsiteY11" fmla="*/ 114108 h 746061"/>
                      <a:gd name="connsiteX12" fmla="*/ 403267 w 818767"/>
                      <a:gd name="connsiteY12" fmla="*/ 52693 h 746061"/>
                      <a:gd name="connsiteX13" fmla="*/ 375522 w 818767"/>
                      <a:gd name="connsiteY13" fmla="*/ 22158 h 746061"/>
                      <a:gd name="connsiteX14" fmla="*/ 349912 w 818767"/>
                      <a:gd name="connsiteY14" fmla="*/ 4926 h 746061"/>
                      <a:gd name="connsiteX0" fmla="*/ 349912 w 818767"/>
                      <a:gd name="connsiteY0" fmla="*/ 4926 h 764995"/>
                      <a:gd name="connsiteX1" fmla="*/ 168061 w 818767"/>
                      <a:gd name="connsiteY1" fmla="*/ 170446 h 764995"/>
                      <a:gd name="connsiteX2" fmla="*/ 47624 w 818767"/>
                      <a:gd name="connsiteY2" fmla="*/ 359121 h 764995"/>
                      <a:gd name="connsiteX3" fmla="*/ 1894 w 818767"/>
                      <a:gd name="connsiteY3" fmla="*/ 571308 h 764995"/>
                      <a:gd name="connsiteX4" fmla="*/ 104252 w 818767"/>
                      <a:gd name="connsiteY4" fmla="*/ 735081 h 764995"/>
                      <a:gd name="connsiteX5" fmla="*/ 280315 w 818767"/>
                      <a:gd name="connsiteY5" fmla="*/ 762927 h 764995"/>
                      <a:gd name="connsiteX6" fmla="*/ 397679 w 818767"/>
                      <a:gd name="connsiteY6" fmla="*/ 707785 h 764995"/>
                      <a:gd name="connsiteX7" fmla="*/ 588295 w 818767"/>
                      <a:gd name="connsiteY7" fmla="*/ 520501 h 764995"/>
                      <a:gd name="connsiteX8" fmla="*/ 711578 w 818767"/>
                      <a:gd name="connsiteY8" fmla="*/ 312000 h 764995"/>
                      <a:gd name="connsiteX9" fmla="*/ 809799 w 818767"/>
                      <a:gd name="connsiteY9" fmla="*/ 174504 h 764995"/>
                      <a:gd name="connsiteX10" fmla="*/ 792632 w 818767"/>
                      <a:gd name="connsiteY10" fmla="*/ 162516 h 764995"/>
                      <a:gd name="connsiteX11" fmla="*/ 622867 w 818767"/>
                      <a:gd name="connsiteY11" fmla="*/ 148227 h 764995"/>
                      <a:gd name="connsiteX12" fmla="*/ 516587 w 818767"/>
                      <a:gd name="connsiteY12" fmla="*/ 114108 h 764995"/>
                      <a:gd name="connsiteX13" fmla="*/ 403267 w 818767"/>
                      <a:gd name="connsiteY13" fmla="*/ 52693 h 764995"/>
                      <a:gd name="connsiteX14" fmla="*/ 375522 w 818767"/>
                      <a:gd name="connsiteY14" fmla="*/ 22158 h 764995"/>
                      <a:gd name="connsiteX15" fmla="*/ 349912 w 818767"/>
                      <a:gd name="connsiteY15" fmla="*/ 4926 h 764995"/>
                      <a:gd name="connsiteX0" fmla="*/ 349912 w 818767"/>
                      <a:gd name="connsiteY0" fmla="*/ 4926 h 746063"/>
                      <a:gd name="connsiteX1" fmla="*/ 168061 w 818767"/>
                      <a:gd name="connsiteY1" fmla="*/ 170446 h 746063"/>
                      <a:gd name="connsiteX2" fmla="*/ 47624 w 818767"/>
                      <a:gd name="connsiteY2" fmla="*/ 359121 h 746063"/>
                      <a:gd name="connsiteX3" fmla="*/ 1894 w 818767"/>
                      <a:gd name="connsiteY3" fmla="*/ 571308 h 746063"/>
                      <a:gd name="connsiteX4" fmla="*/ 104252 w 818767"/>
                      <a:gd name="connsiteY4" fmla="*/ 735081 h 746063"/>
                      <a:gd name="connsiteX5" fmla="*/ 397679 w 818767"/>
                      <a:gd name="connsiteY5" fmla="*/ 707785 h 746063"/>
                      <a:gd name="connsiteX6" fmla="*/ 588295 w 818767"/>
                      <a:gd name="connsiteY6" fmla="*/ 520501 h 746063"/>
                      <a:gd name="connsiteX7" fmla="*/ 711578 w 818767"/>
                      <a:gd name="connsiteY7" fmla="*/ 312000 h 746063"/>
                      <a:gd name="connsiteX8" fmla="*/ 809799 w 818767"/>
                      <a:gd name="connsiteY8" fmla="*/ 174504 h 746063"/>
                      <a:gd name="connsiteX9" fmla="*/ 792632 w 818767"/>
                      <a:gd name="connsiteY9" fmla="*/ 162516 h 746063"/>
                      <a:gd name="connsiteX10" fmla="*/ 622867 w 818767"/>
                      <a:gd name="connsiteY10" fmla="*/ 148227 h 746063"/>
                      <a:gd name="connsiteX11" fmla="*/ 516587 w 818767"/>
                      <a:gd name="connsiteY11" fmla="*/ 114108 h 746063"/>
                      <a:gd name="connsiteX12" fmla="*/ 403267 w 818767"/>
                      <a:gd name="connsiteY12" fmla="*/ 52693 h 746063"/>
                      <a:gd name="connsiteX13" fmla="*/ 375522 w 818767"/>
                      <a:gd name="connsiteY13" fmla="*/ 22158 h 746063"/>
                      <a:gd name="connsiteX14" fmla="*/ 349912 w 818767"/>
                      <a:gd name="connsiteY14" fmla="*/ 4926 h 746063"/>
                      <a:gd name="connsiteX0" fmla="*/ 369433 w 838288"/>
                      <a:gd name="connsiteY0" fmla="*/ 4926 h 708363"/>
                      <a:gd name="connsiteX1" fmla="*/ 187582 w 838288"/>
                      <a:gd name="connsiteY1" fmla="*/ 170446 h 708363"/>
                      <a:gd name="connsiteX2" fmla="*/ 67145 w 838288"/>
                      <a:gd name="connsiteY2" fmla="*/ 359121 h 708363"/>
                      <a:gd name="connsiteX3" fmla="*/ 21415 w 838288"/>
                      <a:gd name="connsiteY3" fmla="*/ 571308 h 708363"/>
                      <a:gd name="connsiteX4" fmla="*/ 417200 w 838288"/>
                      <a:gd name="connsiteY4" fmla="*/ 707785 h 708363"/>
                      <a:gd name="connsiteX5" fmla="*/ 607816 w 838288"/>
                      <a:gd name="connsiteY5" fmla="*/ 520501 h 708363"/>
                      <a:gd name="connsiteX6" fmla="*/ 731099 w 838288"/>
                      <a:gd name="connsiteY6" fmla="*/ 312000 h 708363"/>
                      <a:gd name="connsiteX7" fmla="*/ 829320 w 838288"/>
                      <a:gd name="connsiteY7" fmla="*/ 174504 h 708363"/>
                      <a:gd name="connsiteX8" fmla="*/ 812153 w 838288"/>
                      <a:gd name="connsiteY8" fmla="*/ 162516 h 708363"/>
                      <a:gd name="connsiteX9" fmla="*/ 642388 w 838288"/>
                      <a:gd name="connsiteY9" fmla="*/ 148227 h 708363"/>
                      <a:gd name="connsiteX10" fmla="*/ 536108 w 838288"/>
                      <a:gd name="connsiteY10" fmla="*/ 114108 h 708363"/>
                      <a:gd name="connsiteX11" fmla="*/ 422788 w 838288"/>
                      <a:gd name="connsiteY11" fmla="*/ 52693 h 708363"/>
                      <a:gd name="connsiteX12" fmla="*/ 395043 w 838288"/>
                      <a:gd name="connsiteY12" fmla="*/ 22158 h 708363"/>
                      <a:gd name="connsiteX13" fmla="*/ 369433 w 838288"/>
                      <a:gd name="connsiteY13" fmla="*/ 4926 h 708363"/>
                      <a:gd name="connsiteX0" fmla="*/ 310315 w 779170"/>
                      <a:gd name="connsiteY0" fmla="*/ 4926 h 711012"/>
                      <a:gd name="connsiteX1" fmla="*/ 128464 w 779170"/>
                      <a:gd name="connsiteY1" fmla="*/ 170446 h 711012"/>
                      <a:gd name="connsiteX2" fmla="*/ 8027 w 779170"/>
                      <a:gd name="connsiteY2" fmla="*/ 359121 h 711012"/>
                      <a:gd name="connsiteX3" fmla="*/ 358082 w 779170"/>
                      <a:gd name="connsiteY3" fmla="*/ 707785 h 711012"/>
                      <a:gd name="connsiteX4" fmla="*/ 548698 w 779170"/>
                      <a:gd name="connsiteY4" fmla="*/ 520501 h 711012"/>
                      <a:gd name="connsiteX5" fmla="*/ 671981 w 779170"/>
                      <a:gd name="connsiteY5" fmla="*/ 312000 h 711012"/>
                      <a:gd name="connsiteX6" fmla="*/ 770202 w 779170"/>
                      <a:gd name="connsiteY6" fmla="*/ 174504 h 711012"/>
                      <a:gd name="connsiteX7" fmla="*/ 753035 w 779170"/>
                      <a:gd name="connsiteY7" fmla="*/ 162516 h 711012"/>
                      <a:gd name="connsiteX8" fmla="*/ 583270 w 779170"/>
                      <a:gd name="connsiteY8" fmla="*/ 148227 h 711012"/>
                      <a:gd name="connsiteX9" fmla="*/ 476990 w 779170"/>
                      <a:gd name="connsiteY9" fmla="*/ 114108 h 711012"/>
                      <a:gd name="connsiteX10" fmla="*/ 363670 w 779170"/>
                      <a:gd name="connsiteY10" fmla="*/ 52693 h 711012"/>
                      <a:gd name="connsiteX11" fmla="*/ 335925 w 779170"/>
                      <a:gd name="connsiteY11" fmla="*/ 22158 h 711012"/>
                      <a:gd name="connsiteX12" fmla="*/ 310315 w 779170"/>
                      <a:gd name="connsiteY12" fmla="*/ 4926 h 711012"/>
                      <a:gd name="connsiteX0" fmla="*/ 321517 w 790372"/>
                      <a:gd name="connsiteY0" fmla="*/ 4926 h 520899"/>
                      <a:gd name="connsiteX1" fmla="*/ 139666 w 790372"/>
                      <a:gd name="connsiteY1" fmla="*/ 170446 h 520899"/>
                      <a:gd name="connsiteX2" fmla="*/ 19229 w 790372"/>
                      <a:gd name="connsiteY2" fmla="*/ 359121 h 520899"/>
                      <a:gd name="connsiteX3" fmla="*/ 559900 w 790372"/>
                      <a:gd name="connsiteY3" fmla="*/ 520501 h 520899"/>
                      <a:gd name="connsiteX4" fmla="*/ 683183 w 790372"/>
                      <a:gd name="connsiteY4" fmla="*/ 312000 h 520899"/>
                      <a:gd name="connsiteX5" fmla="*/ 781404 w 790372"/>
                      <a:gd name="connsiteY5" fmla="*/ 174504 h 520899"/>
                      <a:gd name="connsiteX6" fmla="*/ 764237 w 790372"/>
                      <a:gd name="connsiteY6" fmla="*/ 162516 h 520899"/>
                      <a:gd name="connsiteX7" fmla="*/ 594472 w 790372"/>
                      <a:gd name="connsiteY7" fmla="*/ 148227 h 520899"/>
                      <a:gd name="connsiteX8" fmla="*/ 488192 w 790372"/>
                      <a:gd name="connsiteY8" fmla="*/ 114108 h 520899"/>
                      <a:gd name="connsiteX9" fmla="*/ 374872 w 790372"/>
                      <a:gd name="connsiteY9" fmla="*/ 52693 h 520899"/>
                      <a:gd name="connsiteX10" fmla="*/ 347127 w 790372"/>
                      <a:gd name="connsiteY10" fmla="*/ 22158 h 520899"/>
                      <a:gd name="connsiteX11" fmla="*/ 321517 w 790372"/>
                      <a:gd name="connsiteY11" fmla="*/ 4926 h 520899"/>
                      <a:gd name="connsiteX0" fmla="*/ 187541 w 656396"/>
                      <a:gd name="connsiteY0" fmla="*/ 4926 h 522678"/>
                      <a:gd name="connsiteX1" fmla="*/ 5690 w 656396"/>
                      <a:gd name="connsiteY1" fmla="*/ 170446 h 522678"/>
                      <a:gd name="connsiteX2" fmla="*/ 425924 w 656396"/>
                      <a:gd name="connsiteY2" fmla="*/ 520501 h 522678"/>
                      <a:gd name="connsiteX3" fmla="*/ 549207 w 656396"/>
                      <a:gd name="connsiteY3" fmla="*/ 312000 h 522678"/>
                      <a:gd name="connsiteX4" fmla="*/ 647428 w 656396"/>
                      <a:gd name="connsiteY4" fmla="*/ 174504 h 522678"/>
                      <a:gd name="connsiteX5" fmla="*/ 630261 w 656396"/>
                      <a:gd name="connsiteY5" fmla="*/ 162516 h 522678"/>
                      <a:gd name="connsiteX6" fmla="*/ 460496 w 656396"/>
                      <a:gd name="connsiteY6" fmla="*/ 148227 h 522678"/>
                      <a:gd name="connsiteX7" fmla="*/ 354216 w 656396"/>
                      <a:gd name="connsiteY7" fmla="*/ 114108 h 522678"/>
                      <a:gd name="connsiteX8" fmla="*/ 240896 w 656396"/>
                      <a:gd name="connsiteY8" fmla="*/ 52693 h 522678"/>
                      <a:gd name="connsiteX9" fmla="*/ 213151 w 656396"/>
                      <a:gd name="connsiteY9" fmla="*/ 22158 h 522678"/>
                      <a:gd name="connsiteX10" fmla="*/ 187541 w 656396"/>
                      <a:gd name="connsiteY10" fmla="*/ 4926 h 522678"/>
                      <a:gd name="connsiteX0" fmla="*/ 185592 w 654447"/>
                      <a:gd name="connsiteY0" fmla="*/ 4926 h 524854"/>
                      <a:gd name="connsiteX1" fmla="*/ 3741 w 654447"/>
                      <a:gd name="connsiteY1" fmla="*/ 170446 h 524854"/>
                      <a:gd name="connsiteX2" fmla="*/ 92063 w 654447"/>
                      <a:gd name="connsiteY2" fmla="*/ 430959 h 524854"/>
                      <a:gd name="connsiteX3" fmla="*/ 423975 w 654447"/>
                      <a:gd name="connsiteY3" fmla="*/ 520501 h 524854"/>
                      <a:gd name="connsiteX4" fmla="*/ 547258 w 654447"/>
                      <a:gd name="connsiteY4" fmla="*/ 312000 h 524854"/>
                      <a:gd name="connsiteX5" fmla="*/ 645479 w 654447"/>
                      <a:gd name="connsiteY5" fmla="*/ 174504 h 524854"/>
                      <a:gd name="connsiteX6" fmla="*/ 628312 w 654447"/>
                      <a:gd name="connsiteY6" fmla="*/ 162516 h 524854"/>
                      <a:gd name="connsiteX7" fmla="*/ 458547 w 654447"/>
                      <a:gd name="connsiteY7" fmla="*/ 148227 h 524854"/>
                      <a:gd name="connsiteX8" fmla="*/ 352267 w 654447"/>
                      <a:gd name="connsiteY8" fmla="*/ 114108 h 524854"/>
                      <a:gd name="connsiteX9" fmla="*/ 238947 w 654447"/>
                      <a:gd name="connsiteY9" fmla="*/ 52693 h 524854"/>
                      <a:gd name="connsiteX10" fmla="*/ 211202 w 654447"/>
                      <a:gd name="connsiteY10" fmla="*/ 22158 h 524854"/>
                      <a:gd name="connsiteX11" fmla="*/ 185592 w 654447"/>
                      <a:gd name="connsiteY11" fmla="*/ 4926 h 524854"/>
                      <a:gd name="connsiteX0" fmla="*/ 185592 w 654447"/>
                      <a:gd name="connsiteY0" fmla="*/ 4926 h 471874"/>
                      <a:gd name="connsiteX1" fmla="*/ 3741 w 654447"/>
                      <a:gd name="connsiteY1" fmla="*/ 170446 h 471874"/>
                      <a:gd name="connsiteX2" fmla="*/ 92063 w 654447"/>
                      <a:gd name="connsiteY2" fmla="*/ 430959 h 471874"/>
                      <a:gd name="connsiteX3" fmla="*/ 374121 w 654447"/>
                      <a:gd name="connsiteY3" fmla="*/ 454027 h 471874"/>
                      <a:gd name="connsiteX4" fmla="*/ 547258 w 654447"/>
                      <a:gd name="connsiteY4" fmla="*/ 312000 h 471874"/>
                      <a:gd name="connsiteX5" fmla="*/ 645479 w 654447"/>
                      <a:gd name="connsiteY5" fmla="*/ 174504 h 471874"/>
                      <a:gd name="connsiteX6" fmla="*/ 628312 w 654447"/>
                      <a:gd name="connsiteY6" fmla="*/ 162516 h 471874"/>
                      <a:gd name="connsiteX7" fmla="*/ 458547 w 654447"/>
                      <a:gd name="connsiteY7" fmla="*/ 148227 h 471874"/>
                      <a:gd name="connsiteX8" fmla="*/ 352267 w 654447"/>
                      <a:gd name="connsiteY8" fmla="*/ 114108 h 471874"/>
                      <a:gd name="connsiteX9" fmla="*/ 238947 w 654447"/>
                      <a:gd name="connsiteY9" fmla="*/ 52693 h 471874"/>
                      <a:gd name="connsiteX10" fmla="*/ 211202 w 654447"/>
                      <a:gd name="connsiteY10" fmla="*/ 22158 h 471874"/>
                      <a:gd name="connsiteX11" fmla="*/ 185592 w 654447"/>
                      <a:gd name="connsiteY11" fmla="*/ 4926 h 471874"/>
                      <a:gd name="connsiteX0" fmla="*/ 145453 w 614308"/>
                      <a:gd name="connsiteY0" fmla="*/ 4926 h 471874"/>
                      <a:gd name="connsiteX1" fmla="*/ 13459 w 614308"/>
                      <a:gd name="connsiteY1" fmla="*/ 220304 h 471874"/>
                      <a:gd name="connsiteX2" fmla="*/ 51924 w 614308"/>
                      <a:gd name="connsiteY2" fmla="*/ 430959 h 471874"/>
                      <a:gd name="connsiteX3" fmla="*/ 333982 w 614308"/>
                      <a:gd name="connsiteY3" fmla="*/ 454027 h 471874"/>
                      <a:gd name="connsiteX4" fmla="*/ 507119 w 614308"/>
                      <a:gd name="connsiteY4" fmla="*/ 312000 h 471874"/>
                      <a:gd name="connsiteX5" fmla="*/ 605340 w 614308"/>
                      <a:gd name="connsiteY5" fmla="*/ 174504 h 471874"/>
                      <a:gd name="connsiteX6" fmla="*/ 588173 w 614308"/>
                      <a:gd name="connsiteY6" fmla="*/ 162516 h 471874"/>
                      <a:gd name="connsiteX7" fmla="*/ 418408 w 614308"/>
                      <a:gd name="connsiteY7" fmla="*/ 148227 h 471874"/>
                      <a:gd name="connsiteX8" fmla="*/ 312128 w 614308"/>
                      <a:gd name="connsiteY8" fmla="*/ 114108 h 471874"/>
                      <a:gd name="connsiteX9" fmla="*/ 198808 w 614308"/>
                      <a:gd name="connsiteY9" fmla="*/ 52693 h 471874"/>
                      <a:gd name="connsiteX10" fmla="*/ 171063 w 614308"/>
                      <a:gd name="connsiteY10" fmla="*/ 22158 h 471874"/>
                      <a:gd name="connsiteX11" fmla="*/ 145453 w 614308"/>
                      <a:gd name="connsiteY11" fmla="*/ 4926 h 471874"/>
                      <a:gd name="connsiteX0" fmla="*/ 133190 w 602045"/>
                      <a:gd name="connsiteY0" fmla="*/ 4926 h 464360"/>
                      <a:gd name="connsiteX1" fmla="*/ 1196 w 602045"/>
                      <a:gd name="connsiteY1" fmla="*/ 220304 h 464360"/>
                      <a:gd name="connsiteX2" fmla="*/ 89520 w 602045"/>
                      <a:gd name="connsiteY2" fmla="*/ 414337 h 464360"/>
                      <a:gd name="connsiteX3" fmla="*/ 321719 w 602045"/>
                      <a:gd name="connsiteY3" fmla="*/ 454027 h 464360"/>
                      <a:gd name="connsiteX4" fmla="*/ 494856 w 602045"/>
                      <a:gd name="connsiteY4" fmla="*/ 312000 h 464360"/>
                      <a:gd name="connsiteX5" fmla="*/ 593077 w 602045"/>
                      <a:gd name="connsiteY5" fmla="*/ 174504 h 464360"/>
                      <a:gd name="connsiteX6" fmla="*/ 575910 w 602045"/>
                      <a:gd name="connsiteY6" fmla="*/ 162516 h 464360"/>
                      <a:gd name="connsiteX7" fmla="*/ 406145 w 602045"/>
                      <a:gd name="connsiteY7" fmla="*/ 148227 h 464360"/>
                      <a:gd name="connsiteX8" fmla="*/ 299865 w 602045"/>
                      <a:gd name="connsiteY8" fmla="*/ 114108 h 464360"/>
                      <a:gd name="connsiteX9" fmla="*/ 186545 w 602045"/>
                      <a:gd name="connsiteY9" fmla="*/ 52693 h 464360"/>
                      <a:gd name="connsiteX10" fmla="*/ 158800 w 602045"/>
                      <a:gd name="connsiteY10" fmla="*/ 22158 h 464360"/>
                      <a:gd name="connsiteX11" fmla="*/ 133190 w 602045"/>
                      <a:gd name="connsiteY11" fmla="*/ 4926 h 464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02045" h="464360">
                        <a:moveTo>
                          <a:pt x="133190" y="4926"/>
                        </a:moveTo>
                        <a:cubicBezTo>
                          <a:pt x="91390" y="20251"/>
                          <a:pt x="8474" y="152069"/>
                          <a:pt x="1196" y="220304"/>
                        </a:cubicBezTo>
                        <a:cubicBezTo>
                          <a:pt x="-6082" y="288539"/>
                          <a:pt x="19481" y="355995"/>
                          <a:pt x="89520" y="414337"/>
                        </a:cubicBezTo>
                        <a:cubicBezTo>
                          <a:pt x="159559" y="472679"/>
                          <a:pt x="254163" y="471083"/>
                          <a:pt x="321719" y="454027"/>
                        </a:cubicBezTo>
                        <a:cubicBezTo>
                          <a:pt x="389275" y="436971"/>
                          <a:pt x="449630" y="358587"/>
                          <a:pt x="494856" y="312000"/>
                        </a:cubicBezTo>
                        <a:cubicBezTo>
                          <a:pt x="540082" y="265413"/>
                          <a:pt x="579568" y="199418"/>
                          <a:pt x="593077" y="174504"/>
                        </a:cubicBezTo>
                        <a:cubicBezTo>
                          <a:pt x="606586" y="149590"/>
                          <a:pt x="607755" y="161379"/>
                          <a:pt x="575910" y="162516"/>
                        </a:cubicBezTo>
                        <a:cubicBezTo>
                          <a:pt x="544065" y="163653"/>
                          <a:pt x="452153" y="156295"/>
                          <a:pt x="406145" y="148227"/>
                        </a:cubicBezTo>
                        <a:cubicBezTo>
                          <a:pt x="360138" y="140159"/>
                          <a:pt x="338534" y="130030"/>
                          <a:pt x="299865" y="114108"/>
                        </a:cubicBezTo>
                        <a:cubicBezTo>
                          <a:pt x="261196" y="98186"/>
                          <a:pt x="210056" y="68018"/>
                          <a:pt x="186545" y="52693"/>
                        </a:cubicBezTo>
                        <a:cubicBezTo>
                          <a:pt x="163034" y="37368"/>
                          <a:pt x="167693" y="30119"/>
                          <a:pt x="158800" y="22158"/>
                        </a:cubicBezTo>
                        <a:cubicBezTo>
                          <a:pt x="149908" y="14197"/>
                          <a:pt x="139685" y="-10399"/>
                          <a:pt x="133190" y="49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pic>
                <p:nvPicPr>
                  <p:cNvPr id="543" name="Picture 2" descr="C:\Users\CHAMERS\Desktop\BTVfig1crop.jpg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769" t="25315" r="66202" b="11912"/>
                  <a:stretch/>
                </p:blipFill>
                <p:spPr bwMode="auto">
                  <a:xfrm rot="452122">
                    <a:off x="4305113" y="2607464"/>
                    <a:ext cx="68132" cy="69119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44" name="Picture 2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238160" y="2455976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45" name="Picture 3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542761" y="2220352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46" name="Picture 4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714736" y="2410751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47" name="Picture 5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469972" y="2584257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48" name="Picture 6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636948" y="2541451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49" name="Picture 7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160373" y="2126189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50" name="Picture 8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37171" y="2329220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51" name="Picture 9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522838" y="2399854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52" name="Picture 10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90600" y="2126189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53" name="Picture 11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675842" y="2269032"/>
                    <a:ext cx="77787" cy="793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522" name="Ellipse 5"/>
                <p:cNvSpPr/>
                <p:nvPr/>
              </p:nvSpPr>
              <p:spPr bwMode="auto">
                <a:xfrm>
                  <a:off x="7715181" y="3165111"/>
                  <a:ext cx="65933" cy="41768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933" h="41768">
                      <a:moveTo>
                        <a:pt x="1162" y="40465"/>
                      </a:moveTo>
                      <a:cubicBezTo>
                        <a:pt x="-3227" y="36983"/>
                        <a:pt x="5784" y="20446"/>
                        <a:pt x="11975" y="13858"/>
                      </a:cubicBezTo>
                      <a:cubicBezTo>
                        <a:pt x="18166" y="7270"/>
                        <a:pt x="29317" y="1662"/>
                        <a:pt x="38310" y="937"/>
                      </a:cubicBezTo>
                      <a:cubicBezTo>
                        <a:pt x="47303" y="212"/>
                        <a:pt x="65933" y="-3116"/>
                        <a:pt x="65933" y="9509"/>
                      </a:cubicBezTo>
                      <a:cubicBezTo>
                        <a:pt x="65933" y="22134"/>
                        <a:pt x="49105" y="29592"/>
                        <a:pt x="38310" y="34751"/>
                      </a:cubicBezTo>
                      <a:cubicBezTo>
                        <a:pt x="27515" y="39910"/>
                        <a:pt x="5551" y="43947"/>
                        <a:pt x="1162" y="4046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523" name="Ellipse 5"/>
                <p:cNvSpPr/>
                <p:nvPr/>
              </p:nvSpPr>
              <p:spPr bwMode="auto">
                <a:xfrm>
                  <a:off x="8038589" y="3140671"/>
                  <a:ext cx="87363" cy="40692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0220"/>
                    <a:gd name="connsiteY0" fmla="*/ 40465 h 41768"/>
                    <a:gd name="connsiteX1" fmla="*/ 11975 w 80220"/>
                    <a:gd name="connsiteY1" fmla="*/ 13858 h 41768"/>
                    <a:gd name="connsiteX2" fmla="*/ 38310 w 80220"/>
                    <a:gd name="connsiteY2" fmla="*/ 937 h 41768"/>
                    <a:gd name="connsiteX3" fmla="*/ 80220 w 80220"/>
                    <a:gd name="connsiteY3" fmla="*/ 9509 h 41768"/>
                    <a:gd name="connsiteX4" fmla="*/ 38310 w 80220"/>
                    <a:gd name="connsiteY4" fmla="*/ 34751 h 41768"/>
                    <a:gd name="connsiteX5" fmla="*/ 1162 w 80220"/>
                    <a:gd name="connsiteY5" fmla="*/ 40465 h 41768"/>
                    <a:gd name="connsiteX0" fmla="*/ 1162 w 87363"/>
                    <a:gd name="connsiteY0" fmla="*/ 39551 h 40692"/>
                    <a:gd name="connsiteX1" fmla="*/ 11975 w 87363"/>
                    <a:gd name="connsiteY1" fmla="*/ 12944 h 40692"/>
                    <a:gd name="connsiteX2" fmla="*/ 38310 w 87363"/>
                    <a:gd name="connsiteY2" fmla="*/ 23 h 40692"/>
                    <a:gd name="connsiteX3" fmla="*/ 87363 w 87363"/>
                    <a:gd name="connsiteY3" fmla="*/ 15739 h 40692"/>
                    <a:gd name="connsiteX4" fmla="*/ 38310 w 87363"/>
                    <a:gd name="connsiteY4" fmla="*/ 33837 h 40692"/>
                    <a:gd name="connsiteX5" fmla="*/ 1162 w 87363"/>
                    <a:gd name="connsiteY5" fmla="*/ 39551 h 40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363" h="40692">
                      <a:moveTo>
                        <a:pt x="1162" y="39551"/>
                      </a:moveTo>
                      <a:cubicBezTo>
                        <a:pt x="-3227" y="36069"/>
                        <a:pt x="5784" y="19532"/>
                        <a:pt x="11975" y="12944"/>
                      </a:cubicBezTo>
                      <a:cubicBezTo>
                        <a:pt x="18166" y="6356"/>
                        <a:pt x="25745" y="-443"/>
                        <a:pt x="38310" y="23"/>
                      </a:cubicBezTo>
                      <a:cubicBezTo>
                        <a:pt x="50875" y="489"/>
                        <a:pt x="87363" y="3114"/>
                        <a:pt x="87363" y="15739"/>
                      </a:cubicBezTo>
                      <a:cubicBezTo>
                        <a:pt x="87363" y="28364"/>
                        <a:pt x="52677" y="29868"/>
                        <a:pt x="38310" y="33837"/>
                      </a:cubicBezTo>
                      <a:cubicBezTo>
                        <a:pt x="23943" y="37806"/>
                        <a:pt x="5551" y="43033"/>
                        <a:pt x="1162" y="3955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524" name="Ellipse 5"/>
                <p:cNvSpPr/>
                <p:nvPr/>
              </p:nvSpPr>
              <p:spPr bwMode="auto">
                <a:xfrm>
                  <a:off x="7956209" y="3094633"/>
                  <a:ext cx="89746" cy="35728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9746"/>
                    <a:gd name="connsiteY0" fmla="*/ 39734 h 40979"/>
                    <a:gd name="connsiteX1" fmla="*/ 11975 w 89746"/>
                    <a:gd name="connsiteY1" fmla="*/ 13127 h 40979"/>
                    <a:gd name="connsiteX2" fmla="*/ 38310 w 89746"/>
                    <a:gd name="connsiteY2" fmla="*/ 206 h 40979"/>
                    <a:gd name="connsiteX3" fmla="*/ 89746 w 89746"/>
                    <a:gd name="connsiteY3" fmla="*/ 11159 h 40979"/>
                    <a:gd name="connsiteX4" fmla="*/ 38310 w 89746"/>
                    <a:gd name="connsiteY4" fmla="*/ 34020 h 40979"/>
                    <a:gd name="connsiteX5" fmla="*/ 1162 w 89746"/>
                    <a:gd name="connsiteY5" fmla="*/ 39734 h 40979"/>
                    <a:gd name="connsiteX0" fmla="*/ 1162 w 89746"/>
                    <a:gd name="connsiteY0" fmla="*/ 34665 h 35910"/>
                    <a:gd name="connsiteX1" fmla="*/ 11975 w 89746"/>
                    <a:gd name="connsiteY1" fmla="*/ 8058 h 35910"/>
                    <a:gd name="connsiteX2" fmla="*/ 47835 w 89746"/>
                    <a:gd name="connsiteY2" fmla="*/ 4662 h 35910"/>
                    <a:gd name="connsiteX3" fmla="*/ 89746 w 89746"/>
                    <a:gd name="connsiteY3" fmla="*/ 6090 h 35910"/>
                    <a:gd name="connsiteX4" fmla="*/ 38310 w 89746"/>
                    <a:gd name="connsiteY4" fmla="*/ 28951 h 35910"/>
                    <a:gd name="connsiteX5" fmla="*/ 1162 w 89746"/>
                    <a:gd name="connsiteY5" fmla="*/ 34665 h 35910"/>
                    <a:gd name="connsiteX0" fmla="*/ 1162 w 89746"/>
                    <a:gd name="connsiteY0" fmla="*/ 34977 h 35728"/>
                    <a:gd name="connsiteX1" fmla="*/ 11975 w 89746"/>
                    <a:gd name="connsiteY1" fmla="*/ 15514 h 35728"/>
                    <a:gd name="connsiteX2" fmla="*/ 47835 w 89746"/>
                    <a:gd name="connsiteY2" fmla="*/ 4974 h 35728"/>
                    <a:gd name="connsiteX3" fmla="*/ 89746 w 89746"/>
                    <a:gd name="connsiteY3" fmla="*/ 6402 h 35728"/>
                    <a:gd name="connsiteX4" fmla="*/ 38310 w 89746"/>
                    <a:gd name="connsiteY4" fmla="*/ 29263 h 35728"/>
                    <a:gd name="connsiteX5" fmla="*/ 1162 w 89746"/>
                    <a:gd name="connsiteY5" fmla="*/ 34977 h 35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46" h="35728">
                      <a:moveTo>
                        <a:pt x="1162" y="34977"/>
                      </a:moveTo>
                      <a:cubicBezTo>
                        <a:pt x="-3227" y="32686"/>
                        <a:pt x="5784" y="22102"/>
                        <a:pt x="11975" y="15514"/>
                      </a:cubicBezTo>
                      <a:cubicBezTo>
                        <a:pt x="18166" y="8926"/>
                        <a:pt x="34873" y="6493"/>
                        <a:pt x="47835" y="4974"/>
                      </a:cubicBezTo>
                      <a:cubicBezTo>
                        <a:pt x="60797" y="3455"/>
                        <a:pt x="89746" y="-6223"/>
                        <a:pt x="89746" y="6402"/>
                      </a:cubicBezTo>
                      <a:cubicBezTo>
                        <a:pt x="89746" y="19027"/>
                        <a:pt x="53074" y="24501"/>
                        <a:pt x="38310" y="29263"/>
                      </a:cubicBezTo>
                      <a:cubicBezTo>
                        <a:pt x="23546" y="34025"/>
                        <a:pt x="5551" y="37268"/>
                        <a:pt x="1162" y="349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  <p:sp>
              <p:nvSpPr>
                <p:cNvPr id="525" name="Ellipse 5"/>
                <p:cNvSpPr/>
                <p:nvPr/>
              </p:nvSpPr>
              <p:spPr bwMode="auto">
                <a:xfrm>
                  <a:off x="7647511" y="3093663"/>
                  <a:ext cx="63552" cy="39179"/>
                </a:xfrm>
                <a:custGeom>
                  <a:avLst/>
                  <a:gdLst>
                    <a:gd name="connsiteX0" fmla="*/ 0 w 45719"/>
                    <a:gd name="connsiteY0" fmla="*/ 22860 h 45719"/>
                    <a:gd name="connsiteX1" fmla="*/ 22860 w 45719"/>
                    <a:gd name="connsiteY1" fmla="*/ 0 h 45719"/>
                    <a:gd name="connsiteX2" fmla="*/ 45720 w 45719"/>
                    <a:gd name="connsiteY2" fmla="*/ 22860 h 45719"/>
                    <a:gd name="connsiteX3" fmla="*/ 22860 w 45719"/>
                    <a:gd name="connsiteY3" fmla="*/ 45720 h 45719"/>
                    <a:gd name="connsiteX4" fmla="*/ 0 w 45719"/>
                    <a:gd name="connsiteY4" fmla="*/ 22860 h 45719"/>
                    <a:gd name="connsiteX0" fmla="*/ 0 w 60008"/>
                    <a:gd name="connsiteY0" fmla="*/ 39906 h 48818"/>
                    <a:gd name="connsiteX1" fmla="*/ 37148 w 60008"/>
                    <a:gd name="connsiteY1" fmla="*/ 378 h 48818"/>
                    <a:gd name="connsiteX2" fmla="*/ 60008 w 60008"/>
                    <a:gd name="connsiteY2" fmla="*/ 23238 h 48818"/>
                    <a:gd name="connsiteX3" fmla="*/ 37148 w 60008"/>
                    <a:gd name="connsiteY3" fmla="*/ 46098 h 48818"/>
                    <a:gd name="connsiteX4" fmla="*/ 0 w 60008"/>
                    <a:gd name="connsiteY4" fmla="*/ 39906 h 48818"/>
                    <a:gd name="connsiteX0" fmla="*/ 0 w 64771"/>
                    <a:gd name="connsiteY0" fmla="*/ 42418 h 52314"/>
                    <a:gd name="connsiteX1" fmla="*/ 37148 w 64771"/>
                    <a:gd name="connsiteY1" fmla="*/ 2890 h 52314"/>
                    <a:gd name="connsiteX2" fmla="*/ 64771 w 64771"/>
                    <a:gd name="connsiteY2" fmla="*/ 11462 h 52314"/>
                    <a:gd name="connsiteX3" fmla="*/ 37148 w 64771"/>
                    <a:gd name="connsiteY3" fmla="*/ 48610 h 52314"/>
                    <a:gd name="connsiteX4" fmla="*/ 0 w 64771"/>
                    <a:gd name="connsiteY4" fmla="*/ 42418 h 52314"/>
                    <a:gd name="connsiteX0" fmla="*/ 0 w 64771"/>
                    <a:gd name="connsiteY0" fmla="*/ 42418 h 44652"/>
                    <a:gd name="connsiteX1" fmla="*/ 37148 w 64771"/>
                    <a:gd name="connsiteY1" fmla="*/ 2890 h 44652"/>
                    <a:gd name="connsiteX2" fmla="*/ 64771 w 64771"/>
                    <a:gd name="connsiteY2" fmla="*/ 11462 h 44652"/>
                    <a:gd name="connsiteX3" fmla="*/ 37148 w 64771"/>
                    <a:gd name="connsiteY3" fmla="*/ 36704 h 44652"/>
                    <a:gd name="connsiteX4" fmla="*/ 0 w 64771"/>
                    <a:gd name="connsiteY4" fmla="*/ 42418 h 44652"/>
                    <a:gd name="connsiteX0" fmla="*/ 1162 w 65933"/>
                    <a:gd name="connsiteY0" fmla="*/ 40465 h 41768"/>
                    <a:gd name="connsiteX1" fmla="*/ 11975 w 65933"/>
                    <a:gd name="connsiteY1" fmla="*/ 13858 h 41768"/>
                    <a:gd name="connsiteX2" fmla="*/ 38310 w 65933"/>
                    <a:gd name="connsiteY2" fmla="*/ 937 h 41768"/>
                    <a:gd name="connsiteX3" fmla="*/ 65933 w 65933"/>
                    <a:gd name="connsiteY3" fmla="*/ 9509 h 41768"/>
                    <a:gd name="connsiteX4" fmla="*/ 38310 w 65933"/>
                    <a:gd name="connsiteY4" fmla="*/ 34751 h 41768"/>
                    <a:gd name="connsiteX5" fmla="*/ 1162 w 65933"/>
                    <a:gd name="connsiteY5" fmla="*/ 40465 h 41768"/>
                    <a:gd name="connsiteX0" fmla="*/ 1162 w 89746"/>
                    <a:gd name="connsiteY0" fmla="*/ 39734 h 40979"/>
                    <a:gd name="connsiteX1" fmla="*/ 11975 w 89746"/>
                    <a:gd name="connsiteY1" fmla="*/ 13127 h 40979"/>
                    <a:gd name="connsiteX2" fmla="*/ 38310 w 89746"/>
                    <a:gd name="connsiteY2" fmla="*/ 206 h 40979"/>
                    <a:gd name="connsiteX3" fmla="*/ 89746 w 89746"/>
                    <a:gd name="connsiteY3" fmla="*/ 11159 h 40979"/>
                    <a:gd name="connsiteX4" fmla="*/ 38310 w 89746"/>
                    <a:gd name="connsiteY4" fmla="*/ 34020 h 40979"/>
                    <a:gd name="connsiteX5" fmla="*/ 1162 w 89746"/>
                    <a:gd name="connsiteY5" fmla="*/ 39734 h 40979"/>
                    <a:gd name="connsiteX0" fmla="*/ 1162 w 89746"/>
                    <a:gd name="connsiteY0" fmla="*/ 34665 h 35910"/>
                    <a:gd name="connsiteX1" fmla="*/ 11975 w 89746"/>
                    <a:gd name="connsiteY1" fmla="*/ 8058 h 35910"/>
                    <a:gd name="connsiteX2" fmla="*/ 47835 w 89746"/>
                    <a:gd name="connsiteY2" fmla="*/ 4662 h 35910"/>
                    <a:gd name="connsiteX3" fmla="*/ 89746 w 89746"/>
                    <a:gd name="connsiteY3" fmla="*/ 6090 h 35910"/>
                    <a:gd name="connsiteX4" fmla="*/ 38310 w 89746"/>
                    <a:gd name="connsiteY4" fmla="*/ 28951 h 35910"/>
                    <a:gd name="connsiteX5" fmla="*/ 1162 w 89746"/>
                    <a:gd name="connsiteY5" fmla="*/ 34665 h 35910"/>
                    <a:gd name="connsiteX0" fmla="*/ 1162 w 89746"/>
                    <a:gd name="connsiteY0" fmla="*/ 34977 h 35728"/>
                    <a:gd name="connsiteX1" fmla="*/ 11975 w 89746"/>
                    <a:gd name="connsiteY1" fmla="*/ 15514 h 35728"/>
                    <a:gd name="connsiteX2" fmla="*/ 47835 w 89746"/>
                    <a:gd name="connsiteY2" fmla="*/ 4974 h 35728"/>
                    <a:gd name="connsiteX3" fmla="*/ 89746 w 89746"/>
                    <a:gd name="connsiteY3" fmla="*/ 6402 h 35728"/>
                    <a:gd name="connsiteX4" fmla="*/ 38310 w 89746"/>
                    <a:gd name="connsiteY4" fmla="*/ 29263 h 35728"/>
                    <a:gd name="connsiteX5" fmla="*/ 1162 w 89746"/>
                    <a:gd name="connsiteY5" fmla="*/ 34977 h 35728"/>
                    <a:gd name="connsiteX0" fmla="*/ 1162 w 58789"/>
                    <a:gd name="connsiteY0" fmla="*/ 31483 h 32136"/>
                    <a:gd name="connsiteX1" fmla="*/ 11975 w 58789"/>
                    <a:gd name="connsiteY1" fmla="*/ 12020 h 32136"/>
                    <a:gd name="connsiteX2" fmla="*/ 47835 w 58789"/>
                    <a:gd name="connsiteY2" fmla="*/ 1480 h 32136"/>
                    <a:gd name="connsiteX3" fmla="*/ 58789 w 58789"/>
                    <a:gd name="connsiteY3" fmla="*/ 8490 h 32136"/>
                    <a:gd name="connsiteX4" fmla="*/ 38310 w 58789"/>
                    <a:gd name="connsiteY4" fmla="*/ 25769 h 32136"/>
                    <a:gd name="connsiteX5" fmla="*/ 1162 w 58789"/>
                    <a:gd name="connsiteY5" fmla="*/ 31483 h 32136"/>
                    <a:gd name="connsiteX0" fmla="*/ 1162 w 63552"/>
                    <a:gd name="connsiteY0" fmla="*/ 30065 h 30617"/>
                    <a:gd name="connsiteX1" fmla="*/ 11975 w 63552"/>
                    <a:gd name="connsiteY1" fmla="*/ 10602 h 30617"/>
                    <a:gd name="connsiteX2" fmla="*/ 47835 w 63552"/>
                    <a:gd name="connsiteY2" fmla="*/ 62 h 30617"/>
                    <a:gd name="connsiteX3" fmla="*/ 63552 w 63552"/>
                    <a:gd name="connsiteY3" fmla="*/ 14515 h 30617"/>
                    <a:gd name="connsiteX4" fmla="*/ 38310 w 63552"/>
                    <a:gd name="connsiteY4" fmla="*/ 24351 h 30617"/>
                    <a:gd name="connsiteX5" fmla="*/ 1162 w 63552"/>
                    <a:gd name="connsiteY5" fmla="*/ 30065 h 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52" h="30617">
                      <a:moveTo>
                        <a:pt x="1162" y="30065"/>
                      </a:moveTo>
                      <a:cubicBezTo>
                        <a:pt x="-3227" y="27774"/>
                        <a:pt x="5784" y="17190"/>
                        <a:pt x="11975" y="10602"/>
                      </a:cubicBezTo>
                      <a:cubicBezTo>
                        <a:pt x="18166" y="4014"/>
                        <a:pt x="39239" y="-590"/>
                        <a:pt x="47835" y="62"/>
                      </a:cubicBezTo>
                      <a:cubicBezTo>
                        <a:pt x="56431" y="714"/>
                        <a:pt x="63552" y="1890"/>
                        <a:pt x="63552" y="14515"/>
                      </a:cubicBezTo>
                      <a:cubicBezTo>
                        <a:pt x="63552" y="27140"/>
                        <a:pt x="48708" y="21759"/>
                        <a:pt x="38310" y="24351"/>
                      </a:cubicBezTo>
                      <a:cubicBezTo>
                        <a:pt x="27912" y="26943"/>
                        <a:pt x="5551" y="32356"/>
                        <a:pt x="1162" y="3006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tone Sans SC ITC TT-Semi" charset="0"/>
                  </a:endParaRPr>
                </a:p>
              </p:txBody>
            </p:sp>
          </p:grpSp>
        </p:grpSp>
        <p:grpSp>
          <p:nvGrpSpPr>
            <p:cNvPr id="7" name="Groupe 6"/>
            <p:cNvGrpSpPr/>
            <p:nvPr/>
          </p:nvGrpSpPr>
          <p:grpSpPr>
            <a:xfrm>
              <a:off x="2252123" y="2301827"/>
              <a:ext cx="1905306" cy="3912051"/>
              <a:chOff x="-1" y="1203055"/>
              <a:chExt cx="2706574" cy="5555503"/>
            </a:xfrm>
          </p:grpSpPr>
          <p:grpSp>
            <p:nvGrpSpPr>
              <p:cNvPr id="8" name="Groupe 7"/>
              <p:cNvGrpSpPr/>
              <p:nvPr/>
            </p:nvGrpSpPr>
            <p:grpSpPr>
              <a:xfrm>
                <a:off x="-1" y="1203055"/>
                <a:ext cx="1222683" cy="5552984"/>
                <a:chOff x="-1" y="1203055"/>
                <a:chExt cx="1222683" cy="5552984"/>
              </a:xfrm>
            </p:grpSpPr>
            <p:grpSp>
              <p:nvGrpSpPr>
                <p:cNvPr id="100" name="Groupe 99"/>
                <p:cNvGrpSpPr>
                  <a:grpSpLocks noChangeAspect="1"/>
                </p:cNvGrpSpPr>
                <p:nvPr/>
              </p:nvGrpSpPr>
              <p:grpSpPr>
                <a:xfrm>
                  <a:off x="4902" y="3466617"/>
                  <a:ext cx="1217780" cy="995864"/>
                  <a:chOff x="4903" y="3466616"/>
                  <a:chExt cx="4871106" cy="3983454"/>
                </a:xfrm>
              </p:grpSpPr>
              <p:grpSp>
                <p:nvGrpSpPr>
                  <p:cNvPr id="173" name="Groupe 172"/>
                  <p:cNvGrpSpPr/>
                  <p:nvPr/>
                </p:nvGrpSpPr>
                <p:grpSpPr>
                  <a:xfrm>
                    <a:off x="4903" y="3466616"/>
                    <a:ext cx="4871106" cy="3983454"/>
                    <a:chOff x="4903" y="3466617"/>
                    <a:chExt cx="3999835" cy="3964889"/>
                  </a:xfrm>
                </p:grpSpPr>
                <p:sp>
                  <p:nvSpPr>
                    <p:cNvPr id="175" name="Forme libre 174"/>
                    <p:cNvSpPr/>
                    <p:nvPr/>
                  </p:nvSpPr>
                  <p:spPr>
                    <a:xfrm>
                      <a:off x="1421624" y="6241651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" name="Forme libre 175"/>
                    <p:cNvSpPr/>
                    <p:nvPr/>
                  </p:nvSpPr>
                  <p:spPr>
                    <a:xfrm>
                      <a:off x="1097651" y="5884815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" name="Forme libre 176"/>
                    <p:cNvSpPr/>
                    <p:nvPr/>
                  </p:nvSpPr>
                  <p:spPr>
                    <a:xfrm>
                      <a:off x="2972312" y="6117337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" name="Forme libre 177"/>
                    <p:cNvSpPr/>
                    <p:nvPr/>
                  </p:nvSpPr>
                  <p:spPr>
                    <a:xfrm>
                      <a:off x="2571752" y="5811368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" name="Forme libre 178"/>
                    <p:cNvSpPr/>
                    <p:nvPr/>
                  </p:nvSpPr>
                  <p:spPr>
                    <a:xfrm>
                      <a:off x="1062648" y="3466617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" name="Forme libre 179"/>
                    <p:cNvSpPr/>
                    <p:nvPr/>
                  </p:nvSpPr>
                  <p:spPr>
                    <a:xfrm>
                      <a:off x="3692511" y="3956252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" name="Forme libre 180"/>
                    <p:cNvSpPr/>
                    <p:nvPr/>
                  </p:nvSpPr>
                  <p:spPr>
                    <a:xfrm>
                      <a:off x="73716" y="4058115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" name="Forme libre 181"/>
                    <p:cNvSpPr/>
                    <p:nvPr/>
                  </p:nvSpPr>
                  <p:spPr>
                    <a:xfrm>
                      <a:off x="1505852" y="4201686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" name="Forme libre 182"/>
                    <p:cNvSpPr/>
                    <p:nvPr/>
                  </p:nvSpPr>
                  <p:spPr>
                    <a:xfrm>
                      <a:off x="4903" y="3888890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" name="Ellipse 183"/>
                    <p:cNvSpPr/>
                    <p:nvPr/>
                  </p:nvSpPr>
                  <p:spPr>
                    <a:xfrm>
                      <a:off x="372443" y="5469265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" name="Ellipse 184"/>
                    <p:cNvSpPr/>
                    <p:nvPr/>
                  </p:nvSpPr>
                  <p:spPr>
                    <a:xfrm>
                      <a:off x="555528" y="5613281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" name="Ellipse 185"/>
                    <p:cNvSpPr/>
                    <p:nvPr/>
                  </p:nvSpPr>
                  <p:spPr>
                    <a:xfrm rot="2941951">
                      <a:off x="378737" y="4481752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" name="Ellipse 186"/>
                    <p:cNvSpPr/>
                    <p:nvPr/>
                  </p:nvSpPr>
                  <p:spPr>
                    <a:xfrm rot="1887608">
                      <a:off x="580803" y="4615722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Ellipse 187"/>
                    <p:cNvSpPr/>
                    <p:nvPr/>
                  </p:nvSpPr>
                  <p:spPr>
                    <a:xfrm rot="20545657" flipH="1">
                      <a:off x="899845" y="4707409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Ellipse 188"/>
                    <p:cNvSpPr/>
                    <p:nvPr/>
                  </p:nvSpPr>
                  <p:spPr>
                    <a:xfrm flipH="1">
                      <a:off x="1030242" y="4821193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74" name="Forme libre 173"/>
                  <p:cNvSpPr/>
                  <p:nvPr/>
                </p:nvSpPr>
                <p:spPr>
                  <a:xfrm>
                    <a:off x="172251" y="5509426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1" name="Groupe 100"/>
                <p:cNvGrpSpPr>
                  <a:grpSpLocks noChangeAspect="1"/>
                </p:cNvGrpSpPr>
                <p:nvPr/>
              </p:nvGrpSpPr>
              <p:grpSpPr>
                <a:xfrm>
                  <a:off x="-1" y="1203055"/>
                  <a:ext cx="1217780" cy="995863"/>
                  <a:chOff x="0" y="1203055"/>
                  <a:chExt cx="4871106" cy="3983454"/>
                </a:xfrm>
              </p:grpSpPr>
              <p:grpSp>
                <p:nvGrpSpPr>
                  <p:cNvPr id="156" name="Groupe 155"/>
                  <p:cNvGrpSpPr/>
                  <p:nvPr/>
                </p:nvGrpSpPr>
                <p:grpSpPr>
                  <a:xfrm>
                    <a:off x="0" y="1203055"/>
                    <a:ext cx="4871106" cy="3983454"/>
                    <a:chOff x="0" y="1203055"/>
                    <a:chExt cx="3999835" cy="3964889"/>
                  </a:xfrm>
                </p:grpSpPr>
                <p:sp>
                  <p:nvSpPr>
                    <p:cNvPr id="158" name="Forme libre 157"/>
                    <p:cNvSpPr/>
                    <p:nvPr/>
                  </p:nvSpPr>
                  <p:spPr>
                    <a:xfrm>
                      <a:off x="1416721" y="3978089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" name="Forme libre 158"/>
                    <p:cNvSpPr/>
                    <p:nvPr/>
                  </p:nvSpPr>
                  <p:spPr>
                    <a:xfrm>
                      <a:off x="1092748" y="3621253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" name="Forme libre 159"/>
                    <p:cNvSpPr/>
                    <p:nvPr/>
                  </p:nvSpPr>
                  <p:spPr>
                    <a:xfrm>
                      <a:off x="2967409" y="3853775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" name="Forme libre 160"/>
                    <p:cNvSpPr/>
                    <p:nvPr/>
                  </p:nvSpPr>
                  <p:spPr>
                    <a:xfrm>
                      <a:off x="2566849" y="3547806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" name="Forme libre 161"/>
                    <p:cNvSpPr/>
                    <p:nvPr/>
                  </p:nvSpPr>
                  <p:spPr>
                    <a:xfrm>
                      <a:off x="1057745" y="1203055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" name="Forme libre 162"/>
                    <p:cNvSpPr/>
                    <p:nvPr/>
                  </p:nvSpPr>
                  <p:spPr>
                    <a:xfrm>
                      <a:off x="3687608" y="1692690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" name="Forme libre 163"/>
                    <p:cNvSpPr/>
                    <p:nvPr/>
                  </p:nvSpPr>
                  <p:spPr>
                    <a:xfrm>
                      <a:off x="68813" y="1794553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" name="Forme libre 164"/>
                    <p:cNvSpPr/>
                    <p:nvPr/>
                  </p:nvSpPr>
                  <p:spPr>
                    <a:xfrm>
                      <a:off x="1500949" y="1938124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" name="Forme libre 165"/>
                    <p:cNvSpPr/>
                    <p:nvPr/>
                  </p:nvSpPr>
                  <p:spPr>
                    <a:xfrm>
                      <a:off x="0" y="1625328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" name="Ellipse 166"/>
                    <p:cNvSpPr/>
                    <p:nvPr/>
                  </p:nvSpPr>
                  <p:spPr>
                    <a:xfrm>
                      <a:off x="367540" y="3205703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" name="Ellipse 167"/>
                    <p:cNvSpPr/>
                    <p:nvPr/>
                  </p:nvSpPr>
                  <p:spPr>
                    <a:xfrm>
                      <a:off x="550625" y="3349719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" name="Ellipse 168"/>
                    <p:cNvSpPr/>
                    <p:nvPr/>
                  </p:nvSpPr>
                  <p:spPr>
                    <a:xfrm rot="2941951">
                      <a:off x="373834" y="2218190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" name="Ellipse 169"/>
                    <p:cNvSpPr/>
                    <p:nvPr/>
                  </p:nvSpPr>
                  <p:spPr>
                    <a:xfrm rot="1887608">
                      <a:off x="575900" y="2352160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" name="Ellipse 170"/>
                    <p:cNvSpPr/>
                    <p:nvPr/>
                  </p:nvSpPr>
                  <p:spPr>
                    <a:xfrm rot="20545657" flipH="1">
                      <a:off x="894942" y="2443847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" name="Ellipse 171"/>
                    <p:cNvSpPr/>
                    <p:nvPr/>
                  </p:nvSpPr>
                  <p:spPr>
                    <a:xfrm flipH="1">
                      <a:off x="1025339" y="2557631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57" name="Forme libre 156"/>
                  <p:cNvSpPr/>
                  <p:nvPr/>
                </p:nvSpPr>
                <p:spPr>
                  <a:xfrm>
                    <a:off x="167348" y="3245864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2" name="Groupe 101"/>
                <p:cNvGrpSpPr>
                  <a:grpSpLocks noChangeAspect="1"/>
                </p:cNvGrpSpPr>
                <p:nvPr/>
              </p:nvGrpSpPr>
              <p:grpSpPr>
                <a:xfrm>
                  <a:off x="1165" y="2341849"/>
                  <a:ext cx="1217780" cy="995864"/>
                  <a:chOff x="1166" y="2341848"/>
                  <a:chExt cx="4871106" cy="3983454"/>
                </a:xfrm>
              </p:grpSpPr>
              <p:grpSp>
                <p:nvGrpSpPr>
                  <p:cNvPr id="139" name="Groupe 138"/>
                  <p:cNvGrpSpPr/>
                  <p:nvPr/>
                </p:nvGrpSpPr>
                <p:grpSpPr>
                  <a:xfrm>
                    <a:off x="1166" y="2341848"/>
                    <a:ext cx="4871106" cy="3983454"/>
                    <a:chOff x="1166" y="2341849"/>
                    <a:chExt cx="3999835" cy="3964889"/>
                  </a:xfrm>
                </p:grpSpPr>
                <p:sp>
                  <p:nvSpPr>
                    <p:cNvPr id="141" name="Forme libre 140"/>
                    <p:cNvSpPr/>
                    <p:nvPr/>
                  </p:nvSpPr>
                  <p:spPr>
                    <a:xfrm>
                      <a:off x="1417887" y="5116883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" name="Forme libre 141"/>
                    <p:cNvSpPr/>
                    <p:nvPr/>
                  </p:nvSpPr>
                  <p:spPr>
                    <a:xfrm>
                      <a:off x="1093914" y="4760047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" name="Forme libre 142"/>
                    <p:cNvSpPr/>
                    <p:nvPr/>
                  </p:nvSpPr>
                  <p:spPr>
                    <a:xfrm>
                      <a:off x="2968575" y="4992569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Forme libre 143"/>
                    <p:cNvSpPr/>
                    <p:nvPr/>
                  </p:nvSpPr>
                  <p:spPr>
                    <a:xfrm>
                      <a:off x="2568015" y="4686600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Forme libre 144"/>
                    <p:cNvSpPr/>
                    <p:nvPr/>
                  </p:nvSpPr>
                  <p:spPr>
                    <a:xfrm>
                      <a:off x="1058911" y="2341849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" name="Forme libre 145"/>
                    <p:cNvSpPr/>
                    <p:nvPr/>
                  </p:nvSpPr>
                  <p:spPr>
                    <a:xfrm>
                      <a:off x="3688774" y="2831484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Forme libre 146"/>
                    <p:cNvSpPr/>
                    <p:nvPr/>
                  </p:nvSpPr>
                  <p:spPr>
                    <a:xfrm>
                      <a:off x="69979" y="2933347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Forme libre 147"/>
                    <p:cNvSpPr/>
                    <p:nvPr/>
                  </p:nvSpPr>
                  <p:spPr>
                    <a:xfrm>
                      <a:off x="1502115" y="3076918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" name="Forme libre 148"/>
                    <p:cNvSpPr/>
                    <p:nvPr/>
                  </p:nvSpPr>
                  <p:spPr>
                    <a:xfrm>
                      <a:off x="1166" y="2764122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Ellipse 149"/>
                    <p:cNvSpPr/>
                    <p:nvPr/>
                  </p:nvSpPr>
                  <p:spPr>
                    <a:xfrm>
                      <a:off x="368706" y="4344497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" name="Ellipse 150"/>
                    <p:cNvSpPr/>
                    <p:nvPr/>
                  </p:nvSpPr>
                  <p:spPr>
                    <a:xfrm>
                      <a:off x="551791" y="4488513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" name="Ellipse 151"/>
                    <p:cNvSpPr/>
                    <p:nvPr/>
                  </p:nvSpPr>
                  <p:spPr>
                    <a:xfrm rot="2941951">
                      <a:off x="375000" y="3356984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" name="Ellipse 152"/>
                    <p:cNvSpPr/>
                    <p:nvPr/>
                  </p:nvSpPr>
                  <p:spPr>
                    <a:xfrm rot="1887608">
                      <a:off x="577066" y="3490954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" name="Ellipse 153"/>
                    <p:cNvSpPr/>
                    <p:nvPr/>
                  </p:nvSpPr>
                  <p:spPr>
                    <a:xfrm rot="20545657" flipH="1">
                      <a:off x="896108" y="3582641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" name="Ellipse 154"/>
                    <p:cNvSpPr/>
                    <p:nvPr/>
                  </p:nvSpPr>
                  <p:spPr>
                    <a:xfrm flipH="1">
                      <a:off x="1026505" y="3696425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0" name="Forme libre 139"/>
                  <p:cNvSpPr/>
                  <p:nvPr/>
                </p:nvSpPr>
                <p:spPr>
                  <a:xfrm>
                    <a:off x="168514" y="4384658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3" name="Groupe 102"/>
                <p:cNvGrpSpPr>
                  <a:grpSpLocks noChangeAspect="1"/>
                </p:cNvGrpSpPr>
                <p:nvPr/>
              </p:nvGrpSpPr>
              <p:grpSpPr>
                <a:xfrm>
                  <a:off x="65" y="4613298"/>
                  <a:ext cx="1217780" cy="995863"/>
                  <a:chOff x="66" y="4613298"/>
                  <a:chExt cx="4871106" cy="3983454"/>
                </a:xfrm>
              </p:grpSpPr>
              <p:grpSp>
                <p:nvGrpSpPr>
                  <p:cNvPr id="122" name="Groupe 121"/>
                  <p:cNvGrpSpPr/>
                  <p:nvPr/>
                </p:nvGrpSpPr>
                <p:grpSpPr>
                  <a:xfrm>
                    <a:off x="66" y="4613298"/>
                    <a:ext cx="4871106" cy="3983454"/>
                    <a:chOff x="66" y="4613298"/>
                    <a:chExt cx="3999835" cy="3964889"/>
                  </a:xfrm>
                </p:grpSpPr>
                <p:sp>
                  <p:nvSpPr>
                    <p:cNvPr id="124" name="Forme libre 123"/>
                    <p:cNvSpPr/>
                    <p:nvPr/>
                  </p:nvSpPr>
                  <p:spPr>
                    <a:xfrm>
                      <a:off x="1416787" y="7388332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" name="Forme libre 124"/>
                    <p:cNvSpPr/>
                    <p:nvPr/>
                  </p:nvSpPr>
                  <p:spPr>
                    <a:xfrm>
                      <a:off x="1092814" y="7031496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Forme libre 125"/>
                    <p:cNvSpPr/>
                    <p:nvPr/>
                  </p:nvSpPr>
                  <p:spPr>
                    <a:xfrm>
                      <a:off x="2967475" y="7264018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" name="Forme libre 126"/>
                    <p:cNvSpPr/>
                    <p:nvPr/>
                  </p:nvSpPr>
                  <p:spPr>
                    <a:xfrm>
                      <a:off x="2566915" y="6958049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" name="Forme libre 127"/>
                    <p:cNvSpPr/>
                    <p:nvPr/>
                  </p:nvSpPr>
                  <p:spPr>
                    <a:xfrm>
                      <a:off x="1057811" y="4613298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" name="Forme libre 128"/>
                    <p:cNvSpPr/>
                    <p:nvPr/>
                  </p:nvSpPr>
                  <p:spPr>
                    <a:xfrm>
                      <a:off x="3687674" y="5102933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0" name="Forme libre 129"/>
                    <p:cNvSpPr/>
                    <p:nvPr/>
                  </p:nvSpPr>
                  <p:spPr>
                    <a:xfrm>
                      <a:off x="68879" y="5204796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" name="Forme libre 130"/>
                    <p:cNvSpPr/>
                    <p:nvPr/>
                  </p:nvSpPr>
                  <p:spPr>
                    <a:xfrm>
                      <a:off x="1501015" y="5348367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2" name="Forme libre 131"/>
                    <p:cNvSpPr/>
                    <p:nvPr/>
                  </p:nvSpPr>
                  <p:spPr>
                    <a:xfrm>
                      <a:off x="66" y="5035571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3" name="Ellipse 132"/>
                    <p:cNvSpPr/>
                    <p:nvPr/>
                  </p:nvSpPr>
                  <p:spPr>
                    <a:xfrm>
                      <a:off x="367606" y="6615946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4" name="Ellipse 133"/>
                    <p:cNvSpPr/>
                    <p:nvPr/>
                  </p:nvSpPr>
                  <p:spPr>
                    <a:xfrm>
                      <a:off x="550691" y="6759962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Ellipse 134"/>
                    <p:cNvSpPr/>
                    <p:nvPr/>
                  </p:nvSpPr>
                  <p:spPr>
                    <a:xfrm rot="2941951">
                      <a:off x="373900" y="562843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" name="Ellipse 135"/>
                    <p:cNvSpPr/>
                    <p:nvPr/>
                  </p:nvSpPr>
                  <p:spPr>
                    <a:xfrm rot="1887608">
                      <a:off x="575966" y="5762403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" name="Ellipse 136"/>
                    <p:cNvSpPr/>
                    <p:nvPr/>
                  </p:nvSpPr>
                  <p:spPr>
                    <a:xfrm rot="20545657" flipH="1">
                      <a:off x="895008" y="5854090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" name="Ellipse 137"/>
                    <p:cNvSpPr/>
                    <p:nvPr/>
                  </p:nvSpPr>
                  <p:spPr>
                    <a:xfrm flipH="1">
                      <a:off x="1025405" y="5967874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23" name="Forme libre 122"/>
                  <p:cNvSpPr/>
                  <p:nvPr/>
                </p:nvSpPr>
                <p:spPr>
                  <a:xfrm>
                    <a:off x="167414" y="6656107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4" name="Groupe 103"/>
                <p:cNvGrpSpPr>
                  <a:grpSpLocks noChangeAspect="1"/>
                </p:cNvGrpSpPr>
                <p:nvPr/>
              </p:nvGrpSpPr>
              <p:grpSpPr>
                <a:xfrm>
                  <a:off x="3138" y="5760178"/>
                  <a:ext cx="1217780" cy="995861"/>
                  <a:chOff x="3139" y="5760181"/>
                  <a:chExt cx="4871106" cy="3983454"/>
                </a:xfrm>
              </p:grpSpPr>
              <p:grpSp>
                <p:nvGrpSpPr>
                  <p:cNvPr id="105" name="Groupe 104"/>
                  <p:cNvGrpSpPr/>
                  <p:nvPr/>
                </p:nvGrpSpPr>
                <p:grpSpPr>
                  <a:xfrm>
                    <a:off x="3139" y="5760181"/>
                    <a:ext cx="4871106" cy="3983454"/>
                    <a:chOff x="3139" y="5760181"/>
                    <a:chExt cx="3999835" cy="3964889"/>
                  </a:xfrm>
                </p:grpSpPr>
                <p:sp>
                  <p:nvSpPr>
                    <p:cNvPr id="107" name="Forme libre 106"/>
                    <p:cNvSpPr/>
                    <p:nvPr/>
                  </p:nvSpPr>
                  <p:spPr>
                    <a:xfrm>
                      <a:off x="1419860" y="8535215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" name="Forme libre 107"/>
                    <p:cNvSpPr/>
                    <p:nvPr/>
                  </p:nvSpPr>
                  <p:spPr>
                    <a:xfrm>
                      <a:off x="1095887" y="8178379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" name="Forme libre 108"/>
                    <p:cNvSpPr/>
                    <p:nvPr/>
                  </p:nvSpPr>
                  <p:spPr>
                    <a:xfrm>
                      <a:off x="2970548" y="8410901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" name="Forme libre 109"/>
                    <p:cNvSpPr/>
                    <p:nvPr/>
                  </p:nvSpPr>
                  <p:spPr>
                    <a:xfrm>
                      <a:off x="2569988" y="8104932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" name="Forme libre 110"/>
                    <p:cNvSpPr/>
                    <p:nvPr/>
                  </p:nvSpPr>
                  <p:spPr>
                    <a:xfrm>
                      <a:off x="1060884" y="5760181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" name="Forme libre 111"/>
                    <p:cNvSpPr/>
                    <p:nvPr/>
                  </p:nvSpPr>
                  <p:spPr>
                    <a:xfrm>
                      <a:off x="3690747" y="6249816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" name="Forme libre 112"/>
                    <p:cNvSpPr/>
                    <p:nvPr/>
                  </p:nvSpPr>
                  <p:spPr>
                    <a:xfrm>
                      <a:off x="71952" y="6351679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" name="Forme libre 113"/>
                    <p:cNvSpPr/>
                    <p:nvPr/>
                  </p:nvSpPr>
                  <p:spPr>
                    <a:xfrm>
                      <a:off x="1504088" y="6495250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5" name="Forme libre 114"/>
                    <p:cNvSpPr/>
                    <p:nvPr/>
                  </p:nvSpPr>
                  <p:spPr>
                    <a:xfrm>
                      <a:off x="3139" y="6182454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6" name="Ellipse 115"/>
                    <p:cNvSpPr/>
                    <p:nvPr/>
                  </p:nvSpPr>
                  <p:spPr>
                    <a:xfrm>
                      <a:off x="370679" y="7762829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7" name="Ellipse 116"/>
                    <p:cNvSpPr/>
                    <p:nvPr/>
                  </p:nvSpPr>
                  <p:spPr>
                    <a:xfrm>
                      <a:off x="553764" y="7906845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8" name="Ellipse 117"/>
                    <p:cNvSpPr/>
                    <p:nvPr/>
                  </p:nvSpPr>
                  <p:spPr>
                    <a:xfrm rot="2941951">
                      <a:off x="376973" y="6775316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9" name="Ellipse 118"/>
                    <p:cNvSpPr/>
                    <p:nvPr/>
                  </p:nvSpPr>
                  <p:spPr>
                    <a:xfrm rot="1887608">
                      <a:off x="579039" y="6909286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0" name="Ellipse 119"/>
                    <p:cNvSpPr/>
                    <p:nvPr/>
                  </p:nvSpPr>
                  <p:spPr>
                    <a:xfrm rot="20545657" flipH="1">
                      <a:off x="898081" y="700097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1" name="Ellipse 120"/>
                    <p:cNvSpPr/>
                    <p:nvPr/>
                  </p:nvSpPr>
                  <p:spPr>
                    <a:xfrm flipH="1">
                      <a:off x="1028478" y="7114757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6" name="Forme libre 105"/>
                  <p:cNvSpPr/>
                  <p:nvPr/>
                </p:nvSpPr>
                <p:spPr>
                  <a:xfrm>
                    <a:off x="170487" y="7802990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" name="Groupe 8"/>
              <p:cNvGrpSpPr/>
              <p:nvPr/>
            </p:nvGrpSpPr>
            <p:grpSpPr>
              <a:xfrm>
                <a:off x="1483891" y="1205574"/>
                <a:ext cx="1222682" cy="5552984"/>
                <a:chOff x="1483891" y="1205574"/>
                <a:chExt cx="1222682" cy="5552984"/>
              </a:xfrm>
            </p:grpSpPr>
            <p:grpSp>
              <p:nvGrpSpPr>
                <p:cNvPr id="10" name="Groupe 9"/>
                <p:cNvGrpSpPr>
                  <a:grpSpLocks noChangeAspect="1"/>
                </p:cNvGrpSpPr>
                <p:nvPr/>
              </p:nvGrpSpPr>
              <p:grpSpPr>
                <a:xfrm>
                  <a:off x="1488794" y="3469136"/>
                  <a:ext cx="1217779" cy="995864"/>
                  <a:chOff x="1488794" y="3469135"/>
                  <a:chExt cx="4871106" cy="3983454"/>
                </a:xfrm>
              </p:grpSpPr>
              <p:grpSp>
                <p:nvGrpSpPr>
                  <p:cNvPr id="83" name="Groupe 82"/>
                  <p:cNvGrpSpPr/>
                  <p:nvPr/>
                </p:nvGrpSpPr>
                <p:grpSpPr>
                  <a:xfrm>
                    <a:off x="1488794" y="3469135"/>
                    <a:ext cx="4871106" cy="3983454"/>
                    <a:chOff x="1488793" y="3469136"/>
                    <a:chExt cx="3999835" cy="3964889"/>
                  </a:xfrm>
                </p:grpSpPr>
                <p:sp>
                  <p:nvSpPr>
                    <p:cNvPr id="85" name="Forme libre 84"/>
                    <p:cNvSpPr/>
                    <p:nvPr/>
                  </p:nvSpPr>
                  <p:spPr>
                    <a:xfrm>
                      <a:off x="2905514" y="6244170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Forme libre 85"/>
                    <p:cNvSpPr/>
                    <p:nvPr/>
                  </p:nvSpPr>
                  <p:spPr>
                    <a:xfrm>
                      <a:off x="2581541" y="5887334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Forme libre 86"/>
                    <p:cNvSpPr/>
                    <p:nvPr/>
                  </p:nvSpPr>
                  <p:spPr>
                    <a:xfrm>
                      <a:off x="4456202" y="6119856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Forme libre 87"/>
                    <p:cNvSpPr/>
                    <p:nvPr/>
                  </p:nvSpPr>
                  <p:spPr>
                    <a:xfrm>
                      <a:off x="4055642" y="5813887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Forme libre 88"/>
                    <p:cNvSpPr/>
                    <p:nvPr/>
                  </p:nvSpPr>
                  <p:spPr>
                    <a:xfrm>
                      <a:off x="2546538" y="3469136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Forme libre 89"/>
                    <p:cNvSpPr/>
                    <p:nvPr/>
                  </p:nvSpPr>
                  <p:spPr>
                    <a:xfrm>
                      <a:off x="5176401" y="3958771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" name="Forme libre 90"/>
                    <p:cNvSpPr/>
                    <p:nvPr/>
                  </p:nvSpPr>
                  <p:spPr>
                    <a:xfrm>
                      <a:off x="1557606" y="4060634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Forme libre 91"/>
                    <p:cNvSpPr/>
                    <p:nvPr/>
                  </p:nvSpPr>
                  <p:spPr>
                    <a:xfrm>
                      <a:off x="2989742" y="4204205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" name="Forme libre 92"/>
                    <p:cNvSpPr/>
                    <p:nvPr/>
                  </p:nvSpPr>
                  <p:spPr>
                    <a:xfrm>
                      <a:off x="1488793" y="3891409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" name="Ellipse 93"/>
                    <p:cNvSpPr/>
                    <p:nvPr/>
                  </p:nvSpPr>
                  <p:spPr>
                    <a:xfrm>
                      <a:off x="1856333" y="5471784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" name="Ellipse 94"/>
                    <p:cNvSpPr/>
                    <p:nvPr/>
                  </p:nvSpPr>
                  <p:spPr>
                    <a:xfrm>
                      <a:off x="2039418" y="5615800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" name="Ellipse 95"/>
                    <p:cNvSpPr/>
                    <p:nvPr/>
                  </p:nvSpPr>
                  <p:spPr>
                    <a:xfrm rot="2941951">
                      <a:off x="1862627" y="4484271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Ellipse 96"/>
                    <p:cNvSpPr/>
                    <p:nvPr/>
                  </p:nvSpPr>
                  <p:spPr>
                    <a:xfrm rot="1887608">
                      <a:off x="2064693" y="4618241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" name="Ellipse 97"/>
                    <p:cNvSpPr/>
                    <p:nvPr/>
                  </p:nvSpPr>
                  <p:spPr>
                    <a:xfrm rot="20545657" flipH="1">
                      <a:off x="2383735" y="4709928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" name="Ellipse 98"/>
                    <p:cNvSpPr/>
                    <p:nvPr/>
                  </p:nvSpPr>
                  <p:spPr>
                    <a:xfrm flipH="1">
                      <a:off x="2514132" y="4823712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4" name="Forme libre 83"/>
                  <p:cNvSpPr/>
                  <p:nvPr/>
                </p:nvSpPr>
                <p:spPr>
                  <a:xfrm>
                    <a:off x="1656141" y="5511945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" name="Groupe 10"/>
                <p:cNvGrpSpPr>
                  <a:grpSpLocks noChangeAspect="1"/>
                </p:cNvGrpSpPr>
                <p:nvPr/>
              </p:nvGrpSpPr>
              <p:grpSpPr>
                <a:xfrm>
                  <a:off x="1483891" y="1205574"/>
                  <a:ext cx="1217779" cy="995863"/>
                  <a:chOff x="1483891" y="1205574"/>
                  <a:chExt cx="4871106" cy="3983454"/>
                </a:xfrm>
              </p:grpSpPr>
              <p:grpSp>
                <p:nvGrpSpPr>
                  <p:cNvPr id="66" name="Groupe 65"/>
                  <p:cNvGrpSpPr/>
                  <p:nvPr/>
                </p:nvGrpSpPr>
                <p:grpSpPr>
                  <a:xfrm>
                    <a:off x="1483891" y="1205574"/>
                    <a:ext cx="4871106" cy="3983454"/>
                    <a:chOff x="1483890" y="1205574"/>
                    <a:chExt cx="3999835" cy="3964889"/>
                  </a:xfrm>
                </p:grpSpPr>
                <p:sp>
                  <p:nvSpPr>
                    <p:cNvPr id="68" name="Forme libre 67"/>
                    <p:cNvSpPr/>
                    <p:nvPr/>
                  </p:nvSpPr>
                  <p:spPr>
                    <a:xfrm>
                      <a:off x="2900611" y="3980608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" name="Forme libre 68"/>
                    <p:cNvSpPr/>
                    <p:nvPr/>
                  </p:nvSpPr>
                  <p:spPr>
                    <a:xfrm>
                      <a:off x="2576638" y="3623772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Forme libre 69"/>
                    <p:cNvSpPr/>
                    <p:nvPr/>
                  </p:nvSpPr>
                  <p:spPr>
                    <a:xfrm>
                      <a:off x="4451299" y="3856294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Forme libre 70"/>
                    <p:cNvSpPr/>
                    <p:nvPr/>
                  </p:nvSpPr>
                  <p:spPr>
                    <a:xfrm>
                      <a:off x="4050739" y="3550325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Forme libre 71"/>
                    <p:cNvSpPr/>
                    <p:nvPr/>
                  </p:nvSpPr>
                  <p:spPr>
                    <a:xfrm>
                      <a:off x="2541635" y="1205574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Forme libre 72"/>
                    <p:cNvSpPr/>
                    <p:nvPr/>
                  </p:nvSpPr>
                  <p:spPr>
                    <a:xfrm>
                      <a:off x="5171498" y="1695209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Forme libre 73"/>
                    <p:cNvSpPr/>
                    <p:nvPr/>
                  </p:nvSpPr>
                  <p:spPr>
                    <a:xfrm>
                      <a:off x="1552703" y="1797072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" name="Forme libre 74"/>
                    <p:cNvSpPr/>
                    <p:nvPr/>
                  </p:nvSpPr>
                  <p:spPr>
                    <a:xfrm>
                      <a:off x="2984839" y="1940643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" name="Forme libre 75"/>
                    <p:cNvSpPr/>
                    <p:nvPr/>
                  </p:nvSpPr>
                  <p:spPr>
                    <a:xfrm>
                      <a:off x="1483890" y="1627847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" name="Ellipse 76"/>
                    <p:cNvSpPr/>
                    <p:nvPr/>
                  </p:nvSpPr>
                  <p:spPr>
                    <a:xfrm>
                      <a:off x="1851430" y="3208222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" name="Ellipse 77"/>
                    <p:cNvSpPr/>
                    <p:nvPr/>
                  </p:nvSpPr>
                  <p:spPr>
                    <a:xfrm>
                      <a:off x="2034515" y="3352238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Ellipse 78"/>
                    <p:cNvSpPr/>
                    <p:nvPr/>
                  </p:nvSpPr>
                  <p:spPr>
                    <a:xfrm rot="2941951">
                      <a:off x="1857724" y="2220709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" name="Ellipse 79"/>
                    <p:cNvSpPr/>
                    <p:nvPr/>
                  </p:nvSpPr>
                  <p:spPr>
                    <a:xfrm rot="1887608">
                      <a:off x="2059790" y="2354679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" name="Ellipse 80"/>
                    <p:cNvSpPr/>
                    <p:nvPr/>
                  </p:nvSpPr>
                  <p:spPr>
                    <a:xfrm rot="20545657" flipH="1">
                      <a:off x="2378832" y="2446366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" name="Ellipse 81"/>
                    <p:cNvSpPr/>
                    <p:nvPr/>
                  </p:nvSpPr>
                  <p:spPr>
                    <a:xfrm flipH="1">
                      <a:off x="2509229" y="2560150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7" name="Forme libre 66"/>
                  <p:cNvSpPr/>
                  <p:nvPr/>
                </p:nvSpPr>
                <p:spPr>
                  <a:xfrm>
                    <a:off x="1651238" y="3248383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" name="Groupe 11"/>
                <p:cNvGrpSpPr>
                  <a:grpSpLocks noChangeAspect="1"/>
                </p:cNvGrpSpPr>
                <p:nvPr/>
              </p:nvGrpSpPr>
              <p:grpSpPr>
                <a:xfrm>
                  <a:off x="1485057" y="2344368"/>
                  <a:ext cx="1217779" cy="995864"/>
                  <a:chOff x="1485057" y="2344367"/>
                  <a:chExt cx="4871106" cy="3983454"/>
                </a:xfrm>
              </p:grpSpPr>
              <p:grpSp>
                <p:nvGrpSpPr>
                  <p:cNvPr id="49" name="Groupe 48"/>
                  <p:cNvGrpSpPr/>
                  <p:nvPr/>
                </p:nvGrpSpPr>
                <p:grpSpPr>
                  <a:xfrm>
                    <a:off x="1485057" y="2344367"/>
                    <a:ext cx="4871106" cy="3983454"/>
                    <a:chOff x="1485056" y="2344368"/>
                    <a:chExt cx="3999835" cy="3964889"/>
                  </a:xfrm>
                </p:grpSpPr>
                <p:sp>
                  <p:nvSpPr>
                    <p:cNvPr id="51" name="Forme libre 50"/>
                    <p:cNvSpPr/>
                    <p:nvPr/>
                  </p:nvSpPr>
                  <p:spPr>
                    <a:xfrm>
                      <a:off x="2901777" y="5119402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" name="Forme libre 51"/>
                    <p:cNvSpPr/>
                    <p:nvPr/>
                  </p:nvSpPr>
                  <p:spPr>
                    <a:xfrm>
                      <a:off x="2577804" y="4762566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" name="Forme libre 52"/>
                    <p:cNvSpPr/>
                    <p:nvPr/>
                  </p:nvSpPr>
                  <p:spPr>
                    <a:xfrm>
                      <a:off x="4452465" y="4995088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" name="Forme libre 53"/>
                    <p:cNvSpPr/>
                    <p:nvPr/>
                  </p:nvSpPr>
                  <p:spPr>
                    <a:xfrm>
                      <a:off x="4051905" y="4689119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" name="Forme libre 54"/>
                    <p:cNvSpPr/>
                    <p:nvPr/>
                  </p:nvSpPr>
                  <p:spPr>
                    <a:xfrm>
                      <a:off x="2542801" y="2344368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" name="Forme libre 55"/>
                    <p:cNvSpPr/>
                    <p:nvPr/>
                  </p:nvSpPr>
                  <p:spPr>
                    <a:xfrm>
                      <a:off x="5172664" y="2834003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" name="Forme libre 56"/>
                    <p:cNvSpPr/>
                    <p:nvPr/>
                  </p:nvSpPr>
                  <p:spPr>
                    <a:xfrm>
                      <a:off x="1553869" y="2935866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Forme libre 57"/>
                    <p:cNvSpPr/>
                    <p:nvPr/>
                  </p:nvSpPr>
                  <p:spPr>
                    <a:xfrm>
                      <a:off x="2986005" y="3079437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" name="Forme libre 58"/>
                    <p:cNvSpPr/>
                    <p:nvPr/>
                  </p:nvSpPr>
                  <p:spPr>
                    <a:xfrm>
                      <a:off x="1485056" y="2766641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" name="Ellipse 59"/>
                    <p:cNvSpPr/>
                    <p:nvPr/>
                  </p:nvSpPr>
                  <p:spPr>
                    <a:xfrm>
                      <a:off x="1852596" y="4347016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Ellipse 60"/>
                    <p:cNvSpPr/>
                    <p:nvPr/>
                  </p:nvSpPr>
                  <p:spPr>
                    <a:xfrm>
                      <a:off x="2035681" y="4491032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" name="Ellipse 61"/>
                    <p:cNvSpPr/>
                    <p:nvPr/>
                  </p:nvSpPr>
                  <p:spPr>
                    <a:xfrm rot="2941951">
                      <a:off x="1858890" y="335950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Ellipse 62"/>
                    <p:cNvSpPr/>
                    <p:nvPr/>
                  </p:nvSpPr>
                  <p:spPr>
                    <a:xfrm rot="1887608">
                      <a:off x="2060956" y="3493473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" name="Ellipse 63"/>
                    <p:cNvSpPr/>
                    <p:nvPr/>
                  </p:nvSpPr>
                  <p:spPr>
                    <a:xfrm rot="20545657" flipH="1">
                      <a:off x="2379998" y="3585160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" name="Ellipse 64"/>
                    <p:cNvSpPr/>
                    <p:nvPr/>
                  </p:nvSpPr>
                  <p:spPr>
                    <a:xfrm flipH="1">
                      <a:off x="2510395" y="3698944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50" name="Forme libre 49"/>
                  <p:cNvSpPr/>
                  <p:nvPr/>
                </p:nvSpPr>
                <p:spPr>
                  <a:xfrm>
                    <a:off x="1652404" y="4387177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" name="Groupe 12"/>
                <p:cNvGrpSpPr>
                  <a:grpSpLocks noChangeAspect="1"/>
                </p:cNvGrpSpPr>
                <p:nvPr/>
              </p:nvGrpSpPr>
              <p:grpSpPr>
                <a:xfrm>
                  <a:off x="1483957" y="4615817"/>
                  <a:ext cx="1217779" cy="995863"/>
                  <a:chOff x="1483957" y="4615817"/>
                  <a:chExt cx="4871106" cy="3983454"/>
                </a:xfrm>
              </p:grpSpPr>
              <p:grpSp>
                <p:nvGrpSpPr>
                  <p:cNvPr id="32" name="Groupe 31"/>
                  <p:cNvGrpSpPr/>
                  <p:nvPr/>
                </p:nvGrpSpPr>
                <p:grpSpPr>
                  <a:xfrm>
                    <a:off x="1483957" y="4615817"/>
                    <a:ext cx="4871106" cy="3983454"/>
                    <a:chOff x="1483956" y="4615817"/>
                    <a:chExt cx="3999835" cy="3964889"/>
                  </a:xfrm>
                </p:grpSpPr>
                <p:sp>
                  <p:nvSpPr>
                    <p:cNvPr id="34" name="Forme libre 33"/>
                    <p:cNvSpPr/>
                    <p:nvPr/>
                  </p:nvSpPr>
                  <p:spPr>
                    <a:xfrm>
                      <a:off x="2900677" y="7390851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" name="Forme libre 34"/>
                    <p:cNvSpPr/>
                    <p:nvPr/>
                  </p:nvSpPr>
                  <p:spPr>
                    <a:xfrm>
                      <a:off x="2576704" y="7034015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" name="Forme libre 35"/>
                    <p:cNvSpPr/>
                    <p:nvPr/>
                  </p:nvSpPr>
                  <p:spPr>
                    <a:xfrm>
                      <a:off x="4451365" y="7266537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" name="Forme libre 36"/>
                    <p:cNvSpPr/>
                    <p:nvPr/>
                  </p:nvSpPr>
                  <p:spPr>
                    <a:xfrm>
                      <a:off x="4050805" y="6960568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" name="Forme libre 37"/>
                    <p:cNvSpPr/>
                    <p:nvPr/>
                  </p:nvSpPr>
                  <p:spPr>
                    <a:xfrm>
                      <a:off x="2541701" y="4615817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" name="Forme libre 38"/>
                    <p:cNvSpPr/>
                    <p:nvPr/>
                  </p:nvSpPr>
                  <p:spPr>
                    <a:xfrm>
                      <a:off x="5171564" y="5105452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" name="Forme libre 39"/>
                    <p:cNvSpPr/>
                    <p:nvPr/>
                  </p:nvSpPr>
                  <p:spPr>
                    <a:xfrm>
                      <a:off x="1552769" y="5207315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" name="Forme libre 40"/>
                    <p:cNvSpPr/>
                    <p:nvPr/>
                  </p:nvSpPr>
                  <p:spPr>
                    <a:xfrm>
                      <a:off x="2984905" y="5350886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" name="Forme libre 41"/>
                    <p:cNvSpPr/>
                    <p:nvPr/>
                  </p:nvSpPr>
                  <p:spPr>
                    <a:xfrm>
                      <a:off x="1483956" y="5038090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" name="Ellipse 42"/>
                    <p:cNvSpPr/>
                    <p:nvPr/>
                  </p:nvSpPr>
                  <p:spPr>
                    <a:xfrm>
                      <a:off x="1851496" y="6618465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" name="Ellipse 43"/>
                    <p:cNvSpPr/>
                    <p:nvPr/>
                  </p:nvSpPr>
                  <p:spPr>
                    <a:xfrm>
                      <a:off x="2034581" y="6762481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" name="Ellipse 44"/>
                    <p:cNvSpPr/>
                    <p:nvPr/>
                  </p:nvSpPr>
                  <p:spPr>
                    <a:xfrm rot="2941951">
                      <a:off x="1857790" y="5630952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" name="Ellipse 45"/>
                    <p:cNvSpPr/>
                    <p:nvPr/>
                  </p:nvSpPr>
                  <p:spPr>
                    <a:xfrm rot="1887608">
                      <a:off x="2059856" y="5764922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" name="Ellipse 46"/>
                    <p:cNvSpPr/>
                    <p:nvPr/>
                  </p:nvSpPr>
                  <p:spPr>
                    <a:xfrm rot="20545657" flipH="1">
                      <a:off x="2378898" y="5856609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" name="Ellipse 47"/>
                    <p:cNvSpPr/>
                    <p:nvPr/>
                  </p:nvSpPr>
                  <p:spPr>
                    <a:xfrm flipH="1">
                      <a:off x="2509295" y="5970393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3" name="Forme libre 32"/>
                  <p:cNvSpPr/>
                  <p:nvPr/>
                </p:nvSpPr>
                <p:spPr>
                  <a:xfrm>
                    <a:off x="1651304" y="6658626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" name="Groupe 13"/>
                <p:cNvGrpSpPr>
                  <a:grpSpLocks noChangeAspect="1"/>
                </p:cNvGrpSpPr>
                <p:nvPr/>
              </p:nvGrpSpPr>
              <p:grpSpPr>
                <a:xfrm>
                  <a:off x="1487030" y="5762697"/>
                  <a:ext cx="1217779" cy="995861"/>
                  <a:chOff x="1487030" y="5762700"/>
                  <a:chExt cx="4871106" cy="3983454"/>
                </a:xfrm>
              </p:grpSpPr>
              <p:grpSp>
                <p:nvGrpSpPr>
                  <p:cNvPr id="15" name="Groupe 14"/>
                  <p:cNvGrpSpPr/>
                  <p:nvPr/>
                </p:nvGrpSpPr>
                <p:grpSpPr>
                  <a:xfrm>
                    <a:off x="1487030" y="5762700"/>
                    <a:ext cx="4871106" cy="3983454"/>
                    <a:chOff x="1487029" y="5762700"/>
                    <a:chExt cx="3999835" cy="3964889"/>
                  </a:xfrm>
                </p:grpSpPr>
                <p:sp>
                  <p:nvSpPr>
                    <p:cNvPr id="17" name="Forme libre 16"/>
                    <p:cNvSpPr/>
                    <p:nvPr/>
                  </p:nvSpPr>
                  <p:spPr>
                    <a:xfrm>
                      <a:off x="2903750" y="8537734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" name="Forme libre 17"/>
                    <p:cNvSpPr/>
                    <p:nvPr/>
                  </p:nvSpPr>
                  <p:spPr>
                    <a:xfrm>
                      <a:off x="2579777" y="8180898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" name="Forme libre 18"/>
                    <p:cNvSpPr/>
                    <p:nvPr/>
                  </p:nvSpPr>
                  <p:spPr>
                    <a:xfrm>
                      <a:off x="4454438" y="8413420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" name="Forme libre 19"/>
                    <p:cNvSpPr/>
                    <p:nvPr/>
                  </p:nvSpPr>
                  <p:spPr>
                    <a:xfrm>
                      <a:off x="4053878" y="8107451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" name="Forme libre 20"/>
                    <p:cNvSpPr/>
                    <p:nvPr/>
                  </p:nvSpPr>
                  <p:spPr>
                    <a:xfrm>
                      <a:off x="2544774" y="5762700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" name="Forme libre 21"/>
                    <p:cNvSpPr/>
                    <p:nvPr/>
                  </p:nvSpPr>
                  <p:spPr>
                    <a:xfrm>
                      <a:off x="5174637" y="6252335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" name="Forme libre 22"/>
                    <p:cNvSpPr/>
                    <p:nvPr/>
                  </p:nvSpPr>
                  <p:spPr>
                    <a:xfrm>
                      <a:off x="1555842" y="6354198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" name="Forme libre 23"/>
                    <p:cNvSpPr/>
                    <p:nvPr/>
                  </p:nvSpPr>
                  <p:spPr>
                    <a:xfrm>
                      <a:off x="2987978" y="6497769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" name="Forme libre 24"/>
                    <p:cNvSpPr/>
                    <p:nvPr/>
                  </p:nvSpPr>
                  <p:spPr>
                    <a:xfrm>
                      <a:off x="1487029" y="6184973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" name="Ellipse 25"/>
                    <p:cNvSpPr/>
                    <p:nvPr/>
                  </p:nvSpPr>
                  <p:spPr>
                    <a:xfrm>
                      <a:off x="1854569" y="7765348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" name="Ellipse 26"/>
                    <p:cNvSpPr/>
                    <p:nvPr/>
                  </p:nvSpPr>
                  <p:spPr>
                    <a:xfrm>
                      <a:off x="2037654" y="7909364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" name="Ellipse 27"/>
                    <p:cNvSpPr/>
                    <p:nvPr/>
                  </p:nvSpPr>
                  <p:spPr>
                    <a:xfrm rot="2941951">
                      <a:off x="1860863" y="6777835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" name="Ellipse 28"/>
                    <p:cNvSpPr/>
                    <p:nvPr/>
                  </p:nvSpPr>
                  <p:spPr>
                    <a:xfrm rot="1887608">
                      <a:off x="2062929" y="6911805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" name="Ellipse 29"/>
                    <p:cNvSpPr/>
                    <p:nvPr/>
                  </p:nvSpPr>
                  <p:spPr>
                    <a:xfrm rot="20545657" flipH="1">
                      <a:off x="2381971" y="7003492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" name="Ellipse 30"/>
                    <p:cNvSpPr/>
                    <p:nvPr/>
                  </p:nvSpPr>
                  <p:spPr>
                    <a:xfrm flipH="1">
                      <a:off x="2512368" y="7117276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6" name="Forme libre 15"/>
                  <p:cNvSpPr/>
                  <p:nvPr/>
                </p:nvSpPr>
                <p:spPr>
                  <a:xfrm>
                    <a:off x="1654377" y="7805509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373" name="ZoneTexte 600"/>
            <p:cNvSpPr txBox="1"/>
            <p:nvPr/>
          </p:nvSpPr>
          <p:spPr>
            <a:xfrm>
              <a:off x="2195736" y="1275612"/>
              <a:ext cx="2216776" cy="361296"/>
            </a:xfrm>
            <a:prstGeom prst="rect">
              <a:avLst/>
            </a:prstGeom>
            <a:noFill/>
            <a:ln w="9525"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wrap="none" rtlCol="0" anchor="t">
              <a:sp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00" dirty="0">
                  <a:latin typeface="Arial" panose="020B0604020202020204" pitchFamily="34" charset="0"/>
                  <a:cs typeface="Arial" panose="020B0604020202020204" pitchFamily="34" charset="0"/>
                </a:rPr>
                <a:t>G1 (1 mL vaccinated)</a:t>
              </a:r>
            </a:p>
          </p:txBody>
        </p:sp>
        <p:sp>
          <p:nvSpPr>
            <p:cNvPr id="374" name="ZoneTexte 601"/>
            <p:cNvSpPr txBox="1"/>
            <p:nvPr/>
          </p:nvSpPr>
          <p:spPr>
            <a:xfrm>
              <a:off x="5213609" y="1268760"/>
              <a:ext cx="1430505" cy="361296"/>
            </a:xfrm>
            <a:prstGeom prst="rect">
              <a:avLst/>
            </a:prstGeom>
            <a:noFill/>
            <a:ln w="9525"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wrap="none" rtlCol="0" anchor="t">
              <a:sp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00" dirty="0">
                  <a:latin typeface="Arial" panose="020B0604020202020204" pitchFamily="34" charset="0"/>
                  <a:cs typeface="Arial" panose="020B0604020202020204" pitchFamily="34" charset="0"/>
                </a:rPr>
                <a:t>G2 (controls)</a:t>
              </a:r>
            </a:p>
          </p:txBody>
        </p:sp>
        <p:grpSp>
          <p:nvGrpSpPr>
            <p:cNvPr id="375" name="Groupe 374"/>
            <p:cNvGrpSpPr>
              <a:grpSpLocks noChangeAspect="1"/>
            </p:cNvGrpSpPr>
            <p:nvPr/>
          </p:nvGrpSpPr>
          <p:grpSpPr>
            <a:xfrm rot="5400000">
              <a:off x="3090245" y="1449457"/>
              <a:ext cx="329826" cy="831497"/>
              <a:chOff x="1201127" y="2064"/>
              <a:chExt cx="1555750" cy="3946722"/>
            </a:xfrm>
          </p:grpSpPr>
          <p:sp>
            <p:nvSpPr>
              <p:cNvPr id="376" name="Forme libre 375"/>
              <p:cNvSpPr/>
              <p:nvPr/>
            </p:nvSpPr>
            <p:spPr>
              <a:xfrm>
                <a:off x="1647707" y="2031825"/>
                <a:ext cx="715481" cy="834650"/>
              </a:xfrm>
              <a:custGeom>
                <a:avLst/>
                <a:gdLst>
                  <a:gd name="connsiteX0" fmla="*/ 0 w 663540"/>
                  <a:gd name="connsiteY0" fmla="*/ 0 h 417388"/>
                  <a:gd name="connsiteX1" fmla="*/ 663540 w 663540"/>
                  <a:gd name="connsiteY1" fmla="*/ 5351 h 417388"/>
                  <a:gd name="connsiteX2" fmla="*/ 658189 w 663540"/>
                  <a:gd name="connsiteY2" fmla="*/ 299663 h 417388"/>
                  <a:gd name="connsiteX3" fmla="*/ 395984 w 663540"/>
                  <a:gd name="connsiteY3" fmla="*/ 347823 h 417388"/>
                  <a:gd name="connsiteX4" fmla="*/ 395984 w 663540"/>
                  <a:gd name="connsiteY4" fmla="*/ 412037 h 417388"/>
                  <a:gd name="connsiteX5" fmla="*/ 240801 w 663540"/>
                  <a:gd name="connsiteY5" fmla="*/ 417388 h 417388"/>
                  <a:gd name="connsiteX6" fmla="*/ 235450 w 663540"/>
                  <a:gd name="connsiteY6" fmla="*/ 379930 h 417388"/>
                  <a:gd name="connsiteX7" fmla="*/ 16054 w 663540"/>
                  <a:gd name="connsiteY7" fmla="*/ 315716 h 417388"/>
                  <a:gd name="connsiteX8" fmla="*/ 0 w 663540"/>
                  <a:gd name="connsiteY8" fmla="*/ 0 h 417388"/>
                  <a:gd name="connsiteX0" fmla="*/ 0 w 663540"/>
                  <a:gd name="connsiteY0" fmla="*/ 0 h 417388"/>
                  <a:gd name="connsiteX1" fmla="*/ 663540 w 663540"/>
                  <a:gd name="connsiteY1" fmla="*/ 5351 h 417388"/>
                  <a:gd name="connsiteX2" fmla="*/ 658189 w 663540"/>
                  <a:gd name="connsiteY2" fmla="*/ 299663 h 417388"/>
                  <a:gd name="connsiteX3" fmla="*/ 409969 w 663540"/>
                  <a:gd name="connsiteY3" fmla="*/ 362540 h 417388"/>
                  <a:gd name="connsiteX4" fmla="*/ 395984 w 663540"/>
                  <a:gd name="connsiteY4" fmla="*/ 412037 h 417388"/>
                  <a:gd name="connsiteX5" fmla="*/ 240801 w 663540"/>
                  <a:gd name="connsiteY5" fmla="*/ 417388 h 417388"/>
                  <a:gd name="connsiteX6" fmla="*/ 235450 w 663540"/>
                  <a:gd name="connsiteY6" fmla="*/ 379930 h 417388"/>
                  <a:gd name="connsiteX7" fmla="*/ 16054 w 663540"/>
                  <a:gd name="connsiteY7" fmla="*/ 315716 h 417388"/>
                  <a:gd name="connsiteX8" fmla="*/ 0 w 663540"/>
                  <a:gd name="connsiteY8" fmla="*/ 0 h 417388"/>
                  <a:gd name="connsiteX0" fmla="*/ 0 w 672353"/>
                  <a:gd name="connsiteY0" fmla="*/ 0 h 417388"/>
                  <a:gd name="connsiteX1" fmla="*/ 663540 w 672353"/>
                  <a:gd name="connsiteY1" fmla="*/ 5351 h 417388"/>
                  <a:gd name="connsiteX2" fmla="*/ 672175 w 672353"/>
                  <a:gd name="connsiteY2" fmla="*/ 332040 h 417388"/>
                  <a:gd name="connsiteX3" fmla="*/ 409969 w 672353"/>
                  <a:gd name="connsiteY3" fmla="*/ 362540 h 417388"/>
                  <a:gd name="connsiteX4" fmla="*/ 395984 w 672353"/>
                  <a:gd name="connsiteY4" fmla="*/ 412037 h 417388"/>
                  <a:gd name="connsiteX5" fmla="*/ 240801 w 672353"/>
                  <a:gd name="connsiteY5" fmla="*/ 417388 h 417388"/>
                  <a:gd name="connsiteX6" fmla="*/ 235450 w 672353"/>
                  <a:gd name="connsiteY6" fmla="*/ 379930 h 417388"/>
                  <a:gd name="connsiteX7" fmla="*/ 16054 w 672353"/>
                  <a:gd name="connsiteY7" fmla="*/ 315716 h 417388"/>
                  <a:gd name="connsiteX8" fmla="*/ 0 w 672353"/>
                  <a:gd name="connsiteY8" fmla="*/ 0 h 417388"/>
                  <a:gd name="connsiteX0" fmla="*/ 0 w 688015"/>
                  <a:gd name="connsiteY0" fmla="*/ 0 h 417388"/>
                  <a:gd name="connsiteX1" fmla="*/ 688015 w 688015"/>
                  <a:gd name="connsiteY1" fmla="*/ 5351 h 417388"/>
                  <a:gd name="connsiteX2" fmla="*/ 672175 w 688015"/>
                  <a:gd name="connsiteY2" fmla="*/ 332040 h 417388"/>
                  <a:gd name="connsiteX3" fmla="*/ 409969 w 688015"/>
                  <a:gd name="connsiteY3" fmla="*/ 362540 h 417388"/>
                  <a:gd name="connsiteX4" fmla="*/ 395984 w 688015"/>
                  <a:gd name="connsiteY4" fmla="*/ 412037 h 417388"/>
                  <a:gd name="connsiteX5" fmla="*/ 240801 w 688015"/>
                  <a:gd name="connsiteY5" fmla="*/ 417388 h 417388"/>
                  <a:gd name="connsiteX6" fmla="*/ 235450 w 688015"/>
                  <a:gd name="connsiteY6" fmla="*/ 379930 h 417388"/>
                  <a:gd name="connsiteX7" fmla="*/ 16054 w 688015"/>
                  <a:gd name="connsiteY7" fmla="*/ 315716 h 417388"/>
                  <a:gd name="connsiteX8" fmla="*/ 0 w 688015"/>
                  <a:gd name="connsiteY8" fmla="*/ 0 h 417388"/>
                  <a:gd name="connsiteX0" fmla="*/ 0 w 698503"/>
                  <a:gd name="connsiteY0" fmla="*/ 0 h 417388"/>
                  <a:gd name="connsiteX1" fmla="*/ 698503 w 698503"/>
                  <a:gd name="connsiteY1" fmla="*/ 5351 h 417388"/>
                  <a:gd name="connsiteX2" fmla="*/ 682663 w 698503"/>
                  <a:gd name="connsiteY2" fmla="*/ 332040 h 417388"/>
                  <a:gd name="connsiteX3" fmla="*/ 420457 w 698503"/>
                  <a:gd name="connsiteY3" fmla="*/ 362540 h 417388"/>
                  <a:gd name="connsiteX4" fmla="*/ 406472 w 698503"/>
                  <a:gd name="connsiteY4" fmla="*/ 412037 h 417388"/>
                  <a:gd name="connsiteX5" fmla="*/ 251289 w 698503"/>
                  <a:gd name="connsiteY5" fmla="*/ 417388 h 417388"/>
                  <a:gd name="connsiteX6" fmla="*/ 245938 w 698503"/>
                  <a:gd name="connsiteY6" fmla="*/ 379930 h 417388"/>
                  <a:gd name="connsiteX7" fmla="*/ 26542 w 698503"/>
                  <a:gd name="connsiteY7" fmla="*/ 315716 h 417388"/>
                  <a:gd name="connsiteX8" fmla="*/ 0 w 698503"/>
                  <a:gd name="connsiteY8" fmla="*/ 0 h 417388"/>
                  <a:gd name="connsiteX0" fmla="*/ 0 w 698503"/>
                  <a:gd name="connsiteY0" fmla="*/ 0 h 417388"/>
                  <a:gd name="connsiteX1" fmla="*/ 698503 w 698503"/>
                  <a:gd name="connsiteY1" fmla="*/ 5351 h 417388"/>
                  <a:gd name="connsiteX2" fmla="*/ 682663 w 698503"/>
                  <a:gd name="connsiteY2" fmla="*/ 332040 h 417388"/>
                  <a:gd name="connsiteX3" fmla="*/ 420457 w 698503"/>
                  <a:gd name="connsiteY3" fmla="*/ 362540 h 417388"/>
                  <a:gd name="connsiteX4" fmla="*/ 406472 w 698503"/>
                  <a:gd name="connsiteY4" fmla="*/ 412037 h 417388"/>
                  <a:gd name="connsiteX5" fmla="*/ 251289 w 698503"/>
                  <a:gd name="connsiteY5" fmla="*/ 417388 h 417388"/>
                  <a:gd name="connsiteX6" fmla="*/ 245938 w 698503"/>
                  <a:gd name="connsiteY6" fmla="*/ 379930 h 417388"/>
                  <a:gd name="connsiteX7" fmla="*/ 12557 w 698503"/>
                  <a:gd name="connsiteY7" fmla="*/ 330432 h 417388"/>
                  <a:gd name="connsiteX8" fmla="*/ 0 w 698503"/>
                  <a:gd name="connsiteY8" fmla="*/ 0 h 417388"/>
                  <a:gd name="connsiteX0" fmla="*/ 0 w 701425"/>
                  <a:gd name="connsiteY0" fmla="*/ 291792 h 709180"/>
                  <a:gd name="connsiteX1" fmla="*/ 701425 w 701425"/>
                  <a:gd name="connsiteY1" fmla="*/ 0 h 709180"/>
                  <a:gd name="connsiteX2" fmla="*/ 682663 w 701425"/>
                  <a:gd name="connsiteY2" fmla="*/ 623832 h 709180"/>
                  <a:gd name="connsiteX3" fmla="*/ 420457 w 701425"/>
                  <a:gd name="connsiteY3" fmla="*/ 654332 h 709180"/>
                  <a:gd name="connsiteX4" fmla="*/ 406472 w 701425"/>
                  <a:gd name="connsiteY4" fmla="*/ 703829 h 709180"/>
                  <a:gd name="connsiteX5" fmla="*/ 251289 w 701425"/>
                  <a:gd name="connsiteY5" fmla="*/ 709180 h 709180"/>
                  <a:gd name="connsiteX6" fmla="*/ 245938 w 701425"/>
                  <a:gd name="connsiteY6" fmla="*/ 671722 h 709180"/>
                  <a:gd name="connsiteX7" fmla="*/ 12557 w 701425"/>
                  <a:gd name="connsiteY7" fmla="*/ 622224 h 709180"/>
                  <a:gd name="connsiteX8" fmla="*/ 0 w 701425"/>
                  <a:gd name="connsiteY8" fmla="*/ 291792 h 709180"/>
                  <a:gd name="connsiteX0" fmla="*/ 0 w 718959"/>
                  <a:gd name="connsiteY0" fmla="*/ 2016 h 709180"/>
                  <a:gd name="connsiteX1" fmla="*/ 718959 w 718959"/>
                  <a:gd name="connsiteY1" fmla="*/ 0 h 709180"/>
                  <a:gd name="connsiteX2" fmla="*/ 700197 w 718959"/>
                  <a:gd name="connsiteY2" fmla="*/ 623832 h 709180"/>
                  <a:gd name="connsiteX3" fmla="*/ 437991 w 718959"/>
                  <a:gd name="connsiteY3" fmla="*/ 654332 h 709180"/>
                  <a:gd name="connsiteX4" fmla="*/ 424006 w 718959"/>
                  <a:gd name="connsiteY4" fmla="*/ 703829 h 709180"/>
                  <a:gd name="connsiteX5" fmla="*/ 268823 w 718959"/>
                  <a:gd name="connsiteY5" fmla="*/ 709180 h 709180"/>
                  <a:gd name="connsiteX6" fmla="*/ 263472 w 718959"/>
                  <a:gd name="connsiteY6" fmla="*/ 671722 h 709180"/>
                  <a:gd name="connsiteX7" fmla="*/ 30091 w 718959"/>
                  <a:gd name="connsiteY7" fmla="*/ 622224 h 709180"/>
                  <a:gd name="connsiteX8" fmla="*/ 0 w 718959"/>
                  <a:gd name="connsiteY8" fmla="*/ 2016 h 709180"/>
                  <a:gd name="connsiteX0" fmla="*/ 0 w 718959"/>
                  <a:gd name="connsiteY0" fmla="*/ 2016 h 709180"/>
                  <a:gd name="connsiteX1" fmla="*/ 718959 w 718959"/>
                  <a:gd name="connsiteY1" fmla="*/ 0 h 709180"/>
                  <a:gd name="connsiteX2" fmla="*/ 706042 w 718959"/>
                  <a:gd name="connsiteY2" fmla="*/ 609098 h 709180"/>
                  <a:gd name="connsiteX3" fmla="*/ 437991 w 718959"/>
                  <a:gd name="connsiteY3" fmla="*/ 654332 h 709180"/>
                  <a:gd name="connsiteX4" fmla="*/ 424006 w 718959"/>
                  <a:gd name="connsiteY4" fmla="*/ 703829 h 709180"/>
                  <a:gd name="connsiteX5" fmla="*/ 268823 w 718959"/>
                  <a:gd name="connsiteY5" fmla="*/ 709180 h 709180"/>
                  <a:gd name="connsiteX6" fmla="*/ 263472 w 718959"/>
                  <a:gd name="connsiteY6" fmla="*/ 671722 h 709180"/>
                  <a:gd name="connsiteX7" fmla="*/ 30091 w 718959"/>
                  <a:gd name="connsiteY7" fmla="*/ 622224 h 709180"/>
                  <a:gd name="connsiteX8" fmla="*/ 0 w 718959"/>
                  <a:gd name="connsiteY8" fmla="*/ 2016 h 709180"/>
                  <a:gd name="connsiteX0" fmla="*/ 0 w 718959"/>
                  <a:gd name="connsiteY0" fmla="*/ 2016 h 709180"/>
                  <a:gd name="connsiteX1" fmla="*/ 718959 w 718959"/>
                  <a:gd name="connsiteY1" fmla="*/ 0 h 709180"/>
                  <a:gd name="connsiteX2" fmla="*/ 706042 w 718959"/>
                  <a:gd name="connsiteY2" fmla="*/ 609098 h 709180"/>
                  <a:gd name="connsiteX3" fmla="*/ 437991 w 718959"/>
                  <a:gd name="connsiteY3" fmla="*/ 654332 h 709180"/>
                  <a:gd name="connsiteX4" fmla="*/ 424006 w 718959"/>
                  <a:gd name="connsiteY4" fmla="*/ 703829 h 709180"/>
                  <a:gd name="connsiteX5" fmla="*/ 268823 w 718959"/>
                  <a:gd name="connsiteY5" fmla="*/ 709180 h 709180"/>
                  <a:gd name="connsiteX6" fmla="*/ 263472 w 718959"/>
                  <a:gd name="connsiteY6" fmla="*/ 671722 h 709180"/>
                  <a:gd name="connsiteX7" fmla="*/ 15479 w 718959"/>
                  <a:gd name="connsiteY7" fmla="*/ 619768 h 709180"/>
                  <a:gd name="connsiteX8" fmla="*/ 0 w 718959"/>
                  <a:gd name="connsiteY8" fmla="*/ 2016 h 709180"/>
                  <a:gd name="connsiteX0" fmla="*/ 0 w 718959"/>
                  <a:gd name="connsiteY0" fmla="*/ 2016 h 709180"/>
                  <a:gd name="connsiteX1" fmla="*/ 718959 w 718959"/>
                  <a:gd name="connsiteY1" fmla="*/ 0 h 709180"/>
                  <a:gd name="connsiteX2" fmla="*/ 706042 w 718959"/>
                  <a:gd name="connsiteY2" fmla="*/ 609098 h 709180"/>
                  <a:gd name="connsiteX3" fmla="*/ 437991 w 718959"/>
                  <a:gd name="connsiteY3" fmla="*/ 654332 h 709180"/>
                  <a:gd name="connsiteX4" fmla="*/ 432773 w 718959"/>
                  <a:gd name="connsiteY4" fmla="*/ 703829 h 709180"/>
                  <a:gd name="connsiteX5" fmla="*/ 268823 w 718959"/>
                  <a:gd name="connsiteY5" fmla="*/ 709180 h 709180"/>
                  <a:gd name="connsiteX6" fmla="*/ 263472 w 718959"/>
                  <a:gd name="connsiteY6" fmla="*/ 671722 h 709180"/>
                  <a:gd name="connsiteX7" fmla="*/ 15479 w 718959"/>
                  <a:gd name="connsiteY7" fmla="*/ 619768 h 709180"/>
                  <a:gd name="connsiteX8" fmla="*/ 0 w 718959"/>
                  <a:gd name="connsiteY8" fmla="*/ 2016 h 709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8959" h="709180">
                    <a:moveTo>
                      <a:pt x="0" y="2016"/>
                    </a:moveTo>
                    <a:lnTo>
                      <a:pt x="718959" y="0"/>
                    </a:lnTo>
                    <a:cubicBezTo>
                      <a:pt x="717175" y="98104"/>
                      <a:pt x="707826" y="510994"/>
                      <a:pt x="706042" y="609098"/>
                    </a:cubicBezTo>
                    <a:lnTo>
                      <a:pt x="437991" y="654332"/>
                    </a:lnTo>
                    <a:lnTo>
                      <a:pt x="432773" y="703829"/>
                    </a:lnTo>
                    <a:lnTo>
                      <a:pt x="268823" y="709180"/>
                    </a:lnTo>
                    <a:lnTo>
                      <a:pt x="263472" y="671722"/>
                    </a:lnTo>
                    <a:lnTo>
                      <a:pt x="15479" y="619768"/>
                    </a:lnTo>
                    <a:lnTo>
                      <a:pt x="0" y="2016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ysClr val="windowText" lastClr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sz="1100"/>
              </a:p>
            </p:txBody>
          </p:sp>
          <p:sp>
            <p:nvSpPr>
              <p:cNvPr id="377" name="Forme libre 376"/>
              <p:cNvSpPr/>
              <p:nvPr/>
            </p:nvSpPr>
            <p:spPr>
              <a:xfrm flipH="1" flipV="1">
                <a:off x="1362017" y="2064"/>
                <a:ext cx="1149100" cy="904874"/>
              </a:xfrm>
              <a:custGeom>
                <a:avLst/>
                <a:gdLst>
                  <a:gd name="connsiteX0" fmla="*/ 313509 w 872356"/>
                  <a:gd name="connsiteY0" fmla="*/ 58861 h 731336"/>
                  <a:gd name="connsiteX1" fmla="*/ 319859 w 872356"/>
                  <a:gd name="connsiteY1" fmla="*/ 566861 h 731336"/>
                  <a:gd name="connsiteX2" fmla="*/ 173809 w 872356"/>
                  <a:gd name="connsiteY2" fmla="*/ 579561 h 731336"/>
                  <a:gd name="connsiteX3" fmla="*/ 2359 w 872356"/>
                  <a:gd name="connsiteY3" fmla="*/ 649411 h 731336"/>
                  <a:gd name="connsiteX4" fmla="*/ 307159 w 872356"/>
                  <a:gd name="connsiteY4" fmla="*/ 712911 h 731336"/>
                  <a:gd name="connsiteX5" fmla="*/ 516709 w 872356"/>
                  <a:gd name="connsiteY5" fmla="*/ 725611 h 731336"/>
                  <a:gd name="connsiteX6" fmla="*/ 872309 w 872356"/>
                  <a:gd name="connsiteY6" fmla="*/ 630361 h 731336"/>
                  <a:gd name="connsiteX7" fmla="*/ 542109 w 872356"/>
                  <a:gd name="connsiteY7" fmla="*/ 566861 h 731336"/>
                  <a:gd name="connsiteX8" fmla="*/ 554809 w 872356"/>
                  <a:gd name="connsiteY8" fmla="*/ 65211 h 731336"/>
                  <a:gd name="connsiteX9" fmla="*/ 313509 w 872356"/>
                  <a:gd name="connsiteY9" fmla="*/ 58861 h 731336"/>
                  <a:gd name="connsiteX0" fmla="*/ 313495 w 872342"/>
                  <a:gd name="connsiteY0" fmla="*/ 58861 h 731336"/>
                  <a:gd name="connsiteX1" fmla="*/ 313495 w 872342"/>
                  <a:gd name="connsiteY1" fmla="*/ 566861 h 731336"/>
                  <a:gd name="connsiteX2" fmla="*/ 173795 w 872342"/>
                  <a:gd name="connsiteY2" fmla="*/ 579561 h 731336"/>
                  <a:gd name="connsiteX3" fmla="*/ 2345 w 872342"/>
                  <a:gd name="connsiteY3" fmla="*/ 649411 h 731336"/>
                  <a:gd name="connsiteX4" fmla="*/ 307145 w 872342"/>
                  <a:gd name="connsiteY4" fmla="*/ 712911 h 731336"/>
                  <a:gd name="connsiteX5" fmla="*/ 516695 w 872342"/>
                  <a:gd name="connsiteY5" fmla="*/ 725611 h 731336"/>
                  <a:gd name="connsiteX6" fmla="*/ 872295 w 872342"/>
                  <a:gd name="connsiteY6" fmla="*/ 630361 h 731336"/>
                  <a:gd name="connsiteX7" fmla="*/ 542095 w 872342"/>
                  <a:gd name="connsiteY7" fmla="*/ 566861 h 731336"/>
                  <a:gd name="connsiteX8" fmla="*/ 554795 w 872342"/>
                  <a:gd name="connsiteY8" fmla="*/ 65211 h 731336"/>
                  <a:gd name="connsiteX9" fmla="*/ 313495 w 872342"/>
                  <a:gd name="connsiteY9" fmla="*/ 58861 h 731336"/>
                  <a:gd name="connsiteX0" fmla="*/ 313495 w 872342"/>
                  <a:gd name="connsiteY0" fmla="*/ 58861 h 731336"/>
                  <a:gd name="connsiteX1" fmla="*/ 313495 w 872342"/>
                  <a:gd name="connsiteY1" fmla="*/ 566861 h 731336"/>
                  <a:gd name="connsiteX2" fmla="*/ 173795 w 872342"/>
                  <a:gd name="connsiteY2" fmla="*/ 579561 h 731336"/>
                  <a:gd name="connsiteX3" fmla="*/ 2345 w 872342"/>
                  <a:gd name="connsiteY3" fmla="*/ 649411 h 731336"/>
                  <a:gd name="connsiteX4" fmla="*/ 307145 w 872342"/>
                  <a:gd name="connsiteY4" fmla="*/ 712911 h 731336"/>
                  <a:gd name="connsiteX5" fmla="*/ 516695 w 872342"/>
                  <a:gd name="connsiteY5" fmla="*/ 725611 h 731336"/>
                  <a:gd name="connsiteX6" fmla="*/ 872295 w 872342"/>
                  <a:gd name="connsiteY6" fmla="*/ 630361 h 731336"/>
                  <a:gd name="connsiteX7" fmla="*/ 542095 w 872342"/>
                  <a:gd name="connsiteY7" fmla="*/ 566861 h 731336"/>
                  <a:gd name="connsiteX8" fmla="*/ 554795 w 872342"/>
                  <a:gd name="connsiteY8" fmla="*/ 65211 h 731336"/>
                  <a:gd name="connsiteX9" fmla="*/ 313495 w 872342"/>
                  <a:gd name="connsiteY9" fmla="*/ 58861 h 731336"/>
                  <a:gd name="connsiteX0" fmla="*/ 313495 w 872342"/>
                  <a:gd name="connsiteY0" fmla="*/ 58861 h 731336"/>
                  <a:gd name="connsiteX1" fmla="*/ 313495 w 872342"/>
                  <a:gd name="connsiteY1" fmla="*/ 566861 h 731336"/>
                  <a:gd name="connsiteX2" fmla="*/ 173795 w 872342"/>
                  <a:gd name="connsiteY2" fmla="*/ 579561 h 731336"/>
                  <a:gd name="connsiteX3" fmla="*/ 2345 w 872342"/>
                  <a:gd name="connsiteY3" fmla="*/ 649411 h 731336"/>
                  <a:gd name="connsiteX4" fmla="*/ 307145 w 872342"/>
                  <a:gd name="connsiteY4" fmla="*/ 712911 h 731336"/>
                  <a:gd name="connsiteX5" fmla="*/ 516695 w 872342"/>
                  <a:gd name="connsiteY5" fmla="*/ 725611 h 731336"/>
                  <a:gd name="connsiteX6" fmla="*/ 872295 w 872342"/>
                  <a:gd name="connsiteY6" fmla="*/ 630361 h 731336"/>
                  <a:gd name="connsiteX7" fmla="*/ 542095 w 872342"/>
                  <a:gd name="connsiteY7" fmla="*/ 566861 h 731336"/>
                  <a:gd name="connsiteX8" fmla="*/ 554795 w 872342"/>
                  <a:gd name="connsiteY8" fmla="*/ 65211 h 731336"/>
                  <a:gd name="connsiteX9" fmla="*/ 313495 w 872342"/>
                  <a:gd name="connsiteY9" fmla="*/ 58861 h 731336"/>
                  <a:gd name="connsiteX0" fmla="*/ 313495 w 872342"/>
                  <a:gd name="connsiteY0" fmla="*/ 58861 h 731336"/>
                  <a:gd name="connsiteX1" fmla="*/ 313495 w 872342"/>
                  <a:gd name="connsiteY1" fmla="*/ 566861 h 731336"/>
                  <a:gd name="connsiteX2" fmla="*/ 173795 w 872342"/>
                  <a:gd name="connsiteY2" fmla="*/ 579561 h 731336"/>
                  <a:gd name="connsiteX3" fmla="*/ 2345 w 872342"/>
                  <a:gd name="connsiteY3" fmla="*/ 649411 h 731336"/>
                  <a:gd name="connsiteX4" fmla="*/ 307145 w 872342"/>
                  <a:gd name="connsiteY4" fmla="*/ 712911 h 731336"/>
                  <a:gd name="connsiteX5" fmla="*/ 516695 w 872342"/>
                  <a:gd name="connsiteY5" fmla="*/ 725611 h 731336"/>
                  <a:gd name="connsiteX6" fmla="*/ 872295 w 872342"/>
                  <a:gd name="connsiteY6" fmla="*/ 630361 h 731336"/>
                  <a:gd name="connsiteX7" fmla="*/ 542095 w 872342"/>
                  <a:gd name="connsiteY7" fmla="*/ 566861 h 731336"/>
                  <a:gd name="connsiteX8" fmla="*/ 554795 w 872342"/>
                  <a:gd name="connsiteY8" fmla="*/ 65211 h 731336"/>
                  <a:gd name="connsiteX9" fmla="*/ 313495 w 872342"/>
                  <a:gd name="connsiteY9" fmla="*/ 58861 h 731336"/>
                  <a:gd name="connsiteX0" fmla="*/ 313495 w 872342"/>
                  <a:gd name="connsiteY0" fmla="*/ 58861 h 731336"/>
                  <a:gd name="connsiteX1" fmla="*/ 313495 w 872342"/>
                  <a:gd name="connsiteY1" fmla="*/ 566861 h 731336"/>
                  <a:gd name="connsiteX2" fmla="*/ 173795 w 872342"/>
                  <a:gd name="connsiteY2" fmla="*/ 579561 h 731336"/>
                  <a:gd name="connsiteX3" fmla="*/ 2345 w 872342"/>
                  <a:gd name="connsiteY3" fmla="*/ 649411 h 731336"/>
                  <a:gd name="connsiteX4" fmla="*/ 307145 w 872342"/>
                  <a:gd name="connsiteY4" fmla="*/ 712911 h 731336"/>
                  <a:gd name="connsiteX5" fmla="*/ 516695 w 872342"/>
                  <a:gd name="connsiteY5" fmla="*/ 725611 h 731336"/>
                  <a:gd name="connsiteX6" fmla="*/ 872295 w 872342"/>
                  <a:gd name="connsiteY6" fmla="*/ 630361 h 731336"/>
                  <a:gd name="connsiteX7" fmla="*/ 542095 w 872342"/>
                  <a:gd name="connsiteY7" fmla="*/ 566861 h 731336"/>
                  <a:gd name="connsiteX8" fmla="*/ 554795 w 872342"/>
                  <a:gd name="connsiteY8" fmla="*/ 65211 h 731336"/>
                  <a:gd name="connsiteX9" fmla="*/ 313495 w 872342"/>
                  <a:gd name="connsiteY9" fmla="*/ 58861 h 731336"/>
                  <a:gd name="connsiteX0" fmla="*/ 313495 w 872342"/>
                  <a:gd name="connsiteY0" fmla="*/ 28939 h 701414"/>
                  <a:gd name="connsiteX1" fmla="*/ 313495 w 872342"/>
                  <a:gd name="connsiteY1" fmla="*/ 536939 h 701414"/>
                  <a:gd name="connsiteX2" fmla="*/ 173795 w 872342"/>
                  <a:gd name="connsiteY2" fmla="*/ 549639 h 701414"/>
                  <a:gd name="connsiteX3" fmla="*/ 2345 w 872342"/>
                  <a:gd name="connsiteY3" fmla="*/ 619489 h 701414"/>
                  <a:gd name="connsiteX4" fmla="*/ 307145 w 872342"/>
                  <a:gd name="connsiteY4" fmla="*/ 682989 h 701414"/>
                  <a:gd name="connsiteX5" fmla="*/ 516695 w 872342"/>
                  <a:gd name="connsiteY5" fmla="*/ 695689 h 701414"/>
                  <a:gd name="connsiteX6" fmla="*/ 872295 w 872342"/>
                  <a:gd name="connsiteY6" fmla="*/ 600439 h 701414"/>
                  <a:gd name="connsiteX7" fmla="*/ 542095 w 872342"/>
                  <a:gd name="connsiteY7" fmla="*/ 536939 h 701414"/>
                  <a:gd name="connsiteX8" fmla="*/ 554795 w 872342"/>
                  <a:gd name="connsiteY8" fmla="*/ 35289 h 701414"/>
                  <a:gd name="connsiteX9" fmla="*/ 313495 w 872342"/>
                  <a:gd name="connsiteY9" fmla="*/ 28939 h 701414"/>
                  <a:gd name="connsiteX0" fmla="*/ 313495 w 872342"/>
                  <a:gd name="connsiteY0" fmla="*/ 28939 h 701414"/>
                  <a:gd name="connsiteX1" fmla="*/ 313495 w 872342"/>
                  <a:gd name="connsiteY1" fmla="*/ 536939 h 701414"/>
                  <a:gd name="connsiteX2" fmla="*/ 173795 w 872342"/>
                  <a:gd name="connsiteY2" fmla="*/ 549639 h 701414"/>
                  <a:gd name="connsiteX3" fmla="*/ 2345 w 872342"/>
                  <a:gd name="connsiteY3" fmla="*/ 619489 h 701414"/>
                  <a:gd name="connsiteX4" fmla="*/ 307145 w 872342"/>
                  <a:gd name="connsiteY4" fmla="*/ 682989 h 701414"/>
                  <a:gd name="connsiteX5" fmla="*/ 516695 w 872342"/>
                  <a:gd name="connsiteY5" fmla="*/ 695689 h 701414"/>
                  <a:gd name="connsiteX6" fmla="*/ 872295 w 872342"/>
                  <a:gd name="connsiteY6" fmla="*/ 600439 h 701414"/>
                  <a:gd name="connsiteX7" fmla="*/ 542095 w 872342"/>
                  <a:gd name="connsiteY7" fmla="*/ 536939 h 701414"/>
                  <a:gd name="connsiteX8" fmla="*/ 554795 w 872342"/>
                  <a:gd name="connsiteY8" fmla="*/ 35289 h 701414"/>
                  <a:gd name="connsiteX9" fmla="*/ 313495 w 872342"/>
                  <a:gd name="connsiteY9" fmla="*/ 28939 h 701414"/>
                  <a:gd name="connsiteX0" fmla="*/ 313495 w 872342"/>
                  <a:gd name="connsiteY0" fmla="*/ 28939 h 701414"/>
                  <a:gd name="connsiteX1" fmla="*/ 313495 w 872342"/>
                  <a:gd name="connsiteY1" fmla="*/ 536939 h 701414"/>
                  <a:gd name="connsiteX2" fmla="*/ 173795 w 872342"/>
                  <a:gd name="connsiteY2" fmla="*/ 549639 h 701414"/>
                  <a:gd name="connsiteX3" fmla="*/ 2345 w 872342"/>
                  <a:gd name="connsiteY3" fmla="*/ 619489 h 701414"/>
                  <a:gd name="connsiteX4" fmla="*/ 307145 w 872342"/>
                  <a:gd name="connsiteY4" fmla="*/ 682989 h 701414"/>
                  <a:gd name="connsiteX5" fmla="*/ 516695 w 872342"/>
                  <a:gd name="connsiteY5" fmla="*/ 695689 h 701414"/>
                  <a:gd name="connsiteX6" fmla="*/ 872295 w 872342"/>
                  <a:gd name="connsiteY6" fmla="*/ 600439 h 701414"/>
                  <a:gd name="connsiteX7" fmla="*/ 542095 w 872342"/>
                  <a:gd name="connsiteY7" fmla="*/ 536939 h 701414"/>
                  <a:gd name="connsiteX8" fmla="*/ 554795 w 872342"/>
                  <a:gd name="connsiteY8" fmla="*/ 35289 h 701414"/>
                  <a:gd name="connsiteX9" fmla="*/ 313495 w 872342"/>
                  <a:gd name="connsiteY9" fmla="*/ 28939 h 701414"/>
                  <a:gd name="connsiteX0" fmla="*/ 313495 w 872342"/>
                  <a:gd name="connsiteY0" fmla="*/ 0 h 672475"/>
                  <a:gd name="connsiteX1" fmla="*/ 313495 w 872342"/>
                  <a:gd name="connsiteY1" fmla="*/ 508000 h 672475"/>
                  <a:gd name="connsiteX2" fmla="*/ 173795 w 872342"/>
                  <a:gd name="connsiteY2" fmla="*/ 520700 h 672475"/>
                  <a:gd name="connsiteX3" fmla="*/ 2345 w 872342"/>
                  <a:gd name="connsiteY3" fmla="*/ 590550 h 672475"/>
                  <a:gd name="connsiteX4" fmla="*/ 307145 w 872342"/>
                  <a:gd name="connsiteY4" fmla="*/ 654050 h 672475"/>
                  <a:gd name="connsiteX5" fmla="*/ 516695 w 872342"/>
                  <a:gd name="connsiteY5" fmla="*/ 666750 h 672475"/>
                  <a:gd name="connsiteX6" fmla="*/ 872295 w 872342"/>
                  <a:gd name="connsiteY6" fmla="*/ 571500 h 672475"/>
                  <a:gd name="connsiteX7" fmla="*/ 542095 w 872342"/>
                  <a:gd name="connsiteY7" fmla="*/ 508000 h 672475"/>
                  <a:gd name="connsiteX8" fmla="*/ 554795 w 872342"/>
                  <a:gd name="connsiteY8" fmla="*/ 6350 h 672475"/>
                  <a:gd name="connsiteX9" fmla="*/ 313495 w 872342"/>
                  <a:gd name="connsiteY9" fmla="*/ 0 h 672475"/>
                  <a:gd name="connsiteX0" fmla="*/ 313495 w 872342"/>
                  <a:gd name="connsiteY0" fmla="*/ 0 h 672475"/>
                  <a:gd name="connsiteX1" fmla="*/ 313495 w 872342"/>
                  <a:gd name="connsiteY1" fmla="*/ 508000 h 672475"/>
                  <a:gd name="connsiteX2" fmla="*/ 173795 w 872342"/>
                  <a:gd name="connsiteY2" fmla="*/ 520700 h 672475"/>
                  <a:gd name="connsiteX3" fmla="*/ 2345 w 872342"/>
                  <a:gd name="connsiteY3" fmla="*/ 590550 h 672475"/>
                  <a:gd name="connsiteX4" fmla="*/ 307145 w 872342"/>
                  <a:gd name="connsiteY4" fmla="*/ 654050 h 672475"/>
                  <a:gd name="connsiteX5" fmla="*/ 516695 w 872342"/>
                  <a:gd name="connsiteY5" fmla="*/ 666750 h 672475"/>
                  <a:gd name="connsiteX6" fmla="*/ 872295 w 872342"/>
                  <a:gd name="connsiteY6" fmla="*/ 571500 h 672475"/>
                  <a:gd name="connsiteX7" fmla="*/ 542095 w 872342"/>
                  <a:gd name="connsiteY7" fmla="*/ 508000 h 672475"/>
                  <a:gd name="connsiteX8" fmla="*/ 554795 w 872342"/>
                  <a:gd name="connsiteY8" fmla="*/ 6350 h 672475"/>
                  <a:gd name="connsiteX9" fmla="*/ 313495 w 872342"/>
                  <a:gd name="connsiteY9" fmla="*/ 0 h 672475"/>
                  <a:gd name="connsiteX0" fmla="*/ 313495 w 872342"/>
                  <a:gd name="connsiteY0" fmla="*/ 0 h 672475"/>
                  <a:gd name="connsiteX1" fmla="*/ 313495 w 872342"/>
                  <a:gd name="connsiteY1" fmla="*/ 508000 h 672475"/>
                  <a:gd name="connsiteX2" fmla="*/ 173795 w 872342"/>
                  <a:gd name="connsiteY2" fmla="*/ 520700 h 672475"/>
                  <a:gd name="connsiteX3" fmla="*/ 2345 w 872342"/>
                  <a:gd name="connsiteY3" fmla="*/ 590550 h 672475"/>
                  <a:gd name="connsiteX4" fmla="*/ 307145 w 872342"/>
                  <a:gd name="connsiteY4" fmla="*/ 654050 h 672475"/>
                  <a:gd name="connsiteX5" fmla="*/ 516695 w 872342"/>
                  <a:gd name="connsiteY5" fmla="*/ 666750 h 672475"/>
                  <a:gd name="connsiteX6" fmla="*/ 872295 w 872342"/>
                  <a:gd name="connsiteY6" fmla="*/ 571500 h 672475"/>
                  <a:gd name="connsiteX7" fmla="*/ 542095 w 872342"/>
                  <a:gd name="connsiteY7" fmla="*/ 508000 h 672475"/>
                  <a:gd name="connsiteX8" fmla="*/ 554795 w 872342"/>
                  <a:gd name="connsiteY8" fmla="*/ 6350 h 672475"/>
                  <a:gd name="connsiteX9" fmla="*/ 313495 w 872342"/>
                  <a:gd name="connsiteY9" fmla="*/ 0 h 672475"/>
                  <a:gd name="connsiteX0" fmla="*/ 313495 w 872379"/>
                  <a:gd name="connsiteY0" fmla="*/ 0 h 672475"/>
                  <a:gd name="connsiteX1" fmla="*/ 313495 w 872379"/>
                  <a:gd name="connsiteY1" fmla="*/ 508000 h 672475"/>
                  <a:gd name="connsiteX2" fmla="*/ 173795 w 872379"/>
                  <a:gd name="connsiteY2" fmla="*/ 520700 h 672475"/>
                  <a:gd name="connsiteX3" fmla="*/ 2345 w 872379"/>
                  <a:gd name="connsiteY3" fmla="*/ 590550 h 672475"/>
                  <a:gd name="connsiteX4" fmla="*/ 307145 w 872379"/>
                  <a:gd name="connsiteY4" fmla="*/ 654050 h 672475"/>
                  <a:gd name="connsiteX5" fmla="*/ 516695 w 872379"/>
                  <a:gd name="connsiteY5" fmla="*/ 666750 h 672475"/>
                  <a:gd name="connsiteX6" fmla="*/ 872295 w 872379"/>
                  <a:gd name="connsiteY6" fmla="*/ 571500 h 672475"/>
                  <a:gd name="connsiteX7" fmla="*/ 542095 w 872379"/>
                  <a:gd name="connsiteY7" fmla="*/ 508000 h 672475"/>
                  <a:gd name="connsiteX8" fmla="*/ 554795 w 872379"/>
                  <a:gd name="connsiteY8" fmla="*/ 6350 h 672475"/>
                  <a:gd name="connsiteX9" fmla="*/ 313495 w 872379"/>
                  <a:gd name="connsiteY9" fmla="*/ 0 h 672475"/>
                  <a:gd name="connsiteX0" fmla="*/ 313495 w 872379"/>
                  <a:gd name="connsiteY0" fmla="*/ 0 h 672475"/>
                  <a:gd name="connsiteX1" fmla="*/ 313495 w 872379"/>
                  <a:gd name="connsiteY1" fmla="*/ 508000 h 672475"/>
                  <a:gd name="connsiteX2" fmla="*/ 173795 w 872379"/>
                  <a:gd name="connsiteY2" fmla="*/ 520700 h 672475"/>
                  <a:gd name="connsiteX3" fmla="*/ 2345 w 872379"/>
                  <a:gd name="connsiteY3" fmla="*/ 590550 h 672475"/>
                  <a:gd name="connsiteX4" fmla="*/ 307145 w 872379"/>
                  <a:gd name="connsiteY4" fmla="*/ 654050 h 672475"/>
                  <a:gd name="connsiteX5" fmla="*/ 516695 w 872379"/>
                  <a:gd name="connsiteY5" fmla="*/ 666750 h 672475"/>
                  <a:gd name="connsiteX6" fmla="*/ 872295 w 872379"/>
                  <a:gd name="connsiteY6" fmla="*/ 571500 h 672475"/>
                  <a:gd name="connsiteX7" fmla="*/ 542095 w 872379"/>
                  <a:gd name="connsiteY7" fmla="*/ 508000 h 672475"/>
                  <a:gd name="connsiteX8" fmla="*/ 554795 w 872379"/>
                  <a:gd name="connsiteY8" fmla="*/ 6350 h 672475"/>
                  <a:gd name="connsiteX9" fmla="*/ 313495 w 872379"/>
                  <a:gd name="connsiteY9" fmla="*/ 0 h 672475"/>
                  <a:gd name="connsiteX0" fmla="*/ 311473 w 870357"/>
                  <a:gd name="connsiteY0" fmla="*/ 0 h 671189"/>
                  <a:gd name="connsiteX1" fmla="*/ 311473 w 870357"/>
                  <a:gd name="connsiteY1" fmla="*/ 508000 h 671189"/>
                  <a:gd name="connsiteX2" fmla="*/ 171773 w 870357"/>
                  <a:gd name="connsiteY2" fmla="*/ 520700 h 671189"/>
                  <a:gd name="connsiteX3" fmla="*/ 323 w 870357"/>
                  <a:gd name="connsiteY3" fmla="*/ 590550 h 671189"/>
                  <a:gd name="connsiteX4" fmla="*/ 133673 w 870357"/>
                  <a:gd name="connsiteY4" fmla="*/ 641350 h 671189"/>
                  <a:gd name="connsiteX5" fmla="*/ 305123 w 870357"/>
                  <a:gd name="connsiteY5" fmla="*/ 654050 h 671189"/>
                  <a:gd name="connsiteX6" fmla="*/ 514673 w 870357"/>
                  <a:gd name="connsiteY6" fmla="*/ 666750 h 671189"/>
                  <a:gd name="connsiteX7" fmla="*/ 870273 w 870357"/>
                  <a:gd name="connsiteY7" fmla="*/ 571500 h 671189"/>
                  <a:gd name="connsiteX8" fmla="*/ 540073 w 870357"/>
                  <a:gd name="connsiteY8" fmla="*/ 508000 h 671189"/>
                  <a:gd name="connsiteX9" fmla="*/ 552773 w 870357"/>
                  <a:gd name="connsiteY9" fmla="*/ 6350 h 671189"/>
                  <a:gd name="connsiteX10" fmla="*/ 311473 w 870357"/>
                  <a:gd name="connsiteY10" fmla="*/ 0 h 671189"/>
                  <a:gd name="connsiteX0" fmla="*/ 311473 w 874816"/>
                  <a:gd name="connsiteY0" fmla="*/ 0 h 667291"/>
                  <a:gd name="connsiteX1" fmla="*/ 311473 w 874816"/>
                  <a:gd name="connsiteY1" fmla="*/ 508000 h 667291"/>
                  <a:gd name="connsiteX2" fmla="*/ 171773 w 874816"/>
                  <a:gd name="connsiteY2" fmla="*/ 520700 h 667291"/>
                  <a:gd name="connsiteX3" fmla="*/ 323 w 874816"/>
                  <a:gd name="connsiteY3" fmla="*/ 590550 h 667291"/>
                  <a:gd name="connsiteX4" fmla="*/ 133673 w 874816"/>
                  <a:gd name="connsiteY4" fmla="*/ 641350 h 667291"/>
                  <a:gd name="connsiteX5" fmla="*/ 305123 w 874816"/>
                  <a:gd name="connsiteY5" fmla="*/ 654050 h 667291"/>
                  <a:gd name="connsiteX6" fmla="*/ 514673 w 874816"/>
                  <a:gd name="connsiteY6" fmla="*/ 666750 h 667291"/>
                  <a:gd name="connsiteX7" fmla="*/ 717873 w 874816"/>
                  <a:gd name="connsiteY7" fmla="*/ 635000 h 667291"/>
                  <a:gd name="connsiteX8" fmla="*/ 870273 w 874816"/>
                  <a:gd name="connsiteY8" fmla="*/ 571500 h 667291"/>
                  <a:gd name="connsiteX9" fmla="*/ 540073 w 874816"/>
                  <a:gd name="connsiteY9" fmla="*/ 508000 h 667291"/>
                  <a:gd name="connsiteX10" fmla="*/ 552773 w 874816"/>
                  <a:gd name="connsiteY10" fmla="*/ 6350 h 667291"/>
                  <a:gd name="connsiteX11" fmla="*/ 311473 w 874816"/>
                  <a:gd name="connsiteY11" fmla="*/ 0 h 667291"/>
                  <a:gd name="connsiteX0" fmla="*/ 311473 w 870281"/>
                  <a:gd name="connsiteY0" fmla="*/ 0 h 667291"/>
                  <a:gd name="connsiteX1" fmla="*/ 311473 w 870281"/>
                  <a:gd name="connsiteY1" fmla="*/ 508000 h 667291"/>
                  <a:gd name="connsiteX2" fmla="*/ 171773 w 870281"/>
                  <a:gd name="connsiteY2" fmla="*/ 520700 h 667291"/>
                  <a:gd name="connsiteX3" fmla="*/ 323 w 870281"/>
                  <a:gd name="connsiteY3" fmla="*/ 590550 h 667291"/>
                  <a:gd name="connsiteX4" fmla="*/ 133673 w 870281"/>
                  <a:gd name="connsiteY4" fmla="*/ 641350 h 667291"/>
                  <a:gd name="connsiteX5" fmla="*/ 305123 w 870281"/>
                  <a:gd name="connsiteY5" fmla="*/ 654050 h 667291"/>
                  <a:gd name="connsiteX6" fmla="*/ 514673 w 870281"/>
                  <a:gd name="connsiteY6" fmla="*/ 666750 h 667291"/>
                  <a:gd name="connsiteX7" fmla="*/ 717873 w 870281"/>
                  <a:gd name="connsiteY7" fmla="*/ 635000 h 667291"/>
                  <a:gd name="connsiteX8" fmla="*/ 870273 w 870281"/>
                  <a:gd name="connsiteY8" fmla="*/ 571500 h 667291"/>
                  <a:gd name="connsiteX9" fmla="*/ 711522 w 870281"/>
                  <a:gd name="connsiteY9" fmla="*/ 527050 h 667291"/>
                  <a:gd name="connsiteX10" fmla="*/ 540073 w 870281"/>
                  <a:gd name="connsiteY10" fmla="*/ 508000 h 667291"/>
                  <a:gd name="connsiteX11" fmla="*/ 552773 w 870281"/>
                  <a:gd name="connsiteY11" fmla="*/ 6350 h 667291"/>
                  <a:gd name="connsiteX12" fmla="*/ 311473 w 870281"/>
                  <a:gd name="connsiteY12" fmla="*/ 0 h 667291"/>
                  <a:gd name="connsiteX0" fmla="*/ 311473 w 870281"/>
                  <a:gd name="connsiteY0" fmla="*/ 0 h 667291"/>
                  <a:gd name="connsiteX1" fmla="*/ 311473 w 870281"/>
                  <a:gd name="connsiteY1" fmla="*/ 508000 h 667291"/>
                  <a:gd name="connsiteX2" fmla="*/ 171773 w 870281"/>
                  <a:gd name="connsiteY2" fmla="*/ 520700 h 667291"/>
                  <a:gd name="connsiteX3" fmla="*/ 323 w 870281"/>
                  <a:gd name="connsiteY3" fmla="*/ 590550 h 667291"/>
                  <a:gd name="connsiteX4" fmla="*/ 133673 w 870281"/>
                  <a:gd name="connsiteY4" fmla="*/ 641350 h 667291"/>
                  <a:gd name="connsiteX5" fmla="*/ 305123 w 870281"/>
                  <a:gd name="connsiteY5" fmla="*/ 654050 h 667291"/>
                  <a:gd name="connsiteX6" fmla="*/ 514673 w 870281"/>
                  <a:gd name="connsiteY6" fmla="*/ 666750 h 667291"/>
                  <a:gd name="connsiteX7" fmla="*/ 717873 w 870281"/>
                  <a:gd name="connsiteY7" fmla="*/ 635000 h 667291"/>
                  <a:gd name="connsiteX8" fmla="*/ 870273 w 870281"/>
                  <a:gd name="connsiteY8" fmla="*/ 571500 h 667291"/>
                  <a:gd name="connsiteX9" fmla="*/ 711522 w 870281"/>
                  <a:gd name="connsiteY9" fmla="*/ 527050 h 667291"/>
                  <a:gd name="connsiteX10" fmla="*/ 540073 w 870281"/>
                  <a:gd name="connsiteY10" fmla="*/ 508000 h 667291"/>
                  <a:gd name="connsiteX11" fmla="*/ 552773 w 870281"/>
                  <a:gd name="connsiteY11" fmla="*/ 6350 h 667291"/>
                  <a:gd name="connsiteX12" fmla="*/ 311473 w 870281"/>
                  <a:gd name="connsiteY12" fmla="*/ 0 h 667291"/>
                  <a:gd name="connsiteX0" fmla="*/ 311473 w 870281"/>
                  <a:gd name="connsiteY0" fmla="*/ 0 h 667291"/>
                  <a:gd name="connsiteX1" fmla="*/ 311473 w 870281"/>
                  <a:gd name="connsiteY1" fmla="*/ 508000 h 667291"/>
                  <a:gd name="connsiteX2" fmla="*/ 171773 w 870281"/>
                  <a:gd name="connsiteY2" fmla="*/ 520700 h 667291"/>
                  <a:gd name="connsiteX3" fmla="*/ 323 w 870281"/>
                  <a:gd name="connsiteY3" fmla="*/ 590550 h 667291"/>
                  <a:gd name="connsiteX4" fmla="*/ 133673 w 870281"/>
                  <a:gd name="connsiteY4" fmla="*/ 641350 h 667291"/>
                  <a:gd name="connsiteX5" fmla="*/ 305123 w 870281"/>
                  <a:gd name="connsiteY5" fmla="*/ 654050 h 667291"/>
                  <a:gd name="connsiteX6" fmla="*/ 514673 w 870281"/>
                  <a:gd name="connsiteY6" fmla="*/ 666750 h 667291"/>
                  <a:gd name="connsiteX7" fmla="*/ 717873 w 870281"/>
                  <a:gd name="connsiteY7" fmla="*/ 635000 h 667291"/>
                  <a:gd name="connsiteX8" fmla="*/ 870273 w 870281"/>
                  <a:gd name="connsiteY8" fmla="*/ 571500 h 667291"/>
                  <a:gd name="connsiteX9" fmla="*/ 711522 w 870281"/>
                  <a:gd name="connsiteY9" fmla="*/ 527050 h 667291"/>
                  <a:gd name="connsiteX10" fmla="*/ 540073 w 870281"/>
                  <a:gd name="connsiteY10" fmla="*/ 508000 h 667291"/>
                  <a:gd name="connsiteX11" fmla="*/ 552773 w 870281"/>
                  <a:gd name="connsiteY11" fmla="*/ 6350 h 667291"/>
                  <a:gd name="connsiteX12" fmla="*/ 311473 w 870281"/>
                  <a:gd name="connsiteY12" fmla="*/ 0 h 667291"/>
                  <a:gd name="connsiteX0" fmla="*/ 311580 w 870388"/>
                  <a:gd name="connsiteY0" fmla="*/ 0 h 667291"/>
                  <a:gd name="connsiteX1" fmla="*/ 311580 w 870388"/>
                  <a:gd name="connsiteY1" fmla="*/ 508000 h 667291"/>
                  <a:gd name="connsiteX2" fmla="*/ 178230 w 870388"/>
                  <a:gd name="connsiteY2" fmla="*/ 539750 h 667291"/>
                  <a:gd name="connsiteX3" fmla="*/ 430 w 870388"/>
                  <a:gd name="connsiteY3" fmla="*/ 590550 h 667291"/>
                  <a:gd name="connsiteX4" fmla="*/ 133780 w 870388"/>
                  <a:gd name="connsiteY4" fmla="*/ 641350 h 667291"/>
                  <a:gd name="connsiteX5" fmla="*/ 305230 w 870388"/>
                  <a:gd name="connsiteY5" fmla="*/ 654050 h 667291"/>
                  <a:gd name="connsiteX6" fmla="*/ 514780 w 870388"/>
                  <a:gd name="connsiteY6" fmla="*/ 666750 h 667291"/>
                  <a:gd name="connsiteX7" fmla="*/ 717980 w 870388"/>
                  <a:gd name="connsiteY7" fmla="*/ 635000 h 667291"/>
                  <a:gd name="connsiteX8" fmla="*/ 870380 w 870388"/>
                  <a:gd name="connsiteY8" fmla="*/ 571500 h 667291"/>
                  <a:gd name="connsiteX9" fmla="*/ 711629 w 870388"/>
                  <a:gd name="connsiteY9" fmla="*/ 527050 h 667291"/>
                  <a:gd name="connsiteX10" fmla="*/ 540180 w 870388"/>
                  <a:gd name="connsiteY10" fmla="*/ 508000 h 667291"/>
                  <a:gd name="connsiteX11" fmla="*/ 552880 w 870388"/>
                  <a:gd name="connsiteY11" fmla="*/ 6350 h 667291"/>
                  <a:gd name="connsiteX12" fmla="*/ 311580 w 870388"/>
                  <a:gd name="connsiteY12" fmla="*/ 0 h 667291"/>
                  <a:gd name="connsiteX0" fmla="*/ 311580 w 870388"/>
                  <a:gd name="connsiteY0" fmla="*/ 0 h 1218332"/>
                  <a:gd name="connsiteX1" fmla="*/ 311580 w 870388"/>
                  <a:gd name="connsiteY1" fmla="*/ 1059041 h 1218332"/>
                  <a:gd name="connsiteX2" fmla="*/ 178230 w 870388"/>
                  <a:gd name="connsiteY2" fmla="*/ 1090791 h 1218332"/>
                  <a:gd name="connsiteX3" fmla="*/ 430 w 870388"/>
                  <a:gd name="connsiteY3" fmla="*/ 1141591 h 1218332"/>
                  <a:gd name="connsiteX4" fmla="*/ 133780 w 870388"/>
                  <a:gd name="connsiteY4" fmla="*/ 1192391 h 1218332"/>
                  <a:gd name="connsiteX5" fmla="*/ 305230 w 870388"/>
                  <a:gd name="connsiteY5" fmla="*/ 1205091 h 1218332"/>
                  <a:gd name="connsiteX6" fmla="*/ 514780 w 870388"/>
                  <a:gd name="connsiteY6" fmla="*/ 1217791 h 1218332"/>
                  <a:gd name="connsiteX7" fmla="*/ 717980 w 870388"/>
                  <a:gd name="connsiteY7" fmla="*/ 1186041 h 1218332"/>
                  <a:gd name="connsiteX8" fmla="*/ 870380 w 870388"/>
                  <a:gd name="connsiteY8" fmla="*/ 1122541 h 1218332"/>
                  <a:gd name="connsiteX9" fmla="*/ 711629 w 870388"/>
                  <a:gd name="connsiteY9" fmla="*/ 1078091 h 1218332"/>
                  <a:gd name="connsiteX10" fmla="*/ 540180 w 870388"/>
                  <a:gd name="connsiteY10" fmla="*/ 1059041 h 1218332"/>
                  <a:gd name="connsiteX11" fmla="*/ 552880 w 870388"/>
                  <a:gd name="connsiteY11" fmla="*/ 557391 h 1218332"/>
                  <a:gd name="connsiteX12" fmla="*/ 311580 w 870388"/>
                  <a:gd name="connsiteY12" fmla="*/ 0 h 1218332"/>
                  <a:gd name="connsiteX0" fmla="*/ 311580 w 870388"/>
                  <a:gd name="connsiteY0" fmla="*/ 14058 h 1232390"/>
                  <a:gd name="connsiteX1" fmla="*/ 311580 w 870388"/>
                  <a:gd name="connsiteY1" fmla="*/ 1073099 h 1232390"/>
                  <a:gd name="connsiteX2" fmla="*/ 178230 w 870388"/>
                  <a:gd name="connsiteY2" fmla="*/ 1104849 h 1232390"/>
                  <a:gd name="connsiteX3" fmla="*/ 430 w 870388"/>
                  <a:gd name="connsiteY3" fmla="*/ 1155649 h 1232390"/>
                  <a:gd name="connsiteX4" fmla="*/ 133780 w 870388"/>
                  <a:gd name="connsiteY4" fmla="*/ 1206449 h 1232390"/>
                  <a:gd name="connsiteX5" fmla="*/ 305230 w 870388"/>
                  <a:gd name="connsiteY5" fmla="*/ 1219149 h 1232390"/>
                  <a:gd name="connsiteX6" fmla="*/ 514780 w 870388"/>
                  <a:gd name="connsiteY6" fmla="*/ 1231849 h 1232390"/>
                  <a:gd name="connsiteX7" fmla="*/ 717980 w 870388"/>
                  <a:gd name="connsiteY7" fmla="*/ 1200099 h 1232390"/>
                  <a:gd name="connsiteX8" fmla="*/ 870380 w 870388"/>
                  <a:gd name="connsiteY8" fmla="*/ 1136599 h 1232390"/>
                  <a:gd name="connsiteX9" fmla="*/ 711629 w 870388"/>
                  <a:gd name="connsiteY9" fmla="*/ 1092149 h 1232390"/>
                  <a:gd name="connsiteX10" fmla="*/ 540180 w 870388"/>
                  <a:gd name="connsiteY10" fmla="*/ 1073099 h 1232390"/>
                  <a:gd name="connsiteX11" fmla="*/ 528876 w 870388"/>
                  <a:gd name="connsiteY11" fmla="*/ 0 h 1232390"/>
                  <a:gd name="connsiteX12" fmla="*/ 311580 w 870388"/>
                  <a:gd name="connsiteY12" fmla="*/ 14058 h 1232390"/>
                  <a:gd name="connsiteX0" fmla="*/ 311580 w 870388"/>
                  <a:gd name="connsiteY0" fmla="*/ 14058 h 1232390"/>
                  <a:gd name="connsiteX1" fmla="*/ 311580 w 870388"/>
                  <a:gd name="connsiteY1" fmla="*/ 1073099 h 1232390"/>
                  <a:gd name="connsiteX2" fmla="*/ 178230 w 870388"/>
                  <a:gd name="connsiteY2" fmla="*/ 1104849 h 1232390"/>
                  <a:gd name="connsiteX3" fmla="*/ 430 w 870388"/>
                  <a:gd name="connsiteY3" fmla="*/ 1155649 h 1232390"/>
                  <a:gd name="connsiteX4" fmla="*/ 133780 w 870388"/>
                  <a:gd name="connsiteY4" fmla="*/ 1206449 h 1232390"/>
                  <a:gd name="connsiteX5" fmla="*/ 305230 w 870388"/>
                  <a:gd name="connsiteY5" fmla="*/ 1219149 h 1232390"/>
                  <a:gd name="connsiteX6" fmla="*/ 514780 w 870388"/>
                  <a:gd name="connsiteY6" fmla="*/ 1231849 h 1232390"/>
                  <a:gd name="connsiteX7" fmla="*/ 717980 w 870388"/>
                  <a:gd name="connsiteY7" fmla="*/ 1200099 h 1232390"/>
                  <a:gd name="connsiteX8" fmla="*/ 870380 w 870388"/>
                  <a:gd name="connsiteY8" fmla="*/ 1136599 h 1232390"/>
                  <a:gd name="connsiteX9" fmla="*/ 711629 w 870388"/>
                  <a:gd name="connsiteY9" fmla="*/ 1092149 h 1232390"/>
                  <a:gd name="connsiteX10" fmla="*/ 540180 w 870388"/>
                  <a:gd name="connsiteY10" fmla="*/ 1073099 h 1232390"/>
                  <a:gd name="connsiteX11" fmla="*/ 528876 w 870388"/>
                  <a:gd name="connsiteY11" fmla="*/ 0 h 1232390"/>
                  <a:gd name="connsiteX12" fmla="*/ 311580 w 870388"/>
                  <a:gd name="connsiteY12" fmla="*/ 14058 h 1232390"/>
                  <a:gd name="connsiteX0" fmla="*/ 311580 w 870388"/>
                  <a:gd name="connsiteY0" fmla="*/ 14058 h 1232390"/>
                  <a:gd name="connsiteX1" fmla="*/ 311580 w 870388"/>
                  <a:gd name="connsiteY1" fmla="*/ 1073099 h 1232390"/>
                  <a:gd name="connsiteX2" fmla="*/ 178230 w 870388"/>
                  <a:gd name="connsiteY2" fmla="*/ 1104849 h 1232390"/>
                  <a:gd name="connsiteX3" fmla="*/ 430 w 870388"/>
                  <a:gd name="connsiteY3" fmla="*/ 1155649 h 1232390"/>
                  <a:gd name="connsiteX4" fmla="*/ 133780 w 870388"/>
                  <a:gd name="connsiteY4" fmla="*/ 1206449 h 1232390"/>
                  <a:gd name="connsiteX5" fmla="*/ 305230 w 870388"/>
                  <a:gd name="connsiteY5" fmla="*/ 1219149 h 1232390"/>
                  <a:gd name="connsiteX6" fmla="*/ 514780 w 870388"/>
                  <a:gd name="connsiteY6" fmla="*/ 1231849 h 1232390"/>
                  <a:gd name="connsiteX7" fmla="*/ 717980 w 870388"/>
                  <a:gd name="connsiteY7" fmla="*/ 1200099 h 1232390"/>
                  <a:gd name="connsiteX8" fmla="*/ 870380 w 870388"/>
                  <a:gd name="connsiteY8" fmla="*/ 1136599 h 1232390"/>
                  <a:gd name="connsiteX9" fmla="*/ 711629 w 870388"/>
                  <a:gd name="connsiteY9" fmla="*/ 1092149 h 1232390"/>
                  <a:gd name="connsiteX10" fmla="*/ 540180 w 870388"/>
                  <a:gd name="connsiteY10" fmla="*/ 1073099 h 1232390"/>
                  <a:gd name="connsiteX11" fmla="*/ 528876 w 870388"/>
                  <a:gd name="connsiteY11" fmla="*/ 0 h 1232390"/>
                  <a:gd name="connsiteX12" fmla="*/ 311580 w 870388"/>
                  <a:gd name="connsiteY12" fmla="*/ 14058 h 123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0388" h="1232390">
                    <a:moveTo>
                      <a:pt x="311580" y="14058"/>
                    </a:moveTo>
                    <a:cubicBezTo>
                      <a:pt x="315813" y="497716"/>
                      <a:pt x="309463" y="916466"/>
                      <a:pt x="311580" y="1073099"/>
                    </a:cubicBezTo>
                    <a:cubicBezTo>
                      <a:pt x="148597" y="1083682"/>
                      <a:pt x="230088" y="1091091"/>
                      <a:pt x="178230" y="1104849"/>
                    </a:cubicBezTo>
                    <a:cubicBezTo>
                      <a:pt x="126372" y="1118607"/>
                      <a:pt x="7838" y="1138716"/>
                      <a:pt x="430" y="1155649"/>
                    </a:cubicBezTo>
                    <a:cubicBezTo>
                      <a:pt x="-6978" y="1172582"/>
                      <a:pt x="82980" y="1195866"/>
                      <a:pt x="133780" y="1206449"/>
                    </a:cubicBezTo>
                    <a:cubicBezTo>
                      <a:pt x="184580" y="1217032"/>
                      <a:pt x="241730" y="1214916"/>
                      <a:pt x="305230" y="1219149"/>
                    </a:cubicBezTo>
                    <a:cubicBezTo>
                      <a:pt x="368730" y="1223382"/>
                      <a:pt x="445988" y="1235024"/>
                      <a:pt x="514780" y="1231849"/>
                    </a:cubicBezTo>
                    <a:cubicBezTo>
                      <a:pt x="583572" y="1228674"/>
                      <a:pt x="658713" y="1215974"/>
                      <a:pt x="717980" y="1200099"/>
                    </a:cubicBezTo>
                    <a:cubicBezTo>
                      <a:pt x="777247" y="1184224"/>
                      <a:pt x="871438" y="1154590"/>
                      <a:pt x="870380" y="1136599"/>
                    </a:cubicBezTo>
                    <a:cubicBezTo>
                      <a:pt x="869322" y="1118608"/>
                      <a:pt x="766662" y="1102732"/>
                      <a:pt x="711629" y="1092149"/>
                    </a:cubicBezTo>
                    <a:cubicBezTo>
                      <a:pt x="656596" y="1081566"/>
                      <a:pt x="713747" y="1096382"/>
                      <a:pt x="540180" y="1073099"/>
                    </a:cubicBezTo>
                    <a:cubicBezTo>
                      <a:pt x="544413" y="947157"/>
                      <a:pt x="527479" y="452065"/>
                      <a:pt x="528876" y="0"/>
                    </a:cubicBezTo>
                    <a:cubicBezTo>
                      <a:pt x="287576" y="13758"/>
                      <a:pt x="542297" y="25700"/>
                      <a:pt x="311580" y="14058"/>
                    </a:cubicBezTo>
                    <a:close/>
                  </a:path>
                </a:pathLst>
              </a:custGeom>
              <a:solidFill>
                <a:schemeClr val="bg2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378" name="Groupe 377"/>
              <p:cNvGrpSpPr/>
              <p:nvPr/>
            </p:nvGrpSpPr>
            <p:grpSpPr>
              <a:xfrm>
                <a:off x="1201127" y="896236"/>
                <a:ext cx="1555750" cy="3052550"/>
                <a:chOff x="1201127" y="896236"/>
                <a:chExt cx="1555750" cy="3052550"/>
              </a:xfrm>
            </p:grpSpPr>
            <p:sp>
              <p:nvSpPr>
                <p:cNvPr id="379" name="Forme libre 378"/>
                <p:cNvSpPr/>
                <p:nvPr/>
              </p:nvSpPr>
              <p:spPr>
                <a:xfrm flipH="1" flipV="1">
                  <a:off x="1201127" y="896236"/>
                  <a:ext cx="1555750" cy="2013826"/>
                </a:xfrm>
                <a:custGeom>
                  <a:avLst/>
                  <a:gdLst>
                    <a:gd name="connsiteX0" fmla="*/ 315327 w 1182552"/>
                    <a:gd name="connsiteY0" fmla="*/ 2924193 h 3136603"/>
                    <a:gd name="connsiteX1" fmla="*/ 315327 w 1182552"/>
                    <a:gd name="connsiteY1" fmla="*/ 266718 h 3136603"/>
                    <a:gd name="connsiteX2" fmla="*/ 496302 w 1182552"/>
                    <a:gd name="connsiteY2" fmla="*/ 180993 h 3136603"/>
                    <a:gd name="connsiteX3" fmla="*/ 524877 w 1182552"/>
                    <a:gd name="connsiteY3" fmla="*/ 19068 h 3136603"/>
                    <a:gd name="connsiteX4" fmla="*/ 667752 w 1182552"/>
                    <a:gd name="connsiteY4" fmla="*/ 19068 h 3136603"/>
                    <a:gd name="connsiteX5" fmla="*/ 648702 w 1182552"/>
                    <a:gd name="connsiteY5" fmla="*/ 161943 h 3136603"/>
                    <a:gd name="connsiteX6" fmla="*/ 829677 w 1182552"/>
                    <a:gd name="connsiteY6" fmla="*/ 247668 h 3136603"/>
                    <a:gd name="connsiteX7" fmla="*/ 829677 w 1182552"/>
                    <a:gd name="connsiteY7" fmla="*/ 2933718 h 3136603"/>
                    <a:gd name="connsiteX8" fmla="*/ 1067802 w 1182552"/>
                    <a:gd name="connsiteY8" fmla="*/ 2952768 h 3136603"/>
                    <a:gd name="connsiteX9" fmla="*/ 1182102 w 1182552"/>
                    <a:gd name="connsiteY9" fmla="*/ 3000393 h 3136603"/>
                    <a:gd name="connsiteX10" fmla="*/ 1029702 w 1182552"/>
                    <a:gd name="connsiteY10" fmla="*/ 3067068 h 3136603"/>
                    <a:gd name="connsiteX11" fmla="*/ 229602 w 1182552"/>
                    <a:gd name="connsiteY11" fmla="*/ 3067068 h 3136603"/>
                    <a:gd name="connsiteX12" fmla="*/ 1002 w 1182552"/>
                    <a:gd name="connsiteY12" fmla="*/ 3000393 h 3136603"/>
                    <a:gd name="connsiteX13" fmla="*/ 153402 w 1182552"/>
                    <a:gd name="connsiteY13" fmla="*/ 2952768 h 3136603"/>
                    <a:gd name="connsiteX14" fmla="*/ 315327 w 1182552"/>
                    <a:gd name="connsiteY14" fmla="*/ 2924193 h 3136603"/>
                    <a:gd name="connsiteX0" fmla="*/ 315327 w 1182552"/>
                    <a:gd name="connsiteY0" fmla="*/ 2924193 h 3136603"/>
                    <a:gd name="connsiteX1" fmla="*/ 315327 w 1182552"/>
                    <a:gd name="connsiteY1" fmla="*/ 266718 h 3136603"/>
                    <a:gd name="connsiteX2" fmla="*/ 496302 w 1182552"/>
                    <a:gd name="connsiteY2" fmla="*/ 180993 h 3136603"/>
                    <a:gd name="connsiteX3" fmla="*/ 524877 w 1182552"/>
                    <a:gd name="connsiteY3" fmla="*/ 19068 h 3136603"/>
                    <a:gd name="connsiteX4" fmla="*/ 667752 w 1182552"/>
                    <a:gd name="connsiteY4" fmla="*/ 19068 h 3136603"/>
                    <a:gd name="connsiteX5" fmla="*/ 648702 w 1182552"/>
                    <a:gd name="connsiteY5" fmla="*/ 161943 h 3136603"/>
                    <a:gd name="connsiteX6" fmla="*/ 829677 w 1182552"/>
                    <a:gd name="connsiteY6" fmla="*/ 247668 h 3136603"/>
                    <a:gd name="connsiteX7" fmla="*/ 829677 w 1182552"/>
                    <a:gd name="connsiteY7" fmla="*/ 2933718 h 3136603"/>
                    <a:gd name="connsiteX8" fmla="*/ 1067802 w 1182552"/>
                    <a:gd name="connsiteY8" fmla="*/ 2952768 h 3136603"/>
                    <a:gd name="connsiteX9" fmla="*/ 1182102 w 1182552"/>
                    <a:gd name="connsiteY9" fmla="*/ 3000393 h 3136603"/>
                    <a:gd name="connsiteX10" fmla="*/ 1029702 w 1182552"/>
                    <a:gd name="connsiteY10" fmla="*/ 3067068 h 3136603"/>
                    <a:gd name="connsiteX11" fmla="*/ 229602 w 1182552"/>
                    <a:gd name="connsiteY11" fmla="*/ 3067068 h 3136603"/>
                    <a:gd name="connsiteX12" fmla="*/ 1002 w 1182552"/>
                    <a:gd name="connsiteY12" fmla="*/ 3000393 h 3136603"/>
                    <a:gd name="connsiteX13" fmla="*/ 153402 w 1182552"/>
                    <a:gd name="connsiteY13" fmla="*/ 2952768 h 3136603"/>
                    <a:gd name="connsiteX14" fmla="*/ 315327 w 1182552"/>
                    <a:gd name="connsiteY14" fmla="*/ 2924193 h 3136603"/>
                    <a:gd name="connsiteX0" fmla="*/ 315327 w 1182552"/>
                    <a:gd name="connsiteY0" fmla="*/ 2924193 h 3128608"/>
                    <a:gd name="connsiteX1" fmla="*/ 315327 w 1182552"/>
                    <a:gd name="connsiteY1" fmla="*/ 266718 h 3128608"/>
                    <a:gd name="connsiteX2" fmla="*/ 496302 w 1182552"/>
                    <a:gd name="connsiteY2" fmla="*/ 180993 h 3128608"/>
                    <a:gd name="connsiteX3" fmla="*/ 524877 w 1182552"/>
                    <a:gd name="connsiteY3" fmla="*/ 19068 h 3128608"/>
                    <a:gd name="connsiteX4" fmla="*/ 667752 w 1182552"/>
                    <a:gd name="connsiteY4" fmla="*/ 19068 h 3128608"/>
                    <a:gd name="connsiteX5" fmla="*/ 648702 w 1182552"/>
                    <a:gd name="connsiteY5" fmla="*/ 161943 h 3128608"/>
                    <a:gd name="connsiteX6" fmla="*/ 829677 w 1182552"/>
                    <a:gd name="connsiteY6" fmla="*/ 247668 h 3128608"/>
                    <a:gd name="connsiteX7" fmla="*/ 829677 w 1182552"/>
                    <a:gd name="connsiteY7" fmla="*/ 2933718 h 3128608"/>
                    <a:gd name="connsiteX8" fmla="*/ 1067802 w 1182552"/>
                    <a:gd name="connsiteY8" fmla="*/ 2952768 h 3128608"/>
                    <a:gd name="connsiteX9" fmla="*/ 1182102 w 1182552"/>
                    <a:gd name="connsiteY9" fmla="*/ 3000393 h 3128608"/>
                    <a:gd name="connsiteX10" fmla="*/ 1029702 w 1182552"/>
                    <a:gd name="connsiteY10" fmla="*/ 3067068 h 3128608"/>
                    <a:gd name="connsiteX11" fmla="*/ 229602 w 1182552"/>
                    <a:gd name="connsiteY11" fmla="*/ 3067068 h 3128608"/>
                    <a:gd name="connsiteX12" fmla="*/ 1002 w 1182552"/>
                    <a:gd name="connsiteY12" fmla="*/ 3000393 h 3128608"/>
                    <a:gd name="connsiteX13" fmla="*/ 153402 w 1182552"/>
                    <a:gd name="connsiteY13" fmla="*/ 2952768 h 3128608"/>
                    <a:gd name="connsiteX14" fmla="*/ 315327 w 1182552"/>
                    <a:gd name="connsiteY14" fmla="*/ 2924193 h 3128608"/>
                    <a:gd name="connsiteX0" fmla="*/ 315327 w 1182552"/>
                    <a:gd name="connsiteY0" fmla="*/ 2924193 h 3128608"/>
                    <a:gd name="connsiteX1" fmla="*/ 315327 w 1182552"/>
                    <a:gd name="connsiteY1" fmla="*/ 266718 h 3128608"/>
                    <a:gd name="connsiteX2" fmla="*/ 496302 w 1182552"/>
                    <a:gd name="connsiteY2" fmla="*/ 180993 h 3128608"/>
                    <a:gd name="connsiteX3" fmla="*/ 524877 w 1182552"/>
                    <a:gd name="connsiteY3" fmla="*/ 19068 h 3128608"/>
                    <a:gd name="connsiteX4" fmla="*/ 667752 w 1182552"/>
                    <a:gd name="connsiteY4" fmla="*/ 19068 h 3128608"/>
                    <a:gd name="connsiteX5" fmla="*/ 648702 w 1182552"/>
                    <a:gd name="connsiteY5" fmla="*/ 161943 h 3128608"/>
                    <a:gd name="connsiteX6" fmla="*/ 829677 w 1182552"/>
                    <a:gd name="connsiteY6" fmla="*/ 247668 h 3128608"/>
                    <a:gd name="connsiteX7" fmla="*/ 829677 w 1182552"/>
                    <a:gd name="connsiteY7" fmla="*/ 2933718 h 3128608"/>
                    <a:gd name="connsiteX8" fmla="*/ 1067802 w 1182552"/>
                    <a:gd name="connsiteY8" fmla="*/ 2952768 h 3128608"/>
                    <a:gd name="connsiteX9" fmla="*/ 1182102 w 1182552"/>
                    <a:gd name="connsiteY9" fmla="*/ 3000393 h 3128608"/>
                    <a:gd name="connsiteX10" fmla="*/ 1029702 w 1182552"/>
                    <a:gd name="connsiteY10" fmla="*/ 3067068 h 3128608"/>
                    <a:gd name="connsiteX11" fmla="*/ 229602 w 1182552"/>
                    <a:gd name="connsiteY11" fmla="*/ 3067068 h 3128608"/>
                    <a:gd name="connsiteX12" fmla="*/ 1002 w 1182552"/>
                    <a:gd name="connsiteY12" fmla="*/ 3000393 h 3128608"/>
                    <a:gd name="connsiteX13" fmla="*/ 153402 w 1182552"/>
                    <a:gd name="connsiteY13" fmla="*/ 2952768 h 3128608"/>
                    <a:gd name="connsiteX14" fmla="*/ 315327 w 1182552"/>
                    <a:gd name="connsiteY14" fmla="*/ 2924193 h 3128608"/>
                    <a:gd name="connsiteX0" fmla="*/ 315327 w 1182552"/>
                    <a:gd name="connsiteY0" fmla="*/ 2924193 h 3128608"/>
                    <a:gd name="connsiteX1" fmla="*/ 315327 w 1182552"/>
                    <a:gd name="connsiteY1" fmla="*/ 266718 h 3128608"/>
                    <a:gd name="connsiteX2" fmla="*/ 496302 w 1182552"/>
                    <a:gd name="connsiteY2" fmla="*/ 180993 h 3128608"/>
                    <a:gd name="connsiteX3" fmla="*/ 524877 w 1182552"/>
                    <a:gd name="connsiteY3" fmla="*/ 19068 h 3128608"/>
                    <a:gd name="connsiteX4" fmla="*/ 667752 w 1182552"/>
                    <a:gd name="connsiteY4" fmla="*/ 19068 h 3128608"/>
                    <a:gd name="connsiteX5" fmla="*/ 648702 w 1182552"/>
                    <a:gd name="connsiteY5" fmla="*/ 161943 h 3128608"/>
                    <a:gd name="connsiteX6" fmla="*/ 829677 w 1182552"/>
                    <a:gd name="connsiteY6" fmla="*/ 247668 h 3128608"/>
                    <a:gd name="connsiteX7" fmla="*/ 829677 w 1182552"/>
                    <a:gd name="connsiteY7" fmla="*/ 2933718 h 3128608"/>
                    <a:gd name="connsiteX8" fmla="*/ 1067802 w 1182552"/>
                    <a:gd name="connsiteY8" fmla="*/ 2952768 h 3128608"/>
                    <a:gd name="connsiteX9" fmla="*/ 1182102 w 1182552"/>
                    <a:gd name="connsiteY9" fmla="*/ 3000393 h 3128608"/>
                    <a:gd name="connsiteX10" fmla="*/ 1029702 w 1182552"/>
                    <a:gd name="connsiteY10" fmla="*/ 3067068 h 3128608"/>
                    <a:gd name="connsiteX11" fmla="*/ 229602 w 1182552"/>
                    <a:gd name="connsiteY11" fmla="*/ 3067068 h 3128608"/>
                    <a:gd name="connsiteX12" fmla="*/ 1002 w 1182552"/>
                    <a:gd name="connsiteY12" fmla="*/ 3000393 h 3128608"/>
                    <a:gd name="connsiteX13" fmla="*/ 153402 w 1182552"/>
                    <a:gd name="connsiteY13" fmla="*/ 2952768 h 3128608"/>
                    <a:gd name="connsiteX14" fmla="*/ 315327 w 1182552"/>
                    <a:gd name="connsiteY14" fmla="*/ 2924193 h 3128608"/>
                    <a:gd name="connsiteX0" fmla="*/ 315327 w 1182532"/>
                    <a:gd name="connsiteY0" fmla="*/ 2924193 h 3128608"/>
                    <a:gd name="connsiteX1" fmla="*/ 315327 w 1182532"/>
                    <a:gd name="connsiteY1" fmla="*/ 266718 h 3128608"/>
                    <a:gd name="connsiteX2" fmla="*/ 496302 w 1182532"/>
                    <a:gd name="connsiteY2" fmla="*/ 180993 h 3128608"/>
                    <a:gd name="connsiteX3" fmla="*/ 524877 w 1182532"/>
                    <a:gd name="connsiteY3" fmla="*/ 19068 h 3128608"/>
                    <a:gd name="connsiteX4" fmla="*/ 667752 w 1182532"/>
                    <a:gd name="connsiteY4" fmla="*/ 19068 h 3128608"/>
                    <a:gd name="connsiteX5" fmla="*/ 648702 w 1182532"/>
                    <a:gd name="connsiteY5" fmla="*/ 161943 h 3128608"/>
                    <a:gd name="connsiteX6" fmla="*/ 829677 w 1182532"/>
                    <a:gd name="connsiteY6" fmla="*/ 247668 h 3128608"/>
                    <a:gd name="connsiteX7" fmla="*/ 848727 w 1182532"/>
                    <a:gd name="connsiteY7" fmla="*/ 2933718 h 3128608"/>
                    <a:gd name="connsiteX8" fmla="*/ 1067802 w 1182532"/>
                    <a:gd name="connsiteY8" fmla="*/ 2952768 h 3128608"/>
                    <a:gd name="connsiteX9" fmla="*/ 1182102 w 1182532"/>
                    <a:gd name="connsiteY9" fmla="*/ 3000393 h 3128608"/>
                    <a:gd name="connsiteX10" fmla="*/ 1029702 w 1182532"/>
                    <a:gd name="connsiteY10" fmla="*/ 3067068 h 3128608"/>
                    <a:gd name="connsiteX11" fmla="*/ 229602 w 1182532"/>
                    <a:gd name="connsiteY11" fmla="*/ 3067068 h 3128608"/>
                    <a:gd name="connsiteX12" fmla="*/ 1002 w 1182532"/>
                    <a:gd name="connsiteY12" fmla="*/ 3000393 h 3128608"/>
                    <a:gd name="connsiteX13" fmla="*/ 153402 w 1182532"/>
                    <a:gd name="connsiteY13" fmla="*/ 2952768 h 3128608"/>
                    <a:gd name="connsiteX14" fmla="*/ 315327 w 1182532"/>
                    <a:gd name="connsiteY14" fmla="*/ 2924193 h 3128608"/>
                    <a:gd name="connsiteX0" fmla="*/ 315327 w 1182532"/>
                    <a:gd name="connsiteY0" fmla="*/ 2924193 h 3128608"/>
                    <a:gd name="connsiteX1" fmla="*/ 315327 w 1182532"/>
                    <a:gd name="connsiteY1" fmla="*/ 266718 h 3128608"/>
                    <a:gd name="connsiteX2" fmla="*/ 496302 w 1182532"/>
                    <a:gd name="connsiteY2" fmla="*/ 180993 h 3128608"/>
                    <a:gd name="connsiteX3" fmla="*/ 524877 w 1182532"/>
                    <a:gd name="connsiteY3" fmla="*/ 19068 h 3128608"/>
                    <a:gd name="connsiteX4" fmla="*/ 667752 w 1182532"/>
                    <a:gd name="connsiteY4" fmla="*/ 19068 h 3128608"/>
                    <a:gd name="connsiteX5" fmla="*/ 648702 w 1182532"/>
                    <a:gd name="connsiteY5" fmla="*/ 161943 h 3128608"/>
                    <a:gd name="connsiteX6" fmla="*/ 829677 w 1182532"/>
                    <a:gd name="connsiteY6" fmla="*/ 247668 h 3128608"/>
                    <a:gd name="connsiteX7" fmla="*/ 848727 w 1182532"/>
                    <a:gd name="connsiteY7" fmla="*/ 2933718 h 3128608"/>
                    <a:gd name="connsiteX8" fmla="*/ 1067802 w 1182532"/>
                    <a:gd name="connsiteY8" fmla="*/ 2952768 h 3128608"/>
                    <a:gd name="connsiteX9" fmla="*/ 1182102 w 1182532"/>
                    <a:gd name="connsiteY9" fmla="*/ 3000393 h 3128608"/>
                    <a:gd name="connsiteX10" fmla="*/ 1029702 w 1182532"/>
                    <a:gd name="connsiteY10" fmla="*/ 3067068 h 3128608"/>
                    <a:gd name="connsiteX11" fmla="*/ 229602 w 1182532"/>
                    <a:gd name="connsiteY11" fmla="*/ 3067068 h 3128608"/>
                    <a:gd name="connsiteX12" fmla="*/ 1002 w 1182532"/>
                    <a:gd name="connsiteY12" fmla="*/ 3000393 h 3128608"/>
                    <a:gd name="connsiteX13" fmla="*/ 153402 w 1182532"/>
                    <a:gd name="connsiteY13" fmla="*/ 2952768 h 3128608"/>
                    <a:gd name="connsiteX14" fmla="*/ 315327 w 1182532"/>
                    <a:gd name="connsiteY14" fmla="*/ 2924193 h 3128608"/>
                    <a:gd name="connsiteX0" fmla="*/ 315327 w 1182532"/>
                    <a:gd name="connsiteY0" fmla="*/ 2924193 h 3128608"/>
                    <a:gd name="connsiteX1" fmla="*/ 315327 w 1182532"/>
                    <a:gd name="connsiteY1" fmla="*/ 266718 h 3128608"/>
                    <a:gd name="connsiteX2" fmla="*/ 496302 w 1182532"/>
                    <a:gd name="connsiteY2" fmla="*/ 180993 h 3128608"/>
                    <a:gd name="connsiteX3" fmla="*/ 524877 w 1182532"/>
                    <a:gd name="connsiteY3" fmla="*/ 19068 h 3128608"/>
                    <a:gd name="connsiteX4" fmla="*/ 667752 w 1182532"/>
                    <a:gd name="connsiteY4" fmla="*/ 19068 h 3128608"/>
                    <a:gd name="connsiteX5" fmla="*/ 648702 w 1182532"/>
                    <a:gd name="connsiteY5" fmla="*/ 161943 h 3128608"/>
                    <a:gd name="connsiteX6" fmla="*/ 829677 w 1182532"/>
                    <a:gd name="connsiteY6" fmla="*/ 247668 h 3128608"/>
                    <a:gd name="connsiteX7" fmla="*/ 848727 w 1182532"/>
                    <a:gd name="connsiteY7" fmla="*/ 2933718 h 3128608"/>
                    <a:gd name="connsiteX8" fmla="*/ 1067802 w 1182532"/>
                    <a:gd name="connsiteY8" fmla="*/ 2952768 h 3128608"/>
                    <a:gd name="connsiteX9" fmla="*/ 1182102 w 1182532"/>
                    <a:gd name="connsiteY9" fmla="*/ 3000393 h 3128608"/>
                    <a:gd name="connsiteX10" fmla="*/ 1029702 w 1182532"/>
                    <a:gd name="connsiteY10" fmla="*/ 3067068 h 3128608"/>
                    <a:gd name="connsiteX11" fmla="*/ 229602 w 1182532"/>
                    <a:gd name="connsiteY11" fmla="*/ 3067068 h 3128608"/>
                    <a:gd name="connsiteX12" fmla="*/ 1002 w 1182532"/>
                    <a:gd name="connsiteY12" fmla="*/ 3000393 h 3128608"/>
                    <a:gd name="connsiteX13" fmla="*/ 153402 w 1182532"/>
                    <a:gd name="connsiteY13" fmla="*/ 2952768 h 3128608"/>
                    <a:gd name="connsiteX14" fmla="*/ 315327 w 1182532"/>
                    <a:gd name="connsiteY14" fmla="*/ 2924193 h 3128608"/>
                    <a:gd name="connsiteX0" fmla="*/ 315327 w 1182532"/>
                    <a:gd name="connsiteY0" fmla="*/ 2924193 h 3128608"/>
                    <a:gd name="connsiteX1" fmla="*/ 315327 w 1182532"/>
                    <a:gd name="connsiteY1" fmla="*/ 266718 h 3128608"/>
                    <a:gd name="connsiteX2" fmla="*/ 496302 w 1182532"/>
                    <a:gd name="connsiteY2" fmla="*/ 180993 h 3128608"/>
                    <a:gd name="connsiteX3" fmla="*/ 524877 w 1182532"/>
                    <a:gd name="connsiteY3" fmla="*/ 19068 h 3128608"/>
                    <a:gd name="connsiteX4" fmla="*/ 667752 w 1182532"/>
                    <a:gd name="connsiteY4" fmla="*/ 19068 h 3128608"/>
                    <a:gd name="connsiteX5" fmla="*/ 648702 w 1182532"/>
                    <a:gd name="connsiteY5" fmla="*/ 161943 h 3128608"/>
                    <a:gd name="connsiteX6" fmla="*/ 829677 w 1182532"/>
                    <a:gd name="connsiteY6" fmla="*/ 247668 h 3128608"/>
                    <a:gd name="connsiteX7" fmla="*/ 848727 w 1182532"/>
                    <a:gd name="connsiteY7" fmla="*/ 2933718 h 3128608"/>
                    <a:gd name="connsiteX8" fmla="*/ 1067802 w 1182532"/>
                    <a:gd name="connsiteY8" fmla="*/ 2952768 h 3128608"/>
                    <a:gd name="connsiteX9" fmla="*/ 1182102 w 1182532"/>
                    <a:gd name="connsiteY9" fmla="*/ 3000393 h 3128608"/>
                    <a:gd name="connsiteX10" fmla="*/ 1029702 w 1182532"/>
                    <a:gd name="connsiteY10" fmla="*/ 3067068 h 3128608"/>
                    <a:gd name="connsiteX11" fmla="*/ 229602 w 1182532"/>
                    <a:gd name="connsiteY11" fmla="*/ 3067068 h 3128608"/>
                    <a:gd name="connsiteX12" fmla="*/ 1002 w 1182532"/>
                    <a:gd name="connsiteY12" fmla="*/ 3000393 h 3128608"/>
                    <a:gd name="connsiteX13" fmla="*/ 153402 w 1182532"/>
                    <a:gd name="connsiteY13" fmla="*/ 2952768 h 3128608"/>
                    <a:gd name="connsiteX14" fmla="*/ 315327 w 1182532"/>
                    <a:gd name="connsiteY14" fmla="*/ 2924193 h 3128608"/>
                    <a:gd name="connsiteX0" fmla="*/ 315327 w 1182532"/>
                    <a:gd name="connsiteY0" fmla="*/ 2923812 h 3128227"/>
                    <a:gd name="connsiteX1" fmla="*/ 315327 w 1182532"/>
                    <a:gd name="connsiteY1" fmla="*/ 266337 h 3128227"/>
                    <a:gd name="connsiteX2" fmla="*/ 496302 w 1182532"/>
                    <a:gd name="connsiteY2" fmla="*/ 180612 h 3128227"/>
                    <a:gd name="connsiteX3" fmla="*/ 524877 w 1182532"/>
                    <a:gd name="connsiteY3" fmla="*/ 18687 h 3128227"/>
                    <a:gd name="connsiteX4" fmla="*/ 667752 w 1182532"/>
                    <a:gd name="connsiteY4" fmla="*/ 18687 h 3128227"/>
                    <a:gd name="connsiteX5" fmla="*/ 680452 w 1182532"/>
                    <a:gd name="connsiteY5" fmla="*/ 155212 h 3128227"/>
                    <a:gd name="connsiteX6" fmla="*/ 829677 w 1182532"/>
                    <a:gd name="connsiteY6" fmla="*/ 247287 h 3128227"/>
                    <a:gd name="connsiteX7" fmla="*/ 848727 w 1182532"/>
                    <a:gd name="connsiteY7" fmla="*/ 2933337 h 3128227"/>
                    <a:gd name="connsiteX8" fmla="*/ 1067802 w 1182532"/>
                    <a:gd name="connsiteY8" fmla="*/ 2952387 h 3128227"/>
                    <a:gd name="connsiteX9" fmla="*/ 1182102 w 1182532"/>
                    <a:gd name="connsiteY9" fmla="*/ 3000012 h 3128227"/>
                    <a:gd name="connsiteX10" fmla="*/ 1029702 w 1182532"/>
                    <a:gd name="connsiteY10" fmla="*/ 3066687 h 3128227"/>
                    <a:gd name="connsiteX11" fmla="*/ 229602 w 1182532"/>
                    <a:gd name="connsiteY11" fmla="*/ 3066687 h 3128227"/>
                    <a:gd name="connsiteX12" fmla="*/ 1002 w 1182532"/>
                    <a:gd name="connsiteY12" fmla="*/ 3000012 h 3128227"/>
                    <a:gd name="connsiteX13" fmla="*/ 153402 w 1182532"/>
                    <a:gd name="connsiteY13" fmla="*/ 2952387 h 3128227"/>
                    <a:gd name="connsiteX14" fmla="*/ 315327 w 1182532"/>
                    <a:gd name="connsiteY14" fmla="*/ 2923812 h 3128227"/>
                    <a:gd name="connsiteX0" fmla="*/ 315327 w 1182532"/>
                    <a:gd name="connsiteY0" fmla="*/ 2923812 h 3128227"/>
                    <a:gd name="connsiteX1" fmla="*/ 315327 w 1182532"/>
                    <a:gd name="connsiteY1" fmla="*/ 266337 h 3128227"/>
                    <a:gd name="connsiteX2" fmla="*/ 496302 w 1182532"/>
                    <a:gd name="connsiteY2" fmla="*/ 180612 h 3128227"/>
                    <a:gd name="connsiteX3" fmla="*/ 524877 w 1182532"/>
                    <a:gd name="connsiteY3" fmla="*/ 18687 h 3128227"/>
                    <a:gd name="connsiteX4" fmla="*/ 667752 w 1182532"/>
                    <a:gd name="connsiteY4" fmla="*/ 18687 h 3128227"/>
                    <a:gd name="connsiteX5" fmla="*/ 680452 w 1182532"/>
                    <a:gd name="connsiteY5" fmla="*/ 155212 h 3128227"/>
                    <a:gd name="connsiteX6" fmla="*/ 829677 w 1182532"/>
                    <a:gd name="connsiteY6" fmla="*/ 247287 h 3128227"/>
                    <a:gd name="connsiteX7" fmla="*/ 848727 w 1182532"/>
                    <a:gd name="connsiteY7" fmla="*/ 2933337 h 3128227"/>
                    <a:gd name="connsiteX8" fmla="*/ 1067802 w 1182532"/>
                    <a:gd name="connsiteY8" fmla="*/ 2952387 h 3128227"/>
                    <a:gd name="connsiteX9" fmla="*/ 1182102 w 1182532"/>
                    <a:gd name="connsiteY9" fmla="*/ 3000012 h 3128227"/>
                    <a:gd name="connsiteX10" fmla="*/ 1029702 w 1182532"/>
                    <a:gd name="connsiteY10" fmla="*/ 3066687 h 3128227"/>
                    <a:gd name="connsiteX11" fmla="*/ 229602 w 1182532"/>
                    <a:gd name="connsiteY11" fmla="*/ 3066687 h 3128227"/>
                    <a:gd name="connsiteX12" fmla="*/ 1002 w 1182532"/>
                    <a:gd name="connsiteY12" fmla="*/ 3000012 h 3128227"/>
                    <a:gd name="connsiteX13" fmla="*/ 153402 w 1182532"/>
                    <a:gd name="connsiteY13" fmla="*/ 2952387 h 3128227"/>
                    <a:gd name="connsiteX14" fmla="*/ 315327 w 1182532"/>
                    <a:gd name="connsiteY14" fmla="*/ 2923812 h 3128227"/>
                    <a:gd name="connsiteX0" fmla="*/ 315327 w 1182532"/>
                    <a:gd name="connsiteY0" fmla="*/ 2923812 h 3075021"/>
                    <a:gd name="connsiteX1" fmla="*/ 315327 w 1182532"/>
                    <a:gd name="connsiteY1" fmla="*/ 266337 h 3075021"/>
                    <a:gd name="connsiteX2" fmla="*/ 496302 w 1182532"/>
                    <a:gd name="connsiteY2" fmla="*/ 180612 h 3075021"/>
                    <a:gd name="connsiteX3" fmla="*/ 524877 w 1182532"/>
                    <a:gd name="connsiteY3" fmla="*/ 18687 h 3075021"/>
                    <a:gd name="connsiteX4" fmla="*/ 667752 w 1182532"/>
                    <a:gd name="connsiteY4" fmla="*/ 18687 h 3075021"/>
                    <a:gd name="connsiteX5" fmla="*/ 680452 w 1182532"/>
                    <a:gd name="connsiteY5" fmla="*/ 155212 h 3075021"/>
                    <a:gd name="connsiteX6" fmla="*/ 829677 w 1182532"/>
                    <a:gd name="connsiteY6" fmla="*/ 247287 h 3075021"/>
                    <a:gd name="connsiteX7" fmla="*/ 848727 w 1182532"/>
                    <a:gd name="connsiteY7" fmla="*/ 2933337 h 3075021"/>
                    <a:gd name="connsiteX8" fmla="*/ 1067802 w 1182532"/>
                    <a:gd name="connsiteY8" fmla="*/ 2952387 h 3075021"/>
                    <a:gd name="connsiteX9" fmla="*/ 1182102 w 1182532"/>
                    <a:gd name="connsiteY9" fmla="*/ 3000012 h 3075021"/>
                    <a:gd name="connsiteX10" fmla="*/ 1029702 w 1182532"/>
                    <a:gd name="connsiteY10" fmla="*/ 3066687 h 3075021"/>
                    <a:gd name="connsiteX11" fmla="*/ 229602 w 1182532"/>
                    <a:gd name="connsiteY11" fmla="*/ 3066687 h 3075021"/>
                    <a:gd name="connsiteX12" fmla="*/ 1002 w 1182532"/>
                    <a:gd name="connsiteY12" fmla="*/ 3000012 h 3075021"/>
                    <a:gd name="connsiteX13" fmla="*/ 153402 w 1182532"/>
                    <a:gd name="connsiteY13" fmla="*/ 2952387 h 3075021"/>
                    <a:gd name="connsiteX14" fmla="*/ 315327 w 1182532"/>
                    <a:gd name="connsiteY14" fmla="*/ 2923812 h 3075021"/>
                    <a:gd name="connsiteX0" fmla="*/ 315327 w 1182532"/>
                    <a:gd name="connsiteY0" fmla="*/ 2923812 h 3075021"/>
                    <a:gd name="connsiteX1" fmla="*/ 315327 w 1182532"/>
                    <a:gd name="connsiteY1" fmla="*/ 266337 h 3075021"/>
                    <a:gd name="connsiteX2" fmla="*/ 496302 w 1182532"/>
                    <a:gd name="connsiteY2" fmla="*/ 180612 h 3075021"/>
                    <a:gd name="connsiteX3" fmla="*/ 524877 w 1182532"/>
                    <a:gd name="connsiteY3" fmla="*/ 18687 h 3075021"/>
                    <a:gd name="connsiteX4" fmla="*/ 667752 w 1182532"/>
                    <a:gd name="connsiteY4" fmla="*/ 18687 h 3075021"/>
                    <a:gd name="connsiteX5" fmla="*/ 680452 w 1182532"/>
                    <a:gd name="connsiteY5" fmla="*/ 155212 h 3075021"/>
                    <a:gd name="connsiteX6" fmla="*/ 829677 w 1182532"/>
                    <a:gd name="connsiteY6" fmla="*/ 247287 h 3075021"/>
                    <a:gd name="connsiteX7" fmla="*/ 848727 w 1182532"/>
                    <a:gd name="connsiteY7" fmla="*/ 2933337 h 3075021"/>
                    <a:gd name="connsiteX8" fmla="*/ 1067802 w 1182532"/>
                    <a:gd name="connsiteY8" fmla="*/ 2952387 h 3075021"/>
                    <a:gd name="connsiteX9" fmla="*/ 1182102 w 1182532"/>
                    <a:gd name="connsiteY9" fmla="*/ 3000012 h 3075021"/>
                    <a:gd name="connsiteX10" fmla="*/ 1029702 w 1182532"/>
                    <a:gd name="connsiteY10" fmla="*/ 3066687 h 3075021"/>
                    <a:gd name="connsiteX11" fmla="*/ 229602 w 1182532"/>
                    <a:gd name="connsiteY11" fmla="*/ 3066687 h 3075021"/>
                    <a:gd name="connsiteX12" fmla="*/ 1002 w 1182532"/>
                    <a:gd name="connsiteY12" fmla="*/ 3000012 h 3075021"/>
                    <a:gd name="connsiteX13" fmla="*/ 153402 w 1182532"/>
                    <a:gd name="connsiteY13" fmla="*/ 2952387 h 3075021"/>
                    <a:gd name="connsiteX14" fmla="*/ 315327 w 1182532"/>
                    <a:gd name="connsiteY14" fmla="*/ 2923812 h 3075021"/>
                    <a:gd name="connsiteX0" fmla="*/ 315327 w 1182532"/>
                    <a:gd name="connsiteY0" fmla="*/ 2923812 h 3095262"/>
                    <a:gd name="connsiteX1" fmla="*/ 315327 w 1182532"/>
                    <a:gd name="connsiteY1" fmla="*/ 266337 h 3095262"/>
                    <a:gd name="connsiteX2" fmla="*/ 496302 w 1182532"/>
                    <a:gd name="connsiteY2" fmla="*/ 180612 h 3095262"/>
                    <a:gd name="connsiteX3" fmla="*/ 524877 w 1182532"/>
                    <a:gd name="connsiteY3" fmla="*/ 18687 h 3095262"/>
                    <a:gd name="connsiteX4" fmla="*/ 667752 w 1182532"/>
                    <a:gd name="connsiteY4" fmla="*/ 18687 h 3095262"/>
                    <a:gd name="connsiteX5" fmla="*/ 680452 w 1182532"/>
                    <a:gd name="connsiteY5" fmla="*/ 155212 h 3095262"/>
                    <a:gd name="connsiteX6" fmla="*/ 829677 w 1182532"/>
                    <a:gd name="connsiteY6" fmla="*/ 247287 h 3095262"/>
                    <a:gd name="connsiteX7" fmla="*/ 848727 w 1182532"/>
                    <a:gd name="connsiteY7" fmla="*/ 2933337 h 3095262"/>
                    <a:gd name="connsiteX8" fmla="*/ 1067802 w 1182532"/>
                    <a:gd name="connsiteY8" fmla="*/ 2952387 h 3095262"/>
                    <a:gd name="connsiteX9" fmla="*/ 1182102 w 1182532"/>
                    <a:gd name="connsiteY9" fmla="*/ 3000012 h 3095262"/>
                    <a:gd name="connsiteX10" fmla="*/ 1029702 w 1182532"/>
                    <a:gd name="connsiteY10" fmla="*/ 3066687 h 3095262"/>
                    <a:gd name="connsiteX11" fmla="*/ 601077 w 1182532"/>
                    <a:gd name="connsiteY11" fmla="*/ 3095262 h 3095262"/>
                    <a:gd name="connsiteX12" fmla="*/ 229602 w 1182532"/>
                    <a:gd name="connsiteY12" fmla="*/ 3066687 h 3095262"/>
                    <a:gd name="connsiteX13" fmla="*/ 1002 w 1182532"/>
                    <a:gd name="connsiteY13" fmla="*/ 3000012 h 3095262"/>
                    <a:gd name="connsiteX14" fmla="*/ 153402 w 1182532"/>
                    <a:gd name="connsiteY14" fmla="*/ 2952387 h 3095262"/>
                    <a:gd name="connsiteX15" fmla="*/ 315327 w 1182532"/>
                    <a:gd name="connsiteY15" fmla="*/ 2923812 h 3095262"/>
                    <a:gd name="connsiteX0" fmla="*/ 309010 w 1176215"/>
                    <a:gd name="connsiteY0" fmla="*/ 2923812 h 3095262"/>
                    <a:gd name="connsiteX1" fmla="*/ 309010 w 1176215"/>
                    <a:gd name="connsiteY1" fmla="*/ 266337 h 3095262"/>
                    <a:gd name="connsiteX2" fmla="*/ 489985 w 1176215"/>
                    <a:gd name="connsiteY2" fmla="*/ 180612 h 3095262"/>
                    <a:gd name="connsiteX3" fmla="*/ 518560 w 1176215"/>
                    <a:gd name="connsiteY3" fmla="*/ 18687 h 3095262"/>
                    <a:gd name="connsiteX4" fmla="*/ 661435 w 1176215"/>
                    <a:gd name="connsiteY4" fmla="*/ 18687 h 3095262"/>
                    <a:gd name="connsiteX5" fmla="*/ 674135 w 1176215"/>
                    <a:gd name="connsiteY5" fmla="*/ 155212 h 3095262"/>
                    <a:gd name="connsiteX6" fmla="*/ 823360 w 1176215"/>
                    <a:gd name="connsiteY6" fmla="*/ 247287 h 3095262"/>
                    <a:gd name="connsiteX7" fmla="*/ 842410 w 1176215"/>
                    <a:gd name="connsiteY7" fmla="*/ 2933337 h 3095262"/>
                    <a:gd name="connsiteX8" fmla="*/ 1061485 w 1176215"/>
                    <a:gd name="connsiteY8" fmla="*/ 2952387 h 3095262"/>
                    <a:gd name="connsiteX9" fmla="*/ 1175785 w 1176215"/>
                    <a:gd name="connsiteY9" fmla="*/ 3000012 h 3095262"/>
                    <a:gd name="connsiteX10" fmla="*/ 1023385 w 1176215"/>
                    <a:gd name="connsiteY10" fmla="*/ 3066687 h 3095262"/>
                    <a:gd name="connsiteX11" fmla="*/ 594760 w 1176215"/>
                    <a:gd name="connsiteY11" fmla="*/ 3095262 h 3095262"/>
                    <a:gd name="connsiteX12" fmla="*/ 223285 w 1176215"/>
                    <a:gd name="connsiteY12" fmla="*/ 3066687 h 3095262"/>
                    <a:gd name="connsiteX13" fmla="*/ 1035 w 1176215"/>
                    <a:gd name="connsiteY13" fmla="*/ 3019062 h 3095262"/>
                    <a:gd name="connsiteX14" fmla="*/ 147085 w 1176215"/>
                    <a:gd name="connsiteY14" fmla="*/ 2952387 h 3095262"/>
                    <a:gd name="connsiteX15" fmla="*/ 309010 w 1176215"/>
                    <a:gd name="connsiteY15" fmla="*/ 2923812 h 3095262"/>
                    <a:gd name="connsiteX0" fmla="*/ 309010 w 1176215"/>
                    <a:gd name="connsiteY0" fmla="*/ 2923812 h 3095262"/>
                    <a:gd name="connsiteX1" fmla="*/ 309010 w 1176215"/>
                    <a:gd name="connsiteY1" fmla="*/ 266337 h 3095262"/>
                    <a:gd name="connsiteX2" fmla="*/ 489985 w 1176215"/>
                    <a:gd name="connsiteY2" fmla="*/ 180612 h 3095262"/>
                    <a:gd name="connsiteX3" fmla="*/ 518560 w 1176215"/>
                    <a:gd name="connsiteY3" fmla="*/ 18687 h 3095262"/>
                    <a:gd name="connsiteX4" fmla="*/ 661435 w 1176215"/>
                    <a:gd name="connsiteY4" fmla="*/ 18687 h 3095262"/>
                    <a:gd name="connsiteX5" fmla="*/ 674135 w 1176215"/>
                    <a:gd name="connsiteY5" fmla="*/ 155212 h 3095262"/>
                    <a:gd name="connsiteX6" fmla="*/ 823360 w 1176215"/>
                    <a:gd name="connsiteY6" fmla="*/ 247287 h 3095262"/>
                    <a:gd name="connsiteX7" fmla="*/ 842410 w 1176215"/>
                    <a:gd name="connsiteY7" fmla="*/ 2933337 h 3095262"/>
                    <a:gd name="connsiteX8" fmla="*/ 1061485 w 1176215"/>
                    <a:gd name="connsiteY8" fmla="*/ 2952387 h 3095262"/>
                    <a:gd name="connsiteX9" fmla="*/ 1175785 w 1176215"/>
                    <a:gd name="connsiteY9" fmla="*/ 3000012 h 3095262"/>
                    <a:gd name="connsiteX10" fmla="*/ 1023385 w 1176215"/>
                    <a:gd name="connsiteY10" fmla="*/ 3066687 h 3095262"/>
                    <a:gd name="connsiteX11" fmla="*/ 594760 w 1176215"/>
                    <a:gd name="connsiteY11" fmla="*/ 3095262 h 3095262"/>
                    <a:gd name="connsiteX12" fmla="*/ 223285 w 1176215"/>
                    <a:gd name="connsiteY12" fmla="*/ 3066687 h 3095262"/>
                    <a:gd name="connsiteX13" fmla="*/ 1035 w 1176215"/>
                    <a:gd name="connsiteY13" fmla="*/ 3019062 h 3095262"/>
                    <a:gd name="connsiteX14" fmla="*/ 147085 w 1176215"/>
                    <a:gd name="connsiteY14" fmla="*/ 2952387 h 3095262"/>
                    <a:gd name="connsiteX15" fmla="*/ 309010 w 1176215"/>
                    <a:gd name="connsiteY15" fmla="*/ 2923812 h 3095262"/>
                    <a:gd name="connsiteX0" fmla="*/ 309010 w 1176215"/>
                    <a:gd name="connsiteY0" fmla="*/ 2923812 h 3095262"/>
                    <a:gd name="connsiteX1" fmla="*/ 309010 w 1176215"/>
                    <a:gd name="connsiteY1" fmla="*/ 266337 h 3095262"/>
                    <a:gd name="connsiteX2" fmla="*/ 489985 w 1176215"/>
                    <a:gd name="connsiteY2" fmla="*/ 180612 h 3095262"/>
                    <a:gd name="connsiteX3" fmla="*/ 518560 w 1176215"/>
                    <a:gd name="connsiteY3" fmla="*/ 18687 h 3095262"/>
                    <a:gd name="connsiteX4" fmla="*/ 661435 w 1176215"/>
                    <a:gd name="connsiteY4" fmla="*/ 18687 h 3095262"/>
                    <a:gd name="connsiteX5" fmla="*/ 674135 w 1176215"/>
                    <a:gd name="connsiteY5" fmla="*/ 155212 h 3095262"/>
                    <a:gd name="connsiteX6" fmla="*/ 823360 w 1176215"/>
                    <a:gd name="connsiteY6" fmla="*/ 247287 h 3095262"/>
                    <a:gd name="connsiteX7" fmla="*/ 842410 w 1176215"/>
                    <a:gd name="connsiteY7" fmla="*/ 2933337 h 3095262"/>
                    <a:gd name="connsiteX8" fmla="*/ 1061485 w 1176215"/>
                    <a:gd name="connsiteY8" fmla="*/ 2952387 h 3095262"/>
                    <a:gd name="connsiteX9" fmla="*/ 1175785 w 1176215"/>
                    <a:gd name="connsiteY9" fmla="*/ 3000012 h 3095262"/>
                    <a:gd name="connsiteX10" fmla="*/ 1023385 w 1176215"/>
                    <a:gd name="connsiteY10" fmla="*/ 3066687 h 3095262"/>
                    <a:gd name="connsiteX11" fmla="*/ 594760 w 1176215"/>
                    <a:gd name="connsiteY11" fmla="*/ 3095262 h 3095262"/>
                    <a:gd name="connsiteX12" fmla="*/ 223285 w 1176215"/>
                    <a:gd name="connsiteY12" fmla="*/ 3066687 h 3095262"/>
                    <a:gd name="connsiteX13" fmla="*/ 1035 w 1176215"/>
                    <a:gd name="connsiteY13" fmla="*/ 3019062 h 3095262"/>
                    <a:gd name="connsiteX14" fmla="*/ 147085 w 1176215"/>
                    <a:gd name="connsiteY14" fmla="*/ 2952387 h 3095262"/>
                    <a:gd name="connsiteX15" fmla="*/ 309010 w 1176215"/>
                    <a:gd name="connsiteY15" fmla="*/ 2923812 h 3095262"/>
                    <a:gd name="connsiteX0" fmla="*/ 309010 w 1176215"/>
                    <a:gd name="connsiteY0" fmla="*/ 2923812 h 3095262"/>
                    <a:gd name="connsiteX1" fmla="*/ 309010 w 1176215"/>
                    <a:gd name="connsiteY1" fmla="*/ 266337 h 3095262"/>
                    <a:gd name="connsiteX2" fmla="*/ 489985 w 1176215"/>
                    <a:gd name="connsiteY2" fmla="*/ 180612 h 3095262"/>
                    <a:gd name="connsiteX3" fmla="*/ 518560 w 1176215"/>
                    <a:gd name="connsiteY3" fmla="*/ 18687 h 3095262"/>
                    <a:gd name="connsiteX4" fmla="*/ 661435 w 1176215"/>
                    <a:gd name="connsiteY4" fmla="*/ 18687 h 3095262"/>
                    <a:gd name="connsiteX5" fmla="*/ 674135 w 1176215"/>
                    <a:gd name="connsiteY5" fmla="*/ 155212 h 3095262"/>
                    <a:gd name="connsiteX6" fmla="*/ 823360 w 1176215"/>
                    <a:gd name="connsiteY6" fmla="*/ 247287 h 3095262"/>
                    <a:gd name="connsiteX7" fmla="*/ 842410 w 1176215"/>
                    <a:gd name="connsiteY7" fmla="*/ 2933337 h 3095262"/>
                    <a:gd name="connsiteX8" fmla="*/ 1061485 w 1176215"/>
                    <a:gd name="connsiteY8" fmla="*/ 2952387 h 3095262"/>
                    <a:gd name="connsiteX9" fmla="*/ 1175785 w 1176215"/>
                    <a:gd name="connsiteY9" fmla="*/ 3000012 h 3095262"/>
                    <a:gd name="connsiteX10" fmla="*/ 1023385 w 1176215"/>
                    <a:gd name="connsiteY10" fmla="*/ 3066687 h 3095262"/>
                    <a:gd name="connsiteX11" fmla="*/ 594760 w 1176215"/>
                    <a:gd name="connsiteY11" fmla="*/ 3095262 h 3095262"/>
                    <a:gd name="connsiteX12" fmla="*/ 223285 w 1176215"/>
                    <a:gd name="connsiteY12" fmla="*/ 3066687 h 3095262"/>
                    <a:gd name="connsiteX13" fmla="*/ 1035 w 1176215"/>
                    <a:gd name="connsiteY13" fmla="*/ 3019062 h 3095262"/>
                    <a:gd name="connsiteX14" fmla="*/ 147085 w 1176215"/>
                    <a:gd name="connsiteY14" fmla="*/ 2952387 h 3095262"/>
                    <a:gd name="connsiteX15" fmla="*/ 309010 w 1176215"/>
                    <a:gd name="connsiteY15" fmla="*/ 2923812 h 3095262"/>
                    <a:gd name="connsiteX0" fmla="*/ 309010 w 1176215"/>
                    <a:gd name="connsiteY0" fmla="*/ 2923812 h 3095262"/>
                    <a:gd name="connsiteX1" fmla="*/ 309010 w 1176215"/>
                    <a:gd name="connsiteY1" fmla="*/ 266337 h 3095262"/>
                    <a:gd name="connsiteX2" fmla="*/ 489985 w 1176215"/>
                    <a:gd name="connsiteY2" fmla="*/ 180612 h 3095262"/>
                    <a:gd name="connsiteX3" fmla="*/ 518560 w 1176215"/>
                    <a:gd name="connsiteY3" fmla="*/ 18687 h 3095262"/>
                    <a:gd name="connsiteX4" fmla="*/ 661435 w 1176215"/>
                    <a:gd name="connsiteY4" fmla="*/ 18687 h 3095262"/>
                    <a:gd name="connsiteX5" fmla="*/ 674135 w 1176215"/>
                    <a:gd name="connsiteY5" fmla="*/ 155212 h 3095262"/>
                    <a:gd name="connsiteX6" fmla="*/ 823360 w 1176215"/>
                    <a:gd name="connsiteY6" fmla="*/ 247287 h 3095262"/>
                    <a:gd name="connsiteX7" fmla="*/ 842410 w 1176215"/>
                    <a:gd name="connsiteY7" fmla="*/ 2933337 h 3095262"/>
                    <a:gd name="connsiteX8" fmla="*/ 1061485 w 1176215"/>
                    <a:gd name="connsiteY8" fmla="*/ 2952387 h 3095262"/>
                    <a:gd name="connsiteX9" fmla="*/ 1175785 w 1176215"/>
                    <a:gd name="connsiteY9" fmla="*/ 3000012 h 3095262"/>
                    <a:gd name="connsiteX10" fmla="*/ 1023385 w 1176215"/>
                    <a:gd name="connsiteY10" fmla="*/ 3066687 h 3095262"/>
                    <a:gd name="connsiteX11" fmla="*/ 594760 w 1176215"/>
                    <a:gd name="connsiteY11" fmla="*/ 3095262 h 3095262"/>
                    <a:gd name="connsiteX12" fmla="*/ 223285 w 1176215"/>
                    <a:gd name="connsiteY12" fmla="*/ 3066687 h 3095262"/>
                    <a:gd name="connsiteX13" fmla="*/ 1035 w 1176215"/>
                    <a:gd name="connsiteY13" fmla="*/ 3019062 h 3095262"/>
                    <a:gd name="connsiteX14" fmla="*/ 147085 w 1176215"/>
                    <a:gd name="connsiteY14" fmla="*/ 2952387 h 3095262"/>
                    <a:gd name="connsiteX15" fmla="*/ 309010 w 1176215"/>
                    <a:gd name="connsiteY15" fmla="*/ 2923812 h 3095262"/>
                    <a:gd name="connsiteX0" fmla="*/ 309010 w 1176215"/>
                    <a:gd name="connsiteY0" fmla="*/ 2923812 h 3095262"/>
                    <a:gd name="connsiteX1" fmla="*/ 309010 w 1176215"/>
                    <a:gd name="connsiteY1" fmla="*/ 266337 h 3095262"/>
                    <a:gd name="connsiteX2" fmla="*/ 489985 w 1176215"/>
                    <a:gd name="connsiteY2" fmla="*/ 180612 h 3095262"/>
                    <a:gd name="connsiteX3" fmla="*/ 518560 w 1176215"/>
                    <a:gd name="connsiteY3" fmla="*/ 18687 h 3095262"/>
                    <a:gd name="connsiteX4" fmla="*/ 661435 w 1176215"/>
                    <a:gd name="connsiteY4" fmla="*/ 18687 h 3095262"/>
                    <a:gd name="connsiteX5" fmla="*/ 674135 w 1176215"/>
                    <a:gd name="connsiteY5" fmla="*/ 155212 h 3095262"/>
                    <a:gd name="connsiteX6" fmla="*/ 823360 w 1176215"/>
                    <a:gd name="connsiteY6" fmla="*/ 247287 h 3095262"/>
                    <a:gd name="connsiteX7" fmla="*/ 842410 w 1176215"/>
                    <a:gd name="connsiteY7" fmla="*/ 2933337 h 3095262"/>
                    <a:gd name="connsiteX8" fmla="*/ 1061485 w 1176215"/>
                    <a:gd name="connsiteY8" fmla="*/ 2952387 h 3095262"/>
                    <a:gd name="connsiteX9" fmla="*/ 1175785 w 1176215"/>
                    <a:gd name="connsiteY9" fmla="*/ 3000012 h 3095262"/>
                    <a:gd name="connsiteX10" fmla="*/ 1023385 w 1176215"/>
                    <a:gd name="connsiteY10" fmla="*/ 3066687 h 3095262"/>
                    <a:gd name="connsiteX11" fmla="*/ 594760 w 1176215"/>
                    <a:gd name="connsiteY11" fmla="*/ 3095262 h 3095262"/>
                    <a:gd name="connsiteX12" fmla="*/ 223285 w 1176215"/>
                    <a:gd name="connsiteY12" fmla="*/ 3066687 h 3095262"/>
                    <a:gd name="connsiteX13" fmla="*/ 1035 w 1176215"/>
                    <a:gd name="connsiteY13" fmla="*/ 3019062 h 3095262"/>
                    <a:gd name="connsiteX14" fmla="*/ 147085 w 1176215"/>
                    <a:gd name="connsiteY14" fmla="*/ 2952387 h 3095262"/>
                    <a:gd name="connsiteX15" fmla="*/ 309010 w 1176215"/>
                    <a:gd name="connsiteY15" fmla="*/ 2923812 h 3095262"/>
                    <a:gd name="connsiteX0" fmla="*/ 309010 w 1176215"/>
                    <a:gd name="connsiteY0" fmla="*/ 2923812 h 3095262"/>
                    <a:gd name="connsiteX1" fmla="*/ 309010 w 1176215"/>
                    <a:gd name="connsiteY1" fmla="*/ 266337 h 3095262"/>
                    <a:gd name="connsiteX2" fmla="*/ 489985 w 1176215"/>
                    <a:gd name="connsiteY2" fmla="*/ 180612 h 3095262"/>
                    <a:gd name="connsiteX3" fmla="*/ 518560 w 1176215"/>
                    <a:gd name="connsiteY3" fmla="*/ 18687 h 3095262"/>
                    <a:gd name="connsiteX4" fmla="*/ 661435 w 1176215"/>
                    <a:gd name="connsiteY4" fmla="*/ 18687 h 3095262"/>
                    <a:gd name="connsiteX5" fmla="*/ 674135 w 1176215"/>
                    <a:gd name="connsiteY5" fmla="*/ 155212 h 3095262"/>
                    <a:gd name="connsiteX6" fmla="*/ 823360 w 1176215"/>
                    <a:gd name="connsiteY6" fmla="*/ 247287 h 3095262"/>
                    <a:gd name="connsiteX7" fmla="*/ 842410 w 1176215"/>
                    <a:gd name="connsiteY7" fmla="*/ 2933337 h 3095262"/>
                    <a:gd name="connsiteX8" fmla="*/ 1061485 w 1176215"/>
                    <a:gd name="connsiteY8" fmla="*/ 2952387 h 3095262"/>
                    <a:gd name="connsiteX9" fmla="*/ 1175785 w 1176215"/>
                    <a:gd name="connsiteY9" fmla="*/ 3000012 h 3095262"/>
                    <a:gd name="connsiteX10" fmla="*/ 1023385 w 1176215"/>
                    <a:gd name="connsiteY10" fmla="*/ 3066687 h 3095262"/>
                    <a:gd name="connsiteX11" fmla="*/ 594760 w 1176215"/>
                    <a:gd name="connsiteY11" fmla="*/ 3095262 h 3095262"/>
                    <a:gd name="connsiteX12" fmla="*/ 223285 w 1176215"/>
                    <a:gd name="connsiteY12" fmla="*/ 3066687 h 3095262"/>
                    <a:gd name="connsiteX13" fmla="*/ 1035 w 1176215"/>
                    <a:gd name="connsiteY13" fmla="*/ 3019062 h 3095262"/>
                    <a:gd name="connsiteX14" fmla="*/ 147085 w 1176215"/>
                    <a:gd name="connsiteY14" fmla="*/ 2952387 h 3095262"/>
                    <a:gd name="connsiteX15" fmla="*/ 309010 w 1176215"/>
                    <a:gd name="connsiteY15" fmla="*/ 2923812 h 3095262"/>
                    <a:gd name="connsiteX0" fmla="*/ 309010 w 1176215"/>
                    <a:gd name="connsiteY0" fmla="*/ 2916553 h 3088003"/>
                    <a:gd name="connsiteX1" fmla="*/ 309010 w 1176215"/>
                    <a:gd name="connsiteY1" fmla="*/ 259078 h 3088003"/>
                    <a:gd name="connsiteX2" fmla="*/ 489985 w 1176215"/>
                    <a:gd name="connsiteY2" fmla="*/ 173353 h 3088003"/>
                    <a:gd name="connsiteX3" fmla="*/ 518560 w 1176215"/>
                    <a:gd name="connsiteY3" fmla="*/ 11428 h 3088003"/>
                    <a:gd name="connsiteX4" fmla="*/ 661435 w 1176215"/>
                    <a:gd name="connsiteY4" fmla="*/ 11428 h 3088003"/>
                    <a:gd name="connsiteX5" fmla="*/ 674135 w 1176215"/>
                    <a:gd name="connsiteY5" fmla="*/ 147953 h 3088003"/>
                    <a:gd name="connsiteX6" fmla="*/ 823360 w 1176215"/>
                    <a:gd name="connsiteY6" fmla="*/ 240028 h 3088003"/>
                    <a:gd name="connsiteX7" fmla="*/ 842410 w 1176215"/>
                    <a:gd name="connsiteY7" fmla="*/ 2926078 h 3088003"/>
                    <a:gd name="connsiteX8" fmla="*/ 1061485 w 1176215"/>
                    <a:gd name="connsiteY8" fmla="*/ 2945128 h 3088003"/>
                    <a:gd name="connsiteX9" fmla="*/ 1175785 w 1176215"/>
                    <a:gd name="connsiteY9" fmla="*/ 2992753 h 3088003"/>
                    <a:gd name="connsiteX10" fmla="*/ 1023385 w 1176215"/>
                    <a:gd name="connsiteY10" fmla="*/ 3059428 h 3088003"/>
                    <a:gd name="connsiteX11" fmla="*/ 594760 w 1176215"/>
                    <a:gd name="connsiteY11" fmla="*/ 3088003 h 3088003"/>
                    <a:gd name="connsiteX12" fmla="*/ 223285 w 1176215"/>
                    <a:gd name="connsiteY12" fmla="*/ 3059428 h 3088003"/>
                    <a:gd name="connsiteX13" fmla="*/ 1035 w 1176215"/>
                    <a:gd name="connsiteY13" fmla="*/ 3011803 h 3088003"/>
                    <a:gd name="connsiteX14" fmla="*/ 147085 w 1176215"/>
                    <a:gd name="connsiteY14" fmla="*/ 2945128 h 3088003"/>
                    <a:gd name="connsiteX15" fmla="*/ 309010 w 1176215"/>
                    <a:gd name="connsiteY15" fmla="*/ 2916553 h 3088003"/>
                    <a:gd name="connsiteX0" fmla="*/ 309010 w 1176215"/>
                    <a:gd name="connsiteY0" fmla="*/ 2916553 h 3088003"/>
                    <a:gd name="connsiteX1" fmla="*/ 309010 w 1176215"/>
                    <a:gd name="connsiteY1" fmla="*/ 259078 h 3088003"/>
                    <a:gd name="connsiteX2" fmla="*/ 489985 w 1176215"/>
                    <a:gd name="connsiteY2" fmla="*/ 173353 h 3088003"/>
                    <a:gd name="connsiteX3" fmla="*/ 518560 w 1176215"/>
                    <a:gd name="connsiteY3" fmla="*/ 11428 h 3088003"/>
                    <a:gd name="connsiteX4" fmla="*/ 661435 w 1176215"/>
                    <a:gd name="connsiteY4" fmla="*/ 11428 h 3088003"/>
                    <a:gd name="connsiteX5" fmla="*/ 674135 w 1176215"/>
                    <a:gd name="connsiteY5" fmla="*/ 147953 h 3088003"/>
                    <a:gd name="connsiteX6" fmla="*/ 823360 w 1176215"/>
                    <a:gd name="connsiteY6" fmla="*/ 240028 h 3088003"/>
                    <a:gd name="connsiteX7" fmla="*/ 842410 w 1176215"/>
                    <a:gd name="connsiteY7" fmla="*/ 2926078 h 3088003"/>
                    <a:gd name="connsiteX8" fmla="*/ 1061485 w 1176215"/>
                    <a:gd name="connsiteY8" fmla="*/ 2945128 h 3088003"/>
                    <a:gd name="connsiteX9" fmla="*/ 1175785 w 1176215"/>
                    <a:gd name="connsiteY9" fmla="*/ 2992753 h 3088003"/>
                    <a:gd name="connsiteX10" fmla="*/ 1023385 w 1176215"/>
                    <a:gd name="connsiteY10" fmla="*/ 3059428 h 3088003"/>
                    <a:gd name="connsiteX11" fmla="*/ 594760 w 1176215"/>
                    <a:gd name="connsiteY11" fmla="*/ 3088003 h 3088003"/>
                    <a:gd name="connsiteX12" fmla="*/ 223285 w 1176215"/>
                    <a:gd name="connsiteY12" fmla="*/ 3059428 h 3088003"/>
                    <a:gd name="connsiteX13" fmla="*/ 1035 w 1176215"/>
                    <a:gd name="connsiteY13" fmla="*/ 3011803 h 3088003"/>
                    <a:gd name="connsiteX14" fmla="*/ 147085 w 1176215"/>
                    <a:gd name="connsiteY14" fmla="*/ 2945128 h 3088003"/>
                    <a:gd name="connsiteX15" fmla="*/ 309010 w 1176215"/>
                    <a:gd name="connsiteY15" fmla="*/ 2916553 h 3088003"/>
                    <a:gd name="connsiteX0" fmla="*/ 309010 w 1176215"/>
                    <a:gd name="connsiteY0" fmla="*/ 2916553 h 3088003"/>
                    <a:gd name="connsiteX1" fmla="*/ 309010 w 1176215"/>
                    <a:gd name="connsiteY1" fmla="*/ 259078 h 3088003"/>
                    <a:gd name="connsiteX2" fmla="*/ 489985 w 1176215"/>
                    <a:gd name="connsiteY2" fmla="*/ 173353 h 3088003"/>
                    <a:gd name="connsiteX3" fmla="*/ 518560 w 1176215"/>
                    <a:gd name="connsiteY3" fmla="*/ 11428 h 3088003"/>
                    <a:gd name="connsiteX4" fmla="*/ 661435 w 1176215"/>
                    <a:gd name="connsiteY4" fmla="*/ 11428 h 3088003"/>
                    <a:gd name="connsiteX5" fmla="*/ 674135 w 1176215"/>
                    <a:gd name="connsiteY5" fmla="*/ 147953 h 3088003"/>
                    <a:gd name="connsiteX6" fmla="*/ 823360 w 1176215"/>
                    <a:gd name="connsiteY6" fmla="*/ 240028 h 3088003"/>
                    <a:gd name="connsiteX7" fmla="*/ 842410 w 1176215"/>
                    <a:gd name="connsiteY7" fmla="*/ 2926078 h 3088003"/>
                    <a:gd name="connsiteX8" fmla="*/ 1061485 w 1176215"/>
                    <a:gd name="connsiteY8" fmla="*/ 2945128 h 3088003"/>
                    <a:gd name="connsiteX9" fmla="*/ 1175785 w 1176215"/>
                    <a:gd name="connsiteY9" fmla="*/ 2992753 h 3088003"/>
                    <a:gd name="connsiteX10" fmla="*/ 1023385 w 1176215"/>
                    <a:gd name="connsiteY10" fmla="*/ 3059428 h 3088003"/>
                    <a:gd name="connsiteX11" fmla="*/ 594760 w 1176215"/>
                    <a:gd name="connsiteY11" fmla="*/ 3088003 h 3088003"/>
                    <a:gd name="connsiteX12" fmla="*/ 223285 w 1176215"/>
                    <a:gd name="connsiteY12" fmla="*/ 3059428 h 3088003"/>
                    <a:gd name="connsiteX13" fmla="*/ 1035 w 1176215"/>
                    <a:gd name="connsiteY13" fmla="*/ 3011803 h 3088003"/>
                    <a:gd name="connsiteX14" fmla="*/ 147085 w 1176215"/>
                    <a:gd name="connsiteY14" fmla="*/ 2945128 h 3088003"/>
                    <a:gd name="connsiteX15" fmla="*/ 309010 w 1176215"/>
                    <a:gd name="connsiteY15" fmla="*/ 2916553 h 3088003"/>
                    <a:gd name="connsiteX0" fmla="*/ 309010 w 1176215"/>
                    <a:gd name="connsiteY0" fmla="*/ 2916553 h 3088003"/>
                    <a:gd name="connsiteX1" fmla="*/ 309010 w 1176215"/>
                    <a:gd name="connsiteY1" fmla="*/ 259078 h 3088003"/>
                    <a:gd name="connsiteX2" fmla="*/ 489985 w 1176215"/>
                    <a:gd name="connsiteY2" fmla="*/ 173353 h 3088003"/>
                    <a:gd name="connsiteX3" fmla="*/ 518560 w 1176215"/>
                    <a:gd name="connsiteY3" fmla="*/ 11428 h 3088003"/>
                    <a:gd name="connsiteX4" fmla="*/ 661435 w 1176215"/>
                    <a:gd name="connsiteY4" fmla="*/ 11428 h 3088003"/>
                    <a:gd name="connsiteX5" fmla="*/ 674135 w 1176215"/>
                    <a:gd name="connsiteY5" fmla="*/ 147953 h 3088003"/>
                    <a:gd name="connsiteX6" fmla="*/ 823360 w 1176215"/>
                    <a:gd name="connsiteY6" fmla="*/ 240028 h 3088003"/>
                    <a:gd name="connsiteX7" fmla="*/ 842410 w 1176215"/>
                    <a:gd name="connsiteY7" fmla="*/ 2926078 h 3088003"/>
                    <a:gd name="connsiteX8" fmla="*/ 1061485 w 1176215"/>
                    <a:gd name="connsiteY8" fmla="*/ 2945128 h 3088003"/>
                    <a:gd name="connsiteX9" fmla="*/ 1175785 w 1176215"/>
                    <a:gd name="connsiteY9" fmla="*/ 2992753 h 3088003"/>
                    <a:gd name="connsiteX10" fmla="*/ 1023385 w 1176215"/>
                    <a:gd name="connsiteY10" fmla="*/ 3059428 h 3088003"/>
                    <a:gd name="connsiteX11" fmla="*/ 594760 w 1176215"/>
                    <a:gd name="connsiteY11" fmla="*/ 3088003 h 3088003"/>
                    <a:gd name="connsiteX12" fmla="*/ 223285 w 1176215"/>
                    <a:gd name="connsiteY12" fmla="*/ 3059428 h 3088003"/>
                    <a:gd name="connsiteX13" fmla="*/ 1035 w 1176215"/>
                    <a:gd name="connsiteY13" fmla="*/ 3011803 h 3088003"/>
                    <a:gd name="connsiteX14" fmla="*/ 147085 w 1176215"/>
                    <a:gd name="connsiteY14" fmla="*/ 2945128 h 3088003"/>
                    <a:gd name="connsiteX15" fmla="*/ 309010 w 1176215"/>
                    <a:gd name="connsiteY15" fmla="*/ 2916553 h 3088003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48998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74135 w 1176215"/>
                    <a:gd name="connsiteY5" fmla="*/ 13652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48998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74135 w 1176215"/>
                    <a:gd name="connsiteY5" fmla="*/ 13652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48998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74135 w 1176215"/>
                    <a:gd name="connsiteY5" fmla="*/ 13652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48998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74135 w 1176215"/>
                    <a:gd name="connsiteY5" fmla="*/ 13652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48998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74135 w 1176215"/>
                    <a:gd name="connsiteY5" fmla="*/ 13652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48998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29685 w 1176215"/>
                    <a:gd name="connsiteY5" fmla="*/ 13652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48998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04285 w 1176215"/>
                    <a:gd name="connsiteY5" fmla="*/ 13017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48998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04285 w 1176215"/>
                    <a:gd name="connsiteY5" fmla="*/ 13017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48998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55085 w 1176215"/>
                    <a:gd name="connsiteY5" fmla="*/ 14287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  <a:gd name="connsiteX0" fmla="*/ 309010 w 1176215"/>
                    <a:gd name="connsiteY0" fmla="*/ 2975382 h 3146832"/>
                    <a:gd name="connsiteX1" fmla="*/ 309010 w 1176215"/>
                    <a:gd name="connsiteY1" fmla="*/ 317907 h 3146832"/>
                    <a:gd name="connsiteX2" fmla="*/ 489985 w 1176215"/>
                    <a:gd name="connsiteY2" fmla="*/ 232182 h 3146832"/>
                    <a:gd name="connsiteX3" fmla="*/ 518560 w 1176215"/>
                    <a:gd name="connsiteY3" fmla="*/ 70257 h 3146832"/>
                    <a:gd name="connsiteX4" fmla="*/ 661435 w 1176215"/>
                    <a:gd name="connsiteY4" fmla="*/ 70257 h 3146832"/>
                    <a:gd name="connsiteX5" fmla="*/ 655085 w 1176215"/>
                    <a:gd name="connsiteY5" fmla="*/ 213132 h 3146832"/>
                    <a:gd name="connsiteX6" fmla="*/ 823360 w 1176215"/>
                    <a:gd name="connsiteY6" fmla="*/ 298857 h 3146832"/>
                    <a:gd name="connsiteX7" fmla="*/ 842410 w 1176215"/>
                    <a:gd name="connsiteY7" fmla="*/ 2984907 h 3146832"/>
                    <a:gd name="connsiteX8" fmla="*/ 1061485 w 1176215"/>
                    <a:gd name="connsiteY8" fmla="*/ 3003957 h 3146832"/>
                    <a:gd name="connsiteX9" fmla="*/ 1175785 w 1176215"/>
                    <a:gd name="connsiteY9" fmla="*/ 3051582 h 3146832"/>
                    <a:gd name="connsiteX10" fmla="*/ 1023385 w 1176215"/>
                    <a:gd name="connsiteY10" fmla="*/ 3118257 h 3146832"/>
                    <a:gd name="connsiteX11" fmla="*/ 594760 w 1176215"/>
                    <a:gd name="connsiteY11" fmla="*/ 3146832 h 3146832"/>
                    <a:gd name="connsiteX12" fmla="*/ 223285 w 1176215"/>
                    <a:gd name="connsiteY12" fmla="*/ 3118257 h 3146832"/>
                    <a:gd name="connsiteX13" fmla="*/ 1035 w 1176215"/>
                    <a:gd name="connsiteY13" fmla="*/ 3070632 h 3146832"/>
                    <a:gd name="connsiteX14" fmla="*/ 147085 w 1176215"/>
                    <a:gd name="connsiteY14" fmla="*/ 3003957 h 3146832"/>
                    <a:gd name="connsiteX15" fmla="*/ 309010 w 1176215"/>
                    <a:gd name="connsiteY15" fmla="*/ 2975382 h 3146832"/>
                    <a:gd name="connsiteX0" fmla="*/ 309010 w 1176215"/>
                    <a:gd name="connsiteY0" fmla="*/ 2975382 h 3146832"/>
                    <a:gd name="connsiteX1" fmla="*/ 309010 w 1176215"/>
                    <a:gd name="connsiteY1" fmla="*/ 317907 h 3146832"/>
                    <a:gd name="connsiteX2" fmla="*/ 489985 w 1176215"/>
                    <a:gd name="connsiteY2" fmla="*/ 232182 h 3146832"/>
                    <a:gd name="connsiteX3" fmla="*/ 518560 w 1176215"/>
                    <a:gd name="connsiteY3" fmla="*/ 70257 h 3146832"/>
                    <a:gd name="connsiteX4" fmla="*/ 661435 w 1176215"/>
                    <a:gd name="connsiteY4" fmla="*/ 70257 h 3146832"/>
                    <a:gd name="connsiteX5" fmla="*/ 655085 w 1176215"/>
                    <a:gd name="connsiteY5" fmla="*/ 213132 h 3146832"/>
                    <a:gd name="connsiteX6" fmla="*/ 823360 w 1176215"/>
                    <a:gd name="connsiteY6" fmla="*/ 298857 h 3146832"/>
                    <a:gd name="connsiteX7" fmla="*/ 842410 w 1176215"/>
                    <a:gd name="connsiteY7" fmla="*/ 2984907 h 3146832"/>
                    <a:gd name="connsiteX8" fmla="*/ 1061485 w 1176215"/>
                    <a:gd name="connsiteY8" fmla="*/ 3003957 h 3146832"/>
                    <a:gd name="connsiteX9" fmla="*/ 1175785 w 1176215"/>
                    <a:gd name="connsiteY9" fmla="*/ 3051582 h 3146832"/>
                    <a:gd name="connsiteX10" fmla="*/ 1023385 w 1176215"/>
                    <a:gd name="connsiteY10" fmla="*/ 3118257 h 3146832"/>
                    <a:gd name="connsiteX11" fmla="*/ 594760 w 1176215"/>
                    <a:gd name="connsiteY11" fmla="*/ 3146832 h 3146832"/>
                    <a:gd name="connsiteX12" fmla="*/ 223285 w 1176215"/>
                    <a:gd name="connsiteY12" fmla="*/ 3118257 h 3146832"/>
                    <a:gd name="connsiteX13" fmla="*/ 1035 w 1176215"/>
                    <a:gd name="connsiteY13" fmla="*/ 3070632 h 3146832"/>
                    <a:gd name="connsiteX14" fmla="*/ 147085 w 1176215"/>
                    <a:gd name="connsiteY14" fmla="*/ 3003957 h 3146832"/>
                    <a:gd name="connsiteX15" fmla="*/ 309010 w 1176215"/>
                    <a:gd name="connsiteY15" fmla="*/ 2975382 h 3146832"/>
                    <a:gd name="connsiteX0" fmla="*/ 309010 w 1176215"/>
                    <a:gd name="connsiteY0" fmla="*/ 2975382 h 3146832"/>
                    <a:gd name="connsiteX1" fmla="*/ 309010 w 1176215"/>
                    <a:gd name="connsiteY1" fmla="*/ 317907 h 3146832"/>
                    <a:gd name="connsiteX2" fmla="*/ 489985 w 1176215"/>
                    <a:gd name="connsiteY2" fmla="*/ 232182 h 3146832"/>
                    <a:gd name="connsiteX3" fmla="*/ 518560 w 1176215"/>
                    <a:gd name="connsiteY3" fmla="*/ 70257 h 3146832"/>
                    <a:gd name="connsiteX4" fmla="*/ 661435 w 1176215"/>
                    <a:gd name="connsiteY4" fmla="*/ 70257 h 3146832"/>
                    <a:gd name="connsiteX5" fmla="*/ 655085 w 1176215"/>
                    <a:gd name="connsiteY5" fmla="*/ 213132 h 3146832"/>
                    <a:gd name="connsiteX6" fmla="*/ 823360 w 1176215"/>
                    <a:gd name="connsiteY6" fmla="*/ 298857 h 3146832"/>
                    <a:gd name="connsiteX7" fmla="*/ 842410 w 1176215"/>
                    <a:gd name="connsiteY7" fmla="*/ 2984907 h 3146832"/>
                    <a:gd name="connsiteX8" fmla="*/ 1061485 w 1176215"/>
                    <a:gd name="connsiteY8" fmla="*/ 3003957 h 3146832"/>
                    <a:gd name="connsiteX9" fmla="*/ 1175785 w 1176215"/>
                    <a:gd name="connsiteY9" fmla="*/ 3051582 h 3146832"/>
                    <a:gd name="connsiteX10" fmla="*/ 1023385 w 1176215"/>
                    <a:gd name="connsiteY10" fmla="*/ 3118257 h 3146832"/>
                    <a:gd name="connsiteX11" fmla="*/ 594760 w 1176215"/>
                    <a:gd name="connsiteY11" fmla="*/ 3146832 h 3146832"/>
                    <a:gd name="connsiteX12" fmla="*/ 223285 w 1176215"/>
                    <a:gd name="connsiteY12" fmla="*/ 3118257 h 3146832"/>
                    <a:gd name="connsiteX13" fmla="*/ 1035 w 1176215"/>
                    <a:gd name="connsiteY13" fmla="*/ 3070632 h 3146832"/>
                    <a:gd name="connsiteX14" fmla="*/ 147085 w 1176215"/>
                    <a:gd name="connsiteY14" fmla="*/ 3003957 h 3146832"/>
                    <a:gd name="connsiteX15" fmla="*/ 309010 w 1176215"/>
                    <a:gd name="connsiteY15" fmla="*/ 2975382 h 3146832"/>
                    <a:gd name="connsiteX0" fmla="*/ 309010 w 1176215"/>
                    <a:gd name="connsiteY0" fmla="*/ 2986751 h 3158201"/>
                    <a:gd name="connsiteX1" fmla="*/ 309010 w 1176215"/>
                    <a:gd name="connsiteY1" fmla="*/ 329276 h 3158201"/>
                    <a:gd name="connsiteX2" fmla="*/ 489985 w 1176215"/>
                    <a:gd name="connsiteY2" fmla="*/ 243551 h 3158201"/>
                    <a:gd name="connsiteX3" fmla="*/ 518560 w 1176215"/>
                    <a:gd name="connsiteY3" fmla="*/ 81626 h 3158201"/>
                    <a:gd name="connsiteX4" fmla="*/ 661435 w 1176215"/>
                    <a:gd name="connsiteY4" fmla="*/ 81626 h 3158201"/>
                    <a:gd name="connsiteX5" fmla="*/ 655085 w 1176215"/>
                    <a:gd name="connsiteY5" fmla="*/ 224501 h 3158201"/>
                    <a:gd name="connsiteX6" fmla="*/ 823360 w 1176215"/>
                    <a:gd name="connsiteY6" fmla="*/ 310226 h 3158201"/>
                    <a:gd name="connsiteX7" fmla="*/ 842410 w 1176215"/>
                    <a:gd name="connsiteY7" fmla="*/ 2996276 h 3158201"/>
                    <a:gd name="connsiteX8" fmla="*/ 1061485 w 1176215"/>
                    <a:gd name="connsiteY8" fmla="*/ 3015326 h 3158201"/>
                    <a:gd name="connsiteX9" fmla="*/ 1175785 w 1176215"/>
                    <a:gd name="connsiteY9" fmla="*/ 3062951 h 3158201"/>
                    <a:gd name="connsiteX10" fmla="*/ 1023385 w 1176215"/>
                    <a:gd name="connsiteY10" fmla="*/ 3129626 h 3158201"/>
                    <a:gd name="connsiteX11" fmla="*/ 594760 w 1176215"/>
                    <a:gd name="connsiteY11" fmla="*/ 3158201 h 3158201"/>
                    <a:gd name="connsiteX12" fmla="*/ 223285 w 1176215"/>
                    <a:gd name="connsiteY12" fmla="*/ 3129626 h 3158201"/>
                    <a:gd name="connsiteX13" fmla="*/ 1035 w 1176215"/>
                    <a:gd name="connsiteY13" fmla="*/ 3082001 h 3158201"/>
                    <a:gd name="connsiteX14" fmla="*/ 147085 w 1176215"/>
                    <a:gd name="connsiteY14" fmla="*/ 3015326 h 3158201"/>
                    <a:gd name="connsiteX15" fmla="*/ 309010 w 1176215"/>
                    <a:gd name="connsiteY15" fmla="*/ 2986751 h 3158201"/>
                    <a:gd name="connsiteX0" fmla="*/ 309010 w 1176215"/>
                    <a:gd name="connsiteY0" fmla="*/ 2986751 h 3158201"/>
                    <a:gd name="connsiteX1" fmla="*/ 309010 w 1176215"/>
                    <a:gd name="connsiteY1" fmla="*/ 329276 h 3158201"/>
                    <a:gd name="connsiteX2" fmla="*/ 509035 w 1176215"/>
                    <a:gd name="connsiteY2" fmla="*/ 243551 h 3158201"/>
                    <a:gd name="connsiteX3" fmla="*/ 518560 w 1176215"/>
                    <a:gd name="connsiteY3" fmla="*/ 81626 h 3158201"/>
                    <a:gd name="connsiteX4" fmla="*/ 661435 w 1176215"/>
                    <a:gd name="connsiteY4" fmla="*/ 81626 h 3158201"/>
                    <a:gd name="connsiteX5" fmla="*/ 655085 w 1176215"/>
                    <a:gd name="connsiteY5" fmla="*/ 224501 h 3158201"/>
                    <a:gd name="connsiteX6" fmla="*/ 823360 w 1176215"/>
                    <a:gd name="connsiteY6" fmla="*/ 310226 h 3158201"/>
                    <a:gd name="connsiteX7" fmla="*/ 842410 w 1176215"/>
                    <a:gd name="connsiteY7" fmla="*/ 2996276 h 3158201"/>
                    <a:gd name="connsiteX8" fmla="*/ 1061485 w 1176215"/>
                    <a:gd name="connsiteY8" fmla="*/ 3015326 h 3158201"/>
                    <a:gd name="connsiteX9" fmla="*/ 1175785 w 1176215"/>
                    <a:gd name="connsiteY9" fmla="*/ 3062951 h 3158201"/>
                    <a:gd name="connsiteX10" fmla="*/ 1023385 w 1176215"/>
                    <a:gd name="connsiteY10" fmla="*/ 3129626 h 3158201"/>
                    <a:gd name="connsiteX11" fmla="*/ 594760 w 1176215"/>
                    <a:gd name="connsiteY11" fmla="*/ 3158201 h 3158201"/>
                    <a:gd name="connsiteX12" fmla="*/ 223285 w 1176215"/>
                    <a:gd name="connsiteY12" fmla="*/ 3129626 h 3158201"/>
                    <a:gd name="connsiteX13" fmla="*/ 1035 w 1176215"/>
                    <a:gd name="connsiteY13" fmla="*/ 3082001 h 3158201"/>
                    <a:gd name="connsiteX14" fmla="*/ 147085 w 1176215"/>
                    <a:gd name="connsiteY14" fmla="*/ 3015326 h 3158201"/>
                    <a:gd name="connsiteX15" fmla="*/ 309010 w 1176215"/>
                    <a:gd name="connsiteY15" fmla="*/ 2986751 h 3158201"/>
                    <a:gd name="connsiteX0" fmla="*/ 309010 w 1176215"/>
                    <a:gd name="connsiteY0" fmla="*/ 2975383 h 3146833"/>
                    <a:gd name="connsiteX1" fmla="*/ 309010 w 1176215"/>
                    <a:gd name="connsiteY1" fmla="*/ 317908 h 3146833"/>
                    <a:gd name="connsiteX2" fmla="*/ 509035 w 1176215"/>
                    <a:gd name="connsiteY2" fmla="*/ 232183 h 3146833"/>
                    <a:gd name="connsiteX3" fmla="*/ 518560 w 1176215"/>
                    <a:gd name="connsiteY3" fmla="*/ 70258 h 3146833"/>
                    <a:gd name="connsiteX4" fmla="*/ 661435 w 1176215"/>
                    <a:gd name="connsiteY4" fmla="*/ 70258 h 3146833"/>
                    <a:gd name="connsiteX5" fmla="*/ 655085 w 1176215"/>
                    <a:gd name="connsiteY5" fmla="*/ 213133 h 3146833"/>
                    <a:gd name="connsiteX6" fmla="*/ 823360 w 1176215"/>
                    <a:gd name="connsiteY6" fmla="*/ 298858 h 3146833"/>
                    <a:gd name="connsiteX7" fmla="*/ 842410 w 1176215"/>
                    <a:gd name="connsiteY7" fmla="*/ 2984908 h 3146833"/>
                    <a:gd name="connsiteX8" fmla="*/ 1061485 w 1176215"/>
                    <a:gd name="connsiteY8" fmla="*/ 3003958 h 3146833"/>
                    <a:gd name="connsiteX9" fmla="*/ 1175785 w 1176215"/>
                    <a:gd name="connsiteY9" fmla="*/ 3051583 h 3146833"/>
                    <a:gd name="connsiteX10" fmla="*/ 1023385 w 1176215"/>
                    <a:gd name="connsiteY10" fmla="*/ 3118258 h 3146833"/>
                    <a:gd name="connsiteX11" fmla="*/ 594760 w 1176215"/>
                    <a:gd name="connsiteY11" fmla="*/ 3146833 h 3146833"/>
                    <a:gd name="connsiteX12" fmla="*/ 223285 w 1176215"/>
                    <a:gd name="connsiteY12" fmla="*/ 3118258 h 3146833"/>
                    <a:gd name="connsiteX13" fmla="*/ 1035 w 1176215"/>
                    <a:gd name="connsiteY13" fmla="*/ 3070633 h 3146833"/>
                    <a:gd name="connsiteX14" fmla="*/ 147085 w 1176215"/>
                    <a:gd name="connsiteY14" fmla="*/ 3003958 h 3146833"/>
                    <a:gd name="connsiteX15" fmla="*/ 309010 w 1176215"/>
                    <a:gd name="connsiteY15" fmla="*/ 2975383 h 3146833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50903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55085 w 1176215"/>
                    <a:gd name="connsiteY5" fmla="*/ 14287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50903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55085 w 1176215"/>
                    <a:gd name="connsiteY5" fmla="*/ 14287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  <a:gd name="connsiteX0" fmla="*/ 309010 w 1176215"/>
                    <a:gd name="connsiteY0" fmla="*/ 2905125 h 3076575"/>
                    <a:gd name="connsiteX1" fmla="*/ 309010 w 1176215"/>
                    <a:gd name="connsiteY1" fmla="*/ 247650 h 3076575"/>
                    <a:gd name="connsiteX2" fmla="*/ 509035 w 1176215"/>
                    <a:gd name="connsiteY2" fmla="*/ 161925 h 3076575"/>
                    <a:gd name="connsiteX3" fmla="*/ 518560 w 1176215"/>
                    <a:gd name="connsiteY3" fmla="*/ 0 h 3076575"/>
                    <a:gd name="connsiteX4" fmla="*/ 661435 w 1176215"/>
                    <a:gd name="connsiteY4" fmla="*/ 0 h 3076575"/>
                    <a:gd name="connsiteX5" fmla="*/ 655085 w 1176215"/>
                    <a:gd name="connsiteY5" fmla="*/ 142875 h 3076575"/>
                    <a:gd name="connsiteX6" fmla="*/ 823360 w 1176215"/>
                    <a:gd name="connsiteY6" fmla="*/ 228600 h 3076575"/>
                    <a:gd name="connsiteX7" fmla="*/ 842410 w 1176215"/>
                    <a:gd name="connsiteY7" fmla="*/ 2914650 h 3076575"/>
                    <a:gd name="connsiteX8" fmla="*/ 1061485 w 1176215"/>
                    <a:gd name="connsiteY8" fmla="*/ 2933700 h 3076575"/>
                    <a:gd name="connsiteX9" fmla="*/ 1175785 w 1176215"/>
                    <a:gd name="connsiteY9" fmla="*/ 2981325 h 3076575"/>
                    <a:gd name="connsiteX10" fmla="*/ 1023385 w 1176215"/>
                    <a:gd name="connsiteY10" fmla="*/ 3048000 h 3076575"/>
                    <a:gd name="connsiteX11" fmla="*/ 594760 w 1176215"/>
                    <a:gd name="connsiteY11" fmla="*/ 3076575 h 3076575"/>
                    <a:gd name="connsiteX12" fmla="*/ 223285 w 1176215"/>
                    <a:gd name="connsiteY12" fmla="*/ 3048000 h 3076575"/>
                    <a:gd name="connsiteX13" fmla="*/ 1035 w 1176215"/>
                    <a:gd name="connsiteY13" fmla="*/ 3000375 h 3076575"/>
                    <a:gd name="connsiteX14" fmla="*/ 147085 w 1176215"/>
                    <a:gd name="connsiteY14" fmla="*/ 2933700 h 3076575"/>
                    <a:gd name="connsiteX15" fmla="*/ 309010 w 1176215"/>
                    <a:gd name="connsiteY15" fmla="*/ 2905125 h 30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76215" h="3076575">
                      <a:moveTo>
                        <a:pt x="309010" y="2905125"/>
                      </a:moveTo>
                      <a:cubicBezTo>
                        <a:pt x="304248" y="2451100"/>
                        <a:pt x="291548" y="704850"/>
                        <a:pt x="309010" y="247650"/>
                      </a:cubicBezTo>
                      <a:cubicBezTo>
                        <a:pt x="593172" y="101600"/>
                        <a:pt x="328060" y="234950"/>
                        <a:pt x="509035" y="161925"/>
                      </a:cubicBezTo>
                      <a:cubicBezTo>
                        <a:pt x="518560" y="12700"/>
                        <a:pt x="509035" y="71437"/>
                        <a:pt x="518560" y="0"/>
                      </a:cubicBezTo>
                      <a:cubicBezTo>
                        <a:pt x="553485" y="11112"/>
                        <a:pt x="622806" y="2646"/>
                        <a:pt x="661435" y="0"/>
                      </a:cubicBezTo>
                      <a:cubicBezTo>
                        <a:pt x="649264" y="35454"/>
                        <a:pt x="659848" y="22225"/>
                        <a:pt x="655085" y="142875"/>
                      </a:cubicBezTo>
                      <a:cubicBezTo>
                        <a:pt x="828122" y="238125"/>
                        <a:pt x="434423" y="20638"/>
                        <a:pt x="823360" y="228600"/>
                      </a:cubicBezTo>
                      <a:cubicBezTo>
                        <a:pt x="837647" y="684212"/>
                        <a:pt x="850348" y="2444750"/>
                        <a:pt x="842410" y="2914650"/>
                      </a:cubicBezTo>
                      <a:cubicBezTo>
                        <a:pt x="1272622" y="2955925"/>
                        <a:pt x="1005922" y="2922587"/>
                        <a:pt x="1061485" y="2933700"/>
                      </a:cubicBezTo>
                      <a:cubicBezTo>
                        <a:pt x="1117048" y="2944813"/>
                        <a:pt x="1182135" y="2962275"/>
                        <a:pt x="1175785" y="2981325"/>
                      </a:cubicBezTo>
                      <a:cubicBezTo>
                        <a:pt x="1169435" y="3000375"/>
                        <a:pt x="1120223" y="3032125"/>
                        <a:pt x="1023385" y="3048000"/>
                      </a:cubicBezTo>
                      <a:cubicBezTo>
                        <a:pt x="926548" y="3063875"/>
                        <a:pt x="728110" y="3076575"/>
                        <a:pt x="594760" y="3076575"/>
                      </a:cubicBezTo>
                      <a:cubicBezTo>
                        <a:pt x="461410" y="3076575"/>
                        <a:pt x="322239" y="3060700"/>
                        <a:pt x="223285" y="3048000"/>
                      </a:cubicBezTo>
                      <a:cubicBezTo>
                        <a:pt x="124331" y="3035300"/>
                        <a:pt x="13735" y="3019425"/>
                        <a:pt x="1035" y="3000375"/>
                      </a:cubicBezTo>
                      <a:cubicBezTo>
                        <a:pt x="-11665" y="2981325"/>
                        <a:pt x="95756" y="2949575"/>
                        <a:pt x="147085" y="2933700"/>
                      </a:cubicBezTo>
                      <a:cubicBezTo>
                        <a:pt x="198414" y="2917825"/>
                        <a:pt x="66122" y="2959100"/>
                        <a:pt x="309010" y="2905125"/>
                      </a:cubicBezTo>
                      <a:close/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80" name="Forme libre 379"/>
                <p:cNvSpPr/>
                <p:nvPr/>
              </p:nvSpPr>
              <p:spPr>
                <a:xfrm flipH="1" flipV="1">
                  <a:off x="1853018" y="2867075"/>
                  <a:ext cx="251970" cy="1081711"/>
                </a:xfrm>
                <a:custGeom>
                  <a:avLst/>
                  <a:gdLst>
                    <a:gd name="connsiteX0" fmla="*/ 0 w 190500"/>
                    <a:gd name="connsiteY0" fmla="*/ 1352550 h 1352550"/>
                    <a:gd name="connsiteX1" fmla="*/ 190500 w 190500"/>
                    <a:gd name="connsiteY1" fmla="*/ 1346200 h 1352550"/>
                    <a:gd name="connsiteX2" fmla="*/ 171450 w 190500"/>
                    <a:gd name="connsiteY2" fmla="*/ 1016000 h 1352550"/>
                    <a:gd name="connsiteX3" fmla="*/ 139700 w 190500"/>
                    <a:gd name="connsiteY3" fmla="*/ 996950 h 1352550"/>
                    <a:gd name="connsiteX4" fmla="*/ 146050 w 190500"/>
                    <a:gd name="connsiteY4" fmla="*/ 69850 h 1352550"/>
                    <a:gd name="connsiteX5" fmla="*/ 101600 w 190500"/>
                    <a:gd name="connsiteY5" fmla="*/ 0 h 1352550"/>
                    <a:gd name="connsiteX6" fmla="*/ 76200 w 190500"/>
                    <a:gd name="connsiteY6" fmla="*/ 958850 h 1352550"/>
                    <a:gd name="connsiteX7" fmla="*/ 31750 w 190500"/>
                    <a:gd name="connsiteY7" fmla="*/ 1035050 h 1352550"/>
                    <a:gd name="connsiteX8" fmla="*/ 0 w 190500"/>
                    <a:gd name="connsiteY8" fmla="*/ 1352550 h 1352550"/>
                    <a:gd name="connsiteX0" fmla="*/ 0 w 190500"/>
                    <a:gd name="connsiteY0" fmla="*/ 1352550 h 1352550"/>
                    <a:gd name="connsiteX1" fmla="*/ 190500 w 190500"/>
                    <a:gd name="connsiteY1" fmla="*/ 1346200 h 1352550"/>
                    <a:gd name="connsiteX2" fmla="*/ 171450 w 190500"/>
                    <a:gd name="connsiteY2" fmla="*/ 1016000 h 1352550"/>
                    <a:gd name="connsiteX3" fmla="*/ 139700 w 190500"/>
                    <a:gd name="connsiteY3" fmla="*/ 996950 h 1352550"/>
                    <a:gd name="connsiteX4" fmla="*/ 146050 w 190500"/>
                    <a:gd name="connsiteY4" fmla="*/ 69850 h 1352550"/>
                    <a:gd name="connsiteX5" fmla="*/ 101600 w 190500"/>
                    <a:gd name="connsiteY5" fmla="*/ 0 h 1352550"/>
                    <a:gd name="connsiteX6" fmla="*/ 82550 w 190500"/>
                    <a:gd name="connsiteY6" fmla="*/ 1003300 h 1352550"/>
                    <a:gd name="connsiteX7" fmla="*/ 31750 w 190500"/>
                    <a:gd name="connsiteY7" fmla="*/ 1035050 h 1352550"/>
                    <a:gd name="connsiteX8" fmla="*/ 0 w 190500"/>
                    <a:gd name="connsiteY8" fmla="*/ 1352550 h 1352550"/>
                    <a:gd name="connsiteX0" fmla="*/ 0 w 190500"/>
                    <a:gd name="connsiteY0" fmla="*/ 1390650 h 1390650"/>
                    <a:gd name="connsiteX1" fmla="*/ 190500 w 190500"/>
                    <a:gd name="connsiteY1" fmla="*/ 1384300 h 1390650"/>
                    <a:gd name="connsiteX2" fmla="*/ 171450 w 190500"/>
                    <a:gd name="connsiteY2" fmla="*/ 1054100 h 1390650"/>
                    <a:gd name="connsiteX3" fmla="*/ 139700 w 190500"/>
                    <a:gd name="connsiteY3" fmla="*/ 1035050 h 1390650"/>
                    <a:gd name="connsiteX4" fmla="*/ 146050 w 190500"/>
                    <a:gd name="connsiteY4" fmla="*/ 107950 h 1390650"/>
                    <a:gd name="connsiteX5" fmla="*/ 69850 w 190500"/>
                    <a:gd name="connsiteY5" fmla="*/ 0 h 1390650"/>
                    <a:gd name="connsiteX6" fmla="*/ 82550 w 190500"/>
                    <a:gd name="connsiteY6" fmla="*/ 1041400 h 1390650"/>
                    <a:gd name="connsiteX7" fmla="*/ 31750 w 190500"/>
                    <a:gd name="connsiteY7" fmla="*/ 1073150 h 1390650"/>
                    <a:gd name="connsiteX8" fmla="*/ 0 w 190500"/>
                    <a:gd name="connsiteY8" fmla="*/ 1390650 h 1390650"/>
                    <a:gd name="connsiteX0" fmla="*/ 0 w 190500"/>
                    <a:gd name="connsiteY0" fmla="*/ 1390650 h 1390650"/>
                    <a:gd name="connsiteX1" fmla="*/ 190500 w 190500"/>
                    <a:gd name="connsiteY1" fmla="*/ 1384300 h 1390650"/>
                    <a:gd name="connsiteX2" fmla="*/ 171450 w 190500"/>
                    <a:gd name="connsiteY2" fmla="*/ 1054100 h 1390650"/>
                    <a:gd name="connsiteX3" fmla="*/ 139700 w 190500"/>
                    <a:gd name="connsiteY3" fmla="*/ 1035050 h 1390650"/>
                    <a:gd name="connsiteX4" fmla="*/ 120650 w 190500"/>
                    <a:gd name="connsiteY4" fmla="*/ 101600 h 1390650"/>
                    <a:gd name="connsiteX5" fmla="*/ 69850 w 190500"/>
                    <a:gd name="connsiteY5" fmla="*/ 0 h 1390650"/>
                    <a:gd name="connsiteX6" fmla="*/ 82550 w 190500"/>
                    <a:gd name="connsiteY6" fmla="*/ 1041400 h 1390650"/>
                    <a:gd name="connsiteX7" fmla="*/ 31750 w 190500"/>
                    <a:gd name="connsiteY7" fmla="*/ 1073150 h 1390650"/>
                    <a:gd name="connsiteX8" fmla="*/ 0 w 190500"/>
                    <a:gd name="connsiteY8" fmla="*/ 1390650 h 1390650"/>
                    <a:gd name="connsiteX0" fmla="*/ 0 w 190500"/>
                    <a:gd name="connsiteY0" fmla="*/ 1390650 h 1390650"/>
                    <a:gd name="connsiteX1" fmla="*/ 190500 w 190500"/>
                    <a:gd name="connsiteY1" fmla="*/ 1384300 h 1390650"/>
                    <a:gd name="connsiteX2" fmla="*/ 171450 w 190500"/>
                    <a:gd name="connsiteY2" fmla="*/ 1054100 h 1390650"/>
                    <a:gd name="connsiteX3" fmla="*/ 139700 w 190500"/>
                    <a:gd name="connsiteY3" fmla="*/ 1035050 h 1390650"/>
                    <a:gd name="connsiteX4" fmla="*/ 120650 w 190500"/>
                    <a:gd name="connsiteY4" fmla="*/ 101600 h 1390650"/>
                    <a:gd name="connsiteX5" fmla="*/ 69850 w 190500"/>
                    <a:gd name="connsiteY5" fmla="*/ 0 h 1390650"/>
                    <a:gd name="connsiteX6" fmla="*/ 63500 w 190500"/>
                    <a:gd name="connsiteY6" fmla="*/ 1041400 h 1390650"/>
                    <a:gd name="connsiteX7" fmla="*/ 31750 w 190500"/>
                    <a:gd name="connsiteY7" fmla="*/ 1073150 h 1390650"/>
                    <a:gd name="connsiteX8" fmla="*/ 0 w 190500"/>
                    <a:gd name="connsiteY8" fmla="*/ 1390650 h 1390650"/>
                    <a:gd name="connsiteX0" fmla="*/ 0 w 190500"/>
                    <a:gd name="connsiteY0" fmla="*/ 1390650 h 1390650"/>
                    <a:gd name="connsiteX1" fmla="*/ 190500 w 190500"/>
                    <a:gd name="connsiteY1" fmla="*/ 1384300 h 1390650"/>
                    <a:gd name="connsiteX2" fmla="*/ 171450 w 190500"/>
                    <a:gd name="connsiteY2" fmla="*/ 1054100 h 1390650"/>
                    <a:gd name="connsiteX3" fmla="*/ 139700 w 190500"/>
                    <a:gd name="connsiteY3" fmla="*/ 1035050 h 1390650"/>
                    <a:gd name="connsiteX4" fmla="*/ 146050 w 190500"/>
                    <a:gd name="connsiteY4" fmla="*/ 120650 h 1390650"/>
                    <a:gd name="connsiteX5" fmla="*/ 69850 w 190500"/>
                    <a:gd name="connsiteY5" fmla="*/ 0 h 1390650"/>
                    <a:gd name="connsiteX6" fmla="*/ 63500 w 190500"/>
                    <a:gd name="connsiteY6" fmla="*/ 1041400 h 1390650"/>
                    <a:gd name="connsiteX7" fmla="*/ 31750 w 190500"/>
                    <a:gd name="connsiteY7" fmla="*/ 1073150 h 1390650"/>
                    <a:gd name="connsiteX8" fmla="*/ 0 w 190500"/>
                    <a:gd name="connsiteY8" fmla="*/ 1390650 h 1390650"/>
                    <a:gd name="connsiteX0" fmla="*/ 0 w 190500"/>
                    <a:gd name="connsiteY0" fmla="*/ 1390650 h 1390650"/>
                    <a:gd name="connsiteX1" fmla="*/ 190500 w 190500"/>
                    <a:gd name="connsiteY1" fmla="*/ 1384300 h 1390650"/>
                    <a:gd name="connsiteX2" fmla="*/ 171450 w 190500"/>
                    <a:gd name="connsiteY2" fmla="*/ 1054100 h 1390650"/>
                    <a:gd name="connsiteX3" fmla="*/ 139700 w 190500"/>
                    <a:gd name="connsiteY3" fmla="*/ 1035050 h 1390650"/>
                    <a:gd name="connsiteX4" fmla="*/ 127000 w 190500"/>
                    <a:gd name="connsiteY4" fmla="*/ 101600 h 1390650"/>
                    <a:gd name="connsiteX5" fmla="*/ 69850 w 190500"/>
                    <a:gd name="connsiteY5" fmla="*/ 0 h 1390650"/>
                    <a:gd name="connsiteX6" fmla="*/ 63500 w 190500"/>
                    <a:gd name="connsiteY6" fmla="*/ 1041400 h 1390650"/>
                    <a:gd name="connsiteX7" fmla="*/ 31750 w 190500"/>
                    <a:gd name="connsiteY7" fmla="*/ 1073150 h 1390650"/>
                    <a:gd name="connsiteX8" fmla="*/ 0 w 190500"/>
                    <a:gd name="connsiteY8" fmla="*/ 1390650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500" h="1390650">
                      <a:moveTo>
                        <a:pt x="0" y="1390650"/>
                      </a:moveTo>
                      <a:lnTo>
                        <a:pt x="190500" y="1384300"/>
                      </a:lnTo>
                      <a:lnTo>
                        <a:pt x="171450" y="1054100"/>
                      </a:lnTo>
                      <a:lnTo>
                        <a:pt x="139700" y="1035050"/>
                      </a:lnTo>
                      <a:cubicBezTo>
                        <a:pt x="141817" y="726017"/>
                        <a:pt x="124883" y="410633"/>
                        <a:pt x="127000" y="101600"/>
                      </a:cubicBezTo>
                      <a:lnTo>
                        <a:pt x="69850" y="0"/>
                      </a:lnTo>
                      <a:cubicBezTo>
                        <a:pt x="67733" y="347133"/>
                        <a:pt x="65617" y="694267"/>
                        <a:pt x="63500" y="1041400"/>
                      </a:cubicBezTo>
                      <a:lnTo>
                        <a:pt x="31750" y="1073150"/>
                      </a:lnTo>
                      <a:lnTo>
                        <a:pt x="0" y="1390650"/>
                      </a:lnTo>
                      <a:close/>
                    </a:path>
                  </a:pathLst>
                </a:custGeom>
                <a:solidFill>
                  <a:schemeClr val="accent3">
                    <a:lumMod val="65000"/>
                  </a:schemeClr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81" name="Rectangle 380"/>
            <p:cNvSpPr/>
            <p:nvPr/>
          </p:nvSpPr>
          <p:spPr>
            <a:xfrm>
              <a:off x="5652730" y="1803260"/>
              <a:ext cx="561940" cy="82103"/>
            </a:xfrm>
            <a:prstGeom prst="rect">
              <a:avLst/>
            </a:prstGeom>
            <a:solidFill>
              <a:srgbClr val="0070C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en-US" sz="1100"/>
            </a:p>
          </p:txBody>
        </p:sp>
        <p:sp>
          <p:nvSpPr>
            <p:cNvPr id="817" name="Ellipse 5"/>
            <p:cNvSpPr/>
            <p:nvPr/>
          </p:nvSpPr>
          <p:spPr bwMode="auto">
            <a:xfrm>
              <a:off x="3542400" y="6093296"/>
              <a:ext cx="65765" cy="40699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0 w 60008"/>
                <a:gd name="connsiteY0" fmla="*/ 39906 h 48818"/>
                <a:gd name="connsiteX1" fmla="*/ 37148 w 60008"/>
                <a:gd name="connsiteY1" fmla="*/ 378 h 48818"/>
                <a:gd name="connsiteX2" fmla="*/ 60008 w 60008"/>
                <a:gd name="connsiteY2" fmla="*/ 23238 h 48818"/>
                <a:gd name="connsiteX3" fmla="*/ 37148 w 60008"/>
                <a:gd name="connsiteY3" fmla="*/ 46098 h 48818"/>
                <a:gd name="connsiteX4" fmla="*/ 0 w 60008"/>
                <a:gd name="connsiteY4" fmla="*/ 39906 h 48818"/>
                <a:gd name="connsiteX0" fmla="*/ 0 w 64771"/>
                <a:gd name="connsiteY0" fmla="*/ 42418 h 52314"/>
                <a:gd name="connsiteX1" fmla="*/ 37148 w 64771"/>
                <a:gd name="connsiteY1" fmla="*/ 2890 h 52314"/>
                <a:gd name="connsiteX2" fmla="*/ 64771 w 64771"/>
                <a:gd name="connsiteY2" fmla="*/ 11462 h 52314"/>
                <a:gd name="connsiteX3" fmla="*/ 37148 w 64771"/>
                <a:gd name="connsiteY3" fmla="*/ 48610 h 52314"/>
                <a:gd name="connsiteX4" fmla="*/ 0 w 64771"/>
                <a:gd name="connsiteY4" fmla="*/ 42418 h 52314"/>
                <a:gd name="connsiteX0" fmla="*/ 0 w 64771"/>
                <a:gd name="connsiteY0" fmla="*/ 42418 h 44652"/>
                <a:gd name="connsiteX1" fmla="*/ 37148 w 64771"/>
                <a:gd name="connsiteY1" fmla="*/ 2890 h 44652"/>
                <a:gd name="connsiteX2" fmla="*/ 64771 w 64771"/>
                <a:gd name="connsiteY2" fmla="*/ 11462 h 44652"/>
                <a:gd name="connsiteX3" fmla="*/ 37148 w 64771"/>
                <a:gd name="connsiteY3" fmla="*/ 36704 h 44652"/>
                <a:gd name="connsiteX4" fmla="*/ 0 w 64771"/>
                <a:gd name="connsiteY4" fmla="*/ 42418 h 44652"/>
                <a:gd name="connsiteX0" fmla="*/ 1162 w 65933"/>
                <a:gd name="connsiteY0" fmla="*/ 40465 h 41768"/>
                <a:gd name="connsiteX1" fmla="*/ 11975 w 65933"/>
                <a:gd name="connsiteY1" fmla="*/ 13858 h 41768"/>
                <a:gd name="connsiteX2" fmla="*/ 38310 w 65933"/>
                <a:gd name="connsiteY2" fmla="*/ 937 h 41768"/>
                <a:gd name="connsiteX3" fmla="*/ 65933 w 65933"/>
                <a:gd name="connsiteY3" fmla="*/ 9509 h 41768"/>
                <a:gd name="connsiteX4" fmla="*/ 38310 w 65933"/>
                <a:gd name="connsiteY4" fmla="*/ 34751 h 41768"/>
                <a:gd name="connsiteX5" fmla="*/ 1162 w 65933"/>
                <a:gd name="connsiteY5" fmla="*/ 40465 h 41768"/>
                <a:gd name="connsiteX0" fmla="*/ 1162 w 89746"/>
                <a:gd name="connsiteY0" fmla="*/ 39734 h 40979"/>
                <a:gd name="connsiteX1" fmla="*/ 11975 w 89746"/>
                <a:gd name="connsiteY1" fmla="*/ 13127 h 40979"/>
                <a:gd name="connsiteX2" fmla="*/ 38310 w 89746"/>
                <a:gd name="connsiteY2" fmla="*/ 206 h 40979"/>
                <a:gd name="connsiteX3" fmla="*/ 89746 w 89746"/>
                <a:gd name="connsiteY3" fmla="*/ 11159 h 40979"/>
                <a:gd name="connsiteX4" fmla="*/ 38310 w 89746"/>
                <a:gd name="connsiteY4" fmla="*/ 34020 h 40979"/>
                <a:gd name="connsiteX5" fmla="*/ 1162 w 89746"/>
                <a:gd name="connsiteY5" fmla="*/ 39734 h 40979"/>
                <a:gd name="connsiteX0" fmla="*/ 1162 w 89746"/>
                <a:gd name="connsiteY0" fmla="*/ 34665 h 35910"/>
                <a:gd name="connsiteX1" fmla="*/ 11975 w 89746"/>
                <a:gd name="connsiteY1" fmla="*/ 8058 h 35910"/>
                <a:gd name="connsiteX2" fmla="*/ 47835 w 89746"/>
                <a:gd name="connsiteY2" fmla="*/ 4662 h 35910"/>
                <a:gd name="connsiteX3" fmla="*/ 89746 w 89746"/>
                <a:gd name="connsiteY3" fmla="*/ 6090 h 35910"/>
                <a:gd name="connsiteX4" fmla="*/ 38310 w 89746"/>
                <a:gd name="connsiteY4" fmla="*/ 28951 h 35910"/>
                <a:gd name="connsiteX5" fmla="*/ 1162 w 89746"/>
                <a:gd name="connsiteY5" fmla="*/ 34665 h 35910"/>
                <a:gd name="connsiteX0" fmla="*/ 1162 w 89746"/>
                <a:gd name="connsiteY0" fmla="*/ 34977 h 35728"/>
                <a:gd name="connsiteX1" fmla="*/ 11975 w 89746"/>
                <a:gd name="connsiteY1" fmla="*/ 15514 h 35728"/>
                <a:gd name="connsiteX2" fmla="*/ 47835 w 89746"/>
                <a:gd name="connsiteY2" fmla="*/ 4974 h 35728"/>
                <a:gd name="connsiteX3" fmla="*/ 89746 w 89746"/>
                <a:gd name="connsiteY3" fmla="*/ 6402 h 35728"/>
                <a:gd name="connsiteX4" fmla="*/ 38310 w 89746"/>
                <a:gd name="connsiteY4" fmla="*/ 29263 h 35728"/>
                <a:gd name="connsiteX5" fmla="*/ 1162 w 89746"/>
                <a:gd name="connsiteY5" fmla="*/ 34977 h 35728"/>
                <a:gd name="connsiteX0" fmla="*/ 1162 w 58789"/>
                <a:gd name="connsiteY0" fmla="*/ 31483 h 32136"/>
                <a:gd name="connsiteX1" fmla="*/ 11975 w 58789"/>
                <a:gd name="connsiteY1" fmla="*/ 12020 h 32136"/>
                <a:gd name="connsiteX2" fmla="*/ 47835 w 58789"/>
                <a:gd name="connsiteY2" fmla="*/ 1480 h 32136"/>
                <a:gd name="connsiteX3" fmla="*/ 58789 w 58789"/>
                <a:gd name="connsiteY3" fmla="*/ 8490 h 32136"/>
                <a:gd name="connsiteX4" fmla="*/ 38310 w 58789"/>
                <a:gd name="connsiteY4" fmla="*/ 25769 h 32136"/>
                <a:gd name="connsiteX5" fmla="*/ 1162 w 58789"/>
                <a:gd name="connsiteY5" fmla="*/ 31483 h 32136"/>
                <a:gd name="connsiteX0" fmla="*/ 1162 w 63552"/>
                <a:gd name="connsiteY0" fmla="*/ 30065 h 30617"/>
                <a:gd name="connsiteX1" fmla="*/ 11975 w 63552"/>
                <a:gd name="connsiteY1" fmla="*/ 10602 h 30617"/>
                <a:gd name="connsiteX2" fmla="*/ 47835 w 63552"/>
                <a:gd name="connsiteY2" fmla="*/ 62 h 30617"/>
                <a:gd name="connsiteX3" fmla="*/ 63552 w 63552"/>
                <a:gd name="connsiteY3" fmla="*/ 14515 h 30617"/>
                <a:gd name="connsiteX4" fmla="*/ 38310 w 63552"/>
                <a:gd name="connsiteY4" fmla="*/ 24351 h 30617"/>
                <a:gd name="connsiteX5" fmla="*/ 1162 w 63552"/>
                <a:gd name="connsiteY5" fmla="*/ 30065 h 3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552" h="30617">
                  <a:moveTo>
                    <a:pt x="1162" y="30065"/>
                  </a:moveTo>
                  <a:cubicBezTo>
                    <a:pt x="-3227" y="27774"/>
                    <a:pt x="5784" y="17190"/>
                    <a:pt x="11975" y="10602"/>
                  </a:cubicBezTo>
                  <a:cubicBezTo>
                    <a:pt x="18166" y="4014"/>
                    <a:pt x="39239" y="-590"/>
                    <a:pt x="47835" y="62"/>
                  </a:cubicBezTo>
                  <a:cubicBezTo>
                    <a:pt x="56431" y="714"/>
                    <a:pt x="63552" y="1890"/>
                    <a:pt x="63552" y="14515"/>
                  </a:cubicBezTo>
                  <a:cubicBezTo>
                    <a:pt x="63552" y="27140"/>
                    <a:pt x="48708" y="21759"/>
                    <a:pt x="38310" y="24351"/>
                  </a:cubicBezTo>
                  <a:cubicBezTo>
                    <a:pt x="27912" y="26943"/>
                    <a:pt x="5551" y="32356"/>
                    <a:pt x="1162" y="30065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Stone Sans SC ITC TT-Semi" charset="0"/>
              </a:endParaRPr>
            </a:p>
          </p:txBody>
        </p:sp>
        <p:sp>
          <p:nvSpPr>
            <p:cNvPr id="818" name="Ellipse 5"/>
            <p:cNvSpPr/>
            <p:nvPr/>
          </p:nvSpPr>
          <p:spPr bwMode="auto">
            <a:xfrm>
              <a:off x="2553794" y="6167517"/>
              <a:ext cx="68229" cy="43389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0 w 60008"/>
                <a:gd name="connsiteY0" fmla="*/ 39906 h 48818"/>
                <a:gd name="connsiteX1" fmla="*/ 37148 w 60008"/>
                <a:gd name="connsiteY1" fmla="*/ 378 h 48818"/>
                <a:gd name="connsiteX2" fmla="*/ 60008 w 60008"/>
                <a:gd name="connsiteY2" fmla="*/ 23238 h 48818"/>
                <a:gd name="connsiteX3" fmla="*/ 37148 w 60008"/>
                <a:gd name="connsiteY3" fmla="*/ 46098 h 48818"/>
                <a:gd name="connsiteX4" fmla="*/ 0 w 60008"/>
                <a:gd name="connsiteY4" fmla="*/ 39906 h 48818"/>
                <a:gd name="connsiteX0" fmla="*/ 0 w 64771"/>
                <a:gd name="connsiteY0" fmla="*/ 42418 h 52314"/>
                <a:gd name="connsiteX1" fmla="*/ 37148 w 64771"/>
                <a:gd name="connsiteY1" fmla="*/ 2890 h 52314"/>
                <a:gd name="connsiteX2" fmla="*/ 64771 w 64771"/>
                <a:gd name="connsiteY2" fmla="*/ 11462 h 52314"/>
                <a:gd name="connsiteX3" fmla="*/ 37148 w 64771"/>
                <a:gd name="connsiteY3" fmla="*/ 48610 h 52314"/>
                <a:gd name="connsiteX4" fmla="*/ 0 w 64771"/>
                <a:gd name="connsiteY4" fmla="*/ 42418 h 52314"/>
                <a:gd name="connsiteX0" fmla="*/ 0 w 64771"/>
                <a:gd name="connsiteY0" fmla="*/ 42418 h 44652"/>
                <a:gd name="connsiteX1" fmla="*/ 37148 w 64771"/>
                <a:gd name="connsiteY1" fmla="*/ 2890 h 44652"/>
                <a:gd name="connsiteX2" fmla="*/ 64771 w 64771"/>
                <a:gd name="connsiteY2" fmla="*/ 11462 h 44652"/>
                <a:gd name="connsiteX3" fmla="*/ 37148 w 64771"/>
                <a:gd name="connsiteY3" fmla="*/ 36704 h 44652"/>
                <a:gd name="connsiteX4" fmla="*/ 0 w 64771"/>
                <a:gd name="connsiteY4" fmla="*/ 42418 h 44652"/>
                <a:gd name="connsiteX0" fmla="*/ 1162 w 65933"/>
                <a:gd name="connsiteY0" fmla="*/ 40465 h 41768"/>
                <a:gd name="connsiteX1" fmla="*/ 11975 w 65933"/>
                <a:gd name="connsiteY1" fmla="*/ 13858 h 41768"/>
                <a:gd name="connsiteX2" fmla="*/ 38310 w 65933"/>
                <a:gd name="connsiteY2" fmla="*/ 937 h 41768"/>
                <a:gd name="connsiteX3" fmla="*/ 65933 w 65933"/>
                <a:gd name="connsiteY3" fmla="*/ 9509 h 41768"/>
                <a:gd name="connsiteX4" fmla="*/ 38310 w 65933"/>
                <a:gd name="connsiteY4" fmla="*/ 34751 h 41768"/>
                <a:gd name="connsiteX5" fmla="*/ 1162 w 65933"/>
                <a:gd name="connsiteY5" fmla="*/ 40465 h 41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33" h="41768">
                  <a:moveTo>
                    <a:pt x="1162" y="40465"/>
                  </a:moveTo>
                  <a:cubicBezTo>
                    <a:pt x="-3227" y="36983"/>
                    <a:pt x="5784" y="20446"/>
                    <a:pt x="11975" y="13858"/>
                  </a:cubicBezTo>
                  <a:cubicBezTo>
                    <a:pt x="18166" y="7270"/>
                    <a:pt x="29317" y="1662"/>
                    <a:pt x="38310" y="937"/>
                  </a:cubicBezTo>
                  <a:cubicBezTo>
                    <a:pt x="47303" y="212"/>
                    <a:pt x="65933" y="-3116"/>
                    <a:pt x="65933" y="9509"/>
                  </a:cubicBezTo>
                  <a:cubicBezTo>
                    <a:pt x="65933" y="22134"/>
                    <a:pt x="49105" y="29592"/>
                    <a:pt x="38310" y="34751"/>
                  </a:cubicBezTo>
                  <a:cubicBezTo>
                    <a:pt x="27515" y="39910"/>
                    <a:pt x="5551" y="43947"/>
                    <a:pt x="1162" y="40465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Stone Sans SC ITC TT-Semi" charset="0"/>
              </a:endParaRPr>
            </a:p>
          </p:txBody>
        </p:sp>
        <p:sp>
          <p:nvSpPr>
            <p:cNvPr id="819" name="Ellipse 5"/>
            <p:cNvSpPr/>
            <p:nvPr/>
          </p:nvSpPr>
          <p:spPr bwMode="auto">
            <a:xfrm>
              <a:off x="2483768" y="6093296"/>
              <a:ext cx="65765" cy="40699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0 w 60008"/>
                <a:gd name="connsiteY0" fmla="*/ 39906 h 48818"/>
                <a:gd name="connsiteX1" fmla="*/ 37148 w 60008"/>
                <a:gd name="connsiteY1" fmla="*/ 378 h 48818"/>
                <a:gd name="connsiteX2" fmla="*/ 60008 w 60008"/>
                <a:gd name="connsiteY2" fmla="*/ 23238 h 48818"/>
                <a:gd name="connsiteX3" fmla="*/ 37148 w 60008"/>
                <a:gd name="connsiteY3" fmla="*/ 46098 h 48818"/>
                <a:gd name="connsiteX4" fmla="*/ 0 w 60008"/>
                <a:gd name="connsiteY4" fmla="*/ 39906 h 48818"/>
                <a:gd name="connsiteX0" fmla="*/ 0 w 64771"/>
                <a:gd name="connsiteY0" fmla="*/ 42418 h 52314"/>
                <a:gd name="connsiteX1" fmla="*/ 37148 w 64771"/>
                <a:gd name="connsiteY1" fmla="*/ 2890 h 52314"/>
                <a:gd name="connsiteX2" fmla="*/ 64771 w 64771"/>
                <a:gd name="connsiteY2" fmla="*/ 11462 h 52314"/>
                <a:gd name="connsiteX3" fmla="*/ 37148 w 64771"/>
                <a:gd name="connsiteY3" fmla="*/ 48610 h 52314"/>
                <a:gd name="connsiteX4" fmla="*/ 0 w 64771"/>
                <a:gd name="connsiteY4" fmla="*/ 42418 h 52314"/>
                <a:gd name="connsiteX0" fmla="*/ 0 w 64771"/>
                <a:gd name="connsiteY0" fmla="*/ 42418 h 44652"/>
                <a:gd name="connsiteX1" fmla="*/ 37148 w 64771"/>
                <a:gd name="connsiteY1" fmla="*/ 2890 h 44652"/>
                <a:gd name="connsiteX2" fmla="*/ 64771 w 64771"/>
                <a:gd name="connsiteY2" fmla="*/ 11462 h 44652"/>
                <a:gd name="connsiteX3" fmla="*/ 37148 w 64771"/>
                <a:gd name="connsiteY3" fmla="*/ 36704 h 44652"/>
                <a:gd name="connsiteX4" fmla="*/ 0 w 64771"/>
                <a:gd name="connsiteY4" fmla="*/ 42418 h 44652"/>
                <a:gd name="connsiteX0" fmla="*/ 1162 w 65933"/>
                <a:gd name="connsiteY0" fmla="*/ 40465 h 41768"/>
                <a:gd name="connsiteX1" fmla="*/ 11975 w 65933"/>
                <a:gd name="connsiteY1" fmla="*/ 13858 h 41768"/>
                <a:gd name="connsiteX2" fmla="*/ 38310 w 65933"/>
                <a:gd name="connsiteY2" fmla="*/ 937 h 41768"/>
                <a:gd name="connsiteX3" fmla="*/ 65933 w 65933"/>
                <a:gd name="connsiteY3" fmla="*/ 9509 h 41768"/>
                <a:gd name="connsiteX4" fmla="*/ 38310 w 65933"/>
                <a:gd name="connsiteY4" fmla="*/ 34751 h 41768"/>
                <a:gd name="connsiteX5" fmla="*/ 1162 w 65933"/>
                <a:gd name="connsiteY5" fmla="*/ 40465 h 41768"/>
                <a:gd name="connsiteX0" fmla="*/ 1162 w 89746"/>
                <a:gd name="connsiteY0" fmla="*/ 39734 h 40979"/>
                <a:gd name="connsiteX1" fmla="*/ 11975 w 89746"/>
                <a:gd name="connsiteY1" fmla="*/ 13127 h 40979"/>
                <a:gd name="connsiteX2" fmla="*/ 38310 w 89746"/>
                <a:gd name="connsiteY2" fmla="*/ 206 h 40979"/>
                <a:gd name="connsiteX3" fmla="*/ 89746 w 89746"/>
                <a:gd name="connsiteY3" fmla="*/ 11159 h 40979"/>
                <a:gd name="connsiteX4" fmla="*/ 38310 w 89746"/>
                <a:gd name="connsiteY4" fmla="*/ 34020 h 40979"/>
                <a:gd name="connsiteX5" fmla="*/ 1162 w 89746"/>
                <a:gd name="connsiteY5" fmla="*/ 39734 h 40979"/>
                <a:gd name="connsiteX0" fmla="*/ 1162 w 89746"/>
                <a:gd name="connsiteY0" fmla="*/ 34665 h 35910"/>
                <a:gd name="connsiteX1" fmla="*/ 11975 w 89746"/>
                <a:gd name="connsiteY1" fmla="*/ 8058 h 35910"/>
                <a:gd name="connsiteX2" fmla="*/ 47835 w 89746"/>
                <a:gd name="connsiteY2" fmla="*/ 4662 h 35910"/>
                <a:gd name="connsiteX3" fmla="*/ 89746 w 89746"/>
                <a:gd name="connsiteY3" fmla="*/ 6090 h 35910"/>
                <a:gd name="connsiteX4" fmla="*/ 38310 w 89746"/>
                <a:gd name="connsiteY4" fmla="*/ 28951 h 35910"/>
                <a:gd name="connsiteX5" fmla="*/ 1162 w 89746"/>
                <a:gd name="connsiteY5" fmla="*/ 34665 h 35910"/>
                <a:gd name="connsiteX0" fmla="*/ 1162 w 89746"/>
                <a:gd name="connsiteY0" fmla="*/ 34977 h 35728"/>
                <a:gd name="connsiteX1" fmla="*/ 11975 w 89746"/>
                <a:gd name="connsiteY1" fmla="*/ 15514 h 35728"/>
                <a:gd name="connsiteX2" fmla="*/ 47835 w 89746"/>
                <a:gd name="connsiteY2" fmla="*/ 4974 h 35728"/>
                <a:gd name="connsiteX3" fmla="*/ 89746 w 89746"/>
                <a:gd name="connsiteY3" fmla="*/ 6402 h 35728"/>
                <a:gd name="connsiteX4" fmla="*/ 38310 w 89746"/>
                <a:gd name="connsiteY4" fmla="*/ 29263 h 35728"/>
                <a:gd name="connsiteX5" fmla="*/ 1162 w 89746"/>
                <a:gd name="connsiteY5" fmla="*/ 34977 h 35728"/>
                <a:gd name="connsiteX0" fmla="*/ 1162 w 58789"/>
                <a:gd name="connsiteY0" fmla="*/ 31483 h 32136"/>
                <a:gd name="connsiteX1" fmla="*/ 11975 w 58789"/>
                <a:gd name="connsiteY1" fmla="*/ 12020 h 32136"/>
                <a:gd name="connsiteX2" fmla="*/ 47835 w 58789"/>
                <a:gd name="connsiteY2" fmla="*/ 1480 h 32136"/>
                <a:gd name="connsiteX3" fmla="*/ 58789 w 58789"/>
                <a:gd name="connsiteY3" fmla="*/ 8490 h 32136"/>
                <a:gd name="connsiteX4" fmla="*/ 38310 w 58789"/>
                <a:gd name="connsiteY4" fmla="*/ 25769 h 32136"/>
                <a:gd name="connsiteX5" fmla="*/ 1162 w 58789"/>
                <a:gd name="connsiteY5" fmla="*/ 31483 h 32136"/>
                <a:gd name="connsiteX0" fmla="*/ 1162 w 63552"/>
                <a:gd name="connsiteY0" fmla="*/ 30065 h 30617"/>
                <a:gd name="connsiteX1" fmla="*/ 11975 w 63552"/>
                <a:gd name="connsiteY1" fmla="*/ 10602 h 30617"/>
                <a:gd name="connsiteX2" fmla="*/ 47835 w 63552"/>
                <a:gd name="connsiteY2" fmla="*/ 62 h 30617"/>
                <a:gd name="connsiteX3" fmla="*/ 63552 w 63552"/>
                <a:gd name="connsiteY3" fmla="*/ 14515 h 30617"/>
                <a:gd name="connsiteX4" fmla="*/ 38310 w 63552"/>
                <a:gd name="connsiteY4" fmla="*/ 24351 h 30617"/>
                <a:gd name="connsiteX5" fmla="*/ 1162 w 63552"/>
                <a:gd name="connsiteY5" fmla="*/ 30065 h 3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552" h="30617">
                  <a:moveTo>
                    <a:pt x="1162" y="30065"/>
                  </a:moveTo>
                  <a:cubicBezTo>
                    <a:pt x="-3227" y="27774"/>
                    <a:pt x="5784" y="17190"/>
                    <a:pt x="11975" y="10602"/>
                  </a:cubicBezTo>
                  <a:cubicBezTo>
                    <a:pt x="18166" y="4014"/>
                    <a:pt x="39239" y="-590"/>
                    <a:pt x="47835" y="62"/>
                  </a:cubicBezTo>
                  <a:cubicBezTo>
                    <a:pt x="56431" y="714"/>
                    <a:pt x="63552" y="1890"/>
                    <a:pt x="63552" y="14515"/>
                  </a:cubicBezTo>
                  <a:cubicBezTo>
                    <a:pt x="63552" y="27140"/>
                    <a:pt x="48708" y="21759"/>
                    <a:pt x="38310" y="24351"/>
                  </a:cubicBezTo>
                  <a:cubicBezTo>
                    <a:pt x="27912" y="26943"/>
                    <a:pt x="5551" y="32356"/>
                    <a:pt x="1162" y="30065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Stone Sans SC ITC TT-Semi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8565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wipe dir="r"/>
      </p:transition>
    </mc:Choice>
    <mc:Fallback xmlns="">
      <p:transition spd="slow">
        <p:wipe dir="r"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Rectangle 3"/>
          <p:cNvSpPr txBox="1">
            <a:spLocks noChangeArrowheads="1"/>
          </p:cNvSpPr>
          <p:nvPr/>
        </p:nvSpPr>
        <p:spPr bwMode="auto">
          <a:xfrm>
            <a:off x="179512" y="1196752"/>
            <a:ext cx="8784976" cy="53285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defRPr sz="2000" b="1">
                <a:solidFill>
                  <a:srgbClr val="144C38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Char char="•"/>
              <a:defRPr>
                <a:solidFill>
                  <a:schemeClr val="bg2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Char char="•"/>
              <a:defRPr sz="16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Times" pitchFamily="18" charset="0"/>
              <a:buChar char="•"/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r>
              <a:rPr lang="en-US" sz="1700" b="0" dirty="0" smtClean="0"/>
              <a:t>The study results demonstrated :</a:t>
            </a:r>
          </a:p>
          <a:p>
            <a:pPr marL="177800" indent="-177800" eaLnBrk="1" hangingPunct="1">
              <a:lnSpc>
                <a:spcPct val="13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1700" b="0" dirty="0"/>
              <a:t>Serological equivalence with a 2 mL dose (A22 Iraq, SAT2 </a:t>
            </a:r>
            <a:r>
              <a:rPr lang="en-US" sz="1700" b="0" dirty="0" err="1"/>
              <a:t>Sau</a:t>
            </a:r>
            <a:r>
              <a:rPr lang="en-US" sz="1700" b="0" dirty="0"/>
              <a:t>) </a:t>
            </a:r>
          </a:p>
          <a:p>
            <a:pPr marL="177800" indent="-177800" eaLnBrk="1" hangingPunct="1">
              <a:lnSpc>
                <a:spcPct val="13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1700" b="0" dirty="0" smtClean="0"/>
              <a:t>Clinical and </a:t>
            </a:r>
            <a:r>
              <a:rPr lang="en-US" sz="1700" b="0" dirty="0" err="1" smtClean="0"/>
              <a:t>virological</a:t>
            </a:r>
            <a:r>
              <a:rPr lang="en-US" sz="1700" b="0" dirty="0" smtClean="0"/>
              <a:t> protections against a virulent challenge (O </a:t>
            </a:r>
            <a:r>
              <a:rPr lang="en-US" sz="1700" b="0" dirty="0" err="1" smtClean="0"/>
              <a:t>Manisa</a:t>
            </a:r>
            <a:r>
              <a:rPr lang="en-US" sz="1700" b="0" dirty="0" smtClean="0"/>
              <a:t>)</a:t>
            </a:r>
          </a:p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endParaRPr lang="en-US" sz="1700" b="0" dirty="0" smtClean="0"/>
          </a:p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endParaRPr lang="en-US" sz="1700" b="0" dirty="0" smtClean="0"/>
          </a:p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endParaRPr lang="en-US" sz="1700" b="0" dirty="0" smtClean="0"/>
          </a:p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endParaRPr lang="en-US" sz="1700" b="0" dirty="0" smtClean="0"/>
          </a:p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endParaRPr lang="en-US" sz="1700" b="0" dirty="0" smtClean="0"/>
          </a:p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endParaRPr lang="en-US" sz="1700" b="0" dirty="0" smtClean="0"/>
          </a:p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endParaRPr lang="fr-FR" sz="1700" b="0" dirty="0" smtClean="0"/>
          </a:p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endParaRPr lang="fr-FR" sz="1700" b="0" dirty="0"/>
          </a:p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endParaRPr lang="en-US" sz="1700" b="0" dirty="0" smtClean="0"/>
          </a:p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endParaRPr lang="en-US" sz="1700" b="0" dirty="0" smtClean="0"/>
          </a:p>
          <a:p>
            <a:pPr marL="0" indent="0" eaLnBrk="1" hangingPunct="1">
              <a:lnSpc>
                <a:spcPct val="130000"/>
              </a:lnSpc>
              <a:spcBef>
                <a:spcPts val="0"/>
              </a:spcBef>
            </a:pPr>
            <a:endParaRPr lang="en-US" sz="500" b="0" dirty="0" smtClean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224" y="3294184"/>
            <a:ext cx="2235591" cy="2360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2555776" y="5343093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dirty="0" smtClean="0"/>
              <a:t>.</a:t>
            </a:r>
            <a:endParaRPr lang="en-US" dirty="0"/>
          </a:p>
        </p:txBody>
      </p:sp>
      <p:sp>
        <p:nvSpPr>
          <p:cNvPr id="5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smtClean="0"/>
              <a:t>Conclusions</a:t>
            </a:r>
            <a:endParaRPr lang="en-US" sz="2400" dirty="0"/>
          </a:p>
        </p:txBody>
      </p:sp>
      <p:pic>
        <p:nvPicPr>
          <p:cNvPr id="1027" name="Picture 3"/>
          <p:cNvPicPr>
            <a:picLocks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40" y="3465264"/>
            <a:ext cx="2808000" cy="234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7864" y="3465264"/>
            <a:ext cx="2854587" cy="234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365463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Rectangle 3"/>
          <p:cNvSpPr txBox="1">
            <a:spLocks noChangeArrowheads="1"/>
          </p:cNvSpPr>
          <p:nvPr/>
        </p:nvSpPr>
        <p:spPr bwMode="auto">
          <a:xfrm>
            <a:off x="467544" y="1124744"/>
            <a:ext cx="8208912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defRPr sz="2000" b="1">
                <a:solidFill>
                  <a:srgbClr val="144C38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Char char="•"/>
              <a:defRPr>
                <a:solidFill>
                  <a:schemeClr val="bg2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Char char="•"/>
              <a:defRPr sz="16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Times" pitchFamily="18" charset="0"/>
              <a:buChar char="•"/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defTabSz="2335213" eaLnBrk="1" hangingPunct="1">
              <a:spcBef>
                <a:spcPts val="600"/>
              </a:spcBef>
            </a:pPr>
            <a:r>
              <a:rPr lang="en-US" altLang="en-US" sz="2400" b="0" kern="0" dirty="0" smtClean="0"/>
              <a:t>WBR : 	A</a:t>
            </a:r>
            <a:r>
              <a:rPr lang="en-US" altLang="en-US" sz="2400" b="0" kern="0" dirty="0"/>
              <a:t>. </a:t>
            </a:r>
            <a:r>
              <a:rPr lang="en-US" altLang="en-US" sz="2400" b="0" kern="0" dirty="0" smtClean="0"/>
              <a:t>Dekker, M. </a:t>
            </a:r>
            <a:r>
              <a:rPr lang="en-US" altLang="en-US" sz="2400" b="0" kern="0" dirty="0" err="1" smtClean="0"/>
              <a:t>Bleijenberg</a:t>
            </a:r>
            <a:r>
              <a:rPr lang="en-US" altLang="en-US" sz="2400" b="0" kern="0" dirty="0" smtClean="0"/>
              <a:t> </a:t>
            </a:r>
          </a:p>
          <a:p>
            <a:pPr marL="0" indent="0" defTabSz="2335213" eaLnBrk="1" hangingPunct="1">
              <a:spcBef>
                <a:spcPts val="600"/>
              </a:spcBef>
            </a:pPr>
            <a:r>
              <a:rPr lang="en-US" altLang="en-US" sz="2400" b="0" kern="0" dirty="0" smtClean="0"/>
              <a:t>Merial B.V. :	B. </a:t>
            </a:r>
            <a:r>
              <a:rPr lang="nl-NL" altLang="en-US" sz="2400" b="0" kern="0" dirty="0" smtClean="0"/>
              <a:t>Van Schaijk, J. </a:t>
            </a:r>
            <a:r>
              <a:rPr lang="nl-NL" altLang="en-US" sz="2400" b="0" kern="0" dirty="0" err="1" smtClean="0"/>
              <a:t>Coco</a:t>
            </a:r>
            <a:r>
              <a:rPr lang="nl-NL" altLang="en-US" sz="2400" b="0" kern="0" dirty="0" smtClean="0"/>
              <a:t>-Martin</a:t>
            </a:r>
            <a:endParaRPr lang="en-US" altLang="en-US" sz="2400" b="0" kern="0" dirty="0" smtClean="0"/>
          </a:p>
          <a:p>
            <a:pPr marL="0" indent="0" defTabSz="2335213" eaLnBrk="1" hangingPunct="1">
              <a:spcBef>
                <a:spcPts val="600"/>
              </a:spcBef>
            </a:pPr>
            <a:r>
              <a:rPr lang="en-US" altLang="en-US" sz="2400" b="0" kern="0" dirty="0" smtClean="0"/>
              <a:t>Merial S.A.S.:</a:t>
            </a:r>
            <a:r>
              <a:rPr lang="en-US" altLang="en-US" sz="2400" b="0" kern="0" dirty="0"/>
              <a:t>	</a:t>
            </a:r>
            <a:r>
              <a:rPr lang="en-US" altLang="en-US" sz="2400" b="0" kern="0" dirty="0" smtClean="0"/>
              <a:t>L. Mouton, M. Besset</a:t>
            </a:r>
            <a:r>
              <a:rPr lang="en-US" altLang="en-US" sz="2400" b="0" kern="0" dirty="0"/>
              <a:t>, </a:t>
            </a:r>
            <a:r>
              <a:rPr lang="en-US" altLang="en-US" sz="2400" b="0" kern="0" dirty="0" smtClean="0"/>
              <a:t>M. </a:t>
            </a:r>
            <a:r>
              <a:rPr lang="en-US" altLang="en-US" sz="2400" b="0" kern="0" dirty="0" err="1" smtClean="0"/>
              <a:t>Curet</a:t>
            </a:r>
            <a:r>
              <a:rPr lang="en-US" altLang="en-US" sz="2400" b="0" kern="0" dirty="0" smtClean="0"/>
              <a:t>, 	S. </a:t>
            </a:r>
            <a:r>
              <a:rPr lang="en-US" altLang="en-US" sz="2400" b="0" kern="0" dirty="0" err="1" smtClean="0"/>
              <a:t>Goutebroze</a:t>
            </a:r>
            <a:endParaRPr lang="en-US" altLang="en-US" sz="2400" b="0" kern="0" dirty="0" smtClean="0"/>
          </a:p>
          <a:p>
            <a:pPr eaLnBrk="1" hangingPunct="1"/>
            <a:endParaRPr lang="en-US" altLang="en-US" b="0" kern="0" dirty="0" smtClean="0"/>
          </a:p>
          <a:p>
            <a:pPr marL="0" indent="0" eaLnBrk="1" hangingPunct="1"/>
            <a:endParaRPr lang="en-US" altLang="en-US" b="0" kern="0" dirty="0" smtClean="0"/>
          </a:p>
          <a:p>
            <a:pPr marL="0" indent="0" eaLnBrk="1" hangingPunct="1"/>
            <a:r>
              <a:rPr lang="en-US" altLang="en-US" b="0" kern="0" dirty="0" smtClean="0"/>
              <a:t>And Technical Staff from the WBR Animal Facilities and </a:t>
            </a:r>
            <a:r>
              <a:rPr lang="en-US" altLang="en-US" b="0" kern="0" dirty="0"/>
              <a:t>MERIAL </a:t>
            </a:r>
            <a:r>
              <a:rPr lang="en-US" altLang="en-US" b="0" kern="0" dirty="0" smtClean="0"/>
              <a:t>R&amp;D </a:t>
            </a:r>
            <a:r>
              <a:rPr lang="en-US" altLang="en-US" b="0" kern="0" dirty="0" err="1" smtClean="0"/>
              <a:t>Lelystad</a:t>
            </a:r>
            <a:r>
              <a:rPr lang="en-US" altLang="en-US" b="0" kern="0" dirty="0" smtClean="0"/>
              <a:t> Laboratories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2555776" y="4757829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dirty="0" smtClean="0"/>
              <a:t>.</a:t>
            </a:r>
            <a:endParaRPr lang="en-US" dirty="0"/>
          </a:p>
        </p:txBody>
      </p:sp>
      <p:sp>
        <p:nvSpPr>
          <p:cNvPr id="5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en-US" sz="2400" dirty="0" smtClean="0"/>
              <a:t>Acknowledgements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483882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4"/>
          <p:cNvSpPr>
            <a:spLocks noChangeArrowheads="1"/>
          </p:cNvSpPr>
          <p:nvPr/>
        </p:nvSpPr>
        <p:spPr bwMode="auto">
          <a:xfrm>
            <a:off x="184150" y="-6350"/>
            <a:ext cx="77724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hlink"/>
              </a:buClr>
              <a:defRPr sz="2000" b="1">
                <a:solidFill>
                  <a:srgbClr val="144C38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bg2"/>
              </a:buClr>
              <a:buChar char="•"/>
              <a:defRPr>
                <a:solidFill>
                  <a:schemeClr val="bg2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Char char="•"/>
              <a:defRPr sz="16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hlink"/>
              </a:buClr>
              <a:buFont typeface="Times" pitchFamily="18" charset="0"/>
              <a:buChar char="•"/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</a:pPr>
            <a:r>
              <a:rPr lang="fr-FR" altLang="en-US" sz="3200" b="0" u="sng" dirty="0" err="1" smtClean="0">
                <a:solidFill>
                  <a:srgbClr val="8C0009"/>
                </a:solidFill>
              </a:rPr>
              <a:t>Thank</a:t>
            </a:r>
            <a:r>
              <a:rPr lang="fr-FR" altLang="en-US" sz="3200" b="0" u="sng" dirty="0" smtClean="0">
                <a:solidFill>
                  <a:srgbClr val="8C0009"/>
                </a:solidFill>
              </a:rPr>
              <a:t> </a:t>
            </a:r>
            <a:r>
              <a:rPr lang="fr-FR" altLang="en-US" sz="3200" b="0" u="sng" dirty="0" err="1" smtClean="0">
                <a:solidFill>
                  <a:srgbClr val="8C0009"/>
                </a:solidFill>
              </a:rPr>
              <a:t>you</a:t>
            </a:r>
            <a:endParaRPr lang="fr-FR" altLang="en-US" sz="3200" b="0" u="sng" dirty="0" smtClean="0">
              <a:solidFill>
                <a:srgbClr val="8C0009"/>
              </a:solidFill>
            </a:endParaRPr>
          </a:p>
        </p:txBody>
      </p:sp>
      <p:grpSp>
        <p:nvGrpSpPr>
          <p:cNvPr id="3" name="Groupe 2"/>
          <p:cNvGrpSpPr/>
          <p:nvPr/>
        </p:nvGrpSpPr>
        <p:grpSpPr>
          <a:xfrm>
            <a:off x="2035324" y="1570368"/>
            <a:ext cx="4871105" cy="3983452"/>
            <a:chOff x="2035324" y="1570368"/>
            <a:chExt cx="4871105" cy="3983452"/>
          </a:xfrm>
        </p:grpSpPr>
        <p:sp>
          <p:nvSpPr>
            <p:cNvPr id="5" name="Forme libre 4"/>
            <p:cNvSpPr/>
            <p:nvPr/>
          </p:nvSpPr>
          <p:spPr>
            <a:xfrm>
              <a:off x="3760644" y="4358394"/>
              <a:ext cx="423660" cy="1195426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882" h="1189855">
                  <a:moveTo>
                    <a:pt x="244233" y="37412"/>
                  </a:moveTo>
                  <a:cubicBezTo>
                    <a:pt x="270509" y="112736"/>
                    <a:pt x="242482" y="412281"/>
                    <a:pt x="254744" y="552419"/>
                  </a:cubicBezTo>
                  <a:cubicBezTo>
                    <a:pt x="267006" y="692557"/>
                    <a:pt x="303792" y="802915"/>
                    <a:pt x="317806" y="878239"/>
                  </a:cubicBezTo>
                  <a:cubicBezTo>
                    <a:pt x="331820" y="953563"/>
                    <a:pt x="363350" y="962323"/>
                    <a:pt x="338826" y="1004364"/>
                  </a:cubicBezTo>
                  <a:cubicBezTo>
                    <a:pt x="314302" y="1046405"/>
                    <a:pt x="226716" y="1100709"/>
                    <a:pt x="170661" y="1130488"/>
                  </a:cubicBezTo>
                  <a:cubicBezTo>
                    <a:pt x="114606" y="1160267"/>
                    <a:pt x="18260" y="1207563"/>
                    <a:pt x="2495" y="1183039"/>
                  </a:cubicBezTo>
                  <a:cubicBezTo>
                    <a:pt x="-13270" y="1158515"/>
                    <a:pt x="49792" y="1023633"/>
                    <a:pt x="76068" y="983343"/>
                  </a:cubicBezTo>
                  <a:cubicBezTo>
                    <a:pt x="102344" y="943053"/>
                    <a:pt x="154896" y="1007867"/>
                    <a:pt x="160151" y="941301"/>
                  </a:cubicBezTo>
                  <a:cubicBezTo>
                    <a:pt x="165406" y="874735"/>
                    <a:pt x="118109" y="724088"/>
                    <a:pt x="107599" y="583950"/>
                  </a:cubicBezTo>
                  <a:cubicBezTo>
                    <a:pt x="97089" y="443812"/>
                    <a:pt x="74317" y="191564"/>
                    <a:pt x="97089" y="100474"/>
                  </a:cubicBezTo>
                  <a:cubicBezTo>
                    <a:pt x="119861" y="9384"/>
                    <a:pt x="217957" y="-37912"/>
                    <a:pt x="244233" y="3741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orme libre 6"/>
            <p:cNvSpPr/>
            <p:nvPr/>
          </p:nvSpPr>
          <p:spPr>
            <a:xfrm>
              <a:off x="3366101" y="3999888"/>
              <a:ext cx="412178" cy="1124330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  <a:gd name="connsiteX0" fmla="*/ 234051 w 337700"/>
                <a:gd name="connsiteY0" fmla="*/ 37412 h 1138314"/>
                <a:gd name="connsiteX1" fmla="*/ 244562 w 337700"/>
                <a:gd name="connsiteY1" fmla="*/ 552419 h 1138314"/>
                <a:gd name="connsiteX2" fmla="*/ 307624 w 337700"/>
                <a:gd name="connsiteY2" fmla="*/ 878239 h 1138314"/>
                <a:gd name="connsiteX3" fmla="*/ 328644 w 337700"/>
                <a:gd name="connsiteY3" fmla="*/ 1004364 h 1138314"/>
                <a:gd name="connsiteX4" fmla="*/ 160479 w 337700"/>
                <a:gd name="connsiteY4" fmla="*/ 1130488 h 1138314"/>
                <a:gd name="connsiteX5" fmla="*/ 2823 w 337700"/>
                <a:gd name="connsiteY5" fmla="*/ 1109467 h 1138314"/>
                <a:gd name="connsiteX6" fmla="*/ 65886 w 337700"/>
                <a:gd name="connsiteY6" fmla="*/ 983343 h 1138314"/>
                <a:gd name="connsiteX7" fmla="*/ 149969 w 337700"/>
                <a:gd name="connsiteY7" fmla="*/ 941301 h 1138314"/>
                <a:gd name="connsiteX8" fmla="*/ 97417 w 337700"/>
                <a:gd name="connsiteY8" fmla="*/ 583950 h 1138314"/>
                <a:gd name="connsiteX9" fmla="*/ 86907 w 337700"/>
                <a:gd name="connsiteY9" fmla="*/ 100474 h 1138314"/>
                <a:gd name="connsiteX10" fmla="*/ 234051 w 337700"/>
                <a:gd name="connsiteY10" fmla="*/ 37412 h 1138314"/>
                <a:gd name="connsiteX0" fmla="*/ 234051 w 338454"/>
                <a:gd name="connsiteY0" fmla="*/ 37412 h 1119091"/>
                <a:gd name="connsiteX1" fmla="*/ 244562 w 338454"/>
                <a:gd name="connsiteY1" fmla="*/ 552419 h 1119091"/>
                <a:gd name="connsiteX2" fmla="*/ 307624 w 338454"/>
                <a:gd name="connsiteY2" fmla="*/ 878239 h 1119091"/>
                <a:gd name="connsiteX3" fmla="*/ 328644 w 338454"/>
                <a:gd name="connsiteY3" fmla="*/ 1004364 h 1119091"/>
                <a:gd name="connsiteX4" fmla="*/ 149969 w 338454"/>
                <a:gd name="connsiteY4" fmla="*/ 1088446 h 1119091"/>
                <a:gd name="connsiteX5" fmla="*/ 2823 w 338454"/>
                <a:gd name="connsiteY5" fmla="*/ 1109467 h 1119091"/>
                <a:gd name="connsiteX6" fmla="*/ 65886 w 338454"/>
                <a:gd name="connsiteY6" fmla="*/ 983343 h 1119091"/>
                <a:gd name="connsiteX7" fmla="*/ 149969 w 338454"/>
                <a:gd name="connsiteY7" fmla="*/ 941301 h 1119091"/>
                <a:gd name="connsiteX8" fmla="*/ 97417 w 338454"/>
                <a:gd name="connsiteY8" fmla="*/ 583950 h 1119091"/>
                <a:gd name="connsiteX9" fmla="*/ 86907 w 338454"/>
                <a:gd name="connsiteY9" fmla="*/ 100474 h 1119091"/>
                <a:gd name="connsiteX10" fmla="*/ 234051 w 338454"/>
                <a:gd name="connsiteY10" fmla="*/ 37412 h 1119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454" h="1119091">
                  <a:moveTo>
                    <a:pt x="234051" y="37412"/>
                  </a:moveTo>
                  <a:cubicBezTo>
                    <a:pt x="260327" y="112736"/>
                    <a:pt x="232300" y="412281"/>
                    <a:pt x="244562" y="552419"/>
                  </a:cubicBezTo>
                  <a:cubicBezTo>
                    <a:pt x="256824" y="692557"/>
                    <a:pt x="293610" y="802915"/>
                    <a:pt x="307624" y="878239"/>
                  </a:cubicBezTo>
                  <a:cubicBezTo>
                    <a:pt x="321638" y="953563"/>
                    <a:pt x="354920" y="969330"/>
                    <a:pt x="328644" y="1004364"/>
                  </a:cubicBezTo>
                  <a:cubicBezTo>
                    <a:pt x="302368" y="1039398"/>
                    <a:pt x="204272" y="1070929"/>
                    <a:pt x="149969" y="1088446"/>
                  </a:cubicBezTo>
                  <a:cubicBezTo>
                    <a:pt x="95666" y="1105963"/>
                    <a:pt x="18588" y="1133991"/>
                    <a:pt x="2823" y="1109467"/>
                  </a:cubicBezTo>
                  <a:cubicBezTo>
                    <a:pt x="-12942" y="1084943"/>
                    <a:pt x="41362" y="1011371"/>
                    <a:pt x="65886" y="983343"/>
                  </a:cubicBezTo>
                  <a:cubicBezTo>
                    <a:pt x="90410" y="955315"/>
                    <a:pt x="144714" y="1007867"/>
                    <a:pt x="149969" y="941301"/>
                  </a:cubicBezTo>
                  <a:cubicBezTo>
                    <a:pt x="155224" y="874735"/>
                    <a:pt x="107927" y="724088"/>
                    <a:pt x="97417" y="583950"/>
                  </a:cubicBezTo>
                  <a:cubicBezTo>
                    <a:pt x="86907" y="443812"/>
                    <a:pt x="64135" y="191564"/>
                    <a:pt x="86907" y="100474"/>
                  </a:cubicBezTo>
                  <a:cubicBezTo>
                    <a:pt x="109679" y="9384"/>
                    <a:pt x="207775" y="-37912"/>
                    <a:pt x="234051" y="3741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orme libre 7"/>
            <p:cNvSpPr/>
            <p:nvPr/>
          </p:nvSpPr>
          <p:spPr>
            <a:xfrm>
              <a:off x="5649113" y="4233498"/>
              <a:ext cx="538218" cy="1152594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  <a:gd name="connsiteX0" fmla="*/ 234051 w 337700"/>
                <a:gd name="connsiteY0" fmla="*/ 37412 h 1138314"/>
                <a:gd name="connsiteX1" fmla="*/ 244562 w 337700"/>
                <a:gd name="connsiteY1" fmla="*/ 552419 h 1138314"/>
                <a:gd name="connsiteX2" fmla="*/ 307624 w 337700"/>
                <a:gd name="connsiteY2" fmla="*/ 878239 h 1138314"/>
                <a:gd name="connsiteX3" fmla="*/ 328644 w 337700"/>
                <a:gd name="connsiteY3" fmla="*/ 1004364 h 1138314"/>
                <a:gd name="connsiteX4" fmla="*/ 160479 w 337700"/>
                <a:gd name="connsiteY4" fmla="*/ 1130488 h 1138314"/>
                <a:gd name="connsiteX5" fmla="*/ 2823 w 337700"/>
                <a:gd name="connsiteY5" fmla="*/ 1109467 h 1138314"/>
                <a:gd name="connsiteX6" fmla="*/ 65886 w 337700"/>
                <a:gd name="connsiteY6" fmla="*/ 983343 h 1138314"/>
                <a:gd name="connsiteX7" fmla="*/ 149969 w 337700"/>
                <a:gd name="connsiteY7" fmla="*/ 941301 h 1138314"/>
                <a:gd name="connsiteX8" fmla="*/ 97417 w 337700"/>
                <a:gd name="connsiteY8" fmla="*/ 583950 h 1138314"/>
                <a:gd name="connsiteX9" fmla="*/ 86907 w 337700"/>
                <a:gd name="connsiteY9" fmla="*/ 100474 h 1138314"/>
                <a:gd name="connsiteX10" fmla="*/ 234051 w 337700"/>
                <a:gd name="connsiteY10" fmla="*/ 37412 h 1138314"/>
                <a:gd name="connsiteX0" fmla="*/ 234051 w 338454"/>
                <a:gd name="connsiteY0" fmla="*/ 37412 h 1119091"/>
                <a:gd name="connsiteX1" fmla="*/ 244562 w 338454"/>
                <a:gd name="connsiteY1" fmla="*/ 552419 h 1119091"/>
                <a:gd name="connsiteX2" fmla="*/ 307624 w 338454"/>
                <a:gd name="connsiteY2" fmla="*/ 878239 h 1119091"/>
                <a:gd name="connsiteX3" fmla="*/ 328644 w 338454"/>
                <a:gd name="connsiteY3" fmla="*/ 1004364 h 1119091"/>
                <a:gd name="connsiteX4" fmla="*/ 149969 w 338454"/>
                <a:gd name="connsiteY4" fmla="*/ 1088446 h 1119091"/>
                <a:gd name="connsiteX5" fmla="*/ 2823 w 338454"/>
                <a:gd name="connsiteY5" fmla="*/ 1109467 h 1119091"/>
                <a:gd name="connsiteX6" fmla="*/ 65886 w 338454"/>
                <a:gd name="connsiteY6" fmla="*/ 983343 h 1119091"/>
                <a:gd name="connsiteX7" fmla="*/ 149969 w 338454"/>
                <a:gd name="connsiteY7" fmla="*/ 941301 h 1119091"/>
                <a:gd name="connsiteX8" fmla="*/ 97417 w 338454"/>
                <a:gd name="connsiteY8" fmla="*/ 583950 h 1119091"/>
                <a:gd name="connsiteX9" fmla="*/ 86907 w 338454"/>
                <a:gd name="connsiteY9" fmla="*/ 100474 h 1119091"/>
                <a:gd name="connsiteX10" fmla="*/ 234051 w 338454"/>
                <a:gd name="connsiteY10" fmla="*/ 37412 h 1119091"/>
                <a:gd name="connsiteX0" fmla="*/ 337547 w 441950"/>
                <a:gd name="connsiteY0" fmla="*/ 37412 h 1147223"/>
                <a:gd name="connsiteX1" fmla="*/ 348058 w 441950"/>
                <a:gd name="connsiteY1" fmla="*/ 552419 h 1147223"/>
                <a:gd name="connsiteX2" fmla="*/ 411120 w 441950"/>
                <a:gd name="connsiteY2" fmla="*/ 878239 h 1147223"/>
                <a:gd name="connsiteX3" fmla="*/ 432140 w 441950"/>
                <a:gd name="connsiteY3" fmla="*/ 1004364 h 1147223"/>
                <a:gd name="connsiteX4" fmla="*/ 253465 w 441950"/>
                <a:gd name="connsiteY4" fmla="*/ 1088446 h 1147223"/>
                <a:gd name="connsiteX5" fmla="*/ 1216 w 441950"/>
                <a:gd name="connsiteY5" fmla="*/ 1140998 h 1147223"/>
                <a:gd name="connsiteX6" fmla="*/ 169382 w 441950"/>
                <a:gd name="connsiteY6" fmla="*/ 983343 h 1147223"/>
                <a:gd name="connsiteX7" fmla="*/ 253465 w 441950"/>
                <a:gd name="connsiteY7" fmla="*/ 941301 h 1147223"/>
                <a:gd name="connsiteX8" fmla="*/ 200913 w 441950"/>
                <a:gd name="connsiteY8" fmla="*/ 583950 h 1147223"/>
                <a:gd name="connsiteX9" fmla="*/ 190403 w 441950"/>
                <a:gd name="connsiteY9" fmla="*/ 100474 h 1147223"/>
                <a:gd name="connsiteX10" fmla="*/ 337547 w 441950"/>
                <a:gd name="connsiteY10" fmla="*/ 37412 h 114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950" h="1147223">
                  <a:moveTo>
                    <a:pt x="337547" y="37412"/>
                  </a:moveTo>
                  <a:cubicBezTo>
                    <a:pt x="363823" y="112736"/>
                    <a:pt x="335796" y="412281"/>
                    <a:pt x="348058" y="552419"/>
                  </a:cubicBezTo>
                  <a:cubicBezTo>
                    <a:pt x="360320" y="692557"/>
                    <a:pt x="397106" y="802915"/>
                    <a:pt x="411120" y="878239"/>
                  </a:cubicBezTo>
                  <a:cubicBezTo>
                    <a:pt x="425134" y="953563"/>
                    <a:pt x="458416" y="969330"/>
                    <a:pt x="432140" y="1004364"/>
                  </a:cubicBezTo>
                  <a:cubicBezTo>
                    <a:pt x="405864" y="1039398"/>
                    <a:pt x="325286" y="1065674"/>
                    <a:pt x="253465" y="1088446"/>
                  </a:cubicBezTo>
                  <a:cubicBezTo>
                    <a:pt x="181644" y="1111218"/>
                    <a:pt x="16981" y="1165522"/>
                    <a:pt x="1216" y="1140998"/>
                  </a:cubicBezTo>
                  <a:cubicBezTo>
                    <a:pt x="-14549" y="1116474"/>
                    <a:pt x="127341" y="1016626"/>
                    <a:pt x="169382" y="983343"/>
                  </a:cubicBezTo>
                  <a:cubicBezTo>
                    <a:pt x="211424" y="950060"/>
                    <a:pt x="248210" y="1007867"/>
                    <a:pt x="253465" y="941301"/>
                  </a:cubicBezTo>
                  <a:cubicBezTo>
                    <a:pt x="258720" y="874735"/>
                    <a:pt x="211423" y="724088"/>
                    <a:pt x="200913" y="583950"/>
                  </a:cubicBezTo>
                  <a:cubicBezTo>
                    <a:pt x="190403" y="443812"/>
                    <a:pt x="167631" y="191564"/>
                    <a:pt x="190403" y="100474"/>
                  </a:cubicBezTo>
                  <a:cubicBezTo>
                    <a:pt x="213175" y="9384"/>
                    <a:pt x="311271" y="-37912"/>
                    <a:pt x="337547" y="3741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orme libre 8"/>
            <p:cNvSpPr/>
            <p:nvPr/>
          </p:nvSpPr>
          <p:spPr>
            <a:xfrm>
              <a:off x="5161301" y="3926097"/>
              <a:ext cx="538218" cy="1152594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  <a:gd name="connsiteX0" fmla="*/ 234051 w 337700"/>
                <a:gd name="connsiteY0" fmla="*/ 37412 h 1138314"/>
                <a:gd name="connsiteX1" fmla="*/ 244562 w 337700"/>
                <a:gd name="connsiteY1" fmla="*/ 552419 h 1138314"/>
                <a:gd name="connsiteX2" fmla="*/ 307624 w 337700"/>
                <a:gd name="connsiteY2" fmla="*/ 878239 h 1138314"/>
                <a:gd name="connsiteX3" fmla="*/ 328644 w 337700"/>
                <a:gd name="connsiteY3" fmla="*/ 1004364 h 1138314"/>
                <a:gd name="connsiteX4" fmla="*/ 160479 w 337700"/>
                <a:gd name="connsiteY4" fmla="*/ 1130488 h 1138314"/>
                <a:gd name="connsiteX5" fmla="*/ 2823 w 337700"/>
                <a:gd name="connsiteY5" fmla="*/ 1109467 h 1138314"/>
                <a:gd name="connsiteX6" fmla="*/ 65886 w 337700"/>
                <a:gd name="connsiteY6" fmla="*/ 983343 h 1138314"/>
                <a:gd name="connsiteX7" fmla="*/ 149969 w 337700"/>
                <a:gd name="connsiteY7" fmla="*/ 941301 h 1138314"/>
                <a:gd name="connsiteX8" fmla="*/ 97417 w 337700"/>
                <a:gd name="connsiteY8" fmla="*/ 583950 h 1138314"/>
                <a:gd name="connsiteX9" fmla="*/ 86907 w 337700"/>
                <a:gd name="connsiteY9" fmla="*/ 100474 h 1138314"/>
                <a:gd name="connsiteX10" fmla="*/ 234051 w 337700"/>
                <a:gd name="connsiteY10" fmla="*/ 37412 h 1138314"/>
                <a:gd name="connsiteX0" fmla="*/ 234051 w 338454"/>
                <a:gd name="connsiteY0" fmla="*/ 37412 h 1119091"/>
                <a:gd name="connsiteX1" fmla="*/ 244562 w 338454"/>
                <a:gd name="connsiteY1" fmla="*/ 552419 h 1119091"/>
                <a:gd name="connsiteX2" fmla="*/ 307624 w 338454"/>
                <a:gd name="connsiteY2" fmla="*/ 878239 h 1119091"/>
                <a:gd name="connsiteX3" fmla="*/ 328644 w 338454"/>
                <a:gd name="connsiteY3" fmla="*/ 1004364 h 1119091"/>
                <a:gd name="connsiteX4" fmla="*/ 149969 w 338454"/>
                <a:gd name="connsiteY4" fmla="*/ 1088446 h 1119091"/>
                <a:gd name="connsiteX5" fmla="*/ 2823 w 338454"/>
                <a:gd name="connsiteY5" fmla="*/ 1109467 h 1119091"/>
                <a:gd name="connsiteX6" fmla="*/ 65886 w 338454"/>
                <a:gd name="connsiteY6" fmla="*/ 983343 h 1119091"/>
                <a:gd name="connsiteX7" fmla="*/ 149969 w 338454"/>
                <a:gd name="connsiteY7" fmla="*/ 941301 h 1119091"/>
                <a:gd name="connsiteX8" fmla="*/ 97417 w 338454"/>
                <a:gd name="connsiteY8" fmla="*/ 583950 h 1119091"/>
                <a:gd name="connsiteX9" fmla="*/ 86907 w 338454"/>
                <a:gd name="connsiteY9" fmla="*/ 100474 h 1119091"/>
                <a:gd name="connsiteX10" fmla="*/ 234051 w 338454"/>
                <a:gd name="connsiteY10" fmla="*/ 37412 h 1119091"/>
                <a:gd name="connsiteX0" fmla="*/ 337547 w 441950"/>
                <a:gd name="connsiteY0" fmla="*/ 37412 h 1147223"/>
                <a:gd name="connsiteX1" fmla="*/ 348058 w 441950"/>
                <a:gd name="connsiteY1" fmla="*/ 552419 h 1147223"/>
                <a:gd name="connsiteX2" fmla="*/ 411120 w 441950"/>
                <a:gd name="connsiteY2" fmla="*/ 878239 h 1147223"/>
                <a:gd name="connsiteX3" fmla="*/ 432140 w 441950"/>
                <a:gd name="connsiteY3" fmla="*/ 1004364 h 1147223"/>
                <a:gd name="connsiteX4" fmla="*/ 253465 w 441950"/>
                <a:gd name="connsiteY4" fmla="*/ 1088446 h 1147223"/>
                <a:gd name="connsiteX5" fmla="*/ 1216 w 441950"/>
                <a:gd name="connsiteY5" fmla="*/ 1140998 h 1147223"/>
                <a:gd name="connsiteX6" fmla="*/ 169382 w 441950"/>
                <a:gd name="connsiteY6" fmla="*/ 983343 h 1147223"/>
                <a:gd name="connsiteX7" fmla="*/ 253465 w 441950"/>
                <a:gd name="connsiteY7" fmla="*/ 941301 h 1147223"/>
                <a:gd name="connsiteX8" fmla="*/ 200913 w 441950"/>
                <a:gd name="connsiteY8" fmla="*/ 583950 h 1147223"/>
                <a:gd name="connsiteX9" fmla="*/ 190403 w 441950"/>
                <a:gd name="connsiteY9" fmla="*/ 100474 h 1147223"/>
                <a:gd name="connsiteX10" fmla="*/ 337547 w 441950"/>
                <a:gd name="connsiteY10" fmla="*/ 37412 h 114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950" h="1147223">
                  <a:moveTo>
                    <a:pt x="337547" y="37412"/>
                  </a:moveTo>
                  <a:cubicBezTo>
                    <a:pt x="363823" y="112736"/>
                    <a:pt x="335796" y="412281"/>
                    <a:pt x="348058" y="552419"/>
                  </a:cubicBezTo>
                  <a:cubicBezTo>
                    <a:pt x="360320" y="692557"/>
                    <a:pt x="397106" y="802915"/>
                    <a:pt x="411120" y="878239"/>
                  </a:cubicBezTo>
                  <a:cubicBezTo>
                    <a:pt x="425134" y="953563"/>
                    <a:pt x="458416" y="969330"/>
                    <a:pt x="432140" y="1004364"/>
                  </a:cubicBezTo>
                  <a:cubicBezTo>
                    <a:pt x="405864" y="1039398"/>
                    <a:pt x="325286" y="1065674"/>
                    <a:pt x="253465" y="1088446"/>
                  </a:cubicBezTo>
                  <a:cubicBezTo>
                    <a:pt x="181644" y="1111218"/>
                    <a:pt x="16981" y="1165522"/>
                    <a:pt x="1216" y="1140998"/>
                  </a:cubicBezTo>
                  <a:cubicBezTo>
                    <a:pt x="-14549" y="1116474"/>
                    <a:pt x="127341" y="1016626"/>
                    <a:pt x="169382" y="983343"/>
                  </a:cubicBezTo>
                  <a:cubicBezTo>
                    <a:pt x="211424" y="950060"/>
                    <a:pt x="248210" y="1007867"/>
                    <a:pt x="253465" y="941301"/>
                  </a:cubicBezTo>
                  <a:cubicBezTo>
                    <a:pt x="258720" y="874735"/>
                    <a:pt x="211423" y="724088"/>
                    <a:pt x="200913" y="583950"/>
                  </a:cubicBezTo>
                  <a:cubicBezTo>
                    <a:pt x="190403" y="443812"/>
                    <a:pt x="167631" y="191564"/>
                    <a:pt x="190403" y="100474"/>
                  </a:cubicBezTo>
                  <a:cubicBezTo>
                    <a:pt x="213175" y="9384"/>
                    <a:pt x="311271" y="-37912"/>
                    <a:pt x="337547" y="3741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Forme libre 3"/>
            <p:cNvSpPr/>
            <p:nvPr/>
          </p:nvSpPr>
          <p:spPr>
            <a:xfrm>
              <a:off x="3323474" y="1570368"/>
              <a:ext cx="3576155" cy="3027234"/>
            </a:xfrm>
            <a:custGeom>
              <a:avLst/>
              <a:gdLst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74046 h 3013127"/>
                <a:gd name="connsiteX3" fmla="*/ 601026 w 2934323"/>
                <a:gd name="connsiteY3" fmla="*/ 426598 h 3013127"/>
                <a:gd name="connsiteX4" fmla="*/ 622047 w 2934323"/>
                <a:gd name="connsiteY4" fmla="*/ 132308 h 3013127"/>
                <a:gd name="connsiteX5" fmla="*/ 832254 w 2934323"/>
                <a:gd name="connsiteY5" fmla="*/ 6184 h 3013127"/>
                <a:gd name="connsiteX6" fmla="*/ 968888 w 2934323"/>
                <a:gd name="connsiteY6" fmla="*/ 37715 h 3013127"/>
                <a:gd name="connsiteX7" fmla="*/ 1147564 w 2934323"/>
                <a:gd name="connsiteY7" fmla="*/ 195370 h 3013127"/>
                <a:gd name="connsiteX8" fmla="*/ 1305219 w 2934323"/>
                <a:gd name="connsiteY8" fmla="*/ 27204 h 3013127"/>
                <a:gd name="connsiteX9" fmla="*/ 1504916 w 2934323"/>
                <a:gd name="connsiteY9" fmla="*/ 16694 h 3013127"/>
                <a:gd name="connsiteX10" fmla="*/ 1673082 w 2934323"/>
                <a:gd name="connsiteY10" fmla="*/ 163839 h 3013127"/>
                <a:gd name="connsiteX11" fmla="*/ 1704613 w 2934323"/>
                <a:gd name="connsiteY11" fmla="*/ 289963 h 3013127"/>
                <a:gd name="connsiteX12" fmla="*/ 1914819 w 2934323"/>
                <a:gd name="connsiteY12" fmla="*/ 90266 h 3013127"/>
                <a:gd name="connsiteX13" fmla="*/ 2082985 w 2934323"/>
                <a:gd name="connsiteY13" fmla="*/ 153329 h 3013127"/>
                <a:gd name="connsiteX14" fmla="*/ 2156557 w 2934323"/>
                <a:gd name="connsiteY14" fmla="*/ 321494 h 3013127"/>
                <a:gd name="connsiteX15" fmla="*/ 2114516 w 2934323"/>
                <a:gd name="connsiteY15" fmla="*/ 426598 h 3013127"/>
                <a:gd name="connsiteX16" fmla="*/ 2398295 w 2934323"/>
                <a:gd name="connsiteY16" fmla="*/ 374046 h 3013127"/>
                <a:gd name="connsiteX17" fmla="*/ 2482378 w 2934323"/>
                <a:gd name="connsiteY17" fmla="*/ 521191 h 3013127"/>
                <a:gd name="connsiteX18" fmla="*/ 2398295 w 2934323"/>
                <a:gd name="connsiteY18" fmla="*/ 762929 h 3013127"/>
                <a:gd name="connsiteX19" fmla="*/ 2576971 w 2934323"/>
                <a:gd name="connsiteY19" fmla="*/ 762929 h 3013127"/>
                <a:gd name="connsiteX20" fmla="*/ 2766157 w 2934323"/>
                <a:gd name="connsiteY20" fmla="*/ 889053 h 3013127"/>
                <a:gd name="connsiteX21" fmla="*/ 2692585 w 2934323"/>
                <a:gd name="connsiteY21" fmla="*/ 1099260 h 3013127"/>
                <a:gd name="connsiteX22" fmla="*/ 2566461 w 2934323"/>
                <a:gd name="connsiteY22" fmla="*/ 1204363 h 3013127"/>
                <a:gd name="connsiteX23" fmla="*/ 2860751 w 2934323"/>
                <a:gd name="connsiteY23" fmla="*/ 1235894 h 3013127"/>
                <a:gd name="connsiteX24" fmla="*/ 2934323 w 2934323"/>
                <a:gd name="connsiteY24" fmla="*/ 1425080 h 3013127"/>
                <a:gd name="connsiteX25" fmla="*/ 2787178 w 2934323"/>
                <a:gd name="connsiteY25" fmla="*/ 1572225 h 3013127"/>
                <a:gd name="connsiteX26" fmla="*/ 2661054 w 2934323"/>
                <a:gd name="connsiteY26" fmla="*/ 1645798 h 3013127"/>
                <a:gd name="connsiteX27" fmla="*/ 2797688 w 2934323"/>
                <a:gd name="connsiteY27" fmla="*/ 1803453 h 3013127"/>
                <a:gd name="connsiteX28" fmla="*/ 2829219 w 2934323"/>
                <a:gd name="connsiteY28" fmla="*/ 1992639 h 3013127"/>
                <a:gd name="connsiteX29" fmla="*/ 2545440 w 2934323"/>
                <a:gd name="connsiteY29" fmla="*/ 2055701 h 3013127"/>
                <a:gd name="connsiteX30" fmla="*/ 2713606 w 2934323"/>
                <a:gd name="connsiteY30" fmla="*/ 2244887 h 3013127"/>
                <a:gd name="connsiteX31" fmla="*/ 2682075 w 2934323"/>
                <a:gd name="connsiteY31" fmla="*/ 2360501 h 3013127"/>
                <a:gd name="connsiteX32" fmla="*/ 2534930 w 2934323"/>
                <a:gd name="connsiteY32" fmla="*/ 2402542 h 3013127"/>
                <a:gd name="connsiteX33" fmla="*/ 2387785 w 2934323"/>
                <a:gd name="connsiteY33" fmla="*/ 2392032 h 3013127"/>
                <a:gd name="connsiteX34" fmla="*/ 2461357 w 2934323"/>
                <a:gd name="connsiteY34" fmla="*/ 2560198 h 3013127"/>
                <a:gd name="connsiteX35" fmla="*/ 2356254 w 2934323"/>
                <a:gd name="connsiteY35" fmla="*/ 2728363 h 3013127"/>
                <a:gd name="connsiteX36" fmla="*/ 2209109 w 2934323"/>
                <a:gd name="connsiteY36" fmla="*/ 2749384 h 3013127"/>
                <a:gd name="connsiteX37" fmla="*/ 2125026 w 2934323"/>
                <a:gd name="connsiteY37" fmla="*/ 2654791 h 3013127"/>
                <a:gd name="connsiteX38" fmla="*/ 2104006 w 2934323"/>
                <a:gd name="connsiteY38" fmla="*/ 2843977 h 3013127"/>
                <a:gd name="connsiteX39" fmla="*/ 1956861 w 2934323"/>
                <a:gd name="connsiteY39" fmla="*/ 2886018 h 3013127"/>
                <a:gd name="connsiteX40" fmla="*/ 1788695 w 2934323"/>
                <a:gd name="connsiteY40" fmla="*/ 2728363 h 3013127"/>
                <a:gd name="connsiteX41" fmla="*/ 1736144 w 2934323"/>
                <a:gd name="connsiteY41" fmla="*/ 2907039 h 3013127"/>
                <a:gd name="connsiteX42" fmla="*/ 1620530 w 2934323"/>
                <a:gd name="connsiteY42" fmla="*/ 2970101 h 3013127"/>
                <a:gd name="connsiteX43" fmla="*/ 1441854 w 2934323"/>
                <a:gd name="connsiteY43" fmla="*/ 2907039 h 3013127"/>
                <a:gd name="connsiteX44" fmla="*/ 1410323 w 2934323"/>
                <a:gd name="connsiteY44" fmla="*/ 2791425 h 3013127"/>
                <a:gd name="connsiteX45" fmla="*/ 1347261 w 2934323"/>
                <a:gd name="connsiteY45" fmla="*/ 2980611 h 3013127"/>
                <a:gd name="connsiteX46" fmla="*/ 1179095 w 2934323"/>
                <a:gd name="connsiteY46" fmla="*/ 3012142 h 3013127"/>
                <a:gd name="connsiteX47" fmla="*/ 1095013 w 2934323"/>
                <a:gd name="connsiteY47" fmla="*/ 2970101 h 3013127"/>
                <a:gd name="connsiteX48" fmla="*/ 1073992 w 2934323"/>
                <a:gd name="connsiteY48" fmla="*/ 2812446 h 3013127"/>
                <a:gd name="connsiteX49" fmla="*/ 937357 w 2934323"/>
                <a:gd name="connsiteY49" fmla="*/ 2970101 h 3013127"/>
                <a:gd name="connsiteX50" fmla="*/ 800723 w 2934323"/>
                <a:gd name="connsiteY50" fmla="*/ 2980611 h 3013127"/>
                <a:gd name="connsiteX51" fmla="*/ 716640 w 2934323"/>
                <a:gd name="connsiteY51" fmla="*/ 2854487 h 3013127"/>
                <a:gd name="connsiteX52" fmla="*/ 706130 w 2934323"/>
                <a:gd name="connsiteY52" fmla="*/ 2728363 h 3013127"/>
                <a:gd name="connsiteX53" fmla="*/ 548475 w 2934323"/>
                <a:gd name="connsiteY53" fmla="*/ 2833466 h 3013127"/>
                <a:gd name="connsiteX54" fmla="*/ 422351 w 2934323"/>
                <a:gd name="connsiteY54" fmla="*/ 2854487 h 3013127"/>
                <a:gd name="connsiteX55" fmla="*/ 369799 w 2934323"/>
                <a:gd name="connsiteY55" fmla="*/ 2696832 h 3013127"/>
                <a:gd name="connsiteX56" fmla="*/ 390819 w 2934323"/>
                <a:gd name="connsiteY56" fmla="*/ 2612749 h 3013127"/>
                <a:gd name="connsiteX57" fmla="*/ 191123 w 2934323"/>
                <a:gd name="connsiteY57" fmla="*/ 2633770 h 3013127"/>
                <a:gd name="connsiteX58" fmla="*/ 138571 w 2934323"/>
                <a:gd name="connsiteY58" fmla="*/ 2528666 h 3013127"/>
                <a:gd name="connsiteX59" fmla="*/ 180613 w 2934323"/>
                <a:gd name="connsiteY59" fmla="*/ 2349991 h 3013127"/>
                <a:gd name="connsiteX60" fmla="*/ 96530 w 2934323"/>
                <a:gd name="connsiteY60" fmla="*/ 2339480 h 3013127"/>
                <a:gd name="connsiteX61" fmla="*/ 1937 w 2934323"/>
                <a:gd name="connsiteY61" fmla="*/ 2265908 h 3013127"/>
                <a:gd name="connsiteX62" fmla="*/ 33468 w 2934323"/>
                <a:gd name="connsiteY62" fmla="*/ 584253 h 3013127"/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74046 h 3013127"/>
                <a:gd name="connsiteX3" fmla="*/ 422351 w 2934323"/>
                <a:gd name="connsiteY3" fmla="*/ 289963 h 3013127"/>
                <a:gd name="connsiteX4" fmla="*/ 601026 w 2934323"/>
                <a:gd name="connsiteY4" fmla="*/ 426598 h 3013127"/>
                <a:gd name="connsiteX5" fmla="*/ 622047 w 2934323"/>
                <a:gd name="connsiteY5" fmla="*/ 132308 h 3013127"/>
                <a:gd name="connsiteX6" fmla="*/ 832254 w 2934323"/>
                <a:gd name="connsiteY6" fmla="*/ 6184 h 3013127"/>
                <a:gd name="connsiteX7" fmla="*/ 968888 w 2934323"/>
                <a:gd name="connsiteY7" fmla="*/ 37715 h 3013127"/>
                <a:gd name="connsiteX8" fmla="*/ 1147564 w 2934323"/>
                <a:gd name="connsiteY8" fmla="*/ 195370 h 3013127"/>
                <a:gd name="connsiteX9" fmla="*/ 1305219 w 2934323"/>
                <a:gd name="connsiteY9" fmla="*/ 27204 h 3013127"/>
                <a:gd name="connsiteX10" fmla="*/ 1504916 w 2934323"/>
                <a:gd name="connsiteY10" fmla="*/ 16694 h 3013127"/>
                <a:gd name="connsiteX11" fmla="*/ 1673082 w 2934323"/>
                <a:gd name="connsiteY11" fmla="*/ 163839 h 3013127"/>
                <a:gd name="connsiteX12" fmla="*/ 1704613 w 2934323"/>
                <a:gd name="connsiteY12" fmla="*/ 289963 h 3013127"/>
                <a:gd name="connsiteX13" fmla="*/ 1914819 w 2934323"/>
                <a:gd name="connsiteY13" fmla="*/ 90266 h 3013127"/>
                <a:gd name="connsiteX14" fmla="*/ 2082985 w 2934323"/>
                <a:gd name="connsiteY14" fmla="*/ 153329 h 3013127"/>
                <a:gd name="connsiteX15" fmla="*/ 2156557 w 2934323"/>
                <a:gd name="connsiteY15" fmla="*/ 321494 h 3013127"/>
                <a:gd name="connsiteX16" fmla="*/ 2114516 w 2934323"/>
                <a:gd name="connsiteY16" fmla="*/ 426598 h 3013127"/>
                <a:gd name="connsiteX17" fmla="*/ 2398295 w 2934323"/>
                <a:gd name="connsiteY17" fmla="*/ 374046 h 3013127"/>
                <a:gd name="connsiteX18" fmla="*/ 2482378 w 2934323"/>
                <a:gd name="connsiteY18" fmla="*/ 521191 h 3013127"/>
                <a:gd name="connsiteX19" fmla="*/ 2398295 w 2934323"/>
                <a:gd name="connsiteY19" fmla="*/ 762929 h 3013127"/>
                <a:gd name="connsiteX20" fmla="*/ 2576971 w 2934323"/>
                <a:gd name="connsiteY20" fmla="*/ 762929 h 3013127"/>
                <a:gd name="connsiteX21" fmla="*/ 2766157 w 2934323"/>
                <a:gd name="connsiteY21" fmla="*/ 889053 h 3013127"/>
                <a:gd name="connsiteX22" fmla="*/ 2692585 w 2934323"/>
                <a:gd name="connsiteY22" fmla="*/ 1099260 h 3013127"/>
                <a:gd name="connsiteX23" fmla="*/ 2566461 w 2934323"/>
                <a:gd name="connsiteY23" fmla="*/ 1204363 h 3013127"/>
                <a:gd name="connsiteX24" fmla="*/ 2860751 w 2934323"/>
                <a:gd name="connsiteY24" fmla="*/ 1235894 h 3013127"/>
                <a:gd name="connsiteX25" fmla="*/ 2934323 w 2934323"/>
                <a:gd name="connsiteY25" fmla="*/ 1425080 h 3013127"/>
                <a:gd name="connsiteX26" fmla="*/ 2787178 w 2934323"/>
                <a:gd name="connsiteY26" fmla="*/ 1572225 h 3013127"/>
                <a:gd name="connsiteX27" fmla="*/ 2661054 w 2934323"/>
                <a:gd name="connsiteY27" fmla="*/ 1645798 h 3013127"/>
                <a:gd name="connsiteX28" fmla="*/ 2797688 w 2934323"/>
                <a:gd name="connsiteY28" fmla="*/ 1803453 h 3013127"/>
                <a:gd name="connsiteX29" fmla="*/ 2829219 w 2934323"/>
                <a:gd name="connsiteY29" fmla="*/ 1992639 h 3013127"/>
                <a:gd name="connsiteX30" fmla="*/ 2545440 w 2934323"/>
                <a:gd name="connsiteY30" fmla="*/ 2055701 h 3013127"/>
                <a:gd name="connsiteX31" fmla="*/ 2713606 w 2934323"/>
                <a:gd name="connsiteY31" fmla="*/ 2244887 h 3013127"/>
                <a:gd name="connsiteX32" fmla="*/ 2682075 w 2934323"/>
                <a:gd name="connsiteY32" fmla="*/ 2360501 h 3013127"/>
                <a:gd name="connsiteX33" fmla="*/ 2534930 w 2934323"/>
                <a:gd name="connsiteY33" fmla="*/ 2402542 h 3013127"/>
                <a:gd name="connsiteX34" fmla="*/ 2387785 w 2934323"/>
                <a:gd name="connsiteY34" fmla="*/ 2392032 h 3013127"/>
                <a:gd name="connsiteX35" fmla="*/ 2461357 w 2934323"/>
                <a:gd name="connsiteY35" fmla="*/ 2560198 h 3013127"/>
                <a:gd name="connsiteX36" fmla="*/ 2356254 w 2934323"/>
                <a:gd name="connsiteY36" fmla="*/ 2728363 h 3013127"/>
                <a:gd name="connsiteX37" fmla="*/ 2209109 w 2934323"/>
                <a:gd name="connsiteY37" fmla="*/ 2749384 h 3013127"/>
                <a:gd name="connsiteX38" fmla="*/ 2125026 w 2934323"/>
                <a:gd name="connsiteY38" fmla="*/ 2654791 h 3013127"/>
                <a:gd name="connsiteX39" fmla="*/ 2104006 w 2934323"/>
                <a:gd name="connsiteY39" fmla="*/ 2843977 h 3013127"/>
                <a:gd name="connsiteX40" fmla="*/ 1956861 w 2934323"/>
                <a:gd name="connsiteY40" fmla="*/ 2886018 h 3013127"/>
                <a:gd name="connsiteX41" fmla="*/ 1788695 w 2934323"/>
                <a:gd name="connsiteY41" fmla="*/ 2728363 h 3013127"/>
                <a:gd name="connsiteX42" fmla="*/ 1736144 w 2934323"/>
                <a:gd name="connsiteY42" fmla="*/ 2907039 h 3013127"/>
                <a:gd name="connsiteX43" fmla="*/ 1620530 w 2934323"/>
                <a:gd name="connsiteY43" fmla="*/ 2970101 h 3013127"/>
                <a:gd name="connsiteX44" fmla="*/ 1441854 w 2934323"/>
                <a:gd name="connsiteY44" fmla="*/ 2907039 h 3013127"/>
                <a:gd name="connsiteX45" fmla="*/ 1410323 w 2934323"/>
                <a:gd name="connsiteY45" fmla="*/ 2791425 h 3013127"/>
                <a:gd name="connsiteX46" fmla="*/ 1347261 w 2934323"/>
                <a:gd name="connsiteY46" fmla="*/ 2980611 h 3013127"/>
                <a:gd name="connsiteX47" fmla="*/ 1179095 w 2934323"/>
                <a:gd name="connsiteY47" fmla="*/ 3012142 h 3013127"/>
                <a:gd name="connsiteX48" fmla="*/ 1095013 w 2934323"/>
                <a:gd name="connsiteY48" fmla="*/ 2970101 h 3013127"/>
                <a:gd name="connsiteX49" fmla="*/ 1073992 w 2934323"/>
                <a:gd name="connsiteY49" fmla="*/ 2812446 h 3013127"/>
                <a:gd name="connsiteX50" fmla="*/ 937357 w 2934323"/>
                <a:gd name="connsiteY50" fmla="*/ 2970101 h 3013127"/>
                <a:gd name="connsiteX51" fmla="*/ 800723 w 2934323"/>
                <a:gd name="connsiteY51" fmla="*/ 2980611 h 3013127"/>
                <a:gd name="connsiteX52" fmla="*/ 716640 w 2934323"/>
                <a:gd name="connsiteY52" fmla="*/ 2854487 h 3013127"/>
                <a:gd name="connsiteX53" fmla="*/ 706130 w 2934323"/>
                <a:gd name="connsiteY53" fmla="*/ 2728363 h 3013127"/>
                <a:gd name="connsiteX54" fmla="*/ 548475 w 2934323"/>
                <a:gd name="connsiteY54" fmla="*/ 2833466 h 3013127"/>
                <a:gd name="connsiteX55" fmla="*/ 422351 w 2934323"/>
                <a:gd name="connsiteY55" fmla="*/ 2854487 h 3013127"/>
                <a:gd name="connsiteX56" fmla="*/ 369799 w 2934323"/>
                <a:gd name="connsiteY56" fmla="*/ 2696832 h 3013127"/>
                <a:gd name="connsiteX57" fmla="*/ 390819 w 2934323"/>
                <a:gd name="connsiteY57" fmla="*/ 2612749 h 3013127"/>
                <a:gd name="connsiteX58" fmla="*/ 191123 w 2934323"/>
                <a:gd name="connsiteY58" fmla="*/ 2633770 h 3013127"/>
                <a:gd name="connsiteX59" fmla="*/ 138571 w 2934323"/>
                <a:gd name="connsiteY59" fmla="*/ 2528666 h 3013127"/>
                <a:gd name="connsiteX60" fmla="*/ 180613 w 2934323"/>
                <a:gd name="connsiteY60" fmla="*/ 2349991 h 3013127"/>
                <a:gd name="connsiteX61" fmla="*/ 96530 w 2934323"/>
                <a:gd name="connsiteY61" fmla="*/ 2339480 h 3013127"/>
                <a:gd name="connsiteX62" fmla="*/ 1937 w 2934323"/>
                <a:gd name="connsiteY62" fmla="*/ 2265908 h 3013127"/>
                <a:gd name="connsiteX63" fmla="*/ 33468 w 2934323"/>
                <a:gd name="connsiteY63" fmla="*/ 584253 h 3013127"/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00474 h 3013127"/>
                <a:gd name="connsiteX3" fmla="*/ 422351 w 2934323"/>
                <a:gd name="connsiteY3" fmla="*/ 289963 h 3013127"/>
                <a:gd name="connsiteX4" fmla="*/ 601026 w 2934323"/>
                <a:gd name="connsiteY4" fmla="*/ 426598 h 3013127"/>
                <a:gd name="connsiteX5" fmla="*/ 622047 w 2934323"/>
                <a:gd name="connsiteY5" fmla="*/ 132308 h 3013127"/>
                <a:gd name="connsiteX6" fmla="*/ 832254 w 2934323"/>
                <a:gd name="connsiteY6" fmla="*/ 6184 h 3013127"/>
                <a:gd name="connsiteX7" fmla="*/ 968888 w 2934323"/>
                <a:gd name="connsiteY7" fmla="*/ 37715 h 3013127"/>
                <a:gd name="connsiteX8" fmla="*/ 1147564 w 2934323"/>
                <a:gd name="connsiteY8" fmla="*/ 195370 h 3013127"/>
                <a:gd name="connsiteX9" fmla="*/ 1305219 w 2934323"/>
                <a:gd name="connsiteY9" fmla="*/ 27204 h 3013127"/>
                <a:gd name="connsiteX10" fmla="*/ 1504916 w 2934323"/>
                <a:gd name="connsiteY10" fmla="*/ 16694 h 3013127"/>
                <a:gd name="connsiteX11" fmla="*/ 1673082 w 2934323"/>
                <a:gd name="connsiteY11" fmla="*/ 163839 h 3013127"/>
                <a:gd name="connsiteX12" fmla="*/ 1704613 w 2934323"/>
                <a:gd name="connsiteY12" fmla="*/ 289963 h 3013127"/>
                <a:gd name="connsiteX13" fmla="*/ 1914819 w 2934323"/>
                <a:gd name="connsiteY13" fmla="*/ 90266 h 3013127"/>
                <a:gd name="connsiteX14" fmla="*/ 2082985 w 2934323"/>
                <a:gd name="connsiteY14" fmla="*/ 153329 h 3013127"/>
                <a:gd name="connsiteX15" fmla="*/ 2156557 w 2934323"/>
                <a:gd name="connsiteY15" fmla="*/ 321494 h 3013127"/>
                <a:gd name="connsiteX16" fmla="*/ 2114516 w 2934323"/>
                <a:gd name="connsiteY16" fmla="*/ 426598 h 3013127"/>
                <a:gd name="connsiteX17" fmla="*/ 2398295 w 2934323"/>
                <a:gd name="connsiteY17" fmla="*/ 374046 h 3013127"/>
                <a:gd name="connsiteX18" fmla="*/ 2482378 w 2934323"/>
                <a:gd name="connsiteY18" fmla="*/ 521191 h 3013127"/>
                <a:gd name="connsiteX19" fmla="*/ 2398295 w 2934323"/>
                <a:gd name="connsiteY19" fmla="*/ 762929 h 3013127"/>
                <a:gd name="connsiteX20" fmla="*/ 2576971 w 2934323"/>
                <a:gd name="connsiteY20" fmla="*/ 762929 h 3013127"/>
                <a:gd name="connsiteX21" fmla="*/ 2766157 w 2934323"/>
                <a:gd name="connsiteY21" fmla="*/ 889053 h 3013127"/>
                <a:gd name="connsiteX22" fmla="*/ 2692585 w 2934323"/>
                <a:gd name="connsiteY22" fmla="*/ 1099260 h 3013127"/>
                <a:gd name="connsiteX23" fmla="*/ 2566461 w 2934323"/>
                <a:gd name="connsiteY23" fmla="*/ 1204363 h 3013127"/>
                <a:gd name="connsiteX24" fmla="*/ 2860751 w 2934323"/>
                <a:gd name="connsiteY24" fmla="*/ 1235894 h 3013127"/>
                <a:gd name="connsiteX25" fmla="*/ 2934323 w 2934323"/>
                <a:gd name="connsiteY25" fmla="*/ 1425080 h 3013127"/>
                <a:gd name="connsiteX26" fmla="*/ 2787178 w 2934323"/>
                <a:gd name="connsiteY26" fmla="*/ 1572225 h 3013127"/>
                <a:gd name="connsiteX27" fmla="*/ 2661054 w 2934323"/>
                <a:gd name="connsiteY27" fmla="*/ 1645798 h 3013127"/>
                <a:gd name="connsiteX28" fmla="*/ 2797688 w 2934323"/>
                <a:gd name="connsiteY28" fmla="*/ 1803453 h 3013127"/>
                <a:gd name="connsiteX29" fmla="*/ 2829219 w 2934323"/>
                <a:gd name="connsiteY29" fmla="*/ 1992639 h 3013127"/>
                <a:gd name="connsiteX30" fmla="*/ 2545440 w 2934323"/>
                <a:gd name="connsiteY30" fmla="*/ 2055701 h 3013127"/>
                <a:gd name="connsiteX31" fmla="*/ 2713606 w 2934323"/>
                <a:gd name="connsiteY31" fmla="*/ 2244887 h 3013127"/>
                <a:gd name="connsiteX32" fmla="*/ 2682075 w 2934323"/>
                <a:gd name="connsiteY32" fmla="*/ 2360501 h 3013127"/>
                <a:gd name="connsiteX33" fmla="*/ 2534930 w 2934323"/>
                <a:gd name="connsiteY33" fmla="*/ 2402542 h 3013127"/>
                <a:gd name="connsiteX34" fmla="*/ 2387785 w 2934323"/>
                <a:gd name="connsiteY34" fmla="*/ 2392032 h 3013127"/>
                <a:gd name="connsiteX35" fmla="*/ 2461357 w 2934323"/>
                <a:gd name="connsiteY35" fmla="*/ 2560198 h 3013127"/>
                <a:gd name="connsiteX36" fmla="*/ 2356254 w 2934323"/>
                <a:gd name="connsiteY36" fmla="*/ 2728363 h 3013127"/>
                <a:gd name="connsiteX37" fmla="*/ 2209109 w 2934323"/>
                <a:gd name="connsiteY37" fmla="*/ 2749384 h 3013127"/>
                <a:gd name="connsiteX38" fmla="*/ 2125026 w 2934323"/>
                <a:gd name="connsiteY38" fmla="*/ 2654791 h 3013127"/>
                <a:gd name="connsiteX39" fmla="*/ 2104006 w 2934323"/>
                <a:gd name="connsiteY39" fmla="*/ 2843977 h 3013127"/>
                <a:gd name="connsiteX40" fmla="*/ 1956861 w 2934323"/>
                <a:gd name="connsiteY40" fmla="*/ 2886018 h 3013127"/>
                <a:gd name="connsiteX41" fmla="*/ 1788695 w 2934323"/>
                <a:gd name="connsiteY41" fmla="*/ 2728363 h 3013127"/>
                <a:gd name="connsiteX42" fmla="*/ 1736144 w 2934323"/>
                <a:gd name="connsiteY42" fmla="*/ 2907039 h 3013127"/>
                <a:gd name="connsiteX43" fmla="*/ 1620530 w 2934323"/>
                <a:gd name="connsiteY43" fmla="*/ 2970101 h 3013127"/>
                <a:gd name="connsiteX44" fmla="*/ 1441854 w 2934323"/>
                <a:gd name="connsiteY44" fmla="*/ 2907039 h 3013127"/>
                <a:gd name="connsiteX45" fmla="*/ 1410323 w 2934323"/>
                <a:gd name="connsiteY45" fmla="*/ 2791425 h 3013127"/>
                <a:gd name="connsiteX46" fmla="*/ 1347261 w 2934323"/>
                <a:gd name="connsiteY46" fmla="*/ 2980611 h 3013127"/>
                <a:gd name="connsiteX47" fmla="*/ 1179095 w 2934323"/>
                <a:gd name="connsiteY47" fmla="*/ 3012142 h 3013127"/>
                <a:gd name="connsiteX48" fmla="*/ 1095013 w 2934323"/>
                <a:gd name="connsiteY48" fmla="*/ 2970101 h 3013127"/>
                <a:gd name="connsiteX49" fmla="*/ 1073992 w 2934323"/>
                <a:gd name="connsiteY49" fmla="*/ 2812446 h 3013127"/>
                <a:gd name="connsiteX50" fmla="*/ 937357 w 2934323"/>
                <a:gd name="connsiteY50" fmla="*/ 2970101 h 3013127"/>
                <a:gd name="connsiteX51" fmla="*/ 800723 w 2934323"/>
                <a:gd name="connsiteY51" fmla="*/ 2980611 h 3013127"/>
                <a:gd name="connsiteX52" fmla="*/ 716640 w 2934323"/>
                <a:gd name="connsiteY52" fmla="*/ 2854487 h 3013127"/>
                <a:gd name="connsiteX53" fmla="*/ 706130 w 2934323"/>
                <a:gd name="connsiteY53" fmla="*/ 2728363 h 3013127"/>
                <a:gd name="connsiteX54" fmla="*/ 548475 w 2934323"/>
                <a:gd name="connsiteY54" fmla="*/ 2833466 h 3013127"/>
                <a:gd name="connsiteX55" fmla="*/ 422351 w 2934323"/>
                <a:gd name="connsiteY55" fmla="*/ 2854487 h 3013127"/>
                <a:gd name="connsiteX56" fmla="*/ 369799 w 2934323"/>
                <a:gd name="connsiteY56" fmla="*/ 2696832 h 3013127"/>
                <a:gd name="connsiteX57" fmla="*/ 390819 w 2934323"/>
                <a:gd name="connsiteY57" fmla="*/ 2612749 h 3013127"/>
                <a:gd name="connsiteX58" fmla="*/ 191123 w 2934323"/>
                <a:gd name="connsiteY58" fmla="*/ 2633770 h 3013127"/>
                <a:gd name="connsiteX59" fmla="*/ 138571 w 2934323"/>
                <a:gd name="connsiteY59" fmla="*/ 2528666 h 3013127"/>
                <a:gd name="connsiteX60" fmla="*/ 180613 w 2934323"/>
                <a:gd name="connsiteY60" fmla="*/ 2349991 h 3013127"/>
                <a:gd name="connsiteX61" fmla="*/ 96530 w 2934323"/>
                <a:gd name="connsiteY61" fmla="*/ 2339480 h 3013127"/>
                <a:gd name="connsiteX62" fmla="*/ 1937 w 2934323"/>
                <a:gd name="connsiteY62" fmla="*/ 2265908 h 3013127"/>
                <a:gd name="connsiteX63" fmla="*/ 33468 w 2934323"/>
                <a:gd name="connsiteY63" fmla="*/ 584253 h 3013127"/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00474 h 3013127"/>
                <a:gd name="connsiteX3" fmla="*/ 422351 w 2934323"/>
                <a:gd name="connsiteY3" fmla="*/ 289963 h 3013127"/>
                <a:gd name="connsiteX4" fmla="*/ 601026 w 2934323"/>
                <a:gd name="connsiteY4" fmla="*/ 426598 h 3013127"/>
                <a:gd name="connsiteX5" fmla="*/ 622047 w 2934323"/>
                <a:gd name="connsiteY5" fmla="*/ 132308 h 3013127"/>
                <a:gd name="connsiteX6" fmla="*/ 832254 w 2934323"/>
                <a:gd name="connsiteY6" fmla="*/ 6184 h 3013127"/>
                <a:gd name="connsiteX7" fmla="*/ 968888 w 2934323"/>
                <a:gd name="connsiteY7" fmla="*/ 37715 h 3013127"/>
                <a:gd name="connsiteX8" fmla="*/ 1147564 w 2934323"/>
                <a:gd name="connsiteY8" fmla="*/ 195370 h 3013127"/>
                <a:gd name="connsiteX9" fmla="*/ 1305219 w 2934323"/>
                <a:gd name="connsiteY9" fmla="*/ 27204 h 3013127"/>
                <a:gd name="connsiteX10" fmla="*/ 1504916 w 2934323"/>
                <a:gd name="connsiteY10" fmla="*/ 16694 h 3013127"/>
                <a:gd name="connsiteX11" fmla="*/ 1673082 w 2934323"/>
                <a:gd name="connsiteY11" fmla="*/ 163839 h 3013127"/>
                <a:gd name="connsiteX12" fmla="*/ 1704613 w 2934323"/>
                <a:gd name="connsiteY12" fmla="*/ 289963 h 3013127"/>
                <a:gd name="connsiteX13" fmla="*/ 1914819 w 2934323"/>
                <a:gd name="connsiteY13" fmla="*/ 90266 h 3013127"/>
                <a:gd name="connsiteX14" fmla="*/ 2082985 w 2934323"/>
                <a:gd name="connsiteY14" fmla="*/ 153329 h 3013127"/>
                <a:gd name="connsiteX15" fmla="*/ 2156557 w 2934323"/>
                <a:gd name="connsiteY15" fmla="*/ 321494 h 3013127"/>
                <a:gd name="connsiteX16" fmla="*/ 2114516 w 2934323"/>
                <a:gd name="connsiteY16" fmla="*/ 426598 h 3013127"/>
                <a:gd name="connsiteX17" fmla="*/ 2398295 w 2934323"/>
                <a:gd name="connsiteY17" fmla="*/ 374046 h 3013127"/>
                <a:gd name="connsiteX18" fmla="*/ 2482378 w 2934323"/>
                <a:gd name="connsiteY18" fmla="*/ 521191 h 3013127"/>
                <a:gd name="connsiteX19" fmla="*/ 2398295 w 2934323"/>
                <a:gd name="connsiteY19" fmla="*/ 762929 h 3013127"/>
                <a:gd name="connsiteX20" fmla="*/ 2576971 w 2934323"/>
                <a:gd name="connsiteY20" fmla="*/ 762929 h 3013127"/>
                <a:gd name="connsiteX21" fmla="*/ 2766157 w 2934323"/>
                <a:gd name="connsiteY21" fmla="*/ 889053 h 3013127"/>
                <a:gd name="connsiteX22" fmla="*/ 2692585 w 2934323"/>
                <a:gd name="connsiteY22" fmla="*/ 1099260 h 3013127"/>
                <a:gd name="connsiteX23" fmla="*/ 2566461 w 2934323"/>
                <a:gd name="connsiteY23" fmla="*/ 1204363 h 3013127"/>
                <a:gd name="connsiteX24" fmla="*/ 2860751 w 2934323"/>
                <a:gd name="connsiteY24" fmla="*/ 1235894 h 3013127"/>
                <a:gd name="connsiteX25" fmla="*/ 2934323 w 2934323"/>
                <a:gd name="connsiteY25" fmla="*/ 1425080 h 3013127"/>
                <a:gd name="connsiteX26" fmla="*/ 2787178 w 2934323"/>
                <a:gd name="connsiteY26" fmla="*/ 1572225 h 3013127"/>
                <a:gd name="connsiteX27" fmla="*/ 2661054 w 2934323"/>
                <a:gd name="connsiteY27" fmla="*/ 1645798 h 3013127"/>
                <a:gd name="connsiteX28" fmla="*/ 2797688 w 2934323"/>
                <a:gd name="connsiteY28" fmla="*/ 1803453 h 3013127"/>
                <a:gd name="connsiteX29" fmla="*/ 2829219 w 2934323"/>
                <a:gd name="connsiteY29" fmla="*/ 1992639 h 3013127"/>
                <a:gd name="connsiteX30" fmla="*/ 2713606 w 2934323"/>
                <a:gd name="connsiteY30" fmla="*/ 2076722 h 3013127"/>
                <a:gd name="connsiteX31" fmla="*/ 2545440 w 2934323"/>
                <a:gd name="connsiteY31" fmla="*/ 2055701 h 3013127"/>
                <a:gd name="connsiteX32" fmla="*/ 2713606 w 2934323"/>
                <a:gd name="connsiteY32" fmla="*/ 2244887 h 3013127"/>
                <a:gd name="connsiteX33" fmla="*/ 2682075 w 2934323"/>
                <a:gd name="connsiteY33" fmla="*/ 2360501 h 3013127"/>
                <a:gd name="connsiteX34" fmla="*/ 2534930 w 2934323"/>
                <a:gd name="connsiteY34" fmla="*/ 2402542 h 3013127"/>
                <a:gd name="connsiteX35" fmla="*/ 2387785 w 2934323"/>
                <a:gd name="connsiteY35" fmla="*/ 2392032 h 3013127"/>
                <a:gd name="connsiteX36" fmla="*/ 2461357 w 2934323"/>
                <a:gd name="connsiteY36" fmla="*/ 2560198 h 3013127"/>
                <a:gd name="connsiteX37" fmla="*/ 2356254 w 2934323"/>
                <a:gd name="connsiteY37" fmla="*/ 2728363 h 3013127"/>
                <a:gd name="connsiteX38" fmla="*/ 2209109 w 2934323"/>
                <a:gd name="connsiteY38" fmla="*/ 2749384 h 3013127"/>
                <a:gd name="connsiteX39" fmla="*/ 2125026 w 2934323"/>
                <a:gd name="connsiteY39" fmla="*/ 2654791 h 3013127"/>
                <a:gd name="connsiteX40" fmla="*/ 2104006 w 2934323"/>
                <a:gd name="connsiteY40" fmla="*/ 2843977 h 3013127"/>
                <a:gd name="connsiteX41" fmla="*/ 1956861 w 2934323"/>
                <a:gd name="connsiteY41" fmla="*/ 2886018 h 3013127"/>
                <a:gd name="connsiteX42" fmla="*/ 1788695 w 2934323"/>
                <a:gd name="connsiteY42" fmla="*/ 2728363 h 3013127"/>
                <a:gd name="connsiteX43" fmla="*/ 1736144 w 2934323"/>
                <a:gd name="connsiteY43" fmla="*/ 2907039 h 3013127"/>
                <a:gd name="connsiteX44" fmla="*/ 1620530 w 2934323"/>
                <a:gd name="connsiteY44" fmla="*/ 2970101 h 3013127"/>
                <a:gd name="connsiteX45" fmla="*/ 1441854 w 2934323"/>
                <a:gd name="connsiteY45" fmla="*/ 2907039 h 3013127"/>
                <a:gd name="connsiteX46" fmla="*/ 1410323 w 2934323"/>
                <a:gd name="connsiteY46" fmla="*/ 2791425 h 3013127"/>
                <a:gd name="connsiteX47" fmla="*/ 1347261 w 2934323"/>
                <a:gd name="connsiteY47" fmla="*/ 2980611 h 3013127"/>
                <a:gd name="connsiteX48" fmla="*/ 1179095 w 2934323"/>
                <a:gd name="connsiteY48" fmla="*/ 3012142 h 3013127"/>
                <a:gd name="connsiteX49" fmla="*/ 1095013 w 2934323"/>
                <a:gd name="connsiteY49" fmla="*/ 2970101 h 3013127"/>
                <a:gd name="connsiteX50" fmla="*/ 1073992 w 2934323"/>
                <a:gd name="connsiteY50" fmla="*/ 2812446 h 3013127"/>
                <a:gd name="connsiteX51" fmla="*/ 937357 w 2934323"/>
                <a:gd name="connsiteY51" fmla="*/ 2970101 h 3013127"/>
                <a:gd name="connsiteX52" fmla="*/ 800723 w 2934323"/>
                <a:gd name="connsiteY52" fmla="*/ 2980611 h 3013127"/>
                <a:gd name="connsiteX53" fmla="*/ 716640 w 2934323"/>
                <a:gd name="connsiteY53" fmla="*/ 2854487 h 3013127"/>
                <a:gd name="connsiteX54" fmla="*/ 706130 w 2934323"/>
                <a:gd name="connsiteY54" fmla="*/ 2728363 h 3013127"/>
                <a:gd name="connsiteX55" fmla="*/ 548475 w 2934323"/>
                <a:gd name="connsiteY55" fmla="*/ 2833466 h 3013127"/>
                <a:gd name="connsiteX56" fmla="*/ 422351 w 2934323"/>
                <a:gd name="connsiteY56" fmla="*/ 2854487 h 3013127"/>
                <a:gd name="connsiteX57" fmla="*/ 369799 w 2934323"/>
                <a:gd name="connsiteY57" fmla="*/ 2696832 h 3013127"/>
                <a:gd name="connsiteX58" fmla="*/ 390819 w 2934323"/>
                <a:gd name="connsiteY58" fmla="*/ 2612749 h 3013127"/>
                <a:gd name="connsiteX59" fmla="*/ 191123 w 2934323"/>
                <a:gd name="connsiteY59" fmla="*/ 2633770 h 3013127"/>
                <a:gd name="connsiteX60" fmla="*/ 138571 w 2934323"/>
                <a:gd name="connsiteY60" fmla="*/ 2528666 h 3013127"/>
                <a:gd name="connsiteX61" fmla="*/ 180613 w 2934323"/>
                <a:gd name="connsiteY61" fmla="*/ 2349991 h 3013127"/>
                <a:gd name="connsiteX62" fmla="*/ 96530 w 2934323"/>
                <a:gd name="connsiteY62" fmla="*/ 2339480 h 3013127"/>
                <a:gd name="connsiteX63" fmla="*/ 1937 w 2934323"/>
                <a:gd name="connsiteY63" fmla="*/ 2265908 h 3013127"/>
                <a:gd name="connsiteX64" fmla="*/ 33468 w 2934323"/>
                <a:gd name="connsiteY64" fmla="*/ 584253 h 3013127"/>
                <a:gd name="connsiteX0" fmla="*/ 33370 w 2934225"/>
                <a:gd name="connsiteY0" fmla="*/ 584253 h 3013127"/>
                <a:gd name="connsiteX1" fmla="*/ 96432 w 2934225"/>
                <a:gd name="connsiteY1" fmla="*/ 437109 h 3013127"/>
                <a:gd name="connsiteX2" fmla="*/ 243577 w 2934225"/>
                <a:gd name="connsiteY2" fmla="*/ 300474 h 3013127"/>
                <a:gd name="connsiteX3" fmla="*/ 422253 w 2934225"/>
                <a:gd name="connsiteY3" fmla="*/ 289963 h 3013127"/>
                <a:gd name="connsiteX4" fmla="*/ 600928 w 2934225"/>
                <a:gd name="connsiteY4" fmla="*/ 426598 h 3013127"/>
                <a:gd name="connsiteX5" fmla="*/ 621949 w 2934225"/>
                <a:gd name="connsiteY5" fmla="*/ 132308 h 3013127"/>
                <a:gd name="connsiteX6" fmla="*/ 832156 w 2934225"/>
                <a:gd name="connsiteY6" fmla="*/ 6184 h 3013127"/>
                <a:gd name="connsiteX7" fmla="*/ 968790 w 2934225"/>
                <a:gd name="connsiteY7" fmla="*/ 37715 h 3013127"/>
                <a:gd name="connsiteX8" fmla="*/ 1147466 w 2934225"/>
                <a:gd name="connsiteY8" fmla="*/ 195370 h 3013127"/>
                <a:gd name="connsiteX9" fmla="*/ 1305121 w 2934225"/>
                <a:gd name="connsiteY9" fmla="*/ 27204 h 3013127"/>
                <a:gd name="connsiteX10" fmla="*/ 1504818 w 2934225"/>
                <a:gd name="connsiteY10" fmla="*/ 16694 h 3013127"/>
                <a:gd name="connsiteX11" fmla="*/ 1672984 w 2934225"/>
                <a:gd name="connsiteY11" fmla="*/ 163839 h 3013127"/>
                <a:gd name="connsiteX12" fmla="*/ 1704515 w 2934225"/>
                <a:gd name="connsiteY12" fmla="*/ 289963 h 3013127"/>
                <a:gd name="connsiteX13" fmla="*/ 1914721 w 2934225"/>
                <a:gd name="connsiteY13" fmla="*/ 90266 h 3013127"/>
                <a:gd name="connsiteX14" fmla="*/ 2082887 w 2934225"/>
                <a:gd name="connsiteY14" fmla="*/ 153329 h 3013127"/>
                <a:gd name="connsiteX15" fmla="*/ 2156459 w 2934225"/>
                <a:gd name="connsiteY15" fmla="*/ 321494 h 3013127"/>
                <a:gd name="connsiteX16" fmla="*/ 2114418 w 2934225"/>
                <a:gd name="connsiteY16" fmla="*/ 426598 h 3013127"/>
                <a:gd name="connsiteX17" fmla="*/ 2398197 w 2934225"/>
                <a:gd name="connsiteY17" fmla="*/ 374046 h 3013127"/>
                <a:gd name="connsiteX18" fmla="*/ 2482280 w 2934225"/>
                <a:gd name="connsiteY18" fmla="*/ 521191 h 3013127"/>
                <a:gd name="connsiteX19" fmla="*/ 2398197 w 2934225"/>
                <a:gd name="connsiteY19" fmla="*/ 762929 h 3013127"/>
                <a:gd name="connsiteX20" fmla="*/ 2576873 w 2934225"/>
                <a:gd name="connsiteY20" fmla="*/ 762929 h 3013127"/>
                <a:gd name="connsiteX21" fmla="*/ 2766059 w 2934225"/>
                <a:gd name="connsiteY21" fmla="*/ 889053 h 3013127"/>
                <a:gd name="connsiteX22" fmla="*/ 2692487 w 2934225"/>
                <a:gd name="connsiteY22" fmla="*/ 1099260 h 3013127"/>
                <a:gd name="connsiteX23" fmla="*/ 2566363 w 2934225"/>
                <a:gd name="connsiteY23" fmla="*/ 1204363 h 3013127"/>
                <a:gd name="connsiteX24" fmla="*/ 2860653 w 2934225"/>
                <a:gd name="connsiteY24" fmla="*/ 1235894 h 3013127"/>
                <a:gd name="connsiteX25" fmla="*/ 2934225 w 2934225"/>
                <a:gd name="connsiteY25" fmla="*/ 1425080 h 3013127"/>
                <a:gd name="connsiteX26" fmla="*/ 2787080 w 2934225"/>
                <a:gd name="connsiteY26" fmla="*/ 1572225 h 3013127"/>
                <a:gd name="connsiteX27" fmla="*/ 2660956 w 2934225"/>
                <a:gd name="connsiteY27" fmla="*/ 1645798 h 3013127"/>
                <a:gd name="connsiteX28" fmla="*/ 2797590 w 2934225"/>
                <a:gd name="connsiteY28" fmla="*/ 1803453 h 3013127"/>
                <a:gd name="connsiteX29" fmla="*/ 2829121 w 2934225"/>
                <a:gd name="connsiteY29" fmla="*/ 1992639 h 3013127"/>
                <a:gd name="connsiteX30" fmla="*/ 2713508 w 2934225"/>
                <a:gd name="connsiteY30" fmla="*/ 2076722 h 3013127"/>
                <a:gd name="connsiteX31" fmla="*/ 2545342 w 2934225"/>
                <a:gd name="connsiteY31" fmla="*/ 2055701 h 3013127"/>
                <a:gd name="connsiteX32" fmla="*/ 2713508 w 2934225"/>
                <a:gd name="connsiteY32" fmla="*/ 2244887 h 3013127"/>
                <a:gd name="connsiteX33" fmla="*/ 2681977 w 2934225"/>
                <a:gd name="connsiteY33" fmla="*/ 2360501 h 3013127"/>
                <a:gd name="connsiteX34" fmla="*/ 2534832 w 2934225"/>
                <a:gd name="connsiteY34" fmla="*/ 2402542 h 3013127"/>
                <a:gd name="connsiteX35" fmla="*/ 2387687 w 2934225"/>
                <a:gd name="connsiteY35" fmla="*/ 2392032 h 3013127"/>
                <a:gd name="connsiteX36" fmla="*/ 2461259 w 2934225"/>
                <a:gd name="connsiteY36" fmla="*/ 2560198 h 3013127"/>
                <a:gd name="connsiteX37" fmla="*/ 2356156 w 2934225"/>
                <a:gd name="connsiteY37" fmla="*/ 2728363 h 3013127"/>
                <a:gd name="connsiteX38" fmla="*/ 2209011 w 2934225"/>
                <a:gd name="connsiteY38" fmla="*/ 2749384 h 3013127"/>
                <a:gd name="connsiteX39" fmla="*/ 2124928 w 2934225"/>
                <a:gd name="connsiteY39" fmla="*/ 2654791 h 3013127"/>
                <a:gd name="connsiteX40" fmla="*/ 2103908 w 2934225"/>
                <a:gd name="connsiteY40" fmla="*/ 2843977 h 3013127"/>
                <a:gd name="connsiteX41" fmla="*/ 1956763 w 2934225"/>
                <a:gd name="connsiteY41" fmla="*/ 2886018 h 3013127"/>
                <a:gd name="connsiteX42" fmla="*/ 1788597 w 2934225"/>
                <a:gd name="connsiteY42" fmla="*/ 2728363 h 3013127"/>
                <a:gd name="connsiteX43" fmla="*/ 1736046 w 2934225"/>
                <a:gd name="connsiteY43" fmla="*/ 2907039 h 3013127"/>
                <a:gd name="connsiteX44" fmla="*/ 1620432 w 2934225"/>
                <a:gd name="connsiteY44" fmla="*/ 2970101 h 3013127"/>
                <a:gd name="connsiteX45" fmla="*/ 1441756 w 2934225"/>
                <a:gd name="connsiteY45" fmla="*/ 2907039 h 3013127"/>
                <a:gd name="connsiteX46" fmla="*/ 1410225 w 2934225"/>
                <a:gd name="connsiteY46" fmla="*/ 2791425 h 3013127"/>
                <a:gd name="connsiteX47" fmla="*/ 1347163 w 2934225"/>
                <a:gd name="connsiteY47" fmla="*/ 2980611 h 3013127"/>
                <a:gd name="connsiteX48" fmla="*/ 1178997 w 2934225"/>
                <a:gd name="connsiteY48" fmla="*/ 3012142 h 3013127"/>
                <a:gd name="connsiteX49" fmla="*/ 1094915 w 2934225"/>
                <a:gd name="connsiteY49" fmla="*/ 2970101 h 3013127"/>
                <a:gd name="connsiteX50" fmla="*/ 1073894 w 2934225"/>
                <a:gd name="connsiteY50" fmla="*/ 2812446 h 3013127"/>
                <a:gd name="connsiteX51" fmla="*/ 937259 w 2934225"/>
                <a:gd name="connsiteY51" fmla="*/ 2970101 h 3013127"/>
                <a:gd name="connsiteX52" fmla="*/ 800625 w 2934225"/>
                <a:gd name="connsiteY52" fmla="*/ 2980611 h 3013127"/>
                <a:gd name="connsiteX53" fmla="*/ 716542 w 2934225"/>
                <a:gd name="connsiteY53" fmla="*/ 2854487 h 3013127"/>
                <a:gd name="connsiteX54" fmla="*/ 706032 w 2934225"/>
                <a:gd name="connsiteY54" fmla="*/ 2728363 h 3013127"/>
                <a:gd name="connsiteX55" fmla="*/ 548377 w 2934225"/>
                <a:gd name="connsiteY55" fmla="*/ 2833466 h 3013127"/>
                <a:gd name="connsiteX56" fmla="*/ 422253 w 2934225"/>
                <a:gd name="connsiteY56" fmla="*/ 2854487 h 3013127"/>
                <a:gd name="connsiteX57" fmla="*/ 369701 w 2934225"/>
                <a:gd name="connsiteY57" fmla="*/ 2696832 h 3013127"/>
                <a:gd name="connsiteX58" fmla="*/ 390721 w 2934225"/>
                <a:gd name="connsiteY58" fmla="*/ 2612749 h 3013127"/>
                <a:gd name="connsiteX59" fmla="*/ 191025 w 2934225"/>
                <a:gd name="connsiteY59" fmla="*/ 2633770 h 3013127"/>
                <a:gd name="connsiteX60" fmla="*/ 138473 w 2934225"/>
                <a:gd name="connsiteY60" fmla="*/ 2528666 h 3013127"/>
                <a:gd name="connsiteX61" fmla="*/ 180515 w 2934225"/>
                <a:gd name="connsiteY61" fmla="*/ 2349991 h 3013127"/>
                <a:gd name="connsiteX62" fmla="*/ 96432 w 2934225"/>
                <a:gd name="connsiteY62" fmla="*/ 2339480 h 3013127"/>
                <a:gd name="connsiteX63" fmla="*/ 1839 w 2934225"/>
                <a:gd name="connsiteY63" fmla="*/ 2265908 h 3013127"/>
                <a:gd name="connsiteX64" fmla="*/ 33370 w 2934225"/>
                <a:gd name="connsiteY64" fmla="*/ 584253 h 3013127"/>
                <a:gd name="connsiteX0" fmla="*/ 25141 w 2936506"/>
                <a:gd name="connsiteY0" fmla="*/ 731398 h 3013127"/>
                <a:gd name="connsiteX1" fmla="*/ 98713 w 2936506"/>
                <a:gd name="connsiteY1" fmla="*/ 437109 h 3013127"/>
                <a:gd name="connsiteX2" fmla="*/ 245858 w 2936506"/>
                <a:gd name="connsiteY2" fmla="*/ 300474 h 3013127"/>
                <a:gd name="connsiteX3" fmla="*/ 424534 w 2936506"/>
                <a:gd name="connsiteY3" fmla="*/ 289963 h 3013127"/>
                <a:gd name="connsiteX4" fmla="*/ 603209 w 2936506"/>
                <a:gd name="connsiteY4" fmla="*/ 426598 h 3013127"/>
                <a:gd name="connsiteX5" fmla="*/ 624230 w 2936506"/>
                <a:gd name="connsiteY5" fmla="*/ 132308 h 3013127"/>
                <a:gd name="connsiteX6" fmla="*/ 834437 w 2936506"/>
                <a:gd name="connsiteY6" fmla="*/ 6184 h 3013127"/>
                <a:gd name="connsiteX7" fmla="*/ 971071 w 2936506"/>
                <a:gd name="connsiteY7" fmla="*/ 37715 h 3013127"/>
                <a:gd name="connsiteX8" fmla="*/ 1149747 w 2936506"/>
                <a:gd name="connsiteY8" fmla="*/ 195370 h 3013127"/>
                <a:gd name="connsiteX9" fmla="*/ 1307402 w 2936506"/>
                <a:gd name="connsiteY9" fmla="*/ 27204 h 3013127"/>
                <a:gd name="connsiteX10" fmla="*/ 1507099 w 2936506"/>
                <a:gd name="connsiteY10" fmla="*/ 16694 h 3013127"/>
                <a:gd name="connsiteX11" fmla="*/ 1675265 w 2936506"/>
                <a:gd name="connsiteY11" fmla="*/ 163839 h 3013127"/>
                <a:gd name="connsiteX12" fmla="*/ 1706796 w 2936506"/>
                <a:gd name="connsiteY12" fmla="*/ 289963 h 3013127"/>
                <a:gd name="connsiteX13" fmla="*/ 1917002 w 2936506"/>
                <a:gd name="connsiteY13" fmla="*/ 90266 h 3013127"/>
                <a:gd name="connsiteX14" fmla="*/ 2085168 w 2936506"/>
                <a:gd name="connsiteY14" fmla="*/ 153329 h 3013127"/>
                <a:gd name="connsiteX15" fmla="*/ 2158740 w 2936506"/>
                <a:gd name="connsiteY15" fmla="*/ 321494 h 3013127"/>
                <a:gd name="connsiteX16" fmla="*/ 2116699 w 2936506"/>
                <a:gd name="connsiteY16" fmla="*/ 426598 h 3013127"/>
                <a:gd name="connsiteX17" fmla="*/ 2400478 w 2936506"/>
                <a:gd name="connsiteY17" fmla="*/ 374046 h 3013127"/>
                <a:gd name="connsiteX18" fmla="*/ 2484561 w 2936506"/>
                <a:gd name="connsiteY18" fmla="*/ 521191 h 3013127"/>
                <a:gd name="connsiteX19" fmla="*/ 2400478 w 2936506"/>
                <a:gd name="connsiteY19" fmla="*/ 762929 h 3013127"/>
                <a:gd name="connsiteX20" fmla="*/ 2579154 w 2936506"/>
                <a:gd name="connsiteY20" fmla="*/ 762929 h 3013127"/>
                <a:gd name="connsiteX21" fmla="*/ 2768340 w 2936506"/>
                <a:gd name="connsiteY21" fmla="*/ 889053 h 3013127"/>
                <a:gd name="connsiteX22" fmla="*/ 2694768 w 2936506"/>
                <a:gd name="connsiteY22" fmla="*/ 1099260 h 3013127"/>
                <a:gd name="connsiteX23" fmla="*/ 2568644 w 2936506"/>
                <a:gd name="connsiteY23" fmla="*/ 1204363 h 3013127"/>
                <a:gd name="connsiteX24" fmla="*/ 2862934 w 2936506"/>
                <a:gd name="connsiteY24" fmla="*/ 1235894 h 3013127"/>
                <a:gd name="connsiteX25" fmla="*/ 2936506 w 2936506"/>
                <a:gd name="connsiteY25" fmla="*/ 1425080 h 3013127"/>
                <a:gd name="connsiteX26" fmla="*/ 2789361 w 2936506"/>
                <a:gd name="connsiteY26" fmla="*/ 1572225 h 3013127"/>
                <a:gd name="connsiteX27" fmla="*/ 2663237 w 2936506"/>
                <a:gd name="connsiteY27" fmla="*/ 1645798 h 3013127"/>
                <a:gd name="connsiteX28" fmla="*/ 2799871 w 2936506"/>
                <a:gd name="connsiteY28" fmla="*/ 1803453 h 3013127"/>
                <a:gd name="connsiteX29" fmla="*/ 2831402 w 2936506"/>
                <a:gd name="connsiteY29" fmla="*/ 1992639 h 3013127"/>
                <a:gd name="connsiteX30" fmla="*/ 2715789 w 2936506"/>
                <a:gd name="connsiteY30" fmla="*/ 2076722 h 3013127"/>
                <a:gd name="connsiteX31" fmla="*/ 2547623 w 2936506"/>
                <a:gd name="connsiteY31" fmla="*/ 2055701 h 3013127"/>
                <a:gd name="connsiteX32" fmla="*/ 2715789 w 2936506"/>
                <a:gd name="connsiteY32" fmla="*/ 2244887 h 3013127"/>
                <a:gd name="connsiteX33" fmla="*/ 2684258 w 2936506"/>
                <a:gd name="connsiteY33" fmla="*/ 2360501 h 3013127"/>
                <a:gd name="connsiteX34" fmla="*/ 2537113 w 2936506"/>
                <a:gd name="connsiteY34" fmla="*/ 2402542 h 3013127"/>
                <a:gd name="connsiteX35" fmla="*/ 2389968 w 2936506"/>
                <a:gd name="connsiteY35" fmla="*/ 2392032 h 3013127"/>
                <a:gd name="connsiteX36" fmla="*/ 2463540 w 2936506"/>
                <a:gd name="connsiteY36" fmla="*/ 2560198 h 3013127"/>
                <a:gd name="connsiteX37" fmla="*/ 2358437 w 2936506"/>
                <a:gd name="connsiteY37" fmla="*/ 2728363 h 3013127"/>
                <a:gd name="connsiteX38" fmla="*/ 2211292 w 2936506"/>
                <a:gd name="connsiteY38" fmla="*/ 2749384 h 3013127"/>
                <a:gd name="connsiteX39" fmla="*/ 2127209 w 2936506"/>
                <a:gd name="connsiteY39" fmla="*/ 2654791 h 3013127"/>
                <a:gd name="connsiteX40" fmla="*/ 2106189 w 2936506"/>
                <a:gd name="connsiteY40" fmla="*/ 2843977 h 3013127"/>
                <a:gd name="connsiteX41" fmla="*/ 1959044 w 2936506"/>
                <a:gd name="connsiteY41" fmla="*/ 2886018 h 3013127"/>
                <a:gd name="connsiteX42" fmla="*/ 1790878 w 2936506"/>
                <a:gd name="connsiteY42" fmla="*/ 2728363 h 3013127"/>
                <a:gd name="connsiteX43" fmla="*/ 1738327 w 2936506"/>
                <a:gd name="connsiteY43" fmla="*/ 2907039 h 3013127"/>
                <a:gd name="connsiteX44" fmla="*/ 1622713 w 2936506"/>
                <a:gd name="connsiteY44" fmla="*/ 2970101 h 3013127"/>
                <a:gd name="connsiteX45" fmla="*/ 1444037 w 2936506"/>
                <a:gd name="connsiteY45" fmla="*/ 2907039 h 3013127"/>
                <a:gd name="connsiteX46" fmla="*/ 1412506 w 2936506"/>
                <a:gd name="connsiteY46" fmla="*/ 2791425 h 3013127"/>
                <a:gd name="connsiteX47" fmla="*/ 1349444 w 2936506"/>
                <a:gd name="connsiteY47" fmla="*/ 2980611 h 3013127"/>
                <a:gd name="connsiteX48" fmla="*/ 1181278 w 2936506"/>
                <a:gd name="connsiteY48" fmla="*/ 3012142 h 3013127"/>
                <a:gd name="connsiteX49" fmla="*/ 1097196 w 2936506"/>
                <a:gd name="connsiteY49" fmla="*/ 2970101 h 3013127"/>
                <a:gd name="connsiteX50" fmla="*/ 1076175 w 2936506"/>
                <a:gd name="connsiteY50" fmla="*/ 2812446 h 3013127"/>
                <a:gd name="connsiteX51" fmla="*/ 939540 w 2936506"/>
                <a:gd name="connsiteY51" fmla="*/ 2970101 h 3013127"/>
                <a:gd name="connsiteX52" fmla="*/ 802906 w 2936506"/>
                <a:gd name="connsiteY52" fmla="*/ 2980611 h 3013127"/>
                <a:gd name="connsiteX53" fmla="*/ 718823 w 2936506"/>
                <a:gd name="connsiteY53" fmla="*/ 2854487 h 3013127"/>
                <a:gd name="connsiteX54" fmla="*/ 708313 w 2936506"/>
                <a:gd name="connsiteY54" fmla="*/ 2728363 h 3013127"/>
                <a:gd name="connsiteX55" fmla="*/ 550658 w 2936506"/>
                <a:gd name="connsiteY55" fmla="*/ 2833466 h 3013127"/>
                <a:gd name="connsiteX56" fmla="*/ 424534 w 2936506"/>
                <a:gd name="connsiteY56" fmla="*/ 2854487 h 3013127"/>
                <a:gd name="connsiteX57" fmla="*/ 371982 w 2936506"/>
                <a:gd name="connsiteY57" fmla="*/ 2696832 h 3013127"/>
                <a:gd name="connsiteX58" fmla="*/ 393002 w 2936506"/>
                <a:gd name="connsiteY58" fmla="*/ 2612749 h 3013127"/>
                <a:gd name="connsiteX59" fmla="*/ 193306 w 2936506"/>
                <a:gd name="connsiteY59" fmla="*/ 2633770 h 3013127"/>
                <a:gd name="connsiteX60" fmla="*/ 140754 w 2936506"/>
                <a:gd name="connsiteY60" fmla="*/ 2528666 h 3013127"/>
                <a:gd name="connsiteX61" fmla="*/ 182796 w 2936506"/>
                <a:gd name="connsiteY61" fmla="*/ 2349991 h 3013127"/>
                <a:gd name="connsiteX62" fmla="*/ 98713 w 2936506"/>
                <a:gd name="connsiteY62" fmla="*/ 2339480 h 3013127"/>
                <a:gd name="connsiteX63" fmla="*/ 4120 w 2936506"/>
                <a:gd name="connsiteY63" fmla="*/ 2265908 h 3013127"/>
                <a:gd name="connsiteX64" fmla="*/ 25141 w 2936506"/>
                <a:gd name="connsiteY64" fmla="*/ 731398 h 301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36506" h="3013127">
                  <a:moveTo>
                    <a:pt x="25141" y="731398"/>
                  </a:moveTo>
                  <a:cubicBezTo>
                    <a:pt x="40906" y="426598"/>
                    <a:pt x="61927" y="508930"/>
                    <a:pt x="98713" y="437109"/>
                  </a:cubicBezTo>
                  <a:cubicBezTo>
                    <a:pt x="135499" y="365288"/>
                    <a:pt x="191555" y="324998"/>
                    <a:pt x="245858" y="300474"/>
                  </a:cubicBezTo>
                  <a:cubicBezTo>
                    <a:pt x="300162" y="275950"/>
                    <a:pt x="364976" y="281204"/>
                    <a:pt x="424534" y="289963"/>
                  </a:cubicBezTo>
                  <a:cubicBezTo>
                    <a:pt x="484093" y="298722"/>
                    <a:pt x="569926" y="452874"/>
                    <a:pt x="603209" y="426598"/>
                  </a:cubicBezTo>
                  <a:cubicBezTo>
                    <a:pt x="636492" y="400322"/>
                    <a:pt x="585692" y="202377"/>
                    <a:pt x="624230" y="132308"/>
                  </a:cubicBezTo>
                  <a:cubicBezTo>
                    <a:pt x="662768" y="62239"/>
                    <a:pt x="776630" y="21949"/>
                    <a:pt x="834437" y="6184"/>
                  </a:cubicBezTo>
                  <a:cubicBezTo>
                    <a:pt x="892244" y="-9581"/>
                    <a:pt x="918519" y="6184"/>
                    <a:pt x="971071" y="37715"/>
                  </a:cubicBezTo>
                  <a:cubicBezTo>
                    <a:pt x="1023623" y="69246"/>
                    <a:pt x="1093692" y="197122"/>
                    <a:pt x="1149747" y="195370"/>
                  </a:cubicBezTo>
                  <a:cubicBezTo>
                    <a:pt x="1205802" y="193618"/>
                    <a:pt x="1247843" y="56983"/>
                    <a:pt x="1307402" y="27204"/>
                  </a:cubicBezTo>
                  <a:cubicBezTo>
                    <a:pt x="1366961" y="-2575"/>
                    <a:pt x="1445789" y="-6079"/>
                    <a:pt x="1507099" y="16694"/>
                  </a:cubicBezTo>
                  <a:cubicBezTo>
                    <a:pt x="1568410" y="39466"/>
                    <a:pt x="1641982" y="118294"/>
                    <a:pt x="1675265" y="163839"/>
                  </a:cubicBezTo>
                  <a:cubicBezTo>
                    <a:pt x="1708548" y="209384"/>
                    <a:pt x="1666507" y="302225"/>
                    <a:pt x="1706796" y="289963"/>
                  </a:cubicBezTo>
                  <a:cubicBezTo>
                    <a:pt x="1747086" y="277701"/>
                    <a:pt x="1853940" y="113038"/>
                    <a:pt x="1917002" y="90266"/>
                  </a:cubicBezTo>
                  <a:cubicBezTo>
                    <a:pt x="1980064" y="67494"/>
                    <a:pt x="2044878" y="114791"/>
                    <a:pt x="2085168" y="153329"/>
                  </a:cubicBezTo>
                  <a:cubicBezTo>
                    <a:pt x="2125458" y="191867"/>
                    <a:pt x="2153485" y="275949"/>
                    <a:pt x="2158740" y="321494"/>
                  </a:cubicBezTo>
                  <a:cubicBezTo>
                    <a:pt x="2163995" y="367039"/>
                    <a:pt x="2076409" y="417839"/>
                    <a:pt x="2116699" y="426598"/>
                  </a:cubicBezTo>
                  <a:cubicBezTo>
                    <a:pt x="2156989" y="435357"/>
                    <a:pt x="2339168" y="358281"/>
                    <a:pt x="2400478" y="374046"/>
                  </a:cubicBezTo>
                  <a:cubicBezTo>
                    <a:pt x="2461788" y="389811"/>
                    <a:pt x="2484561" y="456377"/>
                    <a:pt x="2484561" y="521191"/>
                  </a:cubicBezTo>
                  <a:cubicBezTo>
                    <a:pt x="2484561" y="586005"/>
                    <a:pt x="2384713" y="722639"/>
                    <a:pt x="2400478" y="762929"/>
                  </a:cubicBezTo>
                  <a:cubicBezTo>
                    <a:pt x="2416243" y="803219"/>
                    <a:pt x="2517844" y="741908"/>
                    <a:pt x="2579154" y="762929"/>
                  </a:cubicBezTo>
                  <a:cubicBezTo>
                    <a:pt x="2640464" y="783950"/>
                    <a:pt x="2749071" y="832998"/>
                    <a:pt x="2768340" y="889053"/>
                  </a:cubicBezTo>
                  <a:cubicBezTo>
                    <a:pt x="2787609" y="945108"/>
                    <a:pt x="2728051" y="1046708"/>
                    <a:pt x="2694768" y="1099260"/>
                  </a:cubicBezTo>
                  <a:cubicBezTo>
                    <a:pt x="2661485" y="1151812"/>
                    <a:pt x="2540616" y="1181591"/>
                    <a:pt x="2568644" y="1204363"/>
                  </a:cubicBezTo>
                  <a:cubicBezTo>
                    <a:pt x="2596672" y="1227135"/>
                    <a:pt x="2801624" y="1199108"/>
                    <a:pt x="2862934" y="1235894"/>
                  </a:cubicBezTo>
                  <a:cubicBezTo>
                    <a:pt x="2924244" y="1272680"/>
                    <a:pt x="2948768" y="1369025"/>
                    <a:pt x="2936506" y="1425080"/>
                  </a:cubicBezTo>
                  <a:cubicBezTo>
                    <a:pt x="2924244" y="1481135"/>
                    <a:pt x="2834906" y="1535439"/>
                    <a:pt x="2789361" y="1572225"/>
                  </a:cubicBezTo>
                  <a:cubicBezTo>
                    <a:pt x="2743816" y="1609011"/>
                    <a:pt x="2661485" y="1607260"/>
                    <a:pt x="2663237" y="1645798"/>
                  </a:cubicBezTo>
                  <a:cubicBezTo>
                    <a:pt x="2664989" y="1684336"/>
                    <a:pt x="2771844" y="1745646"/>
                    <a:pt x="2799871" y="1803453"/>
                  </a:cubicBezTo>
                  <a:cubicBezTo>
                    <a:pt x="2827898" y="1861260"/>
                    <a:pt x="2845416" y="1947094"/>
                    <a:pt x="2831402" y="1992639"/>
                  </a:cubicBezTo>
                  <a:cubicBezTo>
                    <a:pt x="2817388" y="2038184"/>
                    <a:pt x="2763085" y="2066212"/>
                    <a:pt x="2715789" y="2076722"/>
                  </a:cubicBezTo>
                  <a:cubicBezTo>
                    <a:pt x="2668493" y="2087232"/>
                    <a:pt x="2547623" y="2027674"/>
                    <a:pt x="2547623" y="2055701"/>
                  </a:cubicBezTo>
                  <a:cubicBezTo>
                    <a:pt x="2547623" y="2083728"/>
                    <a:pt x="2693017" y="2194087"/>
                    <a:pt x="2715789" y="2244887"/>
                  </a:cubicBezTo>
                  <a:cubicBezTo>
                    <a:pt x="2738561" y="2295687"/>
                    <a:pt x="2714037" y="2334225"/>
                    <a:pt x="2684258" y="2360501"/>
                  </a:cubicBezTo>
                  <a:cubicBezTo>
                    <a:pt x="2654479" y="2386777"/>
                    <a:pt x="2586161" y="2397287"/>
                    <a:pt x="2537113" y="2402542"/>
                  </a:cubicBezTo>
                  <a:cubicBezTo>
                    <a:pt x="2488065" y="2407797"/>
                    <a:pt x="2402230" y="2365756"/>
                    <a:pt x="2389968" y="2392032"/>
                  </a:cubicBezTo>
                  <a:cubicBezTo>
                    <a:pt x="2377706" y="2418308"/>
                    <a:pt x="2468795" y="2504143"/>
                    <a:pt x="2463540" y="2560198"/>
                  </a:cubicBezTo>
                  <a:cubicBezTo>
                    <a:pt x="2458285" y="2616253"/>
                    <a:pt x="2400478" y="2696832"/>
                    <a:pt x="2358437" y="2728363"/>
                  </a:cubicBezTo>
                  <a:cubicBezTo>
                    <a:pt x="2316396" y="2759894"/>
                    <a:pt x="2249830" y="2761646"/>
                    <a:pt x="2211292" y="2749384"/>
                  </a:cubicBezTo>
                  <a:cubicBezTo>
                    <a:pt x="2172754" y="2737122"/>
                    <a:pt x="2144726" y="2639026"/>
                    <a:pt x="2127209" y="2654791"/>
                  </a:cubicBezTo>
                  <a:cubicBezTo>
                    <a:pt x="2109692" y="2670556"/>
                    <a:pt x="2134216" y="2805439"/>
                    <a:pt x="2106189" y="2843977"/>
                  </a:cubicBezTo>
                  <a:cubicBezTo>
                    <a:pt x="2078162" y="2882515"/>
                    <a:pt x="2011596" y="2905287"/>
                    <a:pt x="1959044" y="2886018"/>
                  </a:cubicBezTo>
                  <a:cubicBezTo>
                    <a:pt x="1906492" y="2866749"/>
                    <a:pt x="1827664" y="2724860"/>
                    <a:pt x="1790878" y="2728363"/>
                  </a:cubicBezTo>
                  <a:cubicBezTo>
                    <a:pt x="1754092" y="2731866"/>
                    <a:pt x="1766355" y="2866749"/>
                    <a:pt x="1738327" y="2907039"/>
                  </a:cubicBezTo>
                  <a:cubicBezTo>
                    <a:pt x="1710299" y="2947329"/>
                    <a:pt x="1671761" y="2970101"/>
                    <a:pt x="1622713" y="2970101"/>
                  </a:cubicBezTo>
                  <a:cubicBezTo>
                    <a:pt x="1573665" y="2970101"/>
                    <a:pt x="1479071" y="2936818"/>
                    <a:pt x="1444037" y="2907039"/>
                  </a:cubicBezTo>
                  <a:cubicBezTo>
                    <a:pt x="1409003" y="2877260"/>
                    <a:pt x="1428271" y="2779163"/>
                    <a:pt x="1412506" y="2791425"/>
                  </a:cubicBezTo>
                  <a:cubicBezTo>
                    <a:pt x="1396741" y="2803687"/>
                    <a:pt x="1387982" y="2943825"/>
                    <a:pt x="1349444" y="2980611"/>
                  </a:cubicBezTo>
                  <a:cubicBezTo>
                    <a:pt x="1310906" y="3017397"/>
                    <a:pt x="1223319" y="3013894"/>
                    <a:pt x="1181278" y="3012142"/>
                  </a:cubicBezTo>
                  <a:cubicBezTo>
                    <a:pt x="1139237" y="3010390"/>
                    <a:pt x="1114713" y="3003384"/>
                    <a:pt x="1097196" y="2970101"/>
                  </a:cubicBezTo>
                  <a:cubicBezTo>
                    <a:pt x="1079679" y="2936818"/>
                    <a:pt x="1102451" y="2812446"/>
                    <a:pt x="1076175" y="2812446"/>
                  </a:cubicBezTo>
                  <a:cubicBezTo>
                    <a:pt x="1049899" y="2812446"/>
                    <a:pt x="985085" y="2942074"/>
                    <a:pt x="939540" y="2970101"/>
                  </a:cubicBezTo>
                  <a:cubicBezTo>
                    <a:pt x="893995" y="2998128"/>
                    <a:pt x="839692" y="2999880"/>
                    <a:pt x="802906" y="2980611"/>
                  </a:cubicBezTo>
                  <a:cubicBezTo>
                    <a:pt x="766120" y="2961342"/>
                    <a:pt x="734588" y="2896528"/>
                    <a:pt x="718823" y="2854487"/>
                  </a:cubicBezTo>
                  <a:cubicBezTo>
                    <a:pt x="703058" y="2812446"/>
                    <a:pt x="736341" y="2731867"/>
                    <a:pt x="708313" y="2728363"/>
                  </a:cubicBezTo>
                  <a:cubicBezTo>
                    <a:pt x="680286" y="2724860"/>
                    <a:pt x="597954" y="2812445"/>
                    <a:pt x="550658" y="2833466"/>
                  </a:cubicBezTo>
                  <a:cubicBezTo>
                    <a:pt x="503362" y="2854487"/>
                    <a:pt x="454313" y="2877259"/>
                    <a:pt x="424534" y="2854487"/>
                  </a:cubicBezTo>
                  <a:cubicBezTo>
                    <a:pt x="394755" y="2831715"/>
                    <a:pt x="377237" y="2737122"/>
                    <a:pt x="371982" y="2696832"/>
                  </a:cubicBezTo>
                  <a:cubicBezTo>
                    <a:pt x="366727" y="2656542"/>
                    <a:pt x="422781" y="2623259"/>
                    <a:pt x="393002" y="2612749"/>
                  </a:cubicBezTo>
                  <a:cubicBezTo>
                    <a:pt x="363223" y="2602239"/>
                    <a:pt x="235347" y="2647784"/>
                    <a:pt x="193306" y="2633770"/>
                  </a:cubicBezTo>
                  <a:cubicBezTo>
                    <a:pt x="151265" y="2619756"/>
                    <a:pt x="142506" y="2575962"/>
                    <a:pt x="140754" y="2528666"/>
                  </a:cubicBezTo>
                  <a:cubicBezTo>
                    <a:pt x="139002" y="2481370"/>
                    <a:pt x="189803" y="2381522"/>
                    <a:pt x="182796" y="2349991"/>
                  </a:cubicBezTo>
                  <a:cubicBezTo>
                    <a:pt x="175789" y="2318460"/>
                    <a:pt x="128492" y="2353494"/>
                    <a:pt x="98713" y="2339480"/>
                  </a:cubicBezTo>
                  <a:cubicBezTo>
                    <a:pt x="68934" y="2325466"/>
                    <a:pt x="16382" y="2533922"/>
                    <a:pt x="4120" y="2265908"/>
                  </a:cubicBezTo>
                  <a:cubicBezTo>
                    <a:pt x="-8142" y="1997894"/>
                    <a:pt x="9376" y="1036198"/>
                    <a:pt x="25141" y="731398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orme libre 9"/>
            <p:cNvSpPr/>
            <p:nvPr/>
          </p:nvSpPr>
          <p:spPr>
            <a:xfrm>
              <a:off x="6526191" y="2062295"/>
              <a:ext cx="380238" cy="352366"/>
            </a:xfrm>
            <a:custGeom>
              <a:avLst/>
              <a:gdLst>
                <a:gd name="connsiteX0" fmla="*/ 0 w 310561"/>
                <a:gd name="connsiteY0" fmla="*/ 259299 h 322361"/>
                <a:gd name="connsiteX1" fmla="*/ 189186 w 310561"/>
                <a:gd name="connsiteY1" fmla="*/ 154196 h 322361"/>
                <a:gd name="connsiteX2" fmla="*/ 199696 w 310561"/>
                <a:gd name="connsiteY2" fmla="*/ 28072 h 322361"/>
                <a:gd name="connsiteX3" fmla="*/ 304800 w 310561"/>
                <a:gd name="connsiteY3" fmla="*/ 7051 h 322361"/>
                <a:gd name="connsiteX4" fmla="*/ 294290 w 310561"/>
                <a:gd name="connsiteY4" fmla="*/ 122665 h 322361"/>
                <a:gd name="connsiteX5" fmla="*/ 273269 w 310561"/>
                <a:gd name="connsiteY5" fmla="*/ 164706 h 322361"/>
                <a:gd name="connsiteX6" fmla="*/ 210207 w 310561"/>
                <a:gd name="connsiteY6" fmla="*/ 269810 h 322361"/>
                <a:gd name="connsiteX7" fmla="*/ 147145 w 310561"/>
                <a:gd name="connsiteY7" fmla="*/ 322361 h 322361"/>
                <a:gd name="connsiteX0" fmla="*/ 0 w 280873"/>
                <a:gd name="connsiteY0" fmla="*/ 288987 h 322361"/>
                <a:gd name="connsiteX1" fmla="*/ 159498 w 280873"/>
                <a:gd name="connsiteY1" fmla="*/ 154196 h 322361"/>
                <a:gd name="connsiteX2" fmla="*/ 170008 w 280873"/>
                <a:gd name="connsiteY2" fmla="*/ 28072 h 322361"/>
                <a:gd name="connsiteX3" fmla="*/ 275112 w 280873"/>
                <a:gd name="connsiteY3" fmla="*/ 7051 h 322361"/>
                <a:gd name="connsiteX4" fmla="*/ 264602 w 280873"/>
                <a:gd name="connsiteY4" fmla="*/ 122665 h 322361"/>
                <a:gd name="connsiteX5" fmla="*/ 243581 w 280873"/>
                <a:gd name="connsiteY5" fmla="*/ 164706 h 322361"/>
                <a:gd name="connsiteX6" fmla="*/ 180519 w 280873"/>
                <a:gd name="connsiteY6" fmla="*/ 269810 h 322361"/>
                <a:gd name="connsiteX7" fmla="*/ 117457 w 280873"/>
                <a:gd name="connsiteY7" fmla="*/ 322361 h 322361"/>
                <a:gd name="connsiteX0" fmla="*/ 0 w 280873"/>
                <a:gd name="connsiteY0" fmla="*/ 288987 h 352049"/>
                <a:gd name="connsiteX1" fmla="*/ 159498 w 280873"/>
                <a:gd name="connsiteY1" fmla="*/ 154196 h 352049"/>
                <a:gd name="connsiteX2" fmla="*/ 170008 w 280873"/>
                <a:gd name="connsiteY2" fmla="*/ 28072 h 352049"/>
                <a:gd name="connsiteX3" fmla="*/ 275112 w 280873"/>
                <a:gd name="connsiteY3" fmla="*/ 7051 h 352049"/>
                <a:gd name="connsiteX4" fmla="*/ 264602 w 280873"/>
                <a:gd name="connsiteY4" fmla="*/ 122665 h 352049"/>
                <a:gd name="connsiteX5" fmla="*/ 243581 w 280873"/>
                <a:gd name="connsiteY5" fmla="*/ 164706 h 352049"/>
                <a:gd name="connsiteX6" fmla="*/ 180519 w 280873"/>
                <a:gd name="connsiteY6" fmla="*/ 269810 h 352049"/>
                <a:gd name="connsiteX7" fmla="*/ 87769 w 280873"/>
                <a:gd name="connsiteY7" fmla="*/ 352049 h 352049"/>
                <a:gd name="connsiteX0" fmla="*/ 0 w 280873"/>
                <a:gd name="connsiteY0" fmla="*/ 288987 h 288987"/>
                <a:gd name="connsiteX1" fmla="*/ 159498 w 280873"/>
                <a:gd name="connsiteY1" fmla="*/ 154196 h 288987"/>
                <a:gd name="connsiteX2" fmla="*/ 170008 w 280873"/>
                <a:gd name="connsiteY2" fmla="*/ 28072 h 288987"/>
                <a:gd name="connsiteX3" fmla="*/ 275112 w 280873"/>
                <a:gd name="connsiteY3" fmla="*/ 7051 h 288987"/>
                <a:gd name="connsiteX4" fmla="*/ 264602 w 280873"/>
                <a:gd name="connsiteY4" fmla="*/ 122665 h 288987"/>
                <a:gd name="connsiteX5" fmla="*/ 243581 w 280873"/>
                <a:gd name="connsiteY5" fmla="*/ 164706 h 288987"/>
                <a:gd name="connsiteX6" fmla="*/ 180519 w 280873"/>
                <a:gd name="connsiteY6" fmla="*/ 269810 h 288987"/>
                <a:gd name="connsiteX7" fmla="*/ 4642 w 280873"/>
                <a:gd name="connsiteY7" fmla="*/ 280797 h 288987"/>
                <a:gd name="connsiteX0" fmla="*/ 0 w 280873"/>
                <a:gd name="connsiteY0" fmla="*/ 288987 h 347239"/>
                <a:gd name="connsiteX1" fmla="*/ 159498 w 280873"/>
                <a:gd name="connsiteY1" fmla="*/ 154196 h 347239"/>
                <a:gd name="connsiteX2" fmla="*/ 170008 w 280873"/>
                <a:gd name="connsiteY2" fmla="*/ 28072 h 347239"/>
                <a:gd name="connsiteX3" fmla="*/ 275112 w 280873"/>
                <a:gd name="connsiteY3" fmla="*/ 7051 h 347239"/>
                <a:gd name="connsiteX4" fmla="*/ 264602 w 280873"/>
                <a:gd name="connsiteY4" fmla="*/ 122665 h 347239"/>
                <a:gd name="connsiteX5" fmla="*/ 243581 w 280873"/>
                <a:gd name="connsiteY5" fmla="*/ 164706 h 347239"/>
                <a:gd name="connsiteX6" fmla="*/ 180519 w 280873"/>
                <a:gd name="connsiteY6" fmla="*/ 269810 h 347239"/>
                <a:gd name="connsiteX7" fmla="*/ 96573 w 280873"/>
                <a:gd name="connsiteY7" fmla="*/ 347204 h 347239"/>
                <a:gd name="connsiteX8" fmla="*/ 4642 w 280873"/>
                <a:gd name="connsiteY8" fmla="*/ 280797 h 347239"/>
                <a:gd name="connsiteX0" fmla="*/ 0 w 280873"/>
                <a:gd name="connsiteY0" fmla="*/ 288987 h 347239"/>
                <a:gd name="connsiteX1" fmla="*/ 159498 w 280873"/>
                <a:gd name="connsiteY1" fmla="*/ 154196 h 347239"/>
                <a:gd name="connsiteX2" fmla="*/ 170008 w 280873"/>
                <a:gd name="connsiteY2" fmla="*/ 28072 h 347239"/>
                <a:gd name="connsiteX3" fmla="*/ 275112 w 280873"/>
                <a:gd name="connsiteY3" fmla="*/ 7051 h 347239"/>
                <a:gd name="connsiteX4" fmla="*/ 264602 w 280873"/>
                <a:gd name="connsiteY4" fmla="*/ 122665 h 347239"/>
                <a:gd name="connsiteX5" fmla="*/ 243581 w 280873"/>
                <a:gd name="connsiteY5" fmla="*/ 164706 h 347239"/>
                <a:gd name="connsiteX6" fmla="*/ 233958 w 280873"/>
                <a:gd name="connsiteY6" fmla="*/ 287623 h 347239"/>
                <a:gd name="connsiteX7" fmla="*/ 96573 w 280873"/>
                <a:gd name="connsiteY7" fmla="*/ 347204 h 347239"/>
                <a:gd name="connsiteX8" fmla="*/ 4642 w 280873"/>
                <a:gd name="connsiteY8" fmla="*/ 280797 h 347239"/>
                <a:gd name="connsiteX0" fmla="*/ 0 w 280076"/>
                <a:gd name="connsiteY0" fmla="*/ 288987 h 347239"/>
                <a:gd name="connsiteX1" fmla="*/ 159498 w 280076"/>
                <a:gd name="connsiteY1" fmla="*/ 154196 h 347239"/>
                <a:gd name="connsiteX2" fmla="*/ 170008 w 280076"/>
                <a:gd name="connsiteY2" fmla="*/ 28072 h 347239"/>
                <a:gd name="connsiteX3" fmla="*/ 275112 w 280076"/>
                <a:gd name="connsiteY3" fmla="*/ 7051 h 347239"/>
                <a:gd name="connsiteX4" fmla="*/ 264602 w 280076"/>
                <a:gd name="connsiteY4" fmla="*/ 122665 h 347239"/>
                <a:gd name="connsiteX5" fmla="*/ 279207 w 280076"/>
                <a:gd name="connsiteY5" fmla="*/ 170644 h 347239"/>
                <a:gd name="connsiteX6" fmla="*/ 233958 w 280076"/>
                <a:gd name="connsiteY6" fmla="*/ 287623 h 347239"/>
                <a:gd name="connsiteX7" fmla="*/ 96573 w 280076"/>
                <a:gd name="connsiteY7" fmla="*/ 347204 h 347239"/>
                <a:gd name="connsiteX8" fmla="*/ 4642 w 280076"/>
                <a:gd name="connsiteY8" fmla="*/ 280797 h 347239"/>
                <a:gd name="connsiteX0" fmla="*/ 0 w 312120"/>
                <a:gd name="connsiteY0" fmla="*/ 288550 h 346802"/>
                <a:gd name="connsiteX1" fmla="*/ 159498 w 312120"/>
                <a:gd name="connsiteY1" fmla="*/ 153759 h 346802"/>
                <a:gd name="connsiteX2" fmla="*/ 170008 w 312120"/>
                <a:gd name="connsiteY2" fmla="*/ 27635 h 346802"/>
                <a:gd name="connsiteX3" fmla="*/ 275112 w 312120"/>
                <a:gd name="connsiteY3" fmla="*/ 6614 h 346802"/>
                <a:gd name="connsiteX4" fmla="*/ 312104 w 312120"/>
                <a:gd name="connsiteY4" fmla="*/ 116290 h 346802"/>
                <a:gd name="connsiteX5" fmla="*/ 279207 w 312120"/>
                <a:gd name="connsiteY5" fmla="*/ 170207 h 346802"/>
                <a:gd name="connsiteX6" fmla="*/ 233958 w 312120"/>
                <a:gd name="connsiteY6" fmla="*/ 287186 h 346802"/>
                <a:gd name="connsiteX7" fmla="*/ 96573 w 312120"/>
                <a:gd name="connsiteY7" fmla="*/ 346767 h 346802"/>
                <a:gd name="connsiteX8" fmla="*/ 4642 w 312120"/>
                <a:gd name="connsiteY8" fmla="*/ 280360 h 346802"/>
                <a:gd name="connsiteX0" fmla="*/ 0 w 312227"/>
                <a:gd name="connsiteY0" fmla="*/ 288550 h 346802"/>
                <a:gd name="connsiteX1" fmla="*/ 159498 w 312227"/>
                <a:gd name="connsiteY1" fmla="*/ 153759 h 346802"/>
                <a:gd name="connsiteX2" fmla="*/ 170008 w 312227"/>
                <a:gd name="connsiteY2" fmla="*/ 27635 h 346802"/>
                <a:gd name="connsiteX3" fmla="*/ 275112 w 312227"/>
                <a:gd name="connsiteY3" fmla="*/ 6614 h 346802"/>
                <a:gd name="connsiteX4" fmla="*/ 312104 w 312227"/>
                <a:gd name="connsiteY4" fmla="*/ 116290 h 346802"/>
                <a:gd name="connsiteX5" fmla="*/ 285145 w 312227"/>
                <a:gd name="connsiteY5" fmla="*/ 188020 h 346802"/>
                <a:gd name="connsiteX6" fmla="*/ 233958 w 312227"/>
                <a:gd name="connsiteY6" fmla="*/ 287186 h 346802"/>
                <a:gd name="connsiteX7" fmla="*/ 96573 w 312227"/>
                <a:gd name="connsiteY7" fmla="*/ 346767 h 346802"/>
                <a:gd name="connsiteX8" fmla="*/ 4642 w 312227"/>
                <a:gd name="connsiteY8" fmla="*/ 280360 h 346802"/>
                <a:gd name="connsiteX0" fmla="*/ 0 w 312227"/>
                <a:gd name="connsiteY0" fmla="*/ 288550 h 346802"/>
                <a:gd name="connsiteX1" fmla="*/ 150011 w 312227"/>
                <a:gd name="connsiteY1" fmla="*/ 210200 h 346802"/>
                <a:gd name="connsiteX2" fmla="*/ 159498 w 312227"/>
                <a:gd name="connsiteY2" fmla="*/ 153759 h 346802"/>
                <a:gd name="connsiteX3" fmla="*/ 170008 w 312227"/>
                <a:gd name="connsiteY3" fmla="*/ 27635 h 346802"/>
                <a:gd name="connsiteX4" fmla="*/ 275112 w 312227"/>
                <a:gd name="connsiteY4" fmla="*/ 6614 h 346802"/>
                <a:gd name="connsiteX5" fmla="*/ 312104 w 312227"/>
                <a:gd name="connsiteY5" fmla="*/ 116290 h 346802"/>
                <a:gd name="connsiteX6" fmla="*/ 285145 w 312227"/>
                <a:gd name="connsiteY6" fmla="*/ 188020 h 346802"/>
                <a:gd name="connsiteX7" fmla="*/ 233958 w 312227"/>
                <a:gd name="connsiteY7" fmla="*/ 287186 h 346802"/>
                <a:gd name="connsiteX8" fmla="*/ 96573 w 312227"/>
                <a:gd name="connsiteY8" fmla="*/ 346767 h 346802"/>
                <a:gd name="connsiteX9" fmla="*/ 4642 w 312227"/>
                <a:gd name="connsiteY9" fmla="*/ 280360 h 346802"/>
                <a:gd name="connsiteX0" fmla="*/ 0 w 312227"/>
                <a:gd name="connsiteY0" fmla="*/ 288177 h 346429"/>
                <a:gd name="connsiteX1" fmla="*/ 150011 w 312227"/>
                <a:gd name="connsiteY1" fmla="*/ 209827 h 346429"/>
                <a:gd name="connsiteX2" fmla="*/ 201061 w 312227"/>
                <a:gd name="connsiteY2" fmla="*/ 141510 h 346429"/>
                <a:gd name="connsiteX3" fmla="*/ 170008 w 312227"/>
                <a:gd name="connsiteY3" fmla="*/ 27262 h 346429"/>
                <a:gd name="connsiteX4" fmla="*/ 275112 w 312227"/>
                <a:gd name="connsiteY4" fmla="*/ 6241 h 346429"/>
                <a:gd name="connsiteX5" fmla="*/ 312104 w 312227"/>
                <a:gd name="connsiteY5" fmla="*/ 115917 h 346429"/>
                <a:gd name="connsiteX6" fmla="*/ 285145 w 312227"/>
                <a:gd name="connsiteY6" fmla="*/ 187647 h 346429"/>
                <a:gd name="connsiteX7" fmla="*/ 233958 w 312227"/>
                <a:gd name="connsiteY7" fmla="*/ 286813 h 346429"/>
                <a:gd name="connsiteX8" fmla="*/ 96573 w 312227"/>
                <a:gd name="connsiteY8" fmla="*/ 346394 h 346429"/>
                <a:gd name="connsiteX9" fmla="*/ 4642 w 312227"/>
                <a:gd name="connsiteY9" fmla="*/ 279987 h 346429"/>
                <a:gd name="connsiteX0" fmla="*/ 0 w 312227"/>
                <a:gd name="connsiteY0" fmla="*/ 292472 h 350724"/>
                <a:gd name="connsiteX1" fmla="*/ 150011 w 312227"/>
                <a:gd name="connsiteY1" fmla="*/ 214122 h 350724"/>
                <a:gd name="connsiteX2" fmla="*/ 201061 w 312227"/>
                <a:gd name="connsiteY2" fmla="*/ 145805 h 350724"/>
                <a:gd name="connsiteX3" fmla="*/ 199697 w 312227"/>
                <a:gd name="connsiteY3" fmla="*/ 19682 h 350724"/>
                <a:gd name="connsiteX4" fmla="*/ 275112 w 312227"/>
                <a:gd name="connsiteY4" fmla="*/ 10536 h 350724"/>
                <a:gd name="connsiteX5" fmla="*/ 312104 w 312227"/>
                <a:gd name="connsiteY5" fmla="*/ 120212 h 350724"/>
                <a:gd name="connsiteX6" fmla="*/ 285145 w 312227"/>
                <a:gd name="connsiteY6" fmla="*/ 191942 h 350724"/>
                <a:gd name="connsiteX7" fmla="*/ 233958 w 312227"/>
                <a:gd name="connsiteY7" fmla="*/ 291108 h 350724"/>
                <a:gd name="connsiteX8" fmla="*/ 96573 w 312227"/>
                <a:gd name="connsiteY8" fmla="*/ 350689 h 350724"/>
                <a:gd name="connsiteX9" fmla="*/ 4642 w 312227"/>
                <a:gd name="connsiteY9" fmla="*/ 284282 h 35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227" h="350724">
                  <a:moveTo>
                    <a:pt x="0" y="292472"/>
                  </a:moveTo>
                  <a:cubicBezTo>
                    <a:pt x="18075" y="277434"/>
                    <a:pt x="123428" y="236587"/>
                    <a:pt x="150011" y="214122"/>
                  </a:cubicBezTo>
                  <a:cubicBezTo>
                    <a:pt x="176594" y="191657"/>
                    <a:pt x="192780" y="178212"/>
                    <a:pt x="201061" y="145805"/>
                  </a:cubicBezTo>
                  <a:cubicBezTo>
                    <a:pt x="209342" y="113398"/>
                    <a:pt x="187355" y="42227"/>
                    <a:pt x="199697" y="19682"/>
                  </a:cubicBezTo>
                  <a:cubicBezTo>
                    <a:pt x="212039" y="-2863"/>
                    <a:pt x="256377" y="-6219"/>
                    <a:pt x="275112" y="10536"/>
                  </a:cubicBezTo>
                  <a:cubicBezTo>
                    <a:pt x="293847" y="27291"/>
                    <a:pt x="310432" y="89978"/>
                    <a:pt x="312104" y="120212"/>
                  </a:cubicBezTo>
                  <a:cubicBezTo>
                    <a:pt x="313776" y="150446"/>
                    <a:pt x="298169" y="163459"/>
                    <a:pt x="285145" y="191942"/>
                  </a:cubicBezTo>
                  <a:cubicBezTo>
                    <a:pt x="272121" y="220425"/>
                    <a:pt x="265387" y="264650"/>
                    <a:pt x="233958" y="291108"/>
                  </a:cubicBezTo>
                  <a:cubicBezTo>
                    <a:pt x="202529" y="317566"/>
                    <a:pt x="125886" y="348858"/>
                    <a:pt x="96573" y="350689"/>
                  </a:cubicBezTo>
                  <a:cubicBezTo>
                    <a:pt x="67260" y="352520"/>
                    <a:pt x="18974" y="282485"/>
                    <a:pt x="4642" y="284282"/>
                  </a:cubicBezTo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orme libre 10"/>
            <p:cNvSpPr/>
            <p:nvPr/>
          </p:nvSpPr>
          <p:spPr>
            <a:xfrm>
              <a:off x="2119126" y="2164635"/>
              <a:ext cx="1929567" cy="1908511"/>
            </a:xfrm>
            <a:custGeom>
              <a:avLst/>
              <a:gdLst>
                <a:gd name="connsiteX0" fmla="*/ 1011836 w 1582767"/>
                <a:gd name="connsiteY0" fmla="*/ 7402 h 1899617"/>
                <a:gd name="connsiteX1" fmla="*/ 700551 w 1582767"/>
                <a:gd name="connsiteY1" fmla="*/ 36585 h 1899617"/>
                <a:gd name="connsiteX2" fmla="*/ 505998 w 1582767"/>
                <a:gd name="connsiteY2" fmla="*/ 192228 h 1899617"/>
                <a:gd name="connsiteX3" fmla="*/ 301717 w 1582767"/>
                <a:gd name="connsiteY3" fmla="*/ 377053 h 1899617"/>
                <a:gd name="connsiteX4" fmla="*/ 146074 w 1582767"/>
                <a:gd name="connsiteY4" fmla="*/ 668883 h 1899617"/>
                <a:gd name="connsiteX5" fmla="*/ 39070 w 1582767"/>
                <a:gd name="connsiteY5" fmla="*/ 941257 h 1899617"/>
                <a:gd name="connsiteX6" fmla="*/ 160 w 1582767"/>
                <a:gd name="connsiteY6" fmla="*/ 1320636 h 1899617"/>
                <a:gd name="connsiteX7" fmla="*/ 39070 w 1582767"/>
                <a:gd name="connsiteY7" fmla="*/ 1670832 h 1899617"/>
                <a:gd name="connsiteX8" fmla="*/ 262806 w 1582767"/>
                <a:gd name="connsiteY8" fmla="*/ 1884840 h 1899617"/>
                <a:gd name="connsiteX9" fmla="*/ 632457 w 1582767"/>
                <a:gd name="connsiteY9" fmla="*/ 1865385 h 1899617"/>
                <a:gd name="connsiteX10" fmla="*/ 904832 w 1582767"/>
                <a:gd name="connsiteY10" fmla="*/ 1738925 h 1899617"/>
                <a:gd name="connsiteX11" fmla="*/ 1216117 w 1582767"/>
                <a:gd name="connsiteY11" fmla="*/ 1524917 h 1899617"/>
                <a:gd name="connsiteX12" fmla="*/ 1430126 w 1582767"/>
                <a:gd name="connsiteY12" fmla="*/ 1252543 h 1899617"/>
                <a:gd name="connsiteX13" fmla="*/ 1566313 w 1582767"/>
                <a:gd name="connsiteY13" fmla="*/ 863436 h 1899617"/>
                <a:gd name="connsiteX14" fmla="*/ 1556585 w 1582767"/>
                <a:gd name="connsiteY14" fmla="*/ 522968 h 1899617"/>
                <a:gd name="connsiteX15" fmla="*/ 1352304 w 1582767"/>
                <a:gd name="connsiteY15" fmla="*/ 250594 h 1899617"/>
                <a:gd name="connsiteX16" fmla="*/ 1255028 w 1582767"/>
                <a:gd name="connsiteY16" fmla="*/ 143589 h 1899617"/>
                <a:gd name="connsiteX17" fmla="*/ 1011836 w 1582767"/>
                <a:gd name="connsiteY17" fmla="*/ 7402 h 1899617"/>
                <a:gd name="connsiteX0" fmla="*/ 1011836 w 1581076"/>
                <a:gd name="connsiteY0" fmla="*/ 7402 h 1899617"/>
                <a:gd name="connsiteX1" fmla="*/ 700551 w 1581076"/>
                <a:gd name="connsiteY1" fmla="*/ 36585 h 1899617"/>
                <a:gd name="connsiteX2" fmla="*/ 505998 w 1581076"/>
                <a:gd name="connsiteY2" fmla="*/ 192228 h 1899617"/>
                <a:gd name="connsiteX3" fmla="*/ 301717 w 1581076"/>
                <a:gd name="connsiteY3" fmla="*/ 377053 h 1899617"/>
                <a:gd name="connsiteX4" fmla="*/ 146074 w 1581076"/>
                <a:gd name="connsiteY4" fmla="*/ 668883 h 1899617"/>
                <a:gd name="connsiteX5" fmla="*/ 39070 w 1581076"/>
                <a:gd name="connsiteY5" fmla="*/ 941257 h 1899617"/>
                <a:gd name="connsiteX6" fmla="*/ 160 w 1581076"/>
                <a:gd name="connsiteY6" fmla="*/ 1320636 h 1899617"/>
                <a:gd name="connsiteX7" fmla="*/ 39070 w 1581076"/>
                <a:gd name="connsiteY7" fmla="*/ 1670832 h 1899617"/>
                <a:gd name="connsiteX8" fmla="*/ 262806 w 1581076"/>
                <a:gd name="connsiteY8" fmla="*/ 1884840 h 1899617"/>
                <a:gd name="connsiteX9" fmla="*/ 632457 w 1581076"/>
                <a:gd name="connsiteY9" fmla="*/ 1865385 h 1899617"/>
                <a:gd name="connsiteX10" fmla="*/ 904832 w 1581076"/>
                <a:gd name="connsiteY10" fmla="*/ 1738925 h 1899617"/>
                <a:gd name="connsiteX11" fmla="*/ 1216117 w 1581076"/>
                <a:gd name="connsiteY11" fmla="*/ 1524917 h 1899617"/>
                <a:gd name="connsiteX12" fmla="*/ 1430126 w 1581076"/>
                <a:gd name="connsiteY12" fmla="*/ 1252543 h 1899617"/>
                <a:gd name="connsiteX13" fmla="*/ 1566313 w 1581076"/>
                <a:gd name="connsiteY13" fmla="*/ 863436 h 1899617"/>
                <a:gd name="connsiteX14" fmla="*/ 1556585 w 1581076"/>
                <a:gd name="connsiteY14" fmla="*/ 522968 h 1899617"/>
                <a:gd name="connsiteX15" fmla="*/ 1381487 w 1581076"/>
                <a:gd name="connsiteY15" fmla="*/ 250594 h 1899617"/>
                <a:gd name="connsiteX16" fmla="*/ 1255028 w 1581076"/>
                <a:gd name="connsiteY16" fmla="*/ 143589 h 1899617"/>
                <a:gd name="connsiteX17" fmla="*/ 1011836 w 1581076"/>
                <a:gd name="connsiteY17" fmla="*/ 7402 h 1899617"/>
                <a:gd name="connsiteX0" fmla="*/ 1011836 w 1584435"/>
                <a:gd name="connsiteY0" fmla="*/ 7402 h 1899617"/>
                <a:gd name="connsiteX1" fmla="*/ 700551 w 1584435"/>
                <a:gd name="connsiteY1" fmla="*/ 36585 h 1899617"/>
                <a:gd name="connsiteX2" fmla="*/ 505998 w 1584435"/>
                <a:gd name="connsiteY2" fmla="*/ 192228 h 1899617"/>
                <a:gd name="connsiteX3" fmla="*/ 301717 w 1584435"/>
                <a:gd name="connsiteY3" fmla="*/ 377053 h 1899617"/>
                <a:gd name="connsiteX4" fmla="*/ 146074 w 1584435"/>
                <a:gd name="connsiteY4" fmla="*/ 668883 h 1899617"/>
                <a:gd name="connsiteX5" fmla="*/ 39070 w 1584435"/>
                <a:gd name="connsiteY5" fmla="*/ 941257 h 1899617"/>
                <a:gd name="connsiteX6" fmla="*/ 160 w 1584435"/>
                <a:gd name="connsiteY6" fmla="*/ 1320636 h 1899617"/>
                <a:gd name="connsiteX7" fmla="*/ 39070 w 1584435"/>
                <a:gd name="connsiteY7" fmla="*/ 1670832 h 1899617"/>
                <a:gd name="connsiteX8" fmla="*/ 262806 w 1584435"/>
                <a:gd name="connsiteY8" fmla="*/ 1884840 h 1899617"/>
                <a:gd name="connsiteX9" fmla="*/ 632457 w 1584435"/>
                <a:gd name="connsiteY9" fmla="*/ 1865385 h 1899617"/>
                <a:gd name="connsiteX10" fmla="*/ 904832 w 1584435"/>
                <a:gd name="connsiteY10" fmla="*/ 1738925 h 1899617"/>
                <a:gd name="connsiteX11" fmla="*/ 1216117 w 1584435"/>
                <a:gd name="connsiteY11" fmla="*/ 1524917 h 1899617"/>
                <a:gd name="connsiteX12" fmla="*/ 1381488 w 1584435"/>
                <a:gd name="connsiteY12" fmla="*/ 1203905 h 1899617"/>
                <a:gd name="connsiteX13" fmla="*/ 1566313 w 1584435"/>
                <a:gd name="connsiteY13" fmla="*/ 863436 h 1899617"/>
                <a:gd name="connsiteX14" fmla="*/ 1556585 w 1584435"/>
                <a:gd name="connsiteY14" fmla="*/ 522968 h 1899617"/>
                <a:gd name="connsiteX15" fmla="*/ 1381487 w 1584435"/>
                <a:gd name="connsiteY15" fmla="*/ 250594 h 1899617"/>
                <a:gd name="connsiteX16" fmla="*/ 1255028 w 1584435"/>
                <a:gd name="connsiteY16" fmla="*/ 143589 h 1899617"/>
                <a:gd name="connsiteX17" fmla="*/ 1011836 w 1584435"/>
                <a:gd name="connsiteY17" fmla="*/ 7402 h 1899617"/>
                <a:gd name="connsiteX0" fmla="*/ 1011836 w 1584435"/>
                <a:gd name="connsiteY0" fmla="*/ 7402 h 1899617"/>
                <a:gd name="connsiteX1" fmla="*/ 700551 w 1584435"/>
                <a:gd name="connsiteY1" fmla="*/ 36585 h 1899617"/>
                <a:gd name="connsiteX2" fmla="*/ 505998 w 1584435"/>
                <a:gd name="connsiteY2" fmla="*/ 192228 h 1899617"/>
                <a:gd name="connsiteX3" fmla="*/ 301717 w 1584435"/>
                <a:gd name="connsiteY3" fmla="*/ 377053 h 1899617"/>
                <a:gd name="connsiteX4" fmla="*/ 146074 w 1584435"/>
                <a:gd name="connsiteY4" fmla="*/ 668883 h 1899617"/>
                <a:gd name="connsiteX5" fmla="*/ 39070 w 1584435"/>
                <a:gd name="connsiteY5" fmla="*/ 941257 h 1899617"/>
                <a:gd name="connsiteX6" fmla="*/ 160 w 1584435"/>
                <a:gd name="connsiteY6" fmla="*/ 1320636 h 1899617"/>
                <a:gd name="connsiteX7" fmla="*/ 39070 w 1584435"/>
                <a:gd name="connsiteY7" fmla="*/ 1670832 h 1899617"/>
                <a:gd name="connsiteX8" fmla="*/ 262806 w 1584435"/>
                <a:gd name="connsiteY8" fmla="*/ 1884840 h 1899617"/>
                <a:gd name="connsiteX9" fmla="*/ 632457 w 1584435"/>
                <a:gd name="connsiteY9" fmla="*/ 1865385 h 1899617"/>
                <a:gd name="connsiteX10" fmla="*/ 904832 w 1584435"/>
                <a:gd name="connsiteY10" fmla="*/ 1738925 h 1899617"/>
                <a:gd name="connsiteX11" fmla="*/ 1138296 w 1584435"/>
                <a:gd name="connsiteY11" fmla="*/ 1495734 h 1899617"/>
                <a:gd name="connsiteX12" fmla="*/ 1216117 w 1584435"/>
                <a:gd name="connsiteY12" fmla="*/ 1524917 h 1899617"/>
                <a:gd name="connsiteX13" fmla="*/ 1381488 w 1584435"/>
                <a:gd name="connsiteY13" fmla="*/ 1203905 h 1899617"/>
                <a:gd name="connsiteX14" fmla="*/ 1566313 w 1584435"/>
                <a:gd name="connsiteY14" fmla="*/ 863436 h 1899617"/>
                <a:gd name="connsiteX15" fmla="*/ 1556585 w 1584435"/>
                <a:gd name="connsiteY15" fmla="*/ 522968 h 1899617"/>
                <a:gd name="connsiteX16" fmla="*/ 1381487 w 1584435"/>
                <a:gd name="connsiteY16" fmla="*/ 250594 h 1899617"/>
                <a:gd name="connsiteX17" fmla="*/ 1255028 w 1584435"/>
                <a:gd name="connsiteY17" fmla="*/ 143589 h 1899617"/>
                <a:gd name="connsiteX18" fmla="*/ 1011836 w 1584435"/>
                <a:gd name="connsiteY18" fmla="*/ 7402 h 1899617"/>
                <a:gd name="connsiteX0" fmla="*/ 1011836 w 1584435"/>
                <a:gd name="connsiteY0" fmla="*/ 7402 h 1899617"/>
                <a:gd name="connsiteX1" fmla="*/ 700551 w 1584435"/>
                <a:gd name="connsiteY1" fmla="*/ 36585 h 1899617"/>
                <a:gd name="connsiteX2" fmla="*/ 505998 w 1584435"/>
                <a:gd name="connsiteY2" fmla="*/ 192228 h 1899617"/>
                <a:gd name="connsiteX3" fmla="*/ 301717 w 1584435"/>
                <a:gd name="connsiteY3" fmla="*/ 377053 h 1899617"/>
                <a:gd name="connsiteX4" fmla="*/ 146074 w 1584435"/>
                <a:gd name="connsiteY4" fmla="*/ 668883 h 1899617"/>
                <a:gd name="connsiteX5" fmla="*/ 39070 w 1584435"/>
                <a:gd name="connsiteY5" fmla="*/ 941257 h 1899617"/>
                <a:gd name="connsiteX6" fmla="*/ 160 w 1584435"/>
                <a:gd name="connsiteY6" fmla="*/ 1320636 h 1899617"/>
                <a:gd name="connsiteX7" fmla="*/ 39070 w 1584435"/>
                <a:gd name="connsiteY7" fmla="*/ 1670832 h 1899617"/>
                <a:gd name="connsiteX8" fmla="*/ 262806 w 1584435"/>
                <a:gd name="connsiteY8" fmla="*/ 1884840 h 1899617"/>
                <a:gd name="connsiteX9" fmla="*/ 632457 w 1584435"/>
                <a:gd name="connsiteY9" fmla="*/ 1865385 h 1899617"/>
                <a:gd name="connsiteX10" fmla="*/ 904832 w 1584435"/>
                <a:gd name="connsiteY10" fmla="*/ 1738925 h 1899617"/>
                <a:gd name="connsiteX11" fmla="*/ 1138296 w 1584435"/>
                <a:gd name="connsiteY11" fmla="*/ 1495734 h 1899617"/>
                <a:gd name="connsiteX12" fmla="*/ 1225845 w 1584435"/>
                <a:gd name="connsiteY12" fmla="*/ 1417913 h 1899617"/>
                <a:gd name="connsiteX13" fmla="*/ 1381488 w 1584435"/>
                <a:gd name="connsiteY13" fmla="*/ 1203905 h 1899617"/>
                <a:gd name="connsiteX14" fmla="*/ 1566313 w 1584435"/>
                <a:gd name="connsiteY14" fmla="*/ 863436 h 1899617"/>
                <a:gd name="connsiteX15" fmla="*/ 1556585 w 1584435"/>
                <a:gd name="connsiteY15" fmla="*/ 522968 h 1899617"/>
                <a:gd name="connsiteX16" fmla="*/ 1381487 w 1584435"/>
                <a:gd name="connsiteY16" fmla="*/ 250594 h 1899617"/>
                <a:gd name="connsiteX17" fmla="*/ 1255028 w 1584435"/>
                <a:gd name="connsiteY17" fmla="*/ 143589 h 1899617"/>
                <a:gd name="connsiteX18" fmla="*/ 1011836 w 1584435"/>
                <a:gd name="connsiteY18" fmla="*/ 7402 h 189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4435" h="1899617">
                  <a:moveTo>
                    <a:pt x="1011836" y="7402"/>
                  </a:moveTo>
                  <a:cubicBezTo>
                    <a:pt x="919423" y="-10432"/>
                    <a:pt x="784857" y="5781"/>
                    <a:pt x="700551" y="36585"/>
                  </a:cubicBezTo>
                  <a:cubicBezTo>
                    <a:pt x="616245" y="67389"/>
                    <a:pt x="572470" y="135483"/>
                    <a:pt x="505998" y="192228"/>
                  </a:cubicBezTo>
                  <a:cubicBezTo>
                    <a:pt x="439526" y="248973"/>
                    <a:pt x="361704" y="297611"/>
                    <a:pt x="301717" y="377053"/>
                  </a:cubicBezTo>
                  <a:cubicBezTo>
                    <a:pt x="241730" y="456495"/>
                    <a:pt x="189848" y="574849"/>
                    <a:pt x="146074" y="668883"/>
                  </a:cubicBezTo>
                  <a:cubicBezTo>
                    <a:pt x="102300" y="762917"/>
                    <a:pt x="63389" y="832632"/>
                    <a:pt x="39070" y="941257"/>
                  </a:cubicBezTo>
                  <a:cubicBezTo>
                    <a:pt x="14751" y="1049882"/>
                    <a:pt x="160" y="1199040"/>
                    <a:pt x="160" y="1320636"/>
                  </a:cubicBezTo>
                  <a:cubicBezTo>
                    <a:pt x="160" y="1442232"/>
                    <a:pt x="-4704" y="1576798"/>
                    <a:pt x="39070" y="1670832"/>
                  </a:cubicBezTo>
                  <a:cubicBezTo>
                    <a:pt x="82844" y="1764866"/>
                    <a:pt x="163908" y="1852415"/>
                    <a:pt x="262806" y="1884840"/>
                  </a:cubicBezTo>
                  <a:cubicBezTo>
                    <a:pt x="361704" y="1917265"/>
                    <a:pt x="525453" y="1889704"/>
                    <a:pt x="632457" y="1865385"/>
                  </a:cubicBezTo>
                  <a:cubicBezTo>
                    <a:pt x="739461" y="1841066"/>
                    <a:pt x="820526" y="1800533"/>
                    <a:pt x="904832" y="1738925"/>
                  </a:cubicBezTo>
                  <a:cubicBezTo>
                    <a:pt x="989138" y="1677317"/>
                    <a:pt x="1086415" y="1531402"/>
                    <a:pt x="1138296" y="1495734"/>
                  </a:cubicBezTo>
                  <a:cubicBezTo>
                    <a:pt x="1190177" y="1460066"/>
                    <a:pt x="1185313" y="1466551"/>
                    <a:pt x="1225845" y="1417913"/>
                  </a:cubicBezTo>
                  <a:cubicBezTo>
                    <a:pt x="1266377" y="1369275"/>
                    <a:pt x="1324743" y="1296318"/>
                    <a:pt x="1381488" y="1203905"/>
                  </a:cubicBezTo>
                  <a:cubicBezTo>
                    <a:pt x="1438233" y="1111492"/>
                    <a:pt x="1537130" y="976926"/>
                    <a:pt x="1566313" y="863436"/>
                  </a:cubicBezTo>
                  <a:cubicBezTo>
                    <a:pt x="1595496" y="749947"/>
                    <a:pt x="1587389" y="625108"/>
                    <a:pt x="1556585" y="522968"/>
                  </a:cubicBezTo>
                  <a:cubicBezTo>
                    <a:pt x="1525781" y="420828"/>
                    <a:pt x="1431746" y="313824"/>
                    <a:pt x="1381487" y="250594"/>
                  </a:cubicBezTo>
                  <a:cubicBezTo>
                    <a:pt x="1331228" y="187364"/>
                    <a:pt x="1316636" y="184121"/>
                    <a:pt x="1255028" y="143589"/>
                  </a:cubicBezTo>
                  <a:cubicBezTo>
                    <a:pt x="1193420" y="103057"/>
                    <a:pt x="1104249" y="25236"/>
                    <a:pt x="1011836" y="740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orme libre 12"/>
            <p:cNvSpPr/>
            <p:nvPr/>
          </p:nvSpPr>
          <p:spPr>
            <a:xfrm>
              <a:off x="3863219" y="2308878"/>
              <a:ext cx="831856" cy="291055"/>
            </a:xfrm>
            <a:custGeom>
              <a:avLst/>
              <a:gdLst>
                <a:gd name="connsiteX0" fmla="*/ 17445 w 683066"/>
                <a:gd name="connsiteY0" fmla="*/ 165389 h 289699"/>
                <a:gd name="connsiteX1" fmla="*/ 328730 w 683066"/>
                <a:gd name="connsiteY1" fmla="*/ 19474 h 289699"/>
                <a:gd name="connsiteX2" fmla="*/ 640015 w 683066"/>
                <a:gd name="connsiteY2" fmla="*/ 19474 h 289699"/>
                <a:gd name="connsiteX3" fmla="*/ 669198 w 683066"/>
                <a:gd name="connsiteY3" fmla="*/ 184844 h 289699"/>
                <a:gd name="connsiteX4" fmla="*/ 533011 w 683066"/>
                <a:gd name="connsiteY4" fmla="*/ 282120 h 289699"/>
                <a:gd name="connsiteX5" fmla="*/ 280092 w 683066"/>
                <a:gd name="connsiteY5" fmla="*/ 282120 h 289699"/>
                <a:gd name="connsiteX6" fmla="*/ 66083 w 683066"/>
                <a:gd name="connsiteY6" fmla="*/ 272393 h 289699"/>
                <a:gd name="connsiteX7" fmla="*/ 17445 w 683066"/>
                <a:gd name="connsiteY7" fmla="*/ 165389 h 28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3066" h="289699">
                  <a:moveTo>
                    <a:pt x="17445" y="165389"/>
                  </a:moveTo>
                  <a:cubicBezTo>
                    <a:pt x="61219" y="123236"/>
                    <a:pt x="224968" y="43793"/>
                    <a:pt x="328730" y="19474"/>
                  </a:cubicBezTo>
                  <a:cubicBezTo>
                    <a:pt x="432492" y="-4845"/>
                    <a:pt x="583270" y="-8088"/>
                    <a:pt x="640015" y="19474"/>
                  </a:cubicBezTo>
                  <a:cubicBezTo>
                    <a:pt x="696760" y="47036"/>
                    <a:pt x="687032" y="141070"/>
                    <a:pt x="669198" y="184844"/>
                  </a:cubicBezTo>
                  <a:cubicBezTo>
                    <a:pt x="651364" y="228618"/>
                    <a:pt x="597862" y="265907"/>
                    <a:pt x="533011" y="282120"/>
                  </a:cubicBezTo>
                  <a:cubicBezTo>
                    <a:pt x="468160" y="298333"/>
                    <a:pt x="357913" y="283741"/>
                    <a:pt x="280092" y="282120"/>
                  </a:cubicBezTo>
                  <a:cubicBezTo>
                    <a:pt x="202271" y="280499"/>
                    <a:pt x="111479" y="293470"/>
                    <a:pt x="66083" y="272393"/>
                  </a:cubicBezTo>
                  <a:cubicBezTo>
                    <a:pt x="20687" y="251317"/>
                    <a:pt x="-26329" y="207542"/>
                    <a:pt x="17445" y="165389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orme libre 13"/>
            <p:cNvSpPr/>
            <p:nvPr/>
          </p:nvSpPr>
          <p:spPr>
            <a:xfrm>
              <a:off x="2035324" y="1994618"/>
              <a:ext cx="895201" cy="344332"/>
            </a:xfrm>
            <a:custGeom>
              <a:avLst/>
              <a:gdLst>
                <a:gd name="connsiteX0" fmla="*/ 730453 w 735081"/>
                <a:gd name="connsiteY0" fmla="*/ 234993 h 342727"/>
                <a:gd name="connsiteX1" fmla="*/ 458079 w 735081"/>
                <a:gd name="connsiteY1" fmla="*/ 11257 h 342727"/>
                <a:gd name="connsiteX2" fmla="*/ 117611 w 735081"/>
                <a:gd name="connsiteY2" fmla="*/ 50168 h 342727"/>
                <a:gd name="connsiteX3" fmla="*/ 879 w 735081"/>
                <a:gd name="connsiteY3" fmla="*/ 196082 h 342727"/>
                <a:gd name="connsiteX4" fmla="*/ 166249 w 735081"/>
                <a:gd name="connsiteY4" fmla="*/ 332270 h 342727"/>
                <a:gd name="connsiteX5" fmla="*/ 399713 w 735081"/>
                <a:gd name="connsiteY5" fmla="*/ 332270 h 342727"/>
                <a:gd name="connsiteX6" fmla="*/ 613722 w 735081"/>
                <a:gd name="connsiteY6" fmla="*/ 322542 h 342727"/>
                <a:gd name="connsiteX7" fmla="*/ 730453 w 735081"/>
                <a:gd name="connsiteY7" fmla="*/ 234993 h 342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081" h="342727">
                  <a:moveTo>
                    <a:pt x="730453" y="234993"/>
                  </a:moveTo>
                  <a:cubicBezTo>
                    <a:pt x="704513" y="183112"/>
                    <a:pt x="560219" y="42061"/>
                    <a:pt x="458079" y="11257"/>
                  </a:cubicBezTo>
                  <a:cubicBezTo>
                    <a:pt x="355939" y="-19547"/>
                    <a:pt x="193811" y="19364"/>
                    <a:pt x="117611" y="50168"/>
                  </a:cubicBezTo>
                  <a:cubicBezTo>
                    <a:pt x="41411" y="80972"/>
                    <a:pt x="-7227" y="149065"/>
                    <a:pt x="879" y="196082"/>
                  </a:cubicBezTo>
                  <a:cubicBezTo>
                    <a:pt x="8985" y="243099"/>
                    <a:pt x="99777" y="309572"/>
                    <a:pt x="166249" y="332270"/>
                  </a:cubicBezTo>
                  <a:cubicBezTo>
                    <a:pt x="232721" y="354968"/>
                    <a:pt x="325134" y="333891"/>
                    <a:pt x="399713" y="332270"/>
                  </a:cubicBezTo>
                  <a:cubicBezTo>
                    <a:pt x="474292" y="330649"/>
                    <a:pt x="560220" y="335512"/>
                    <a:pt x="613722" y="322542"/>
                  </a:cubicBezTo>
                  <a:cubicBezTo>
                    <a:pt x="667224" y="309572"/>
                    <a:pt x="756393" y="286874"/>
                    <a:pt x="730453" y="234993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Ellipse 14"/>
            <p:cNvSpPr/>
            <p:nvPr/>
          </p:nvSpPr>
          <p:spPr>
            <a:xfrm>
              <a:off x="2482924" y="3582392"/>
              <a:ext cx="55678" cy="7234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Ellipse 16"/>
            <p:cNvSpPr/>
            <p:nvPr/>
          </p:nvSpPr>
          <p:spPr>
            <a:xfrm>
              <a:off x="2705890" y="3727082"/>
              <a:ext cx="55678" cy="7234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Ellipse 15"/>
            <p:cNvSpPr/>
            <p:nvPr/>
          </p:nvSpPr>
          <p:spPr>
            <a:xfrm rot="2941951">
              <a:off x="2538309" y="2555107"/>
              <a:ext cx="449867" cy="40164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Ellipse 18"/>
            <p:cNvSpPr/>
            <p:nvPr/>
          </p:nvSpPr>
          <p:spPr>
            <a:xfrm rot="1887608">
              <a:off x="2736670" y="2724853"/>
              <a:ext cx="131525" cy="10850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Ellipse 20"/>
            <p:cNvSpPr/>
            <p:nvPr/>
          </p:nvSpPr>
          <p:spPr>
            <a:xfrm rot="20545657" flipH="1">
              <a:off x="3125208" y="2816969"/>
              <a:ext cx="545307" cy="33135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Ellipse 21"/>
            <p:cNvSpPr/>
            <p:nvPr/>
          </p:nvSpPr>
          <p:spPr>
            <a:xfrm flipH="1">
              <a:off x="3284009" y="2931286"/>
              <a:ext cx="131525" cy="10850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orme libre 5"/>
            <p:cNvSpPr/>
            <p:nvPr/>
          </p:nvSpPr>
          <p:spPr>
            <a:xfrm>
              <a:off x="2202673" y="3613177"/>
              <a:ext cx="743316" cy="391887"/>
            </a:xfrm>
            <a:custGeom>
              <a:avLst/>
              <a:gdLst>
                <a:gd name="connsiteX0" fmla="*/ 0 w 743316"/>
                <a:gd name="connsiteY0" fmla="*/ 0 h 384094"/>
                <a:gd name="connsiteX1" fmla="*/ 74141 w 743316"/>
                <a:gd name="connsiteY1" fmla="*/ 259492 h 384094"/>
                <a:gd name="connsiteX2" fmla="*/ 308919 w 743316"/>
                <a:gd name="connsiteY2" fmla="*/ 345990 h 384094"/>
                <a:gd name="connsiteX3" fmla="*/ 580768 w 743316"/>
                <a:gd name="connsiteY3" fmla="*/ 383060 h 384094"/>
                <a:gd name="connsiteX4" fmla="*/ 729049 w 743316"/>
                <a:gd name="connsiteY4" fmla="*/ 308919 h 384094"/>
                <a:gd name="connsiteX5" fmla="*/ 729049 w 743316"/>
                <a:gd name="connsiteY5" fmla="*/ 333633 h 384094"/>
                <a:gd name="connsiteX0" fmla="*/ 0 w 743316"/>
                <a:gd name="connsiteY0" fmla="*/ 0 h 391887"/>
                <a:gd name="connsiteX1" fmla="*/ 74141 w 743316"/>
                <a:gd name="connsiteY1" fmla="*/ 259492 h 391887"/>
                <a:gd name="connsiteX2" fmla="*/ 308919 w 743316"/>
                <a:gd name="connsiteY2" fmla="*/ 376726 h 391887"/>
                <a:gd name="connsiteX3" fmla="*/ 580768 w 743316"/>
                <a:gd name="connsiteY3" fmla="*/ 383060 h 391887"/>
                <a:gd name="connsiteX4" fmla="*/ 729049 w 743316"/>
                <a:gd name="connsiteY4" fmla="*/ 308919 h 391887"/>
                <a:gd name="connsiteX5" fmla="*/ 729049 w 743316"/>
                <a:gd name="connsiteY5" fmla="*/ 333633 h 39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3316" h="391887">
                  <a:moveTo>
                    <a:pt x="0" y="0"/>
                  </a:moveTo>
                  <a:cubicBezTo>
                    <a:pt x="11327" y="100913"/>
                    <a:pt x="22655" y="196704"/>
                    <a:pt x="74141" y="259492"/>
                  </a:cubicBezTo>
                  <a:cubicBezTo>
                    <a:pt x="125627" y="322280"/>
                    <a:pt x="224481" y="356131"/>
                    <a:pt x="308919" y="376726"/>
                  </a:cubicBezTo>
                  <a:cubicBezTo>
                    <a:pt x="393357" y="397321"/>
                    <a:pt x="510746" y="394361"/>
                    <a:pt x="580768" y="383060"/>
                  </a:cubicBezTo>
                  <a:cubicBezTo>
                    <a:pt x="650790" y="371759"/>
                    <a:pt x="704336" y="317157"/>
                    <a:pt x="729049" y="308919"/>
                  </a:cubicBezTo>
                  <a:cubicBezTo>
                    <a:pt x="753762" y="300681"/>
                    <a:pt x="741405" y="317157"/>
                    <a:pt x="729049" y="33363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54355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Tm="0"/>
    </mc:Choice>
    <mc:Fallback xmlns=""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4"/>
          <p:cNvSpPr>
            <a:spLocks noChangeArrowheads="1"/>
          </p:cNvSpPr>
          <p:nvPr/>
        </p:nvSpPr>
        <p:spPr bwMode="auto">
          <a:xfrm>
            <a:off x="184150" y="-6350"/>
            <a:ext cx="77724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hlink"/>
              </a:buClr>
              <a:defRPr sz="2000" b="1">
                <a:solidFill>
                  <a:srgbClr val="144C38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bg2"/>
              </a:buClr>
              <a:buChar char="•"/>
              <a:defRPr>
                <a:solidFill>
                  <a:schemeClr val="bg2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Char char="•"/>
              <a:defRPr sz="16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hlink"/>
              </a:buClr>
              <a:buFont typeface="Times" pitchFamily="18" charset="0"/>
              <a:buChar char="•"/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</a:pPr>
            <a:r>
              <a:rPr lang="fr-FR" altLang="en-US" sz="3200" b="0" u="sng" dirty="0" err="1" smtClean="0">
                <a:solidFill>
                  <a:srgbClr val="8C0009"/>
                </a:solidFill>
              </a:rPr>
              <a:t>Thank</a:t>
            </a:r>
            <a:r>
              <a:rPr lang="fr-FR" altLang="en-US" sz="3200" b="0" u="sng" dirty="0" smtClean="0">
                <a:solidFill>
                  <a:srgbClr val="8C0009"/>
                </a:solidFill>
              </a:rPr>
              <a:t> </a:t>
            </a:r>
            <a:r>
              <a:rPr lang="fr-FR" altLang="en-US" sz="3200" b="0" u="sng" dirty="0" err="1" smtClean="0">
                <a:solidFill>
                  <a:srgbClr val="8C0009"/>
                </a:solidFill>
              </a:rPr>
              <a:t>you</a:t>
            </a:r>
            <a:endParaRPr lang="fr-FR" altLang="en-US" sz="3200" b="0" u="sng" dirty="0" smtClean="0">
              <a:solidFill>
                <a:srgbClr val="8C0009"/>
              </a:solidFill>
            </a:endParaRPr>
          </a:p>
        </p:txBody>
      </p:sp>
      <p:sp>
        <p:nvSpPr>
          <p:cNvPr id="5" name="Forme libre 4"/>
          <p:cNvSpPr/>
          <p:nvPr/>
        </p:nvSpPr>
        <p:spPr>
          <a:xfrm>
            <a:off x="3760644" y="4358394"/>
            <a:ext cx="423660" cy="1195426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882" h="1189855">
                <a:moveTo>
                  <a:pt x="244233" y="37412"/>
                </a:moveTo>
                <a:cubicBezTo>
                  <a:pt x="270509" y="112736"/>
                  <a:pt x="242482" y="412281"/>
                  <a:pt x="254744" y="552419"/>
                </a:cubicBezTo>
                <a:cubicBezTo>
                  <a:pt x="267006" y="692557"/>
                  <a:pt x="303792" y="802915"/>
                  <a:pt x="317806" y="878239"/>
                </a:cubicBezTo>
                <a:cubicBezTo>
                  <a:pt x="331820" y="953563"/>
                  <a:pt x="363350" y="962323"/>
                  <a:pt x="338826" y="1004364"/>
                </a:cubicBezTo>
                <a:cubicBezTo>
                  <a:pt x="314302" y="1046405"/>
                  <a:pt x="226716" y="1100709"/>
                  <a:pt x="170661" y="1130488"/>
                </a:cubicBezTo>
                <a:cubicBezTo>
                  <a:pt x="114606" y="1160267"/>
                  <a:pt x="18260" y="1207563"/>
                  <a:pt x="2495" y="1183039"/>
                </a:cubicBezTo>
                <a:cubicBezTo>
                  <a:pt x="-13270" y="1158515"/>
                  <a:pt x="49792" y="1023633"/>
                  <a:pt x="76068" y="983343"/>
                </a:cubicBezTo>
                <a:cubicBezTo>
                  <a:pt x="102344" y="943053"/>
                  <a:pt x="154896" y="1007867"/>
                  <a:pt x="160151" y="941301"/>
                </a:cubicBezTo>
                <a:cubicBezTo>
                  <a:pt x="165406" y="874735"/>
                  <a:pt x="118109" y="724088"/>
                  <a:pt x="107599" y="583950"/>
                </a:cubicBezTo>
                <a:cubicBezTo>
                  <a:pt x="97089" y="443812"/>
                  <a:pt x="74317" y="191564"/>
                  <a:pt x="97089" y="100474"/>
                </a:cubicBezTo>
                <a:cubicBezTo>
                  <a:pt x="119861" y="9384"/>
                  <a:pt x="217957" y="-37912"/>
                  <a:pt x="244233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orme libre 6"/>
          <p:cNvSpPr/>
          <p:nvPr/>
        </p:nvSpPr>
        <p:spPr>
          <a:xfrm>
            <a:off x="3366101" y="3999888"/>
            <a:ext cx="412178" cy="1124330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454" h="1119091">
                <a:moveTo>
                  <a:pt x="234051" y="37412"/>
                </a:moveTo>
                <a:cubicBezTo>
                  <a:pt x="260327" y="112736"/>
                  <a:pt x="232300" y="412281"/>
                  <a:pt x="244562" y="552419"/>
                </a:cubicBezTo>
                <a:cubicBezTo>
                  <a:pt x="256824" y="692557"/>
                  <a:pt x="293610" y="802915"/>
                  <a:pt x="307624" y="878239"/>
                </a:cubicBezTo>
                <a:cubicBezTo>
                  <a:pt x="321638" y="953563"/>
                  <a:pt x="354920" y="969330"/>
                  <a:pt x="328644" y="1004364"/>
                </a:cubicBezTo>
                <a:cubicBezTo>
                  <a:pt x="302368" y="1039398"/>
                  <a:pt x="204272" y="1070929"/>
                  <a:pt x="149969" y="1088446"/>
                </a:cubicBezTo>
                <a:cubicBezTo>
                  <a:pt x="95666" y="1105963"/>
                  <a:pt x="18588" y="1133991"/>
                  <a:pt x="2823" y="1109467"/>
                </a:cubicBezTo>
                <a:cubicBezTo>
                  <a:pt x="-12942" y="1084943"/>
                  <a:pt x="41362" y="1011371"/>
                  <a:pt x="65886" y="983343"/>
                </a:cubicBezTo>
                <a:cubicBezTo>
                  <a:pt x="90410" y="955315"/>
                  <a:pt x="144714" y="1007867"/>
                  <a:pt x="149969" y="941301"/>
                </a:cubicBezTo>
                <a:cubicBezTo>
                  <a:pt x="155224" y="874735"/>
                  <a:pt x="107927" y="724088"/>
                  <a:pt x="97417" y="583950"/>
                </a:cubicBezTo>
                <a:cubicBezTo>
                  <a:pt x="86907" y="443812"/>
                  <a:pt x="64135" y="191564"/>
                  <a:pt x="86907" y="100474"/>
                </a:cubicBezTo>
                <a:cubicBezTo>
                  <a:pt x="109679" y="9384"/>
                  <a:pt x="207775" y="-37912"/>
                  <a:pt x="234051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orme libre 7"/>
          <p:cNvSpPr/>
          <p:nvPr/>
        </p:nvSpPr>
        <p:spPr>
          <a:xfrm>
            <a:off x="5649113" y="4233498"/>
            <a:ext cx="538218" cy="1152594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  <a:gd name="connsiteX0" fmla="*/ 337547 w 441950"/>
              <a:gd name="connsiteY0" fmla="*/ 37412 h 1147223"/>
              <a:gd name="connsiteX1" fmla="*/ 348058 w 441950"/>
              <a:gd name="connsiteY1" fmla="*/ 552419 h 1147223"/>
              <a:gd name="connsiteX2" fmla="*/ 411120 w 441950"/>
              <a:gd name="connsiteY2" fmla="*/ 878239 h 1147223"/>
              <a:gd name="connsiteX3" fmla="*/ 432140 w 441950"/>
              <a:gd name="connsiteY3" fmla="*/ 1004364 h 1147223"/>
              <a:gd name="connsiteX4" fmla="*/ 253465 w 441950"/>
              <a:gd name="connsiteY4" fmla="*/ 1088446 h 1147223"/>
              <a:gd name="connsiteX5" fmla="*/ 1216 w 441950"/>
              <a:gd name="connsiteY5" fmla="*/ 1140998 h 1147223"/>
              <a:gd name="connsiteX6" fmla="*/ 169382 w 441950"/>
              <a:gd name="connsiteY6" fmla="*/ 983343 h 1147223"/>
              <a:gd name="connsiteX7" fmla="*/ 253465 w 441950"/>
              <a:gd name="connsiteY7" fmla="*/ 941301 h 1147223"/>
              <a:gd name="connsiteX8" fmla="*/ 200913 w 441950"/>
              <a:gd name="connsiteY8" fmla="*/ 583950 h 1147223"/>
              <a:gd name="connsiteX9" fmla="*/ 190403 w 441950"/>
              <a:gd name="connsiteY9" fmla="*/ 100474 h 1147223"/>
              <a:gd name="connsiteX10" fmla="*/ 337547 w 441950"/>
              <a:gd name="connsiteY10" fmla="*/ 37412 h 114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950" h="1147223">
                <a:moveTo>
                  <a:pt x="337547" y="37412"/>
                </a:moveTo>
                <a:cubicBezTo>
                  <a:pt x="363823" y="112736"/>
                  <a:pt x="335796" y="412281"/>
                  <a:pt x="348058" y="552419"/>
                </a:cubicBezTo>
                <a:cubicBezTo>
                  <a:pt x="360320" y="692557"/>
                  <a:pt x="397106" y="802915"/>
                  <a:pt x="411120" y="878239"/>
                </a:cubicBezTo>
                <a:cubicBezTo>
                  <a:pt x="425134" y="953563"/>
                  <a:pt x="458416" y="969330"/>
                  <a:pt x="432140" y="1004364"/>
                </a:cubicBezTo>
                <a:cubicBezTo>
                  <a:pt x="405864" y="1039398"/>
                  <a:pt x="325286" y="1065674"/>
                  <a:pt x="253465" y="1088446"/>
                </a:cubicBezTo>
                <a:cubicBezTo>
                  <a:pt x="181644" y="1111218"/>
                  <a:pt x="16981" y="1165522"/>
                  <a:pt x="1216" y="1140998"/>
                </a:cubicBezTo>
                <a:cubicBezTo>
                  <a:pt x="-14549" y="1116474"/>
                  <a:pt x="127341" y="1016626"/>
                  <a:pt x="169382" y="983343"/>
                </a:cubicBezTo>
                <a:cubicBezTo>
                  <a:pt x="211424" y="950060"/>
                  <a:pt x="248210" y="1007867"/>
                  <a:pt x="253465" y="941301"/>
                </a:cubicBezTo>
                <a:cubicBezTo>
                  <a:pt x="258720" y="874735"/>
                  <a:pt x="211423" y="724088"/>
                  <a:pt x="200913" y="583950"/>
                </a:cubicBezTo>
                <a:cubicBezTo>
                  <a:pt x="190403" y="443812"/>
                  <a:pt x="167631" y="191564"/>
                  <a:pt x="190403" y="100474"/>
                </a:cubicBezTo>
                <a:cubicBezTo>
                  <a:pt x="213175" y="9384"/>
                  <a:pt x="311271" y="-37912"/>
                  <a:pt x="337547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orme libre 8"/>
          <p:cNvSpPr/>
          <p:nvPr/>
        </p:nvSpPr>
        <p:spPr>
          <a:xfrm>
            <a:off x="5161301" y="3926097"/>
            <a:ext cx="538218" cy="1152594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  <a:gd name="connsiteX0" fmla="*/ 337547 w 441950"/>
              <a:gd name="connsiteY0" fmla="*/ 37412 h 1147223"/>
              <a:gd name="connsiteX1" fmla="*/ 348058 w 441950"/>
              <a:gd name="connsiteY1" fmla="*/ 552419 h 1147223"/>
              <a:gd name="connsiteX2" fmla="*/ 411120 w 441950"/>
              <a:gd name="connsiteY2" fmla="*/ 878239 h 1147223"/>
              <a:gd name="connsiteX3" fmla="*/ 432140 w 441950"/>
              <a:gd name="connsiteY3" fmla="*/ 1004364 h 1147223"/>
              <a:gd name="connsiteX4" fmla="*/ 253465 w 441950"/>
              <a:gd name="connsiteY4" fmla="*/ 1088446 h 1147223"/>
              <a:gd name="connsiteX5" fmla="*/ 1216 w 441950"/>
              <a:gd name="connsiteY5" fmla="*/ 1140998 h 1147223"/>
              <a:gd name="connsiteX6" fmla="*/ 169382 w 441950"/>
              <a:gd name="connsiteY6" fmla="*/ 983343 h 1147223"/>
              <a:gd name="connsiteX7" fmla="*/ 253465 w 441950"/>
              <a:gd name="connsiteY7" fmla="*/ 941301 h 1147223"/>
              <a:gd name="connsiteX8" fmla="*/ 200913 w 441950"/>
              <a:gd name="connsiteY8" fmla="*/ 583950 h 1147223"/>
              <a:gd name="connsiteX9" fmla="*/ 190403 w 441950"/>
              <a:gd name="connsiteY9" fmla="*/ 100474 h 1147223"/>
              <a:gd name="connsiteX10" fmla="*/ 337547 w 441950"/>
              <a:gd name="connsiteY10" fmla="*/ 37412 h 114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950" h="1147223">
                <a:moveTo>
                  <a:pt x="337547" y="37412"/>
                </a:moveTo>
                <a:cubicBezTo>
                  <a:pt x="363823" y="112736"/>
                  <a:pt x="335796" y="412281"/>
                  <a:pt x="348058" y="552419"/>
                </a:cubicBezTo>
                <a:cubicBezTo>
                  <a:pt x="360320" y="692557"/>
                  <a:pt x="397106" y="802915"/>
                  <a:pt x="411120" y="878239"/>
                </a:cubicBezTo>
                <a:cubicBezTo>
                  <a:pt x="425134" y="953563"/>
                  <a:pt x="458416" y="969330"/>
                  <a:pt x="432140" y="1004364"/>
                </a:cubicBezTo>
                <a:cubicBezTo>
                  <a:pt x="405864" y="1039398"/>
                  <a:pt x="325286" y="1065674"/>
                  <a:pt x="253465" y="1088446"/>
                </a:cubicBezTo>
                <a:cubicBezTo>
                  <a:pt x="181644" y="1111218"/>
                  <a:pt x="16981" y="1165522"/>
                  <a:pt x="1216" y="1140998"/>
                </a:cubicBezTo>
                <a:cubicBezTo>
                  <a:pt x="-14549" y="1116474"/>
                  <a:pt x="127341" y="1016626"/>
                  <a:pt x="169382" y="983343"/>
                </a:cubicBezTo>
                <a:cubicBezTo>
                  <a:pt x="211424" y="950060"/>
                  <a:pt x="248210" y="1007867"/>
                  <a:pt x="253465" y="941301"/>
                </a:cubicBezTo>
                <a:cubicBezTo>
                  <a:pt x="258720" y="874735"/>
                  <a:pt x="211423" y="724088"/>
                  <a:pt x="200913" y="583950"/>
                </a:cubicBezTo>
                <a:cubicBezTo>
                  <a:pt x="190403" y="443812"/>
                  <a:pt x="167631" y="191564"/>
                  <a:pt x="190403" y="100474"/>
                </a:cubicBezTo>
                <a:cubicBezTo>
                  <a:pt x="213175" y="9384"/>
                  <a:pt x="311271" y="-37912"/>
                  <a:pt x="337547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rme libre 3"/>
          <p:cNvSpPr/>
          <p:nvPr/>
        </p:nvSpPr>
        <p:spPr>
          <a:xfrm>
            <a:off x="3323474" y="1570368"/>
            <a:ext cx="3576155" cy="3027234"/>
          </a:xfrm>
          <a:custGeom>
            <a:avLst/>
            <a:gdLst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74046 h 3013127"/>
              <a:gd name="connsiteX3" fmla="*/ 601026 w 2934323"/>
              <a:gd name="connsiteY3" fmla="*/ 426598 h 3013127"/>
              <a:gd name="connsiteX4" fmla="*/ 622047 w 2934323"/>
              <a:gd name="connsiteY4" fmla="*/ 132308 h 3013127"/>
              <a:gd name="connsiteX5" fmla="*/ 832254 w 2934323"/>
              <a:gd name="connsiteY5" fmla="*/ 6184 h 3013127"/>
              <a:gd name="connsiteX6" fmla="*/ 968888 w 2934323"/>
              <a:gd name="connsiteY6" fmla="*/ 37715 h 3013127"/>
              <a:gd name="connsiteX7" fmla="*/ 1147564 w 2934323"/>
              <a:gd name="connsiteY7" fmla="*/ 195370 h 3013127"/>
              <a:gd name="connsiteX8" fmla="*/ 1305219 w 2934323"/>
              <a:gd name="connsiteY8" fmla="*/ 27204 h 3013127"/>
              <a:gd name="connsiteX9" fmla="*/ 1504916 w 2934323"/>
              <a:gd name="connsiteY9" fmla="*/ 16694 h 3013127"/>
              <a:gd name="connsiteX10" fmla="*/ 1673082 w 2934323"/>
              <a:gd name="connsiteY10" fmla="*/ 163839 h 3013127"/>
              <a:gd name="connsiteX11" fmla="*/ 1704613 w 2934323"/>
              <a:gd name="connsiteY11" fmla="*/ 289963 h 3013127"/>
              <a:gd name="connsiteX12" fmla="*/ 1914819 w 2934323"/>
              <a:gd name="connsiteY12" fmla="*/ 90266 h 3013127"/>
              <a:gd name="connsiteX13" fmla="*/ 2082985 w 2934323"/>
              <a:gd name="connsiteY13" fmla="*/ 153329 h 3013127"/>
              <a:gd name="connsiteX14" fmla="*/ 2156557 w 2934323"/>
              <a:gd name="connsiteY14" fmla="*/ 321494 h 3013127"/>
              <a:gd name="connsiteX15" fmla="*/ 2114516 w 2934323"/>
              <a:gd name="connsiteY15" fmla="*/ 426598 h 3013127"/>
              <a:gd name="connsiteX16" fmla="*/ 2398295 w 2934323"/>
              <a:gd name="connsiteY16" fmla="*/ 374046 h 3013127"/>
              <a:gd name="connsiteX17" fmla="*/ 2482378 w 2934323"/>
              <a:gd name="connsiteY17" fmla="*/ 521191 h 3013127"/>
              <a:gd name="connsiteX18" fmla="*/ 2398295 w 2934323"/>
              <a:gd name="connsiteY18" fmla="*/ 762929 h 3013127"/>
              <a:gd name="connsiteX19" fmla="*/ 2576971 w 2934323"/>
              <a:gd name="connsiteY19" fmla="*/ 762929 h 3013127"/>
              <a:gd name="connsiteX20" fmla="*/ 2766157 w 2934323"/>
              <a:gd name="connsiteY20" fmla="*/ 889053 h 3013127"/>
              <a:gd name="connsiteX21" fmla="*/ 2692585 w 2934323"/>
              <a:gd name="connsiteY21" fmla="*/ 1099260 h 3013127"/>
              <a:gd name="connsiteX22" fmla="*/ 2566461 w 2934323"/>
              <a:gd name="connsiteY22" fmla="*/ 1204363 h 3013127"/>
              <a:gd name="connsiteX23" fmla="*/ 2860751 w 2934323"/>
              <a:gd name="connsiteY23" fmla="*/ 1235894 h 3013127"/>
              <a:gd name="connsiteX24" fmla="*/ 2934323 w 2934323"/>
              <a:gd name="connsiteY24" fmla="*/ 1425080 h 3013127"/>
              <a:gd name="connsiteX25" fmla="*/ 2787178 w 2934323"/>
              <a:gd name="connsiteY25" fmla="*/ 1572225 h 3013127"/>
              <a:gd name="connsiteX26" fmla="*/ 2661054 w 2934323"/>
              <a:gd name="connsiteY26" fmla="*/ 1645798 h 3013127"/>
              <a:gd name="connsiteX27" fmla="*/ 2797688 w 2934323"/>
              <a:gd name="connsiteY27" fmla="*/ 1803453 h 3013127"/>
              <a:gd name="connsiteX28" fmla="*/ 2829219 w 2934323"/>
              <a:gd name="connsiteY28" fmla="*/ 1992639 h 3013127"/>
              <a:gd name="connsiteX29" fmla="*/ 2545440 w 2934323"/>
              <a:gd name="connsiteY29" fmla="*/ 2055701 h 3013127"/>
              <a:gd name="connsiteX30" fmla="*/ 2713606 w 2934323"/>
              <a:gd name="connsiteY30" fmla="*/ 2244887 h 3013127"/>
              <a:gd name="connsiteX31" fmla="*/ 2682075 w 2934323"/>
              <a:gd name="connsiteY31" fmla="*/ 2360501 h 3013127"/>
              <a:gd name="connsiteX32" fmla="*/ 2534930 w 2934323"/>
              <a:gd name="connsiteY32" fmla="*/ 2402542 h 3013127"/>
              <a:gd name="connsiteX33" fmla="*/ 2387785 w 2934323"/>
              <a:gd name="connsiteY33" fmla="*/ 2392032 h 3013127"/>
              <a:gd name="connsiteX34" fmla="*/ 2461357 w 2934323"/>
              <a:gd name="connsiteY34" fmla="*/ 2560198 h 3013127"/>
              <a:gd name="connsiteX35" fmla="*/ 2356254 w 2934323"/>
              <a:gd name="connsiteY35" fmla="*/ 2728363 h 3013127"/>
              <a:gd name="connsiteX36" fmla="*/ 2209109 w 2934323"/>
              <a:gd name="connsiteY36" fmla="*/ 2749384 h 3013127"/>
              <a:gd name="connsiteX37" fmla="*/ 2125026 w 2934323"/>
              <a:gd name="connsiteY37" fmla="*/ 2654791 h 3013127"/>
              <a:gd name="connsiteX38" fmla="*/ 2104006 w 2934323"/>
              <a:gd name="connsiteY38" fmla="*/ 2843977 h 3013127"/>
              <a:gd name="connsiteX39" fmla="*/ 1956861 w 2934323"/>
              <a:gd name="connsiteY39" fmla="*/ 2886018 h 3013127"/>
              <a:gd name="connsiteX40" fmla="*/ 1788695 w 2934323"/>
              <a:gd name="connsiteY40" fmla="*/ 2728363 h 3013127"/>
              <a:gd name="connsiteX41" fmla="*/ 1736144 w 2934323"/>
              <a:gd name="connsiteY41" fmla="*/ 2907039 h 3013127"/>
              <a:gd name="connsiteX42" fmla="*/ 1620530 w 2934323"/>
              <a:gd name="connsiteY42" fmla="*/ 2970101 h 3013127"/>
              <a:gd name="connsiteX43" fmla="*/ 1441854 w 2934323"/>
              <a:gd name="connsiteY43" fmla="*/ 2907039 h 3013127"/>
              <a:gd name="connsiteX44" fmla="*/ 1410323 w 2934323"/>
              <a:gd name="connsiteY44" fmla="*/ 2791425 h 3013127"/>
              <a:gd name="connsiteX45" fmla="*/ 1347261 w 2934323"/>
              <a:gd name="connsiteY45" fmla="*/ 2980611 h 3013127"/>
              <a:gd name="connsiteX46" fmla="*/ 1179095 w 2934323"/>
              <a:gd name="connsiteY46" fmla="*/ 3012142 h 3013127"/>
              <a:gd name="connsiteX47" fmla="*/ 1095013 w 2934323"/>
              <a:gd name="connsiteY47" fmla="*/ 2970101 h 3013127"/>
              <a:gd name="connsiteX48" fmla="*/ 1073992 w 2934323"/>
              <a:gd name="connsiteY48" fmla="*/ 2812446 h 3013127"/>
              <a:gd name="connsiteX49" fmla="*/ 937357 w 2934323"/>
              <a:gd name="connsiteY49" fmla="*/ 2970101 h 3013127"/>
              <a:gd name="connsiteX50" fmla="*/ 800723 w 2934323"/>
              <a:gd name="connsiteY50" fmla="*/ 2980611 h 3013127"/>
              <a:gd name="connsiteX51" fmla="*/ 716640 w 2934323"/>
              <a:gd name="connsiteY51" fmla="*/ 2854487 h 3013127"/>
              <a:gd name="connsiteX52" fmla="*/ 706130 w 2934323"/>
              <a:gd name="connsiteY52" fmla="*/ 2728363 h 3013127"/>
              <a:gd name="connsiteX53" fmla="*/ 548475 w 2934323"/>
              <a:gd name="connsiteY53" fmla="*/ 2833466 h 3013127"/>
              <a:gd name="connsiteX54" fmla="*/ 422351 w 2934323"/>
              <a:gd name="connsiteY54" fmla="*/ 2854487 h 3013127"/>
              <a:gd name="connsiteX55" fmla="*/ 369799 w 2934323"/>
              <a:gd name="connsiteY55" fmla="*/ 2696832 h 3013127"/>
              <a:gd name="connsiteX56" fmla="*/ 390819 w 2934323"/>
              <a:gd name="connsiteY56" fmla="*/ 2612749 h 3013127"/>
              <a:gd name="connsiteX57" fmla="*/ 191123 w 2934323"/>
              <a:gd name="connsiteY57" fmla="*/ 2633770 h 3013127"/>
              <a:gd name="connsiteX58" fmla="*/ 138571 w 2934323"/>
              <a:gd name="connsiteY58" fmla="*/ 2528666 h 3013127"/>
              <a:gd name="connsiteX59" fmla="*/ 180613 w 2934323"/>
              <a:gd name="connsiteY59" fmla="*/ 2349991 h 3013127"/>
              <a:gd name="connsiteX60" fmla="*/ 96530 w 2934323"/>
              <a:gd name="connsiteY60" fmla="*/ 2339480 h 3013127"/>
              <a:gd name="connsiteX61" fmla="*/ 1937 w 2934323"/>
              <a:gd name="connsiteY61" fmla="*/ 2265908 h 3013127"/>
              <a:gd name="connsiteX62" fmla="*/ 33468 w 2934323"/>
              <a:gd name="connsiteY62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74046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545440 w 2934323"/>
              <a:gd name="connsiteY30" fmla="*/ 2055701 h 3013127"/>
              <a:gd name="connsiteX31" fmla="*/ 2713606 w 2934323"/>
              <a:gd name="connsiteY31" fmla="*/ 2244887 h 3013127"/>
              <a:gd name="connsiteX32" fmla="*/ 2682075 w 2934323"/>
              <a:gd name="connsiteY32" fmla="*/ 2360501 h 3013127"/>
              <a:gd name="connsiteX33" fmla="*/ 2534930 w 2934323"/>
              <a:gd name="connsiteY33" fmla="*/ 2402542 h 3013127"/>
              <a:gd name="connsiteX34" fmla="*/ 2387785 w 2934323"/>
              <a:gd name="connsiteY34" fmla="*/ 2392032 h 3013127"/>
              <a:gd name="connsiteX35" fmla="*/ 2461357 w 2934323"/>
              <a:gd name="connsiteY35" fmla="*/ 2560198 h 3013127"/>
              <a:gd name="connsiteX36" fmla="*/ 2356254 w 2934323"/>
              <a:gd name="connsiteY36" fmla="*/ 2728363 h 3013127"/>
              <a:gd name="connsiteX37" fmla="*/ 2209109 w 2934323"/>
              <a:gd name="connsiteY37" fmla="*/ 2749384 h 3013127"/>
              <a:gd name="connsiteX38" fmla="*/ 2125026 w 2934323"/>
              <a:gd name="connsiteY38" fmla="*/ 2654791 h 3013127"/>
              <a:gd name="connsiteX39" fmla="*/ 2104006 w 2934323"/>
              <a:gd name="connsiteY39" fmla="*/ 2843977 h 3013127"/>
              <a:gd name="connsiteX40" fmla="*/ 1956861 w 2934323"/>
              <a:gd name="connsiteY40" fmla="*/ 2886018 h 3013127"/>
              <a:gd name="connsiteX41" fmla="*/ 1788695 w 2934323"/>
              <a:gd name="connsiteY41" fmla="*/ 2728363 h 3013127"/>
              <a:gd name="connsiteX42" fmla="*/ 1736144 w 2934323"/>
              <a:gd name="connsiteY42" fmla="*/ 2907039 h 3013127"/>
              <a:gd name="connsiteX43" fmla="*/ 1620530 w 2934323"/>
              <a:gd name="connsiteY43" fmla="*/ 2970101 h 3013127"/>
              <a:gd name="connsiteX44" fmla="*/ 1441854 w 2934323"/>
              <a:gd name="connsiteY44" fmla="*/ 2907039 h 3013127"/>
              <a:gd name="connsiteX45" fmla="*/ 1410323 w 2934323"/>
              <a:gd name="connsiteY45" fmla="*/ 2791425 h 3013127"/>
              <a:gd name="connsiteX46" fmla="*/ 1347261 w 2934323"/>
              <a:gd name="connsiteY46" fmla="*/ 2980611 h 3013127"/>
              <a:gd name="connsiteX47" fmla="*/ 1179095 w 2934323"/>
              <a:gd name="connsiteY47" fmla="*/ 3012142 h 3013127"/>
              <a:gd name="connsiteX48" fmla="*/ 1095013 w 2934323"/>
              <a:gd name="connsiteY48" fmla="*/ 2970101 h 3013127"/>
              <a:gd name="connsiteX49" fmla="*/ 1073992 w 2934323"/>
              <a:gd name="connsiteY49" fmla="*/ 2812446 h 3013127"/>
              <a:gd name="connsiteX50" fmla="*/ 937357 w 2934323"/>
              <a:gd name="connsiteY50" fmla="*/ 2970101 h 3013127"/>
              <a:gd name="connsiteX51" fmla="*/ 800723 w 2934323"/>
              <a:gd name="connsiteY51" fmla="*/ 2980611 h 3013127"/>
              <a:gd name="connsiteX52" fmla="*/ 716640 w 2934323"/>
              <a:gd name="connsiteY52" fmla="*/ 2854487 h 3013127"/>
              <a:gd name="connsiteX53" fmla="*/ 706130 w 2934323"/>
              <a:gd name="connsiteY53" fmla="*/ 2728363 h 3013127"/>
              <a:gd name="connsiteX54" fmla="*/ 548475 w 2934323"/>
              <a:gd name="connsiteY54" fmla="*/ 2833466 h 3013127"/>
              <a:gd name="connsiteX55" fmla="*/ 422351 w 2934323"/>
              <a:gd name="connsiteY55" fmla="*/ 2854487 h 3013127"/>
              <a:gd name="connsiteX56" fmla="*/ 369799 w 2934323"/>
              <a:gd name="connsiteY56" fmla="*/ 2696832 h 3013127"/>
              <a:gd name="connsiteX57" fmla="*/ 390819 w 2934323"/>
              <a:gd name="connsiteY57" fmla="*/ 2612749 h 3013127"/>
              <a:gd name="connsiteX58" fmla="*/ 191123 w 2934323"/>
              <a:gd name="connsiteY58" fmla="*/ 2633770 h 3013127"/>
              <a:gd name="connsiteX59" fmla="*/ 138571 w 2934323"/>
              <a:gd name="connsiteY59" fmla="*/ 2528666 h 3013127"/>
              <a:gd name="connsiteX60" fmla="*/ 180613 w 2934323"/>
              <a:gd name="connsiteY60" fmla="*/ 2349991 h 3013127"/>
              <a:gd name="connsiteX61" fmla="*/ 96530 w 2934323"/>
              <a:gd name="connsiteY61" fmla="*/ 2339480 h 3013127"/>
              <a:gd name="connsiteX62" fmla="*/ 1937 w 2934323"/>
              <a:gd name="connsiteY62" fmla="*/ 2265908 h 3013127"/>
              <a:gd name="connsiteX63" fmla="*/ 33468 w 2934323"/>
              <a:gd name="connsiteY63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00474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545440 w 2934323"/>
              <a:gd name="connsiteY30" fmla="*/ 2055701 h 3013127"/>
              <a:gd name="connsiteX31" fmla="*/ 2713606 w 2934323"/>
              <a:gd name="connsiteY31" fmla="*/ 2244887 h 3013127"/>
              <a:gd name="connsiteX32" fmla="*/ 2682075 w 2934323"/>
              <a:gd name="connsiteY32" fmla="*/ 2360501 h 3013127"/>
              <a:gd name="connsiteX33" fmla="*/ 2534930 w 2934323"/>
              <a:gd name="connsiteY33" fmla="*/ 2402542 h 3013127"/>
              <a:gd name="connsiteX34" fmla="*/ 2387785 w 2934323"/>
              <a:gd name="connsiteY34" fmla="*/ 2392032 h 3013127"/>
              <a:gd name="connsiteX35" fmla="*/ 2461357 w 2934323"/>
              <a:gd name="connsiteY35" fmla="*/ 2560198 h 3013127"/>
              <a:gd name="connsiteX36" fmla="*/ 2356254 w 2934323"/>
              <a:gd name="connsiteY36" fmla="*/ 2728363 h 3013127"/>
              <a:gd name="connsiteX37" fmla="*/ 2209109 w 2934323"/>
              <a:gd name="connsiteY37" fmla="*/ 2749384 h 3013127"/>
              <a:gd name="connsiteX38" fmla="*/ 2125026 w 2934323"/>
              <a:gd name="connsiteY38" fmla="*/ 2654791 h 3013127"/>
              <a:gd name="connsiteX39" fmla="*/ 2104006 w 2934323"/>
              <a:gd name="connsiteY39" fmla="*/ 2843977 h 3013127"/>
              <a:gd name="connsiteX40" fmla="*/ 1956861 w 2934323"/>
              <a:gd name="connsiteY40" fmla="*/ 2886018 h 3013127"/>
              <a:gd name="connsiteX41" fmla="*/ 1788695 w 2934323"/>
              <a:gd name="connsiteY41" fmla="*/ 2728363 h 3013127"/>
              <a:gd name="connsiteX42" fmla="*/ 1736144 w 2934323"/>
              <a:gd name="connsiteY42" fmla="*/ 2907039 h 3013127"/>
              <a:gd name="connsiteX43" fmla="*/ 1620530 w 2934323"/>
              <a:gd name="connsiteY43" fmla="*/ 2970101 h 3013127"/>
              <a:gd name="connsiteX44" fmla="*/ 1441854 w 2934323"/>
              <a:gd name="connsiteY44" fmla="*/ 2907039 h 3013127"/>
              <a:gd name="connsiteX45" fmla="*/ 1410323 w 2934323"/>
              <a:gd name="connsiteY45" fmla="*/ 2791425 h 3013127"/>
              <a:gd name="connsiteX46" fmla="*/ 1347261 w 2934323"/>
              <a:gd name="connsiteY46" fmla="*/ 2980611 h 3013127"/>
              <a:gd name="connsiteX47" fmla="*/ 1179095 w 2934323"/>
              <a:gd name="connsiteY47" fmla="*/ 3012142 h 3013127"/>
              <a:gd name="connsiteX48" fmla="*/ 1095013 w 2934323"/>
              <a:gd name="connsiteY48" fmla="*/ 2970101 h 3013127"/>
              <a:gd name="connsiteX49" fmla="*/ 1073992 w 2934323"/>
              <a:gd name="connsiteY49" fmla="*/ 2812446 h 3013127"/>
              <a:gd name="connsiteX50" fmla="*/ 937357 w 2934323"/>
              <a:gd name="connsiteY50" fmla="*/ 2970101 h 3013127"/>
              <a:gd name="connsiteX51" fmla="*/ 800723 w 2934323"/>
              <a:gd name="connsiteY51" fmla="*/ 2980611 h 3013127"/>
              <a:gd name="connsiteX52" fmla="*/ 716640 w 2934323"/>
              <a:gd name="connsiteY52" fmla="*/ 2854487 h 3013127"/>
              <a:gd name="connsiteX53" fmla="*/ 706130 w 2934323"/>
              <a:gd name="connsiteY53" fmla="*/ 2728363 h 3013127"/>
              <a:gd name="connsiteX54" fmla="*/ 548475 w 2934323"/>
              <a:gd name="connsiteY54" fmla="*/ 2833466 h 3013127"/>
              <a:gd name="connsiteX55" fmla="*/ 422351 w 2934323"/>
              <a:gd name="connsiteY55" fmla="*/ 2854487 h 3013127"/>
              <a:gd name="connsiteX56" fmla="*/ 369799 w 2934323"/>
              <a:gd name="connsiteY56" fmla="*/ 2696832 h 3013127"/>
              <a:gd name="connsiteX57" fmla="*/ 390819 w 2934323"/>
              <a:gd name="connsiteY57" fmla="*/ 2612749 h 3013127"/>
              <a:gd name="connsiteX58" fmla="*/ 191123 w 2934323"/>
              <a:gd name="connsiteY58" fmla="*/ 2633770 h 3013127"/>
              <a:gd name="connsiteX59" fmla="*/ 138571 w 2934323"/>
              <a:gd name="connsiteY59" fmla="*/ 2528666 h 3013127"/>
              <a:gd name="connsiteX60" fmla="*/ 180613 w 2934323"/>
              <a:gd name="connsiteY60" fmla="*/ 2349991 h 3013127"/>
              <a:gd name="connsiteX61" fmla="*/ 96530 w 2934323"/>
              <a:gd name="connsiteY61" fmla="*/ 2339480 h 3013127"/>
              <a:gd name="connsiteX62" fmla="*/ 1937 w 2934323"/>
              <a:gd name="connsiteY62" fmla="*/ 2265908 h 3013127"/>
              <a:gd name="connsiteX63" fmla="*/ 33468 w 2934323"/>
              <a:gd name="connsiteY63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00474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713606 w 2934323"/>
              <a:gd name="connsiteY30" fmla="*/ 2076722 h 3013127"/>
              <a:gd name="connsiteX31" fmla="*/ 2545440 w 2934323"/>
              <a:gd name="connsiteY31" fmla="*/ 2055701 h 3013127"/>
              <a:gd name="connsiteX32" fmla="*/ 2713606 w 2934323"/>
              <a:gd name="connsiteY32" fmla="*/ 2244887 h 3013127"/>
              <a:gd name="connsiteX33" fmla="*/ 2682075 w 2934323"/>
              <a:gd name="connsiteY33" fmla="*/ 2360501 h 3013127"/>
              <a:gd name="connsiteX34" fmla="*/ 2534930 w 2934323"/>
              <a:gd name="connsiteY34" fmla="*/ 2402542 h 3013127"/>
              <a:gd name="connsiteX35" fmla="*/ 2387785 w 2934323"/>
              <a:gd name="connsiteY35" fmla="*/ 2392032 h 3013127"/>
              <a:gd name="connsiteX36" fmla="*/ 2461357 w 2934323"/>
              <a:gd name="connsiteY36" fmla="*/ 2560198 h 3013127"/>
              <a:gd name="connsiteX37" fmla="*/ 2356254 w 2934323"/>
              <a:gd name="connsiteY37" fmla="*/ 2728363 h 3013127"/>
              <a:gd name="connsiteX38" fmla="*/ 2209109 w 2934323"/>
              <a:gd name="connsiteY38" fmla="*/ 2749384 h 3013127"/>
              <a:gd name="connsiteX39" fmla="*/ 2125026 w 2934323"/>
              <a:gd name="connsiteY39" fmla="*/ 2654791 h 3013127"/>
              <a:gd name="connsiteX40" fmla="*/ 2104006 w 2934323"/>
              <a:gd name="connsiteY40" fmla="*/ 2843977 h 3013127"/>
              <a:gd name="connsiteX41" fmla="*/ 1956861 w 2934323"/>
              <a:gd name="connsiteY41" fmla="*/ 2886018 h 3013127"/>
              <a:gd name="connsiteX42" fmla="*/ 1788695 w 2934323"/>
              <a:gd name="connsiteY42" fmla="*/ 2728363 h 3013127"/>
              <a:gd name="connsiteX43" fmla="*/ 1736144 w 2934323"/>
              <a:gd name="connsiteY43" fmla="*/ 2907039 h 3013127"/>
              <a:gd name="connsiteX44" fmla="*/ 1620530 w 2934323"/>
              <a:gd name="connsiteY44" fmla="*/ 2970101 h 3013127"/>
              <a:gd name="connsiteX45" fmla="*/ 1441854 w 2934323"/>
              <a:gd name="connsiteY45" fmla="*/ 2907039 h 3013127"/>
              <a:gd name="connsiteX46" fmla="*/ 1410323 w 2934323"/>
              <a:gd name="connsiteY46" fmla="*/ 2791425 h 3013127"/>
              <a:gd name="connsiteX47" fmla="*/ 1347261 w 2934323"/>
              <a:gd name="connsiteY47" fmla="*/ 2980611 h 3013127"/>
              <a:gd name="connsiteX48" fmla="*/ 1179095 w 2934323"/>
              <a:gd name="connsiteY48" fmla="*/ 3012142 h 3013127"/>
              <a:gd name="connsiteX49" fmla="*/ 1095013 w 2934323"/>
              <a:gd name="connsiteY49" fmla="*/ 2970101 h 3013127"/>
              <a:gd name="connsiteX50" fmla="*/ 1073992 w 2934323"/>
              <a:gd name="connsiteY50" fmla="*/ 2812446 h 3013127"/>
              <a:gd name="connsiteX51" fmla="*/ 937357 w 2934323"/>
              <a:gd name="connsiteY51" fmla="*/ 2970101 h 3013127"/>
              <a:gd name="connsiteX52" fmla="*/ 800723 w 2934323"/>
              <a:gd name="connsiteY52" fmla="*/ 2980611 h 3013127"/>
              <a:gd name="connsiteX53" fmla="*/ 716640 w 2934323"/>
              <a:gd name="connsiteY53" fmla="*/ 2854487 h 3013127"/>
              <a:gd name="connsiteX54" fmla="*/ 706130 w 2934323"/>
              <a:gd name="connsiteY54" fmla="*/ 2728363 h 3013127"/>
              <a:gd name="connsiteX55" fmla="*/ 548475 w 2934323"/>
              <a:gd name="connsiteY55" fmla="*/ 2833466 h 3013127"/>
              <a:gd name="connsiteX56" fmla="*/ 422351 w 2934323"/>
              <a:gd name="connsiteY56" fmla="*/ 2854487 h 3013127"/>
              <a:gd name="connsiteX57" fmla="*/ 369799 w 2934323"/>
              <a:gd name="connsiteY57" fmla="*/ 2696832 h 3013127"/>
              <a:gd name="connsiteX58" fmla="*/ 390819 w 2934323"/>
              <a:gd name="connsiteY58" fmla="*/ 2612749 h 3013127"/>
              <a:gd name="connsiteX59" fmla="*/ 191123 w 2934323"/>
              <a:gd name="connsiteY59" fmla="*/ 2633770 h 3013127"/>
              <a:gd name="connsiteX60" fmla="*/ 138571 w 2934323"/>
              <a:gd name="connsiteY60" fmla="*/ 2528666 h 3013127"/>
              <a:gd name="connsiteX61" fmla="*/ 180613 w 2934323"/>
              <a:gd name="connsiteY61" fmla="*/ 2349991 h 3013127"/>
              <a:gd name="connsiteX62" fmla="*/ 96530 w 2934323"/>
              <a:gd name="connsiteY62" fmla="*/ 2339480 h 3013127"/>
              <a:gd name="connsiteX63" fmla="*/ 1937 w 2934323"/>
              <a:gd name="connsiteY63" fmla="*/ 2265908 h 3013127"/>
              <a:gd name="connsiteX64" fmla="*/ 33468 w 2934323"/>
              <a:gd name="connsiteY64" fmla="*/ 584253 h 3013127"/>
              <a:gd name="connsiteX0" fmla="*/ 33370 w 2934225"/>
              <a:gd name="connsiteY0" fmla="*/ 584253 h 3013127"/>
              <a:gd name="connsiteX1" fmla="*/ 96432 w 2934225"/>
              <a:gd name="connsiteY1" fmla="*/ 437109 h 3013127"/>
              <a:gd name="connsiteX2" fmla="*/ 243577 w 2934225"/>
              <a:gd name="connsiteY2" fmla="*/ 300474 h 3013127"/>
              <a:gd name="connsiteX3" fmla="*/ 422253 w 2934225"/>
              <a:gd name="connsiteY3" fmla="*/ 289963 h 3013127"/>
              <a:gd name="connsiteX4" fmla="*/ 600928 w 2934225"/>
              <a:gd name="connsiteY4" fmla="*/ 426598 h 3013127"/>
              <a:gd name="connsiteX5" fmla="*/ 621949 w 2934225"/>
              <a:gd name="connsiteY5" fmla="*/ 132308 h 3013127"/>
              <a:gd name="connsiteX6" fmla="*/ 832156 w 2934225"/>
              <a:gd name="connsiteY6" fmla="*/ 6184 h 3013127"/>
              <a:gd name="connsiteX7" fmla="*/ 968790 w 2934225"/>
              <a:gd name="connsiteY7" fmla="*/ 37715 h 3013127"/>
              <a:gd name="connsiteX8" fmla="*/ 1147466 w 2934225"/>
              <a:gd name="connsiteY8" fmla="*/ 195370 h 3013127"/>
              <a:gd name="connsiteX9" fmla="*/ 1305121 w 2934225"/>
              <a:gd name="connsiteY9" fmla="*/ 27204 h 3013127"/>
              <a:gd name="connsiteX10" fmla="*/ 1504818 w 2934225"/>
              <a:gd name="connsiteY10" fmla="*/ 16694 h 3013127"/>
              <a:gd name="connsiteX11" fmla="*/ 1672984 w 2934225"/>
              <a:gd name="connsiteY11" fmla="*/ 163839 h 3013127"/>
              <a:gd name="connsiteX12" fmla="*/ 1704515 w 2934225"/>
              <a:gd name="connsiteY12" fmla="*/ 289963 h 3013127"/>
              <a:gd name="connsiteX13" fmla="*/ 1914721 w 2934225"/>
              <a:gd name="connsiteY13" fmla="*/ 90266 h 3013127"/>
              <a:gd name="connsiteX14" fmla="*/ 2082887 w 2934225"/>
              <a:gd name="connsiteY14" fmla="*/ 153329 h 3013127"/>
              <a:gd name="connsiteX15" fmla="*/ 2156459 w 2934225"/>
              <a:gd name="connsiteY15" fmla="*/ 321494 h 3013127"/>
              <a:gd name="connsiteX16" fmla="*/ 2114418 w 2934225"/>
              <a:gd name="connsiteY16" fmla="*/ 426598 h 3013127"/>
              <a:gd name="connsiteX17" fmla="*/ 2398197 w 2934225"/>
              <a:gd name="connsiteY17" fmla="*/ 374046 h 3013127"/>
              <a:gd name="connsiteX18" fmla="*/ 2482280 w 2934225"/>
              <a:gd name="connsiteY18" fmla="*/ 521191 h 3013127"/>
              <a:gd name="connsiteX19" fmla="*/ 2398197 w 2934225"/>
              <a:gd name="connsiteY19" fmla="*/ 762929 h 3013127"/>
              <a:gd name="connsiteX20" fmla="*/ 2576873 w 2934225"/>
              <a:gd name="connsiteY20" fmla="*/ 762929 h 3013127"/>
              <a:gd name="connsiteX21" fmla="*/ 2766059 w 2934225"/>
              <a:gd name="connsiteY21" fmla="*/ 889053 h 3013127"/>
              <a:gd name="connsiteX22" fmla="*/ 2692487 w 2934225"/>
              <a:gd name="connsiteY22" fmla="*/ 1099260 h 3013127"/>
              <a:gd name="connsiteX23" fmla="*/ 2566363 w 2934225"/>
              <a:gd name="connsiteY23" fmla="*/ 1204363 h 3013127"/>
              <a:gd name="connsiteX24" fmla="*/ 2860653 w 2934225"/>
              <a:gd name="connsiteY24" fmla="*/ 1235894 h 3013127"/>
              <a:gd name="connsiteX25" fmla="*/ 2934225 w 2934225"/>
              <a:gd name="connsiteY25" fmla="*/ 1425080 h 3013127"/>
              <a:gd name="connsiteX26" fmla="*/ 2787080 w 2934225"/>
              <a:gd name="connsiteY26" fmla="*/ 1572225 h 3013127"/>
              <a:gd name="connsiteX27" fmla="*/ 2660956 w 2934225"/>
              <a:gd name="connsiteY27" fmla="*/ 1645798 h 3013127"/>
              <a:gd name="connsiteX28" fmla="*/ 2797590 w 2934225"/>
              <a:gd name="connsiteY28" fmla="*/ 1803453 h 3013127"/>
              <a:gd name="connsiteX29" fmla="*/ 2829121 w 2934225"/>
              <a:gd name="connsiteY29" fmla="*/ 1992639 h 3013127"/>
              <a:gd name="connsiteX30" fmla="*/ 2713508 w 2934225"/>
              <a:gd name="connsiteY30" fmla="*/ 2076722 h 3013127"/>
              <a:gd name="connsiteX31" fmla="*/ 2545342 w 2934225"/>
              <a:gd name="connsiteY31" fmla="*/ 2055701 h 3013127"/>
              <a:gd name="connsiteX32" fmla="*/ 2713508 w 2934225"/>
              <a:gd name="connsiteY32" fmla="*/ 2244887 h 3013127"/>
              <a:gd name="connsiteX33" fmla="*/ 2681977 w 2934225"/>
              <a:gd name="connsiteY33" fmla="*/ 2360501 h 3013127"/>
              <a:gd name="connsiteX34" fmla="*/ 2534832 w 2934225"/>
              <a:gd name="connsiteY34" fmla="*/ 2402542 h 3013127"/>
              <a:gd name="connsiteX35" fmla="*/ 2387687 w 2934225"/>
              <a:gd name="connsiteY35" fmla="*/ 2392032 h 3013127"/>
              <a:gd name="connsiteX36" fmla="*/ 2461259 w 2934225"/>
              <a:gd name="connsiteY36" fmla="*/ 2560198 h 3013127"/>
              <a:gd name="connsiteX37" fmla="*/ 2356156 w 2934225"/>
              <a:gd name="connsiteY37" fmla="*/ 2728363 h 3013127"/>
              <a:gd name="connsiteX38" fmla="*/ 2209011 w 2934225"/>
              <a:gd name="connsiteY38" fmla="*/ 2749384 h 3013127"/>
              <a:gd name="connsiteX39" fmla="*/ 2124928 w 2934225"/>
              <a:gd name="connsiteY39" fmla="*/ 2654791 h 3013127"/>
              <a:gd name="connsiteX40" fmla="*/ 2103908 w 2934225"/>
              <a:gd name="connsiteY40" fmla="*/ 2843977 h 3013127"/>
              <a:gd name="connsiteX41" fmla="*/ 1956763 w 2934225"/>
              <a:gd name="connsiteY41" fmla="*/ 2886018 h 3013127"/>
              <a:gd name="connsiteX42" fmla="*/ 1788597 w 2934225"/>
              <a:gd name="connsiteY42" fmla="*/ 2728363 h 3013127"/>
              <a:gd name="connsiteX43" fmla="*/ 1736046 w 2934225"/>
              <a:gd name="connsiteY43" fmla="*/ 2907039 h 3013127"/>
              <a:gd name="connsiteX44" fmla="*/ 1620432 w 2934225"/>
              <a:gd name="connsiteY44" fmla="*/ 2970101 h 3013127"/>
              <a:gd name="connsiteX45" fmla="*/ 1441756 w 2934225"/>
              <a:gd name="connsiteY45" fmla="*/ 2907039 h 3013127"/>
              <a:gd name="connsiteX46" fmla="*/ 1410225 w 2934225"/>
              <a:gd name="connsiteY46" fmla="*/ 2791425 h 3013127"/>
              <a:gd name="connsiteX47" fmla="*/ 1347163 w 2934225"/>
              <a:gd name="connsiteY47" fmla="*/ 2980611 h 3013127"/>
              <a:gd name="connsiteX48" fmla="*/ 1178997 w 2934225"/>
              <a:gd name="connsiteY48" fmla="*/ 3012142 h 3013127"/>
              <a:gd name="connsiteX49" fmla="*/ 1094915 w 2934225"/>
              <a:gd name="connsiteY49" fmla="*/ 2970101 h 3013127"/>
              <a:gd name="connsiteX50" fmla="*/ 1073894 w 2934225"/>
              <a:gd name="connsiteY50" fmla="*/ 2812446 h 3013127"/>
              <a:gd name="connsiteX51" fmla="*/ 937259 w 2934225"/>
              <a:gd name="connsiteY51" fmla="*/ 2970101 h 3013127"/>
              <a:gd name="connsiteX52" fmla="*/ 800625 w 2934225"/>
              <a:gd name="connsiteY52" fmla="*/ 2980611 h 3013127"/>
              <a:gd name="connsiteX53" fmla="*/ 716542 w 2934225"/>
              <a:gd name="connsiteY53" fmla="*/ 2854487 h 3013127"/>
              <a:gd name="connsiteX54" fmla="*/ 706032 w 2934225"/>
              <a:gd name="connsiteY54" fmla="*/ 2728363 h 3013127"/>
              <a:gd name="connsiteX55" fmla="*/ 548377 w 2934225"/>
              <a:gd name="connsiteY55" fmla="*/ 2833466 h 3013127"/>
              <a:gd name="connsiteX56" fmla="*/ 422253 w 2934225"/>
              <a:gd name="connsiteY56" fmla="*/ 2854487 h 3013127"/>
              <a:gd name="connsiteX57" fmla="*/ 369701 w 2934225"/>
              <a:gd name="connsiteY57" fmla="*/ 2696832 h 3013127"/>
              <a:gd name="connsiteX58" fmla="*/ 390721 w 2934225"/>
              <a:gd name="connsiteY58" fmla="*/ 2612749 h 3013127"/>
              <a:gd name="connsiteX59" fmla="*/ 191025 w 2934225"/>
              <a:gd name="connsiteY59" fmla="*/ 2633770 h 3013127"/>
              <a:gd name="connsiteX60" fmla="*/ 138473 w 2934225"/>
              <a:gd name="connsiteY60" fmla="*/ 2528666 h 3013127"/>
              <a:gd name="connsiteX61" fmla="*/ 180515 w 2934225"/>
              <a:gd name="connsiteY61" fmla="*/ 2349991 h 3013127"/>
              <a:gd name="connsiteX62" fmla="*/ 96432 w 2934225"/>
              <a:gd name="connsiteY62" fmla="*/ 2339480 h 3013127"/>
              <a:gd name="connsiteX63" fmla="*/ 1839 w 2934225"/>
              <a:gd name="connsiteY63" fmla="*/ 2265908 h 3013127"/>
              <a:gd name="connsiteX64" fmla="*/ 33370 w 2934225"/>
              <a:gd name="connsiteY64" fmla="*/ 584253 h 3013127"/>
              <a:gd name="connsiteX0" fmla="*/ 25141 w 2936506"/>
              <a:gd name="connsiteY0" fmla="*/ 731398 h 3013127"/>
              <a:gd name="connsiteX1" fmla="*/ 98713 w 2936506"/>
              <a:gd name="connsiteY1" fmla="*/ 437109 h 3013127"/>
              <a:gd name="connsiteX2" fmla="*/ 245858 w 2936506"/>
              <a:gd name="connsiteY2" fmla="*/ 300474 h 3013127"/>
              <a:gd name="connsiteX3" fmla="*/ 424534 w 2936506"/>
              <a:gd name="connsiteY3" fmla="*/ 289963 h 3013127"/>
              <a:gd name="connsiteX4" fmla="*/ 603209 w 2936506"/>
              <a:gd name="connsiteY4" fmla="*/ 426598 h 3013127"/>
              <a:gd name="connsiteX5" fmla="*/ 624230 w 2936506"/>
              <a:gd name="connsiteY5" fmla="*/ 132308 h 3013127"/>
              <a:gd name="connsiteX6" fmla="*/ 834437 w 2936506"/>
              <a:gd name="connsiteY6" fmla="*/ 6184 h 3013127"/>
              <a:gd name="connsiteX7" fmla="*/ 971071 w 2936506"/>
              <a:gd name="connsiteY7" fmla="*/ 37715 h 3013127"/>
              <a:gd name="connsiteX8" fmla="*/ 1149747 w 2936506"/>
              <a:gd name="connsiteY8" fmla="*/ 195370 h 3013127"/>
              <a:gd name="connsiteX9" fmla="*/ 1307402 w 2936506"/>
              <a:gd name="connsiteY9" fmla="*/ 27204 h 3013127"/>
              <a:gd name="connsiteX10" fmla="*/ 1507099 w 2936506"/>
              <a:gd name="connsiteY10" fmla="*/ 16694 h 3013127"/>
              <a:gd name="connsiteX11" fmla="*/ 1675265 w 2936506"/>
              <a:gd name="connsiteY11" fmla="*/ 163839 h 3013127"/>
              <a:gd name="connsiteX12" fmla="*/ 1706796 w 2936506"/>
              <a:gd name="connsiteY12" fmla="*/ 289963 h 3013127"/>
              <a:gd name="connsiteX13" fmla="*/ 1917002 w 2936506"/>
              <a:gd name="connsiteY13" fmla="*/ 90266 h 3013127"/>
              <a:gd name="connsiteX14" fmla="*/ 2085168 w 2936506"/>
              <a:gd name="connsiteY14" fmla="*/ 153329 h 3013127"/>
              <a:gd name="connsiteX15" fmla="*/ 2158740 w 2936506"/>
              <a:gd name="connsiteY15" fmla="*/ 321494 h 3013127"/>
              <a:gd name="connsiteX16" fmla="*/ 2116699 w 2936506"/>
              <a:gd name="connsiteY16" fmla="*/ 426598 h 3013127"/>
              <a:gd name="connsiteX17" fmla="*/ 2400478 w 2936506"/>
              <a:gd name="connsiteY17" fmla="*/ 374046 h 3013127"/>
              <a:gd name="connsiteX18" fmla="*/ 2484561 w 2936506"/>
              <a:gd name="connsiteY18" fmla="*/ 521191 h 3013127"/>
              <a:gd name="connsiteX19" fmla="*/ 2400478 w 2936506"/>
              <a:gd name="connsiteY19" fmla="*/ 762929 h 3013127"/>
              <a:gd name="connsiteX20" fmla="*/ 2579154 w 2936506"/>
              <a:gd name="connsiteY20" fmla="*/ 762929 h 3013127"/>
              <a:gd name="connsiteX21" fmla="*/ 2768340 w 2936506"/>
              <a:gd name="connsiteY21" fmla="*/ 889053 h 3013127"/>
              <a:gd name="connsiteX22" fmla="*/ 2694768 w 2936506"/>
              <a:gd name="connsiteY22" fmla="*/ 1099260 h 3013127"/>
              <a:gd name="connsiteX23" fmla="*/ 2568644 w 2936506"/>
              <a:gd name="connsiteY23" fmla="*/ 1204363 h 3013127"/>
              <a:gd name="connsiteX24" fmla="*/ 2862934 w 2936506"/>
              <a:gd name="connsiteY24" fmla="*/ 1235894 h 3013127"/>
              <a:gd name="connsiteX25" fmla="*/ 2936506 w 2936506"/>
              <a:gd name="connsiteY25" fmla="*/ 1425080 h 3013127"/>
              <a:gd name="connsiteX26" fmla="*/ 2789361 w 2936506"/>
              <a:gd name="connsiteY26" fmla="*/ 1572225 h 3013127"/>
              <a:gd name="connsiteX27" fmla="*/ 2663237 w 2936506"/>
              <a:gd name="connsiteY27" fmla="*/ 1645798 h 3013127"/>
              <a:gd name="connsiteX28" fmla="*/ 2799871 w 2936506"/>
              <a:gd name="connsiteY28" fmla="*/ 1803453 h 3013127"/>
              <a:gd name="connsiteX29" fmla="*/ 2831402 w 2936506"/>
              <a:gd name="connsiteY29" fmla="*/ 1992639 h 3013127"/>
              <a:gd name="connsiteX30" fmla="*/ 2715789 w 2936506"/>
              <a:gd name="connsiteY30" fmla="*/ 2076722 h 3013127"/>
              <a:gd name="connsiteX31" fmla="*/ 2547623 w 2936506"/>
              <a:gd name="connsiteY31" fmla="*/ 2055701 h 3013127"/>
              <a:gd name="connsiteX32" fmla="*/ 2715789 w 2936506"/>
              <a:gd name="connsiteY32" fmla="*/ 2244887 h 3013127"/>
              <a:gd name="connsiteX33" fmla="*/ 2684258 w 2936506"/>
              <a:gd name="connsiteY33" fmla="*/ 2360501 h 3013127"/>
              <a:gd name="connsiteX34" fmla="*/ 2537113 w 2936506"/>
              <a:gd name="connsiteY34" fmla="*/ 2402542 h 3013127"/>
              <a:gd name="connsiteX35" fmla="*/ 2389968 w 2936506"/>
              <a:gd name="connsiteY35" fmla="*/ 2392032 h 3013127"/>
              <a:gd name="connsiteX36" fmla="*/ 2463540 w 2936506"/>
              <a:gd name="connsiteY36" fmla="*/ 2560198 h 3013127"/>
              <a:gd name="connsiteX37" fmla="*/ 2358437 w 2936506"/>
              <a:gd name="connsiteY37" fmla="*/ 2728363 h 3013127"/>
              <a:gd name="connsiteX38" fmla="*/ 2211292 w 2936506"/>
              <a:gd name="connsiteY38" fmla="*/ 2749384 h 3013127"/>
              <a:gd name="connsiteX39" fmla="*/ 2127209 w 2936506"/>
              <a:gd name="connsiteY39" fmla="*/ 2654791 h 3013127"/>
              <a:gd name="connsiteX40" fmla="*/ 2106189 w 2936506"/>
              <a:gd name="connsiteY40" fmla="*/ 2843977 h 3013127"/>
              <a:gd name="connsiteX41" fmla="*/ 1959044 w 2936506"/>
              <a:gd name="connsiteY41" fmla="*/ 2886018 h 3013127"/>
              <a:gd name="connsiteX42" fmla="*/ 1790878 w 2936506"/>
              <a:gd name="connsiteY42" fmla="*/ 2728363 h 3013127"/>
              <a:gd name="connsiteX43" fmla="*/ 1738327 w 2936506"/>
              <a:gd name="connsiteY43" fmla="*/ 2907039 h 3013127"/>
              <a:gd name="connsiteX44" fmla="*/ 1622713 w 2936506"/>
              <a:gd name="connsiteY44" fmla="*/ 2970101 h 3013127"/>
              <a:gd name="connsiteX45" fmla="*/ 1444037 w 2936506"/>
              <a:gd name="connsiteY45" fmla="*/ 2907039 h 3013127"/>
              <a:gd name="connsiteX46" fmla="*/ 1412506 w 2936506"/>
              <a:gd name="connsiteY46" fmla="*/ 2791425 h 3013127"/>
              <a:gd name="connsiteX47" fmla="*/ 1349444 w 2936506"/>
              <a:gd name="connsiteY47" fmla="*/ 2980611 h 3013127"/>
              <a:gd name="connsiteX48" fmla="*/ 1181278 w 2936506"/>
              <a:gd name="connsiteY48" fmla="*/ 3012142 h 3013127"/>
              <a:gd name="connsiteX49" fmla="*/ 1097196 w 2936506"/>
              <a:gd name="connsiteY49" fmla="*/ 2970101 h 3013127"/>
              <a:gd name="connsiteX50" fmla="*/ 1076175 w 2936506"/>
              <a:gd name="connsiteY50" fmla="*/ 2812446 h 3013127"/>
              <a:gd name="connsiteX51" fmla="*/ 939540 w 2936506"/>
              <a:gd name="connsiteY51" fmla="*/ 2970101 h 3013127"/>
              <a:gd name="connsiteX52" fmla="*/ 802906 w 2936506"/>
              <a:gd name="connsiteY52" fmla="*/ 2980611 h 3013127"/>
              <a:gd name="connsiteX53" fmla="*/ 718823 w 2936506"/>
              <a:gd name="connsiteY53" fmla="*/ 2854487 h 3013127"/>
              <a:gd name="connsiteX54" fmla="*/ 708313 w 2936506"/>
              <a:gd name="connsiteY54" fmla="*/ 2728363 h 3013127"/>
              <a:gd name="connsiteX55" fmla="*/ 550658 w 2936506"/>
              <a:gd name="connsiteY55" fmla="*/ 2833466 h 3013127"/>
              <a:gd name="connsiteX56" fmla="*/ 424534 w 2936506"/>
              <a:gd name="connsiteY56" fmla="*/ 2854487 h 3013127"/>
              <a:gd name="connsiteX57" fmla="*/ 371982 w 2936506"/>
              <a:gd name="connsiteY57" fmla="*/ 2696832 h 3013127"/>
              <a:gd name="connsiteX58" fmla="*/ 393002 w 2936506"/>
              <a:gd name="connsiteY58" fmla="*/ 2612749 h 3013127"/>
              <a:gd name="connsiteX59" fmla="*/ 193306 w 2936506"/>
              <a:gd name="connsiteY59" fmla="*/ 2633770 h 3013127"/>
              <a:gd name="connsiteX60" fmla="*/ 140754 w 2936506"/>
              <a:gd name="connsiteY60" fmla="*/ 2528666 h 3013127"/>
              <a:gd name="connsiteX61" fmla="*/ 182796 w 2936506"/>
              <a:gd name="connsiteY61" fmla="*/ 2349991 h 3013127"/>
              <a:gd name="connsiteX62" fmla="*/ 98713 w 2936506"/>
              <a:gd name="connsiteY62" fmla="*/ 2339480 h 3013127"/>
              <a:gd name="connsiteX63" fmla="*/ 4120 w 2936506"/>
              <a:gd name="connsiteY63" fmla="*/ 2265908 h 3013127"/>
              <a:gd name="connsiteX64" fmla="*/ 25141 w 2936506"/>
              <a:gd name="connsiteY64" fmla="*/ 731398 h 3013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936506" h="3013127">
                <a:moveTo>
                  <a:pt x="25141" y="731398"/>
                </a:moveTo>
                <a:cubicBezTo>
                  <a:pt x="40906" y="426598"/>
                  <a:pt x="61927" y="508930"/>
                  <a:pt x="98713" y="437109"/>
                </a:cubicBezTo>
                <a:cubicBezTo>
                  <a:pt x="135499" y="365288"/>
                  <a:pt x="191555" y="324998"/>
                  <a:pt x="245858" y="300474"/>
                </a:cubicBezTo>
                <a:cubicBezTo>
                  <a:pt x="300162" y="275950"/>
                  <a:pt x="364976" y="281204"/>
                  <a:pt x="424534" y="289963"/>
                </a:cubicBezTo>
                <a:cubicBezTo>
                  <a:pt x="484093" y="298722"/>
                  <a:pt x="569926" y="452874"/>
                  <a:pt x="603209" y="426598"/>
                </a:cubicBezTo>
                <a:cubicBezTo>
                  <a:pt x="636492" y="400322"/>
                  <a:pt x="585692" y="202377"/>
                  <a:pt x="624230" y="132308"/>
                </a:cubicBezTo>
                <a:cubicBezTo>
                  <a:pt x="662768" y="62239"/>
                  <a:pt x="776630" y="21949"/>
                  <a:pt x="834437" y="6184"/>
                </a:cubicBezTo>
                <a:cubicBezTo>
                  <a:pt x="892244" y="-9581"/>
                  <a:pt x="918519" y="6184"/>
                  <a:pt x="971071" y="37715"/>
                </a:cubicBezTo>
                <a:cubicBezTo>
                  <a:pt x="1023623" y="69246"/>
                  <a:pt x="1093692" y="197122"/>
                  <a:pt x="1149747" y="195370"/>
                </a:cubicBezTo>
                <a:cubicBezTo>
                  <a:pt x="1205802" y="193618"/>
                  <a:pt x="1247843" y="56983"/>
                  <a:pt x="1307402" y="27204"/>
                </a:cubicBezTo>
                <a:cubicBezTo>
                  <a:pt x="1366961" y="-2575"/>
                  <a:pt x="1445789" y="-6079"/>
                  <a:pt x="1507099" y="16694"/>
                </a:cubicBezTo>
                <a:cubicBezTo>
                  <a:pt x="1568410" y="39466"/>
                  <a:pt x="1641982" y="118294"/>
                  <a:pt x="1675265" y="163839"/>
                </a:cubicBezTo>
                <a:cubicBezTo>
                  <a:pt x="1708548" y="209384"/>
                  <a:pt x="1666507" y="302225"/>
                  <a:pt x="1706796" y="289963"/>
                </a:cubicBezTo>
                <a:cubicBezTo>
                  <a:pt x="1747086" y="277701"/>
                  <a:pt x="1853940" y="113038"/>
                  <a:pt x="1917002" y="90266"/>
                </a:cubicBezTo>
                <a:cubicBezTo>
                  <a:pt x="1980064" y="67494"/>
                  <a:pt x="2044878" y="114791"/>
                  <a:pt x="2085168" y="153329"/>
                </a:cubicBezTo>
                <a:cubicBezTo>
                  <a:pt x="2125458" y="191867"/>
                  <a:pt x="2153485" y="275949"/>
                  <a:pt x="2158740" y="321494"/>
                </a:cubicBezTo>
                <a:cubicBezTo>
                  <a:pt x="2163995" y="367039"/>
                  <a:pt x="2076409" y="417839"/>
                  <a:pt x="2116699" y="426598"/>
                </a:cubicBezTo>
                <a:cubicBezTo>
                  <a:pt x="2156989" y="435357"/>
                  <a:pt x="2339168" y="358281"/>
                  <a:pt x="2400478" y="374046"/>
                </a:cubicBezTo>
                <a:cubicBezTo>
                  <a:pt x="2461788" y="389811"/>
                  <a:pt x="2484561" y="456377"/>
                  <a:pt x="2484561" y="521191"/>
                </a:cubicBezTo>
                <a:cubicBezTo>
                  <a:pt x="2484561" y="586005"/>
                  <a:pt x="2384713" y="722639"/>
                  <a:pt x="2400478" y="762929"/>
                </a:cubicBezTo>
                <a:cubicBezTo>
                  <a:pt x="2416243" y="803219"/>
                  <a:pt x="2517844" y="741908"/>
                  <a:pt x="2579154" y="762929"/>
                </a:cubicBezTo>
                <a:cubicBezTo>
                  <a:pt x="2640464" y="783950"/>
                  <a:pt x="2749071" y="832998"/>
                  <a:pt x="2768340" y="889053"/>
                </a:cubicBezTo>
                <a:cubicBezTo>
                  <a:pt x="2787609" y="945108"/>
                  <a:pt x="2728051" y="1046708"/>
                  <a:pt x="2694768" y="1099260"/>
                </a:cubicBezTo>
                <a:cubicBezTo>
                  <a:pt x="2661485" y="1151812"/>
                  <a:pt x="2540616" y="1181591"/>
                  <a:pt x="2568644" y="1204363"/>
                </a:cubicBezTo>
                <a:cubicBezTo>
                  <a:pt x="2596672" y="1227135"/>
                  <a:pt x="2801624" y="1199108"/>
                  <a:pt x="2862934" y="1235894"/>
                </a:cubicBezTo>
                <a:cubicBezTo>
                  <a:pt x="2924244" y="1272680"/>
                  <a:pt x="2948768" y="1369025"/>
                  <a:pt x="2936506" y="1425080"/>
                </a:cubicBezTo>
                <a:cubicBezTo>
                  <a:pt x="2924244" y="1481135"/>
                  <a:pt x="2834906" y="1535439"/>
                  <a:pt x="2789361" y="1572225"/>
                </a:cubicBezTo>
                <a:cubicBezTo>
                  <a:pt x="2743816" y="1609011"/>
                  <a:pt x="2661485" y="1607260"/>
                  <a:pt x="2663237" y="1645798"/>
                </a:cubicBezTo>
                <a:cubicBezTo>
                  <a:pt x="2664989" y="1684336"/>
                  <a:pt x="2771844" y="1745646"/>
                  <a:pt x="2799871" y="1803453"/>
                </a:cubicBezTo>
                <a:cubicBezTo>
                  <a:pt x="2827898" y="1861260"/>
                  <a:pt x="2845416" y="1947094"/>
                  <a:pt x="2831402" y="1992639"/>
                </a:cubicBezTo>
                <a:cubicBezTo>
                  <a:pt x="2817388" y="2038184"/>
                  <a:pt x="2763085" y="2066212"/>
                  <a:pt x="2715789" y="2076722"/>
                </a:cubicBezTo>
                <a:cubicBezTo>
                  <a:pt x="2668493" y="2087232"/>
                  <a:pt x="2547623" y="2027674"/>
                  <a:pt x="2547623" y="2055701"/>
                </a:cubicBezTo>
                <a:cubicBezTo>
                  <a:pt x="2547623" y="2083728"/>
                  <a:pt x="2693017" y="2194087"/>
                  <a:pt x="2715789" y="2244887"/>
                </a:cubicBezTo>
                <a:cubicBezTo>
                  <a:pt x="2738561" y="2295687"/>
                  <a:pt x="2714037" y="2334225"/>
                  <a:pt x="2684258" y="2360501"/>
                </a:cubicBezTo>
                <a:cubicBezTo>
                  <a:pt x="2654479" y="2386777"/>
                  <a:pt x="2586161" y="2397287"/>
                  <a:pt x="2537113" y="2402542"/>
                </a:cubicBezTo>
                <a:cubicBezTo>
                  <a:pt x="2488065" y="2407797"/>
                  <a:pt x="2402230" y="2365756"/>
                  <a:pt x="2389968" y="2392032"/>
                </a:cubicBezTo>
                <a:cubicBezTo>
                  <a:pt x="2377706" y="2418308"/>
                  <a:pt x="2468795" y="2504143"/>
                  <a:pt x="2463540" y="2560198"/>
                </a:cubicBezTo>
                <a:cubicBezTo>
                  <a:pt x="2458285" y="2616253"/>
                  <a:pt x="2400478" y="2696832"/>
                  <a:pt x="2358437" y="2728363"/>
                </a:cubicBezTo>
                <a:cubicBezTo>
                  <a:pt x="2316396" y="2759894"/>
                  <a:pt x="2249830" y="2761646"/>
                  <a:pt x="2211292" y="2749384"/>
                </a:cubicBezTo>
                <a:cubicBezTo>
                  <a:pt x="2172754" y="2737122"/>
                  <a:pt x="2144726" y="2639026"/>
                  <a:pt x="2127209" y="2654791"/>
                </a:cubicBezTo>
                <a:cubicBezTo>
                  <a:pt x="2109692" y="2670556"/>
                  <a:pt x="2134216" y="2805439"/>
                  <a:pt x="2106189" y="2843977"/>
                </a:cubicBezTo>
                <a:cubicBezTo>
                  <a:pt x="2078162" y="2882515"/>
                  <a:pt x="2011596" y="2905287"/>
                  <a:pt x="1959044" y="2886018"/>
                </a:cubicBezTo>
                <a:cubicBezTo>
                  <a:pt x="1906492" y="2866749"/>
                  <a:pt x="1827664" y="2724860"/>
                  <a:pt x="1790878" y="2728363"/>
                </a:cubicBezTo>
                <a:cubicBezTo>
                  <a:pt x="1754092" y="2731866"/>
                  <a:pt x="1766355" y="2866749"/>
                  <a:pt x="1738327" y="2907039"/>
                </a:cubicBezTo>
                <a:cubicBezTo>
                  <a:pt x="1710299" y="2947329"/>
                  <a:pt x="1671761" y="2970101"/>
                  <a:pt x="1622713" y="2970101"/>
                </a:cubicBezTo>
                <a:cubicBezTo>
                  <a:pt x="1573665" y="2970101"/>
                  <a:pt x="1479071" y="2936818"/>
                  <a:pt x="1444037" y="2907039"/>
                </a:cubicBezTo>
                <a:cubicBezTo>
                  <a:pt x="1409003" y="2877260"/>
                  <a:pt x="1428271" y="2779163"/>
                  <a:pt x="1412506" y="2791425"/>
                </a:cubicBezTo>
                <a:cubicBezTo>
                  <a:pt x="1396741" y="2803687"/>
                  <a:pt x="1387982" y="2943825"/>
                  <a:pt x="1349444" y="2980611"/>
                </a:cubicBezTo>
                <a:cubicBezTo>
                  <a:pt x="1310906" y="3017397"/>
                  <a:pt x="1223319" y="3013894"/>
                  <a:pt x="1181278" y="3012142"/>
                </a:cubicBezTo>
                <a:cubicBezTo>
                  <a:pt x="1139237" y="3010390"/>
                  <a:pt x="1114713" y="3003384"/>
                  <a:pt x="1097196" y="2970101"/>
                </a:cubicBezTo>
                <a:cubicBezTo>
                  <a:pt x="1079679" y="2936818"/>
                  <a:pt x="1102451" y="2812446"/>
                  <a:pt x="1076175" y="2812446"/>
                </a:cubicBezTo>
                <a:cubicBezTo>
                  <a:pt x="1049899" y="2812446"/>
                  <a:pt x="985085" y="2942074"/>
                  <a:pt x="939540" y="2970101"/>
                </a:cubicBezTo>
                <a:cubicBezTo>
                  <a:pt x="893995" y="2998128"/>
                  <a:pt x="839692" y="2999880"/>
                  <a:pt x="802906" y="2980611"/>
                </a:cubicBezTo>
                <a:cubicBezTo>
                  <a:pt x="766120" y="2961342"/>
                  <a:pt x="734588" y="2896528"/>
                  <a:pt x="718823" y="2854487"/>
                </a:cubicBezTo>
                <a:cubicBezTo>
                  <a:pt x="703058" y="2812446"/>
                  <a:pt x="736341" y="2731867"/>
                  <a:pt x="708313" y="2728363"/>
                </a:cubicBezTo>
                <a:cubicBezTo>
                  <a:pt x="680286" y="2724860"/>
                  <a:pt x="597954" y="2812445"/>
                  <a:pt x="550658" y="2833466"/>
                </a:cubicBezTo>
                <a:cubicBezTo>
                  <a:pt x="503362" y="2854487"/>
                  <a:pt x="454313" y="2877259"/>
                  <a:pt x="424534" y="2854487"/>
                </a:cubicBezTo>
                <a:cubicBezTo>
                  <a:pt x="394755" y="2831715"/>
                  <a:pt x="377237" y="2737122"/>
                  <a:pt x="371982" y="2696832"/>
                </a:cubicBezTo>
                <a:cubicBezTo>
                  <a:pt x="366727" y="2656542"/>
                  <a:pt x="422781" y="2623259"/>
                  <a:pt x="393002" y="2612749"/>
                </a:cubicBezTo>
                <a:cubicBezTo>
                  <a:pt x="363223" y="2602239"/>
                  <a:pt x="235347" y="2647784"/>
                  <a:pt x="193306" y="2633770"/>
                </a:cubicBezTo>
                <a:cubicBezTo>
                  <a:pt x="151265" y="2619756"/>
                  <a:pt x="142506" y="2575962"/>
                  <a:pt x="140754" y="2528666"/>
                </a:cubicBezTo>
                <a:cubicBezTo>
                  <a:pt x="139002" y="2481370"/>
                  <a:pt x="189803" y="2381522"/>
                  <a:pt x="182796" y="2349991"/>
                </a:cubicBezTo>
                <a:cubicBezTo>
                  <a:pt x="175789" y="2318460"/>
                  <a:pt x="128492" y="2353494"/>
                  <a:pt x="98713" y="2339480"/>
                </a:cubicBezTo>
                <a:cubicBezTo>
                  <a:pt x="68934" y="2325466"/>
                  <a:pt x="16382" y="2533922"/>
                  <a:pt x="4120" y="2265908"/>
                </a:cubicBezTo>
                <a:cubicBezTo>
                  <a:pt x="-8142" y="1997894"/>
                  <a:pt x="9376" y="1036198"/>
                  <a:pt x="25141" y="73139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orme libre 9"/>
          <p:cNvSpPr/>
          <p:nvPr/>
        </p:nvSpPr>
        <p:spPr>
          <a:xfrm>
            <a:off x="6526191" y="2062295"/>
            <a:ext cx="380238" cy="352366"/>
          </a:xfrm>
          <a:custGeom>
            <a:avLst/>
            <a:gdLst>
              <a:gd name="connsiteX0" fmla="*/ 0 w 310561"/>
              <a:gd name="connsiteY0" fmla="*/ 259299 h 322361"/>
              <a:gd name="connsiteX1" fmla="*/ 189186 w 310561"/>
              <a:gd name="connsiteY1" fmla="*/ 154196 h 322361"/>
              <a:gd name="connsiteX2" fmla="*/ 199696 w 310561"/>
              <a:gd name="connsiteY2" fmla="*/ 28072 h 322361"/>
              <a:gd name="connsiteX3" fmla="*/ 304800 w 310561"/>
              <a:gd name="connsiteY3" fmla="*/ 7051 h 322361"/>
              <a:gd name="connsiteX4" fmla="*/ 294290 w 310561"/>
              <a:gd name="connsiteY4" fmla="*/ 122665 h 322361"/>
              <a:gd name="connsiteX5" fmla="*/ 273269 w 310561"/>
              <a:gd name="connsiteY5" fmla="*/ 164706 h 322361"/>
              <a:gd name="connsiteX6" fmla="*/ 210207 w 310561"/>
              <a:gd name="connsiteY6" fmla="*/ 269810 h 322361"/>
              <a:gd name="connsiteX7" fmla="*/ 147145 w 310561"/>
              <a:gd name="connsiteY7" fmla="*/ 322361 h 322361"/>
              <a:gd name="connsiteX0" fmla="*/ 0 w 280873"/>
              <a:gd name="connsiteY0" fmla="*/ 288987 h 322361"/>
              <a:gd name="connsiteX1" fmla="*/ 159498 w 280873"/>
              <a:gd name="connsiteY1" fmla="*/ 154196 h 322361"/>
              <a:gd name="connsiteX2" fmla="*/ 170008 w 280873"/>
              <a:gd name="connsiteY2" fmla="*/ 28072 h 322361"/>
              <a:gd name="connsiteX3" fmla="*/ 275112 w 280873"/>
              <a:gd name="connsiteY3" fmla="*/ 7051 h 322361"/>
              <a:gd name="connsiteX4" fmla="*/ 264602 w 280873"/>
              <a:gd name="connsiteY4" fmla="*/ 122665 h 322361"/>
              <a:gd name="connsiteX5" fmla="*/ 243581 w 280873"/>
              <a:gd name="connsiteY5" fmla="*/ 164706 h 322361"/>
              <a:gd name="connsiteX6" fmla="*/ 180519 w 280873"/>
              <a:gd name="connsiteY6" fmla="*/ 269810 h 322361"/>
              <a:gd name="connsiteX7" fmla="*/ 117457 w 280873"/>
              <a:gd name="connsiteY7" fmla="*/ 322361 h 322361"/>
              <a:gd name="connsiteX0" fmla="*/ 0 w 280873"/>
              <a:gd name="connsiteY0" fmla="*/ 288987 h 352049"/>
              <a:gd name="connsiteX1" fmla="*/ 159498 w 280873"/>
              <a:gd name="connsiteY1" fmla="*/ 154196 h 352049"/>
              <a:gd name="connsiteX2" fmla="*/ 170008 w 280873"/>
              <a:gd name="connsiteY2" fmla="*/ 28072 h 352049"/>
              <a:gd name="connsiteX3" fmla="*/ 275112 w 280873"/>
              <a:gd name="connsiteY3" fmla="*/ 7051 h 352049"/>
              <a:gd name="connsiteX4" fmla="*/ 264602 w 280873"/>
              <a:gd name="connsiteY4" fmla="*/ 122665 h 352049"/>
              <a:gd name="connsiteX5" fmla="*/ 243581 w 280873"/>
              <a:gd name="connsiteY5" fmla="*/ 164706 h 352049"/>
              <a:gd name="connsiteX6" fmla="*/ 180519 w 280873"/>
              <a:gd name="connsiteY6" fmla="*/ 269810 h 352049"/>
              <a:gd name="connsiteX7" fmla="*/ 87769 w 280873"/>
              <a:gd name="connsiteY7" fmla="*/ 352049 h 352049"/>
              <a:gd name="connsiteX0" fmla="*/ 0 w 280873"/>
              <a:gd name="connsiteY0" fmla="*/ 288987 h 288987"/>
              <a:gd name="connsiteX1" fmla="*/ 159498 w 280873"/>
              <a:gd name="connsiteY1" fmla="*/ 154196 h 288987"/>
              <a:gd name="connsiteX2" fmla="*/ 170008 w 280873"/>
              <a:gd name="connsiteY2" fmla="*/ 28072 h 288987"/>
              <a:gd name="connsiteX3" fmla="*/ 275112 w 280873"/>
              <a:gd name="connsiteY3" fmla="*/ 7051 h 288987"/>
              <a:gd name="connsiteX4" fmla="*/ 264602 w 280873"/>
              <a:gd name="connsiteY4" fmla="*/ 122665 h 288987"/>
              <a:gd name="connsiteX5" fmla="*/ 243581 w 280873"/>
              <a:gd name="connsiteY5" fmla="*/ 164706 h 288987"/>
              <a:gd name="connsiteX6" fmla="*/ 180519 w 280873"/>
              <a:gd name="connsiteY6" fmla="*/ 269810 h 288987"/>
              <a:gd name="connsiteX7" fmla="*/ 4642 w 280873"/>
              <a:gd name="connsiteY7" fmla="*/ 280797 h 288987"/>
              <a:gd name="connsiteX0" fmla="*/ 0 w 280873"/>
              <a:gd name="connsiteY0" fmla="*/ 288987 h 347239"/>
              <a:gd name="connsiteX1" fmla="*/ 159498 w 280873"/>
              <a:gd name="connsiteY1" fmla="*/ 154196 h 347239"/>
              <a:gd name="connsiteX2" fmla="*/ 170008 w 280873"/>
              <a:gd name="connsiteY2" fmla="*/ 28072 h 347239"/>
              <a:gd name="connsiteX3" fmla="*/ 275112 w 280873"/>
              <a:gd name="connsiteY3" fmla="*/ 7051 h 347239"/>
              <a:gd name="connsiteX4" fmla="*/ 264602 w 280873"/>
              <a:gd name="connsiteY4" fmla="*/ 122665 h 347239"/>
              <a:gd name="connsiteX5" fmla="*/ 243581 w 280873"/>
              <a:gd name="connsiteY5" fmla="*/ 164706 h 347239"/>
              <a:gd name="connsiteX6" fmla="*/ 180519 w 280873"/>
              <a:gd name="connsiteY6" fmla="*/ 269810 h 347239"/>
              <a:gd name="connsiteX7" fmla="*/ 96573 w 280873"/>
              <a:gd name="connsiteY7" fmla="*/ 347204 h 347239"/>
              <a:gd name="connsiteX8" fmla="*/ 4642 w 280873"/>
              <a:gd name="connsiteY8" fmla="*/ 280797 h 347239"/>
              <a:gd name="connsiteX0" fmla="*/ 0 w 280873"/>
              <a:gd name="connsiteY0" fmla="*/ 288987 h 347239"/>
              <a:gd name="connsiteX1" fmla="*/ 159498 w 280873"/>
              <a:gd name="connsiteY1" fmla="*/ 154196 h 347239"/>
              <a:gd name="connsiteX2" fmla="*/ 170008 w 280873"/>
              <a:gd name="connsiteY2" fmla="*/ 28072 h 347239"/>
              <a:gd name="connsiteX3" fmla="*/ 275112 w 280873"/>
              <a:gd name="connsiteY3" fmla="*/ 7051 h 347239"/>
              <a:gd name="connsiteX4" fmla="*/ 264602 w 280873"/>
              <a:gd name="connsiteY4" fmla="*/ 122665 h 347239"/>
              <a:gd name="connsiteX5" fmla="*/ 243581 w 280873"/>
              <a:gd name="connsiteY5" fmla="*/ 164706 h 347239"/>
              <a:gd name="connsiteX6" fmla="*/ 233958 w 280873"/>
              <a:gd name="connsiteY6" fmla="*/ 287623 h 347239"/>
              <a:gd name="connsiteX7" fmla="*/ 96573 w 280873"/>
              <a:gd name="connsiteY7" fmla="*/ 347204 h 347239"/>
              <a:gd name="connsiteX8" fmla="*/ 4642 w 280873"/>
              <a:gd name="connsiteY8" fmla="*/ 280797 h 347239"/>
              <a:gd name="connsiteX0" fmla="*/ 0 w 280076"/>
              <a:gd name="connsiteY0" fmla="*/ 288987 h 347239"/>
              <a:gd name="connsiteX1" fmla="*/ 159498 w 280076"/>
              <a:gd name="connsiteY1" fmla="*/ 154196 h 347239"/>
              <a:gd name="connsiteX2" fmla="*/ 170008 w 280076"/>
              <a:gd name="connsiteY2" fmla="*/ 28072 h 347239"/>
              <a:gd name="connsiteX3" fmla="*/ 275112 w 280076"/>
              <a:gd name="connsiteY3" fmla="*/ 7051 h 347239"/>
              <a:gd name="connsiteX4" fmla="*/ 264602 w 280076"/>
              <a:gd name="connsiteY4" fmla="*/ 122665 h 347239"/>
              <a:gd name="connsiteX5" fmla="*/ 279207 w 280076"/>
              <a:gd name="connsiteY5" fmla="*/ 170644 h 347239"/>
              <a:gd name="connsiteX6" fmla="*/ 233958 w 280076"/>
              <a:gd name="connsiteY6" fmla="*/ 287623 h 347239"/>
              <a:gd name="connsiteX7" fmla="*/ 96573 w 280076"/>
              <a:gd name="connsiteY7" fmla="*/ 347204 h 347239"/>
              <a:gd name="connsiteX8" fmla="*/ 4642 w 280076"/>
              <a:gd name="connsiteY8" fmla="*/ 280797 h 347239"/>
              <a:gd name="connsiteX0" fmla="*/ 0 w 312120"/>
              <a:gd name="connsiteY0" fmla="*/ 288550 h 346802"/>
              <a:gd name="connsiteX1" fmla="*/ 159498 w 312120"/>
              <a:gd name="connsiteY1" fmla="*/ 153759 h 346802"/>
              <a:gd name="connsiteX2" fmla="*/ 170008 w 312120"/>
              <a:gd name="connsiteY2" fmla="*/ 27635 h 346802"/>
              <a:gd name="connsiteX3" fmla="*/ 275112 w 312120"/>
              <a:gd name="connsiteY3" fmla="*/ 6614 h 346802"/>
              <a:gd name="connsiteX4" fmla="*/ 312104 w 312120"/>
              <a:gd name="connsiteY4" fmla="*/ 116290 h 346802"/>
              <a:gd name="connsiteX5" fmla="*/ 279207 w 312120"/>
              <a:gd name="connsiteY5" fmla="*/ 170207 h 346802"/>
              <a:gd name="connsiteX6" fmla="*/ 233958 w 312120"/>
              <a:gd name="connsiteY6" fmla="*/ 287186 h 346802"/>
              <a:gd name="connsiteX7" fmla="*/ 96573 w 312120"/>
              <a:gd name="connsiteY7" fmla="*/ 346767 h 346802"/>
              <a:gd name="connsiteX8" fmla="*/ 4642 w 312120"/>
              <a:gd name="connsiteY8" fmla="*/ 280360 h 346802"/>
              <a:gd name="connsiteX0" fmla="*/ 0 w 312227"/>
              <a:gd name="connsiteY0" fmla="*/ 288550 h 346802"/>
              <a:gd name="connsiteX1" fmla="*/ 159498 w 312227"/>
              <a:gd name="connsiteY1" fmla="*/ 153759 h 346802"/>
              <a:gd name="connsiteX2" fmla="*/ 170008 w 312227"/>
              <a:gd name="connsiteY2" fmla="*/ 27635 h 346802"/>
              <a:gd name="connsiteX3" fmla="*/ 275112 w 312227"/>
              <a:gd name="connsiteY3" fmla="*/ 6614 h 346802"/>
              <a:gd name="connsiteX4" fmla="*/ 312104 w 312227"/>
              <a:gd name="connsiteY4" fmla="*/ 116290 h 346802"/>
              <a:gd name="connsiteX5" fmla="*/ 285145 w 312227"/>
              <a:gd name="connsiteY5" fmla="*/ 188020 h 346802"/>
              <a:gd name="connsiteX6" fmla="*/ 233958 w 312227"/>
              <a:gd name="connsiteY6" fmla="*/ 287186 h 346802"/>
              <a:gd name="connsiteX7" fmla="*/ 96573 w 312227"/>
              <a:gd name="connsiteY7" fmla="*/ 346767 h 346802"/>
              <a:gd name="connsiteX8" fmla="*/ 4642 w 312227"/>
              <a:gd name="connsiteY8" fmla="*/ 280360 h 346802"/>
              <a:gd name="connsiteX0" fmla="*/ 0 w 312227"/>
              <a:gd name="connsiteY0" fmla="*/ 288550 h 346802"/>
              <a:gd name="connsiteX1" fmla="*/ 150011 w 312227"/>
              <a:gd name="connsiteY1" fmla="*/ 210200 h 346802"/>
              <a:gd name="connsiteX2" fmla="*/ 159498 w 312227"/>
              <a:gd name="connsiteY2" fmla="*/ 153759 h 346802"/>
              <a:gd name="connsiteX3" fmla="*/ 170008 w 312227"/>
              <a:gd name="connsiteY3" fmla="*/ 27635 h 346802"/>
              <a:gd name="connsiteX4" fmla="*/ 275112 w 312227"/>
              <a:gd name="connsiteY4" fmla="*/ 6614 h 346802"/>
              <a:gd name="connsiteX5" fmla="*/ 312104 w 312227"/>
              <a:gd name="connsiteY5" fmla="*/ 116290 h 346802"/>
              <a:gd name="connsiteX6" fmla="*/ 285145 w 312227"/>
              <a:gd name="connsiteY6" fmla="*/ 188020 h 346802"/>
              <a:gd name="connsiteX7" fmla="*/ 233958 w 312227"/>
              <a:gd name="connsiteY7" fmla="*/ 287186 h 346802"/>
              <a:gd name="connsiteX8" fmla="*/ 96573 w 312227"/>
              <a:gd name="connsiteY8" fmla="*/ 346767 h 346802"/>
              <a:gd name="connsiteX9" fmla="*/ 4642 w 312227"/>
              <a:gd name="connsiteY9" fmla="*/ 280360 h 346802"/>
              <a:gd name="connsiteX0" fmla="*/ 0 w 312227"/>
              <a:gd name="connsiteY0" fmla="*/ 288177 h 346429"/>
              <a:gd name="connsiteX1" fmla="*/ 150011 w 312227"/>
              <a:gd name="connsiteY1" fmla="*/ 209827 h 346429"/>
              <a:gd name="connsiteX2" fmla="*/ 201061 w 312227"/>
              <a:gd name="connsiteY2" fmla="*/ 141510 h 346429"/>
              <a:gd name="connsiteX3" fmla="*/ 170008 w 312227"/>
              <a:gd name="connsiteY3" fmla="*/ 27262 h 346429"/>
              <a:gd name="connsiteX4" fmla="*/ 275112 w 312227"/>
              <a:gd name="connsiteY4" fmla="*/ 6241 h 346429"/>
              <a:gd name="connsiteX5" fmla="*/ 312104 w 312227"/>
              <a:gd name="connsiteY5" fmla="*/ 115917 h 346429"/>
              <a:gd name="connsiteX6" fmla="*/ 285145 w 312227"/>
              <a:gd name="connsiteY6" fmla="*/ 187647 h 346429"/>
              <a:gd name="connsiteX7" fmla="*/ 233958 w 312227"/>
              <a:gd name="connsiteY7" fmla="*/ 286813 h 346429"/>
              <a:gd name="connsiteX8" fmla="*/ 96573 w 312227"/>
              <a:gd name="connsiteY8" fmla="*/ 346394 h 346429"/>
              <a:gd name="connsiteX9" fmla="*/ 4642 w 312227"/>
              <a:gd name="connsiteY9" fmla="*/ 279987 h 346429"/>
              <a:gd name="connsiteX0" fmla="*/ 0 w 312227"/>
              <a:gd name="connsiteY0" fmla="*/ 292472 h 350724"/>
              <a:gd name="connsiteX1" fmla="*/ 150011 w 312227"/>
              <a:gd name="connsiteY1" fmla="*/ 214122 h 350724"/>
              <a:gd name="connsiteX2" fmla="*/ 201061 w 312227"/>
              <a:gd name="connsiteY2" fmla="*/ 145805 h 350724"/>
              <a:gd name="connsiteX3" fmla="*/ 199697 w 312227"/>
              <a:gd name="connsiteY3" fmla="*/ 19682 h 350724"/>
              <a:gd name="connsiteX4" fmla="*/ 275112 w 312227"/>
              <a:gd name="connsiteY4" fmla="*/ 10536 h 350724"/>
              <a:gd name="connsiteX5" fmla="*/ 312104 w 312227"/>
              <a:gd name="connsiteY5" fmla="*/ 120212 h 350724"/>
              <a:gd name="connsiteX6" fmla="*/ 285145 w 312227"/>
              <a:gd name="connsiteY6" fmla="*/ 191942 h 350724"/>
              <a:gd name="connsiteX7" fmla="*/ 233958 w 312227"/>
              <a:gd name="connsiteY7" fmla="*/ 291108 h 350724"/>
              <a:gd name="connsiteX8" fmla="*/ 96573 w 312227"/>
              <a:gd name="connsiteY8" fmla="*/ 350689 h 350724"/>
              <a:gd name="connsiteX9" fmla="*/ 4642 w 312227"/>
              <a:gd name="connsiteY9" fmla="*/ 284282 h 35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2227" h="350724">
                <a:moveTo>
                  <a:pt x="0" y="292472"/>
                </a:moveTo>
                <a:cubicBezTo>
                  <a:pt x="18075" y="277434"/>
                  <a:pt x="123428" y="236587"/>
                  <a:pt x="150011" y="214122"/>
                </a:cubicBezTo>
                <a:cubicBezTo>
                  <a:pt x="176594" y="191657"/>
                  <a:pt x="192780" y="178212"/>
                  <a:pt x="201061" y="145805"/>
                </a:cubicBezTo>
                <a:cubicBezTo>
                  <a:pt x="209342" y="113398"/>
                  <a:pt x="187355" y="42227"/>
                  <a:pt x="199697" y="19682"/>
                </a:cubicBezTo>
                <a:cubicBezTo>
                  <a:pt x="212039" y="-2863"/>
                  <a:pt x="256377" y="-6219"/>
                  <a:pt x="275112" y="10536"/>
                </a:cubicBezTo>
                <a:cubicBezTo>
                  <a:pt x="293847" y="27291"/>
                  <a:pt x="310432" y="89978"/>
                  <a:pt x="312104" y="120212"/>
                </a:cubicBezTo>
                <a:cubicBezTo>
                  <a:pt x="313776" y="150446"/>
                  <a:pt x="298169" y="163459"/>
                  <a:pt x="285145" y="191942"/>
                </a:cubicBezTo>
                <a:cubicBezTo>
                  <a:pt x="272121" y="220425"/>
                  <a:pt x="265387" y="264650"/>
                  <a:pt x="233958" y="291108"/>
                </a:cubicBezTo>
                <a:cubicBezTo>
                  <a:pt x="202529" y="317566"/>
                  <a:pt x="125886" y="348858"/>
                  <a:pt x="96573" y="350689"/>
                </a:cubicBezTo>
                <a:cubicBezTo>
                  <a:pt x="67260" y="352520"/>
                  <a:pt x="18974" y="282485"/>
                  <a:pt x="4642" y="284282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orme libre 10"/>
          <p:cNvSpPr/>
          <p:nvPr/>
        </p:nvSpPr>
        <p:spPr>
          <a:xfrm>
            <a:off x="2119126" y="2164635"/>
            <a:ext cx="1929567" cy="1908511"/>
          </a:xfrm>
          <a:custGeom>
            <a:avLst/>
            <a:gdLst>
              <a:gd name="connsiteX0" fmla="*/ 1011836 w 1582767"/>
              <a:gd name="connsiteY0" fmla="*/ 7402 h 1899617"/>
              <a:gd name="connsiteX1" fmla="*/ 700551 w 1582767"/>
              <a:gd name="connsiteY1" fmla="*/ 36585 h 1899617"/>
              <a:gd name="connsiteX2" fmla="*/ 505998 w 1582767"/>
              <a:gd name="connsiteY2" fmla="*/ 192228 h 1899617"/>
              <a:gd name="connsiteX3" fmla="*/ 301717 w 1582767"/>
              <a:gd name="connsiteY3" fmla="*/ 377053 h 1899617"/>
              <a:gd name="connsiteX4" fmla="*/ 146074 w 1582767"/>
              <a:gd name="connsiteY4" fmla="*/ 668883 h 1899617"/>
              <a:gd name="connsiteX5" fmla="*/ 39070 w 1582767"/>
              <a:gd name="connsiteY5" fmla="*/ 941257 h 1899617"/>
              <a:gd name="connsiteX6" fmla="*/ 160 w 1582767"/>
              <a:gd name="connsiteY6" fmla="*/ 1320636 h 1899617"/>
              <a:gd name="connsiteX7" fmla="*/ 39070 w 1582767"/>
              <a:gd name="connsiteY7" fmla="*/ 1670832 h 1899617"/>
              <a:gd name="connsiteX8" fmla="*/ 262806 w 1582767"/>
              <a:gd name="connsiteY8" fmla="*/ 1884840 h 1899617"/>
              <a:gd name="connsiteX9" fmla="*/ 632457 w 1582767"/>
              <a:gd name="connsiteY9" fmla="*/ 1865385 h 1899617"/>
              <a:gd name="connsiteX10" fmla="*/ 904832 w 1582767"/>
              <a:gd name="connsiteY10" fmla="*/ 1738925 h 1899617"/>
              <a:gd name="connsiteX11" fmla="*/ 1216117 w 1582767"/>
              <a:gd name="connsiteY11" fmla="*/ 1524917 h 1899617"/>
              <a:gd name="connsiteX12" fmla="*/ 1430126 w 1582767"/>
              <a:gd name="connsiteY12" fmla="*/ 1252543 h 1899617"/>
              <a:gd name="connsiteX13" fmla="*/ 1566313 w 1582767"/>
              <a:gd name="connsiteY13" fmla="*/ 863436 h 1899617"/>
              <a:gd name="connsiteX14" fmla="*/ 1556585 w 1582767"/>
              <a:gd name="connsiteY14" fmla="*/ 522968 h 1899617"/>
              <a:gd name="connsiteX15" fmla="*/ 1352304 w 1582767"/>
              <a:gd name="connsiteY15" fmla="*/ 250594 h 1899617"/>
              <a:gd name="connsiteX16" fmla="*/ 1255028 w 1582767"/>
              <a:gd name="connsiteY16" fmla="*/ 143589 h 1899617"/>
              <a:gd name="connsiteX17" fmla="*/ 1011836 w 1582767"/>
              <a:gd name="connsiteY17" fmla="*/ 7402 h 1899617"/>
              <a:gd name="connsiteX0" fmla="*/ 1011836 w 1581076"/>
              <a:gd name="connsiteY0" fmla="*/ 7402 h 1899617"/>
              <a:gd name="connsiteX1" fmla="*/ 700551 w 1581076"/>
              <a:gd name="connsiteY1" fmla="*/ 36585 h 1899617"/>
              <a:gd name="connsiteX2" fmla="*/ 505998 w 1581076"/>
              <a:gd name="connsiteY2" fmla="*/ 192228 h 1899617"/>
              <a:gd name="connsiteX3" fmla="*/ 301717 w 1581076"/>
              <a:gd name="connsiteY3" fmla="*/ 377053 h 1899617"/>
              <a:gd name="connsiteX4" fmla="*/ 146074 w 1581076"/>
              <a:gd name="connsiteY4" fmla="*/ 668883 h 1899617"/>
              <a:gd name="connsiteX5" fmla="*/ 39070 w 1581076"/>
              <a:gd name="connsiteY5" fmla="*/ 941257 h 1899617"/>
              <a:gd name="connsiteX6" fmla="*/ 160 w 1581076"/>
              <a:gd name="connsiteY6" fmla="*/ 1320636 h 1899617"/>
              <a:gd name="connsiteX7" fmla="*/ 39070 w 1581076"/>
              <a:gd name="connsiteY7" fmla="*/ 1670832 h 1899617"/>
              <a:gd name="connsiteX8" fmla="*/ 262806 w 1581076"/>
              <a:gd name="connsiteY8" fmla="*/ 1884840 h 1899617"/>
              <a:gd name="connsiteX9" fmla="*/ 632457 w 1581076"/>
              <a:gd name="connsiteY9" fmla="*/ 1865385 h 1899617"/>
              <a:gd name="connsiteX10" fmla="*/ 904832 w 1581076"/>
              <a:gd name="connsiteY10" fmla="*/ 1738925 h 1899617"/>
              <a:gd name="connsiteX11" fmla="*/ 1216117 w 1581076"/>
              <a:gd name="connsiteY11" fmla="*/ 1524917 h 1899617"/>
              <a:gd name="connsiteX12" fmla="*/ 1430126 w 1581076"/>
              <a:gd name="connsiteY12" fmla="*/ 1252543 h 1899617"/>
              <a:gd name="connsiteX13" fmla="*/ 1566313 w 1581076"/>
              <a:gd name="connsiteY13" fmla="*/ 863436 h 1899617"/>
              <a:gd name="connsiteX14" fmla="*/ 1556585 w 1581076"/>
              <a:gd name="connsiteY14" fmla="*/ 522968 h 1899617"/>
              <a:gd name="connsiteX15" fmla="*/ 1381487 w 1581076"/>
              <a:gd name="connsiteY15" fmla="*/ 250594 h 1899617"/>
              <a:gd name="connsiteX16" fmla="*/ 1255028 w 1581076"/>
              <a:gd name="connsiteY16" fmla="*/ 143589 h 1899617"/>
              <a:gd name="connsiteX17" fmla="*/ 1011836 w 1581076"/>
              <a:gd name="connsiteY17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216117 w 1584435"/>
              <a:gd name="connsiteY11" fmla="*/ 1524917 h 1899617"/>
              <a:gd name="connsiteX12" fmla="*/ 1381488 w 1584435"/>
              <a:gd name="connsiteY12" fmla="*/ 1203905 h 1899617"/>
              <a:gd name="connsiteX13" fmla="*/ 1566313 w 1584435"/>
              <a:gd name="connsiteY13" fmla="*/ 863436 h 1899617"/>
              <a:gd name="connsiteX14" fmla="*/ 1556585 w 1584435"/>
              <a:gd name="connsiteY14" fmla="*/ 522968 h 1899617"/>
              <a:gd name="connsiteX15" fmla="*/ 1381487 w 1584435"/>
              <a:gd name="connsiteY15" fmla="*/ 250594 h 1899617"/>
              <a:gd name="connsiteX16" fmla="*/ 1255028 w 1584435"/>
              <a:gd name="connsiteY16" fmla="*/ 143589 h 1899617"/>
              <a:gd name="connsiteX17" fmla="*/ 1011836 w 1584435"/>
              <a:gd name="connsiteY17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138296 w 1584435"/>
              <a:gd name="connsiteY11" fmla="*/ 1495734 h 1899617"/>
              <a:gd name="connsiteX12" fmla="*/ 1216117 w 1584435"/>
              <a:gd name="connsiteY12" fmla="*/ 1524917 h 1899617"/>
              <a:gd name="connsiteX13" fmla="*/ 1381488 w 1584435"/>
              <a:gd name="connsiteY13" fmla="*/ 1203905 h 1899617"/>
              <a:gd name="connsiteX14" fmla="*/ 1566313 w 1584435"/>
              <a:gd name="connsiteY14" fmla="*/ 863436 h 1899617"/>
              <a:gd name="connsiteX15" fmla="*/ 1556585 w 1584435"/>
              <a:gd name="connsiteY15" fmla="*/ 522968 h 1899617"/>
              <a:gd name="connsiteX16" fmla="*/ 1381487 w 1584435"/>
              <a:gd name="connsiteY16" fmla="*/ 250594 h 1899617"/>
              <a:gd name="connsiteX17" fmla="*/ 1255028 w 1584435"/>
              <a:gd name="connsiteY17" fmla="*/ 143589 h 1899617"/>
              <a:gd name="connsiteX18" fmla="*/ 1011836 w 1584435"/>
              <a:gd name="connsiteY18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138296 w 1584435"/>
              <a:gd name="connsiteY11" fmla="*/ 1495734 h 1899617"/>
              <a:gd name="connsiteX12" fmla="*/ 1225845 w 1584435"/>
              <a:gd name="connsiteY12" fmla="*/ 1417913 h 1899617"/>
              <a:gd name="connsiteX13" fmla="*/ 1381488 w 1584435"/>
              <a:gd name="connsiteY13" fmla="*/ 1203905 h 1899617"/>
              <a:gd name="connsiteX14" fmla="*/ 1566313 w 1584435"/>
              <a:gd name="connsiteY14" fmla="*/ 863436 h 1899617"/>
              <a:gd name="connsiteX15" fmla="*/ 1556585 w 1584435"/>
              <a:gd name="connsiteY15" fmla="*/ 522968 h 1899617"/>
              <a:gd name="connsiteX16" fmla="*/ 1381487 w 1584435"/>
              <a:gd name="connsiteY16" fmla="*/ 250594 h 1899617"/>
              <a:gd name="connsiteX17" fmla="*/ 1255028 w 1584435"/>
              <a:gd name="connsiteY17" fmla="*/ 143589 h 1899617"/>
              <a:gd name="connsiteX18" fmla="*/ 1011836 w 1584435"/>
              <a:gd name="connsiteY18" fmla="*/ 7402 h 189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84435" h="1899617">
                <a:moveTo>
                  <a:pt x="1011836" y="7402"/>
                </a:moveTo>
                <a:cubicBezTo>
                  <a:pt x="919423" y="-10432"/>
                  <a:pt x="784857" y="5781"/>
                  <a:pt x="700551" y="36585"/>
                </a:cubicBezTo>
                <a:cubicBezTo>
                  <a:pt x="616245" y="67389"/>
                  <a:pt x="572470" y="135483"/>
                  <a:pt x="505998" y="192228"/>
                </a:cubicBezTo>
                <a:cubicBezTo>
                  <a:pt x="439526" y="248973"/>
                  <a:pt x="361704" y="297611"/>
                  <a:pt x="301717" y="377053"/>
                </a:cubicBezTo>
                <a:cubicBezTo>
                  <a:pt x="241730" y="456495"/>
                  <a:pt x="189848" y="574849"/>
                  <a:pt x="146074" y="668883"/>
                </a:cubicBezTo>
                <a:cubicBezTo>
                  <a:pt x="102300" y="762917"/>
                  <a:pt x="63389" y="832632"/>
                  <a:pt x="39070" y="941257"/>
                </a:cubicBezTo>
                <a:cubicBezTo>
                  <a:pt x="14751" y="1049882"/>
                  <a:pt x="160" y="1199040"/>
                  <a:pt x="160" y="1320636"/>
                </a:cubicBezTo>
                <a:cubicBezTo>
                  <a:pt x="160" y="1442232"/>
                  <a:pt x="-4704" y="1576798"/>
                  <a:pt x="39070" y="1670832"/>
                </a:cubicBezTo>
                <a:cubicBezTo>
                  <a:pt x="82844" y="1764866"/>
                  <a:pt x="163908" y="1852415"/>
                  <a:pt x="262806" y="1884840"/>
                </a:cubicBezTo>
                <a:cubicBezTo>
                  <a:pt x="361704" y="1917265"/>
                  <a:pt x="525453" y="1889704"/>
                  <a:pt x="632457" y="1865385"/>
                </a:cubicBezTo>
                <a:cubicBezTo>
                  <a:pt x="739461" y="1841066"/>
                  <a:pt x="820526" y="1800533"/>
                  <a:pt x="904832" y="1738925"/>
                </a:cubicBezTo>
                <a:cubicBezTo>
                  <a:pt x="989138" y="1677317"/>
                  <a:pt x="1086415" y="1531402"/>
                  <a:pt x="1138296" y="1495734"/>
                </a:cubicBezTo>
                <a:cubicBezTo>
                  <a:pt x="1190177" y="1460066"/>
                  <a:pt x="1185313" y="1466551"/>
                  <a:pt x="1225845" y="1417913"/>
                </a:cubicBezTo>
                <a:cubicBezTo>
                  <a:pt x="1266377" y="1369275"/>
                  <a:pt x="1324743" y="1296318"/>
                  <a:pt x="1381488" y="1203905"/>
                </a:cubicBezTo>
                <a:cubicBezTo>
                  <a:pt x="1438233" y="1111492"/>
                  <a:pt x="1537130" y="976926"/>
                  <a:pt x="1566313" y="863436"/>
                </a:cubicBezTo>
                <a:cubicBezTo>
                  <a:pt x="1595496" y="749947"/>
                  <a:pt x="1587389" y="625108"/>
                  <a:pt x="1556585" y="522968"/>
                </a:cubicBezTo>
                <a:cubicBezTo>
                  <a:pt x="1525781" y="420828"/>
                  <a:pt x="1431746" y="313824"/>
                  <a:pt x="1381487" y="250594"/>
                </a:cubicBezTo>
                <a:cubicBezTo>
                  <a:pt x="1331228" y="187364"/>
                  <a:pt x="1316636" y="184121"/>
                  <a:pt x="1255028" y="143589"/>
                </a:cubicBezTo>
                <a:cubicBezTo>
                  <a:pt x="1193420" y="103057"/>
                  <a:pt x="1104249" y="25236"/>
                  <a:pt x="1011836" y="740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orme libre 12"/>
          <p:cNvSpPr/>
          <p:nvPr/>
        </p:nvSpPr>
        <p:spPr>
          <a:xfrm>
            <a:off x="3863219" y="2308878"/>
            <a:ext cx="831856" cy="291055"/>
          </a:xfrm>
          <a:custGeom>
            <a:avLst/>
            <a:gdLst>
              <a:gd name="connsiteX0" fmla="*/ 17445 w 683066"/>
              <a:gd name="connsiteY0" fmla="*/ 165389 h 289699"/>
              <a:gd name="connsiteX1" fmla="*/ 328730 w 683066"/>
              <a:gd name="connsiteY1" fmla="*/ 19474 h 289699"/>
              <a:gd name="connsiteX2" fmla="*/ 640015 w 683066"/>
              <a:gd name="connsiteY2" fmla="*/ 19474 h 289699"/>
              <a:gd name="connsiteX3" fmla="*/ 669198 w 683066"/>
              <a:gd name="connsiteY3" fmla="*/ 184844 h 289699"/>
              <a:gd name="connsiteX4" fmla="*/ 533011 w 683066"/>
              <a:gd name="connsiteY4" fmla="*/ 282120 h 289699"/>
              <a:gd name="connsiteX5" fmla="*/ 280092 w 683066"/>
              <a:gd name="connsiteY5" fmla="*/ 282120 h 289699"/>
              <a:gd name="connsiteX6" fmla="*/ 66083 w 683066"/>
              <a:gd name="connsiteY6" fmla="*/ 272393 h 289699"/>
              <a:gd name="connsiteX7" fmla="*/ 17445 w 683066"/>
              <a:gd name="connsiteY7" fmla="*/ 165389 h 289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3066" h="289699">
                <a:moveTo>
                  <a:pt x="17445" y="165389"/>
                </a:moveTo>
                <a:cubicBezTo>
                  <a:pt x="61219" y="123236"/>
                  <a:pt x="224968" y="43793"/>
                  <a:pt x="328730" y="19474"/>
                </a:cubicBezTo>
                <a:cubicBezTo>
                  <a:pt x="432492" y="-4845"/>
                  <a:pt x="583270" y="-8088"/>
                  <a:pt x="640015" y="19474"/>
                </a:cubicBezTo>
                <a:cubicBezTo>
                  <a:pt x="696760" y="47036"/>
                  <a:pt x="687032" y="141070"/>
                  <a:pt x="669198" y="184844"/>
                </a:cubicBezTo>
                <a:cubicBezTo>
                  <a:pt x="651364" y="228618"/>
                  <a:pt x="597862" y="265907"/>
                  <a:pt x="533011" y="282120"/>
                </a:cubicBezTo>
                <a:cubicBezTo>
                  <a:pt x="468160" y="298333"/>
                  <a:pt x="357913" y="283741"/>
                  <a:pt x="280092" y="282120"/>
                </a:cubicBezTo>
                <a:cubicBezTo>
                  <a:pt x="202271" y="280499"/>
                  <a:pt x="111479" y="293470"/>
                  <a:pt x="66083" y="272393"/>
                </a:cubicBezTo>
                <a:cubicBezTo>
                  <a:pt x="20687" y="251317"/>
                  <a:pt x="-26329" y="207542"/>
                  <a:pt x="17445" y="165389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orme libre 13"/>
          <p:cNvSpPr/>
          <p:nvPr/>
        </p:nvSpPr>
        <p:spPr>
          <a:xfrm>
            <a:off x="2035324" y="1994618"/>
            <a:ext cx="895201" cy="344332"/>
          </a:xfrm>
          <a:custGeom>
            <a:avLst/>
            <a:gdLst>
              <a:gd name="connsiteX0" fmla="*/ 730453 w 735081"/>
              <a:gd name="connsiteY0" fmla="*/ 234993 h 342727"/>
              <a:gd name="connsiteX1" fmla="*/ 458079 w 735081"/>
              <a:gd name="connsiteY1" fmla="*/ 11257 h 342727"/>
              <a:gd name="connsiteX2" fmla="*/ 117611 w 735081"/>
              <a:gd name="connsiteY2" fmla="*/ 50168 h 342727"/>
              <a:gd name="connsiteX3" fmla="*/ 879 w 735081"/>
              <a:gd name="connsiteY3" fmla="*/ 196082 h 342727"/>
              <a:gd name="connsiteX4" fmla="*/ 166249 w 735081"/>
              <a:gd name="connsiteY4" fmla="*/ 332270 h 342727"/>
              <a:gd name="connsiteX5" fmla="*/ 399713 w 735081"/>
              <a:gd name="connsiteY5" fmla="*/ 332270 h 342727"/>
              <a:gd name="connsiteX6" fmla="*/ 613722 w 735081"/>
              <a:gd name="connsiteY6" fmla="*/ 322542 h 342727"/>
              <a:gd name="connsiteX7" fmla="*/ 730453 w 735081"/>
              <a:gd name="connsiteY7" fmla="*/ 234993 h 34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5081" h="342727">
                <a:moveTo>
                  <a:pt x="730453" y="234993"/>
                </a:moveTo>
                <a:cubicBezTo>
                  <a:pt x="704513" y="183112"/>
                  <a:pt x="560219" y="42061"/>
                  <a:pt x="458079" y="11257"/>
                </a:cubicBezTo>
                <a:cubicBezTo>
                  <a:pt x="355939" y="-19547"/>
                  <a:pt x="193811" y="19364"/>
                  <a:pt x="117611" y="50168"/>
                </a:cubicBezTo>
                <a:cubicBezTo>
                  <a:pt x="41411" y="80972"/>
                  <a:pt x="-7227" y="149065"/>
                  <a:pt x="879" y="196082"/>
                </a:cubicBezTo>
                <a:cubicBezTo>
                  <a:pt x="8985" y="243099"/>
                  <a:pt x="99777" y="309572"/>
                  <a:pt x="166249" y="332270"/>
                </a:cubicBezTo>
                <a:cubicBezTo>
                  <a:pt x="232721" y="354968"/>
                  <a:pt x="325134" y="333891"/>
                  <a:pt x="399713" y="332270"/>
                </a:cubicBezTo>
                <a:cubicBezTo>
                  <a:pt x="474292" y="330649"/>
                  <a:pt x="560220" y="335512"/>
                  <a:pt x="613722" y="322542"/>
                </a:cubicBezTo>
                <a:cubicBezTo>
                  <a:pt x="667224" y="309572"/>
                  <a:pt x="756393" y="286874"/>
                  <a:pt x="730453" y="234993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Ellipse 14"/>
          <p:cNvSpPr/>
          <p:nvPr/>
        </p:nvSpPr>
        <p:spPr>
          <a:xfrm>
            <a:off x="2482924" y="3582392"/>
            <a:ext cx="55678" cy="7234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Ellipse 16"/>
          <p:cNvSpPr/>
          <p:nvPr/>
        </p:nvSpPr>
        <p:spPr>
          <a:xfrm>
            <a:off x="2705890" y="3727082"/>
            <a:ext cx="55678" cy="7234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Ellipse 15"/>
          <p:cNvSpPr/>
          <p:nvPr/>
        </p:nvSpPr>
        <p:spPr>
          <a:xfrm rot="2941951">
            <a:off x="2538309" y="2555107"/>
            <a:ext cx="449867" cy="401649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Ellipse 18"/>
          <p:cNvSpPr/>
          <p:nvPr/>
        </p:nvSpPr>
        <p:spPr>
          <a:xfrm rot="1887608">
            <a:off x="2736670" y="2724853"/>
            <a:ext cx="131525" cy="10850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Ellipse 20"/>
          <p:cNvSpPr/>
          <p:nvPr/>
        </p:nvSpPr>
        <p:spPr>
          <a:xfrm rot="20545657" flipH="1">
            <a:off x="3125208" y="2816969"/>
            <a:ext cx="545307" cy="331352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Ellipse 21"/>
          <p:cNvSpPr/>
          <p:nvPr/>
        </p:nvSpPr>
        <p:spPr>
          <a:xfrm flipH="1">
            <a:off x="3284009" y="2931286"/>
            <a:ext cx="131525" cy="10850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orme libre 22"/>
          <p:cNvSpPr/>
          <p:nvPr/>
        </p:nvSpPr>
        <p:spPr>
          <a:xfrm>
            <a:off x="2195989" y="3600006"/>
            <a:ext cx="744658" cy="392596"/>
          </a:xfrm>
          <a:custGeom>
            <a:avLst/>
            <a:gdLst>
              <a:gd name="connsiteX0" fmla="*/ 0 w 743316"/>
              <a:gd name="connsiteY0" fmla="*/ 0 h 384094"/>
              <a:gd name="connsiteX1" fmla="*/ 74141 w 743316"/>
              <a:gd name="connsiteY1" fmla="*/ 259492 h 384094"/>
              <a:gd name="connsiteX2" fmla="*/ 308919 w 743316"/>
              <a:gd name="connsiteY2" fmla="*/ 345990 h 384094"/>
              <a:gd name="connsiteX3" fmla="*/ 580768 w 743316"/>
              <a:gd name="connsiteY3" fmla="*/ 383060 h 384094"/>
              <a:gd name="connsiteX4" fmla="*/ 729049 w 743316"/>
              <a:gd name="connsiteY4" fmla="*/ 308919 h 384094"/>
              <a:gd name="connsiteX5" fmla="*/ 729049 w 743316"/>
              <a:gd name="connsiteY5" fmla="*/ 333633 h 384094"/>
              <a:gd name="connsiteX0" fmla="*/ 0 w 743316"/>
              <a:gd name="connsiteY0" fmla="*/ 0 h 391887"/>
              <a:gd name="connsiteX1" fmla="*/ 74141 w 743316"/>
              <a:gd name="connsiteY1" fmla="*/ 259492 h 391887"/>
              <a:gd name="connsiteX2" fmla="*/ 308919 w 743316"/>
              <a:gd name="connsiteY2" fmla="*/ 376726 h 391887"/>
              <a:gd name="connsiteX3" fmla="*/ 580768 w 743316"/>
              <a:gd name="connsiteY3" fmla="*/ 383060 h 391887"/>
              <a:gd name="connsiteX4" fmla="*/ 729049 w 743316"/>
              <a:gd name="connsiteY4" fmla="*/ 308919 h 391887"/>
              <a:gd name="connsiteX5" fmla="*/ 729049 w 743316"/>
              <a:gd name="connsiteY5" fmla="*/ 333633 h 391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3316" h="391887">
                <a:moveTo>
                  <a:pt x="0" y="0"/>
                </a:moveTo>
                <a:cubicBezTo>
                  <a:pt x="11327" y="100913"/>
                  <a:pt x="22655" y="196704"/>
                  <a:pt x="74141" y="259492"/>
                </a:cubicBezTo>
                <a:cubicBezTo>
                  <a:pt x="125627" y="322280"/>
                  <a:pt x="224481" y="356131"/>
                  <a:pt x="308919" y="376726"/>
                </a:cubicBezTo>
                <a:cubicBezTo>
                  <a:pt x="393357" y="397321"/>
                  <a:pt x="510746" y="394361"/>
                  <a:pt x="580768" y="383060"/>
                </a:cubicBezTo>
                <a:cubicBezTo>
                  <a:pt x="650790" y="371759"/>
                  <a:pt x="704336" y="317157"/>
                  <a:pt x="729049" y="308919"/>
                </a:cubicBezTo>
                <a:cubicBezTo>
                  <a:pt x="753762" y="300681"/>
                  <a:pt x="741405" y="317157"/>
                  <a:pt x="729049" y="333633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1098581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4"/>
          <p:cNvSpPr>
            <a:spLocks noChangeArrowheads="1"/>
          </p:cNvSpPr>
          <p:nvPr/>
        </p:nvSpPr>
        <p:spPr bwMode="auto">
          <a:xfrm>
            <a:off x="184150" y="-6350"/>
            <a:ext cx="77724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hlink"/>
              </a:buClr>
              <a:defRPr sz="2000" b="1">
                <a:solidFill>
                  <a:srgbClr val="144C38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bg2"/>
              </a:buClr>
              <a:buChar char="•"/>
              <a:defRPr>
                <a:solidFill>
                  <a:schemeClr val="bg2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Char char="•"/>
              <a:defRPr sz="16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hlink"/>
              </a:buClr>
              <a:buFont typeface="Times" pitchFamily="18" charset="0"/>
              <a:buChar char="•"/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</a:pPr>
            <a:r>
              <a:rPr lang="fr-FR" altLang="en-US" sz="3200" b="0" u="sng" dirty="0" err="1" smtClean="0">
                <a:solidFill>
                  <a:srgbClr val="8C0009"/>
                </a:solidFill>
              </a:rPr>
              <a:t>Thank</a:t>
            </a:r>
            <a:r>
              <a:rPr lang="fr-FR" altLang="en-US" sz="3200" b="0" u="sng" dirty="0" smtClean="0">
                <a:solidFill>
                  <a:srgbClr val="8C0009"/>
                </a:solidFill>
              </a:rPr>
              <a:t> </a:t>
            </a:r>
            <a:r>
              <a:rPr lang="fr-FR" altLang="en-US" sz="3200" b="0" u="sng" dirty="0" err="1" smtClean="0">
                <a:solidFill>
                  <a:srgbClr val="8C0009"/>
                </a:solidFill>
              </a:rPr>
              <a:t>you</a:t>
            </a:r>
            <a:endParaRPr lang="fr-FR" altLang="en-US" sz="3200" b="0" u="sng" dirty="0" smtClean="0">
              <a:solidFill>
                <a:srgbClr val="8C0009"/>
              </a:solidFill>
            </a:endParaRPr>
          </a:p>
        </p:txBody>
      </p:sp>
      <p:sp>
        <p:nvSpPr>
          <p:cNvPr id="5" name="Forme libre 4"/>
          <p:cNvSpPr/>
          <p:nvPr/>
        </p:nvSpPr>
        <p:spPr>
          <a:xfrm>
            <a:off x="3760644" y="4358394"/>
            <a:ext cx="423660" cy="1195426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882" h="1189855">
                <a:moveTo>
                  <a:pt x="244233" y="37412"/>
                </a:moveTo>
                <a:cubicBezTo>
                  <a:pt x="270509" y="112736"/>
                  <a:pt x="242482" y="412281"/>
                  <a:pt x="254744" y="552419"/>
                </a:cubicBezTo>
                <a:cubicBezTo>
                  <a:pt x="267006" y="692557"/>
                  <a:pt x="303792" y="802915"/>
                  <a:pt x="317806" y="878239"/>
                </a:cubicBezTo>
                <a:cubicBezTo>
                  <a:pt x="331820" y="953563"/>
                  <a:pt x="363350" y="962323"/>
                  <a:pt x="338826" y="1004364"/>
                </a:cubicBezTo>
                <a:cubicBezTo>
                  <a:pt x="314302" y="1046405"/>
                  <a:pt x="226716" y="1100709"/>
                  <a:pt x="170661" y="1130488"/>
                </a:cubicBezTo>
                <a:cubicBezTo>
                  <a:pt x="114606" y="1160267"/>
                  <a:pt x="18260" y="1207563"/>
                  <a:pt x="2495" y="1183039"/>
                </a:cubicBezTo>
                <a:cubicBezTo>
                  <a:pt x="-13270" y="1158515"/>
                  <a:pt x="49792" y="1023633"/>
                  <a:pt x="76068" y="983343"/>
                </a:cubicBezTo>
                <a:cubicBezTo>
                  <a:pt x="102344" y="943053"/>
                  <a:pt x="154896" y="1007867"/>
                  <a:pt x="160151" y="941301"/>
                </a:cubicBezTo>
                <a:cubicBezTo>
                  <a:pt x="165406" y="874735"/>
                  <a:pt x="118109" y="724088"/>
                  <a:pt x="107599" y="583950"/>
                </a:cubicBezTo>
                <a:cubicBezTo>
                  <a:pt x="97089" y="443812"/>
                  <a:pt x="74317" y="191564"/>
                  <a:pt x="97089" y="100474"/>
                </a:cubicBezTo>
                <a:cubicBezTo>
                  <a:pt x="119861" y="9384"/>
                  <a:pt x="217957" y="-37912"/>
                  <a:pt x="244233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orme libre 6"/>
          <p:cNvSpPr/>
          <p:nvPr/>
        </p:nvSpPr>
        <p:spPr>
          <a:xfrm>
            <a:off x="3366101" y="3999888"/>
            <a:ext cx="412178" cy="1124330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454" h="1119091">
                <a:moveTo>
                  <a:pt x="234051" y="37412"/>
                </a:moveTo>
                <a:cubicBezTo>
                  <a:pt x="260327" y="112736"/>
                  <a:pt x="232300" y="412281"/>
                  <a:pt x="244562" y="552419"/>
                </a:cubicBezTo>
                <a:cubicBezTo>
                  <a:pt x="256824" y="692557"/>
                  <a:pt x="293610" y="802915"/>
                  <a:pt x="307624" y="878239"/>
                </a:cubicBezTo>
                <a:cubicBezTo>
                  <a:pt x="321638" y="953563"/>
                  <a:pt x="354920" y="969330"/>
                  <a:pt x="328644" y="1004364"/>
                </a:cubicBezTo>
                <a:cubicBezTo>
                  <a:pt x="302368" y="1039398"/>
                  <a:pt x="204272" y="1070929"/>
                  <a:pt x="149969" y="1088446"/>
                </a:cubicBezTo>
                <a:cubicBezTo>
                  <a:pt x="95666" y="1105963"/>
                  <a:pt x="18588" y="1133991"/>
                  <a:pt x="2823" y="1109467"/>
                </a:cubicBezTo>
                <a:cubicBezTo>
                  <a:pt x="-12942" y="1084943"/>
                  <a:pt x="41362" y="1011371"/>
                  <a:pt x="65886" y="983343"/>
                </a:cubicBezTo>
                <a:cubicBezTo>
                  <a:pt x="90410" y="955315"/>
                  <a:pt x="144714" y="1007867"/>
                  <a:pt x="149969" y="941301"/>
                </a:cubicBezTo>
                <a:cubicBezTo>
                  <a:pt x="155224" y="874735"/>
                  <a:pt x="107927" y="724088"/>
                  <a:pt x="97417" y="583950"/>
                </a:cubicBezTo>
                <a:cubicBezTo>
                  <a:pt x="86907" y="443812"/>
                  <a:pt x="64135" y="191564"/>
                  <a:pt x="86907" y="100474"/>
                </a:cubicBezTo>
                <a:cubicBezTo>
                  <a:pt x="109679" y="9384"/>
                  <a:pt x="207775" y="-37912"/>
                  <a:pt x="234051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orme libre 7"/>
          <p:cNvSpPr/>
          <p:nvPr/>
        </p:nvSpPr>
        <p:spPr>
          <a:xfrm>
            <a:off x="5649113" y="4233498"/>
            <a:ext cx="538218" cy="1152594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  <a:gd name="connsiteX0" fmla="*/ 337547 w 441950"/>
              <a:gd name="connsiteY0" fmla="*/ 37412 h 1147223"/>
              <a:gd name="connsiteX1" fmla="*/ 348058 w 441950"/>
              <a:gd name="connsiteY1" fmla="*/ 552419 h 1147223"/>
              <a:gd name="connsiteX2" fmla="*/ 411120 w 441950"/>
              <a:gd name="connsiteY2" fmla="*/ 878239 h 1147223"/>
              <a:gd name="connsiteX3" fmla="*/ 432140 w 441950"/>
              <a:gd name="connsiteY3" fmla="*/ 1004364 h 1147223"/>
              <a:gd name="connsiteX4" fmla="*/ 253465 w 441950"/>
              <a:gd name="connsiteY4" fmla="*/ 1088446 h 1147223"/>
              <a:gd name="connsiteX5" fmla="*/ 1216 w 441950"/>
              <a:gd name="connsiteY5" fmla="*/ 1140998 h 1147223"/>
              <a:gd name="connsiteX6" fmla="*/ 169382 w 441950"/>
              <a:gd name="connsiteY6" fmla="*/ 983343 h 1147223"/>
              <a:gd name="connsiteX7" fmla="*/ 253465 w 441950"/>
              <a:gd name="connsiteY7" fmla="*/ 941301 h 1147223"/>
              <a:gd name="connsiteX8" fmla="*/ 200913 w 441950"/>
              <a:gd name="connsiteY8" fmla="*/ 583950 h 1147223"/>
              <a:gd name="connsiteX9" fmla="*/ 190403 w 441950"/>
              <a:gd name="connsiteY9" fmla="*/ 100474 h 1147223"/>
              <a:gd name="connsiteX10" fmla="*/ 337547 w 441950"/>
              <a:gd name="connsiteY10" fmla="*/ 37412 h 114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950" h="1147223">
                <a:moveTo>
                  <a:pt x="337547" y="37412"/>
                </a:moveTo>
                <a:cubicBezTo>
                  <a:pt x="363823" y="112736"/>
                  <a:pt x="335796" y="412281"/>
                  <a:pt x="348058" y="552419"/>
                </a:cubicBezTo>
                <a:cubicBezTo>
                  <a:pt x="360320" y="692557"/>
                  <a:pt x="397106" y="802915"/>
                  <a:pt x="411120" y="878239"/>
                </a:cubicBezTo>
                <a:cubicBezTo>
                  <a:pt x="425134" y="953563"/>
                  <a:pt x="458416" y="969330"/>
                  <a:pt x="432140" y="1004364"/>
                </a:cubicBezTo>
                <a:cubicBezTo>
                  <a:pt x="405864" y="1039398"/>
                  <a:pt x="325286" y="1065674"/>
                  <a:pt x="253465" y="1088446"/>
                </a:cubicBezTo>
                <a:cubicBezTo>
                  <a:pt x="181644" y="1111218"/>
                  <a:pt x="16981" y="1165522"/>
                  <a:pt x="1216" y="1140998"/>
                </a:cubicBezTo>
                <a:cubicBezTo>
                  <a:pt x="-14549" y="1116474"/>
                  <a:pt x="127341" y="1016626"/>
                  <a:pt x="169382" y="983343"/>
                </a:cubicBezTo>
                <a:cubicBezTo>
                  <a:pt x="211424" y="950060"/>
                  <a:pt x="248210" y="1007867"/>
                  <a:pt x="253465" y="941301"/>
                </a:cubicBezTo>
                <a:cubicBezTo>
                  <a:pt x="258720" y="874735"/>
                  <a:pt x="211423" y="724088"/>
                  <a:pt x="200913" y="583950"/>
                </a:cubicBezTo>
                <a:cubicBezTo>
                  <a:pt x="190403" y="443812"/>
                  <a:pt x="167631" y="191564"/>
                  <a:pt x="190403" y="100474"/>
                </a:cubicBezTo>
                <a:cubicBezTo>
                  <a:pt x="213175" y="9384"/>
                  <a:pt x="311271" y="-37912"/>
                  <a:pt x="337547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orme libre 8"/>
          <p:cNvSpPr/>
          <p:nvPr/>
        </p:nvSpPr>
        <p:spPr>
          <a:xfrm>
            <a:off x="5161301" y="3926097"/>
            <a:ext cx="538218" cy="1152594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  <a:gd name="connsiteX0" fmla="*/ 337547 w 441950"/>
              <a:gd name="connsiteY0" fmla="*/ 37412 h 1147223"/>
              <a:gd name="connsiteX1" fmla="*/ 348058 w 441950"/>
              <a:gd name="connsiteY1" fmla="*/ 552419 h 1147223"/>
              <a:gd name="connsiteX2" fmla="*/ 411120 w 441950"/>
              <a:gd name="connsiteY2" fmla="*/ 878239 h 1147223"/>
              <a:gd name="connsiteX3" fmla="*/ 432140 w 441950"/>
              <a:gd name="connsiteY3" fmla="*/ 1004364 h 1147223"/>
              <a:gd name="connsiteX4" fmla="*/ 253465 w 441950"/>
              <a:gd name="connsiteY4" fmla="*/ 1088446 h 1147223"/>
              <a:gd name="connsiteX5" fmla="*/ 1216 w 441950"/>
              <a:gd name="connsiteY5" fmla="*/ 1140998 h 1147223"/>
              <a:gd name="connsiteX6" fmla="*/ 169382 w 441950"/>
              <a:gd name="connsiteY6" fmla="*/ 983343 h 1147223"/>
              <a:gd name="connsiteX7" fmla="*/ 253465 w 441950"/>
              <a:gd name="connsiteY7" fmla="*/ 941301 h 1147223"/>
              <a:gd name="connsiteX8" fmla="*/ 200913 w 441950"/>
              <a:gd name="connsiteY8" fmla="*/ 583950 h 1147223"/>
              <a:gd name="connsiteX9" fmla="*/ 190403 w 441950"/>
              <a:gd name="connsiteY9" fmla="*/ 100474 h 1147223"/>
              <a:gd name="connsiteX10" fmla="*/ 337547 w 441950"/>
              <a:gd name="connsiteY10" fmla="*/ 37412 h 114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950" h="1147223">
                <a:moveTo>
                  <a:pt x="337547" y="37412"/>
                </a:moveTo>
                <a:cubicBezTo>
                  <a:pt x="363823" y="112736"/>
                  <a:pt x="335796" y="412281"/>
                  <a:pt x="348058" y="552419"/>
                </a:cubicBezTo>
                <a:cubicBezTo>
                  <a:pt x="360320" y="692557"/>
                  <a:pt x="397106" y="802915"/>
                  <a:pt x="411120" y="878239"/>
                </a:cubicBezTo>
                <a:cubicBezTo>
                  <a:pt x="425134" y="953563"/>
                  <a:pt x="458416" y="969330"/>
                  <a:pt x="432140" y="1004364"/>
                </a:cubicBezTo>
                <a:cubicBezTo>
                  <a:pt x="405864" y="1039398"/>
                  <a:pt x="325286" y="1065674"/>
                  <a:pt x="253465" y="1088446"/>
                </a:cubicBezTo>
                <a:cubicBezTo>
                  <a:pt x="181644" y="1111218"/>
                  <a:pt x="16981" y="1165522"/>
                  <a:pt x="1216" y="1140998"/>
                </a:cubicBezTo>
                <a:cubicBezTo>
                  <a:pt x="-14549" y="1116474"/>
                  <a:pt x="127341" y="1016626"/>
                  <a:pt x="169382" y="983343"/>
                </a:cubicBezTo>
                <a:cubicBezTo>
                  <a:pt x="211424" y="950060"/>
                  <a:pt x="248210" y="1007867"/>
                  <a:pt x="253465" y="941301"/>
                </a:cubicBezTo>
                <a:cubicBezTo>
                  <a:pt x="258720" y="874735"/>
                  <a:pt x="211423" y="724088"/>
                  <a:pt x="200913" y="583950"/>
                </a:cubicBezTo>
                <a:cubicBezTo>
                  <a:pt x="190403" y="443812"/>
                  <a:pt x="167631" y="191564"/>
                  <a:pt x="190403" y="100474"/>
                </a:cubicBezTo>
                <a:cubicBezTo>
                  <a:pt x="213175" y="9384"/>
                  <a:pt x="311271" y="-37912"/>
                  <a:pt x="337547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rme libre 3"/>
          <p:cNvSpPr/>
          <p:nvPr/>
        </p:nvSpPr>
        <p:spPr>
          <a:xfrm>
            <a:off x="3323474" y="1570368"/>
            <a:ext cx="3576155" cy="3027234"/>
          </a:xfrm>
          <a:custGeom>
            <a:avLst/>
            <a:gdLst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74046 h 3013127"/>
              <a:gd name="connsiteX3" fmla="*/ 601026 w 2934323"/>
              <a:gd name="connsiteY3" fmla="*/ 426598 h 3013127"/>
              <a:gd name="connsiteX4" fmla="*/ 622047 w 2934323"/>
              <a:gd name="connsiteY4" fmla="*/ 132308 h 3013127"/>
              <a:gd name="connsiteX5" fmla="*/ 832254 w 2934323"/>
              <a:gd name="connsiteY5" fmla="*/ 6184 h 3013127"/>
              <a:gd name="connsiteX6" fmla="*/ 968888 w 2934323"/>
              <a:gd name="connsiteY6" fmla="*/ 37715 h 3013127"/>
              <a:gd name="connsiteX7" fmla="*/ 1147564 w 2934323"/>
              <a:gd name="connsiteY7" fmla="*/ 195370 h 3013127"/>
              <a:gd name="connsiteX8" fmla="*/ 1305219 w 2934323"/>
              <a:gd name="connsiteY8" fmla="*/ 27204 h 3013127"/>
              <a:gd name="connsiteX9" fmla="*/ 1504916 w 2934323"/>
              <a:gd name="connsiteY9" fmla="*/ 16694 h 3013127"/>
              <a:gd name="connsiteX10" fmla="*/ 1673082 w 2934323"/>
              <a:gd name="connsiteY10" fmla="*/ 163839 h 3013127"/>
              <a:gd name="connsiteX11" fmla="*/ 1704613 w 2934323"/>
              <a:gd name="connsiteY11" fmla="*/ 289963 h 3013127"/>
              <a:gd name="connsiteX12" fmla="*/ 1914819 w 2934323"/>
              <a:gd name="connsiteY12" fmla="*/ 90266 h 3013127"/>
              <a:gd name="connsiteX13" fmla="*/ 2082985 w 2934323"/>
              <a:gd name="connsiteY13" fmla="*/ 153329 h 3013127"/>
              <a:gd name="connsiteX14" fmla="*/ 2156557 w 2934323"/>
              <a:gd name="connsiteY14" fmla="*/ 321494 h 3013127"/>
              <a:gd name="connsiteX15" fmla="*/ 2114516 w 2934323"/>
              <a:gd name="connsiteY15" fmla="*/ 426598 h 3013127"/>
              <a:gd name="connsiteX16" fmla="*/ 2398295 w 2934323"/>
              <a:gd name="connsiteY16" fmla="*/ 374046 h 3013127"/>
              <a:gd name="connsiteX17" fmla="*/ 2482378 w 2934323"/>
              <a:gd name="connsiteY17" fmla="*/ 521191 h 3013127"/>
              <a:gd name="connsiteX18" fmla="*/ 2398295 w 2934323"/>
              <a:gd name="connsiteY18" fmla="*/ 762929 h 3013127"/>
              <a:gd name="connsiteX19" fmla="*/ 2576971 w 2934323"/>
              <a:gd name="connsiteY19" fmla="*/ 762929 h 3013127"/>
              <a:gd name="connsiteX20" fmla="*/ 2766157 w 2934323"/>
              <a:gd name="connsiteY20" fmla="*/ 889053 h 3013127"/>
              <a:gd name="connsiteX21" fmla="*/ 2692585 w 2934323"/>
              <a:gd name="connsiteY21" fmla="*/ 1099260 h 3013127"/>
              <a:gd name="connsiteX22" fmla="*/ 2566461 w 2934323"/>
              <a:gd name="connsiteY22" fmla="*/ 1204363 h 3013127"/>
              <a:gd name="connsiteX23" fmla="*/ 2860751 w 2934323"/>
              <a:gd name="connsiteY23" fmla="*/ 1235894 h 3013127"/>
              <a:gd name="connsiteX24" fmla="*/ 2934323 w 2934323"/>
              <a:gd name="connsiteY24" fmla="*/ 1425080 h 3013127"/>
              <a:gd name="connsiteX25" fmla="*/ 2787178 w 2934323"/>
              <a:gd name="connsiteY25" fmla="*/ 1572225 h 3013127"/>
              <a:gd name="connsiteX26" fmla="*/ 2661054 w 2934323"/>
              <a:gd name="connsiteY26" fmla="*/ 1645798 h 3013127"/>
              <a:gd name="connsiteX27" fmla="*/ 2797688 w 2934323"/>
              <a:gd name="connsiteY27" fmla="*/ 1803453 h 3013127"/>
              <a:gd name="connsiteX28" fmla="*/ 2829219 w 2934323"/>
              <a:gd name="connsiteY28" fmla="*/ 1992639 h 3013127"/>
              <a:gd name="connsiteX29" fmla="*/ 2545440 w 2934323"/>
              <a:gd name="connsiteY29" fmla="*/ 2055701 h 3013127"/>
              <a:gd name="connsiteX30" fmla="*/ 2713606 w 2934323"/>
              <a:gd name="connsiteY30" fmla="*/ 2244887 h 3013127"/>
              <a:gd name="connsiteX31" fmla="*/ 2682075 w 2934323"/>
              <a:gd name="connsiteY31" fmla="*/ 2360501 h 3013127"/>
              <a:gd name="connsiteX32" fmla="*/ 2534930 w 2934323"/>
              <a:gd name="connsiteY32" fmla="*/ 2402542 h 3013127"/>
              <a:gd name="connsiteX33" fmla="*/ 2387785 w 2934323"/>
              <a:gd name="connsiteY33" fmla="*/ 2392032 h 3013127"/>
              <a:gd name="connsiteX34" fmla="*/ 2461357 w 2934323"/>
              <a:gd name="connsiteY34" fmla="*/ 2560198 h 3013127"/>
              <a:gd name="connsiteX35" fmla="*/ 2356254 w 2934323"/>
              <a:gd name="connsiteY35" fmla="*/ 2728363 h 3013127"/>
              <a:gd name="connsiteX36" fmla="*/ 2209109 w 2934323"/>
              <a:gd name="connsiteY36" fmla="*/ 2749384 h 3013127"/>
              <a:gd name="connsiteX37" fmla="*/ 2125026 w 2934323"/>
              <a:gd name="connsiteY37" fmla="*/ 2654791 h 3013127"/>
              <a:gd name="connsiteX38" fmla="*/ 2104006 w 2934323"/>
              <a:gd name="connsiteY38" fmla="*/ 2843977 h 3013127"/>
              <a:gd name="connsiteX39" fmla="*/ 1956861 w 2934323"/>
              <a:gd name="connsiteY39" fmla="*/ 2886018 h 3013127"/>
              <a:gd name="connsiteX40" fmla="*/ 1788695 w 2934323"/>
              <a:gd name="connsiteY40" fmla="*/ 2728363 h 3013127"/>
              <a:gd name="connsiteX41" fmla="*/ 1736144 w 2934323"/>
              <a:gd name="connsiteY41" fmla="*/ 2907039 h 3013127"/>
              <a:gd name="connsiteX42" fmla="*/ 1620530 w 2934323"/>
              <a:gd name="connsiteY42" fmla="*/ 2970101 h 3013127"/>
              <a:gd name="connsiteX43" fmla="*/ 1441854 w 2934323"/>
              <a:gd name="connsiteY43" fmla="*/ 2907039 h 3013127"/>
              <a:gd name="connsiteX44" fmla="*/ 1410323 w 2934323"/>
              <a:gd name="connsiteY44" fmla="*/ 2791425 h 3013127"/>
              <a:gd name="connsiteX45" fmla="*/ 1347261 w 2934323"/>
              <a:gd name="connsiteY45" fmla="*/ 2980611 h 3013127"/>
              <a:gd name="connsiteX46" fmla="*/ 1179095 w 2934323"/>
              <a:gd name="connsiteY46" fmla="*/ 3012142 h 3013127"/>
              <a:gd name="connsiteX47" fmla="*/ 1095013 w 2934323"/>
              <a:gd name="connsiteY47" fmla="*/ 2970101 h 3013127"/>
              <a:gd name="connsiteX48" fmla="*/ 1073992 w 2934323"/>
              <a:gd name="connsiteY48" fmla="*/ 2812446 h 3013127"/>
              <a:gd name="connsiteX49" fmla="*/ 937357 w 2934323"/>
              <a:gd name="connsiteY49" fmla="*/ 2970101 h 3013127"/>
              <a:gd name="connsiteX50" fmla="*/ 800723 w 2934323"/>
              <a:gd name="connsiteY50" fmla="*/ 2980611 h 3013127"/>
              <a:gd name="connsiteX51" fmla="*/ 716640 w 2934323"/>
              <a:gd name="connsiteY51" fmla="*/ 2854487 h 3013127"/>
              <a:gd name="connsiteX52" fmla="*/ 706130 w 2934323"/>
              <a:gd name="connsiteY52" fmla="*/ 2728363 h 3013127"/>
              <a:gd name="connsiteX53" fmla="*/ 548475 w 2934323"/>
              <a:gd name="connsiteY53" fmla="*/ 2833466 h 3013127"/>
              <a:gd name="connsiteX54" fmla="*/ 422351 w 2934323"/>
              <a:gd name="connsiteY54" fmla="*/ 2854487 h 3013127"/>
              <a:gd name="connsiteX55" fmla="*/ 369799 w 2934323"/>
              <a:gd name="connsiteY55" fmla="*/ 2696832 h 3013127"/>
              <a:gd name="connsiteX56" fmla="*/ 390819 w 2934323"/>
              <a:gd name="connsiteY56" fmla="*/ 2612749 h 3013127"/>
              <a:gd name="connsiteX57" fmla="*/ 191123 w 2934323"/>
              <a:gd name="connsiteY57" fmla="*/ 2633770 h 3013127"/>
              <a:gd name="connsiteX58" fmla="*/ 138571 w 2934323"/>
              <a:gd name="connsiteY58" fmla="*/ 2528666 h 3013127"/>
              <a:gd name="connsiteX59" fmla="*/ 180613 w 2934323"/>
              <a:gd name="connsiteY59" fmla="*/ 2349991 h 3013127"/>
              <a:gd name="connsiteX60" fmla="*/ 96530 w 2934323"/>
              <a:gd name="connsiteY60" fmla="*/ 2339480 h 3013127"/>
              <a:gd name="connsiteX61" fmla="*/ 1937 w 2934323"/>
              <a:gd name="connsiteY61" fmla="*/ 2265908 h 3013127"/>
              <a:gd name="connsiteX62" fmla="*/ 33468 w 2934323"/>
              <a:gd name="connsiteY62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74046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545440 w 2934323"/>
              <a:gd name="connsiteY30" fmla="*/ 2055701 h 3013127"/>
              <a:gd name="connsiteX31" fmla="*/ 2713606 w 2934323"/>
              <a:gd name="connsiteY31" fmla="*/ 2244887 h 3013127"/>
              <a:gd name="connsiteX32" fmla="*/ 2682075 w 2934323"/>
              <a:gd name="connsiteY32" fmla="*/ 2360501 h 3013127"/>
              <a:gd name="connsiteX33" fmla="*/ 2534930 w 2934323"/>
              <a:gd name="connsiteY33" fmla="*/ 2402542 h 3013127"/>
              <a:gd name="connsiteX34" fmla="*/ 2387785 w 2934323"/>
              <a:gd name="connsiteY34" fmla="*/ 2392032 h 3013127"/>
              <a:gd name="connsiteX35" fmla="*/ 2461357 w 2934323"/>
              <a:gd name="connsiteY35" fmla="*/ 2560198 h 3013127"/>
              <a:gd name="connsiteX36" fmla="*/ 2356254 w 2934323"/>
              <a:gd name="connsiteY36" fmla="*/ 2728363 h 3013127"/>
              <a:gd name="connsiteX37" fmla="*/ 2209109 w 2934323"/>
              <a:gd name="connsiteY37" fmla="*/ 2749384 h 3013127"/>
              <a:gd name="connsiteX38" fmla="*/ 2125026 w 2934323"/>
              <a:gd name="connsiteY38" fmla="*/ 2654791 h 3013127"/>
              <a:gd name="connsiteX39" fmla="*/ 2104006 w 2934323"/>
              <a:gd name="connsiteY39" fmla="*/ 2843977 h 3013127"/>
              <a:gd name="connsiteX40" fmla="*/ 1956861 w 2934323"/>
              <a:gd name="connsiteY40" fmla="*/ 2886018 h 3013127"/>
              <a:gd name="connsiteX41" fmla="*/ 1788695 w 2934323"/>
              <a:gd name="connsiteY41" fmla="*/ 2728363 h 3013127"/>
              <a:gd name="connsiteX42" fmla="*/ 1736144 w 2934323"/>
              <a:gd name="connsiteY42" fmla="*/ 2907039 h 3013127"/>
              <a:gd name="connsiteX43" fmla="*/ 1620530 w 2934323"/>
              <a:gd name="connsiteY43" fmla="*/ 2970101 h 3013127"/>
              <a:gd name="connsiteX44" fmla="*/ 1441854 w 2934323"/>
              <a:gd name="connsiteY44" fmla="*/ 2907039 h 3013127"/>
              <a:gd name="connsiteX45" fmla="*/ 1410323 w 2934323"/>
              <a:gd name="connsiteY45" fmla="*/ 2791425 h 3013127"/>
              <a:gd name="connsiteX46" fmla="*/ 1347261 w 2934323"/>
              <a:gd name="connsiteY46" fmla="*/ 2980611 h 3013127"/>
              <a:gd name="connsiteX47" fmla="*/ 1179095 w 2934323"/>
              <a:gd name="connsiteY47" fmla="*/ 3012142 h 3013127"/>
              <a:gd name="connsiteX48" fmla="*/ 1095013 w 2934323"/>
              <a:gd name="connsiteY48" fmla="*/ 2970101 h 3013127"/>
              <a:gd name="connsiteX49" fmla="*/ 1073992 w 2934323"/>
              <a:gd name="connsiteY49" fmla="*/ 2812446 h 3013127"/>
              <a:gd name="connsiteX50" fmla="*/ 937357 w 2934323"/>
              <a:gd name="connsiteY50" fmla="*/ 2970101 h 3013127"/>
              <a:gd name="connsiteX51" fmla="*/ 800723 w 2934323"/>
              <a:gd name="connsiteY51" fmla="*/ 2980611 h 3013127"/>
              <a:gd name="connsiteX52" fmla="*/ 716640 w 2934323"/>
              <a:gd name="connsiteY52" fmla="*/ 2854487 h 3013127"/>
              <a:gd name="connsiteX53" fmla="*/ 706130 w 2934323"/>
              <a:gd name="connsiteY53" fmla="*/ 2728363 h 3013127"/>
              <a:gd name="connsiteX54" fmla="*/ 548475 w 2934323"/>
              <a:gd name="connsiteY54" fmla="*/ 2833466 h 3013127"/>
              <a:gd name="connsiteX55" fmla="*/ 422351 w 2934323"/>
              <a:gd name="connsiteY55" fmla="*/ 2854487 h 3013127"/>
              <a:gd name="connsiteX56" fmla="*/ 369799 w 2934323"/>
              <a:gd name="connsiteY56" fmla="*/ 2696832 h 3013127"/>
              <a:gd name="connsiteX57" fmla="*/ 390819 w 2934323"/>
              <a:gd name="connsiteY57" fmla="*/ 2612749 h 3013127"/>
              <a:gd name="connsiteX58" fmla="*/ 191123 w 2934323"/>
              <a:gd name="connsiteY58" fmla="*/ 2633770 h 3013127"/>
              <a:gd name="connsiteX59" fmla="*/ 138571 w 2934323"/>
              <a:gd name="connsiteY59" fmla="*/ 2528666 h 3013127"/>
              <a:gd name="connsiteX60" fmla="*/ 180613 w 2934323"/>
              <a:gd name="connsiteY60" fmla="*/ 2349991 h 3013127"/>
              <a:gd name="connsiteX61" fmla="*/ 96530 w 2934323"/>
              <a:gd name="connsiteY61" fmla="*/ 2339480 h 3013127"/>
              <a:gd name="connsiteX62" fmla="*/ 1937 w 2934323"/>
              <a:gd name="connsiteY62" fmla="*/ 2265908 h 3013127"/>
              <a:gd name="connsiteX63" fmla="*/ 33468 w 2934323"/>
              <a:gd name="connsiteY63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00474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545440 w 2934323"/>
              <a:gd name="connsiteY30" fmla="*/ 2055701 h 3013127"/>
              <a:gd name="connsiteX31" fmla="*/ 2713606 w 2934323"/>
              <a:gd name="connsiteY31" fmla="*/ 2244887 h 3013127"/>
              <a:gd name="connsiteX32" fmla="*/ 2682075 w 2934323"/>
              <a:gd name="connsiteY32" fmla="*/ 2360501 h 3013127"/>
              <a:gd name="connsiteX33" fmla="*/ 2534930 w 2934323"/>
              <a:gd name="connsiteY33" fmla="*/ 2402542 h 3013127"/>
              <a:gd name="connsiteX34" fmla="*/ 2387785 w 2934323"/>
              <a:gd name="connsiteY34" fmla="*/ 2392032 h 3013127"/>
              <a:gd name="connsiteX35" fmla="*/ 2461357 w 2934323"/>
              <a:gd name="connsiteY35" fmla="*/ 2560198 h 3013127"/>
              <a:gd name="connsiteX36" fmla="*/ 2356254 w 2934323"/>
              <a:gd name="connsiteY36" fmla="*/ 2728363 h 3013127"/>
              <a:gd name="connsiteX37" fmla="*/ 2209109 w 2934323"/>
              <a:gd name="connsiteY37" fmla="*/ 2749384 h 3013127"/>
              <a:gd name="connsiteX38" fmla="*/ 2125026 w 2934323"/>
              <a:gd name="connsiteY38" fmla="*/ 2654791 h 3013127"/>
              <a:gd name="connsiteX39" fmla="*/ 2104006 w 2934323"/>
              <a:gd name="connsiteY39" fmla="*/ 2843977 h 3013127"/>
              <a:gd name="connsiteX40" fmla="*/ 1956861 w 2934323"/>
              <a:gd name="connsiteY40" fmla="*/ 2886018 h 3013127"/>
              <a:gd name="connsiteX41" fmla="*/ 1788695 w 2934323"/>
              <a:gd name="connsiteY41" fmla="*/ 2728363 h 3013127"/>
              <a:gd name="connsiteX42" fmla="*/ 1736144 w 2934323"/>
              <a:gd name="connsiteY42" fmla="*/ 2907039 h 3013127"/>
              <a:gd name="connsiteX43" fmla="*/ 1620530 w 2934323"/>
              <a:gd name="connsiteY43" fmla="*/ 2970101 h 3013127"/>
              <a:gd name="connsiteX44" fmla="*/ 1441854 w 2934323"/>
              <a:gd name="connsiteY44" fmla="*/ 2907039 h 3013127"/>
              <a:gd name="connsiteX45" fmla="*/ 1410323 w 2934323"/>
              <a:gd name="connsiteY45" fmla="*/ 2791425 h 3013127"/>
              <a:gd name="connsiteX46" fmla="*/ 1347261 w 2934323"/>
              <a:gd name="connsiteY46" fmla="*/ 2980611 h 3013127"/>
              <a:gd name="connsiteX47" fmla="*/ 1179095 w 2934323"/>
              <a:gd name="connsiteY47" fmla="*/ 3012142 h 3013127"/>
              <a:gd name="connsiteX48" fmla="*/ 1095013 w 2934323"/>
              <a:gd name="connsiteY48" fmla="*/ 2970101 h 3013127"/>
              <a:gd name="connsiteX49" fmla="*/ 1073992 w 2934323"/>
              <a:gd name="connsiteY49" fmla="*/ 2812446 h 3013127"/>
              <a:gd name="connsiteX50" fmla="*/ 937357 w 2934323"/>
              <a:gd name="connsiteY50" fmla="*/ 2970101 h 3013127"/>
              <a:gd name="connsiteX51" fmla="*/ 800723 w 2934323"/>
              <a:gd name="connsiteY51" fmla="*/ 2980611 h 3013127"/>
              <a:gd name="connsiteX52" fmla="*/ 716640 w 2934323"/>
              <a:gd name="connsiteY52" fmla="*/ 2854487 h 3013127"/>
              <a:gd name="connsiteX53" fmla="*/ 706130 w 2934323"/>
              <a:gd name="connsiteY53" fmla="*/ 2728363 h 3013127"/>
              <a:gd name="connsiteX54" fmla="*/ 548475 w 2934323"/>
              <a:gd name="connsiteY54" fmla="*/ 2833466 h 3013127"/>
              <a:gd name="connsiteX55" fmla="*/ 422351 w 2934323"/>
              <a:gd name="connsiteY55" fmla="*/ 2854487 h 3013127"/>
              <a:gd name="connsiteX56" fmla="*/ 369799 w 2934323"/>
              <a:gd name="connsiteY56" fmla="*/ 2696832 h 3013127"/>
              <a:gd name="connsiteX57" fmla="*/ 390819 w 2934323"/>
              <a:gd name="connsiteY57" fmla="*/ 2612749 h 3013127"/>
              <a:gd name="connsiteX58" fmla="*/ 191123 w 2934323"/>
              <a:gd name="connsiteY58" fmla="*/ 2633770 h 3013127"/>
              <a:gd name="connsiteX59" fmla="*/ 138571 w 2934323"/>
              <a:gd name="connsiteY59" fmla="*/ 2528666 h 3013127"/>
              <a:gd name="connsiteX60" fmla="*/ 180613 w 2934323"/>
              <a:gd name="connsiteY60" fmla="*/ 2349991 h 3013127"/>
              <a:gd name="connsiteX61" fmla="*/ 96530 w 2934323"/>
              <a:gd name="connsiteY61" fmla="*/ 2339480 h 3013127"/>
              <a:gd name="connsiteX62" fmla="*/ 1937 w 2934323"/>
              <a:gd name="connsiteY62" fmla="*/ 2265908 h 3013127"/>
              <a:gd name="connsiteX63" fmla="*/ 33468 w 2934323"/>
              <a:gd name="connsiteY63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00474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713606 w 2934323"/>
              <a:gd name="connsiteY30" fmla="*/ 2076722 h 3013127"/>
              <a:gd name="connsiteX31" fmla="*/ 2545440 w 2934323"/>
              <a:gd name="connsiteY31" fmla="*/ 2055701 h 3013127"/>
              <a:gd name="connsiteX32" fmla="*/ 2713606 w 2934323"/>
              <a:gd name="connsiteY32" fmla="*/ 2244887 h 3013127"/>
              <a:gd name="connsiteX33" fmla="*/ 2682075 w 2934323"/>
              <a:gd name="connsiteY33" fmla="*/ 2360501 h 3013127"/>
              <a:gd name="connsiteX34" fmla="*/ 2534930 w 2934323"/>
              <a:gd name="connsiteY34" fmla="*/ 2402542 h 3013127"/>
              <a:gd name="connsiteX35" fmla="*/ 2387785 w 2934323"/>
              <a:gd name="connsiteY35" fmla="*/ 2392032 h 3013127"/>
              <a:gd name="connsiteX36" fmla="*/ 2461357 w 2934323"/>
              <a:gd name="connsiteY36" fmla="*/ 2560198 h 3013127"/>
              <a:gd name="connsiteX37" fmla="*/ 2356254 w 2934323"/>
              <a:gd name="connsiteY37" fmla="*/ 2728363 h 3013127"/>
              <a:gd name="connsiteX38" fmla="*/ 2209109 w 2934323"/>
              <a:gd name="connsiteY38" fmla="*/ 2749384 h 3013127"/>
              <a:gd name="connsiteX39" fmla="*/ 2125026 w 2934323"/>
              <a:gd name="connsiteY39" fmla="*/ 2654791 h 3013127"/>
              <a:gd name="connsiteX40" fmla="*/ 2104006 w 2934323"/>
              <a:gd name="connsiteY40" fmla="*/ 2843977 h 3013127"/>
              <a:gd name="connsiteX41" fmla="*/ 1956861 w 2934323"/>
              <a:gd name="connsiteY41" fmla="*/ 2886018 h 3013127"/>
              <a:gd name="connsiteX42" fmla="*/ 1788695 w 2934323"/>
              <a:gd name="connsiteY42" fmla="*/ 2728363 h 3013127"/>
              <a:gd name="connsiteX43" fmla="*/ 1736144 w 2934323"/>
              <a:gd name="connsiteY43" fmla="*/ 2907039 h 3013127"/>
              <a:gd name="connsiteX44" fmla="*/ 1620530 w 2934323"/>
              <a:gd name="connsiteY44" fmla="*/ 2970101 h 3013127"/>
              <a:gd name="connsiteX45" fmla="*/ 1441854 w 2934323"/>
              <a:gd name="connsiteY45" fmla="*/ 2907039 h 3013127"/>
              <a:gd name="connsiteX46" fmla="*/ 1410323 w 2934323"/>
              <a:gd name="connsiteY46" fmla="*/ 2791425 h 3013127"/>
              <a:gd name="connsiteX47" fmla="*/ 1347261 w 2934323"/>
              <a:gd name="connsiteY47" fmla="*/ 2980611 h 3013127"/>
              <a:gd name="connsiteX48" fmla="*/ 1179095 w 2934323"/>
              <a:gd name="connsiteY48" fmla="*/ 3012142 h 3013127"/>
              <a:gd name="connsiteX49" fmla="*/ 1095013 w 2934323"/>
              <a:gd name="connsiteY49" fmla="*/ 2970101 h 3013127"/>
              <a:gd name="connsiteX50" fmla="*/ 1073992 w 2934323"/>
              <a:gd name="connsiteY50" fmla="*/ 2812446 h 3013127"/>
              <a:gd name="connsiteX51" fmla="*/ 937357 w 2934323"/>
              <a:gd name="connsiteY51" fmla="*/ 2970101 h 3013127"/>
              <a:gd name="connsiteX52" fmla="*/ 800723 w 2934323"/>
              <a:gd name="connsiteY52" fmla="*/ 2980611 h 3013127"/>
              <a:gd name="connsiteX53" fmla="*/ 716640 w 2934323"/>
              <a:gd name="connsiteY53" fmla="*/ 2854487 h 3013127"/>
              <a:gd name="connsiteX54" fmla="*/ 706130 w 2934323"/>
              <a:gd name="connsiteY54" fmla="*/ 2728363 h 3013127"/>
              <a:gd name="connsiteX55" fmla="*/ 548475 w 2934323"/>
              <a:gd name="connsiteY55" fmla="*/ 2833466 h 3013127"/>
              <a:gd name="connsiteX56" fmla="*/ 422351 w 2934323"/>
              <a:gd name="connsiteY56" fmla="*/ 2854487 h 3013127"/>
              <a:gd name="connsiteX57" fmla="*/ 369799 w 2934323"/>
              <a:gd name="connsiteY57" fmla="*/ 2696832 h 3013127"/>
              <a:gd name="connsiteX58" fmla="*/ 390819 w 2934323"/>
              <a:gd name="connsiteY58" fmla="*/ 2612749 h 3013127"/>
              <a:gd name="connsiteX59" fmla="*/ 191123 w 2934323"/>
              <a:gd name="connsiteY59" fmla="*/ 2633770 h 3013127"/>
              <a:gd name="connsiteX60" fmla="*/ 138571 w 2934323"/>
              <a:gd name="connsiteY60" fmla="*/ 2528666 h 3013127"/>
              <a:gd name="connsiteX61" fmla="*/ 180613 w 2934323"/>
              <a:gd name="connsiteY61" fmla="*/ 2349991 h 3013127"/>
              <a:gd name="connsiteX62" fmla="*/ 96530 w 2934323"/>
              <a:gd name="connsiteY62" fmla="*/ 2339480 h 3013127"/>
              <a:gd name="connsiteX63" fmla="*/ 1937 w 2934323"/>
              <a:gd name="connsiteY63" fmla="*/ 2265908 h 3013127"/>
              <a:gd name="connsiteX64" fmla="*/ 33468 w 2934323"/>
              <a:gd name="connsiteY64" fmla="*/ 584253 h 3013127"/>
              <a:gd name="connsiteX0" fmla="*/ 33370 w 2934225"/>
              <a:gd name="connsiteY0" fmla="*/ 584253 h 3013127"/>
              <a:gd name="connsiteX1" fmla="*/ 96432 w 2934225"/>
              <a:gd name="connsiteY1" fmla="*/ 437109 h 3013127"/>
              <a:gd name="connsiteX2" fmla="*/ 243577 w 2934225"/>
              <a:gd name="connsiteY2" fmla="*/ 300474 h 3013127"/>
              <a:gd name="connsiteX3" fmla="*/ 422253 w 2934225"/>
              <a:gd name="connsiteY3" fmla="*/ 289963 h 3013127"/>
              <a:gd name="connsiteX4" fmla="*/ 600928 w 2934225"/>
              <a:gd name="connsiteY4" fmla="*/ 426598 h 3013127"/>
              <a:gd name="connsiteX5" fmla="*/ 621949 w 2934225"/>
              <a:gd name="connsiteY5" fmla="*/ 132308 h 3013127"/>
              <a:gd name="connsiteX6" fmla="*/ 832156 w 2934225"/>
              <a:gd name="connsiteY6" fmla="*/ 6184 h 3013127"/>
              <a:gd name="connsiteX7" fmla="*/ 968790 w 2934225"/>
              <a:gd name="connsiteY7" fmla="*/ 37715 h 3013127"/>
              <a:gd name="connsiteX8" fmla="*/ 1147466 w 2934225"/>
              <a:gd name="connsiteY8" fmla="*/ 195370 h 3013127"/>
              <a:gd name="connsiteX9" fmla="*/ 1305121 w 2934225"/>
              <a:gd name="connsiteY9" fmla="*/ 27204 h 3013127"/>
              <a:gd name="connsiteX10" fmla="*/ 1504818 w 2934225"/>
              <a:gd name="connsiteY10" fmla="*/ 16694 h 3013127"/>
              <a:gd name="connsiteX11" fmla="*/ 1672984 w 2934225"/>
              <a:gd name="connsiteY11" fmla="*/ 163839 h 3013127"/>
              <a:gd name="connsiteX12" fmla="*/ 1704515 w 2934225"/>
              <a:gd name="connsiteY12" fmla="*/ 289963 h 3013127"/>
              <a:gd name="connsiteX13" fmla="*/ 1914721 w 2934225"/>
              <a:gd name="connsiteY13" fmla="*/ 90266 h 3013127"/>
              <a:gd name="connsiteX14" fmla="*/ 2082887 w 2934225"/>
              <a:gd name="connsiteY14" fmla="*/ 153329 h 3013127"/>
              <a:gd name="connsiteX15" fmla="*/ 2156459 w 2934225"/>
              <a:gd name="connsiteY15" fmla="*/ 321494 h 3013127"/>
              <a:gd name="connsiteX16" fmla="*/ 2114418 w 2934225"/>
              <a:gd name="connsiteY16" fmla="*/ 426598 h 3013127"/>
              <a:gd name="connsiteX17" fmla="*/ 2398197 w 2934225"/>
              <a:gd name="connsiteY17" fmla="*/ 374046 h 3013127"/>
              <a:gd name="connsiteX18" fmla="*/ 2482280 w 2934225"/>
              <a:gd name="connsiteY18" fmla="*/ 521191 h 3013127"/>
              <a:gd name="connsiteX19" fmla="*/ 2398197 w 2934225"/>
              <a:gd name="connsiteY19" fmla="*/ 762929 h 3013127"/>
              <a:gd name="connsiteX20" fmla="*/ 2576873 w 2934225"/>
              <a:gd name="connsiteY20" fmla="*/ 762929 h 3013127"/>
              <a:gd name="connsiteX21" fmla="*/ 2766059 w 2934225"/>
              <a:gd name="connsiteY21" fmla="*/ 889053 h 3013127"/>
              <a:gd name="connsiteX22" fmla="*/ 2692487 w 2934225"/>
              <a:gd name="connsiteY22" fmla="*/ 1099260 h 3013127"/>
              <a:gd name="connsiteX23" fmla="*/ 2566363 w 2934225"/>
              <a:gd name="connsiteY23" fmla="*/ 1204363 h 3013127"/>
              <a:gd name="connsiteX24" fmla="*/ 2860653 w 2934225"/>
              <a:gd name="connsiteY24" fmla="*/ 1235894 h 3013127"/>
              <a:gd name="connsiteX25" fmla="*/ 2934225 w 2934225"/>
              <a:gd name="connsiteY25" fmla="*/ 1425080 h 3013127"/>
              <a:gd name="connsiteX26" fmla="*/ 2787080 w 2934225"/>
              <a:gd name="connsiteY26" fmla="*/ 1572225 h 3013127"/>
              <a:gd name="connsiteX27" fmla="*/ 2660956 w 2934225"/>
              <a:gd name="connsiteY27" fmla="*/ 1645798 h 3013127"/>
              <a:gd name="connsiteX28" fmla="*/ 2797590 w 2934225"/>
              <a:gd name="connsiteY28" fmla="*/ 1803453 h 3013127"/>
              <a:gd name="connsiteX29" fmla="*/ 2829121 w 2934225"/>
              <a:gd name="connsiteY29" fmla="*/ 1992639 h 3013127"/>
              <a:gd name="connsiteX30" fmla="*/ 2713508 w 2934225"/>
              <a:gd name="connsiteY30" fmla="*/ 2076722 h 3013127"/>
              <a:gd name="connsiteX31" fmla="*/ 2545342 w 2934225"/>
              <a:gd name="connsiteY31" fmla="*/ 2055701 h 3013127"/>
              <a:gd name="connsiteX32" fmla="*/ 2713508 w 2934225"/>
              <a:gd name="connsiteY32" fmla="*/ 2244887 h 3013127"/>
              <a:gd name="connsiteX33" fmla="*/ 2681977 w 2934225"/>
              <a:gd name="connsiteY33" fmla="*/ 2360501 h 3013127"/>
              <a:gd name="connsiteX34" fmla="*/ 2534832 w 2934225"/>
              <a:gd name="connsiteY34" fmla="*/ 2402542 h 3013127"/>
              <a:gd name="connsiteX35" fmla="*/ 2387687 w 2934225"/>
              <a:gd name="connsiteY35" fmla="*/ 2392032 h 3013127"/>
              <a:gd name="connsiteX36" fmla="*/ 2461259 w 2934225"/>
              <a:gd name="connsiteY36" fmla="*/ 2560198 h 3013127"/>
              <a:gd name="connsiteX37" fmla="*/ 2356156 w 2934225"/>
              <a:gd name="connsiteY37" fmla="*/ 2728363 h 3013127"/>
              <a:gd name="connsiteX38" fmla="*/ 2209011 w 2934225"/>
              <a:gd name="connsiteY38" fmla="*/ 2749384 h 3013127"/>
              <a:gd name="connsiteX39" fmla="*/ 2124928 w 2934225"/>
              <a:gd name="connsiteY39" fmla="*/ 2654791 h 3013127"/>
              <a:gd name="connsiteX40" fmla="*/ 2103908 w 2934225"/>
              <a:gd name="connsiteY40" fmla="*/ 2843977 h 3013127"/>
              <a:gd name="connsiteX41" fmla="*/ 1956763 w 2934225"/>
              <a:gd name="connsiteY41" fmla="*/ 2886018 h 3013127"/>
              <a:gd name="connsiteX42" fmla="*/ 1788597 w 2934225"/>
              <a:gd name="connsiteY42" fmla="*/ 2728363 h 3013127"/>
              <a:gd name="connsiteX43" fmla="*/ 1736046 w 2934225"/>
              <a:gd name="connsiteY43" fmla="*/ 2907039 h 3013127"/>
              <a:gd name="connsiteX44" fmla="*/ 1620432 w 2934225"/>
              <a:gd name="connsiteY44" fmla="*/ 2970101 h 3013127"/>
              <a:gd name="connsiteX45" fmla="*/ 1441756 w 2934225"/>
              <a:gd name="connsiteY45" fmla="*/ 2907039 h 3013127"/>
              <a:gd name="connsiteX46" fmla="*/ 1410225 w 2934225"/>
              <a:gd name="connsiteY46" fmla="*/ 2791425 h 3013127"/>
              <a:gd name="connsiteX47" fmla="*/ 1347163 w 2934225"/>
              <a:gd name="connsiteY47" fmla="*/ 2980611 h 3013127"/>
              <a:gd name="connsiteX48" fmla="*/ 1178997 w 2934225"/>
              <a:gd name="connsiteY48" fmla="*/ 3012142 h 3013127"/>
              <a:gd name="connsiteX49" fmla="*/ 1094915 w 2934225"/>
              <a:gd name="connsiteY49" fmla="*/ 2970101 h 3013127"/>
              <a:gd name="connsiteX50" fmla="*/ 1073894 w 2934225"/>
              <a:gd name="connsiteY50" fmla="*/ 2812446 h 3013127"/>
              <a:gd name="connsiteX51" fmla="*/ 937259 w 2934225"/>
              <a:gd name="connsiteY51" fmla="*/ 2970101 h 3013127"/>
              <a:gd name="connsiteX52" fmla="*/ 800625 w 2934225"/>
              <a:gd name="connsiteY52" fmla="*/ 2980611 h 3013127"/>
              <a:gd name="connsiteX53" fmla="*/ 716542 w 2934225"/>
              <a:gd name="connsiteY53" fmla="*/ 2854487 h 3013127"/>
              <a:gd name="connsiteX54" fmla="*/ 706032 w 2934225"/>
              <a:gd name="connsiteY54" fmla="*/ 2728363 h 3013127"/>
              <a:gd name="connsiteX55" fmla="*/ 548377 w 2934225"/>
              <a:gd name="connsiteY55" fmla="*/ 2833466 h 3013127"/>
              <a:gd name="connsiteX56" fmla="*/ 422253 w 2934225"/>
              <a:gd name="connsiteY56" fmla="*/ 2854487 h 3013127"/>
              <a:gd name="connsiteX57" fmla="*/ 369701 w 2934225"/>
              <a:gd name="connsiteY57" fmla="*/ 2696832 h 3013127"/>
              <a:gd name="connsiteX58" fmla="*/ 390721 w 2934225"/>
              <a:gd name="connsiteY58" fmla="*/ 2612749 h 3013127"/>
              <a:gd name="connsiteX59" fmla="*/ 191025 w 2934225"/>
              <a:gd name="connsiteY59" fmla="*/ 2633770 h 3013127"/>
              <a:gd name="connsiteX60" fmla="*/ 138473 w 2934225"/>
              <a:gd name="connsiteY60" fmla="*/ 2528666 h 3013127"/>
              <a:gd name="connsiteX61" fmla="*/ 180515 w 2934225"/>
              <a:gd name="connsiteY61" fmla="*/ 2349991 h 3013127"/>
              <a:gd name="connsiteX62" fmla="*/ 96432 w 2934225"/>
              <a:gd name="connsiteY62" fmla="*/ 2339480 h 3013127"/>
              <a:gd name="connsiteX63" fmla="*/ 1839 w 2934225"/>
              <a:gd name="connsiteY63" fmla="*/ 2265908 h 3013127"/>
              <a:gd name="connsiteX64" fmla="*/ 33370 w 2934225"/>
              <a:gd name="connsiteY64" fmla="*/ 584253 h 3013127"/>
              <a:gd name="connsiteX0" fmla="*/ 25141 w 2936506"/>
              <a:gd name="connsiteY0" fmla="*/ 731398 h 3013127"/>
              <a:gd name="connsiteX1" fmla="*/ 98713 w 2936506"/>
              <a:gd name="connsiteY1" fmla="*/ 437109 h 3013127"/>
              <a:gd name="connsiteX2" fmla="*/ 245858 w 2936506"/>
              <a:gd name="connsiteY2" fmla="*/ 300474 h 3013127"/>
              <a:gd name="connsiteX3" fmla="*/ 424534 w 2936506"/>
              <a:gd name="connsiteY3" fmla="*/ 289963 h 3013127"/>
              <a:gd name="connsiteX4" fmla="*/ 603209 w 2936506"/>
              <a:gd name="connsiteY4" fmla="*/ 426598 h 3013127"/>
              <a:gd name="connsiteX5" fmla="*/ 624230 w 2936506"/>
              <a:gd name="connsiteY5" fmla="*/ 132308 h 3013127"/>
              <a:gd name="connsiteX6" fmla="*/ 834437 w 2936506"/>
              <a:gd name="connsiteY6" fmla="*/ 6184 h 3013127"/>
              <a:gd name="connsiteX7" fmla="*/ 971071 w 2936506"/>
              <a:gd name="connsiteY7" fmla="*/ 37715 h 3013127"/>
              <a:gd name="connsiteX8" fmla="*/ 1149747 w 2936506"/>
              <a:gd name="connsiteY8" fmla="*/ 195370 h 3013127"/>
              <a:gd name="connsiteX9" fmla="*/ 1307402 w 2936506"/>
              <a:gd name="connsiteY9" fmla="*/ 27204 h 3013127"/>
              <a:gd name="connsiteX10" fmla="*/ 1507099 w 2936506"/>
              <a:gd name="connsiteY10" fmla="*/ 16694 h 3013127"/>
              <a:gd name="connsiteX11" fmla="*/ 1675265 w 2936506"/>
              <a:gd name="connsiteY11" fmla="*/ 163839 h 3013127"/>
              <a:gd name="connsiteX12" fmla="*/ 1706796 w 2936506"/>
              <a:gd name="connsiteY12" fmla="*/ 289963 h 3013127"/>
              <a:gd name="connsiteX13" fmla="*/ 1917002 w 2936506"/>
              <a:gd name="connsiteY13" fmla="*/ 90266 h 3013127"/>
              <a:gd name="connsiteX14" fmla="*/ 2085168 w 2936506"/>
              <a:gd name="connsiteY14" fmla="*/ 153329 h 3013127"/>
              <a:gd name="connsiteX15" fmla="*/ 2158740 w 2936506"/>
              <a:gd name="connsiteY15" fmla="*/ 321494 h 3013127"/>
              <a:gd name="connsiteX16" fmla="*/ 2116699 w 2936506"/>
              <a:gd name="connsiteY16" fmla="*/ 426598 h 3013127"/>
              <a:gd name="connsiteX17" fmla="*/ 2400478 w 2936506"/>
              <a:gd name="connsiteY17" fmla="*/ 374046 h 3013127"/>
              <a:gd name="connsiteX18" fmla="*/ 2484561 w 2936506"/>
              <a:gd name="connsiteY18" fmla="*/ 521191 h 3013127"/>
              <a:gd name="connsiteX19" fmla="*/ 2400478 w 2936506"/>
              <a:gd name="connsiteY19" fmla="*/ 762929 h 3013127"/>
              <a:gd name="connsiteX20" fmla="*/ 2579154 w 2936506"/>
              <a:gd name="connsiteY20" fmla="*/ 762929 h 3013127"/>
              <a:gd name="connsiteX21" fmla="*/ 2768340 w 2936506"/>
              <a:gd name="connsiteY21" fmla="*/ 889053 h 3013127"/>
              <a:gd name="connsiteX22" fmla="*/ 2694768 w 2936506"/>
              <a:gd name="connsiteY22" fmla="*/ 1099260 h 3013127"/>
              <a:gd name="connsiteX23" fmla="*/ 2568644 w 2936506"/>
              <a:gd name="connsiteY23" fmla="*/ 1204363 h 3013127"/>
              <a:gd name="connsiteX24" fmla="*/ 2862934 w 2936506"/>
              <a:gd name="connsiteY24" fmla="*/ 1235894 h 3013127"/>
              <a:gd name="connsiteX25" fmla="*/ 2936506 w 2936506"/>
              <a:gd name="connsiteY25" fmla="*/ 1425080 h 3013127"/>
              <a:gd name="connsiteX26" fmla="*/ 2789361 w 2936506"/>
              <a:gd name="connsiteY26" fmla="*/ 1572225 h 3013127"/>
              <a:gd name="connsiteX27" fmla="*/ 2663237 w 2936506"/>
              <a:gd name="connsiteY27" fmla="*/ 1645798 h 3013127"/>
              <a:gd name="connsiteX28" fmla="*/ 2799871 w 2936506"/>
              <a:gd name="connsiteY28" fmla="*/ 1803453 h 3013127"/>
              <a:gd name="connsiteX29" fmla="*/ 2831402 w 2936506"/>
              <a:gd name="connsiteY29" fmla="*/ 1992639 h 3013127"/>
              <a:gd name="connsiteX30" fmla="*/ 2715789 w 2936506"/>
              <a:gd name="connsiteY30" fmla="*/ 2076722 h 3013127"/>
              <a:gd name="connsiteX31" fmla="*/ 2547623 w 2936506"/>
              <a:gd name="connsiteY31" fmla="*/ 2055701 h 3013127"/>
              <a:gd name="connsiteX32" fmla="*/ 2715789 w 2936506"/>
              <a:gd name="connsiteY32" fmla="*/ 2244887 h 3013127"/>
              <a:gd name="connsiteX33" fmla="*/ 2684258 w 2936506"/>
              <a:gd name="connsiteY33" fmla="*/ 2360501 h 3013127"/>
              <a:gd name="connsiteX34" fmla="*/ 2537113 w 2936506"/>
              <a:gd name="connsiteY34" fmla="*/ 2402542 h 3013127"/>
              <a:gd name="connsiteX35" fmla="*/ 2389968 w 2936506"/>
              <a:gd name="connsiteY35" fmla="*/ 2392032 h 3013127"/>
              <a:gd name="connsiteX36" fmla="*/ 2463540 w 2936506"/>
              <a:gd name="connsiteY36" fmla="*/ 2560198 h 3013127"/>
              <a:gd name="connsiteX37" fmla="*/ 2358437 w 2936506"/>
              <a:gd name="connsiteY37" fmla="*/ 2728363 h 3013127"/>
              <a:gd name="connsiteX38" fmla="*/ 2211292 w 2936506"/>
              <a:gd name="connsiteY38" fmla="*/ 2749384 h 3013127"/>
              <a:gd name="connsiteX39" fmla="*/ 2127209 w 2936506"/>
              <a:gd name="connsiteY39" fmla="*/ 2654791 h 3013127"/>
              <a:gd name="connsiteX40" fmla="*/ 2106189 w 2936506"/>
              <a:gd name="connsiteY40" fmla="*/ 2843977 h 3013127"/>
              <a:gd name="connsiteX41" fmla="*/ 1959044 w 2936506"/>
              <a:gd name="connsiteY41" fmla="*/ 2886018 h 3013127"/>
              <a:gd name="connsiteX42" fmla="*/ 1790878 w 2936506"/>
              <a:gd name="connsiteY42" fmla="*/ 2728363 h 3013127"/>
              <a:gd name="connsiteX43" fmla="*/ 1738327 w 2936506"/>
              <a:gd name="connsiteY43" fmla="*/ 2907039 h 3013127"/>
              <a:gd name="connsiteX44" fmla="*/ 1622713 w 2936506"/>
              <a:gd name="connsiteY44" fmla="*/ 2970101 h 3013127"/>
              <a:gd name="connsiteX45" fmla="*/ 1444037 w 2936506"/>
              <a:gd name="connsiteY45" fmla="*/ 2907039 h 3013127"/>
              <a:gd name="connsiteX46" fmla="*/ 1412506 w 2936506"/>
              <a:gd name="connsiteY46" fmla="*/ 2791425 h 3013127"/>
              <a:gd name="connsiteX47" fmla="*/ 1349444 w 2936506"/>
              <a:gd name="connsiteY47" fmla="*/ 2980611 h 3013127"/>
              <a:gd name="connsiteX48" fmla="*/ 1181278 w 2936506"/>
              <a:gd name="connsiteY48" fmla="*/ 3012142 h 3013127"/>
              <a:gd name="connsiteX49" fmla="*/ 1097196 w 2936506"/>
              <a:gd name="connsiteY49" fmla="*/ 2970101 h 3013127"/>
              <a:gd name="connsiteX50" fmla="*/ 1076175 w 2936506"/>
              <a:gd name="connsiteY50" fmla="*/ 2812446 h 3013127"/>
              <a:gd name="connsiteX51" fmla="*/ 939540 w 2936506"/>
              <a:gd name="connsiteY51" fmla="*/ 2970101 h 3013127"/>
              <a:gd name="connsiteX52" fmla="*/ 802906 w 2936506"/>
              <a:gd name="connsiteY52" fmla="*/ 2980611 h 3013127"/>
              <a:gd name="connsiteX53" fmla="*/ 718823 w 2936506"/>
              <a:gd name="connsiteY53" fmla="*/ 2854487 h 3013127"/>
              <a:gd name="connsiteX54" fmla="*/ 708313 w 2936506"/>
              <a:gd name="connsiteY54" fmla="*/ 2728363 h 3013127"/>
              <a:gd name="connsiteX55" fmla="*/ 550658 w 2936506"/>
              <a:gd name="connsiteY55" fmla="*/ 2833466 h 3013127"/>
              <a:gd name="connsiteX56" fmla="*/ 424534 w 2936506"/>
              <a:gd name="connsiteY56" fmla="*/ 2854487 h 3013127"/>
              <a:gd name="connsiteX57" fmla="*/ 371982 w 2936506"/>
              <a:gd name="connsiteY57" fmla="*/ 2696832 h 3013127"/>
              <a:gd name="connsiteX58" fmla="*/ 393002 w 2936506"/>
              <a:gd name="connsiteY58" fmla="*/ 2612749 h 3013127"/>
              <a:gd name="connsiteX59" fmla="*/ 193306 w 2936506"/>
              <a:gd name="connsiteY59" fmla="*/ 2633770 h 3013127"/>
              <a:gd name="connsiteX60" fmla="*/ 140754 w 2936506"/>
              <a:gd name="connsiteY60" fmla="*/ 2528666 h 3013127"/>
              <a:gd name="connsiteX61" fmla="*/ 182796 w 2936506"/>
              <a:gd name="connsiteY61" fmla="*/ 2349991 h 3013127"/>
              <a:gd name="connsiteX62" fmla="*/ 98713 w 2936506"/>
              <a:gd name="connsiteY62" fmla="*/ 2339480 h 3013127"/>
              <a:gd name="connsiteX63" fmla="*/ 4120 w 2936506"/>
              <a:gd name="connsiteY63" fmla="*/ 2265908 h 3013127"/>
              <a:gd name="connsiteX64" fmla="*/ 25141 w 2936506"/>
              <a:gd name="connsiteY64" fmla="*/ 731398 h 3013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936506" h="3013127">
                <a:moveTo>
                  <a:pt x="25141" y="731398"/>
                </a:moveTo>
                <a:cubicBezTo>
                  <a:pt x="40906" y="426598"/>
                  <a:pt x="61927" y="508930"/>
                  <a:pt x="98713" y="437109"/>
                </a:cubicBezTo>
                <a:cubicBezTo>
                  <a:pt x="135499" y="365288"/>
                  <a:pt x="191555" y="324998"/>
                  <a:pt x="245858" y="300474"/>
                </a:cubicBezTo>
                <a:cubicBezTo>
                  <a:pt x="300162" y="275950"/>
                  <a:pt x="364976" y="281204"/>
                  <a:pt x="424534" y="289963"/>
                </a:cubicBezTo>
                <a:cubicBezTo>
                  <a:pt x="484093" y="298722"/>
                  <a:pt x="569926" y="452874"/>
                  <a:pt x="603209" y="426598"/>
                </a:cubicBezTo>
                <a:cubicBezTo>
                  <a:pt x="636492" y="400322"/>
                  <a:pt x="585692" y="202377"/>
                  <a:pt x="624230" y="132308"/>
                </a:cubicBezTo>
                <a:cubicBezTo>
                  <a:pt x="662768" y="62239"/>
                  <a:pt x="776630" y="21949"/>
                  <a:pt x="834437" y="6184"/>
                </a:cubicBezTo>
                <a:cubicBezTo>
                  <a:pt x="892244" y="-9581"/>
                  <a:pt x="918519" y="6184"/>
                  <a:pt x="971071" y="37715"/>
                </a:cubicBezTo>
                <a:cubicBezTo>
                  <a:pt x="1023623" y="69246"/>
                  <a:pt x="1093692" y="197122"/>
                  <a:pt x="1149747" y="195370"/>
                </a:cubicBezTo>
                <a:cubicBezTo>
                  <a:pt x="1205802" y="193618"/>
                  <a:pt x="1247843" y="56983"/>
                  <a:pt x="1307402" y="27204"/>
                </a:cubicBezTo>
                <a:cubicBezTo>
                  <a:pt x="1366961" y="-2575"/>
                  <a:pt x="1445789" y="-6079"/>
                  <a:pt x="1507099" y="16694"/>
                </a:cubicBezTo>
                <a:cubicBezTo>
                  <a:pt x="1568410" y="39466"/>
                  <a:pt x="1641982" y="118294"/>
                  <a:pt x="1675265" y="163839"/>
                </a:cubicBezTo>
                <a:cubicBezTo>
                  <a:pt x="1708548" y="209384"/>
                  <a:pt x="1666507" y="302225"/>
                  <a:pt x="1706796" y="289963"/>
                </a:cubicBezTo>
                <a:cubicBezTo>
                  <a:pt x="1747086" y="277701"/>
                  <a:pt x="1853940" y="113038"/>
                  <a:pt x="1917002" y="90266"/>
                </a:cubicBezTo>
                <a:cubicBezTo>
                  <a:pt x="1980064" y="67494"/>
                  <a:pt x="2044878" y="114791"/>
                  <a:pt x="2085168" y="153329"/>
                </a:cubicBezTo>
                <a:cubicBezTo>
                  <a:pt x="2125458" y="191867"/>
                  <a:pt x="2153485" y="275949"/>
                  <a:pt x="2158740" y="321494"/>
                </a:cubicBezTo>
                <a:cubicBezTo>
                  <a:pt x="2163995" y="367039"/>
                  <a:pt x="2076409" y="417839"/>
                  <a:pt x="2116699" y="426598"/>
                </a:cubicBezTo>
                <a:cubicBezTo>
                  <a:pt x="2156989" y="435357"/>
                  <a:pt x="2339168" y="358281"/>
                  <a:pt x="2400478" y="374046"/>
                </a:cubicBezTo>
                <a:cubicBezTo>
                  <a:pt x="2461788" y="389811"/>
                  <a:pt x="2484561" y="456377"/>
                  <a:pt x="2484561" y="521191"/>
                </a:cubicBezTo>
                <a:cubicBezTo>
                  <a:pt x="2484561" y="586005"/>
                  <a:pt x="2384713" y="722639"/>
                  <a:pt x="2400478" y="762929"/>
                </a:cubicBezTo>
                <a:cubicBezTo>
                  <a:pt x="2416243" y="803219"/>
                  <a:pt x="2517844" y="741908"/>
                  <a:pt x="2579154" y="762929"/>
                </a:cubicBezTo>
                <a:cubicBezTo>
                  <a:pt x="2640464" y="783950"/>
                  <a:pt x="2749071" y="832998"/>
                  <a:pt x="2768340" y="889053"/>
                </a:cubicBezTo>
                <a:cubicBezTo>
                  <a:pt x="2787609" y="945108"/>
                  <a:pt x="2728051" y="1046708"/>
                  <a:pt x="2694768" y="1099260"/>
                </a:cubicBezTo>
                <a:cubicBezTo>
                  <a:pt x="2661485" y="1151812"/>
                  <a:pt x="2540616" y="1181591"/>
                  <a:pt x="2568644" y="1204363"/>
                </a:cubicBezTo>
                <a:cubicBezTo>
                  <a:pt x="2596672" y="1227135"/>
                  <a:pt x="2801624" y="1199108"/>
                  <a:pt x="2862934" y="1235894"/>
                </a:cubicBezTo>
                <a:cubicBezTo>
                  <a:pt x="2924244" y="1272680"/>
                  <a:pt x="2948768" y="1369025"/>
                  <a:pt x="2936506" y="1425080"/>
                </a:cubicBezTo>
                <a:cubicBezTo>
                  <a:pt x="2924244" y="1481135"/>
                  <a:pt x="2834906" y="1535439"/>
                  <a:pt x="2789361" y="1572225"/>
                </a:cubicBezTo>
                <a:cubicBezTo>
                  <a:pt x="2743816" y="1609011"/>
                  <a:pt x="2661485" y="1607260"/>
                  <a:pt x="2663237" y="1645798"/>
                </a:cubicBezTo>
                <a:cubicBezTo>
                  <a:pt x="2664989" y="1684336"/>
                  <a:pt x="2771844" y="1745646"/>
                  <a:pt x="2799871" y="1803453"/>
                </a:cubicBezTo>
                <a:cubicBezTo>
                  <a:pt x="2827898" y="1861260"/>
                  <a:pt x="2845416" y="1947094"/>
                  <a:pt x="2831402" y="1992639"/>
                </a:cubicBezTo>
                <a:cubicBezTo>
                  <a:pt x="2817388" y="2038184"/>
                  <a:pt x="2763085" y="2066212"/>
                  <a:pt x="2715789" y="2076722"/>
                </a:cubicBezTo>
                <a:cubicBezTo>
                  <a:pt x="2668493" y="2087232"/>
                  <a:pt x="2547623" y="2027674"/>
                  <a:pt x="2547623" y="2055701"/>
                </a:cubicBezTo>
                <a:cubicBezTo>
                  <a:pt x="2547623" y="2083728"/>
                  <a:pt x="2693017" y="2194087"/>
                  <a:pt x="2715789" y="2244887"/>
                </a:cubicBezTo>
                <a:cubicBezTo>
                  <a:pt x="2738561" y="2295687"/>
                  <a:pt x="2714037" y="2334225"/>
                  <a:pt x="2684258" y="2360501"/>
                </a:cubicBezTo>
                <a:cubicBezTo>
                  <a:pt x="2654479" y="2386777"/>
                  <a:pt x="2586161" y="2397287"/>
                  <a:pt x="2537113" y="2402542"/>
                </a:cubicBezTo>
                <a:cubicBezTo>
                  <a:pt x="2488065" y="2407797"/>
                  <a:pt x="2402230" y="2365756"/>
                  <a:pt x="2389968" y="2392032"/>
                </a:cubicBezTo>
                <a:cubicBezTo>
                  <a:pt x="2377706" y="2418308"/>
                  <a:pt x="2468795" y="2504143"/>
                  <a:pt x="2463540" y="2560198"/>
                </a:cubicBezTo>
                <a:cubicBezTo>
                  <a:pt x="2458285" y="2616253"/>
                  <a:pt x="2400478" y="2696832"/>
                  <a:pt x="2358437" y="2728363"/>
                </a:cubicBezTo>
                <a:cubicBezTo>
                  <a:pt x="2316396" y="2759894"/>
                  <a:pt x="2249830" y="2761646"/>
                  <a:pt x="2211292" y="2749384"/>
                </a:cubicBezTo>
                <a:cubicBezTo>
                  <a:pt x="2172754" y="2737122"/>
                  <a:pt x="2144726" y="2639026"/>
                  <a:pt x="2127209" y="2654791"/>
                </a:cubicBezTo>
                <a:cubicBezTo>
                  <a:pt x="2109692" y="2670556"/>
                  <a:pt x="2134216" y="2805439"/>
                  <a:pt x="2106189" y="2843977"/>
                </a:cubicBezTo>
                <a:cubicBezTo>
                  <a:pt x="2078162" y="2882515"/>
                  <a:pt x="2011596" y="2905287"/>
                  <a:pt x="1959044" y="2886018"/>
                </a:cubicBezTo>
                <a:cubicBezTo>
                  <a:pt x="1906492" y="2866749"/>
                  <a:pt x="1827664" y="2724860"/>
                  <a:pt x="1790878" y="2728363"/>
                </a:cubicBezTo>
                <a:cubicBezTo>
                  <a:pt x="1754092" y="2731866"/>
                  <a:pt x="1766355" y="2866749"/>
                  <a:pt x="1738327" y="2907039"/>
                </a:cubicBezTo>
                <a:cubicBezTo>
                  <a:pt x="1710299" y="2947329"/>
                  <a:pt x="1671761" y="2970101"/>
                  <a:pt x="1622713" y="2970101"/>
                </a:cubicBezTo>
                <a:cubicBezTo>
                  <a:pt x="1573665" y="2970101"/>
                  <a:pt x="1479071" y="2936818"/>
                  <a:pt x="1444037" y="2907039"/>
                </a:cubicBezTo>
                <a:cubicBezTo>
                  <a:pt x="1409003" y="2877260"/>
                  <a:pt x="1428271" y="2779163"/>
                  <a:pt x="1412506" y="2791425"/>
                </a:cubicBezTo>
                <a:cubicBezTo>
                  <a:pt x="1396741" y="2803687"/>
                  <a:pt x="1387982" y="2943825"/>
                  <a:pt x="1349444" y="2980611"/>
                </a:cubicBezTo>
                <a:cubicBezTo>
                  <a:pt x="1310906" y="3017397"/>
                  <a:pt x="1223319" y="3013894"/>
                  <a:pt x="1181278" y="3012142"/>
                </a:cubicBezTo>
                <a:cubicBezTo>
                  <a:pt x="1139237" y="3010390"/>
                  <a:pt x="1114713" y="3003384"/>
                  <a:pt x="1097196" y="2970101"/>
                </a:cubicBezTo>
                <a:cubicBezTo>
                  <a:pt x="1079679" y="2936818"/>
                  <a:pt x="1102451" y="2812446"/>
                  <a:pt x="1076175" y="2812446"/>
                </a:cubicBezTo>
                <a:cubicBezTo>
                  <a:pt x="1049899" y="2812446"/>
                  <a:pt x="985085" y="2942074"/>
                  <a:pt x="939540" y="2970101"/>
                </a:cubicBezTo>
                <a:cubicBezTo>
                  <a:pt x="893995" y="2998128"/>
                  <a:pt x="839692" y="2999880"/>
                  <a:pt x="802906" y="2980611"/>
                </a:cubicBezTo>
                <a:cubicBezTo>
                  <a:pt x="766120" y="2961342"/>
                  <a:pt x="734588" y="2896528"/>
                  <a:pt x="718823" y="2854487"/>
                </a:cubicBezTo>
                <a:cubicBezTo>
                  <a:pt x="703058" y="2812446"/>
                  <a:pt x="736341" y="2731867"/>
                  <a:pt x="708313" y="2728363"/>
                </a:cubicBezTo>
                <a:cubicBezTo>
                  <a:pt x="680286" y="2724860"/>
                  <a:pt x="597954" y="2812445"/>
                  <a:pt x="550658" y="2833466"/>
                </a:cubicBezTo>
                <a:cubicBezTo>
                  <a:pt x="503362" y="2854487"/>
                  <a:pt x="454313" y="2877259"/>
                  <a:pt x="424534" y="2854487"/>
                </a:cubicBezTo>
                <a:cubicBezTo>
                  <a:pt x="394755" y="2831715"/>
                  <a:pt x="377237" y="2737122"/>
                  <a:pt x="371982" y="2696832"/>
                </a:cubicBezTo>
                <a:cubicBezTo>
                  <a:pt x="366727" y="2656542"/>
                  <a:pt x="422781" y="2623259"/>
                  <a:pt x="393002" y="2612749"/>
                </a:cubicBezTo>
                <a:cubicBezTo>
                  <a:pt x="363223" y="2602239"/>
                  <a:pt x="235347" y="2647784"/>
                  <a:pt x="193306" y="2633770"/>
                </a:cubicBezTo>
                <a:cubicBezTo>
                  <a:pt x="151265" y="2619756"/>
                  <a:pt x="142506" y="2575962"/>
                  <a:pt x="140754" y="2528666"/>
                </a:cubicBezTo>
                <a:cubicBezTo>
                  <a:pt x="139002" y="2481370"/>
                  <a:pt x="189803" y="2381522"/>
                  <a:pt x="182796" y="2349991"/>
                </a:cubicBezTo>
                <a:cubicBezTo>
                  <a:pt x="175789" y="2318460"/>
                  <a:pt x="128492" y="2353494"/>
                  <a:pt x="98713" y="2339480"/>
                </a:cubicBezTo>
                <a:cubicBezTo>
                  <a:pt x="68934" y="2325466"/>
                  <a:pt x="16382" y="2533922"/>
                  <a:pt x="4120" y="2265908"/>
                </a:cubicBezTo>
                <a:cubicBezTo>
                  <a:pt x="-8142" y="1997894"/>
                  <a:pt x="9376" y="1036198"/>
                  <a:pt x="25141" y="73139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orme libre 9"/>
          <p:cNvSpPr/>
          <p:nvPr/>
        </p:nvSpPr>
        <p:spPr>
          <a:xfrm>
            <a:off x="6526191" y="2062295"/>
            <a:ext cx="380238" cy="352366"/>
          </a:xfrm>
          <a:custGeom>
            <a:avLst/>
            <a:gdLst>
              <a:gd name="connsiteX0" fmla="*/ 0 w 310561"/>
              <a:gd name="connsiteY0" fmla="*/ 259299 h 322361"/>
              <a:gd name="connsiteX1" fmla="*/ 189186 w 310561"/>
              <a:gd name="connsiteY1" fmla="*/ 154196 h 322361"/>
              <a:gd name="connsiteX2" fmla="*/ 199696 w 310561"/>
              <a:gd name="connsiteY2" fmla="*/ 28072 h 322361"/>
              <a:gd name="connsiteX3" fmla="*/ 304800 w 310561"/>
              <a:gd name="connsiteY3" fmla="*/ 7051 h 322361"/>
              <a:gd name="connsiteX4" fmla="*/ 294290 w 310561"/>
              <a:gd name="connsiteY4" fmla="*/ 122665 h 322361"/>
              <a:gd name="connsiteX5" fmla="*/ 273269 w 310561"/>
              <a:gd name="connsiteY5" fmla="*/ 164706 h 322361"/>
              <a:gd name="connsiteX6" fmla="*/ 210207 w 310561"/>
              <a:gd name="connsiteY6" fmla="*/ 269810 h 322361"/>
              <a:gd name="connsiteX7" fmla="*/ 147145 w 310561"/>
              <a:gd name="connsiteY7" fmla="*/ 322361 h 322361"/>
              <a:gd name="connsiteX0" fmla="*/ 0 w 280873"/>
              <a:gd name="connsiteY0" fmla="*/ 288987 h 322361"/>
              <a:gd name="connsiteX1" fmla="*/ 159498 w 280873"/>
              <a:gd name="connsiteY1" fmla="*/ 154196 h 322361"/>
              <a:gd name="connsiteX2" fmla="*/ 170008 w 280873"/>
              <a:gd name="connsiteY2" fmla="*/ 28072 h 322361"/>
              <a:gd name="connsiteX3" fmla="*/ 275112 w 280873"/>
              <a:gd name="connsiteY3" fmla="*/ 7051 h 322361"/>
              <a:gd name="connsiteX4" fmla="*/ 264602 w 280873"/>
              <a:gd name="connsiteY4" fmla="*/ 122665 h 322361"/>
              <a:gd name="connsiteX5" fmla="*/ 243581 w 280873"/>
              <a:gd name="connsiteY5" fmla="*/ 164706 h 322361"/>
              <a:gd name="connsiteX6" fmla="*/ 180519 w 280873"/>
              <a:gd name="connsiteY6" fmla="*/ 269810 h 322361"/>
              <a:gd name="connsiteX7" fmla="*/ 117457 w 280873"/>
              <a:gd name="connsiteY7" fmla="*/ 322361 h 322361"/>
              <a:gd name="connsiteX0" fmla="*/ 0 w 280873"/>
              <a:gd name="connsiteY0" fmla="*/ 288987 h 352049"/>
              <a:gd name="connsiteX1" fmla="*/ 159498 w 280873"/>
              <a:gd name="connsiteY1" fmla="*/ 154196 h 352049"/>
              <a:gd name="connsiteX2" fmla="*/ 170008 w 280873"/>
              <a:gd name="connsiteY2" fmla="*/ 28072 h 352049"/>
              <a:gd name="connsiteX3" fmla="*/ 275112 w 280873"/>
              <a:gd name="connsiteY3" fmla="*/ 7051 h 352049"/>
              <a:gd name="connsiteX4" fmla="*/ 264602 w 280873"/>
              <a:gd name="connsiteY4" fmla="*/ 122665 h 352049"/>
              <a:gd name="connsiteX5" fmla="*/ 243581 w 280873"/>
              <a:gd name="connsiteY5" fmla="*/ 164706 h 352049"/>
              <a:gd name="connsiteX6" fmla="*/ 180519 w 280873"/>
              <a:gd name="connsiteY6" fmla="*/ 269810 h 352049"/>
              <a:gd name="connsiteX7" fmla="*/ 87769 w 280873"/>
              <a:gd name="connsiteY7" fmla="*/ 352049 h 352049"/>
              <a:gd name="connsiteX0" fmla="*/ 0 w 280873"/>
              <a:gd name="connsiteY0" fmla="*/ 288987 h 288987"/>
              <a:gd name="connsiteX1" fmla="*/ 159498 w 280873"/>
              <a:gd name="connsiteY1" fmla="*/ 154196 h 288987"/>
              <a:gd name="connsiteX2" fmla="*/ 170008 w 280873"/>
              <a:gd name="connsiteY2" fmla="*/ 28072 h 288987"/>
              <a:gd name="connsiteX3" fmla="*/ 275112 w 280873"/>
              <a:gd name="connsiteY3" fmla="*/ 7051 h 288987"/>
              <a:gd name="connsiteX4" fmla="*/ 264602 w 280873"/>
              <a:gd name="connsiteY4" fmla="*/ 122665 h 288987"/>
              <a:gd name="connsiteX5" fmla="*/ 243581 w 280873"/>
              <a:gd name="connsiteY5" fmla="*/ 164706 h 288987"/>
              <a:gd name="connsiteX6" fmla="*/ 180519 w 280873"/>
              <a:gd name="connsiteY6" fmla="*/ 269810 h 288987"/>
              <a:gd name="connsiteX7" fmla="*/ 4642 w 280873"/>
              <a:gd name="connsiteY7" fmla="*/ 280797 h 288987"/>
              <a:gd name="connsiteX0" fmla="*/ 0 w 280873"/>
              <a:gd name="connsiteY0" fmla="*/ 288987 h 347239"/>
              <a:gd name="connsiteX1" fmla="*/ 159498 w 280873"/>
              <a:gd name="connsiteY1" fmla="*/ 154196 h 347239"/>
              <a:gd name="connsiteX2" fmla="*/ 170008 w 280873"/>
              <a:gd name="connsiteY2" fmla="*/ 28072 h 347239"/>
              <a:gd name="connsiteX3" fmla="*/ 275112 w 280873"/>
              <a:gd name="connsiteY3" fmla="*/ 7051 h 347239"/>
              <a:gd name="connsiteX4" fmla="*/ 264602 w 280873"/>
              <a:gd name="connsiteY4" fmla="*/ 122665 h 347239"/>
              <a:gd name="connsiteX5" fmla="*/ 243581 w 280873"/>
              <a:gd name="connsiteY5" fmla="*/ 164706 h 347239"/>
              <a:gd name="connsiteX6" fmla="*/ 180519 w 280873"/>
              <a:gd name="connsiteY6" fmla="*/ 269810 h 347239"/>
              <a:gd name="connsiteX7" fmla="*/ 96573 w 280873"/>
              <a:gd name="connsiteY7" fmla="*/ 347204 h 347239"/>
              <a:gd name="connsiteX8" fmla="*/ 4642 w 280873"/>
              <a:gd name="connsiteY8" fmla="*/ 280797 h 347239"/>
              <a:gd name="connsiteX0" fmla="*/ 0 w 280873"/>
              <a:gd name="connsiteY0" fmla="*/ 288987 h 347239"/>
              <a:gd name="connsiteX1" fmla="*/ 159498 w 280873"/>
              <a:gd name="connsiteY1" fmla="*/ 154196 h 347239"/>
              <a:gd name="connsiteX2" fmla="*/ 170008 w 280873"/>
              <a:gd name="connsiteY2" fmla="*/ 28072 h 347239"/>
              <a:gd name="connsiteX3" fmla="*/ 275112 w 280873"/>
              <a:gd name="connsiteY3" fmla="*/ 7051 h 347239"/>
              <a:gd name="connsiteX4" fmla="*/ 264602 w 280873"/>
              <a:gd name="connsiteY4" fmla="*/ 122665 h 347239"/>
              <a:gd name="connsiteX5" fmla="*/ 243581 w 280873"/>
              <a:gd name="connsiteY5" fmla="*/ 164706 h 347239"/>
              <a:gd name="connsiteX6" fmla="*/ 233958 w 280873"/>
              <a:gd name="connsiteY6" fmla="*/ 287623 h 347239"/>
              <a:gd name="connsiteX7" fmla="*/ 96573 w 280873"/>
              <a:gd name="connsiteY7" fmla="*/ 347204 h 347239"/>
              <a:gd name="connsiteX8" fmla="*/ 4642 w 280873"/>
              <a:gd name="connsiteY8" fmla="*/ 280797 h 347239"/>
              <a:gd name="connsiteX0" fmla="*/ 0 w 280076"/>
              <a:gd name="connsiteY0" fmla="*/ 288987 h 347239"/>
              <a:gd name="connsiteX1" fmla="*/ 159498 w 280076"/>
              <a:gd name="connsiteY1" fmla="*/ 154196 h 347239"/>
              <a:gd name="connsiteX2" fmla="*/ 170008 w 280076"/>
              <a:gd name="connsiteY2" fmla="*/ 28072 h 347239"/>
              <a:gd name="connsiteX3" fmla="*/ 275112 w 280076"/>
              <a:gd name="connsiteY3" fmla="*/ 7051 h 347239"/>
              <a:gd name="connsiteX4" fmla="*/ 264602 w 280076"/>
              <a:gd name="connsiteY4" fmla="*/ 122665 h 347239"/>
              <a:gd name="connsiteX5" fmla="*/ 279207 w 280076"/>
              <a:gd name="connsiteY5" fmla="*/ 170644 h 347239"/>
              <a:gd name="connsiteX6" fmla="*/ 233958 w 280076"/>
              <a:gd name="connsiteY6" fmla="*/ 287623 h 347239"/>
              <a:gd name="connsiteX7" fmla="*/ 96573 w 280076"/>
              <a:gd name="connsiteY7" fmla="*/ 347204 h 347239"/>
              <a:gd name="connsiteX8" fmla="*/ 4642 w 280076"/>
              <a:gd name="connsiteY8" fmla="*/ 280797 h 347239"/>
              <a:gd name="connsiteX0" fmla="*/ 0 w 312120"/>
              <a:gd name="connsiteY0" fmla="*/ 288550 h 346802"/>
              <a:gd name="connsiteX1" fmla="*/ 159498 w 312120"/>
              <a:gd name="connsiteY1" fmla="*/ 153759 h 346802"/>
              <a:gd name="connsiteX2" fmla="*/ 170008 w 312120"/>
              <a:gd name="connsiteY2" fmla="*/ 27635 h 346802"/>
              <a:gd name="connsiteX3" fmla="*/ 275112 w 312120"/>
              <a:gd name="connsiteY3" fmla="*/ 6614 h 346802"/>
              <a:gd name="connsiteX4" fmla="*/ 312104 w 312120"/>
              <a:gd name="connsiteY4" fmla="*/ 116290 h 346802"/>
              <a:gd name="connsiteX5" fmla="*/ 279207 w 312120"/>
              <a:gd name="connsiteY5" fmla="*/ 170207 h 346802"/>
              <a:gd name="connsiteX6" fmla="*/ 233958 w 312120"/>
              <a:gd name="connsiteY6" fmla="*/ 287186 h 346802"/>
              <a:gd name="connsiteX7" fmla="*/ 96573 w 312120"/>
              <a:gd name="connsiteY7" fmla="*/ 346767 h 346802"/>
              <a:gd name="connsiteX8" fmla="*/ 4642 w 312120"/>
              <a:gd name="connsiteY8" fmla="*/ 280360 h 346802"/>
              <a:gd name="connsiteX0" fmla="*/ 0 w 312227"/>
              <a:gd name="connsiteY0" fmla="*/ 288550 h 346802"/>
              <a:gd name="connsiteX1" fmla="*/ 159498 w 312227"/>
              <a:gd name="connsiteY1" fmla="*/ 153759 h 346802"/>
              <a:gd name="connsiteX2" fmla="*/ 170008 w 312227"/>
              <a:gd name="connsiteY2" fmla="*/ 27635 h 346802"/>
              <a:gd name="connsiteX3" fmla="*/ 275112 w 312227"/>
              <a:gd name="connsiteY3" fmla="*/ 6614 h 346802"/>
              <a:gd name="connsiteX4" fmla="*/ 312104 w 312227"/>
              <a:gd name="connsiteY4" fmla="*/ 116290 h 346802"/>
              <a:gd name="connsiteX5" fmla="*/ 285145 w 312227"/>
              <a:gd name="connsiteY5" fmla="*/ 188020 h 346802"/>
              <a:gd name="connsiteX6" fmla="*/ 233958 w 312227"/>
              <a:gd name="connsiteY6" fmla="*/ 287186 h 346802"/>
              <a:gd name="connsiteX7" fmla="*/ 96573 w 312227"/>
              <a:gd name="connsiteY7" fmla="*/ 346767 h 346802"/>
              <a:gd name="connsiteX8" fmla="*/ 4642 w 312227"/>
              <a:gd name="connsiteY8" fmla="*/ 280360 h 346802"/>
              <a:gd name="connsiteX0" fmla="*/ 0 w 312227"/>
              <a:gd name="connsiteY0" fmla="*/ 288550 h 346802"/>
              <a:gd name="connsiteX1" fmla="*/ 150011 w 312227"/>
              <a:gd name="connsiteY1" fmla="*/ 210200 h 346802"/>
              <a:gd name="connsiteX2" fmla="*/ 159498 w 312227"/>
              <a:gd name="connsiteY2" fmla="*/ 153759 h 346802"/>
              <a:gd name="connsiteX3" fmla="*/ 170008 w 312227"/>
              <a:gd name="connsiteY3" fmla="*/ 27635 h 346802"/>
              <a:gd name="connsiteX4" fmla="*/ 275112 w 312227"/>
              <a:gd name="connsiteY4" fmla="*/ 6614 h 346802"/>
              <a:gd name="connsiteX5" fmla="*/ 312104 w 312227"/>
              <a:gd name="connsiteY5" fmla="*/ 116290 h 346802"/>
              <a:gd name="connsiteX6" fmla="*/ 285145 w 312227"/>
              <a:gd name="connsiteY6" fmla="*/ 188020 h 346802"/>
              <a:gd name="connsiteX7" fmla="*/ 233958 w 312227"/>
              <a:gd name="connsiteY7" fmla="*/ 287186 h 346802"/>
              <a:gd name="connsiteX8" fmla="*/ 96573 w 312227"/>
              <a:gd name="connsiteY8" fmla="*/ 346767 h 346802"/>
              <a:gd name="connsiteX9" fmla="*/ 4642 w 312227"/>
              <a:gd name="connsiteY9" fmla="*/ 280360 h 346802"/>
              <a:gd name="connsiteX0" fmla="*/ 0 w 312227"/>
              <a:gd name="connsiteY0" fmla="*/ 288177 h 346429"/>
              <a:gd name="connsiteX1" fmla="*/ 150011 w 312227"/>
              <a:gd name="connsiteY1" fmla="*/ 209827 h 346429"/>
              <a:gd name="connsiteX2" fmla="*/ 201061 w 312227"/>
              <a:gd name="connsiteY2" fmla="*/ 141510 h 346429"/>
              <a:gd name="connsiteX3" fmla="*/ 170008 w 312227"/>
              <a:gd name="connsiteY3" fmla="*/ 27262 h 346429"/>
              <a:gd name="connsiteX4" fmla="*/ 275112 w 312227"/>
              <a:gd name="connsiteY4" fmla="*/ 6241 h 346429"/>
              <a:gd name="connsiteX5" fmla="*/ 312104 w 312227"/>
              <a:gd name="connsiteY5" fmla="*/ 115917 h 346429"/>
              <a:gd name="connsiteX6" fmla="*/ 285145 w 312227"/>
              <a:gd name="connsiteY6" fmla="*/ 187647 h 346429"/>
              <a:gd name="connsiteX7" fmla="*/ 233958 w 312227"/>
              <a:gd name="connsiteY7" fmla="*/ 286813 h 346429"/>
              <a:gd name="connsiteX8" fmla="*/ 96573 w 312227"/>
              <a:gd name="connsiteY8" fmla="*/ 346394 h 346429"/>
              <a:gd name="connsiteX9" fmla="*/ 4642 w 312227"/>
              <a:gd name="connsiteY9" fmla="*/ 279987 h 346429"/>
              <a:gd name="connsiteX0" fmla="*/ 0 w 312227"/>
              <a:gd name="connsiteY0" fmla="*/ 292472 h 350724"/>
              <a:gd name="connsiteX1" fmla="*/ 150011 w 312227"/>
              <a:gd name="connsiteY1" fmla="*/ 214122 h 350724"/>
              <a:gd name="connsiteX2" fmla="*/ 201061 w 312227"/>
              <a:gd name="connsiteY2" fmla="*/ 145805 h 350724"/>
              <a:gd name="connsiteX3" fmla="*/ 199697 w 312227"/>
              <a:gd name="connsiteY3" fmla="*/ 19682 h 350724"/>
              <a:gd name="connsiteX4" fmla="*/ 275112 w 312227"/>
              <a:gd name="connsiteY4" fmla="*/ 10536 h 350724"/>
              <a:gd name="connsiteX5" fmla="*/ 312104 w 312227"/>
              <a:gd name="connsiteY5" fmla="*/ 120212 h 350724"/>
              <a:gd name="connsiteX6" fmla="*/ 285145 w 312227"/>
              <a:gd name="connsiteY6" fmla="*/ 191942 h 350724"/>
              <a:gd name="connsiteX7" fmla="*/ 233958 w 312227"/>
              <a:gd name="connsiteY7" fmla="*/ 291108 h 350724"/>
              <a:gd name="connsiteX8" fmla="*/ 96573 w 312227"/>
              <a:gd name="connsiteY8" fmla="*/ 350689 h 350724"/>
              <a:gd name="connsiteX9" fmla="*/ 4642 w 312227"/>
              <a:gd name="connsiteY9" fmla="*/ 284282 h 35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2227" h="350724">
                <a:moveTo>
                  <a:pt x="0" y="292472"/>
                </a:moveTo>
                <a:cubicBezTo>
                  <a:pt x="18075" y="277434"/>
                  <a:pt x="123428" y="236587"/>
                  <a:pt x="150011" y="214122"/>
                </a:cubicBezTo>
                <a:cubicBezTo>
                  <a:pt x="176594" y="191657"/>
                  <a:pt x="192780" y="178212"/>
                  <a:pt x="201061" y="145805"/>
                </a:cubicBezTo>
                <a:cubicBezTo>
                  <a:pt x="209342" y="113398"/>
                  <a:pt x="187355" y="42227"/>
                  <a:pt x="199697" y="19682"/>
                </a:cubicBezTo>
                <a:cubicBezTo>
                  <a:pt x="212039" y="-2863"/>
                  <a:pt x="256377" y="-6219"/>
                  <a:pt x="275112" y="10536"/>
                </a:cubicBezTo>
                <a:cubicBezTo>
                  <a:pt x="293847" y="27291"/>
                  <a:pt x="310432" y="89978"/>
                  <a:pt x="312104" y="120212"/>
                </a:cubicBezTo>
                <a:cubicBezTo>
                  <a:pt x="313776" y="150446"/>
                  <a:pt x="298169" y="163459"/>
                  <a:pt x="285145" y="191942"/>
                </a:cubicBezTo>
                <a:cubicBezTo>
                  <a:pt x="272121" y="220425"/>
                  <a:pt x="265387" y="264650"/>
                  <a:pt x="233958" y="291108"/>
                </a:cubicBezTo>
                <a:cubicBezTo>
                  <a:pt x="202529" y="317566"/>
                  <a:pt x="125886" y="348858"/>
                  <a:pt x="96573" y="350689"/>
                </a:cubicBezTo>
                <a:cubicBezTo>
                  <a:pt x="67260" y="352520"/>
                  <a:pt x="18974" y="282485"/>
                  <a:pt x="4642" y="284282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orme libre 10"/>
          <p:cNvSpPr/>
          <p:nvPr/>
        </p:nvSpPr>
        <p:spPr>
          <a:xfrm>
            <a:off x="2119126" y="2164635"/>
            <a:ext cx="1929567" cy="1908511"/>
          </a:xfrm>
          <a:custGeom>
            <a:avLst/>
            <a:gdLst>
              <a:gd name="connsiteX0" fmla="*/ 1011836 w 1582767"/>
              <a:gd name="connsiteY0" fmla="*/ 7402 h 1899617"/>
              <a:gd name="connsiteX1" fmla="*/ 700551 w 1582767"/>
              <a:gd name="connsiteY1" fmla="*/ 36585 h 1899617"/>
              <a:gd name="connsiteX2" fmla="*/ 505998 w 1582767"/>
              <a:gd name="connsiteY2" fmla="*/ 192228 h 1899617"/>
              <a:gd name="connsiteX3" fmla="*/ 301717 w 1582767"/>
              <a:gd name="connsiteY3" fmla="*/ 377053 h 1899617"/>
              <a:gd name="connsiteX4" fmla="*/ 146074 w 1582767"/>
              <a:gd name="connsiteY4" fmla="*/ 668883 h 1899617"/>
              <a:gd name="connsiteX5" fmla="*/ 39070 w 1582767"/>
              <a:gd name="connsiteY5" fmla="*/ 941257 h 1899617"/>
              <a:gd name="connsiteX6" fmla="*/ 160 w 1582767"/>
              <a:gd name="connsiteY6" fmla="*/ 1320636 h 1899617"/>
              <a:gd name="connsiteX7" fmla="*/ 39070 w 1582767"/>
              <a:gd name="connsiteY7" fmla="*/ 1670832 h 1899617"/>
              <a:gd name="connsiteX8" fmla="*/ 262806 w 1582767"/>
              <a:gd name="connsiteY8" fmla="*/ 1884840 h 1899617"/>
              <a:gd name="connsiteX9" fmla="*/ 632457 w 1582767"/>
              <a:gd name="connsiteY9" fmla="*/ 1865385 h 1899617"/>
              <a:gd name="connsiteX10" fmla="*/ 904832 w 1582767"/>
              <a:gd name="connsiteY10" fmla="*/ 1738925 h 1899617"/>
              <a:gd name="connsiteX11" fmla="*/ 1216117 w 1582767"/>
              <a:gd name="connsiteY11" fmla="*/ 1524917 h 1899617"/>
              <a:gd name="connsiteX12" fmla="*/ 1430126 w 1582767"/>
              <a:gd name="connsiteY12" fmla="*/ 1252543 h 1899617"/>
              <a:gd name="connsiteX13" fmla="*/ 1566313 w 1582767"/>
              <a:gd name="connsiteY13" fmla="*/ 863436 h 1899617"/>
              <a:gd name="connsiteX14" fmla="*/ 1556585 w 1582767"/>
              <a:gd name="connsiteY14" fmla="*/ 522968 h 1899617"/>
              <a:gd name="connsiteX15" fmla="*/ 1352304 w 1582767"/>
              <a:gd name="connsiteY15" fmla="*/ 250594 h 1899617"/>
              <a:gd name="connsiteX16" fmla="*/ 1255028 w 1582767"/>
              <a:gd name="connsiteY16" fmla="*/ 143589 h 1899617"/>
              <a:gd name="connsiteX17" fmla="*/ 1011836 w 1582767"/>
              <a:gd name="connsiteY17" fmla="*/ 7402 h 1899617"/>
              <a:gd name="connsiteX0" fmla="*/ 1011836 w 1581076"/>
              <a:gd name="connsiteY0" fmla="*/ 7402 h 1899617"/>
              <a:gd name="connsiteX1" fmla="*/ 700551 w 1581076"/>
              <a:gd name="connsiteY1" fmla="*/ 36585 h 1899617"/>
              <a:gd name="connsiteX2" fmla="*/ 505998 w 1581076"/>
              <a:gd name="connsiteY2" fmla="*/ 192228 h 1899617"/>
              <a:gd name="connsiteX3" fmla="*/ 301717 w 1581076"/>
              <a:gd name="connsiteY3" fmla="*/ 377053 h 1899617"/>
              <a:gd name="connsiteX4" fmla="*/ 146074 w 1581076"/>
              <a:gd name="connsiteY4" fmla="*/ 668883 h 1899617"/>
              <a:gd name="connsiteX5" fmla="*/ 39070 w 1581076"/>
              <a:gd name="connsiteY5" fmla="*/ 941257 h 1899617"/>
              <a:gd name="connsiteX6" fmla="*/ 160 w 1581076"/>
              <a:gd name="connsiteY6" fmla="*/ 1320636 h 1899617"/>
              <a:gd name="connsiteX7" fmla="*/ 39070 w 1581076"/>
              <a:gd name="connsiteY7" fmla="*/ 1670832 h 1899617"/>
              <a:gd name="connsiteX8" fmla="*/ 262806 w 1581076"/>
              <a:gd name="connsiteY8" fmla="*/ 1884840 h 1899617"/>
              <a:gd name="connsiteX9" fmla="*/ 632457 w 1581076"/>
              <a:gd name="connsiteY9" fmla="*/ 1865385 h 1899617"/>
              <a:gd name="connsiteX10" fmla="*/ 904832 w 1581076"/>
              <a:gd name="connsiteY10" fmla="*/ 1738925 h 1899617"/>
              <a:gd name="connsiteX11" fmla="*/ 1216117 w 1581076"/>
              <a:gd name="connsiteY11" fmla="*/ 1524917 h 1899617"/>
              <a:gd name="connsiteX12" fmla="*/ 1430126 w 1581076"/>
              <a:gd name="connsiteY12" fmla="*/ 1252543 h 1899617"/>
              <a:gd name="connsiteX13" fmla="*/ 1566313 w 1581076"/>
              <a:gd name="connsiteY13" fmla="*/ 863436 h 1899617"/>
              <a:gd name="connsiteX14" fmla="*/ 1556585 w 1581076"/>
              <a:gd name="connsiteY14" fmla="*/ 522968 h 1899617"/>
              <a:gd name="connsiteX15" fmla="*/ 1381487 w 1581076"/>
              <a:gd name="connsiteY15" fmla="*/ 250594 h 1899617"/>
              <a:gd name="connsiteX16" fmla="*/ 1255028 w 1581076"/>
              <a:gd name="connsiteY16" fmla="*/ 143589 h 1899617"/>
              <a:gd name="connsiteX17" fmla="*/ 1011836 w 1581076"/>
              <a:gd name="connsiteY17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216117 w 1584435"/>
              <a:gd name="connsiteY11" fmla="*/ 1524917 h 1899617"/>
              <a:gd name="connsiteX12" fmla="*/ 1381488 w 1584435"/>
              <a:gd name="connsiteY12" fmla="*/ 1203905 h 1899617"/>
              <a:gd name="connsiteX13" fmla="*/ 1566313 w 1584435"/>
              <a:gd name="connsiteY13" fmla="*/ 863436 h 1899617"/>
              <a:gd name="connsiteX14" fmla="*/ 1556585 w 1584435"/>
              <a:gd name="connsiteY14" fmla="*/ 522968 h 1899617"/>
              <a:gd name="connsiteX15" fmla="*/ 1381487 w 1584435"/>
              <a:gd name="connsiteY15" fmla="*/ 250594 h 1899617"/>
              <a:gd name="connsiteX16" fmla="*/ 1255028 w 1584435"/>
              <a:gd name="connsiteY16" fmla="*/ 143589 h 1899617"/>
              <a:gd name="connsiteX17" fmla="*/ 1011836 w 1584435"/>
              <a:gd name="connsiteY17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138296 w 1584435"/>
              <a:gd name="connsiteY11" fmla="*/ 1495734 h 1899617"/>
              <a:gd name="connsiteX12" fmla="*/ 1216117 w 1584435"/>
              <a:gd name="connsiteY12" fmla="*/ 1524917 h 1899617"/>
              <a:gd name="connsiteX13" fmla="*/ 1381488 w 1584435"/>
              <a:gd name="connsiteY13" fmla="*/ 1203905 h 1899617"/>
              <a:gd name="connsiteX14" fmla="*/ 1566313 w 1584435"/>
              <a:gd name="connsiteY14" fmla="*/ 863436 h 1899617"/>
              <a:gd name="connsiteX15" fmla="*/ 1556585 w 1584435"/>
              <a:gd name="connsiteY15" fmla="*/ 522968 h 1899617"/>
              <a:gd name="connsiteX16" fmla="*/ 1381487 w 1584435"/>
              <a:gd name="connsiteY16" fmla="*/ 250594 h 1899617"/>
              <a:gd name="connsiteX17" fmla="*/ 1255028 w 1584435"/>
              <a:gd name="connsiteY17" fmla="*/ 143589 h 1899617"/>
              <a:gd name="connsiteX18" fmla="*/ 1011836 w 1584435"/>
              <a:gd name="connsiteY18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138296 w 1584435"/>
              <a:gd name="connsiteY11" fmla="*/ 1495734 h 1899617"/>
              <a:gd name="connsiteX12" fmla="*/ 1225845 w 1584435"/>
              <a:gd name="connsiteY12" fmla="*/ 1417913 h 1899617"/>
              <a:gd name="connsiteX13" fmla="*/ 1381488 w 1584435"/>
              <a:gd name="connsiteY13" fmla="*/ 1203905 h 1899617"/>
              <a:gd name="connsiteX14" fmla="*/ 1566313 w 1584435"/>
              <a:gd name="connsiteY14" fmla="*/ 863436 h 1899617"/>
              <a:gd name="connsiteX15" fmla="*/ 1556585 w 1584435"/>
              <a:gd name="connsiteY15" fmla="*/ 522968 h 1899617"/>
              <a:gd name="connsiteX16" fmla="*/ 1381487 w 1584435"/>
              <a:gd name="connsiteY16" fmla="*/ 250594 h 1899617"/>
              <a:gd name="connsiteX17" fmla="*/ 1255028 w 1584435"/>
              <a:gd name="connsiteY17" fmla="*/ 143589 h 1899617"/>
              <a:gd name="connsiteX18" fmla="*/ 1011836 w 1584435"/>
              <a:gd name="connsiteY18" fmla="*/ 7402 h 189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84435" h="1899617">
                <a:moveTo>
                  <a:pt x="1011836" y="7402"/>
                </a:moveTo>
                <a:cubicBezTo>
                  <a:pt x="919423" y="-10432"/>
                  <a:pt x="784857" y="5781"/>
                  <a:pt x="700551" y="36585"/>
                </a:cubicBezTo>
                <a:cubicBezTo>
                  <a:pt x="616245" y="67389"/>
                  <a:pt x="572470" y="135483"/>
                  <a:pt x="505998" y="192228"/>
                </a:cubicBezTo>
                <a:cubicBezTo>
                  <a:pt x="439526" y="248973"/>
                  <a:pt x="361704" y="297611"/>
                  <a:pt x="301717" y="377053"/>
                </a:cubicBezTo>
                <a:cubicBezTo>
                  <a:pt x="241730" y="456495"/>
                  <a:pt x="189848" y="574849"/>
                  <a:pt x="146074" y="668883"/>
                </a:cubicBezTo>
                <a:cubicBezTo>
                  <a:pt x="102300" y="762917"/>
                  <a:pt x="63389" y="832632"/>
                  <a:pt x="39070" y="941257"/>
                </a:cubicBezTo>
                <a:cubicBezTo>
                  <a:pt x="14751" y="1049882"/>
                  <a:pt x="160" y="1199040"/>
                  <a:pt x="160" y="1320636"/>
                </a:cubicBezTo>
                <a:cubicBezTo>
                  <a:pt x="160" y="1442232"/>
                  <a:pt x="-4704" y="1576798"/>
                  <a:pt x="39070" y="1670832"/>
                </a:cubicBezTo>
                <a:cubicBezTo>
                  <a:pt x="82844" y="1764866"/>
                  <a:pt x="163908" y="1852415"/>
                  <a:pt x="262806" y="1884840"/>
                </a:cubicBezTo>
                <a:cubicBezTo>
                  <a:pt x="361704" y="1917265"/>
                  <a:pt x="525453" y="1889704"/>
                  <a:pt x="632457" y="1865385"/>
                </a:cubicBezTo>
                <a:cubicBezTo>
                  <a:pt x="739461" y="1841066"/>
                  <a:pt x="820526" y="1800533"/>
                  <a:pt x="904832" y="1738925"/>
                </a:cubicBezTo>
                <a:cubicBezTo>
                  <a:pt x="989138" y="1677317"/>
                  <a:pt x="1086415" y="1531402"/>
                  <a:pt x="1138296" y="1495734"/>
                </a:cubicBezTo>
                <a:cubicBezTo>
                  <a:pt x="1190177" y="1460066"/>
                  <a:pt x="1185313" y="1466551"/>
                  <a:pt x="1225845" y="1417913"/>
                </a:cubicBezTo>
                <a:cubicBezTo>
                  <a:pt x="1266377" y="1369275"/>
                  <a:pt x="1324743" y="1296318"/>
                  <a:pt x="1381488" y="1203905"/>
                </a:cubicBezTo>
                <a:cubicBezTo>
                  <a:pt x="1438233" y="1111492"/>
                  <a:pt x="1537130" y="976926"/>
                  <a:pt x="1566313" y="863436"/>
                </a:cubicBezTo>
                <a:cubicBezTo>
                  <a:pt x="1595496" y="749947"/>
                  <a:pt x="1587389" y="625108"/>
                  <a:pt x="1556585" y="522968"/>
                </a:cubicBezTo>
                <a:cubicBezTo>
                  <a:pt x="1525781" y="420828"/>
                  <a:pt x="1431746" y="313824"/>
                  <a:pt x="1381487" y="250594"/>
                </a:cubicBezTo>
                <a:cubicBezTo>
                  <a:pt x="1331228" y="187364"/>
                  <a:pt x="1316636" y="184121"/>
                  <a:pt x="1255028" y="143589"/>
                </a:cubicBezTo>
                <a:cubicBezTo>
                  <a:pt x="1193420" y="103057"/>
                  <a:pt x="1104249" y="25236"/>
                  <a:pt x="1011836" y="740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orme libre 12"/>
          <p:cNvSpPr/>
          <p:nvPr/>
        </p:nvSpPr>
        <p:spPr>
          <a:xfrm>
            <a:off x="3863219" y="2308878"/>
            <a:ext cx="831856" cy="291055"/>
          </a:xfrm>
          <a:custGeom>
            <a:avLst/>
            <a:gdLst>
              <a:gd name="connsiteX0" fmla="*/ 17445 w 683066"/>
              <a:gd name="connsiteY0" fmla="*/ 165389 h 289699"/>
              <a:gd name="connsiteX1" fmla="*/ 328730 w 683066"/>
              <a:gd name="connsiteY1" fmla="*/ 19474 h 289699"/>
              <a:gd name="connsiteX2" fmla="*/ 640015 w 683066"/>
              <a:gd name="connsiteY2" fmla="*/ 19474 h 289699"/>
              <a:gd name="connsiteX3" fmla="*/ 669198 w 683066"/>
              <a:gd name="connsiteY3" fmla="*/ 184844 h 289699"/>
              <a:gd name="connsiteX4" fmla="*/ 533011 w 683066"/>
              <a:gd name="connsiteY4" fmla="*/ 282120 h 289699"/>
              <a:gd name="connsiteX5" fmla="*/ 280092 w 683066"/>
              <a:gd name="connsiteY5" fmla="*/ 282120 h 289699"/>
              <a:gd name="connsiteX6" fmla="*/ 66083 w 683066"/>
              <a:gd name="connsiteY6" fmla="*/ 272393 h 289699"/>
              <a:gd name="connsiteX7" fmla="*/ 17445 w 683066"/>
              <a:gd name="connsiteY7" fmla="*/ 165389 h 289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3066" h="289699">
                <a:moveTo>
                  <a:pt x="17445" y="165389"/>
                </a:moveTo>
                <a:cubicBezTo>
                  <a:pt x="61219" y="123236"/>
                  <a:pt x="224968" y="43793"/>
                  <a:pt x="328730" y="19474"/>
                </a:cubicBezTo>
                <a:cubicBezTo>
                  <a:pt x="432492" y="-4845"/>
                  <a:pt x="583270" y="-8088"/>
                  <a:pt x="640015" y="19474"/>
                </a:cubicBezTo>
                <a:cubicBezTo>
                  <a:pt x="696760" y="47036"/>
                  <a:pt x="687032" y="141070"/>
                  <a:pt x="669198" y="184844"/>
                </a:cubicBezTo>
                <a:cubicBezTo>
                  <a:pt x="651364" y="228618"/>
                  <a:pt x="597862" y="265907"/>
                  <a:pt x="533011" y="282120"/>
                </a:cubicBezTo>
                <a:cubicBezTo>
                  <a:pt x="468160" y="298333"/>
                  <a:pt x="357913" y="283741"/>
                  <a:pt x="280092" y="282120"/>
                </a:cubicBezTo>
                <a:cubicBezTo>
                  <a:pt x="202271" y="280499"/>
                  <a:pt x="111479" y="293470"/>
                  <a:pt x="66083" y="272393"/>
                </a:cubicBezTo>
                <a:cubicBezTo>
                  <a:pt x="20687" y="251317"/>
                  <a:pt x="-26329" y="207542"/>
                  <a:pt x="17445" y="165389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orme libre 13"/>
          <p:cNvSpPr/>
          <p:nvPr/>
        </p:nvSpPr>
        <p:spPr>
          <a:xfrm>
            <a:off x="2035324" y="1994618"/>
            <a:ext cx="895201" cy="344332"/>
          </a:xfrm>
          <a:custGeom>
            <a:avLst/>
            <a:gdLst>
              <a:gd name="connsiteX0" fmla="*/ 730453 w 735081"/>
              <a:gd name="connsiteY0" fmla="*/ 234993 h 342727"/>
              <a:gd name="connsiteX1" fmla="*/ 458079 w 735081"/>
              <a:gd name="connsiteY1" fmla="*/ 11257 h 342727"/>
              <a:gd name="connsiteX2" fmla="*/ 117611 w 735081"/>
              <a:gd name="connsiteY2" fmla="*/ 50168 h 342727"/>
              <a:gd name="connsiteX3" fmla="*/ 879 w 735081"/>
              <a:gd name="connsiteY3" fmla="*/ 196082 h 342727"/>
              <a:gd name="connsiteX4" fmla="*/ 166249 w 735081"/>
              <a:gd name="connsiteY4" fmla="*/ 332270 h 342727"/>
              <a:gd name="connsiteX5" fmla="*/ 399713 w 735081"/>
              <a:gd name="connsiteY5" fmla="*/ 332270 h 342727"/>
              <a:gd name="connsiteX6" fmla="*/ 613722 w 735081"/>
              <a:gd name="connsiteY6" fmla="*/ 322542 h 342727"/>
              <a:gd name="connsiteX7" fmla="*/ 730453 w 735081"/>
              <a:gd name="connsiteY7" fmla="*/ 234993 h 34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5081" h="342727">
                <a:moveTo>
                  <a:pt x="730453" y="234993"/>
                </a:moveTo>
                <a:cubicBezTo>
                  <a:pt x="704513" y="183112"/>
                  <a:pt x="560219" y="42061"/>
                  <a:pt x="458079" y="11257"/>
                </a:cubicBezTo>
                <a:cubicBezTo>
                  <a:pt x="355939" y="-19547"/>
                  <a:pt x="193811" y="19364"/>
                  <a:pt x="117611" y="50168"/>
                </a:cubicBezTo>
                <a:cubicBezTo>
                  <a:pt x="41411" y="80972"/>
                  <a:pt x="-7227" y="149065"/>
                  <a:pt x="879" y="196082"/>
                </a:cubicBezTo>
                <a:cubicBezTo>
                  <a:pt x="8985" y="243099"/>
                  <a:pt x="99777" y="309572"/>
                  <a:pt x="166249" y="332270"/>
                </a:cubicBezTo>
                <a:cubicBezTo>
                  <a:pt x="232721" y="354968"/>
                  <a:pt x="325134" y="333891"/>
                  <a:pt x="399713" y="332270"/>
                </a:cubicBezTo>
                <a:cubicBezTo>
                  <a:pt x="474292" y="330649"/>
                  <a:pt x="560220" y="335512"/>
                  <a:pt x="613722" y="322542"/>
                </a:cubicBezTo>
                <a:cubicBezTo>
                  <a:pt x="667224" y="309572"/>
                  <a:pt x="756393" y="286874"/>
                  <a:pt x="730453" y="234993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Ellipse 14"/>
          <p:cNvSpPr/>
          <p:nvPr/>
        </p:nvSpPr>
        <p:spPr>
          <a:xfrm>
            <a:off x="2482924" y="3582392"/>
            <a:ext cx="55678" cy="7234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Ellipse 16"/>
          <p:cNvSpPr/>
          <p:nvPr/>
        </p:nvSpPr>
        <p:spPr>
          <a:xfrm>
            <a:off x="2705890" y="3727082"/>
            <a:ext cx="55678" cy="7234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Ellipse 15"/>
          <p:cNvSpPr/>
          <p:nvPr/>
        </p:nvSpPr>
        <p:spPr>
          <a:xfrm rot="2941951">
            <a:off x="2538309" y="2555107"/>
            <a:ext cx="449867" cy="401649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Ellipse 18"/>
          <p:cNvSpPr/>
          <p:nvPr/>
        </p:nvSpPr>
        <p:spPr>
          <a:xfrm rot="1887608">
            <a:off x="2736670" y="2724853"/>
            <a:ext cx="131525" cy="10850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Ellipse 20"/>
          <p:cNvSpPr/>
          <p:nvPr/>
        </p:nvSpPr>
        <p:spPr>
          <a:xfrm rot="20545657" flipH="1">
            <a:off x="3125208" y="2816969"/>
            <a:ext cx="545307" cy="331352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Ellipse 21"/>
          <p:cNvSpPr/>
          <p:nvPr/>
        </p:nvSpPr>
        <p:spPr>
          <a:xfrm flipH="1">
            <a:off x="3284009" y="2931286"/>
            <a:ext cx="131525" cy="10850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e 19"/>
          <p:cNvGrpSpPr>
            <a:grpSpLocks noChangeAspect="1"/>
          </p:cNvGrpSpPr>
          <p:nvPr/>
        </p:nvGrpSpPr>
        <p:grpSpPr>
          <a:xfrm>
            <a:off x="2088000" y="3600000"/>
            <a:ext cx="852642" cy="791043"/>
            <a:chOff x="5823914" y="5714745"/>
            <a:chExt cx="635302" cy="589404"/>
          </a:xfrm>
        </p:grpSpPr>
        <p:sp>
          <p:nvSpPr>
            <p:cNvPr id="23" name="Forme libre 22"/>
            <p:cNvSpPr/>
            <p:nvPr/>
          </p:nvSpPr>
          <p:spPr>
            <a:xfrm>
              <a:off x="5904373" y="5714745"/>
              <a:ext cx="554843" cy="292522"/>
            </a:xfrm>
            <a:custGeom>
              <a:avLst/>
              <a:gdLst>
                <a:gd name="connsiteX0" fmla="*/ 0 w 743316"/>
                <a:gd name="connsiteY0" fmla="*/ 0 h 384094"/>
                <a:gd name="connsiteX1" fmla="*/ 74141 w 743316"/>
                <a:gd name="connsiteY1" fmla="*/ 259492 h 384094"/>
                <a:gd name="connsiteX2" fmla="*/ 308919 w 743316"/>
                <a:gd name="connsiteY2" fmla="*/ 345990 h 384094"/>
                <a:gd name="connsiteX3" fmla="*/ 580768 w 743316"/>
                <a:gd name="connsiteY3" fmla="*/ 383060 h 384094"/>
                <a:gd name="connsiteX4" fmla="*/ 729049 w 743316"/>
                <a:gd name="connsiteY4" fmla="*/ 308919 h 384094"/>
                <a:gd name="connsiteX5" fmla="*/ 729049 w 743316"/>
                <a:gd name="connsiteY5" fmla="*/ 333633 h 384094"/>
                <a:gd name="connsiteX0" fmla="*/ 0 w 743316"/>
                <a:gd name="connsiteY0" fmla="*/ 0 h 391887"/>
                <a:gd name="connsiteX1" fmla="*/ 74141 w 743316"/>
                <a:gd name="connsiteY1" fmla="*/ 259492 h 391887"/>
                <a:gd name="connsiteX2" fmla="*/ 308919 w 743316"/>
                <a:gd name="connsiteY2" fmla="*/ 376726 h 391887"/>
                <a:gd name="connsiteX3" fmla="*/ 580768 w 743316"/>
                <a:gd name="connsiteY3" fmla="*/ 383060 h 391887"/>
                <a:gd name="connsiteX4" fmla="*/ 729049 w 743316"/>
                <a:gd name="connsiteY4" fmla="*/ 308919 h 391887"/>
                <a:gd name="connsiteX5" fmla="*/ 729049 w 743316"/>
                <a:gd name="connsiteY5" fmla="*/ 333633 h 39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3316" h="391887">
                  <a:moveTo>
                    <a:pt x="0" y="0"/>
                  </a:moveTo>
                  <a:cubicBezTo>
                    <a:pt x="11327" y="100913"/>
                    <a:pt x="22655" y="196704"/>
                    <a:pt x="74141" y="259492"/>
                  </a:cubicBezTo>
                  <a:cubicBezTo>
                    <a:pt x="125627" y="322280"/>
                    <a:pt x="224481" y="356131"/>
                    <a:pt x="308919" y="376726"/>
                  </a:cubicBezTo>
                  <a:cubicBezTo>
                    <a:pt x="393357" y="397321"/>
                    <a:pt x="510746" y="394361"/>
                    <a:pt x="580768" y="383060"/>
                  </a:cubicBezTo>
                  <a:cubicBezTo>
                    <a:pt x="650790" y="371759"/>
                    <a:pt x="704336" y="317157"/>
                    <a:pt x="729049" y="308919"/>
                  </a:cubicBezTo>
                  <a:cubicBezTo>
                    <a:pt x="753762" y="300681"/>
                    <a:pt x="741405" y="317157"/>
                    <a:pt x="729049" y="33363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orme libre 23"/>
            <p:cNvSpPr/>
            <p:nvPr/>
          </p:nvSpPr>
          <p:spPr>
            <a:xfrm>
              <a:off x="5823914" y="5910553"/>
              <a:ext cx="464271" cy="393596"/>
            </a:xfrm>
            <a:custGeom>
              <a:avLst/>
              <a:gdLst>
                <a:gd name="connsiteX0" fmla="*/ 394857 w 860460"/>
                <a:gd name="connsiteY0" fmla="*/ 1551 h 741646"/>
                <a:gd name="connsiteX1" fmla="*/ 169669 w 860460"/>
                <a:gd name="connsiteY1" fmla="*/ 110733 h 741646"/>
                <a:gd name="connsiteX2" fmla="*/ 5896 w 860460"/>
                <a:gd name="connsiteY2" fmla="*/ 342745 h 741646"/>
                <a:gd name="connsiteX3" fmla="*/ 46839 w 860460"/>
                <a:gd name="connsiteY3" fmla="*/ 567933 h 741646"/>
                <a:gd name="connsiteX4" fmla="*/ 149197 w 860460"/>
                <a:gd name="connsiteY4" fmla="*/ 731706 h 741646"/>
                <a:gd name="connsiteX5" fmla="*/ 442624 w 860460"/>
                <a:gd name="connsiteY5" fmla="*/ 704410 h 741646"/>
                <a:gd name="connsiteX6" fmla="*/ 715579 w 860460"/>
                <a:gd name="connsiteY6" fmla="*/ 547461 h 741646"/>
                <a:gd name="connsiteX7" fmla="*/ 756523 w 860460"/>
                <a:gd name="connsiteY7" fmla="*/ 308625 h 741646"/>
                <a:gd name="connsiteX8" fmla="*/ 858881 w 860460"/>
                <a:gd name="connsiteY8" fmla="*/ 138028 h 741646"/>
                <a:gd name="connsiteX9" fmla="*/ 667812 w 860460"/>
                <a:gd name="connsiteY9" fmla="*/ 144852 h 741646"/>
                <a:gd name="connsiteX10" fmla="*/ 544982 w 860460"/>
                <a:gd name="connsiteY10" fmla="*/ 110733 h 741646"/>
                <a:gd name="connsiteX11" fmla="*/ 435800 w 860460"/>
                <a:gd name="connsiteY11" fmla="*/ 49318 h 741646"/>
                <a:gd name="connsiteX12" fmla="*/ 394857 w 860460"/>
                <a:gd name="connsiteY12" fmla="*/ 1551 h 741646"/>
                <a:gd name="connsiteX0" fmla="*/ 394857 w 860460"/>
                <a:gd name="connsiteY0" fmla="*/ 1551 h 741646"/>
                <a:gd name="connsiteX1" fmla="*/ 169669 w 860460"/>
                <a:gd name="connsiteY1" fmla="*/ 110733 h 741646"/>
                <a:gd name="connsiteX2" fmla="*/ 5896 w 860460"/>
                <a:gd name="connsiteY2" fmla="*/ 342745 h 741646"/>
                <a:gd name="connsiteX3" fmla="*/ 46839 w 860460"/>
                <a:gd name="connsiteY3" fmla="*/ 567933 h 741646"/>
                <a:gd name="connsiteX4" fmla="*/ 149197 w 860460"/>
                <a:gd name="connsiteY4" fmla="*/ 731706 h 741646"/>
                <a:gd name="connsiteX5" fmla="*/ 442624 w 860460"/>
                <a:gd name="connsiteY5" fmla="*/ 704410 h 741646"/>
                <a:gd name="connsiteX6" fmla="*/ 715579 w 860460"/>
                <a:gd name="connsiteY6" fmla="*/ 547461 h 741646"/>
                <a:gd name="connsiteX7" fmla="*/ 756523 w 860460"/>
                <a:gd name="connsiteY7" fmla="*/ 308625 h 741646"/>
                <a:gd name="connsiteX8" fmla="*/ 858881 w 860460"/>
                <a:gd name="connsiteY8" fmla="*/ 138028 h 741646"/>
                <a:gd name="connsiteX9" fmla="*/ 667812 w 860460"/>
                <a:gd name="connsiteY9" fmla="*/ 144852 h 741646"/>
                <a:gd name="connsiteX10" fmla="*/ 544982 w 860460"/>
                <a:gd name="connsiteY10" fmla="*/ 110733 h 741646"/>
                <a:gd name="connsiteX11" fmla="*/ 448212 w 860460"/>
                <a:gd name="connsiteY11" fmla="*/ 49318 h 741646"/>
                <a:gd name="connsiteX12" fmla="*/ 394857 w 860460"/>
                <a:gd name="connsiteY12" fmla="*/ 1551 h 741646"/>
                <a:gd name="connsiteX0" fmla="*/ 394857 w 860460"/>
                <a:gd name="connsiteY0" fmla="*/ 1656 h 741751"/>
                <a:gd name="connsiteX1" fmla="*/ 169669 w 860460"/>
                <a:gd name="connsiteY1" fmla="*/ 110838 h 741751"/>
                <a:gd name="connsiteX2" fmla="*/ 5896 w 860460"/>
                <a:gd name="connsiteY2" fmla="*/ 342850 h 741751"/>
                <a:gd name="connsiteX3" fmla="*/ 46839 w 860460"/>
                <a:gd name="connsiteY3" fmla="*/ 568038 h 741751"/>
                <a:gd name="connsiteX4" fmla="*/ 149197 w 860460"/>
                <a:gd name="connsiteY4" fmla="*/ 731811 h 741751"/>
                <a:gd name="connsiteX5" fmla="*/ 442624 w 860460"/>
                <a:gd name="connsiteY5" fmla="*/ 704515 h 741751"/>
                <a:gd name="connsiteX6" fmla="*/ 715579 w 860460"/>
                <a:gd name="connsiteY6" fmla="*/ 547566 h 741751"/>
                <a:gd name="connsiteX7" fmla="*/ 756523 w 860460"/>
                <a:gd name="connsiteY7" fmla="*/ 308730 h 741751"/>
                <a:gd name="connsiteX8" fmla="*/ 858881 w 860460"/>
                <a:gd name="connsiteY8" fmla="*/ 138133 h 741751"/>
                <a:gd name="connsiteX9" fmla="*/ 667812 w 860460"/>
                <a:gd name="connsiteY9" fmla="*/ 144957 h 741751"/>
                <a:gd name="connsiteX10" fmla="*/ 561532 w 860460"/>
                <a:gd name="connsiteY10" fmla="*/ 110838 h 741751"/>
                <a:gd name="connsiteX11" fmla="*/ 448212 w 860460"/>
                <a:gd name="connsiteY11" fmla="*/ 49423 h 741751"/>
                <a:gd name="connsiteX12" fmla="*/ 394857 w 860460"/>
                <a:gd name="connsiteY12" fmla="*/ 1656 h 741751"/>
                <a:gd name="connsiteX0" fmla="*/ 394857 w 861412"/>
                <a:gd name="connsiteY0" fmla="*/ 1656 h 741751"/>
                <a:gd name="connsiteX1" fmla="*/ 169669 w 861412"/>
                <a:gd name="connsiteY1" fmla="*/ 110838 h 741751"/>
                <a:gd name="connsiteX2" fmla="*/ 5896 w 861412"/>
                <a:gd name="connsiteY2" fmla="*/ 342850 h 741751"/>
                <a:gd name="connsiteX3" fmla="*/ 46839 w 861412"/>
                <a:gd name="connsiteY3" fmla="*/ 568038 h 741751"/>
                <a:gd name="connsiteX4" fmla="*/ 149197 w 861412"/>
                <a:gd name="connsiteY4" fmla="*/ 731811 h 741751"/>
                <a:gd name="connsiteX5" fmla="*/ 442624 w 861412"/>
                <a:gd name="connsiteY5" fmla="*/ 704515 h 741751"/>
                <a:gd name="connsiteX6" fmla="*/ 715579 w 861412"/>
                <a:gd name="connsiteY6" fmla="*/ 547566 h 741751"/>
                <a:gd name="connsiteX7" fmla="*/ 756523 w 861412"/>
                <a:gd name="connsiteY7" fmla="*/ 308730 h 741751"/>
                <a:gd name="connsiteX8" fmla="*/ 858881 w 861412"/>
                <a:gd name="connsiteY8" fmla="*/ 138133 h 741751"/>
                <a:gd name="connsiteX9" fmla="*/ 816394 w 861412"/>
                <a:gd name="connsiteY9" fmla="*/ 141593 h 741751"/>
                <a:gd name="connsiteX10" fmla="*/ 667812 w 861412"/>
                <a:gd name="connsiteY10" fmla="*/ 144957 h 741751"/>
                <a:gd name="connsiteX11" fmla="*/ 561532 w 861412"/>
                <a:gd name="connsiteY11" fmla="*/ 110838 h 741751"/>
                <a:gd name="connsiteX12" fmla="*/ 448212 w 861412"/>
                <a:gd name="connsiteY12" fmla="*/ 49423 h 741751"/>
                <a:gd name="connsiteX13" fmla="*/ 394857 w 861412"/>
                <a:gd name="connsiteY13" fmla="*/ 1656 h 741751"/>
                <a:gd name="connsiteX0" fmla="*/ 394857 w 857645"/>
                <a:gd name="connsiteY0" fmla="*/ 1656 h 741751"/>
                <a:gd name="connsiteX1" fmla="*/ 169669 w 857645"/>
                <a:gd name="connsiteY1" fmla="*/ 110838 h 741751"/>
                <a:gd name="connsiteX2" fmla="*/ 5896 w 857645"/>
                <a:gd name="connsiteY2" fmla="*/ 342850 h 741751"/>
                <a:gd name="connsiteX3" fmla="*/ 46839 w 857645"/>
                <a:gd name="connsiteY3" fmla="*/ 568038 h 741751"/>
                <a:gd name="connsiteX4" fmla="*/ 149197 w 857645"/>
                <a:gd name="connsiteY4" fmla="*/ 731811 h 741751"/>
                <a:gd name="connsiteX5" fmla="*/ 442624 w 857645"/>
                <a:gd name="connsiteY5" fmla="*/ 704515 h 741751"/>
                <a:gd name="connsiteX6" fmla="*/ 715579 w 857645"/>
                <a:gd name="connsiteY6" fmla="*/ 547566 h 741751"/>
                <a:gd name="connsiteX7" fmla="*/ 756523 w 857645"/>
                <a:gd name="connsiteY7" fmla="*/ 308730 h 741751"/>
                <a:gd name="connsiteX8" fmla="*/ 854744 w 857645"/>
                <a:gd name="connsiteY8" fmla="*/ 171234 h 741751"/>
                <a:gd name="connsiteX9" fmla="*/ 816394 w 857645"/>
                <a:gd name="connsiteY9" fmla="*/ 141593 h 741751"/>
                <a:gd name="connsiteX10" fmla="*/ 667812 w 857645"/>
                <a:gd name="connsiteY10" fmla="*/ 144957 h 741751"/>
                <a:gd name="connsiteX11" fmla="*/ 561532 w 857645"/>
                <a:gd name="connsiteY11" fmla="*/ 110838 h 741751"/>
                <a:gd name="connsiteX12" fmla="*/ 448212 w 857645"/>
                <a:gd name="connsiteY12" fmla="*/ 49423 h 741751"/>
                <a:gd name="connsiteX13" fmla="*/ 394857 w 857645"/>
                <a:gd name="connsiteY13" fmla="*/ 1656 h 74175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63712"/>
                <a:gd name="connsiteY0" fmla="*/ 4926 h 745021"/>
                <a:gd name="connsiteX1" fmla="*/ 169669 w 863712"/>
                <a:gd name="connsiteY1" fmla="*/ 114108 h 745021"/>
                <a:gd name="connsiteX2" fmla="*/ 5896 w 863712"/>
                <a:gd name="connsiteY2" fmla="*/ 346120 h 745021"/>
                <a:gd name="connsiteX3" fmla="*/ 46839 w 863712"/>
                <a:gd name="connsiteY3" fmla="*/ 571308 h 745021"/>
                <a:gd name="connsiteX4" fmla="*/ 149197 w 863712"/>
                <a:gd name="connsiteY4" fmla="*/ 735081 h 745021"/>
                <a:gd name="connsiteX5" fmla="*/ 442624 w 863712"/>
                <a:gd name="connsiteY5" fmla="*/ 707785 h 745021"/>
                <a:gd name="connsiteX6" fmla="*/ 715579 w 863712"/>
                <a:gd name="connsiteY6" fmla="*/ 550836 h 745021"/>
                <a:gd name="connsiteX7" fmla="*/ 756523 w 863712"/>
                <a:gd name="connsiteY7" fmla="*/ 312000 h 745021"/>
                <a:gd name="connsiteX8" fmla="*/ 854744 w 863712"/>
                <a:gd name="connsiteY8" fmla="*/ 174504 h 745021"/>
                <a:gd name="connsiteX9" fmla="*/ 837577 w 863712"/>
                <a:gd name="connsiteY9" fmla="*/ 162516 h 745021"/>
                <a:gd name="connsiteX10" fmla="*/ 667812 w 863712"/>
                <a:gd name="connsiteY10" fmla="*/ 148227 h 745021"/>
                <a:gd name="connsiteX11" fmla="*/ 561532 w 863712"/>
                <a:gd name="connsiteY11" fmla="*/ 114108 h 745021"/>
                <a:gd name="connsiteX12" fmla="*/ 448212 w 863712"/>
                <a:gd name="connsiteY12" fmla="*/ 52693 h 745021"/>
                <a:gd name="connsiteX13" fmla="*/ 420467 w 863712"/>
                <a:gd name="connsiteY13" fmla="*/ 22158 h 745021"/>
                <a:gd name="connsiteX14" fmla="*/ 394857 w 863712"/>
                <a:gd name="connsiteY14" fmla="*/ 4926 h 745021"/>
                <a:gd name="connsiteX0" fmla="*/ 349612 w 818467"/>
                <a:gd name="connsiteY0" fmla="*/ 4926 h 745021"/>
                <a:gd name="connsiteX1" fmla="*/ 124424 w 818467"/>
                <a:gd name="connsiteY1" fmla="*/ 114108 h 745021"/>
                <a:gd name="connsiteX2" fmla="*/ 47324 w 818467"/>
                <a:gd name="connsiteY2" fmla="*/ 359121 h 745021"/>
                <a:gd name="connsiteX3" fmla="*/ 1594 w 818467"/>
                <a:gd name="connsiteY3" fmla="*/ 571308 h 745021"/>
                <a:gd name="connsiteX4" fmla="*/ 103952 w 818467"/>
                <a:gd name="connsiteY4" fmla="*/ 735081 h 745021"/>
                <a:gd name="connsiteX5" fmla="*/ 397379 w 818467"/>
                <a:gd name="connsiteY5" fmla="*/ 707785 h 745021"/>
                <a:gd name="connsiteX6" fmla="*/ 670334 w 818467"/>
                <a:gd name="connsiteY6" fmla="*/ 550836 h 745021"/>
                <a:gd name="connsiteX7" fmla="*/ 711278 w 818467"/>
                <a:gd name="connsiteY7" fmla="*/ 312000 h 745021"/>
                <a:gd name="connsiteX8" fmla="*/ 809499 w 818467"/>
                <a:gd name="connsiteY8" fmla="*/ 174504 h 745021"/>
                <a:gd name="connsiteX9" fmla="*/ 792332 w 818467"/>
                <a:gd name="connsiteY9" fmla="*/ 162516 h 745021"/>
                <a:gd name="connsiteX10" fmla="*/ 622567 w 818467"/>
                <a:gd name="connsiteY10" fmla="*/ 148227 h 745021"/>
                <a:gd name="connsiteX11" fmla="*/ 516287 w 818467"/>
                <a:gd name="connsiteY11" fmla="*/ 114108 h 745021"/>
                <a:gd name="connsiteX12" fmla="*/ 402967 w 818467"/>
                <a:gd name="connsiteY12" fmla="*/ 52693 h 745021"/>
                <a:gd name="connsiteX13" fmla="*/ 375222 w 818467"/>
                <a:gd name="connsiteY13" fmla="*/ 22158 h 745021"/>
                <a:gd name="connsiteX14" fmla="*/ 349612 w 818467"/>
                <a:gd name="connsiteY14" fmla="*/ 4926 h 745021"/>
                <a:gd name="connsiteX0" fmla="*/ 349912 w 818767"/>
                <a:gd name="connsiteY0" fmla="*/ 4926 h 745021"/>
                <a:gd name="connsiteX1" fmla="*/ 168061 w 818767"/>
                <a:gd name="connsiteY1" fmla="*/ 170446 h 745021"/>
                <a:gd name="connsiteX2" fmla="*/ 47624 w 818767"/>
                <a:gd name="connsiteY2" fmla="*/ 359121 h 745021"/>
                <a:gd name="connsiteX3" fmla="*/ 1894 w 818767"/>
                <a:gd name="connsiteY3" fmla="*/ 571308 h 745021"/>
                <a:gd name="connsiteX4" fmla="*/ 104252 w 818767"/>
                <a:gd name="connsiteY4" fmla="*/ 735081 h 745021"/>
                <a:gd name="connsiteX5" fmla="*/ 397679 w 818767"/>
                <a:gd name="connsiteY5" fmla="*/ 707785 h 745021"/>
                <a:gd name="connsiteX6" fmla="*/ 670634 w 818767"/>
                <a:gd name="connsiteY6" fmla="*/ 550836 h 745021"/>
                <a:gd name="connsiteX7" fmla="*/ 711578 w 818767"/>
                <a:gd name="connsiteY7" fmla="*/ 312000 h 745021"/>
                <a:gd name="connsiteX8" fmla="*/ 809799 w 818767"/>
                <a:gd name="connsiteY8" fmla="*/ 174504 h 745021"/>
                <a:gd name="connsiteX9" fmla="*/ 792632 w 818767"/>
                <a:gd name="connsiteY9" fmla="*/ 162516 h 745021"/>
                <a:gd name="connsiteX10" fmla="*/ 622867 w 818767"/>
                <a:gd name="connsiteY10" fmla="*/ 148227 h 745021"/>
                <a:gd name="connsiteX11" fmla="*/ 516587 w 818767"/>
                <a:gd name="connsiteY11" fmla="*/ 114108 h 745021"/>
                <a:gd name="connsiteX12" fmla="*/ 403267 w 818767"/>
                <a:gd name="connsiteY12" fmla="*/ 52693 h 745021"/>
                <a:gd name="connsiteX13" fmla="*/ 375522 w 818767"/>
                <a:gd name="connsiteY13" fmla="*/ 22158 h 745021"/>
                <a:gd name="connsiteX14" fmla="*/ 349912 w 818767"/>
                <a:gd name="connsiteY14" fmla="*/ 4926 h 745021"/>
                <a:gd name="connsiteX0" fmla="*/ 349912 w 818767"/>
                <a:gd name="connsiteY0" fmla="*/ 4926 h 746061"/>
                <a:gd name="connsiteX1" fmla="*/ 168061 w 818767"/>
                <a:gd name="connsiteY1" fmla="*/ 170446 h 746061"/>
                <a:gd name="connsiteX2" fmla="*/ 47624 w 818767"/>
                <a:gd name="connsiteY2" fmla="*/ 359121 h 746061"/>
                <a:gd name="connsiteX3" fmla="*/ 1894 w 818767"/>
                <a:gd name="connsiteY3" fmla="*/ 571308 h 746061"/>
                <a:gd name="connsiteX4" fmla="*/ 104252 w 818767"/>
                <a:gd name="connsiteY4" fmla="*/ 735081 h 746061"/>
                <a:gd name="connsiteX5" fmla="*/ 397679 w 818767"/>
                <a:gd name="connsiteY5" fmla="*/ 707785 h 746061"/>
                <a:gd name="connsiteX6" fmla="*/ 588295 w 818767"/>
                <a:gd name="connsiteY6" fmla="*/ 520501 h 746061"/>
                <a:gd name="connsiteX7" fmla="*/ 711578 w 818767"/>
                <a:gd name="connsiteY7" fmla="*/ 312000 h 746061"/>
                <a:gd name="connsiteX8" fmla="*/ 809799 w 818767"/>
                <a:gd name="connsiteY8" fmla="*/ 174504 h 746061"/>
                <a:gd name="connsiteX9" fmla="*/ 792632 w 818767"/>
                <a:gd name="connsiteY9" fmla="*/ 162516 h 746061"/>
                <a:gd name="connsiteX10" fmla="*/ 622867 w 818767"/>
                <a:gd name="connsiteY10" fmla="*/ 148227 h 746061"/>
                <a:gd name="connsiteX11" fmla="*/ 516587 w 818767"/>
                <a:gd name="connsiteY11" fmla="*/ 114108 h 746061"/>
                <a:gd name="connsiteX12" fmla="*/ 403267 w 818767"/>
                <a:gd name="connsiteY12" fmla="*/ 52693 h 746061"/>
                <a:gd name="connsiteX13" fmla="*/ 375522 w 818767"/>
                <a:gd name="connsiteY13" fmla="*/ 22158 h 746061"/>
                <a:gd name="connsiteX14" fmla="*/ 349912 w 818767"/>
                <a:gd name="connsiteY14" fmla="*/ 4926 h 746061"/>
                <a:gd name="connsiteX0" fmla="*/ 349912 w 818767"/>
                <a:gd name="connsiteY0" fmla="*/ 4926 h 764995"/>
                <a:gd name="connsiteX1" fmla="*/ 168061 w 818767"/>
                <a:gd name="connsiteY1" fmla="*/ 170446 h 764995"/>
                <a:gd name="connsiteX2" fmla="*/ 47624 w 818767"/>
                <a:gd name="connsiteY2" fmla="*/ 359121 h 764995"/>
                <a:gd name="connsiteX3" fmla="*/ 1894 w 818767"/>
                <a:gd name="connsiteY3" fmla="*/ 571308 h 764995"/>
                <a:gd name="connsiteX4" fmla="*/ 104252 w 818767"/>
                <a:gd name="connsiteY4" fmla="*/ 735081 h 764995"/>
                <a:gd name="connsiteX5" fmla="*/ 280315 w 818767"/>
                <a:gd name="connsiteY5" fmla="*/ 762927 h 764995"/>
                <a:gd name="connsiteX6" fmla="*/ 397679 w 818767"/>
                <a:gd name="connsiteY6" fmla="*/ 707785 h 764995"/>
                <a:gd name="connsiteX7" fmla="*/ 588295 w 818767"/>
                <a:gd name="connsiteY7" fmla="*/ 520501 h 764995"/>
                <a:gd name="connsiteX8" fmla="*/ 711578 w 818767"/>
                <a:gd name="connsiteY8" fmla="*/ 312000 h 764995"/>
                <a:gd name="connsiteX9" fmla="*/ 809799 w 818767"/>
                <a:gd name="connsiteY9" fmla="*/ 174504 h 764995"/>
                <a:gd name="connsiteX10" fmla="*/ 792632 w 818767"/>
                <a:gd name="connsiteY10" fmla="*/ 162516 h 764995"/>
                <a:gd name="connsiteX11" fmla="*/ 622867 w 818767"/>
                <a:gd name="connsiteY11" fmla="*/ 148227 h 764995"/>
                <a:gd name="connsiteX12" fmla="*/ 516587 w 818767"/>
                <a:gd name="connsiteY12" fmla="*/ 114108 h 764995"/>
                <a:gd name="connsiteX13" fmla="*/ 403267 w 818767"/>
                <a:gd name="connsiteY13" fmla="*/ 52693 h 764995"/>
                <a:gd name="connsiteX14" fmla="*/ 375522 w 818767"/>
                <a:gd name="connsiteY14" fmla="*/ 22158 h 764995"/>
                <a:gd name="connsiteX15" fmla="*/ 349912 w 818767"/>
                <a:gd name="connsiteY15" fmla="*/ 4926 h 764995"/>
                <a:gd name="connsiteX0" fmla="*/ 361144 w 829999"/>
                <a:gd name="connsiteY0" fmla="*/ 4926 h 769819"/>
                <a:gd name="connsiteX1" fmla="*/ 179293 w 829999"/>
                <a:gd name="connsiteY1" fmla="*/ 170446 h 769819"/>
                <a:gd name="connsiteX2" fmla="*/ 58856 w 829999"/>
                <a:gd name="connsiteY2" fmla="*/ 359121 h 769819"/>
                <a:gd name="connsiteX3" fmla="*/ 13126 w 829999"/>
                <a:gd name="connsiteY3" fmla="*/ 571308 h 769819"/>
                <a:gd name="connsiteX4" fmla="*/ 291547 w 829999"/>
                <a:gd name="connsiteY4" fmla="*/ 762927 h 769819"/>
                <a:gd name="connsiteX5" fmla="*/ 408911 w 829999"/>
                <a:gd name="connsiteY5" fmla="*/ 707785 h 769819"/>
                <a:gd name="connsiteX6" fmla="*/ 599527 w 829999"/>
                <a:gd name="connsiteY6" fmla="*/ 520501 h 769819"/>
                <a:gd name="connsiteX7" fmla="*/ 722810 w 829999"/>
                <a:gd name="connsiteY7" fmla="*/ 312000 h 769819"/>
                <a:gd name="connsiteX8" fmla="*/ 821031 w 829999"/>
                <a:gd name="connsiteY8" fmla="*/ 174504 h 769819"/>
                <a:gd name="connsiteX9" fmla="*/ 803864 w 829999"/>
                <a:gd name="connsiteY9" fmla="*/ 162516 h 769819"/>
                <a:gd name="connsiteX10" fmla="*/ 634099 w 829999"/>
                <a:gd name="connsiteY10" fmla="*/ 148227 h 769819"/>
                <a:gd name="connsiteX11" fmla="*/ 527819 w 829999"/>
                <a:gd name="connsiteY11" fmla="*/ 114108 h 769819"/>
                <a:gd name="connsiteX12" fmla="*/ 414499 w 829999"/>
                <a:gd name="connsiteY12" fmla="*/ 52693 h 769819"/>
                <a:gd name="connsiteX13" fmla="*/ 386754 w 829999"/>
                <a:gd name="connsiteY13" fmla="*/ 22158 h 769819"/>
                <a:gd name="connsiteX14" fmla="*/ 361144 w 829999"/>
                <a:gd name="connsiteY14" fmla="*/ 4926 h 769819"/>
                <a:gd name="connsiteX0" fmla="*/ 349883 w 818738"/>
                <a:gd name="connsiteY0" fmla="*/ 4926 h 769819"/>
                <a:gd name="connsiteX1" fmla="*/ 168032 w 818738"/>
                <a:gd name="connsiteY1" fmla="*/ 170446 h 769819"/>
                <a:gd name="connsiteX2" fmla="*/ 1865 w 818738"/>
                <a:gd name="connsiteY2" fmla="*/ 571308 h 769819"/>
                <a:gd name="connsiteX3" fmla="*/ 280286 w 818738"/>
                <a:gd name="connsiteY3" fmla="*/ 762927 h 769819"/>
                <a:gd name="connsiteX4" fmla="*/ 397650 w 818738"/>
                <a:gd name="connsiteY4" fmla="*/ 707785 h 769819"/>
                <a:gd name="connsiteX5" fmla="*/ 588266 w 818738"/>
                <a:gd name="connsiteY5" fmla="*/ 520501 h 769819"/>
                <a:gd name="connsiteX6" fmla="*/ 711549 w 818738"/>
                <a:gd name="connsiteY6" fmla="*/ 312000 h 769819"/>
                <a:gd name="connsiteX7" fmla="*/ 809770 w 818738"/>
                <a:gd name="connsiteY7" fmla="*/ 174504 h 769819"/>
                <a:gd name="connsiteX8" fmla="*/ 792603 w 818738"/>
                <a:gd name="connsiteY8" fmla="*/ 162516 h 769819"/>
                <a:gd name="connsiteX9" fmla="*/ 622838 w 818738"/>
                <a:gd name="connsiteY9" fmla="*/ 148227 h 769819"/>
                <a:gd name="connsiteX10" fmla="*/ 516558 w 818738"/>
                <a:gd name="connsiteY10" fmla="*/ 114108 h 769819"/>
                <a:gd name="connsiteX11" fmla="*/ 403238 w 818738"/>
                <a:gd name="connsiteY11" fmla="*/ 52693 h 769819"/>
                <a:gd name="connsiteX12" fmla="*/ 375493 w 818738"/>
                <a:gd name="connsiteY12" fmla="*/ 22158 h 769819"/>
                <a:gd name="connsiteX13" fmla="*/ 349883 w 818738"/>
                <a:gd name="connsiteY13" fmla="*/ 4926 h 769819"/>
                <a:gd name="connsiteX0" fmla="*/ 349883 w 818738"/>
                <a:gd name="connsiteY0" fmla="*/ 4926 h 763423"/>
                <a:gd name="connsiteX1" fmla="*/ 168032 w 818738"/>
                <a:gd name="connsiteY1" fmla="*/ 170446 h 763423"/>
                <a:gd name="connsiteX2" fmla="*/ 1865 w 818738"/>
                <a:gd name="connsiteY2" fmla="*/ 571308 h 763423"/>
                <a:gd name="connsiteX3" fmla="*/ 280286 w 818738"/>
                <a:gd name="connsiteY3" fmla="*/ 762927 h 763423"/>
                <a:gd name="connsiteX4" fmla="*/ 588266 w 818738"/>
                <a:gd name="connsiteY4" fmla="*/ 520501 h 763423"/>
                <a:gd name="connsiteX5" fmla="*/ 711549 w 818738"/>
                <a:gd name="connsiteY5" fmla="*/ 312000 h 763423"/>
                <a:gd name="connsiteX6" fmla="*/ 809770 w 818738"/>
                <a:gd name="connsiteY6" fmla="*/ 174504 h 763423"/>
                <a:gd name="connsiteX7" fmla="*/ 792603 w 818738"/>
                <a:gd name="connsiteY7" fmla="*/ 162516 h 763423"/>
                <a:gd name="connsiteX8" fmla="*/ 622838 w 818738"/>
                <a:gd name="connsiteY8" fmla="*/ 148227 h 763423"/>
                <a:gd name="connsiteX9" fmla="*/ 516558 w 818738"/>
                <a:gd name="connsiteY9" fmla="*/ 114108 h 763423"/>
                <a:gd name="connsiteX10" fmla="*/ 403238 w 818738"/>
                <a:gd name="connsiteY10" fmla="*/ 52693 h 763423"/>
                <a:gd name="connsiteX11" fmla="*/ 375493 w 818738"/>
                <a:gd name="connsiteY11" fmla="*/ 22158 h 763423"/>
                <a:gd name="connsiteX12" fmla="*/ 349883 w 818738"/>
                <a:gd name="connsiteY12" fmla="*/ 4926 h 763423"/>
                <a:gd name="connsiteX0" fmla="*/ 349883 w 811651"/>
                <a:gd name="connsiteY0" fmla="*/ 4926 h 763423"/>
                <a:gd name="connsiteX1" fmla="*/ 168032 w 811651"/>
                <a:gd name="connsiteY1" fmla="*/ 170446 h 763423"/>
                <a:gd name="connsiteX2" fmla="*/ 1865 w 811651"/>
                <a:gd name="connsiteY2" fmla="*/ 571308 h 763423"/>
                <a:gd name="connsiteX3" fmla="*/ 280286 w 811651"/>
                <a:gd name="connsiteY3" fmla="*/ 762927 h 763423"/>
                <a:gd name="connsiteX4" fmla="*/ 588266 w 811651"/>
                <a:gd name="connsiteY4" fmla="*/ 520501 h 763423"/>
                <a:gd name="connsiteX5" fmla="*/ 711549 w 811651"/>
                <a:gd name="connsiteY5" fmla="*/ 312000 h 763423"/>
                <a:gd name="connsiteX6" fmla="*/ 809770 w 811651"/>
                <a:gd name="connsiteY6" fmla="*/ 174504 h 763423"/>
                <a:gd name="connsiteX7" fmla="*/ 622838 w 811651"/>
                <a:gd name="connsiteY7" fmla="*/ 148227 h 763423"/>
                <a:gd name="connsiteX8" fmla="*/ 516558 w 811651"/>
                <a:gd name="connsiteY8" fmla="*/ 114108 h 763423"/>
                <a:gd name="connsiteX9" fmla="*/ 403238 w 811651"/>
                <a:gd name="connsiteY9" fmla="*/ 52693 h 763423"/>
                <a:gd name="connsiteX10" fmla="*/ 375493 w 811651"/>
                <a:gd name="connsiteY10" fmla="*/ 22158 h 763423"/>
                <a:gd name="connsiteX11" fmla="*/ 349883 w 811651"/>
                <a:gd name="connsiteY11" fmla="*/ 4926 h 763423"/>
                <a:gd name="connsiteX0" fmla="*/ 349883 w 811651"/>
                <a:gd name="connsiteY0" fmla="*/ 4926 h 763423"/>
                <a:gd name="connsiteX1" fmla="*/ 168032 w 811651"/>
                <a:gd name="connsiteY1" fmla="*/ 170446 h 763423"/>
                <a:gd name="connsiteX2" fmla="*/ 1865 w 811651"/>
                <a:gd name="connsiteY2" fmla="*/ 571308 h 763423"/>
                <a:gd name="connsiteX3" fmla="*/ 280286 w 811651"/>
                <a:gd name="connsiteY3" fmla="*/ 762927 h 763423"/>
                <a:gd name="connsiteX4" fmla="*/ 588266 w 811651"/>
                <a:gd name="connsiteY4" fmla="*/ 520501 h 763423"/>
                <a:gd name="connsiteX5" fmla="*/ 711549 w 811651"/>
                <a:gd name="connsiteY5" fmla="*/ 312000 h 763423"/>
                <a:gd name="connsiteX6" fmla="*/ 809770 w 811651"/>
                <a:gd name="connsiteY6" fmla="*/ 174504 h 763423"/>
                <a:gd name="connsiteX7" fmla="*/ 622838 w 811651"/>
                <a:gd name="connsiteY7" fmla="*/ 148227 h 763423"/>
                <a:gd name="connsiteX8" fmla="*/ 403238 w 811651"/>
                <a:gd name="connsiteY8" fmla="*/ 52693 h 763423"/>
                <a:gd name="connsiteX9" fmla="*/ 375493 w 811651"/>
                <a:gd name="connsiteY9" fmla="*/ 22158 h 763423"/>
                <a:gd name="connsiteX10" fmla="*/ 349883 w 811651"/>
                <a:gd name="connsiteY10" fmla="*/ 4926 h 763423"/>
                <a:gd name="connsiteX0" fmla="*/ 349883 w 811651"/>
                <a:gd name="connsiteY0" fmla="*/ 4947 h 763444"/>
                <a:gd name="connsiteX1" fmla="*/ 168032 w 811651"/>
                <a:gd name="connsiteY1" fmla="*/ 170467 h 763444"/>
                <a:gd name="connsiteX2" fmla="*/ 1865 w 811651"/>
                <a:gd name="connsiteY2" fmla="*/ 571329 h 763444"/>
                <a:gd name="connsiteX3" fmla="*/ 280286 w 811651"/>
                <a:gd name="connsiteY3" fmla="*/ 762948 h 763444"/>
                <a:gd name="connsiteX4" fmla="*/ 588266 w 811651"/>
                <a:gd name="connsiteY4" fmla="*/ 520522 h 763444"/>
                <a:gd name="connsiteX5" fmla="*/ 711549 w 811651"/>
                <a:gd name="connsiteY5" fmla="*/ 312021 h 763444"/>
                <a:gd name="connsiteX6" fmla="*/ 809770 w 811651"/>
                <a:gd name="connsiteY6" fmla="*/ 174525 h 763444"/>
                <a:gd name="connsiteX7" fmla="*/ 622838 w 811651"/>
                <a:gd name="connsiteY7" fmla="*/ 148248 h 763444"/>
                <a:gd name="connsiteX8" fmla="*/ 403238 w 811651"/>
                <a:gd name="connsiteY8" fmla="*/ 52714 h 763444"/>
                <a:gd name="connsiteX9" fmla="*/ 349883 w 811651"/>
                <a:gd name="connsiteY9" fmla="*/ 4947 h 763444"/>
                <a:gd name="connsiteX0" fmla="*/ 349883 w 811651"/>
                <a:gd name="connsiteY0" fmla="*/ 85 h 758582"/>
                <a:gd name="connsiteX1" fmla="*/ 168032 w 811651"/>
                <a:gd name="connsiteY1" fmla="*/ 165605 h 758582"/>
                <a:gd name="connsiteX2" fmla="*/ 1865 w 811651"/>
                <a:gd name="connsiteY2" fmla="*/ 566467 h 758582"/>
                <a:gd name="connsiteX3" fmla="*/ 280286 w 811651"/>
                <a:gd name="connsiteY3" fmla="*/ 758086 h 758582"/>
                <a:gd name="connsiteX4" fmla="*/ 588266 w 811651"/>
                <a:gd name="connsiteY4" fmla="*/ 515660 h 758582"/>
                <a:gd name="connsiteX5" fmla="*/ 711549 w 811651"/>
                <a:gd name="connsiteY5" fmla="*/ 307159 h 758582"/>
                <a:gd name="connsiteX6" fmla="*/ 809770 w 811651"/>
                <a:gd name="connsiteY6" fmla="*/ 169663 h 758582"/>
                <a:gd name="connsiteX7" fmla="*/ 622838 w 811651"/>
                <a:gd name="connsiteY7" fmla="*/ 143386 h 758582"/>
                <a:gd name="connsiteX8" fmla="*/ 349883 w 811651"/>
                <a:gd name="connsiteY8" fmla="*/ 85 h 758582"/>
                <a:gd name="connsiteX0" fmla="*/ 349883 w 811651"/>
                <a:gd name="connsiteY0" fmla="*/ 85 h 758582"/>
                <a:gd name="connsiteX1" fmla="*/ 168032 w 811651"/>
                <a:gd name="connsiteY1" fmla="*/ 165605 h 758582"/>
                <a:gd name="connsiteX2" fmla="*/ 1865 w 811651"/>
                <a:gd name="connsiteY2" fmla="*/ 566467 h 758582"/>
                <a:gd name="connsiteX3" fmla="*/ 280286 w 811651"/>
                <a:gd name="connsiteY3" fmla="*/ 758086 h 758582"/>
                <a:gd name="connsiteX4" fmla="*/ 588266 w 811651"/>
                <a:gd name="connsiteY4" fmla="*/ 515660 h 758582"/>
                <a:gd name="connsiteX5" fmla="*/ 711549 w 811651"/>
                <a:gd name="connsiteY5" fmla="*/ 307159 h 758582"/>
                <a:gd name="connsiteX6" fmla="*/ 809770 w 811651"/>
                <a:gd name="connsiteY6" fmla="*/ 169663 h 758582"/>
                <a:gd name="connsiteX7" fmla="*/ 622838 w 811651"/>
                <a:gd name="connsiteY7" fmla="*/ 143386 h 758582"/>
                <a:gd name="connsiteX8" fmla="*/ 349883 w 811651"/>
                <a:gd name="connsiteY8" fmla="*/ 85 h 758582"/>
                <a:gd name="connsiteX0" fmla="*/ 349883 w 811651"/>
                <a:gd name="connsiteY0" fmla="*/ 0 h 758497"/>
                <a:gd name="connsiteX1" fmla="*/ 168032 w 811651"/>
                <a:gd name="connsiteY1" fmla="*/ 165520 h 758497"/>
                <a:gd name="connsiteX2" fmla="*/ 1865 w 811651"/>
                <a:gd name="connsiteY2" fmla="*/ 566382 h 758497"/>
                <a:gd name="connsiteX3" fmla="*/ 280286 w 811651"/>
                <a:gd name="connsiteY3" fmla="*/ 758001 h 758497"/>
                <a:gd name="connsiteX4" fmla="*/ 588266 w 811651"/>
                <a:gd name="connsiteY4" fmla="*/ 515575 h 758497"/>
                <a:gd name="connsiteX5" fmla="*/ 711549 w 811651"/>
                <a:gd name="connsiteY5" fmla="*/ 307074 h 758497"/>
                <a:gd name="connsiteX6" fmla="*/ 809770 w 811651"/>
                <a:gd name="connsiteY6" fmla="*/ 169578 h 758497"/>
                <a:gd name="connsiteX7" fmla="*/ 622838 w 811651"/>
                <a:gd name="connsiteY7" fmla="*/ 143301 h 758497"/>
                <a:gd name="connsiteX8" fmla="*/ 349883 w 811651"/>
                <a:gd name="connsiteY8" fmla="*/ 0 h 758497"/>
                <a:gd name="connsiteX0" fmla="*/ 349883 w 811651"/>
                <a:gd name="connsiteY0" fmla="*/ 0 h 758497"/>
                <a:gd name="connsiteX1" fmla="*/ 168032 w 811651"/>
                <a:gd name="connsiteY1" fmla="*/ 165520 h 758497"/>
                <a:gd name="connsiteX2" fmla="*/ 1865 w 811651"/>
                <a:gd name="connsiteY2" fmla="*/ 566382 h 758497"/>
                <a:gd name="connsiteX3" fmla="*/ 280286 w 811651"/>
                <a:gd name="connsiteY3" fmla="*/ 758001 h 758497"/>
                <a:gd name="connsiteX4" fmla="*/ 588266 w 811651"/>
                <a:gd name="connsiteY4" fmla="*/ 515575 h 758497"/>
                <a:gd name="connsiteX5" fmla="*/ 711549 w 811651"/>
                <a:gd name="connsiteY5" fmla="*/ 307074 h 758497"/>
                <a:gd name="connsiteX6" fmla="*/ 809770 w 811651"/>
                <a:gd name="connsiteY6" fmla="*/ 169578 h 758497"/>
                <a:gd name="connsiteX7" fmla="*/ 622838 w 811651"/>
                <a:gd name="connsiteY7" fmla="*/ 143301 h 758497"/>
                <a:gd name="connsiteX8" fmla="*/ 349883 w 811651"/>
                <a:gd name="connsiteY8" fmla="*/ 0 h 758497"/>
                <a:gd name="connsiteX0" fmla="*/ 349883 w 811514"/>
                <a:gd name="connsiteY0" fmla="*/ 0 h 759828"/>
                <a:gd name="connsiteX1" fmla="*/ 168032 w 811514"/>
                <a:gd name="connsiteY1" fmla="*/ 165520 h 759828"/>
                <a:gd name="connsiteX2" fmla="*/ 1865 w 811514"/>
                <a:gd name="connsiteY2" fmla="*/ 566382 h 759828"/>
                <a:gd name="connsiteX3" fmla="*/ 280286 w 811514"/>
                <a:gd name="connsiteY3" fmla="*/ 758001 h 759828"/>
                <a:gd name="connsiteX4" fmla="*/ 631192 w 811514"/>
                <a:gd name="connsiteY4" fmla="*/ 461920 h 759828"/>
                <a:gd name="connsiteX5" fmla="*/ 711549 w 811514"/>
                <a:gd name="connsiteY5" fmla="*/ 307074 h 759828"/>
                <a:gd name="connsiteX6" fmla="*/ 809770 w 811514"/>
                <a:gd name="connsiteY6" fmla="*/ 169578 h 759828"/>
                <a:gd name="connsiteX7" fmla="*/ 622838 w 811514"/>
                <a:gd name="connsiteY7" fmla="*/ 143301 h 759828"/>
                <a:gd name="connsiteX8" fmla="*/ 349883 w 811514"/>
                <a:gd name="connsiteY8" fmla="*/ 0 h 759828"/>
                <a:gd name="connsiteX0" fmla="*/ 357381 w 819010"/>
                <a:gd name="connsiteY0" fmla="*/ 0 h 592478"/>
                <a:gd name="connsiteX1" fmla="*/ 175530 w 819010"/>
                <a:gd name="connsiteY1" fmla="*/ 165520 h 592478"/>
                <a:gd name="connsiteX2" fmla="*/ 9363 w 819010"/>
                <a:gd name="connsiteY2" fmla="*/ 566382 h 592478"/>
                <a:gd name="connsiteX3" fmla="*/ 470216 w 819010"/>
                <a:gd name="connsiteY3" fmla="*/ 543376 h 592478"/>
                <a:gd name="connsiteX4" fmla="*/ 638690 w 819010"/>
                <a:gd name="connsiteY4" fmla="*/ 461920 h 592478"/>
                <a:gd name="connsiteX5" fmla="*/ 719047 w 819010"/>
                <a:gd name="connsiteY5" fmla="*/ 307074 h 592478"/>
                <a:gd name="connsiteX6" fmla="*/ 817268 w 819010"/>
                <a:gd name="connsiteY6" fmla="*/ 169578 h 592478"/>
                <a:gd name="connsiteX7" fmla="*/ 630336 w 819010"/>
                <a:gd name="connsiteY7" fmla="*/ 143301 h 592478"/>
                <a:gd name="connsiteX8" fmla="*/ 357381 w 819010"/>
                <a:gd name="connsiteY8" fmla="*/ 0 h 592478"/>
                <a:gd name="connsiteX0" fmla="*/ 200013 w 661644"/>
                <a:gd name="connsiteY0" fmla="*/ 0 h 546764"/>
                <a:gd name="connsiteX1" fmla="*/ 18162 w 661644"/>
                <a:gd name="connsiteY1" fmla="*/ 165520 h 546764"/>
                <a:gd name="connsiteX2" fmla="*/ 39793 w 661644"/>
                <a:gd name="connsiteY2" fmla="*/ 351755 h 546764"/>
                <a:gd name="connsiteX3" fmla="*/ 312848 w 661644"/>
                <a:gd name="connsiteY3" fmla="*/ 543376 h 546764"/>
                <a:gd name="connsiteX4" fmla="*/ 481322 w 661644"/>
                <a:gd name="connsiteY4" fmla="*/ 461920 h 546764"/>
                <a:gd name="connsiteX5" fmla="*/ 561679 w 661644"/>
                <a:gd name="connsiteY5" fmla="*/ 307074 h 546764"/>
                <a:gd name="connsiteX6" fmla="*/ 659900 w 661644"/>
                <a:gd name="connsiteY6" fmla="*/ 169578 h 546764"/>
                <a:gd name="connsiteX7" fmla="*/ 472968 w 661644"/>
                <a:gd name="connsiteY7" fmla="*/ 143301 h 546764"/>
                <a:gd name="connsiteX8" fmla="*/ 200013 w 661644"/>
                <a:gd name="connsiteY8" fmla="*/ 0 h 546764"/>
                <a:gd name="connsiteX0" fmla="*/ 179288 w 640917"/>
                <a:gd name="connsiteY0" fmla="*/ 0 h 546762"/>
                <a:gd name="connsiteX1" fmla="*/ 40362 w 640917"/>
                <a:gd name="connsiteY1" fmla="*/ 165520 h 546762"/>
                <a:gd name="connsiteX2" fmla="*/ 19068 w 640917"/>
                <a:gd name="connsiteY2" fmla="*/ 351755 h 546762"/>
                <a:gd name="connsiteX3" fmla="*/ 292123 w 640917"/>
                <a:gd name="connsiteY3" fmla="*/ 543376 h 546762"/>
                <a:gd name="connsiteX4" fmla="*/ 460597 w 640917"/>
                <a:gd name="connsiteY4" fmla="*/ 461920 h 546762"/>
                <a:gd name="connsiteX5" fmla="*/ 540954 w 640917"/>
                <a:gd name="connsiteY5" fmla="*/ 307074 h 546762"/>
                <a:gd name="connsiteX6" fmla="*/ 639175 w 640917"/>
                <a:gd name="connsiteY6" fmla="*/ 169578 h 546762"/>
                <a:gd name="connsiteX7" fmla="*/ 452243 w 640917"/>
                <a:gd name="connsiteY7" fmla="*/ 143301 h 546762"/>
                <a:gd name="connsiteX8" fmla="*/ 179288 w 640917"/>
                <a:gd name="connsiteY8" fmla="*/ 0 h 546762"/>
                <a:gd name="connsiteX0" fmla="*/ 144831 w 606462"/>
                <a:gd name="connsiteY0" fmla="*/ 0 h 544505"/>
                <a:gd name="connsiteX1" fmla="*/ 5905 w 606462"/>
                <a:gd name="connsiteY1" fmla="*/ 165520 h 544505"/>
                <a:gd name="connsiteX2" fmla="*/ 48999 w 606462"/>
                <a:gd name="connsiteY2" fmla="*/ 405412 h 544505"/>
                <a:gd name="connsiteX3" fmla="*/ 257666 w 606462"/>
                <a:gd name="connsiteY3" fmla="*/ 543376 h 544505"/>
                <a:gd name="connsiteX4" fmla="*/ 426140 w 606462"/>
                <a:gd name="connsiteY4" fmla="*/ 461920 h 544505"/>
                <a:gd name="connsiteX5" fmla="*/ 506497 w 606462"/>
                <a:gd name="connsiteY5" fmla="*/ 307074 h 544505"/>
                <a:gd name="connsiteX6" fmla="*/ 604718 w 606462"/>
                <a:gd name="connsiteY6" fmla="*/ 169578 h 544505"/>
                <a:gd name="connsiteX7" fmla="*/ 417786 w 606462"/>
                <a:gd name="connsiteY7" fmla="*/ 143301 h 544505"/>
                <a:gd name="connsiteX8" fmla="*/ 144831 w 606462"/>
                <a:gd name="connsiteY8" fmla="*/ 0 h 544505"/>
                <a:gd name="connsiteX0" fmla="*/ 143101 w 604730"/>
                <a:gd name="connsiteY0" fmla="*/ 0 h 555089"/>
                <a:gd name="connsiteX1" fmla="*/ 4175 w 604730"/>
                <a:gd name="connsiteY1" fmla="*/ 165520 h 555089"/>
                <a:gd name="connsiteX2" fmla="*/ 47269 w 604730"/>
                <a:gd name="connsiteY2" fmla="*/ 405412 h 555089"/>
                <a:gd name="connsiteX3" fmla="*/ 159355 w 604730"/>
                <a:gd name="connsiteY3" fmla="*/ 554108 h 555089"/>
                <a:gd name="connsiteX4" fmla="*/ 424410 w 604730"/>
                <a:gd name="connsiteY4" fmla="*/ 461920 h 555089"/>
                <a:gd name="connsiteX5" fmla="*/ 504767 w 604730"/>
                <a:gd name="connsiteY5" fmla="*/ 307074 h 555089"/>
                <a:gd name="connsiteX6" fmla="*/ 602988 w 604730"/>
                <a:gd name="connsiteY6" fmla="*/ 169578 h 555089"/>
                <a:gd name="connsiteX7" fmla="*/ 416056 w 604730"/>
                <a:gd name="connsiteY7" fmla="*/ 143301 h 555089"/>
                <a:gd name="connsiteX8" fmla="*/ 143101 w 604730"/>
                <a:gd name="connsiteY8" fmla="*/ 0 h 555089"/>
                <a:gd name="connsiteX0" fmla="*/ 146267 w 607898"/>
                <a:gd name="connsiteY0" fmla="*/ 0 h 554524"/>
                <a:gd name="connsiteX1" fmla="*/ 7341 w 607898"/>
                <a:gd name="connsiteY1" fmla="*/ 165520 h 554524"/>
                <a:gd name="connsiteX2" fmla="*/ 34338 w 607898"/>
                <a:gd name="connsiteY2" fmla="*/ 426875 h 554524"/>
                <a:gd name="connsiteX3" fmla="*/ 162521 w 607898"/>
                <a:gd name="connsiteY3" fmla="*/ 554108 h 554524"/>
                <a:gd name="connsiteX4" fmla="*/ 427576 w 607898"/>
                <a:gd name="connsiteY4" fmla="*/ 461920 h 554524"/>
                <a:gd name="connsiteX5" fmla="*/ 507933 w 607898"/>
                <a:gd name="connsiteY5" fmla="*/ 307074 h 554524"/>
                <a:gd name="connsiteX6" fmla="*/ 606154 w 607898"/>
                <a:gd name="connsiteY6" fmla="*/ 169578 h 554524"/>
                <a:gd name="connsiteX7" fmla="*/ 419222 w 607898"/>
                <a:gd name="connsiteY7" fmla="*/ 143301 h 554524"/>
                <a:gd name="connsiteX8" fmla="*/ 146267 w 607898"/>
                <a:gd name="connsiteY8" fmla="*/ 0 h 554524"/>
                <a:gd name="connsiteX0" fmla="*/ 146267 w 607963"/>
                <a:gd name="connsiteY0" fmla="*/ 0 h 554158"/>
                <a:gd name="connsiteX1" fmla="*/ 7341 w 607963"/>
                <a:gd name="connsiteY1" fmla="*/ 165520 h 554158"/>
                <a:gd name="connsiteX2" fmla="*/ 34338 w 607963"/>
                <a:gd name="connsiteY2" fmla="*/ 426875 h 554158"/>
                <a:gd name="connsiteX3" fmla="*/ 162521 w 607963"/>
                <a:gd name="connsiteY3" fmla="*/ 554108 h 554158"/>
                <a:gd name="connsiteX4" fmla="*/ 406114 w 607963"/>
                <a:gd name="connsiteY4" fmla="*/ 440458 h 554158"/>
                <a:gd name="connsiteX5" fmla="*/ 507933 w 607963"/>
                <a:gd name="connsiteY5" fmla="*/ 307074 h 554158"/>
                <a:gd name="connsiteX6" fmla="*/ 606154 w 607963"/>
                <a:gd name="connsiteY6" fmla="*/ 169578 h 554158"/>
                <a:gd name="connsiteX7" fmla="*/ 419222 w 607963"/>
                <a:gd name="connsiteY7" fmla="*/ 143301 h 554158"/>
                <a:gd name="connsiteX8" fmla="*/ 146267 w 607963"/>
                <a:gd name="connsiteY8" fmla="*/ 0 h 554158"/>
                <a:gd name="connsiteX0" fmla="*/ 198066 w 611472"/>
                <a:gd name="connsiteY0" fmla="*/ 0 h 527329"/>
                <a:gd name="connsiteX1" fmla="*/ 10850 w 611472"/>
                <a:gd name="connsiteY1" fmla="*/ 138691 h 527329"/>
                <a:gd name="connsiteX2" fmla="*/ 37847 w 611472"/>
                <a:gd name="connsiteY2" fmla="*/ 400046 h 527329"/>
                <a:gd name="connsiteX3" fmla="*/ 166030 w 611472"/>
                <a:gd name="connsiteY3" fmla="*/ 527279 h 527329"/>
                <a:gd name="connsiteX4" fmla="*/ 409623 w 611472"/>
                <a:gd name="connsiteY4" fmla="*/ 413629 h 527329"/>
                <a:gd name="connsiteX5" fmla="*/ 511442 w 611472"/>
                <a:gd name="connsiteY5" fmla="*/ 280245 h 527329"/>
                <a:gd name="connsiteX6" fmla="*/ 609663 w 611472"/>
                <a:gd name="connsiteY6" fmla="*/ 142749 h 527329"/>
                <a:gd name="connsiteX7" fmla="*/ 422731 w 611472"/>
                <a:gd name="connsiteY7" fmla="*/ 116472 h 527329"/>
                <a:gd name="connsiteX8" fmla="*/ 198066 w 611472"/>
                <a:gd name="connsiteY8" fmla="*/ 0 h 527329"/>
                <a:gd name="connsiteX0" fmla="*/ 198066 w 611472"/>
                <a:gd name="connsiteY0" fmla="*/ 0 h 527329"/>
                <a:gd name="connsiteX1" fmla="*/ 10850 w 611472"/>
                <a:gd name="connsiteY1" fmla="*/ 181616 h 527329"/>
                <a:gd name="connsiteX2" fmla="*/ 37847 w 611472"/>
                <a:gd name="connsiteY2" fmla="*/ 400046 h 527329"/>
                <a:gd name="connsiteX3" fmla="*/ 166030 w 611472"/>
                <a:gd name="connsiteY3" fmla="*/ 527279 h 527329"/>
                <a:gd name="connsiteX4" fmla="*/ 409623 w 611472"/>
                <a:gd name="connsiteY4" fmla="*/ 413629 h 527329"/>
                <a:gd name="connsiteX5" fmla="*/ 511442 w 611472"/>
                <a:gd name="connsiteY5" fmla="*/ 280245 h 527329"/>
                <a:gd name="connsiteX6" fmla="*/ 609663 w 611472"/>
                <a:gd name="connsiteY6" fmla="*/ 142749 h 527329"/>
                <a:gd name="connsiteX7" fmla="*/ 422731 w 611472"/>
                <a:gd name="connsiteY7" fmla="*/ 116472 h 527329"/>
                <a:gd name="connsiteX8" fmla="*/ 198066 w 611472"/>
                <a:gd name="connsiteY8" fmla="*/ 0 h 527329"/>
                <a:gd name="connsiteX0" fmla="*/ 208572 w 621978"/>
                <a:gd name="connsiteY0" fmla="*/ 0 h 527297"/>
                <a:gd name="connsiteX1" fmla="*/ 21356 w 621978"/>
                <a:gd name="connsiteY1" fmla="*/ 181616 h 527297"/>
                <a:gd name="connsiteX2" fmla="*/ 21525 w 621978"/>
                <a:gd name="connsiteY2" fmla="*/ 405413 h 527297"/>
                <a:gd name="connsiteX3" fmla="*/ 176536 w 621978"/>
                <a:gd name="connsiteY3" fmla="*/ 527279 h 527297"/>
                <a:gd name="connsiteX4" fmla="*/ 420129 w 621978"/>
                <a:gd name="connsiteY4" fmla="*/ 413629 h 527297"/>
                <a:gd name="connsiteX5" fmla="*/ 521948 w 621978"/>
                <a:gd name="connsiteY5" fmla="*/ 280245 h 527297"/>
                <a:gd name="connsiteX6" fmla="*/ 620169 w 621978"/>
                <a:gd name="connsiteY6" fmla="*/ 142749 h 527297"/>
                <a:gd name="connsiteX7" fmla="*/ 433237 w 621978"/>
                <a:gd name="connsiteY7" fmla="*/ 116472 h 527297"/>
                <a:gd name="connsiteX8" fmla="*/ 208572 w 621978"/>
                <a:gd name="connsiteY8" fmla="*/ 0 h 5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1978" h="527297">
                  <a:moveTo>
                    <a:pt x="208572" y="0"/>
                  </a:moveTo>
                  <a:cubicBezTo>
                    <a:pt x="138136" y="19799"/>
                    <a:pt x="52530" y="114047"/>
                    <a:pt x="21356" y="181616"/>
                  </a:cubicBezTo>
                  <a:cubicBezTo>
                    <a:pt x="-9818" y="249185"/>
                    <a:pt x="-4338" y="347803"/>
                    <a:pt x="21525" y="405413"/>
                  </a:cubicBezTo>
                  <a:cubicBezTo>
                    <a:pt x="47388" y="463024"/>
                    <a:pt x="110102" y="525910"/>
                    <a:pt x="176536" y="527279"/>
                  </a:cubicBezTo>
                  <a:cubicBezTo>
                    <a:pt x="242970" y="528648"/>
                    <a:pt x="362560" y="454801"/>
                    <a:pt x="420129" y="413629"/>
                  </a:cubicBezTo>
                  <a:cubicBezTo>
                    <a:pt x="477698" y="372457"/>
                    <a:pt x="488608" y="325392"/>
                    <a:pt x="521948" y="280245"/>
                  </a:cubicBezTo>
                  <a:cubicBezTo>
                    <a:pt x="555288" y="235098"/>
                    <a:pt x="634954" y="170045"/>
                    <a:pt x="620169" y="142749"/>
                  </a:cubicBezTo>
                  <a:cubicBezTo>
                    <a:pt x="605384" y="115454"/>
                    <a:pt x="501836" y="140263"/>
                    <a:pt x="433237" y="116472"/>
                  </a:cubicBezTo>
                  <a:cubicBezTo>
                    <a:pt x="364638" y="92681"/>
                    <a:pt x="279007" y="28492"/>
                    <a:pt x="208572" y="0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orme libre 24"/>
            <p:cNvSpPr/>
            <p:nvPr/>
          </p:nvSpPr>
          <p:spPr bwMode="auto">
            <a:xfrm>
              <a:off x="5959603" y="5970531"/>
              <a:ext cx="140179" cy="172223"/>
            </a:xfrm>
            <a:custGeom>
              <a:avLst/>
              <a:gdLst>
                <a:gd name="connsiteX0" fmla="*/ 95179 w 95179"/>
                <a:gd name="connsiteY0" fmla="*/ 0 h 98579"/>
                <a:gd name="connsiteX1" fmla="*/ 33992 w 95179"/>
                <a:gd name="connsiteY1" fmla="*/ 37392 h 98579"/>
                <a:gd name="connsiteX2" fmla="*/ 0 w 95179"/>
                <a:gd name="connsiteY2" fmla="*/ 98579 h 98579"/>
                <a:gd name="connsiteX3" fmla="*/ 0 w 95179"/>
                <a:gd name="connsiteY3" fmla="*/ 98579 h 9857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23794 w 118973"/>
                <a:gd name="connsiteY2" fmla="*/ 98579 h 146169"/>
                <a:gd name="connsiteX3" fmla="*/ 0 w 118973"/>
                <a:gd name="connsiteY3" fmla="*/ 146169 h 14616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10197 w 118973"/>
                <a:gd name="connsiteY2" fmla="*/ 95180 h 146169"/>
                <a:gd name="connsiteX3" fmla="*/ 0 w 118973"/>
                <a:gd name="connsiteY3" fmla="*/ 146169 h 14616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0 w 118973"/>
                <a:gd name="connsiteY2" fmla="*/ 146169 h 146169"/>
                <a:gd name="connsiteX0" fmla="*/ 118973 w 118973"/>
                <a:gd name="connsiteY0" fmla="*/ 0 h 146169"/>
                <a:gd name="connsiteX1" fmla="*/ 40789 w 118973"/>
                <a:gd name="connsiteY1" fmla="*/ 47590 h 146169"/>
                <a:gd name="connsiteX2" fmla="*/ 0 w 118973"/>
                <a:gd name="connsiteY2" fmla="*/ 146169 h 14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973" h="146169">
                  <a:moveTo>
                    <a:pt x="118973" y="0"/>
                  </a:moveTo>
                  <a:cubicBezTo>
                    <a:pt x="96311" y="10481"/>
                    <a:pt x="60618" y="23229"/>
                    <a:pt x="40789" y="47590"/>
                  </a:cubicBezTo>
                  <a:cubicBezTo>
                    <a:pt x="20960" y="71952"/>
                    <a:pt x="12039" y="123507"/>
                    <a:pt x="0" y="146169"/>
                  </a:cubicBezTo>
                </a:path>
              </a:pathLst>
            </a:cu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Stone Sans SC ITC TT-Semi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4196040"/>
      </p:ext>
    </p:extLst>
  </p:cSld>
  <p:clrMapOvr>
    <a:masterClrMapping/>
  </p:clrMapOvr>
  <p:transition spd="slow" advClick="0" advTm="0">
    <p:wip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4"/>
          <p:cNvSpPr>
            <a:spLocks noChangeArrowheads="1"/>
          </p:cNvSpPr>
          <p:nvPr/>
        </p:nvSpPr>
        <p:spPr bwMode="auto">
          <a:xfrm>
            <a:off x="184150" y="-6350"/>
            <a:ext cx="77724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hlink"/>
              </a:buClr>
              <a:defRPr sz="2000" b="1">
                <a:solidFill>
                  <a:srgbClr val="144C38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bg2"/>
              </a:buClr>
              <a:buChar char="•"/>
              <a:defRPr>
                <a:solidFill>
                  <a:schemeClr val="bg2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Char char="•"/>
              <a:defRPr sz="16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hlink"/>
              </a:buClr>
              <a:buFont typeface="Times" pitchFamily="18" charset="0"/>
              <a:buChar char="•"/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</a:pPr>
            <a:r>
              <a:rPr lang="fr-FR" altLang="en-US" sz="3200" b="0" u="sng" dirty="0" err="1" smtClean="0">
                <a:solidFill>
                  <a:srgbClr val="8C0009"/>
                </a:solidFill>
              </a:rPr>
              <a:t>Thank</a:t>
            </a:r>
            <a:r>
              <a:rPr lang="fr-FR" altLang="en-US" sz="3200" b="0" u="sng" dirty="0" smtClean="0">
                <a:solidFill>
                  <a:srgbClr val="8C0009"/>
                </a:solidFill>
              </a:rPr>
              <a:t> </a:t>
            </a:r>
            <a:r>
              <a:rPr lang="fr-FR" altLang="en-US" sz="3200" b="0" u="sng" dirty="0" err="1" smtClean="0">
                <a:solidFill>
                  <a:srgbClr val="8C0009"/>
                </a:solidFill>
              </a:rPr>
              <a:t>you</a:t>
            </a:r>
            <a:endParaRPr lang="fr-FR" altLang="en-US" sz="3200" b="0" u="sng" dirty="0" smtClean="0">
              <a:solidFill>
                <a:srgbClr val="8C0009"/>
              </a:solidFill>
            </a:endParaRPr>
          </a:p>
        </p:txBody>
      </p:sp>
      <p:sp>
        <p:nvSpPr>
          <p:cNvPr id="5" name="Forme libre 4"/>
          <p:cNvSpPr/>
          <p:nvPr/>
        </p:nvSpPr>
        <p:spPr>
          <a:xfrm>
            <a:off x="3760644" y="4358394"/>
            <a:ext cx="423660" cy="1195426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882" h="1189855">
                <a:moveTo>
                  <a:pt x="244233" y="37412"/>
                </a:moveTo>
                <a:cubicBezTo>
                  <a:pt x="270509" y="112736"/>
                  <a:pt x="242482" y="412281"/>
                  <a:pt x="254744" y="552419"/>
                </a:cubicBezTo>
                <a:cubicBezTo>
                  <a:pt x="267006" y="692557"/>
                  <a:pt x="303792" y="802915"/>
                  <a:pt x="317806" y="878239"/>
                </a:cubicBezTo>
                <a:cubicBezTo>
                  <a:pt x="331820" y="953563"/>
                  <a:pt x="363350" y="962323"/>
                  <a:pt x="338826" y="1004364"/>
                </a:cubicBezTo>
                <a:cubicBezTo>
                  <a:pt x="314302" y="1046405"/>
                  <a:pt x="226716" y="1100709"/>
                  <a:pt x="170661" y="1130488"/>
                </a:cubicBezTo>
                <a:cubicBezTo>
                  <a:pt x="114606" y="1160267"/>
                  <a:pt x="18260" y="1207563"/>
                  <a:pt x="2495" y="1183039"/>
                </a:cubicBezTo>
                <a:cubicBezTo>
                  <a:pt x="-13270" y="1158515"/>
                  <a:pt x="49792" y="1023633"/>
                  <a:pt x="76068" y="983343"/>
                </a:cubicBezTo>
                <a:cubicBezTo>
                  <a:pt x="102344" y="943053"/>
                  <a:pt x="154896" y="1007867"/>
                  <a:pt x="160151" y="941301"/>
                </a:cubicBezTo>
                <a:cubicBezTo>
                  <a:pt x="165406" y="874735"/>
                  <a:pt x="118109" y="724088"/>
                  <a:pt x="107599" y="583950"/>
                </a:cubicBezTo>
                <a:cubicBezTo>
                  <a:pt x="97089" y="443812"/>
                  <a:pt x="74317" y="191564"/>
                  <a:pt x="97089" y="100474"/>
                </a:cubicBezTo>
                <a:cubicBezTo>
                  <a:pt x="119861" y="9384"/>
                  <a:pt x="217957" y="-37912"/>
                  <a:pt x="244233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orme libre 6"/>
          <p:cNvSpPr/>
          <p:nvPr/>
        </p:nvSpPr>
        <p:spPr>
          <a:xfrm>
            <a:off x="3366101" y="3999888"/>
            <a:ext cx="412178" cy="1124330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454" h="1119091">
                <a:moveTo>
                  <a:pt x="234051" y="37412"/>
                </a:moveTo>
                <a:cubicBezTo>
                  <a:pt x="260327" y="112736"/>
                  <a:pt x="232300" y="412281"/>
                  <a:pt x="244562" y="552419"/>
                </a:cubicBezTo>
                <a:cubicBezTo>
                  <a:pt x="256824" y="692557"/>
                  <a:pt x="293610" y="802915"/>
                  <a:pt x="307624" y="878239"/>
                </a:cubicBezTo>
                <a:cubicBezTo>
                  <a:pt x="321638" y="953563"/>
                  <a:pt x="354920" y="969330"/>
                  <a:pt x="328644" y="1004364"/>
                </a:cubicBezTo>
                <a:cubicBezTo>
                  <a:pt x="302368" y="1039398"/>
                  <a:pt x="204272" y="1070929"/>
                  <a:pt x="149969" y="1088446"/>
                </a:cubicBezTo>
                <a:cubicBezTo>
                  <a:pt x="95666" y="1105963"/>
                  <a:pt x="18588" y="1133991"/>
                  <a:pt x="2823" y="1109467"/>
                </a:cubicBezTo>
                <a:cubicBezTo>
                  <a:pt x="-12942" y="1084943"/>
                  <a:pt x="41362" y="1011371"/>
                  <a:pt x="65886" y="983343"/>
                </a:cubicBezTo>
                <a:cubicBezTo>
                  <a:pt x="90410" y="955315"/>
                  <a:pt x="144714" y="1007867"/>
                  <a:pt x="149969" y="941301"/>
                </a:cubicBezTo>
                <a:cubicBezTo>
                  <a:pt x="155224" y="874735"/>
                  <a:pt x="107927" y="724088"/>
                  <a:pt x="97417" y="583950"/>
                </a:cubicBezTo>
                <a:cubicBezTo>
                  <a:pt x="86907" y="443812"/>
                  <a:pt x="64135" y="191564"/>
                  <a:pt x="86907" y="100474"/>
                </a:cubicBezTo>
                <a:cubicBezTo>
                  <a:pt x="109679" y="9384"/>
                  <a:pt x="207775" y="-37912"/>
                  <a:pt x="234051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orme libre 7"/>
          <p:cNvSpPr/>
          <p:nvPr/>
        </p:nvSpPr>
        <p:spPr>
          <a:xfrm>
            <a:off x="5649113" y="4233498"/>
            <a:ext cx="538218" cy="1152594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  <a:gd name="connsiteX0" fmla="*/ 337547 w 441950"/>
              <a:gd name="connsiteY0" fmla="*/ 37412 h 1147223"/>
              <a:gd name="connsiteX1" fmla="*/ 348058 w 441950"/>
              <a:gd name="connsiteY1" fmla="*/ 552419 h 1147223"/>
              <a:gd name="connsiteX2" fmla="*/ 411120 w 441950"/>
              <a:gd name="connsiteY2" fmla="*/ 878239 h 1147223"/>
              <a:gd name="connsiteX3" fmla="*/ 432140 w 441950"/>
              <a:gd name="connsiteY3" fmla="*/ 1004364 h 1147223"/>
              <a:gd name="connsiteX4" fmla="*/ 253465 w 441950"/>
              <a:gd name="connsiteY4" fmla="*/ 1088446 h 1147223"/>
              <a:gd name="connsiteX5" fmla="*/ 1216 w 441950"/>
              <a:gd name="connsiteY5" fmla="*/ 1140998 h 1147223"/>
              <a:gd name="connsiteX6" fmla="*/ 169382 w 441950"/>
              <a:gd name="connsiteY6" fmla="*/ 983343 h 1147223"/>
              <a:gd name="connsiteX7" fmla="*/ 253465 w 441950"/>
              <a:gd name="connsiteY7" fmla="*/ 941301 h 1147223"/>
              <a:gd name="connsiteX8" fmla="*/ 200913 w 441950"/>
              <a:gd name="connsiteY8" fmla="*/ 583950 h 1147223"/>
              <a:gd name="connsiteX9" fmla="*/ 190403 w 441950"/>
              <a:gd name="connsiteY9" fmla="*/ 100474 h 1147223"/>
              <a:gd name="connsiteX10" fmla="*/ 337547 w 441950"/>
              <a:gd name="connsiteY10" fmla="*/ 37412 h 114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950" h="1147223">
                <a:moveTo>
                  <a:pt x="337547" y="37412"/>
                </a:moveTo>
                <a:cubicBezTo>
                  <a:pt x="363823" y="112736"/>
                  <a:pt x="335796" y="412281"/>
                  <a:pt x="348058" y="552419"/>
                </a:cubicBezTo>
                <a:cubicBezTo>
                  <a:pt x="360320" y="692557"/>
                  <a:pt x="397106" y="802915"/>
                  <a:pt x="411120" y="878239"/>
                </a:cubicBezTo>
                <a:cubicBezTo>
                  <a:pt x="425134" y="953563"/>
                  <a:pt x="458416" y="969330"/>
                  <a:pt x="432140" y="1004364"/>
                </a:cubicBezTo>
                <a:cubicBezTo>
                  <a:pt x="405864" y="1039398"/>
                  <a:pt x="325286" y="1065674"/>
                  <a:pt x="253465" y="1088446"/>
                </a:cubicBezTo>
                <a:cubicBezTo>
                  <a:pt x="181644" y="1111218"/>
                  <a:pt x="16981" y="1165522"/>
                  <a:pt x="1216" y="1140998"/>
                </a:cubicBezTo>
                <a:cubicBezTo>
                  <a:pt x="-14549" y="1116474"/>
                  <a:pt x="127341" y="1016626"/>
                  <a:pt x="169382" y="983343"/>
                </a:cubicBezTo>
                <a:cubicBezTo>
                  <a:pt x="211424" y="950060"/>
                  <a:pt x="248210" y="1007867"/>
                  <a:pt x="253465" y="941301"/>
                </a:cubicBezTo>
                <a:cubicBezTo>
                  <a:pt x="258720" y="874735"/>
                  <a:pt x="211423" y="724088"/>
                  <a:pt x="200913" y="583950"/>
                </a:cubicBezTo>
                <a:cubicBezTo>
                  <a:pt x="190403" y="443812"/>
                  <a:pt x="167631" y="191564"/>
                  <a:pt x="190403" y="100474"/>
                </a:cubicBezTo>
                <a:cubicBezTo>
                  <a:pt x="213175" y="9384"/>
                  <a:pt x="311271" y="-37912"/>
                  <a:pt x="337547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orme libre 8"/>
          <p:cNvSpPr/>
          <p:nvPr/>
        </p:nvSpPr>
        <p:spPr>
          <a:xfrm>
            <a:off x="5161301" y="3926097"/>
            <a:ext cx="538218" cy="1152594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  <a:gd name="connsiteX0" fmla="*/ 337547 w 441950"/>
              <a:gd name="connsiteY0" fmla="*/ 37412 h 1147223"/>
              <a:gd name="connsiteX1" fmla="*/ 348058 w 441950"/>
              <a:gd name="connsiteY1" fmla="*/ 552419 h 1147223"/>
              <a:gd name="connsiteX2" fmla="*/ 411120 w 441950"/>
              <a:gd name="connsiteY2" fmla="*/ 878239 h 1147223"/>
              <a:gd name="connsiteX3" fmla="*/ 432140 w 441950"/>
              <a:gd name="connsiteY3" fmla="*/ 1004364 h 1147223"/>
              <a:gd name="connsiteX4" fmla="*/ 253465 w 441950"/>
              <a:gd name="connsiteY4" fmla="*/ 1088446 h 1147223"/>
              <a:gd name="connsiteX5" fmla="*/ 1216 w 441950"/>
              <a:gd name="connsiteY5" fmla="*/ 1140998 h 1147223"/>
              <a:gd name="connsiteX6" fmla="*/ 169382 w 441950"/>
              <a:gd name="connsiteY6" fmla="*/ 983343 h 1147223"/>
              <a:gd name="connsiteX7" fmla="*/ 253465 w 441950"/>
              <a:gd name="connsiteY7" fmla="*/ 941301 h 1147223"/>
              <a:gd name="connsiteX8" fmla="*/ 200913 w 441950"/>
              <a:gd name="connsiteY8" fmla="*/ 583950 h 1147223"/>
              <a:gd name="connsiteX9" fmla="*/ 190403 w 441950"/>
              <a:gd name="connsiteY9" fmla="*/ 100474 h 1147223"/>
              <a:gd name="connsiteX10" fmla="*/ 337547 w 441950"/>
              <a:gd name="connsiteY10" fmla="*/ 37412 h 114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950" h="1147223">
                <a:moveTo>
                  <a:pt x="337547" y="37412"/>
                </a:moveTo>
                <a:cubicBezTo>
                  <a:pt x="363823" y="112736"/>
                  <a:pt x="335796" y="412281"/>
                  <a:pt x="348058" y="552419"/>
                </a:cubicBezTo>
                <a:cubicBezTo>
                  <a:pt x="360320" y="692557"/>
                  <a:pt x="397106" y="802915"/>
                  <a:pt x="411120" y="878239"/>
                </a:cubicBezTo>
                <a:cubicBezTo>
                  <a:pt x="425134" y="953563"/>
                  <a:pt x="458416" y="969330"/>
                  <a:pt x="432140" y="1004364"/>
                </a:cubicBezTo>
                <a:cubicBezTo>
                  <a:pt x="405864" y="1039398"/>
                  <a:pt x="325286" y="1065674"/>
                  <a:pt x="253465" y="1088446"/>
                </a:cubicBezTo>
                <a:cubicBezTo>
                  <a:pt x="181644" y="1111218"/>
                  <a:pt x="16981" y="1165522"/>
                  <a:pt x="1216" y="1140998"/>
                </a:cubicBezTo>
                <a:cubicBezTo>
                  <a:pt x="-14549" y="1116474"/>
                  <a:pt x="127341" y="1016626"/>
                  <a:pt x="169382" y="983343"/>
                </a:cubicBezTo>
                <a:cubicBezTo>
                  <a:pt x="211424" y="950060"/>
                  <a:pt x="248210" y="1007867"/>
                  <a:pt x="253465" y="941301"/>
                </a:cubicBezTo>
                <a:cubicBezTo>
                  <a:pt x="258720" y="874735"/>
                  <a:pt x="211423" y="724088"/>
                  <a:pt x="200913" y="583950"/>
                </a:cubicBezTo>
                <a:cubicBezTo>
                  <a:pt x="190403" y="443812"/>
                  <a:pt x="167631" y="191564"/>
                  <a:pt x="190403" y="100474"/>
                </a:cubicBezTo>
                <a:cubicBezTo>
                  <a:pt x="213175" y="9384"/>
                  <a:pt x="311271" y="-37912"/>
                  <a:pt x="337547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rme libre 3"/>
          <p:cNvSpPr/>
          <p:nvPr/>
        </p:nvSpPr>
        <p:spPr>
          <a:xfrm>
            <a:off x="3323474" y="1570368"/>
            <a:ext cx="3576155" cy="3027234"/>
          </a:xfrm>
          <a:custGeom>
            <a:avLst/>
            <a:gdLst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74046 h 3013127"/>
              <a:gd name="connsiteX3" fmla="*/ 601026 w 2934323"/>
              <a:gd name="connsiteY3" fmla="*/ 426598 h 3013127"/>
              <a:gd name="connsiteX4" fmla="*/ 622047 w 2934323"/>
              <a:gd name="connsiteY4" fmla="*/ 132308 h 3013127"/>
              <a:gd name="connsiteX5" fmla="*/ 832254 w 2934323"/>
              <a:gd name="connsiteY5" fmla="*/ 6184 h 3013127"/>
              <a:gd name="connsiteX6" fmla="*/ 968888 w 2934323"/>
              <a:gd name="connsiteY6" fmla="*/ 37715 h 3013127"/>
              <a:gd name="connsiteX7" fmla="*/ 1147564 w 2934323"/>
              <a:gd name="connsiteY7" fmla="*/ 195370 h 3013127"/>
              <a:gd name="connsiteX8" fmla="*/ 1305219 w 2934323"/>
              <a:gd name="connsiteY8" fmla="*/ 27204 h 3013127"/>
              <a:gd name="connsiteX9" fmla="*/ 1504916 w 2934323"/>
              <a:gd name="connsiteY9" fmla="*/ 16694 h 3013127"/>
              <a:gd name="connsiteX10" fmla="*/ 1673082 w 2934323"/>
              <a:gd name="connsiteY10" fmla="*/ 163839 h 3013127"/>
              <a:gd name="connsiteX11" fmla="*/ 1704613 w 2934323"/>
              <a:gd name="connsiteY11" fmla="*/ 289963 h 3013127"/>
              <a:gd name="connsiteX12" fmla="*/ 1914819 w 2934323"/>
              <a:gd name="connsiteY12" fmla="*/ 90266 h 3013127"/>
              <a:gd name="connsiteX13" fmla="*/ 2082985 w 2934323"/>
              <a:gd name="connsiteY13" fmla="*/ 153329 h 3013127"/>
              <a:gd name="connsiteX14" fmla="*/ 2156557 w 2934323"/>
              <a:gd name="connsiteY14" fmla="*/ 321494 h 3013127"/>
              <a:gd name="connsiteX15" fmla="*/ 2114516 w 2934323"/>
              <a:gd name="connsiteY15" fmla="*/ 426598 h 3013127"/>
              <a:gd name="connsiteX16" fmla="*/ 2398295 w 2934323"/>
              <a:gd name="connsiteY16" fmla="*/ 374046 h 3013127"/>
              <a:gd name="connsiteX17" fmla="*/ 2482378 w 2934323"/>
              <a:gd name="connsiteY17" fmla="*/ 521191 h 3013127"/>
              <a:gd name="connsiteX18" fmla="*/ 2398295 w 2934323"/>
              <a:gd name="connsiteY18" fmla="*/ 762929 h 3013127"/>
              <a:gd name="connsiteX19" fmla="*/ 2576971 w 2934323"/>
              <a:gd name="connsiteY19" fmla="*/ 762929 h 3013127"/>
              <a:gd name="connsiteX20" fmla="*/ 2766157 w 2934323"/>
              <a:gd name="connsiteY20" fmla="*/ 889053 h 3013127"/>
              <a:gd name="connsiteX21" fmla="*/ 2692585 w 2934323"/>
              <a:gd name="connsiteY21" fmla="*/ 1099260 h 3013127"/>
              <a:gd name="connsiteX22" fmla="*/ 2566461 w 2934323"/>
              <a:gd name="connsiteY22" fmla="*/ 1204363 h 3013127"/>
              <a:gd name="connsiteX23" fmla="*/ 2860751 w 2934323"/>
              <a:gd name="connsiteY23" fmla="*/ 1235894 h 3013127"/>
              <a:gd name="connsiteX24" fmla="*/ 2934323 w 2934323"/>
              <a:gd name="connsiteY24" fmla="*/ 1425080 h 3013127"/>
              <a:gd name="connsiteX25" fmla="*/ 2787178 w 2934323"/>
              <a:gd name="connsiteY25" fmla="*/ 1572225 h 3013127"/>
              <a:gd name="connsiteX26" fmla="*/ 2661054 w 2934323"/>
              <a:gd name="connsiteY26" fmla="*/ 1645798 h 3013127"/>
              <a:gd name="connsiteX27" fmla="*/ 2797688 w 2934323"/>
              <a:gd name="connsiteY27" fmla="*/ 1803453 h 3013127"/>
              <a:gd name="connsiteX28" fmla="*/ 2829219 w 2934323"/>
              <a:gd name="connsiteY28" fmla="*/ 1992639 h 3013127"/>
              <a:gd name="connsiteX29" fmla="*/ 2545440 w 2934323"/>
              <a:gd name="connsiteY29" fmla="*/ 2055701 h 3013127"/>
              <a:gd name="connsiteX30" fmla="*/ 2713606 w 2934323"/>
              <a:gd name="connsiteY30" fmla="*/ 2244887 h 3013127"/>
              <a:gd name="connsiteX31" fmla="*/ 2682075 w 2934323"/>
              <a:gd name="connsiteY31" fmla="*/ 2360501 h 3013127"/>
              <a:gd name="connsiteX32" fmla="*/ 2534930 w 2934323"/>
              <a:gd name="connsiteY32" fmla="*/ 2402542 h 3013127"/>
              <a:gd name="connsiteX33" fmla="*/ 2387785 w 2934323"/>
              <a:gd name="connsiteY33" fmla="*/ 2392032 h 3013127"/>
              <a:gd name="connsiteX34" fmla="*/ 2461357 w 2934323"/>
              <a:gd name="connsiteY34" fmla="*/ 2560198 h 3013127"/>
              <a:gd name="connsiteX35" fmla="*/ 2356254 w 2934323"/>
              <a:gd name="connsiteY35" fmla="*/ 2728363 h 3013127"/>
              <a:gd name="connsiteX36" fmla="*/ 2209109 w 2934323"/>
              <a:gd name="connsiteY36" fmla="*/ 2749384 h 3013127"/>
              <a:gd name="connsiteX37" fmla="*/ 2125026 w 2934323"/>
              <a:gd name="connsiteY37" fmla="*/ 2654791 h 3013127"/>
              <a:gd name="connsiteX38" fmla="*/ 2104006 w 2934323"/>
              <a:gd name="connsiteY38" fmla="*/ 2843977 h 3013127"/>
              <a:gd name="connsiteX39" fmla="*/ 1956861 w 2934323"/>
              <a:gd name="connsiteY39" fmla="*/ 2886018 h 3013127"/>
              <a:gd name="connsiteX40" fmla="*/ 1788695 w 2934323"/>
              <a:gd name="connsiteY40" fmla="*/ 2728363 h 3013127"/>
              <a:gd name="connsiteX41" fmla="*/ 1736144 w 2934323"/>
              <a:gd name="connsiteY41" fmla="*/ 2907039 h 3013127"/>
              <a:gd name="connsiteX42" fmla="*/ 1620530 w 2934323"/>
              <a:gd name="connsiteY42" fmla="*/ 2970101 h 3013127"/>
              <a:gd name="connsiteX43" fmla="*/ 1441854 w 2934323"/>
              <a:gd name="connsiteY43" fmla="*/ 2907039 h 3013127"/>
              <a:gd name="connsiteX44" fmla="*/ 1410323 w 2934323"/>
              <a:gd name="connsiteY44" fmla="*/ 2791425 h 3013127"/>
              <a:gd name="connsiteX45" fmla="*/ 1347261 w 2934323"/>
              <a:gd name="connsiteY45" fmla="*/ 2980611 h 3013127"/>
              <a:gd name="connsiteX46" fmla="*/ 1179095 w 2934323"/>
              <a:gd name="connsiteY46" fmla="*/ 3012142 h 3013127"/>
              <a:gd name="connsiteX47" fmla="*/ 1095013 w 2934323"/>
              <a:gd name="connsiteY47" fmla="*/ 2970101 h 3013127"/>
              <a:gd name="connsiteX48" fmla="*/ 1073992 w 2934323"/>
              <a:gd name="connsiteY48" fmla="*/ 2812446 h 3013127"/>
              <a:gd name="connsiteX49" fmla="*/ 937357 w 2934323"/>
              <a:gd name="connsiteY49" fmla="*/ 2970101 h 3013127"/>
              <a:gd name="connsiteX50" fmla="*/ 800723 w 2934323"/>
              <a:gd name="connsiteY50" fmla="*/ 2980611 h 3013127"/>
              <a:gd name="connsiteX51" fmla="*/ 716640 w 2934323"/>
              <a:gd name="connsiteY51" fmla="*/ 2854487 h 3013127"/>
              <a:gd name="connsiteX52" fmla="*/ 706130 w 2934323"/>
              <a:gd name="connsiteY52" fmla="*/ 2728363 h 3013127"/>
              <a:gd name="connsiteX53" fmla="*/ 548475 w 2934323"/>
              <a:gd name="connsiteY53" fmla="*/ 2833466 h 3013127"/>
              <a:gd name="connsiteX54" fmla="*/ 422351 w 2934323"/>
              <a:gd name="connsiteY54" fmla="*/ 2854487 h 3013127"/>
              <a:gd name="connsiteX55" fmla="*/ 369799 w 2934323"/>
              <a:gd name="connsiteY55" fmla="*/ 2696832 h 3013127"/>
              <a:gd name="connsiteX56" fmla="*/ 390819 w 2934323"/>
              <a:gd name="connsiteY56" fmla="*/ 2612749 h 3013127"/>
              <a:gd name="connsiteX57" fmla="*/ 191123 w 2934323"/>
              <a:gd name="connsiteY57" fmla="*/ 2633770 h 3013127"/>
              <a:gd name="connsiteX58" fmla="*/ 138571 w 2934323"/>
              <a:gd name="connsiteY58" fmla="*/ 2528666 h 3013127"/>
              <a:gd name="connsiteX59" fmla="*/ 180613 w 2934323"/>
              <a:gd name="connsiteY59" fmla="*/ 2349991 h 3013127"/>
              <a:gd name="connsiteX60" fmla="*/ 96530 w 2934323"/>
              <a:gd name="connsiteY60" fmla="*/ 2339480 h 3013127"/>
              <a:gd name="connsiteX61" fmla="*/ 1937 w 2934323"/>
              <a:gd name="connsiteY61" fmla="*/ 2265908 h 3013127"/>
              <a:gd name="connsiteX62" fmla="*/ 33468 w 2934323"/>
              <a:gd name="connsiteY62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74046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545440 w 2934323"/>
              <a:gd name="connsiteY30" fmla="*/ 2055701 h 3013127"/>
              <a:gd name="connsiteX31" fmla="*/ 2713606 w 2934323"/>
              <a:gd name="connsiteY31" fmla="*/ 2244887 h 3013127"/>
              <a:gd name="connsiteX32" fmla="*/ 2682075 w 2934323"/>
              <a:gd name="connsiteY32" fmla="*/ 2360501 h 3013127"/>
              <a:gd name="connsiteX33" fmla="*/ 2534930 w 2934323"/>
              <a:gd name="connsiteY33" fmla="*/ 2402542 h 3013127"/>
              <a:gd name="connsiteX34" fmla="*/ 2387785 w 2934323"/>
              <a:gd name="connsiteY34" fmla="*/ 2392032 h 3013127"/>
              <a:gd name="connsiteX35" fmla="*/ 2461357 w 2934323"/>
              <a:gd name="connsiteY35" fmla="*/ 2560198 h 3013127"/>
              <a:gd name="connsiteX36" fmla="*/ 2356254 w 2934323"/>
              <a:gd name="connsiteY36" fmla="*/ 2728363 h 3013127"/>
              <a:gd name="connsiteX37" fmla="*/ 2209109 w 2934323"/>
              <a:gd name="connsiteY37" fmla="*/ 2749384 h 3013127"/>
              <a:gd name="connsiteX38" fmla="*/ 2125026 w 2934323"/>
              <a:gd name="connsiteY38" fmla="*/ 2654791 h 3013127"/>
              <a:gd name="connsiteX39" fmla="*/ 2104006 w 2934323"/>
              <a:gd name="connsiteY39" fmla="*/ 2843977 h 3013127"/>
              <a:gd name="connsiteX40" fmla="*/ 1956861 w 2934323"/>
              <a:gd name="connsiteY40" fmla="*/ 2886018 h 3013127"/>
              <a:gd name="connsiteX41" fmla="*/ 1788695 w 2934323"/>
              <a:gd name="connsiteY41" fmla="*/ 2728363 h 3013127"/>
              <a:gd name="connsiteX42" fmla="*/ 1736144 w 2934323"/>
              <a:gd name="connsiteY42" fmla="*/ 2907039 h 3013127"/>
              <a:gd name="connsiteX43" fmla="*/ 1620530 w 2934323"/>
              <a:gd name="connsiteY43" fmla="*/ 2970101 h 3013127"/>
              <a:gd name="connsiteX44" fmla="*/ 1441854 w 2934323"/>
              <a:gd name="connsiteY44" fmla="*/ 2907039 h 3013127"/>
              <a:gd name="connsiteX45" fmla="*/ 1410323 w 2934323"/>
              <a:gd name="connsiteY45" fmla="*/ 2791425 h 3013127"/>
              <a:gd name="connsiteX46" fmla="*/ 1347261 w 2934323"/>
              <a:gd name="connsiteY46" fmla="*/ 2980611 h 3013127"/>
              <a:gd name="connsiteX47" fmla="*/ 1179095 w 2934323"/>
              <a:gd name="connsiteY47" fmla="*/ 3012142 h 3013127"/>
              <a:gd name="connsiteX48" fmla="*/ 1095013 w 2934323"/>
              <a:gd name="connsiteY48" fmla="*/ 2970101 h 3013127"/>
              <a:gd name="connsiteX49" fmla="*/ 1073992 w 2934323"/>
              <a:gd name="connsiteY49" fmla="*/ 2812446 h 3013127"/>
              <a:gd name="connsiteX50" fmla="*/ 937357 w 2934323"/>
              <a:gd name="connsiteY50" fmla="*/ 2970101 h 3013127"/>
              <a:gd name="connsiteX51" fmla="*/ 800723 w 2934323"/>
              <a:gd name="connsiteY51" fmla="*/ 2980611 h 3013127"/>
              <a:gd name="connsiteX52" fmla="*/ 716640 w 2934323"/>
              <a:gd name="connsiteY52" fmla="*/ 2854487 h 3013127"/>
              <a:gd name="connsiteX53" fmla="*/ 706130 w 2934323"/>
              <a:gd name="connsiteY53" fmla="*/ 2728363 h 3013127"/>
              <a:gd name="connsiteX54" fmla="*/ 548475 w 2934323"/>
              <a:gd name="connsiteY54" fmla="*/ 2833466 h 3013127"/>
              <a:gd name="connsiteX55" fmla="*/ 422351 w 2934323"/>
              <a:gd name="connsiteY55" fmla="*/ 2854487 h 3013127"/>
              <a:gd name="connsiteX56" fmla="*/ 369799 w 2934323"/>
              <a:gd name="connsiteY56" fmla="*/ 2696832 h 3013127"/>
              <a:gd name="connsiteX57" fmla="*/ 390819 w 2934323"/>
              <a:gd name="connsiteY57" fmla="*/ 2612749 h 3013127"/>
              <a:gd name="connsiteX58" fmla="*/ 191123 w 2934323"/>
              <a:gd name="connsiteY58" fmla="*/ 2633770 h 3013127"/>
              <a:gd name="connsiteX59" fmla="*/ 138571 w 2934323"/>
              <a:gd name="connsiteY59" fmla="*/ 2528666 h 3013127"/>
              <a:gd name="connsiteX60" fmla="*/ 180613 w 2934323"/>
              <a:gd name="connsiteY60" fmla="*/ 2349991 h 3013127"/>
              <a:gd name="connsiteX61" fmla="*/ 96530 w 2934323"/>
              <a:gd name="connsiteY61" fmla="*/ 2339480 h 3013127"/>
              <a:gd name="connsiteX62" fmla="*/ 1937 w 2934323"/>
              <a:gd name="connsiteY62" fmla="*/ 2265908 h 3013127"/>
              <a:gd name="connsiteX63" fmla="*/ 33468 w 2934323"/>
              <a:gd name="connsiteY63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00474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545440 w 2934323"/>
              <a:gd name="connsiteY30" fmla="*/ 2055701 h 3013127"/>
              <a:gd name="connsiteX31" fmla="*/ 2713606 w 2934323"/>
              <a:gd name="connsiteY31" fmla="*/ 2244887 h 3013127"/>
              <a:gd name="connsiteX32" fmla="*/ 2682075 w 2934323"/>
              <a:gd name="connsiteY32" fmla="*/ 2360501 h 3013127"/>
              <a:gd name="connsiteX33" fmla="*/ 2534930 w 2934323"/>
              <a:gd name="connsiteY33" fmla="*/ 2402542 h 3013127"/>
              <a:gd name="connsiteX34" fmla="*/ 2387785 w 2934323"/>
              <a:gd name="connsiteY34" fmla="*/ 2392032 h 3013127"/>
              <a:gd name="connsiteX35" fmla="*/ 2461357 w 2934323"/>
              <a:gd name="connsiteY35" fmla="*/ 2560198 h 3013127"/>
              <a:gd name="connsiteX36" fmla="*/ 2356254 w 2934323"/>
              <a:gd name="connsiteY36" fmla="*/ 2728363 h 3013127"/>
              <a:gd name="connsiteX37" fmla="*/ 2209109 w 2934323"/>
              <a:gd name="connsiteY37" fmla="*/ 2749384 h 3013127"/>
              <a:gd name="connsiteX38" fmla="*/ 2125026 w 2934323"/>
              <a:gd name="connsiteY38" fmla="*/ 2654791 h 3013127"/>
              <a:gd name="connsiteX39" fmla="*/ 2104006 w 2934323"/>
              <a:gd name="connsiteY39" fmla="*/ 2843977 h 3013127"/>
              <a:gd name="connsiteX40" fmla="*/ 1956861 w 2934323"/>
              <a:gd name="connsiteY40" fmla="*/ 2886018 h 3013127"/>
              <a:gd name="connsiteX41" fmla="*/ 1788695 w 2934323"/>
              <a:gd name="connsiteY41" fmla="*/ 2728363 h 3013127"/>
              <a:gd name="connsiteX42" fmla="*/ 1736144 w 2934323"/>
              <a:gd name="connsiteY42" fmla="*/ 2907039 h 3013127"/>
              <a:gd name="connsiteX43" fmla="*/ 1620530 w 2934323"/>
              <a:gd name="connsiteY43" fmla="*/ 2970101 h 3013127"/>
              <a:gd name="connsiteX44" fmla="*/ 1441854 w 2934323"/>
              <a:gd name="connsiteY44" fmla="*/ 2907039 h 3013127"/>
              <a:gd name="connsiteX45" fmla="*/ 1410323 w 2934323"/>
              <a:gd name="connsiteY45" fmla="*/ 2791425 h 3013127"/>
              <a:gd name="connsiteX46" fmla="*/ 1347261 w 2934323"/>
              <a:gd name="connsiteY46" fmla="*/ 2980611 h 3013127"/>
              <a:gd name="connsiteX47" fmla="*/ 1179095 w 2934323"/>
              <a:gd name="connsiteY47" fmla="*/ 3012142 h 3013127"/>
              <a:gd name="connsiteX48" fmla="*/ 1095013 w 2934323"/>
              <a:gd name="connsiteY48" fmla="*/ 2970101 h 3013127"/>
              <a:gd name="connsiteX49" fmla="*/ 1073992 w 2934323"/>
              <a:gd name="connsiteY49" fmla="*/ 2812446 h 3013127"/>
              <a:gd name="connsiteX50" fmla="*/ 937357 w 2934323"/>
              <a:gd name="connsiteY50" fmla="*/ 2970101 h 3013127"/>
              <a:gd name="connsiteX51" fmla="*/ 800723 w 2934323"/>
              <a:gd name="connsiteY51" fmla="*/ 2980611 h 3013127"/>
              <a:gd name="connsiteX52" fmla="*/ 716640 w 2934323"/>
              <a:gd name="connsiteY52" fmla="*/ 2854487 h 3013127"/>
              <a:gd name="connsiteX53" fmla="*/ 706130 w 2934323"/>
              <a:gd name="connsiteY53" fmla="*/ 2728363 h 3013127"/>
              <a:gd name="connsiteX54" fmla="*/ 548475 w 2934323"/>
              <a:gd name="connsiteY54" fmla="*/ 2833466 h 3013127"/>
              <a:gd name="connsiteX55" fmla="*/ 422351 w 2934323"/>
              <a:gd name="connsiteY55" fmla="*/ 2854487 h 3013127"/>
              <a:gd name="connsiteX56" fmla="*/ 369799 w 2934323"/>
              <a:gd name="connsiteY56" fmla="*/ 2696832 h 3013127"/>
              <a:gd name="connsiteX57" fmla="*/ 390819 w 2934323"/>
              <a:gd name="connsiteY57" fmla="*/ 2612749 h 3013127"/>
              <a:gd name="connsiteX58" fmla="*/ 191123 w 2934323"/>
              <a:gd name="connsiteY58" fmla="*/ 2633770 h 3013127"/>
              <a:gd name="connsiteX59" fmla="*/ 138571 w 2934323"/>
              <a:gd name="connsiteY59" fmla="*/ 2528666 h 3013127"/>
              <a:gd name="connsiteX60" fmla="*/ 180613 w 2934323"/>
              <a:gd name="connsiteY60" fmla="*/ 2349991 h 3013127"/>
              <a:gd name="connsiteX61" fmla="*/ 96530 w 2934323"/>
              <a:gd name="connsiteY61" fmla="*/ 2339480 h 3013127"/>
              <a:gd name="connsiteX62" fmla="*/ 1937 w 2934323"/>
              <a:gd name="connsiteY62" fmla="*/ 2265908 h 3013127"/>
              <a:gd name="connsiteX63" fmla="*/ 33468 w 2934323"/>
              <a:gd name="connsiteY63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00474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713606 w 2934323"/>
              <a:gd name="connsiteY30" fmla="*/ 2076722 h 3013127"/>
              <a:gd name="connsiteX31" fmla="*/ 2545440 w 2934323"/>
              <a:gd name="connsiteY31" fmla="*/ 2055701 h 3013127"/>
              <a:gd name="connsiteX32" fmla="*/ 2713606 w 2934323"/>
              <a:gd name="connsiteY32" fmla="*/ 2244887 h 3013127"/>
              <a:gd name="connsiteX33" fmla="*/ 2682075 w 2934323"/>
              <a:gd name="connsiteY33" fmla="*/ 2360501 h 3013127"/>
              <a:gd name="connsiteX34" fmla="*/ 2534930 w 2934323"/>
              <a:gd name="connsiteY34" fmla="*/ 2402542 h 3013127"/>
              <a:gd name="connsiteX35" fmla="*/ 2387785 w 2934323"/>
              <a:gd name="connsiteY35" fmla="*/ 2392032 h 3013127"/>
              <a:gd name="connsiteX36" fmla="*/ 2461357 w 2934323"/>
              <a:gd name="connsiteY36" fmla="*/ 2560198 h 3013127"/>
              <a:gd name="connsiteX37" fmla="*/ 2356254 w 2934323"/>
              <a:gd name="connsiteY37" fmla="*/ 2728363 h 3013127"/>
              <a:gd name="connsiteX38" fmla="*/ 2209109 w 2934323"/>
              <a:gd name="connsiteY38" fmla="*/ 2749384 h 3013127"/>
              <a:gd name="connsiteX39" fmla="*/ 2125026 w 2934323"/>
              <a:gd name="connsiteY39" fmla="*/ 2654791 h 3013127"/>
              <a:gd name="connsiteX40" fmla="*/ 2104006 w 2934323"/>
              <a:gd name="connsiteY40" fmla="*/ 2843977 h 3013127"/>
              <a:gd name="connsiteX41" fmla="*/ 1956861 w 2934323"/>
              <a:gd name="connsiteY41" fmla="*/ 2886018 h 3013127"/>
              <a:gd name="connsiteX42" fmla="*/ 1788695 w 2934323"/>
              <a:gd name="connsiteY42" fmla="*/ 2728363 h 3013127"/>
              <a:gd name="connsiteX43" fmla="*/ 1736144 w 2934323"/>
              <a:gd name="connsiteY43" fmla="*/ 2907039 h 3013127"/>
              <a:gd name="connsiteX44" fmla="*/ 1620530 w 2934323"/>
              <a:gd name="connsiteY44" fmla="*/ 2970101 h 3013127"/>
              <a:gd name="connsiteX45" fmla="*/ 1441854 w 2934323"/>
              <a:gd name="connsiteY45" fmla="*/ 2907039 h 3013127"/>
              <a:gd name="connsiteX46" fmla="*/ 1410323 w 2934323"/>
              <a:gd name="connsiteY46" fmla="*/ 2791425 h 3013127"/>
              <a:gd name="connsiteX47" fmla="*/ 1347261 w 2934323"/>
              <a:gd name="connsiteY47" fmla="*/ 2980611 h 3013127"/>
              <a:gd name="connsiteX48" fmla="*/ 1179095 w 2934323"/>
              <a:gd name="connsiteY48" fmla="*/ 3012142 h 3013127"/>
              <a:gd name="connsiteX49" fmla="*/ 1095013 w 2934323"/>
              <a:gd name="connsiteY49" fmla="*/ 2970101 h 3013127"/>
              <a:gd name="connsiteX50" fmla="*/ 1073992 w 2934323"/>
              <a:gd name="connsiteY50" fmla="*/ 2812446 h 3013127"/>
              <a:gd name="connsiteX51" fmla="*/ 937357 w 2934323"/>
              <a:gd name="connsiteY51" fmla="*/ 2970101 h 3013127"/>
              <a:gd name="connsiteX52" fmla="*/ 800723 w 2934323"/>
              <a:gd name="connsiteY52" fmla="*/ 2980611 h 3013127"/>
              <a:gd name="connsiteX53" fmla="*/ 716640 w 2934323"/>
              <a:gd name="connsiteY53" fmla="*/ 2854487 h 3013127"/>
              <a:gd name="connsiteX54" fmla="*/ 706130 w 2934323"/>
              <a:gd name="connsiteY54" fmla="*/ 2728363 h 3013127"/>
              <a:gd name="connsiteX55" fmla="*/ 548475 w 2934323"/>
              <a:gd name="connsiteY55" fmla="*/ 2833466 h 3013127"/>
              <a:gd name="connsiteX56" fmla="*/ 422351 w 2934323"/>
              <a:gd name="connsiteY56" fmla="*/ 2854487 h 3013127"/>
              <a:gd name="connsiteX57" fmla="*/ 369799 w 2934323"/>
              <a:gd name="connsiteY57" fmla="*/ 2696832 h 3013127"/>
              <a:gd name="connsiteX58" fmla="*/ 390819 w 2934323"/>
              <a:gd name="connsiteY58" fmla="*/ 2612749 h 3013127"/>
              <a:gd name="connsiteX59" fmla="*/ 191123 w 2934323"/>
              <a:gd name="connsiteY59" fmla="*/ 2633770 h 3013127"/>
              <a:gd name="connsiteX60" fmla="*/ 138571 w 2934323"/>
              <a:gd name="connsiteY60" fmla="*/ 2528666 h 3013127"/>
              <a:gd name="connsiteX61" fmla="*/ 180613 w 2934323"/>
              <a:gd name="connsiteY61" fmla="*/ 2349991 h 3013127"/>
              <a:gd name="connsiteX62" fmla="*/ 96530 w 2934323"/>
              <a:gd name="connsiteY62" fmla="*/ 2339480 h 3013127"/>
              <a:gd name="connsiteX63" fmla="*/ 1937 w 2934323"/>
              <a:gd name="connsiteY63" fmla="*/ 2265908 h 3013127"/>
              <a:gd name="connsiteX64" fmla="*/ 33468 w 2934323"/>
              <a:gd name="connsiteY64" fmla="*/ 584253 h 3013127"/>
              <a:gd name="connsiteX0" fmla="*/ 33370 w 2934225"/>
              <a:gd name="connsiteY0" fmla="*/ 584253 h 3013127"/>
              <a:gd name="connsiteX1" fmla="*/ 96432 w 2934225"/>
              <a:gd name="connsiteY1" fmla="*/ 437109 h 3013127"/>
              <a:gd name="connsiteX2" fmla="*/ 243577 w 2934225"/>
              <a:gd name="connsiteY2" fmla="*/ 300474 h 3013127"/>
              <a:gd name="connsiteX3" fmla="*/ 422253 w 2934225"/>
              <a:gd name="connsiteY3" fmla="*/ 289963 h 3013127"/>
              <a:gd name="connsiteX4" fmla="*/ 600928 w 2934225"/>
              <a:gd name="connsiteY4" fmla="*/ 426598 h 3013127"/>
              <a:gd name="connsiteX5" fmla="*/ 621949 w 2934225"/>
              <a:gd name="connsiteY5" fmla="*/ 132308 h 3013127"/>
              <a:gd name="connsiteX6" fmla="*/ 832156 w 2934225"/>
              <a:gd name="connsiteY6" fmla="*/ 6184 h 3013127"/>
              <a:gd name="connsiteX7" fmla="*/ 968790 w 2934225"/>
              <a:gd name="connsiteY7" fmla="*/ 37715 h 3013127"/>
              <a:gd name="connsiteX8" fmla="*/ 1147466 w 2934225"/>
              <a:gd name="connsiteY8" fmla="*/ 195370 h 3013127"/>
              <a:gd name="connsiteX9" fmla="*/ 1305121 w 2934225"/>
              <a:gd name="connsiteY9" fmla="*/ 27204 h 3013127"/>
              <a:gd name="connsiteX10" fmla="*/ 1504818 w 2934225"/>
              <a:gd name="connsiteY10" fmla="*/ 16694 h 3013127"/>
              <a:gd name="connsiteX11" fmla="*/ 1672984 w 2934225"/>
              <a:gd name="connsiteY11" fmla="*/ 163839 h 3013127"/>
              <a:gd name="connsiteX12" fmla="*/ 1704515 w 2934225"/>
              <a:gd name="connsiteY12" fmla="*/ 289963 h 3013127"/>
              <a:gd name="connsiteX13" fmla="*/ 1914721 w 2934225"/>
              <a:gd name="connsiteY13" fmla="*/ 90266 h 3013127"/>
              <a:gd name="connsiteX14" fmla="*/ 2082887 w 2934225"/>
              <a:gd name="connsiteY14" fmla="*/ 153329 h 3013127"/>
              <a:gd name="connsiteX15" fmla="*/ 2156459 w 2934225"/>
              <a:gd name="connsiteY15" fmla="*/ 321494 h 3013127"/>
              <a:gd name="connsiteX16" fmla="*/ 2114418 w 2934225"/>
              <a:gd name="connsiteY16" fmla="*/ 426598 h 3013127"/>
              <a:gd name="connsiteX17" fmla="*/ 2398197 w 2934225"/>
              <a:gd name="connsiteY17" fmla="*/ 374046 h 3013127"/>
              <a:gd name="connsiteX18" fmla="*/ 2482280 w 2934225"/>
              <a:gd name="connsiteY18" fmla="*/ 521191 h 3013127"/>
              <a:gd name="connsiteX19" fmla="*/ 2398197 w 2934225"/>
              <a:gd name="connsiteY19" fmla="*/ 762929 h 3013127"/>
              <a:gd name="connsiteX20" fmla="*/ 2576873 w 2934225"/>
              <a:gd name="connsiteY20" fmla="*/ 762929 h 3013127"/>
              <a:gd name="connsiteX21" fmla="*/ 2766059 w 2934225"/>
              <a:gd name="connsiteY21" fmla="*/ 889053 h 3013127"/>
              <a:gd name="connsiteX22" fmla="*/ 2692487 w 2934225"/>
              <a:gd name="connsiteY22" fmla="*/ 1099260 h 3013127"/>
              <a:gd name="connsiteX23" fmla="*/ 2566363 w 2934225"/>
              <a:gd name="connsiteY23" fmla="*/ 1204363 h 3013127"/>
              <a:gd name="connsiteX24" fmla="*/ 2860653 w 2934225"/>
              <a:gd name="connsiteY24" fmla="*/ 1235894 h 3013127"/>
              <a:gd name="connsiteX25" fmla="*/ 2934225 w 2934225"/>
              <a:gd name="connsiteY25" fmla="*/ 1425080 h 3013127"/>
              <a:gd name="connsiteX26" fmla="*/ 2787080 w 2934225"/>
              <a:gd name="connsiteY26" fmla="*/ 1572225 h 3013127"/>
              <a:gd name="connsiteX27" fmla="*/ 2660956 w 2934225"/>
              <a:gd name="connsiteY27" fmla="*/ 1645798 h 3013127"/>
              <a:gd name="connsiteX28" fmla="*/ 2797590 w 2934225"/>
              <a:gd name="connsiteY28" fmla="*/ 1803453 h 3013127"/>
              <a:gd name="connsiteX29" fmla="*/ 2829121 w 2934225"/>
              <a:gd name="connsiteY29" fmla="*/ 1992639 h 3013127"/>
              <a:gd name="connsiteX30" fmla="*/ 2713508 w 2934225"/>
              <a:gd name="connsiteY30" fmla="*/ 2076722 h 3013127"/>
              <a:gd name="connsiteX31" fmla="*/ 2545342 w 2934225"/>
              <a:gd name="connsiteY31" fmla="*/ 2055701 h 3013127"/>
              <a:gd name="connsiteX32" fmla="*/ 2713508 w 2934225"/>
              <a:gd name="connsiteY32" fmla="*/ 2244887 h 3013127"/>
              <a:gd name="connsiteX33" fmla="*/ 2681977 w 2934225"/>
              <a:gd name="connsiteY33" fmla="*/ 2360501 h 3013127"/>
              <a:gd name="connsiteX34" fmla="*/ 2534832 w 2934225"/>
              <a:gd name="connsiteY34" fmla="*/ 2402542 h 3013127"/>
              <a:gd name="connsiteX35" fmla="*/ 2387687 w 2934225"/>
              <a:gd name="connsiteY35" fmla="*/ 2392032 h 3013127"/>
              <a:gd name="connsiteX36" fmla="*/ 2461259 w 2934225"/>
              <a:gd name="connsiteY36" fmla="*/ 2560198 h 3013127"/>
              <a:gd name="connsiteX37" fmla="*/ 2356156 w 2934225"/>
              <a:gd name="connsiteY37" fmla="*/ 2728363 h 3013127"/>
              <a:gd name="connsiteX38" fmla="*/ 2209011 w 2934225"/>
              <a:gd name="connsiteY38" fmla="*/ 2749384 h 3013127"/>
              <a:gd name="connsiteX39" fmla="*/ 2124928 w 2934225"/>
              <a:gd name="connsiteY39" fmla="*/ 2654791 h 3013127"/>
              <a:gd name="connsiteX40" fmla="*/ 2103908 w 2934225"/>
              <a:gd name="connsiteY40" fmla="*/ 2843977 h 3013127"/>
              <a:gd name="connsiteX41" fmla="*/ 1956763 w 2934225"/>
              <a:gd name="connsiteY41" fmla="*/ 2886018 h 3013127"/>
              <a:gd name="connsiteX42" fmla="*/ 1788597 w 2934225"/>
              <a:gd name="connsiteY42" fmla="*/ 2728363 h 3013127"/>
              <a:gd name="connsiteX43" fmla="*/ 1736046 w 2934225"/>
              <a:gd name="connsiteY43" fmla="*/ 2907039 h 3013127"/>
              <a:gd name="connsiteX44" fmla="*/ 1620432 w 2934225"/>
              <a:gd name="connsiteY44" fmla="*/ 2970101 h 3013127"/>
              <a:gd name="connsiteX45" fmla="*/ 1441756 w 2934225"/>
              <a:gd name="connsiteY45" fmla="*/ 2907039 h 3013127"/>
              <a:gd name="connsiteX46" fmla="*/ 1410225 w 2934225"/>
              <a:gd name="connsiteY46" fmla="*/ 2791425 h 3013127"/>
              <a:gd name="connsiteX47" fmla="*/ 1347163 w 2934225"/>
              <a:gd name="connsiteY47" fmla="*/ 2980611 h 3013127"/>
              <a:gd name="connsiteX48" fmla="*/ 1178997 w 2934225"/>
              <a:gd name="connsiteY48" fmla="*/ 3012142 h 3013127"/>
              <a:gd name="connsiteX49" fmla="*/ 1094915 w 2934225"/>
              <a:gd name="connsiteY49" fmla="*/ 2970101 h 3013127"/>
              <a:gd name="connsiteX50" fmla="*/ 1073894 w 2934225"/>
              <a:gd name="connsiteY50" fmla="*/ 2812446 h 3013127"/>
              <a:gd name="connsiteX51" fmla="*/ 937259 w 2934225"/>
              <a:gd name="connsiteY51" fmla="*/ 2970101 h 3013127"/>
              <a:gd name="connsiteX52" fmla="*/ 800625 w 2934225"/>
              <a:gd name="connsiteY52" fmla="*/ 2980611 h 3013127"/>
              <a:gd name="connsiteX53" fmla="*/ 716542 w 2934225"/>
              <a:gd name="connsiteY53" fmla="*/ 2854487 h 3013127"/>
              <a:gd name="connsiteX54" fmla="*/ 706032 w 2934225"/>
              <a:gd name="connsiteY54" fmla="*/ 2728363 h 3013127"/>
              <a:gd name="connsiteX55" fmla="*/ 548377 w 2934225"/>
              <a:gd name="connsiteY55" fmla="*/ 2833466 h 3013127"/>
              <a:gd name="connsiteX56" fmla="*/ 422253 w 2934225"/>
              <a:gd name="connsiteY56" fmla="*/ 2854487 h 3013127"/>
              <a:gd name="connsiteX57" fmla="*/ 369701 w 2934225"/>
              <a:gd name="connsiteY57" fmla="*/ 2696832 h 3013127"/>
              <a:gd name="connsiteX58" fmla="*/ 390721 w 2934225"/>
              <a:gd name="connsiteY58" fmla="*/ 2612749 h 3013127"/>
              <a:gd name="connsiteX59" fmla="*/ 191025 w 2934225"/>
              <a:gd name="connsiteY59" fmla="*/ 2633770 h 3013127"/>
              <a:gd name="connsiteX60" fmla="*/ 138473 w 2934225"/>
              <a:gd name="connsiteY60" fmla="*/ 2528666 h 3013127"/>
              <a:gd name="connsiteX61" fmla="*/ 180515 w 2934225"/>
              <a:gd name="connsiteY61" fmla="*/ 2349991 h 3013127"/>
              <a:gd name="connsiteX62" fmla="*/ 96432 w 2934225"/>
              <a:gd name="connsiteY62" fmla="*/ 2339480 h 3013127"/>
              <a:gd name="connsiteX63" fmla="*/ 1839 w 2934225"/>
              <a:gd name="connsiteY63" fmla="*/ 2265908 h 3013127"/>
              <a:gd name="connsiteX64" fmla="*/ 33370 w 2934225"/>
              <a:gd name="connsiteY64" fmla="*/ 584253 h 3013127"/>
              <a:gd name="connsiteX0" fmla="*/ 25141 w 2936506"/>
              <a:gd name="connsiteY0" fmla="*/ 731398 h 3013127"/>
              <a:gd name="connsiteX1" fmla="*/ 98713 w 2936506"/>
              <a:gd name="connsiteY1" fmla="*/ 437109 h 3013127"/>
              <a:gd name="connsiteX2" fmla="*/ 245858 w 2936506"/>
              <a:gd name="connsiteY2" fmla="*/ 300474 h 3013127"/>
              <a:gd name="connsiteX3" fmla="*/ 424534 w 2936506"/>
              <a:gd name="connsiteY3" fmla="*/ 289963 h 3013127"/>
              <a:gd name="connsiteX4" fmla="*/ 603209 w 2936506"/>
              <a:gd name="connsiteY4" fmla="*/ 426598 h 3013127"/>
              <a:gd name="connsiteX5" fmla="*/ 624230 w 2936506"/>
              <a:gd name="connsiteY5" fmla="*/ 132308 h 3013127"/>
              <a:gd name="connsiteX6" fmla="*/ 834437 w 2936506"/>
              <a:gd name="connsiteY6" fmla="*/ 6184 h 3013127"/>
              <a:gd name="connsiteX7" fmla="*/ 971071 w 2936506"/>
              <a:gd name="connsiteY7" fmla="*/ 37715 h 3013127"/>
              <a:gd name="connsiteX8" fmla="*/ 1149747 w 2936506"/>
              <a:gd name="connsiteY8" fmla="*/ 195370 h 3013127"/>
              <a:gd name="connsiteX9" fmla="*/ 1307402 w 2936506"/>
              <a:gd name="connsiteY9" fmla="*/ 27204 h 3013127"/>
              <a:gd name="connsiteX10" fmla="*/ 1507099 w 2936506"/>
              <a:gd name="connsiteY10" fmla="*/ 16694 h 3013127"/>
              <a:gd name="connsiteX11" fmla="*/ 1675265 w 2936506"/>
              <a:gd name="connsiteY11" fmla="*/ 163839 h 3013127"/>
              <a:gd name="connsiteX12" fmla="*/ 1706796 w 2936506"/>
              <a:gd name="connsiteY12" fmla="*/ 289963 h 3013127"/>
              <a:gd name="connsiteX13" fmla="*/ 1917002 w 2936506"/>
              <a:gd name="connsiteY13" fmla="*/ 90266 h 3013127"/>
              <a:gd name="connsiteX14" fmla="*/ 2085168 w 2936506"/>
              <a:gd name="connsiteY14" fmla="*/ 153329 h 3013127"/>
              <a:gd name="connsiteX15" fmla="*/ 2158740 w 2936506"/>
              <a:gd name="connsiteY15" fmla="*/ 321494 h 3013127"/>
              <a:gd name="connsiteX16" fmla="*/ 2116699 w 2936506"/>
              <a:gd name="connsiteY16" fmla="*/ 426598 h 3013127"/>
              <a:gd name="connsiteX17" fmla="*/ 2400478 w 2936506"/>
              <a:gd name="connsiteY17" fmla="*/ 374046 h 3013127"/>
              <a:gd name="connsiteX18" fmla="*/ 2484561 w 2936506"/>
              <a:gd name="connsiteY18" fmla="*/ 521191 h 3013127"/>
              <a:gd name="connsiteX19" fmla="*/ 2400478 w 2936506"/>
              <a:gd name="connsiteY19" fmla="*/ 762929 h 3013127"/>
              <a:gd name="connsiteX20" fmla="*/ 2579154 w 2936506"/>
              <a:gd name="connsiteY20" fmla="*/ 762929 h 3013127"/>
              <a:gd name="connsiteX21" fmla="*/ 2768340 w 2936506"/>
              <a:gd name="connsiteY21" fmla="*/ 889053 h 3013127"/>
              <a:gd name="connsiteX22" fmla="*/ 2694768 w 2936506"/>
              <a:gd name="connsiteY22" fmla="*/ 1099260 h 3013127"/>
              <a:gd name="connsiteX23" fmla="*/ 2568644 w 2936506"/>
              <a:gd name="connsiteY23" fmla="*/ 1204363 h 3013127"/>
              <a:gd name="connsiteX24" fmla="*/ 2862934 w 2936506"/>
              <a:gd name="connsiteY24" fmla="*/ 1235894 h 3013127"/>
              <a:gd name="connsiteX25" fmla="*/ 2936506 w 2936506"/>
              <a:gd name="connsiteY25" fmla="*/ 1425080 h 3013127"/>
              <a:gd name="connsiteX26" fmla="*/ 2789361 w 2936506"/>
              <a:gd name="connsiteY26" fmla="*/ 1572225 h 3013127"/>
              <a:gd name="connsiteX27" fmla="*/ 2663237 w 2936506"/>
              <a:gd name="connsiteY27" fmla="*/ 1645798 h 3013127"/>
              <a:gd name="connsiteX28" fmla="*/ 2799871 w 2936506"/>
              <a:gd name="connsiteY28" fmla="*/ 1803453 h 3013127"/>
              <a:gd name="connsiteX29" fmla="*/ 2831402 w 2936506"/>
              <a:gd name="connsiteY29" fmla="*/ 1992639 h 3013127"/>
              <a:gd name="connsiteX30" fmla="*/ 2715789 w 2936506"/>
              <a:gd name="connsiteY30" fmla="*/ 2076722 h 3013127"/>
              <a:gd name="connsiteX31" fmla="*/ 2547623 w 2936506"/>
              <a:gd name="connsiteY31" fmla="*/ 2055701 h 3013127"/>
              <a:gd name="connsiteX32" fmla="*/ 2715789 w 2936506"/>
              <a:gd name="connsiteY32" fmla="*/ 2244887 h 3013127"/>
              <a:gd name="connsiteX33" fmla="*/ 2684258 w 2936506"/>
              <a:gd name="connsiteY33" fmla="*/ 2360501 h 3013127"/>
              <a:gd name="connsiteX34" fmla="*/ 2537113 w 2936506"/>
              <a:gd name="connsiteY34" fmla="*/ 2402542 h 3013127"/>
              <a:gd name="connsiteX35" fmla="*/ 2389968 w 2936506"/>
              <a:gd name="connsiteY35" fmla="*/ 2392032 h 3013127"/>
              <a:gd name="connsiteX36" fmla="*/ 2463540 w 2936506"/>
              <a:gd name="connsiteY36" fmla="*/ 2560198 h 3013127"/>
              <a:gd name="connsiteX37" fmla="*/ 2358437 w 2936506"/>
              <a:gd name="connsiteY37" fmla="*/ 2728363 h 3013127"/>
              <a:gd name="connsiteX38" fmla="*/ 2211292 w 2936506"/>
              <a:gd name="connsiteY38" fmla="*/ 2749384 h 3013127"/>
              <a:gd name="connsiteX39" fmla="*/ 2127209 w 2936506"/>
              <a:gd name="connsiteY39" fmla="*/ 2654791 h 3013127"/>
              <a:gd name="connsiteX40" fmla="*/ 2106189 w 2936506"/>
              <a:gd name="connsiteY40" fmla="*/ 2843977 h 3013127"/>
              <a:gd name="connsiteX41" fmla="*/ 1959044 w 2936506"/>
              <a:gd name="connsiteY41" fmla="*/ 2886018 h 3013127"/>
              <a:gd name="connsiteX42" fmla="*/ 1790878 w 2936506"/>
              <a:gd name="connsiteY42" fmla="*/ 2728363 h 3013127"/>
              <a:gd name="connsiteX43" fmla="*/ 1738327 w 2936506"/>
              <a:gd name="connsiteY43" fmla="*/ 2907039 h 3013127"/>
              <a:gd name="connsiteX44" fmla="*/ 1622713 w 2936506"/>
              <a:gd name="connsiteY44" fmla="*/ 2970101 h 3013127"/>
              <a:gd name="connsiteX45" fmla="*/ 1444037 w 2936506"/>
              <a:gd name="connsiteY45" fmla="*/ 2907039 h 3013127"/>
              <a:gd name="connsiteX46" fmla="*/ 1412506 w 2936506"/>
              <a:gd name="connsiteY46" fmla="*/ 2791425 h 3013127"/>
              <a:gd name="connsiteX47" fmla="*/ 1349444 w 2936506"/>
              <a:gd name="connsiteY47" fmla="*/ 2980611 h 3013127"/>
              <a:gd name="connsiteX48" fmla="*/ 1181278 w 2936506"/>
              <a:gd name="connsiteY48" fmla="*/ 3012142 h 3013127"/>
              <a:gd name="connsiteX49" fmla="*/ 1097196 w 2936506"/>
              <a:gd name="connsiteY49" fmla="*/ 2970101 h 3013127"/>
              <a:gd name="connsiteX50" fmla="*/ 1076175 w 2936506"/>
              <a:gd name="connsiteY50" fmla="*/ 2812446 h 3013127"/>
              <a:gd name="connsiteX51" fmla="*/ 939540 w 2936506"/>
              <a:gd name="connsiteY51" fmla="*/ 2970101 h 3013127"/>
              <a:gd name="connsiteX52" fmla="*/ 802906 w 2936506"/>
              <a:gd name="connsiteY52" fmla="*/ 2980611 h 3013127"/>
              <a:gd name="connsiteX53" fmla="*/ 718823 w 2936506"/>
              <a:gd name="connsiteY53" fmla="*/ 2854487 h 3013127"/>
              <a:gd name="connsiteX54" fmla="*/ 708313 w 2936506"/>
              <a:gd name="connsiteY54" fmla="*/ 2728363 h 3013127"/>
              <a:gd name="connsiteX55" fmla="*/ 550658 w 2936506"/>
              <a:gd name="connsiteY55" fmla="*/ 2833466 h 3013127"/>
              <a:gd name="connsiteX56" fmla="*/ 424534 w 2936506"/>
              <a:gd name="connsiteY56" fmla="*/ 2854487 h 3013127"/>
              <a:gd name="connsiteX57" fmla="*/ 371982 w 2936506"/>
              <a:gd name="connsiteY57" fmla="*/ 2696832 h 3013127"/>
              <a:gd name="connsiteX58" fmla="*/ 393002 w 2936506"/>
              <a:gd name="connsiteY58" fmla="*/ 2612749 h 3013127"/>
              <a:gd name="connsiteX59" fmla="*/ 193306 w 2936506"/>
              <a:gd name="connsiteY59" fmla="*/ 2633770 h 3013127"/>
              <a:gd name="connsiteX60" fmla="*/ 140754 w 2936506"/>
              <a:gd name="connsiteY60" fmla="*/ 2528666 h 3013127"/>
              <a:gd name="connsiteX61" fmla="*/ 182796 w 2936506"/>
              <a:gd name="connsiteY61" fmla="*/ 2349991 h 3013127"/>
              <a:gd name="connsiteX62" fmla="*/ 98713 w 2936506"/>
              <a:gd name="connsiteY62" fmla="*/ 2339480 h 3013127"/>
              <a:gd name="connsiteX63" fmla="*/ 4120 w 2936506"/>
              <a:gd name="connsiteY63" fmla="*/ 2265908 h 3013127"/>
              <a:gd name="connsiteX64" fmla="*/ 25141 w 2936506"/>
              <a:gd name="connsiteY64" fmla="*/ 731398 h 3013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936506" h="3013127">
                <a:moveTo>
                  <a:pt x="25141" y="731398"/>
                </a:moveTo>
                <a:cubicBezTo>
                  <a:pt x="40906" y="426598"/>
                  <a:pt x="61927" y="508930"/>
                  <a:pt x="98713" y="437109"/>
                </a:cubicBezTo>
                <a:cubicBezTo>
                  <a:pt x="135499" y="365288"/>
                  <a:pt x="191555" y="324998"/>
                  <a:pt x="245858" y="300474"/>
                </a:cubicBezTo>
                <a:cubicBezTo>
                  <a:pt x="300162" y="275950"/>
                  <a:pt x="364976" y="281204"/>
                  <a:pt x="424534" y="289963"/>
                </a:cubicBezTo>
                <a:cubicBezTo>
                  <a:pt x="484093" y="298722"/>
                  <a:pt x="569926" y="452874"/>
                  <a:pt x="603209" y="426598"/>
                </a:cubicBezTo>
                <a:cubicBezTo>
                  <a:pt x="636492" y="400322"/>
                  <a:pt x="585692" y="202377"/>
                  <a:pt x="624230" y="132308"/>
                </a:cubicBezTo>
                <a:cubicBezTo>
                  <a:pt x="662768" y="62239"/>
                  <a:pt x="776630" y="21949"/>
                  <a:pt x="834437" y="6184"/>
                </a:cubicBezTo>
                <a:cubicBezTo>
                  <a:pt x="892244" y="-9581"/>
                  <a:pt x="918519" y="6184"/>
                  <a:pt x="971071" y="37715"/>
                </a:cubicBezTo>
                <a:cubicBezTo>
                  <a:pt x="1023623" y="69246"/>
                  <a:pt x="1093692" y="197122"/>
                  <a:pt x="1149747" y="195370"/>
                </a:cubicBezTo>
                <a:cubicBezTo>
                  <a:pt x="1205802" y="193618"/>
                  <a:pt x="1247843" y="56983"/>
                  <a:pt x="1307402" y="27204"/>
                </a:cubicBezTo>
                <a:cubicBezTo>
                  <a:pt x="1366961" y="-2575"/>
                  <a:pt x="1445789" y="-6079"/>
                  <a:pt x="1507099" y="16694"/>
                </a:cubicBezTo>
                <a:cubicBezTo>
                  <a:pt x="1568410" y="39466"/>
                  <a:pt x="1641982" y="118294"/>
                  <a:pt x="1675265" y="163839"/>
                </a:cubicBezTo>
                <a:cubicBezTo>
                  <a:pt x="1708548" y="209384"/>
                  <a:pt x="1666507" y="302225"/>
                  <a:pt x="1706796" y="289963"/>
                </a:cubicBezTo>
                <a:cubicBezTo>
                  <a:pt x="1747086" y="277701"/>
                  <a:pt x="1853940" y="113038"/>
                  <a:pt x="1917002" y="90266"/>
                </a:cubicBezTo>
                <a:cubicBezTo>
                  <a:pt x="1980064" y="67494"/>
                  <a:pt x="2044878" y="114791"/>
                  <a:pt x="2085168" y="153329"/>
                </a:cubicBezTo>
                <a:cubicBezTo>
                  <a:pt x="2125458" y="191867"/>
                  <a:pt x="2153485" y="275949"/>
                  <a:pt x="2158740" y="321494"/>
                </a:cubicBezTo>
                <a:cubicBezTo>
                  <a:pt x="2163995" y="367039"/>
                  <a:pt x="2076409" y="417839"/>
                  <a:pt x="2116699" y="426598"/>
                </a:cubicBezTo>
                <a:cubicBezTo>
                  <a:pt x="2156989" y="435357"/>
                  <a:pt x="2339168" y="358281"/>
                  <a:pt x="2400478" y="374046"/>
                </a:cubicBezTo>
                <a:cubicBezTo>
                  <a:pt x="2461788" y="389811"/>
                  <a:pt x="2484561" y="456377"/>
                  <a:pt x="2484561" y="521191"/>
                </a:cubicBezTo>
                <a:cubicBezTo>
                  <a:pt x="2484561" y="586005"/>
                  <a:pt x="2384713" y="722639"/>
                  <a:pt x="2400478" y="762929"/>
                </a:cubicBezTo>
                <a:cubicBezTo>
                  <a:pt x="2416243" y="803219"/>
                  <a:pt x="2517844" y="741908"/>
                  <a:pt x="2579154" y="762929"/>
                </a:cubicBezTo>
                <a:cubicBezTo>
                  <a:pt x="2640464" y="783950"/>
                  <a:pt x="2749071" y="832998"/>
                  <a:pt x="2768340" y="889053"/>
                </a:cubicBezTo>
                <a:cubicBezTo>
                  <a:pt x="2787609" y="945108"/>
                  <a:pt x="2728051" y="1046708"/>
                  <a:pt x="2694768" y="1099260"/>
                </a:cubicBezTo>
                <a:cubicBezTo>
                  <a:pt x="2661485" y="1151812"/>
                  <a:pt x="2540616" y="1181591"/>
                  <a:pt x="2568644" y="1204363"/>
                </a:cubicBezTo>
                <a:cubicBezTo>
                  <a:pt x="2596672" y="1227135"/>
                  <a:pt x="2801624" y="1199108"/>
                  <a:pt x="2862934" y="1235894"/>
                </a:cubicBezTo>
                <a:cubicBezTo>
                  <a:pt x="2924244" y="1272680"/>
                  <a:pt x="2948768" y="1369025"/>
                  <a:pt x="2936506" y="1425080"/>
                </a:cubicBezTo>
                <a:cubicBezTo>
                  <a:pt x="2924244" y="1481135"/>
                  <a:pt x="2834906" y="1535439"/>
                  <a:pt x="2789361" y="1572225"/>
                </a:cubicBezTo>
                <a:cubicBezTo>
                  <a:pt x="2743816" y="1609011"/>
                  <a:pt x="2661485" y="1607260"/>
                  <a:pt x="2663237" y="1645798"/>
                </a:cubicBezTo>
                <a:cubicBezTo>
                  <a:pt x="2664989" y="1684336"/>
                  <a:pt x="2771844" y="1745646"/>
                  <a:pt x="2799871" y="1803453"/>
                </a:cubicBezTo>
                <a:cubicBezTo>
                  <a:pt x="2827898" y="1861260"/>
                  <a:pt x="2845416" y="1947094"/>
                  <a:pt x="2831402" y="1992639"/>
                </a:cubicBezTo>
                <a:cubicBezTo>
                  <a:pt x="2817388" y="2038184"/>
                  <a:pt x="2763085" y="2066212"/>
                  <a:pt x="2715789" y="2076722"/>
                </a:cubicBezTo>
                <a:cubicBezTo>
                  <a:pt x="2668493" y="2087232"/>
                  <a:pt x="2547623" y="2027674"/>
                  <a:pt x="2547623" y="2055701"/>
                </a:cubicBezTo>
                <a:cubicBezTo>
                  <a:pt x="2547623" y="2083728"/>
                  <a:pt x="2693017" y="2194087"/>
                  <a:pt x="2715789" y="2244887"/>
                </a:cubicBezTo>
                <a:cubicBezTo>
                  <a:pt x="2738561" y="2295687"/>
                  <a:pt x="2714037" y="2334225"/>
                  <a:pt x="2684258" y="2360501"/>
                </a:cubicBezTo>
                <a:cubicBezTo>
                  <a:pt x="2654479" y="2386777"/>
                  <a:pt x="2586161" y="2397287"/>
                  <a:pt x="2537113" y="2402542"/>
                </a:cubicBezTo>
                <a:cubicBezTo>
                  <a:pt x="2488065" y="2407797"/>
                  <a:pt x="2402230" y="2365756"/>
                  <a:pt x="2389968" y="2392032"/>
                </a:cubicBezTo>
                <a:cubicBezTo>
                  <a:pt x="2377706" y="2418308"/>
                  <a:pt x="2468795" y="2504143"/>
                  <a:pt x="2463540" y="2560198"/>
                </a:cubicBezTo>
                <a:cubicBezTo>
                  <a:pt x="2458285" y="2616253"/>
                  <a:pt x="2400478" y="2696832"/>
                  <a:pt x="2358437" y="2728363"/>
                </a:cubicBezTo>
                <a:cubicBezTo>
                  <a:pt x="2316396" y="2759894"/>
                  <a:pt x="2249830" y="2761646"/>
                  <a:pt x="2211292" y="2749384"/>
                </a:cubicBezTo>
                <a:cubicBezTo>
                  <a:pt x="2172754" y="2737122"/>
                  <a:pt x="2144726" y="2639026"/>
                  <a:pt x="2127209" y="2654791"/>
                </a:cubicBezTo>
                <a:cubicBezTo>
                  <a:pt x="2109692" y="2670556"/>
                  <a:pt x="2134216" y="2805439"/>
                  <a:pt x="2106189" y="2843977"/>
                </a:cubicBezTo>
                <a:cubicBezTo>
                  <a:pt x="2078162" y="2882515"/>
                  <a:pt x="2011596" y="2905287"/>
                  <a:pt x="1959044" y="2886018"/>
                </a:cubicBezTo>
                <a:cubicBezTo>
                  <a:pt x="1906492" y="2866749"/>
                  <a:pt x="1827664" y="2724860"/>
                  <a:pt x="1790878" y="2728363"/>
                </a:cubicBezTo>
                <a:cubicBezTo>
                  <a:pt x="1754092" y="2731866"/>
                  <a:pt x="1766355" y="2866749"/>
                  <a:pt x="1738327" y="2907039"/>
                </a:cubicBezTo>
                <a:cubicBezTo>
                  <a:pt x="1710299" y="2947329"/>
                  <a:pt x="1671761" y="2970101"/>
                  <a:pt x="1622713" y="2970101"/>
                </a:cubicBezTo>
                <a:cubicBezTo>
                  <a:pt x="1573665" y="2970101"/>
                  <a:pt x="1479071" y="2936818"/>
                  <a:pt x="1444037" y="2907039"/>
                </a:cubicBezTo>
                <a:cubicBezTo>
                  <a:pt x="1409003" y="2877260"/>
                  <a:pt x="1428271" y="2779163"/>
                  <a:pt x="1412506" y="2791425"/>
                </a:cubicBezTo>
                <a:cubicBezTo>
                  <a:pt x="1396741" y="2803687"/>
                  <a:pt x="1387982" y="2943825"/>
                  <a:pt x="1349444" y="2980611"/>
                </a:cubicBezTo>
                <a:cubicBezTo>
                  <a:pt x="1310906" y="3017397"/>
                  <a:pt x="1223319" y="3013894"/>
                  <a:pt x="1181278" y="3012142"/>
                </a:cubicBezTo>
                <a:cubicBezTo>
                  <a:pt x="1139237" y="3010390"/>
                  <a:pt x="1114713" y="3003384"/>
                  <a:pt x="1097196" y="2970101"/>
                </a:cubicBezTo>
                <a:cubicBezTo>
                  <a:pt x="1079679" y="2936818"/>
                  <a:pt x="1102451" y="2812446"/>
                  <a:pt x="1076175" y="2812446"/>
                </a:cubicBezTo>
                <a:cubicBezTo>
                  <a:pt x="1049899" y="2812446"/>
                  <a:pt x="985085" y="2942074"/>
                  <a:pt x="939540" y="2970101"/>
                </a:cubicBezTo>
                <a:cubicBezTo>
                  <a:pt x="893995" y="2998128"/>
                  <a:pt x="839692" y="2999880"/>
                  <a:pt x="802906" y="2980611"/>
                </a:cubicBezTo>
                <a:cubicBezTo>
                  <a:pt x="766120" y="2961342"/>
                  <a:pt x="734588" y="2896528"/>
                  <a:pt x="718823" y="2854487"/>
                </a:cubicBezTo>
                <a:cubicBezTo>
                  <a:pt x="703058" y="2812446"/>
                  <a:pt x="736341" y="2731867"/>
                  <a:pt x="708313" y="2728363"/>
                </a:cubicBezTo>
                <a:cubicBezTo>
                  <a:pt x="680286" y="2724860"/>
                  <a:pt x="597954" y="2812445"/>
                  <a:pt x="550658" y="2833466"/>
                </a:cubicBezTo>
                <a:cubicBezTo>
                  <a:pt x="503362" y="2854487"/>
                  <a:pt x="454313" y="2877259"/>
                  <a:pt x="424534" y="2854487"/>
                </a:cubicBezTo>
                <a:cubicBezTo>
                  <a:pt x="394755" y="2831715"/>
                  <a:pt x="377237" y="2737122"/>
                  <a:pt x="371982" y="2696832"/>
                </a:cubicBezTo>
                <a:cubicBezTo>
                  <a:pt x="366727" y="2656542"/>
                  <a:pt x="422781" y="2623259"/>
                  <a:pt x="393002" y="2612749"/>
                </a:cubicBezTo>
                <a:cubicBezTo>
                  <a:pt x="363223" y="2602239"/>
                  <a:pt x="235347" y="2647784"/>
                  <a:pt x="193306" y="2633770"/>
                </a:cubicBezTo>
                <a:cubicBezTo>
                  <a:pt x="151265" y="2619756"/>
                  <a:pt x="142506" y="2575962"/>
                  <a:pt x="140754" y="2528666"/>
                </a:cubicBezTo>
                <a:cubicBezTo>
                  <a:pt x="139002" y="2481370"/>
                  <a:pt x="189803" y="2381522"/>
                  <a:pt x="182796" y="2349991"/>
                </a:cubicBezTo>
                <a:cubicBezTo>
                  <a:pt x="175789" y="2318460"/>
                  <a:pt x="128492" y="2353494"/>
                  <a:pt x="98713" y="2339480"/>
                </a:cubicBezTo>
                <a:cubicBezTo>
                  <a:pt x="68934" y="2325466"/>
                  <a:pt x="16382" y="2533922"/>
                  <a:pt x="4120" y="2265908"/>
                </a:cubicBezTo>
                <a:cubicBezTo>
                  <a:pt x="-8142" y="1997894"/>
                  <a:pt x="9376" y="1036198"/>
                  <a:pt x="25141" y="73139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orme libre 9"/>
          <p:cNvSpPr/>
          <p:nvPr/>
        </p:nvSpPr>
        <p:spPr>
          <a:xfrm>
            <a:off x="6526191" y="2062295"/>
            <a:ext cx="380238" cy="352366"/>
          </a:xfrm>
          <a:custGeom>
            <a:avLst/>
            <a:gdLst>
              <a:gd name="connsiteX0" fmla="*/ 0 w 310561"/>
              <a:gd name="connsiteY0" fmla="*/ 259299 h 322361"/>
              <a:gd name="connsiteX1" fmla="*/ 189186 w 310561"/>
              <a:gd name="connsiteY1" fmla="*/ 154196 h 322361"/>
              <a:gd name="connsiteX2" fmla="*/ 199696 w 310561"/>
              <a:gd name="connsiteY2" fmla="*/ 28072 h 322361"/>
              <a:gd name="connsiteX3" fmla="*/ 304800 w 310561"/>
              <a:gd name="connsiteY3" fmla="*/ 7051 h 322361"/>
              <a:gd name="connsiteX4" fmla="*/ 294290 w 310561"/>
              <a:gd name="connsiteY4" fmla="*/ 122665 h 322361"/>
              <a:gd name="connsiteX5" fmla="*/ 273269 w 310561"/>
              <a:gd name="connsiteY5" fmla="*/ 164706 h 322361"/>
              <a:gd name="connsiteX6" fmla="*/ 210207 w 310561"/>
              <a:gd name="connsiteY6" fmla="*/ 269810 h 322361"/>
              <a:gd name="connsiteX7" fmla="*/ 147145 w 310561"/>
              <a:gd name="connsiteY7" fmla="*/ 322361 h 322361"/>
              <a:gd name="connsiteX0" fmla="*/ 0 w 280873"/>
              <a:gd name="connsiteY0" fmla="*/ 288987 h 322361"/>
              <a:gd name="connsiteX1" fmla="*/ 159498 w 280873"/>
              <a:gd name="connsiteY1" fmla="*/ 154196 h 322361"/>
              <a:gd name="connsiteX2" fmla="*/ 170008 w 280873"/>
              <a:gd name="connsiteY2" fmla="*/ 28072 h 322361"/>
              <a:gd name="connsiteX3" fmla="*/ 275112 w 280873"/>
              <a:gd name="connsiteY3" fmla="*/ 7051 h 322361"/>
              <a:gd name="connsiteX4" fmla="*/ 264602 w 280873"/>
              <a:gd name="connsiteY4" fmla="*/ 122665 h 322361"/>
              <a:gd name="connsiteX5" fmla="*/ 243581 w 280873"/>
              <a:gd name="connsiteY5" fmla="*/ 164706 h 322361"/>
              <a:gd name="connsiteX6" fmla="*/ 180519 w 280873"/>
              <a:gd name="connsiteY6" fmla="*/ 269810 h 322361"/>
              <a:gd name="connsiteX7" fmla="*/ 117457 w 280873"/>
              <a:gd name="connsiteY7" fmla="*/ 322361 h 322361"/>
              <a:gd name="connsiteX0" fmla="*/ 0 w 280873"/>
              <a:gd name="connsiteY0" fmla="*/ 288987 h 352049"/>
              <a:gd name="connsiteX1" fmla="*/ 159498 w 280873"/>
              <a:gd name="connsiteY1" fmla="*/ 154196 h 352049"/>
              <a:gd name="connsiteX2" fmla="*/ 170008 w 280873"/>
              <a:gd name="connsiteY2" fmla="*/ 28072 h 352049"/>
              <a:gd name="connsiteX3" fmla="*/ 275112 w 280873"/>
              <a:gd name="connsiteY3" fmla="*/ 7051 h 352049"/>
              <a:gd name="connsiteX4" fmla="*/ 264602 w 280873"/>
              <a:gd name="connsiteY4" fmla="*/ 122665 h 352049"/>
              <a:gd name="connsiteX5" fmla="*/ 243581 w 280873"/>
              <a:gd name="connsiteY5" fmla="*/ 164706 h 352049"/>
              <a:gd name="connsiteX6" fmla="*/ 180519 w 280873"/>
              <a:gd name="connsiteY6" fmla="*/ 269810 h 352049"/>
              <a:gd name="connsiteX7" fmla="*/ 87769 w 280873"/>
              <a:gd name="connsiteY7" fmla="*/ 352049 h 352049"/>
              <a:gd name="connsiteX0" fmla="*/ 0 w 280873"/>
              <a:gd name="connsiteY0" fmla="*/ 288987 h 288987"/>
              <a:gd name="connsiteX1" fmla="*/ 159498 w 280873"/>
              <a:gd name="connsiteY1" fmla="*/ 154196 h 288987"/>
              <a:gd name="connsiteX2" fmla="*/ 170008 w 280873"/>
              <a:gd name="connsiteY2" fmla="*/ 28072 h 288987"/>
              <a:gd name="connsiteX3" fmla="*/ 275112 w 280873"/>
              <a:gd name="connsiteY3" fmla="*/ 7051 h 288987"/>
              <a:gd name="connsiteX4" fmla="*/ 264602 w 280873"/>
              <a:gd name="connsiteY4" fmla="*/ 122665 h 288987"/>
              <a:gd name="connsiteX5" fmla="*/ 243581 w 280873"/>
              <a:gd name="connsiteY5" fmla="*/ 164706 h 288987"/>
              <a:gd name="connsiteX6" fmla="*/ 180519 w 280873"/>
              <a:gd name="connsiteY6" fmla="*/ 269810 h 288987"/>
              <a:gd name="connsiteX7" fmla="*/ 4642 w 280873"/>
              <a:gd name="connsiteY7" fmla="*/ 280797 h 288987"/>
              <a:gd name="connsiteX0" fmla="*/ 0 w 280873"/>
              <a:gd name="connsiteY0" fmla="*/ 288987 h 347239"/>
              <a:gd name="connsiteX1" fmla="*/ 159498 w 280873"/>
              <a:gd name="connsiteY1" fmla="*/ 154196 h 347239"/>
              <a:gd name="connsiteX2" fmla="*/ 170008 w 280873"/>
              <a:gd name="connsiteY2" fmla="*/ 28072 h 347239"/>
              <a:gd name="connsiteX3" fmla="*/ 275112 w 280873"/>
              <a:gd name="connsiteY3" fmla="*/ 7051 h 347239"/>
              <a:gd name="connsiteX4" fmla="*/ 264602 w 280873"/>
              <a:gd name="connsiteY4" fmla="*/ 122665 h 347239"/>
              <a:gd name="connsiteX5" fmla="*/ 243581 w 280873"/>
              <a:gd name="connsiteY5" fmla="*/ 164706 h 347239"/>
              <a:gd name="connsiteX6" fmla="*/ 180519 w 280873"/>
              <a:gd name="connsiteY6" fmla="*/ 269810 h 347239"/>
              <a:gd name="connsiteX7" fmla="*/ 96573 w 280873"/>
              <a:gd name="connsiteY7" fmla="*/ 347204 h 347239"/>
              <a:gd name="connsiteX8" fmla="*/ 4642 w 280873"/>
              <a:gd name="connsiteY8" fmla="*/ 280797 h 347239"/>
              <a:gd name="connsiteX0" fmla="*/ 0 w 280873"/>
              <a:gd name="connsiteY0" fmla="*/ 288987 h 347239"/>
              <a:gd name="connsiteX1" fmla="*/ 159498 w 280873"/>
              <a:gd name="connsiteY1" fmla="*/ 154196 h 347239"/>
              <a:gd name="connsiteX2" fmla="*/ 170008 w 280873"/>
              <a:gd name="connsiteY2" fmla="*/ 28072 h 347239"/>
              <a:gd name="connsiteX3" fmla="*/ 275112 w 280873"/>
              <a:gd name="connsiteY3" fmla="*/ 7051 h 347239"/>
              <a:gd name="connsiteX4" fmla="*/ 264602 w 280873"/>
              <a:gd name="connsiteY4" fmla="*/ 122665 h 347239"/>
              <a:gd name="connsiteX5" fmla="*/ 243581 w 280873"/>
              <a:gd name="connsiteY5" fmla="*/ 164706 h 347239"/>
              <a:gd name="connsiteX6" fmla="*/ 233958 w 280873"/>
              <a:gd name="connsiteY6" fmla="*/ 287623 h 347239"/>
              <a:gd name="connsiteX7" fmla="*/ 96573 w 280873"/>
              <a:gd name="connsiteY7" fmla="*/ 347204 h 347239"/>
              <a:gd name="connsiteX8" fmla="*/ 4642 w 280873"/>
              <a:gd name="connsiteY8" fmla="*/ 280797 h 347239"/>
              <a:gd name="connsiteX0" fmla="*/ 0 w 280076"/>
              <a:gd name="connsiteY0" fmla="*/ 288987 h 347239"/>
              <a:gd name="connsiteX1" fmla="*/ 159498 w 280076"/>
              <a:gd name="connsiteY1" fmla="*/ 154196 h 347239"/>
              <a:gd name="connsiteX2" fmla="*/ 170008 w 280076"/>
              <a:gd name="connsiteY2" fmla="*/ 28072 h 347239"/>
              <a:gd name="connsiteX3" fmla="*/ 275112 w 280076"/>
              <a:gd name="connsiteY3" fmla="*/ 7051 h 347239"/>
              <a:gd name="connsiteX4" fmla="*/ 264602 w 280076"/>
              <a:gd name="connsiteY4" fmla="*/ 122665 h 347239"/>
              <a:gd name="connsiteX5" fmla="*/ 279207 w 280076"/>
              <a:gd name="connsiteY5" fmla="*/ 170644 h 347239"/>
              <a:gd name="connsiteX6" fmla="*/ 233958 w 280076"/>
              <a:gd name="connsiteY6" fmla="*/ 287623 h 347239"/>
              <a:gd name="connsiteX7" fmla="*/ 96573 w 280076"/>
              <a:gd name="connsiteY7" fmla="*/ 347204 h 347239"/>
              <a:gd name="connsiteX8" fmla="*/ 4642 w 280076"/>
              <a:gd name="connsiteY8" fmla="*/ 280797 h 347239"/>
              <a:gd name="connsiteX0" fmla="*/ 0 w 312120"/>
              <a:gd name="connsiteY0" fmla="*/ 288550 h 346802"/>
              <a:gd name="connsiteX1" fmla="*/ 159498 w 312120"/>
              <a:gd name="connsiteY1" fmla="*/ 153759 h 346802"/>
              <a:gd name="connsiteX2" fmla="*/ 170008 w 312120"/>
              <a:gd name="connsiteY2" fmla="*/ 27635 h 346802"/>
              <a:gd name="connsiteX3" fmla="*/ 275112 w 312120"/>
              <a:gd name="connsiteY3" fmla="*/ 6614 h 346802"/>
              <a:gd name="connsiteX4" fmla="*/ 312104 w 312120"/>
              <a:gd name="connsiteY4" fmla="*/ 116290 h 346802"/>
              <a:gd name="connsiteX5" fmla="*/ 279207 w 312120"/>
              <a:gd name="connsiteY5" fmla="*/ 170207 h 346802"/>
              <a:gd name="connsiteX6" fmla="*/ 233958 w 312120"/>
              <a:gd name="connsiteY6" fmla="*/ 287186 h 346802"/>
              <a:gd name="connsiteX7" fmla="*/ 96573 w 312120"/>
              <a:gd name="connsiteY7" fmla="*/ 346767 h 346802"/>
              <a:gd name="connsiteX8" fmla="*/ 4642 w 312120"/>
              <a:gd name="connsiteY8" fmla="*/ 280360 h 346802"/>
              <a:gd name="connsiteX0" fmla="*/ 0 w 312227"/>
              <a:gd name="connsiteY0" fmla="*/ 288550 h 346802"/>
              <a:gd name="connsiteX1" fmla="*/ 159498 w 312227"/>
              <a:gd name="connsiteY1" fmla="*/ 153759 h 346802"/>
              <a:gd name="connsiteX2" fmla="*/ 170008 w 312227"/>
              <a:gd name="connsiteY2" fmla="*/ 27635 h 346802"/>
              <a:gd name="connsiteX3" fmla="*/ 275112 w 312227"/>
              <a:gd name="connsiteY3" fmla="*/ 6614 h 346802"/>
              <a:gd name="connsiteX4" fmla="*/ 312104 w 312227"/>
              <a:gd name="connsiteY4" fmla="*/ 116290 h 346802"/>
              <a:gd name="connsiteX5" fmla="*/ 285145 w 312227"/>
              <a:gd name="connsiteY5" fmla="*/ 188020 h 346802"/>
              <a:gd name="connsiteX6" fmla="*/ 233958 w 312227"/>
              <a:gd name="connsiteY6" fmla="*/ 287186 h 346802"/>
              <a:gd name="connsiteX7" fmla="*/ 96573 w 312227"/>
              <a:gd name="connsiteY7" fmla="*/ 346767 h 346802"/>
              <a:gd name="connsiteX8" fmla="*/ 4642 w 312227"/>
              <a:gd name="connsiteY8" fmla="*/ 280360 h 346802"/>
              <a:gd name="connsiteX0" fmla="*/ 0 w 312227"/>
              <a:gd name="connsiteY0" fmla="*/ 288550 h 346802"/>
              <a:gd name="connsiteX1" fmla="*/ 150011 w 312227"/>
              <a:gd name="connsiteY1" fmla="*/ 210200 h 346802"/>
              <a:gd name="connsiteX2" fmla="*/ 159498 w 312227"/>
              <a:gd name="connsiteY2" fmla="*/ 153759 h 346802"/>
              <a:gd name="connsiteX3" fmla="*/ 170008 w 312227"/>
              <a:gd name="connsiteY3" fmla="*/ 27635 h 346802"/>
              <a:gd name="connsiteX4" fmla="*/ 275112 w 312227"/>
              <a:gd name="connsiteY4" fmla="*/ 6614 h 346802"/>
              <a:gd name="connsiteX5" fmla="*/ 312104 w 312227"/>
              <a:gd name="connsiteY5" fmla="*/ 116290 h 346802"/>
              <a:gd name="connsiteX6" fmla="*/ 285145 w 312227"/>
              <a:gd name="connsiteY6" fmla="*/ 188020 h 346802"/>
              <a:gd name="connsiteX7" fmla="*/ 233958 w 312227"/>
              <a:gd name="connsiteY7" fmla="*/ 287186 h 346802"/>
              <a:gd name="connsiteX8" fmla="*/ 96573 w 312227"/>
              <a:gd name="connsiteY8" fmla="*/ 346767 h 346802"/>
              <a:gd name="connsiteX9" fmla="*/ 4642 w 312227"/>
              <a:gd name="connsiteY9" fmla="*/ 280360 h 346802"/>
              <a:gd name="connsiteX0" fmla="*/ 0 w 312227"/>
              <a:gd name="connsiteY0" fmla="*/ 288177 h 346429"/>
              <a:gd name="connsiteX1" fmla="*/ 150011 w 312227"/>
              <a:gd name="connsiteY1" fmla="*/ 209827 h 346429"/>
              <a:gd name="connsiteX2" fmla="*/ 201061 w 312227"/>
              <a:gd name="connsiteY2" fmla="*/ 141510 h 346429"/>
              <a:gd name="connsiteX3" fmla="*/ 170008 w 312227"/>
              <a:gd name="connsiteY3" fmla="*/ 27262 h 346429"/>
              <a:gd name="connsiteX4" fmla="*/ 275112 w 312227"/>
              <a:gd name="connsiteY4" fmla="*/ 6241 h 346429"/>
              <a:gd name="connsiteX5" fmla="*/ 312104 w 312227"/>
              <a:gd name="connsiteY5" fmla="*/ 115917 h 346429"/>
              <a:gd name="connsiteX6" fmla="*/ 285145 w 312227"/>
              <a:gd name="connsiteY6" fmla="*/ 187647 h 346429"/>
              <a:gd name="connsiteX7" fmla="*/ 233958 w 312227"/>
              <a:gd name="connsiteY7" fmla="*/ 286813 h 346429"/>
              <a:gd name="connsiteX8" fmla="*/ 96573 w 312227"/>
              <a:gd name="connsiteY8" fmla="*/ 346394 h 346429"/>
              <a:gd name="connsiteX9" fmla="*/ 4642 w 312227"/>
              <a:gd name="connsiteY9" fmla="*/ 279987 h 346429"/>
              <a:gd name="connsiteX0" fmla="*/ 0 w 312227"/>
              <a:gd name="connsiteY0" fmla="*/ 292472 h 350724"/>
              <a:gd name="connsiteX1" fmla="*/ 150011 w 312227"/>
              <a:gd name="connsiteY1" fmla="*/ 214122 h 350724"/>
              <a:gd name="connsiteX2" fmla="*/ 201061 w 312227"/>
              <a:gd name="connsiteY2" fmla="*/ 145805 h 350724"/>
              <a:gd name="connsiteX3" fmla="*/ 199697 w 312227"/>
              <a:gd name="connsiteY3" fmla="*/ 19682 h 350724"/>
              <a:gd name="connsiteX4" fmla="*/ 275112 w 312227"/>
              <a:gd name="connsiteY4" fmla="*/ 10536 h 350724"/>
              <a:gd name="connsiteX5" fmla="*/ 312104 w 312227"/>
              <a:gd name="connsiteY5" fmla="*/ 120212 h 350724"/>
              <a:gd name="connsiteX6" fmla="*/ 285145 w 312227"/>
              <a:gd name="connsiteY6" fmla="*/ 191942 h 350724"/>
              <a:gd name="connsiteX7" fmla="*/ 233958 w 312227"/>
              <a:gd name="connsiteY7" fmla="*/ 291108 h 350724"/>
              <a:gd name="connsiteX8" fmla="*/ 96573 w 312227"/>
              <a:gd name="connsiteY8" fmla="*/ 350689 h 350724"/>
              <a:gd name="connsiteX9" fmla="*/ 4642 w 312227"/>
              <a:gd name="connsiteY9" fmla="*/ 284282 h 35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2227" h="350724">
                <a:moveTo>
                  <a:pt x="0" y="292472"/>
                </a:moveTo>
                <a:cubicBezTo>
                  <a:pt x="18075" y="277434"/>
                  <a:pt x="123428" y="236587"/>
                  <a:pt x="150011" y="214122"/>
                </a:cubicBezTo>
                <a:cubicBezTo>
                  <a:pt x="176594" y="191657"/>
                  <a:pt x="192780" y="178212"/>
                  <a:pt x="201061" y="145805"/>
                </a:cubicBezTo>
                <a:cubicBezTo>
                  <a:pt x="209342" y="113398"/>
                  <a:pt x="187355" y="42227"/>
                  <a:pt x="199697" y="19682"/>
                </a:cubicBezTo>
                <a:cubicBezTo>
                  <a:pt x="212039" y="-2863"/>
                  <a:pt x="256377" y="-6219"/>
                  <a:pt x="275112" y="10536"/>
                </a:cubicBezTo>
                <a:cubicBezTo>
                  <a:pt x="293847" y="27291"/>
                  <a:pt x="310432" y="89978"/>
                  <a:pt x="312104" y="120212"/>
                </a:cubicBezTo>
                <a:cubicBezTo>
                  <a:pt x="313776" y="150446"/>
                  <a:pt x="298169" y="163459"/>
                  <a:pt x="285145" y="191942"/>
                </a:cubicBezTo>
                <a:cubicBezTo>
                  <a:pt x="272121" y="220425"/>
                  <a:pt x="265387" y="264650"/>
                  <a:pt x="233958" y="291108"/>
                </a:cubicBezTo>
                <a:cubicBezTo>
                  <a:pt x="202529" y="317566"/>
                  <a:pt x="125886" y="348858"/>
                  <a:pt x="96573" y="350689"/>
                </a:cubicBezTo>
                <a:cubicBezTo>
                  <a:pt x="67260" y="352520"/>
                  <a:pt x="18974" y="282485"/>
                  <a:pt x="4642" y="284282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orme libre 10"/>
          <p:cNvSpPr/>
          <p:nvPr/>
        </p:nvSpPr>
        <p:spPr>
          <a:xfrm>
            <a:off x="2119126" y="2164635"/>
            <a:ext cx="1929567" cy="1908511"/>
          </a:xfrm>
          <a:custGeom>
            <a:avLst/>
            <a:gdLst>
              <a:gd name="connsiteX0" fmla="*/ 1011836 w 1582767"/>
              <a:gd name="connsiteY0" fmla="*/ 7402 h 1899617"/>
              <a:gd name="connsiteX1" fmla="*/ 700551 w 1582767"/>
              <a:gd name="connsiteY1" fmla="*/ 36585 h 1899617"/>
              <a:gd name="connsiteX2" fmla="*/ 505998 w 1582767"/>
              <a:gd name="connsiteY2" fmla="*/ 192228 h 1899617"/>
              <a:gd name="connsiteX3" fmla="*/ 301717 w 1582767"/>
              <a:gd name="connsiteY3" fmla="*/ 377053 h 1899617"/>
              <a:gd name="connsiteX4" fmla="*/ 146074 w 1582767"/>
              <a:gd name="connsiteY4" fmla="*/ 668883 h 1899617"/>
              <a:gd name="connsiteX5" fmla="*/ 39070 w 1582767"/>
              <a:gd name="connsiteY5" fmla="*/ 941257 h 1899617"/>
              <a:gd name="connsiteX6" fmla="*/ 160 w 1582767"/>
              <a:gd name="connsiteY6" fmla="*/ 1320636 h 1899617"/>
              <a:gd name="connsiteX7" fmla="*/ 39070 w 1582767"/>
              <a:gd name="connsiteY7" fmla="*/ 1670832 h 1899617"/>
              <a:gd name="connsiteX8" fmla="*/ 262806 w 1582767"/>
              <a:gd name="connsiteY8" fmla="*/ 1884840 h 1899617"/>
              <a:gd name="connsiteX9" fmla="*/ 632457 w 1582767"/>
              <a:gd name="connsiteY9" fmla="*/ 1865385 h 1899617"/>
              <a:gd name="connsiteX10" fmla="*/ 904832 w 1582767"/>
              <a:gd name="connsiteY10" fmla="*/ 1738925 h 1899617"/>
              <a:gd name="connsiteX11" fmla="*/ 1216117 w 1582767"/>
              <a:gd name="connsiteY11" fmla="*/ 1524917 h 1899617"/>
              <a:gd name="connsiteX12" fmla="*/ 1430126 w 1582767"/>
              <a:gd name="connsiteY12" fmla="*/ 1252543 h 1899617"/>
              <a:gd name="connsiteX13" fmla="*/ 1566313 w 1582767"/>
              <a:gd name="connsiteY13" fmla="*/ 863436 h 1899617"/>
              <a:gd name="connsiteX14" fmla="*/ 1556585 w 1582767"/>
              <a:gd name="connsiteY14" fmla="*/ 522968 h 1899617"/>
              <a:gd name="connsiteX15" fmla="*/ 1352304 w 1582767"/>
              <a:gd name="connsiteY15" fmla="*/ 250594 h 1899617"/>
              <a:gd name="connsiteX16" fmla="*/ 1255028 w 1582767"/>
              <a:gd name="connsiteY16" fmla="*/ 143589 h 1899617"/>
              <a:gd name="connsiteX17" fmla="*/ 1011836 w 1582767"/>
              <a:gd name="connsiteY17" fmla="*/ 7402 h 1899617"/>
              <a:gd name="connsiteX0" fmla="*/ 1011836 w 1581076"/>
              <a:gd name="connsiteY0" fmla="*/ 7402 h 1899617"/>
              <a:gd name="connsiteX1" fmla="*/ 700551 w 1581076"/>
              <a:gd name="connsiteY1" fmla="*/ 36585 h 1899617"/>
              <a:gd name="connsiteX2" fmla="*/ 505998 w 1581076"/>
              <a:gd name="connsiteY2" fmla="*/ 192228 h 1899617"/>
              <a:gd name="connsiteX3" fmla="*/ 301717 w 1581076"/>
              <a:gd name="connsiteY3" fmla="*/ 377053 h 1899617"/>
              <a:gd name="connsiteX4" fmla="*/ 146074 w 1581076"/>
              <a:gd name="connsiteY4" fmla="*/ 668883 h 1899617"/>
              <a:gd name="connsiteX5" fmla="*/ 39070 w 1581076"/>
              <a:gd name="connsiteY5" fmla="*/ 941257 h 1899617"/>
              <a:gd name="connsiteX6" fmla="*/ 160 w 1581076"/>
              <a:gd name="connsiteY6" fmla="*/ 1320636 h 1899617"/>
              <a:gd name="connsiteX7" fmla="*/ 39070 w 1581076"/>
              <a:gd name="connsiteY7" fmla="*/ 1670832 h 1899617"/>
              <a:gd name="connsiteX8" fmla="*/ 262806 w 1581076"/>
              <a:gd name="connsiteY8" fmla="*/ 1884840 h 1899617"/>
              <a:gd name="connsiteX9" fmla="*/ 632457 w 1581076"/>
              <a:gd name="connsiteY9" fmla="*/ 1865385 h 1899617"/>
              <a:gd name="connsiteX10" fmla="*/ 904832 w 1581076"/>
              <a:gd name="connsiteY10" fmla="*/ 1738925 h 1899617"/>
              <a:gd name="connsiteX11" fmla="*/ 1216117 w 1581076"/>
              <a:gd name="connsiteY11" fmla="*/ 1524917 h 1899617"/>
              <a:gd name="connsiteX12" fmla="*/ 1430126 w 1581076"/>
              <a:gd name="connsiteY12" fmla="*/ 1252543 h 1899617"/>
              <a:gd name="connsiteX13" fmla="*/ 1566313 w 1581076"/>
              <a:gd name="connsiteY13" fmla="*/ 863436 h 1899617"/>
              <a:gd name="connsiteX14" fmla="*/ 1556585 w 1581076"/>
              <a:gd name="connsiteY14" fmla="*/ 522968 h 1899617"/>
              <a:gd name="connsiteX15" fmla="*/ 1381487 w 1581076"/>
              <a:gd name="connsiteY15" fmla="*/ 250594 h 1899617"/>
              <a:gd name="connsiteX16" fmla="*/ 1255028 w 1581076"/>
              <a:gd name="connsiteY16" fmla="*/ 143589 h 1899617"/>
              <a:gd name="connsiteX17" fmla="*/ 1011836 w 1581076"/>
              <a:gd name="connsiteY17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216117 w 1584435"/>
              <a:gd name="connsiteY11" fmla="*/ 1524917 h 1899617"/>
              <a:gd name="connsiteX12" fmla="*/ 1381488 w 1584435"/>
              <a:gd name="connsiteY12" fmla="*/ 1203905 h 1899617"/>
              <a:gd name="connsiteX13" fmla="*/ 1566313 w 1584435"/>
              <a:gd name="connsiteY13" fmla="*/ 863436 h 1899617"/>
              <a:gd name="connsiteX14" fmla="*/ 1556585 w 1584435"/>
              <a:gd name="connsiteY14" fmla="*/ 522968 h 1899617"/>
              <a:gd name="connsiteX15" fmla="*/ 1381487 w 1584435"/>
              <a:gd name="connsiteY15" fmla="*/ 250594 h 1899617"/>
              <a:gd name="connsiteX16" fmla="*/ 1255028 w 1584435"/>
              <a:gd name="connsiteY16" fmla="*/ 143589 h 1899617"/>
              <a:gd name="connsiteX17" fmla="*/ 1011836 w 1584435"/>
              <a:gd name="connsiteY17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138296 w 1584435"/>
              <a:gd name="connsiteY11" fmla="*/ 1495734 h 1899617"/>
              <a:gd name="connsiteX12" fmla="*/ 1216117 w 1584435"/>
              <a:gd name="connsiteY12" fmla="*/ 1524917 h 1899617"/>
              <a:gd name="connsiteX13" fmla="*/ 1381488 w 1584435"/>
              <a:gd name="connsiteY13" fmla="*/ 1203905 h 1899617"/>
              <a:gd name="connsiteX14" fmla="*/ 1566313 w 1584435"/>
              <a:gd name="connsiteY14" fmla="*/ 863436 h 1899617"/>
              <a:gd name="connsiteX15" fmla="*/ 1556585 w 1584435"/>
              <a:gd name="connsiteY15" fmla="*/ 522968 h 1899617"/>
              <a:gd name="connsiteX16" fmla="*/ 1381487 w 1584435"/>
              <a:gd name="connsiteY16" fmla="*/ 250594 h 1899617"/>
              <a:gd name="connsiteX17" fmla="*/ 1255028 w 1584435"/>
              <a:gd name="connsiteY17" fmla="*/ 143589 h 1899617"/>
              <a:gd name="connsiteX18" fmla="*/ 1011836 w 1584435"/>
              <a:gd name="connsiteY18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138296 w 1584435"/>
              <a:gd name="connsiteY11" fmla="*/ 1495734 h 1899617"/>
              <a:gd name="connsiteX12" fmla="*/ 1225845 w 1584435"/>
              <a:gd name="connsiteY12" fmla="*/ 1417913 h 1899617"/>
              <a:gd name="connsiteX13" fmla="*/ 1381488 w 1584435"/>
              <a:gd name="connsiteY13" fmla="*/ 1203905 h 1899617"/>
              <a:gd name="connsiteX14" fmla="*/ 1566313 w 1584435"/>
              <a:gd name="connsiteY14" fmla="*/ 863436 h 1899617"/>
              <a:gd name="connsiteX15" fmla="*/ 1556585 w 1584435"/>
              <a:gd name="connsiteY15" fmla="*/ 522968 h 1899617"/>
              <a:gd name="connsiteX16" fmla="*/ 1381487 w 1584435"/>
              <a:gd name="connsiteY16" fmla="*/ 250594 h 1899617"/>
              <a:gd name="connsiteX17" fmla="*/ 1255028 w 1584435"/>
              <a:gd name="connsiteY17" fmla="*/ 143589 h 1899617"/>
              <a:gd name="connsiteX18" fmla="*/ 1011836 w 1584435"/>
              <a:gd name="connsiteY18" fmla="*/ 7402 h 189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84435" h="1899617">
                <a:moveTo>
                  <a:pt x="1011836" y="7402"/>
                </a:moveTo>
                <a:cubicBezTo>
                  <a:pt x="919423" y="-10432"/>
                  <a:pt x="784857" y="5781"/>
                  <a:pt x="700551" y="36585"/>
                </a:cubicBezTo>
                <a:cubicBezTo>
                  <a:pt x="616245" y="67389"/>
                  <a:pt x="572470" y="135483"/>
                  <a:pt x="505998" y="192228"/>
                </a:cubicBezTo>
                <a:cubicBezTo>
                  <a:pt x="439526" y="248973"/>
                  <a:pt x="361704" y="297611"/>
                  <a:pt x="301717" y="377053"/>
                </a:cubicBezTo>
                <a:cubicBezTo>
                  <a:pt x="241730" y="456495"/>
                  <a:pt x="189848" y="574849"/>
                  <a:pt x="146074" y="668883"/>
                </a:cubicBezTo>
                <a:cubicBezTo>
                  <a:pt x="102300" y="762917"/>
                  <a:pt x="63389" y="832632"/>
                  <a:pt x="39070" y="941257"/>
                </a:cubicBezTo>
                <a:cubicBezTo>
                  <a:pt x="14751" y="1049882"/>
                  <a:pt x="160" y="1199040"/>
                  <a:pt x="160" y="1320636"/>
                </a:cubicBezTo>
                <a:cubicBezTo>
                  <a:pt x="160" y="1442232"/>
                  <a:pt x="-4704" y="1576798"/>
                  <a:pt x="39070" y="1670832"/>
                </a:cubicBezTo>
                <a:cubicBezTo>
                  <a:pt x="82844" y="1764866"/>
                  <a:pt x="163908" y="1852415"/>
                  <a:pt x="262806" y="1884840"/>
                </a:cubicBezTo>
                <a:cubicBezTo>
                  <a:pt x="361704" y="1917265"/>
                  <a:pt x="525453" y="1889704"/>
                  <a:pt x="632457" y="1865385"/>
                </a:cubicBezTo>
                <a:cubicBezTo>
                  <a:pt x="739461" y="1841066"/>
                  <a:pt x="820526" y="1800533"/>
                  <a:pt x="904832" y="1738925"/>
                </a:cubicBezTo>
                <a:cubicBezTo>
                  <a:pt x="989138" y="1677317"/>
                  <a:pt x="1086415" y="1531402"/>
                  <a:pt x="1138296" y="1495734"/>
                </a:cubicBezTo>
                <a:cubicBezTo>
                  <a:pt x="1190177" y="1460066"/>
                  <a:pt x="1185313" y="1466551"/>
                  <a:pt x="1225845" y="1417913"/>
                </a:cubicBezTo>
                <a:cubicBezTo>
                  <a:pt x="1266377" y="1369275"/>
                  <a:pt x="1324743" y="1296318"/>
                  <a:pt x="1381488" y="1203905"/>
                </a:cubicBezTo>
                <a:cubicBezTo>
                  <a:pt x="1438233" y="1111492"/>
                  <a:pt x="1537130" y="976926"/>
                  <a:pt x="1566313" y="863436"/>
                </a:cubicBezTo>
                <a:cubicBezTo>
                  <a:pt x="1595496" y="749947"/>
                  <a:pt x="1587389" y="625108"/>
                  <a:pt x="1556585" y="522968"/>
                </a:cubicBezTo>
                <a:cubicBezTo>
                  <a:pt x="1525781" y="420828"/>
                  <a:pt x="1431746" y="313824"/>
                  <a:pt x="1381487" y="250594"/>
                </a:cubicBezTo>
                <a:cubicBezTo>
                  <a:pt x="1331228" y="187364"/>
                  <a:pt x="1316636" y="184121"/>
                  <a:pt x="1255028" y="143589"/>
                </a:cubicBezTo>
                <a:cubicBezTo>
                  <a:pt x="1193420" y="103057"/>
                  <a:pt x="1104249" y="25236"/>
                  <a:pt x="1011836" y="740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orme libre 12"/>
          <p:cNvSpPr/>
          <p:nvPr/>
        </p:nvSpPr>
        <p:spPr>
          <a:xfrm>
            <a:off x="3863219" y="2308878"/>
            <a:ext cx="831856" cy="291055"/>
          </a:xfrm>
          <a:custGeom>
            <a:avLst/>
            <a:gdLst>
              <a:gd name="connsiteX0" fmla="*/ 17445 w 683066"/>
              <a:gd name="connsiteY0" fmla="*/ 165389 h 289699"/>
              <a:gd name="connsiteX1" fmla="*/ 328730 w 683066"/>
              <a:gd name="connsiteY1" fmla="*/ 19474 h 289699"/>
              <a:gd name="connsiteX2" fmla="*/ 640015 w 683066"/>
              <a:gd name="connsiteY2" fmla="*/ 19474 h 289699"/>
              <a:gd name="connsiteX3" fmla="*/ 669198 w 683066"/>
              <a:gd name="connsiteY3" fmla="*/ 184844 h 289699"/>
              <a:gd name="connsiteX4" fmla="*/ 533011 w 683066"/>
              <a:gd name="connsiteY4" fmla="*/ 282120 h 289699"/>
              <a:gd name="connsiteX5" fmla="*/ 280092 w 683066"/>
              <a:gd name="connsiteY5" fmla="*/ 282120 h 289699"/>
              <a:gd name="connsiteX6" fmla="*/ 66083 w 683066"/>
              <a:gd name="connsiteY6" fmla="*/ 272393 h 289699"/>
              <a:gd name="connsiteX7" fmla="*/ 17445 w 683066"/>
              <a:gd name="connsiteY7" fmla="*/ 165389 h 289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3066" h="289699">
                <a:moveTo>
                  <a:pt x="17445" y="165389"/>
                </a:moveTo>
                <a:cubicBezTo>
                  <a:pt x="61219" y="123236"/>
                  <a:pt x="224968" y="43793"/>
                  <a:pt x="328730" y="19474"/>
                </a:cubicBezTo>
                <a:cubicBezTo>
                  <a:pt x="432492" y="-4845"/>
                  <a:pt x="583270" y="-8088"/>
                  <a:pt x="640015" y="19474"/>
                </a:cubicBezTo>
                <a:cubicBezTo>
                  <a:pt x="696760" y="47036"/>
                  <a:pt x="687032" y="141070"/>
                  <a:pt x="669198" y="184844"/>
                </a:cubicBezTo>
                <a:cubicBezTo>
                  <a:pt x="651364" y="228618"/>
                  <a:pt x="597862" y="265907"/>
                  <a:pt x="533011" y="282120"/>
                </a:cubicBezTo>
                <a:cubicBezTo>
                  <a:pt x="468160" y="298333"/>
                  <a:pt x="357913" y="283741"/>
                  <a:pt x="280092" y="282120"/>
                </a:cubicBezTo>
                <a:cubicBezTo>
                  <a:pt x="202271" y="280499"/>
                  <a:pt x="111479" y="293470"/>
                  <a:pt x="66083" y="272393"/>
                </a:cubicBezTo>
                <a:cubicBezTo>
                  <a:pt x="20687" y="251317"/>
                  <a:pt x="-26329" y="207542"/>
                  <a:pt x="17445" y="165389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orme libre 13"/>
          <p:cNvSpPr/>
          <p:nvPr/>
        </p:nvSpPr>
        <p:spPr>
          <a:xfrm>
            <a:off x="2035324" y="1994618"/>
            <a:ext cx="895201" cy="344332"/>
          </a:xfrm>
          <a:custGeom>
            <a:avLst/>
            <a:gdLst>
              <a:gd name="connsiteX0" fmla="*/ 730453 w 735081"/>
              <a:gd name="connsiteY0" fmla="*/ 234993 h 342727"/>
              <a:gd name="connsiteX1" fmla="*/ 458079 w 735081"/>
              <a:gd name="connsiteY1" fmla="*/ 11257 h 342727"/>
              <a:gd name="connsiteX2" fmla="*/ 117611 w 735081"/>
              <a:gd name="connsiteY2" fmla="*/ 50168 h 342727"/>
              <a:gd name="connsiteX3" fmla="*/ 879 w 735081"/>
              <a:gd name="connsiteY3" fmla="*/ 196082 h 342727"/>
              <a:gd name="connsiteX4" fmla="*/ 166249 w 735081"/>
              <a:gd name="connsiteY4" fmla="*/ 332270 h 342727"/>
              <a:gd name="connsiteX5" fmla="*/ 399713 w 735081"/>
              <a:gd name="connsiteY5" fmla="*/ 332270 h 342727"/>
              <a:gd name="connsiteX6" fmla="*/ 613722 w 735081"/>
              <a:gd name="connsiteY6" fmla="*/ 322542 h 342727"/>
              <a:gd name="connsiteX7" fmla="*/ 730453 w 735081"/>
              <a:gd name="connsiteY7" fmla="*/ 234993 h 34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5081" h="342727">
                <a:moveTo>
                  <a:pt x="730453" y="234993"/>
                </a:moveTo>
                <a:cubicBezTo>
                  <a:pt x="704513" y="183112"/>
                  <a:pt x="560219" y="42061"/>
                  <a:pt x="458079" y="11257"/>
                </a:cubicBezTo>
                <a:cubicBezTo>
                  <a:pt x="355939" y="-19547"/>
                  <a:pt x="193811" y="19364"/>
                  <a:pt x="117611" y="50168"/>
                </a:cubicBezTo>
                <a:cubicBezTo>
                  <a:pt x="41411" y="80972"/>
                  <a:pt x="-7227" y="149065"/>
                  <a:pt x="879" y="196082"/>
                </a:cubicBezTo>
                <a:cubicBezTo>
                  <a:pt x="8985" y="243099"/>
                  <a:pt x="99777" y="309572"/>
                  <a:pt x="166249" y="332270"/>
                </a:cubicBezTo>
                <a:cubicBezTo>
                  <a:pt x="232721" y="354968"/>
                  <a:pt x="325134" y="333891"/>
                  <a:pt x="399713" y="332270"/>
                </a:cubicBezTo>
                <a:cubicBezTo>
                  <a:pt x="474292" y="330649"/>
                  <a:pt x="560220" y="335512"/>
                  <a:pt x="613722" y="322542"/>
                </a:cubicBezTo>
                <a:cubicBezTo>
                  <a:pt x="667224" y="309572"/>
                  <a:pt x="756393" y="286874"/>
                  <a:pt x="730453" y="234993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Ellipse 14"/>
          <p:cNvSpPr/>
          <p:nvPr/>
        </p:nvSpPr>
        <p:spPr>
          <a:xfrm>
            <a:off x="2482924" y="3582392"/>
            <a:ext cx="55678" cy="7234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Ellipse 16"/>
          <p:cNvSpPr/>
          <p:nvPr/>
        </p:nvSpPr>
        <p:spPr>
          <a:xfrm>
            <a:off x="2705890" y="3727082"/>
            <a:ext cx="55678" cy="7234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Ellipse 15"/>
          <p:cNvSpPr/>
          <p:nvPr/>
        </p:nvSpPr>
        <p:spPr>
          <a:xfrm rot="2941951">
            <a:off x="2538309" y="2555107"/>
            <a:ext cx="449867" cy="401649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Ellipse 18"/>
          <p:cNvSpPr/>
          <p:nvPr/>
        </p:nvSpPr>
        <p:spPr>
          <a:xfrm rot="1887608">
            <a:off x="2736670" y="2724853"/>
            <a:ext cx="131525" cy="10850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Ellipse 20"/>
          <p:cNvSpPr/>
          <p:nvPr/>
        </p:nvSpPr>
        <p:spPr>
          <a:xfrm rot="20545657" flipH="1">
            <a:off x="3125208" y="2816969"/>
            <a:ext cx="545307" cy="331352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Ellipse 21"/>
          <p:cNvSpPr/>
          <p:nvPr/>
        </p:nvSpPr>
        <p:spPr>
          <a:xfrm flipH="1">
            <a:off x="3284009" y="2931286"/>
            <a:ext cx="131525" cy="10850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" descr="C:\Users\CHAMERS\Desktop\BTVfig1crop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9" t="25315" r="66202" b="11912"/>
          <a:stretch/>
        </p:blipFill>
        <p:spPr bwMode="auto">
          <a:xfrm rot="452122">
            <a:off x="4296541" y="3914423"/>
            <a:ext cx="272530" cy="2764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8729" y="3308473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7131" y="2365974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5032" y="3127570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5976" y="3821596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8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3882" y="3650370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9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7579" y="1989324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0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4773" y="2801446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1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7442" y="3083985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2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8487" y="1989324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3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9457" y="2560696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2" name="Groupe 31"/>
          <p:cNvGrpSpPr>
            <a:grpSpLocks noChangeAspect="1"/>
          </p:cNvGrpSpPr>
          <p:nvPr/>
        </p:nvGrpSpPr>
        <p:grpSpPr>
          <a:xfrm>
            <a:off x="2088000" y="3600000"/>
            <a:ext cx="852642" cy="791043"/>
            <a:chOff x="5823914" y="5714745"/>
            <a:chExt cx="635302" cy="589404"/>
          </a:xfrm>
        </p:grpSpPr>
        <p:sp>
          <p:nvSpPr>
            <p:cNvPr id="33" name="Forme libre 32"/>
            <p:cNvSpPr/>
            <p:nvPr/>
          </p:nvSpPr>
          <p:spPr>
            <a:xfrm>
              <a:off x="5904373" y="5714745"/>
              <a:ext cx="554843" cy="292522"/>
            </a:xfrm>
            <a:custGeom>
              <a:avLst/>
              <a:gdLst>
                <a:gd name="connsiteX0" fmla="*/ 0 w 743316"/>
                <a:gd name="connsiteY0" fmla="*/ 0 h 384094"/>
                <a:gd name="connsiteX1" fmla="*/ 74141 w 743316"/>
                <a:gd name="connsiteY1" fmla="*/ 259492 h 384094"/>
                <a:gd name="connsiteX2" fmla="*/ 308919 w 743316"/>
                <a:gd name="connsiteY2" fmla="*/ 345990 h 384094"/>
                <a:gd name="connsiteX3" fmla="*/ 580768 w 743316"/>
                <a:gd name="connsiteY3" fmla="*/ 383060 h 384094"/>
                <a:gd name="connsiteX4" fmla="*/ 729049 w 743316"/>
                <a:gd name="connsiteY4" fmla="*/ 308919 h 384094"/>
                <a:gd name="connsiteX5" fmla="*/ 729049 w 743316"/>
                <a:gd name="connsiteY5" fmla="*/ 333633 h 384094"/>
                <a:gd name="connsiteX0" fmla="*/ 0 w 743316"/>
                <a:gd name="connsiteY0" fmla="*/ 0 h 391887"/>
                <a:gd name="connsiteX1" fmla="*/ 74141 w 743316"/>
                <a:gd name="connsiteY1" fmla="*/ 259492 h 391887"/>
                <a:gd name="connsiteX2" fmla="*/ 308919 w 743316"/>
                <a:gd name="connsiteY2" fmla="*/ 376726 h 391887"/>
                <a:gd name="connsiteX3" fmla="*/ 580768 w 743316"/>
                <a:gd name="connsiteY3" fmla="*/ 383060 h 391887"/>
                <a:gd name="connsiteX4" fmla="*/ 729049 w 743316"/>
                <a:gd name="connsiteY4" fmla="*/ 308919 h 391887"/>
                <a:gd name="connsiteX5" fmla="*/ 729049 w 743316"/>
                <a:gd name="connsiteY5" fmla="*/ 333633 h 39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3316" h="391887">
                  <a:moveTo>
                    <a:pt x="0" y="0"/>
                  </a:moveTo>
                  <a:cubicBezTo>
                    <a:pt x="11327" y="100913"/>
                    <a:pt x="22655" y="196704"/>
                    <a:pt x="74141" y="259492"/>
                  </a:cubicBezTo>
                  <a:cubicBezTo>
                    <a:pt x="125627" y="322280"/>
                    <a:pt x="224481" y="356131"/>
                    <a:pt x="308919" y="376726"/>
                  </a:cubicBezTo>
                  <a:cubicBezTo>
                    <a:pt x="393357" y="397321"/>
                    <a:pt x="510746" y="394361"/>
                    <a:pt x="580768" y="383060"/>
                  </a:cubicBezTo>
                  <a:cubicBezTo>
                    <a:pt x="650790" y="371759"/>
                    <a:pt x="704336" y="317157"/>
                    <a:pt x="729049" y="308919"/>
                  </a:cubicBezTo>
                  <a:cubicBezTo>
                    <a:pt x="753762" y="300681"/>
                    <a:pt x="741405" y="317157"/>
                    <a:pt x="729049" y="33363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orme libre 33"/>
            <p:cNvSpPr/>
            <p:nvPr/>
          </p:nvSpPr>
          <p:spPr>
            <a:xfrm>
              <a:off x="5823914" y="5910553"/>
              <a:ext cx="464271" cy="393596"/>
            </a:xfrm>
            <a:custGeom>
              <a:avLst/>
              <a:gdLst>
                <a:gd name="connsiteX0" fmla="*/ 394857 w 860460"/>
                <a:gd name="connsiteY0" fmla="*/ 1551 h 741646"/>
                <a:gd name="connsiteX1" fmla="*/ 169669 w 860460"/>
                <a:gd name="connsiteY1" fmla="*/ 110733 h 741646"/>
                <a:gd name="connsiteX2" fmla="*/ 5896 w 860460"/>
                <a:gd name="connsiteY2" fmla="*/ 342745 h 741646"/>
                <a:gd name="connsiteX3" fmla="*/ 46839 w 860460"/>
                <a:gd name="connsiteY3" fmla="*/ 567933 h 741646"/>
                <a:gd name="connsiteX4" fmla="*/ 149197 w 860460"/>
                <a:gd name="connsiteY4" fmla="*/ 731706 h 741646"/>
                <a:gd name="connsiteX5" fmla="*/ 442624 w 860460"/>
                <a:gd name="connsiteY5" fmla="*/ 704410 h 741646"/>
                <a:gd name="connsiteX6" fmla="*/ 715579 w 860460"/>
                <a:gd name="connsiteY6" fmla="*/ 547461 h 741646"/>
                <a:gd name="connsiteX7" fmla="*/ 756523 w 860460"/>
                <a:gd name="connsiteY7" fmla="*/ 308625 h 741646"/>
                <a:gd name="connsiteX8" fmla="*/ 858881 w 860460"/>
                <a:gd name="connsiteY8" fmla="*/ 138028 h 741646"/>
                <a:gd name="connsiteX9" fmla="*/ 667812 w 860460"/>
                <a:gd name="connsiteY9" fmla="*/ 144852 h 741646"/>
                <a:gd name="connsiteX10" fmla="*/ 544982 w 860460"/>
                <a:gd name="connsiteY10" fmla="*/ 110733 h 741646"/>
                <a:gd name="connsiteX11" fmla="*/ 435800 w 860460"/>
                <a:gd name="connsiteY11" fmla="*/ 49318 h 741646"/>
                <a:gd name="connsiteX12" fmla="*/ 394857 w 860460"/>
                <a:gd name="connsiteY12" fmla="*/ 1551 h 741646"/>
                <a:gd name="connsiteX0" fmla="*/ 394857 w 860460"/>
                <a:gd name="connsiteY0" fmla="*/ 1551 h 741646"/>
                <a:gd name="connsiteX1" fmla="*/ 169669 w 860460"/>
                <a:gd name="connsiteY1" fmla="*/ 110733 h 741646"/>
                <a:gd name="connsiteX2" fmla="*/ 5896 w 860460"/>
                <a:gd name="connsiteY2" fmla="*/ 342745 h 741646"/>
                <a:gd name="connsiteX3" fmla="*/ 46839 w 860460"/>
                <a:gd name="connsiteY3" fmla="*/ 567933 h 741646"/>
                <a:gd name="connsiteX4" fmla="*/ 149197 w 860460"/>
                <a:gd name="connsiteY4" fmla="*/ 731706 h 741646"/>
                <a:gd name="connsiteX5" fmla="*/ 442624 w 860460"/>
                <a:gd name="connsiteY5" fmla="*/ 704410 h 741646"/>
                <a:gd name="connsiteX6" fmla="*/ 715579 w 860460"/>
                <a:gd name="connsiteY6" fmla="*/ 547461 h 741646"/>
                <a:gd name="connsiteX7" fmla="*/ 756523 w 860460"/>
                <a:gd name="connsiteY7" fmla="*/ 308625 h 741646"/>
                <a:gd name="connsiteX8" fmla="*/ 858881 w 860460"/>
                <a:gd name="connsiteY8" fmla="*/ 138028 h 741646"/>
                <a:gd name="connsiteX9" fmla="*/ 667812 w 860460"/>
                <a:gd name="connsiteY9" fmla="*/ 144852 h 741646"/>
                <a:gd name="connsiteX10" fmla="*/ 544982 w 860460"/>
                <a:gd name="connsiteY10" fmla="*/ 110733 h 741646"/>
                <a:gd name="connsiteX11" fmla="*/ 448212 w 860460"/>
                <a:gd name="connsiteY11" fmla="*/ 49318 h 741646"/>
                <a:gd name="connsiteX12" fmla="*/ 394857 w 860460"/>
                <a:gd name="connsiteY12" fmla="*/ 1551 h 741646"/>
                <a:gd name="connsiteX0" fmla="*/ 394857 w 860460"/>
                <a:gd name="connsiteY0" fmla="*/ 1656 h 741751"/>
                <a:gd name="connsiteX1" fmla="*/ 169669 w 860460"/>
                <a:gd name="connsiteY1" fmla="*/ 110838 h 741751"/>
                <a:gd name="connsiteX2" fmla="*/ 5896 w 860460"/>
                <a:gd name="connsiteY2" fmla="*/ 342850 h 741751"/>
                <a:gd name="connsiteX3" fmla="*/ 46839 w 860460"/>
                <a:gd name="connsiteY3" fmla="*/ 568038 h 741751"/>
                <a:gd name="connsiteX4" fmla="*/ 149197 w 860460"/>
                <a:gd name="connsiteY4" fmla="*/ 731811 h 741751"/>
                <a:gd name="connsiteX5" fmla="*/ 442624 w 860460"/>
                <a:gd name="connsiteY5" fmla="*/ 704515 h 741751"/>
                <a:gd name="connsiteX6" fmla="*/ 715579 w 860460"/>
                <a:gd name="connsiteY6" fmla="*/ 547566 h 741751"/>
                <a:gd name="connsiteX7" fmla="*/ 756523 w 860460"/>
                <a:gd name="connsiteY7" fmla="*/ 308730 h 741751"/>
                <a:gd name="connsiteX8" fmla="*/ 858881 w 860460"/>
                <a:gd name="connsiteY8" fmla="*/ 138133 h 741751"/>
                <a:gd name="connsiteX9" fmla="*/ 667812 w 860460"/>
                <a:gd name="connsiteY9" fmla="*/ 144957 h 741751"/>
                <a:gd name="connsiteX10" fmla="*/ 561532 w 860460"/>
                <a:gd name="connsiteY10" fmla="*/ 110838 h 741751"/>
                <a:gd name="connsiteX11" fmla="*/ 448212 w 860460"/>
                <a:gd name="connsiteY11" fmla="*/ 49423 h 741751"/>
                <a:gd name="connsiteX12" fmla="*/ 394857 w 860460"/>
                <a:gd name="connsiteY12" fmla="*/ 1656 h 741751"/>
                <a:gd name="connsiteX0" fmla="*/ 394857 w 861412"/>
                <a:gd name="connsiteY0" fmla="*/ 1656 h 741751"/>
                <a:gd name="connsiteX1" fmla="*/ 169669 w 861412"/>
                <a:gd name="connsiteY1" fmla="*/ 110838 h 741751"/>
                <a:gd name="connsiteX2" fmla="*/ 5896 w 861412"/>
                <a:gd name="connsiteY2" fmla="*/ 342850 h 741751"/>
                <a:gd name="connsiteX3" fmla="*/ 46839 w 861412"/>
                <a:gd name="connsiteY3" fmla="*/ 568038 h 741751"/>
                <a:gd name="connsiteX4" fmla="*/ 149197 w 861412"/>
                <a:gd name="connsiteY4" fmla="*/ 731811 h 741751"/>
                <a:gd name="connsiteX5" fmla="*/ 442624 w 861412"/>
                <a:gd name="connsiteY5" fmla="*/ 704515 h 741751"/>
                <a:gd name="connsiteX6" fmla="*/ 715579 w 861412"/>
                <a:gd name="connsiteY6" fmla="*/ 547566 h 741751"/>
                <a:gd name="connsiteX7" fmla="*/ 756523 w 861412"/>
                <a:gd name="connsiteY7" fmla="*/ 308730 h 741751"/>
                <a:gd name="connsiteX8" fmla="*/ 858881 w 861412"/>
                <a:gd name="connsiteY8" fmla="*/ 138133 h 741751"/>
                <a:gd name="connsiteX9" fmla="*/ 816394 w 861412"/>
                <a:gd name="connsiteY9" fmla="*/ 141593 h 741751"/>
                <a:gd name="connsiteX10" fmla="*/ 667812 w 861412"/>
                <a:gd name="connsiteY10" fmla="*/ 144957 h 741751"/>
                <a:gd name="connsiteX11" fmla="*/ 561532 w 861412"/>
                <a:gd name="connsiteY11" fmla="*/ 110838 h 741751"/>
                <a:gd name="connsiteX12" fmla="*/ 448212 w 861412"/>
                <a:gd name="connsiteY12" fmla="*/ 49423 h 741751"/>
                <a:gd name="connsiteX13" fmla="*/ 394857 w 861412"/>
                <a:gd name="connsiteY13" fmla="*/ 1656 h 741751"/>
                <a:gd name="connsiteX0" fmla="*/ 394857 w 857645"/>
                <a:gd name="connsiteY0" fmla="*/ 1656 h 741751"/>
                <a:gd name="connsiteX1" fmla="*/ 169669 w 857645"/>
                <a:gd name="connsiteY1" fmla="*/ 110838 h 741751"/>
                <a:gd name="connsiteX2" fmla="*/ 5896 w 857645"/>
                <a:gd name="connsiteY2" fmla="*/ 342850 h 741751"/>
                <a:gd name="connsiteX3" fmla="*/ 46839 w 857645"/>
                <a:gd name="connsiteY3" fmla="*/ 568038 h 741751"/>
                <a:gd name="connsiteX4" fmla="*/ 149197 w 857645"/>
                <a:gd name="connsiteY4" fmla="*/ 731811 h 741751"/>
                <a:gd name="connsiteX5" fmla="*/ 442624 w 857645"/>
                <a:gd name="connsiteY5" fmla="*/ 704515 h 741751"/>
                <a:gd name="connsiteX6" fmla="*/ 715579 w 857645"/>
                <a:gd name="connsiteY6" fmla="*/ 547566 h 741751"/>
                <a:gd name="connsiteX7" fmla="*/ 756523 w 857645"/>
                <a:gd name="connsiteY7" fmla="*/ 308730 h 741751"/>
                <a:gd name="connsiteX8" fmla="*/ 854744 w 857645"/>
                <a:gd name="connsiteY8" fmla="*/ 171234 h 741751"/>
                <a:gd name="connsiteX9" fmla="*/ 816394 w 857645"/>
                <a:gd name="connsiteY9" fmla="*/ 141593 h 741751"/>
                <a:gd name="connsiteX10" fmla="*/ 667812 w 857645"/>
                <a:gd name="connsiteY10" fmla="*/ 144957 h 741751"/>
                <a:gd name="connsiteX11" fmla="*/ 561532 w 857645"/>
                <a:gd name="connsiteY11" fmla="*/ 110838 h 741751"/>
                <a:gd name="connsiteX12" fmla="*/ 448212 w 857645"/>
                <a:gd name="connsiteY12" fmla="*/ 49423 h 741751"/>
                <a:gd name="connsiteX13" fmla="*/ 394857 w 857645"/>
                <a:gd name="connsiteY13" fmla="*/ 1656 h 74175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63712"/>
                <a:gd name="connsiteY0" fmla="*/ 4926 h 745021"/>
                <a:gd name="connsiteX1" fmla="*/ 169669 w 863712"/>
                <a:gd name="connsiteY1" fmla="*/ 114108 h 745021"/>
                <a:gd name="connsiteX2" fmla="*/ 5896 w 863712"/>
                <a:gd name="connsiteY2" fmla="*/ 346120 h 745021"/>
                <a:gd name="connsiteX3" fmla="*/ 46839 w 863712"/>
                <a:gd name="connsiteY3" fmla="*/ 571308 h 745021"/>
                <a:gd name="connsiteX4" fmla="*/ 149197 w 863712"/>
                <a:gd name="connsiteY4" fmla="*/ 735081 h 745021"/>
                <a:gd name="connsiteX5" fmla="*/ 442624 w 863712"/>
                <a:gd name="connsiteY5" fmla="*/ 707785 h 745021"/>
                <a:gd name="connsiteX6" fmla="*/ 715579 w 863712"/>
                <a:gd name="connsiteY6" fmla="*/ 550836 h 745021"/>
                <a:gd name="connsiteX7" fmla="*/ 756523 w 863712"/>
                <a:gd name="connsiteY7" fmla="*/ 312000 h 745021"/>
                <a:gd name="connsiteX8" fmla="*/ 854744 w 863712"/>
                <a:gd name="connsiteY8" fmla="*/ 174504 h 745021"/>
                <a:gd name="connsiteX9" fmla="*/ 837577 w 863712"/>
                <a:gd name="connsiteY9" fmla="*/ 162516 h 745021"/>
                <a:gd name="connsiteX10" fmla="*/ 667812 w 863712"/>
                <a:gd name="connsiteY10" fmla="*/ 148227 h 745021"/>
                <a:gd name="connsiteX11" fmla="*/ 561532 w 863712"/>
                <a:gd name="connsiteY11" fmla="*/ 114108 h 745021"/>
                <a:gd name="connsiteX12" fmla="*/ 448212 w 863712"/>
                <a:gd name="connsiteY12" fmla="*/ 52693 h 745021"/>
                <a:gd name="connsiteX13" fmla="*/ 420467 w 863712"/>
                <a:gd name="connsiteY13" fmla="*/ 22158 h 745021"/>
                <a:gd name="connsiteX14" fmla="*/ 394857 w 863712"/>
                <a:gd name="connsiteY14" fmla="*/ 4926 h 745021"/>
                <a:gd name="connsiteX0" fmla="*/ 349612 w 818467"/>
                <a:gd name="connsiteY0" fmla="*/ 4926 h 745021"/>
                <a:gd name="connsiteX1" fmla="*/ 124424 w 818467"/>
                <a:gd name="connsiteY1" fmla="*/ 114108 h 745021"/>
                <a:gd name="connsiteX2" fmla="*/ 47324 w 818467"/>
                <a:gd name="connsiteY2" fmla="*/ 359121 h 745021"/>
                <a:gd name="connsiteX3" fmla="*/ 1594 w 818467"/>
                <a:gd name="connsiteY3" fmla="*/ 571308 h 745021"/>
                <a:gd name="connsiteX4" fmla="*/ 103952 w 818467"/>
                <a:gd name="connsiteY4" fmla="*/ 735081 h 745021"/>
                <a:gd name="connsiteX5" fmla="*/ 397379 w 818467"/>
                <a:gd name="connsiteY5" fmla="*/ 707785 h 745021"/>
                <a:gd name="connsiteX6" fmla="*/ 670334 w 818467"/>
                <a:gd name="connsiteY6" fmla="*/ 550836 h 745021"/>
                <a:gd name="connsiteX7" fmla="*/ 711278 w 818467"/>
                <a:gd name="connsiteY7" fmla="*/ 312000 h 745021"/>
                <a:gd name="connsiteX8" fmla="*/ 809499 w 818467"/>
                <a:gd name="connsiteY8" fmla="*/ 174504 h 745021"/>
                <a:gd name="connsiteX9" fmla="*/ 792332 w 818467"/>
                <a:gd name="connsiteY9" fmla="*/ 162516 h 745021"/>
                <a:gd name="connsiteX10" fmla="*/ 622567 w 818467"/>
                <a:gd name="connsiteY10" fmla="*/ 148227 h 745021"/>
                <a:gd name="connsiteX11" fmla="*/ 516287 w 818467"/>
                <a:gd name="connsiteY11" fmla="*/ 114108 h 745021"/>
                <a:gd name="connsiteX12" fmla="*/ 402967 w 818467"/>
                <a:gd name="connsiteY12" fmla="*/ 52693 h 745021"/>
                <a:gd name="connsiteX13" fmla="*/ 375222 w 818467"/>
                <a:gd name="connsiteY13" fmla="*/ 22158 h 745021"/>
                <a:gd name="connsiteX14" fmla="*/ 349612 w 818467"/>
                <a:gd name="connsiteY14" fmla="*/ 4926 h 745021"/>
                <a:gd name="connsiteX0" fmla="*/ 349912 w 818767"/>
                <a:gd name="connsiteY0" fmla="*/ 4926 h 745021"/>
                <a:gd name="connsiteX1" fmla="*/ 168061 w 818767"/>
                <a:gd name="connsiteY1" fmla="*/ 170446 h 745021"/>
                <a:gd name="connsiteX2" fmla="*/ 47624 w 818767"/>
                <a:gd name="connsiteY2" fmla="*/ 359121 h 745021"/>
                <a:gd name="connsiteX3" fmla="*/ 1894 w 818767"/>
                <a:gd name="connsiteY3" fmla="*/ 571308 h 745021"/>
                <a:gd name="connsiteX4" fmla="*/ 104252 w 818767"/>
                <a:gd name="connsiteY4" fmla="*/ 735081 h 745021"/>
                <a:gd name="connsiteX5" fmla="*/ 397679 w 818767"/>
                <a:gd name="connsiteY5" fmla="*/ 707785 h 745021"/>
                <a:gd name="connsiteX6" fmla="*/ 670634 w 818767"/>
                <a:gd name="connsiteY6" fmla="*/ 550836 h 745021"/>
                <a:gd name="connsiteX7" fmla="*/ 711578 w 818767"/>
                <a:gd name="connsiteY7" fmla="*/ 312000 h 745021"/>
                <a:gd name="connsiteX8" fmla="*/ 809799 w 818767"/>
                <a:gd name="connsiteY8" fmla="*/ 174504 h 745021"/>
                <a:gd name="connsiteX9" fmla="*/ 792632 w 818767"/>
                <a:gd name="connsiteY9" fmla="*/ 162516 h 745021"/>
                <a:gd name="connsiteX10" fmla="*/ 622867 w 818767"/>
                <a:gd name="connsiteY10" fmla="*/ 148227 h 745021"/>
                <a:gd name="connsiteX11" fmla="*/ 516587 w 818767"/>
                <a:gd name="connsiteY11" fmla="*/ 114108 h 745021"/>
                <a:gd name="connsiteX12" fmla="*/ 403267 w 818767"/>
                <a:gd name="connsiteY12" fmla="*/ 52693 h 745021"/>
                <a:gd name="connsiteX13" fmla="*/ 375522 w 818767"/>
                <a:gd name="connsiteY13" fmla="*/ 22158 h 745021"/>
                <a:gd name="connsiteX14" fmla="*/ 349912 w 818767"/>
                <a:gd name="connsiteY14" fmla="*/ 4926 h 745021"/>
                <a:gd name="connsiteX0" fmla="*/ 349912 w 818767"/>
                <a:gd name="connsiteY0" fmla="*/ 4926 h 746061"/>
                <a:gd name="connsiteX1" fmla="*/ 168061 w 818767"/>
                <a:gd name="connsiteY1" fmla="*/ 170446 h 746061"/>
                <a:gd name="connsiteX2" fmla="*/ 47624 w 818767"/>
                <a:gd name="connsiteY2" fmla="*/ 359121 h 746061"/>
                <a:gd name="connsiteX3" fmla="*/ 1894 w 818767"/>
                <a:gd name="connsiteY3" fmla="*/ 571308 h 746061"/>
                <a:gd name="connsiteX4" fmla="*/ 104252 w 818767"/>
                <a:gd name="connsiteY4" fmla="*/ 735081 h 746061"/>
                <a:gd name="connsiteX5" fmla="*/ 397679 w 818767"/>
                <a:gd name="connsiteY5" fmla="*/ 707785 h 746061"/>
                <a:gd name="connsiteX6" fmla="*/ 588295 w 818767"/>
                <a:gd name="connsiteY6" fmla="*/ 520501 h 746061"/>
                <a:gd name="connsiteX7" fmla="*/ 711578 w 818767"/>
                <a:gd name="connsiteY7" fmla="*/ 312000 h 746061"/>
                <a:gd name="connsiteX8" fmla="*/ 809799 w 818767"/>
                <a:gd name="connsiteY8" fmla="*/ 174504 h 746061"/>
                <a:gd name="connsiteX9" fmla="*/ 792632 w 818767"/>
                <a:gd name="connsiteY9" fmla="*/ 162516 h 746061"/>
                <a:gd name="connsiteX10" fmla="*/ 622867 w 818767"/>
                <a:gd name="connsiteY10" fmla="*/ 148227 h 746061"/>
                <a:gd name="connsiteX11" fmla="*/ 516587 w 818767"/>
                <a:gd name="connsiteY11" fmla="*/ 114108 h 746061"/>
                <a:gd name="connsiteX12" fmla="*/ 403267 w 818767"/>
                <a:gd name="connsiteY12" fmla="*/ 52693 h 746061"/>
                <a:gd name="connsiteX13" fmla="*/ 375522 w 818767"/>
                <a:gd name="connsiteY13" fmla="*/ 22158 h 746061"/>
                <a:gd name="connsiteX14" fmla="*/ 349912 w 818767"/>
                <a:gd name="connsiteY14" fmla="*/ 4926 h 746061"/>
                <a:gd name="connsiteX0" fmla="*/ 349912 w 818767"/>
                <a:gd name="connsiteY0" fmla="*/ 4926 h 764995"/>
                <a:gd name="connsiteX1" fmla="*/ 168061 w 818767"/>
                <a:gd name="connsiteY1" fmla="*/ 170446 h 764995"/>
                <a:gd name="connsiteX2" fmla="*/ 47624 w 818767"/>
                <a:gd name="connsiteY2" fmla="*/ 359121 h 764995"/>
                <a:gd name="connsiteX3" fmla="*/ 1894 w 818767"/>
                <a:gd name="connsiteY3" fmla="*/ 571308 h 764995"/>
                <a:gd name="connsiteX4" fmla="*/ 104252 w 818767"/>
                <a:gd name="connsiteY4" fmla="*/ 735081 h 764995"/>
                <a:gd name="connsiteX5" fmla="*/ 280315 w 818767"/>
                <a:gd name="connsiteY5" fmla="*/ 762927 h 764995"/>
                <a:gd name="connsiteX6" fmla="*/ 397679 w 818767"/>
                <a:gd name="connsiteY6" fmla="*/ 707785 h 764995"/>
                <a:gd name="connsiteX7" fmla="*/ 588295 w 818767"/>
                <a:gd name="connsiteY7" fmla="*/ 520501 h 764995"/>
                <a:gd name="connsiteX8" fmla="*/ 711578 w 818767"/>
                <a:gd name="connsiteY8" fmla="*/ 312000 h 764995"/>
                <a:gd name="connsiteX9" fmla="*/ 809799 w 818767"/>
                <a:gd name="connsiteY9" fmla="*/ 174504 h 764995"/>
                <a:gd name="connsiteX10" fmla="*/ 792632 w 818767"/>
                <a:gd name="connsiteY10" fmla="*/ 162516 h 764995"/>
                <a:gd name="connsiteX11" fmla="*/ 622867 w 818767"/>
                <a:gd name="connsiteY11" fmla="*/ 148227 h 764995"/>
                <a:gd name="connsiteX12" fmla="*/ 516587 w 818767"/>
                <a:gd name="connsiteY12" fmla="*/ 114108 h 764995"/>
                <a:gd name="connsiteX13" fmla="*/ 403267 w 818767"/>
                <a:gd name="connsiteY13" fmla="*/ 52693 h 764995"/>
                <a:gd name="connsiteX14" fmla="*/ 375522 w 818767"/>
                <a:gd name="connsiteY14" fmla="*/ 22158 h 764995"/>
                <a:gd name="connsiteX15" fmla="*/ 349912 w 818767"/>
                <a:gd name="connsiteY15" fmla="*/ 4926 h 764995"/>
                <a:gd name="connsiteX0" fmla="*/ 361144 w 829999"/>
                <a:gd name="connsiteY0" fmla="*/ 4926 h 769819"/>
                <a:gd name="connsiteX1" fmla="*/ 179293 w 829999"/>
                <a:gd name="connsiteY1" fmla="*/ 170446 h 769819"/>
                <a:gd name="connsiteX2" fmla="*/ 58856 w 829999"/>
                <a:gd name="connsiteY2" fmla="*/ 359121 h 769819"/>
                <a:gd name="connsiteX3" fmla="*/ 13126 w 829999"/>
                <a:gd name="connsiteY3" fmla="*/ 571308 h 769819"/>
                <a:gd name="connsiteX4" fmla="*/ 291547 w 829999"/>
                <a:gd name="connsiteY4" fmla="*/ 762927 h 769819"/>
                <a:gd name="connsiteX5" fmla="*/ 408911 w 829999"/>
                <a:gd name="connsiteY5" fmla="*/ 707785 h 769819"/>
                <a:gd name="connsiteX6" fmla="*/ 599527 w 829999"/>
                <a:gd name="connsiteY6" fmla="*/ 520501 h 769819"/>
                <a:gd name="connsiteX7" fmla="*/ 722810 w 829999"/>
                <a:gd name="connsiteY7" fmla="*/ 312000 h 769819"/>
                <a:gd name="connsiteX8" fmla="*/ 821031 w 829999"/>
                <a:gd name="connsiteY8" fmla="*/ 174504 h 769819"/>
                <a:gd name="connsiteX9" fmla="*/ 803864 w 829999"/>
                <a:gd name="connsiteY9" fmla="*/ 162516 h 769819"/>
                <a:gd name="connsiteX10" fmla="*/ 634099 w 829999"/>
                <a:gd name="connsiteY10" fmla="*/ 148227 h 769819"/>
                <a:gd name="connsiteX11" fmla="*/ 527819 w 829999"/>
                <a:gd name="connsiteY11" fmla="*/ 114108 h 769819"/>
                <a:gd name="connsiteX12" fmla="*/ 414499 w 829999"/>
                <a:gd name="connsiteY12" fmla="*/ 52693 h 769819"/>
                <a:gd name="connsiteX13" fmla="*/ 386754 w 829999"/>
                <a:gd name="connsiteY13" fmla="*/ 22158 h 769819"/>
                <a:gd name="connsiteX14" fmla="*/ 361144 w 829999"/>
                <a:gd name="connsiteY14" fmla="*/ 4926 h 769819"/>
                <a:gd name="connsiteX0" fmla="*/ 349883 w 818738"/>
                <a:gd name="connsiteY0" fmla="*/ 4926 h 769819"/>
                <a:gd name="connsiteX1" fmla="*/ 168032 w 818738"/>
                <a:gd name="connsiteY1" fmla="*/ 170446 h 769819"/>
                <a:gd name="connsiteX2" fmla="*/ 1865 w 818738"/>
                <a:gd name="connsiteY2" fmla="*/ 571308 h 769819"/>
                <a:gd name="connsiteX3" fmla="*/ 280286 w 818738"/>
                <a:gd name="connsiteY3" fmla="*/ 762927 h 769819"/>
                <a:gd name="connsiteX4" fmla="*/ 397650 w 818738"/>
                <a:gd name="connsiteY4" fmla="*/ 707785 h 769819"/>
                <a:gd name="connsiteX5" fmla="*/ 588266 w 818738"/>
                <a:gd name="connsiteY5" fmla="*/ 520501 h 769819"/>
                <a:gd name="connsiteX6" fmla="*/ 711549 w 818738"/>
                <a:gd name="connsiteY6" fmla="*/ 312000 h 769819"/>
                <a:gd name="connsiteX7" fmla="*/ 809770 w 818738"/>
                <a:gd name="connsiteY7" fmla="*/ 174504 h 769819"/>
                <a:gd name="connsiteX8" fmla="*/ 792603 w 818738"/>
                <a:gd name="connsiteY8" fmla="*/ 162516 h 769819"/>
                <a:gd name="connsiteX9" fmla="*/ 622838 w 818738"/>
                <a:gd name="connsiteY9" fmla="*/ 148227 h 769819"/>
                <a:gd name="connsiteX10" fmla="*/ 516558 w 818738"/>
                <a:gd name="connsiteY10" fmla="*/ 114108 h 769819"/>
                <a:gd name="connsiteX11" fmla="*/ 403238 w 818738"/>
                <a:gd name="connsiteY11" fmla="*/ 52693 h 769819"/>
                <a:gd name="connsiteX12" fmla="*/ 375493 w 818738"/>
                <a:gd name="connsiteY12" fmla="*/ 22158 h 769819"/>
                <a:gd name="connsiteX13" fmla="*/ 349883 w 818738"/>
                <a:gd name="connsiteY13" fmla="*/ 4926 h 769819"/>
                <a:gd name="connsiteX0" fmla="*/ 349883 w 818738"/>
                <a:gd name="connsiteY0" fmla="*/ 4926 h 763423"/>
                <a:gd name="connsiteX1" fmla="*/ 168032 w 818738"/>
                <a:gd name="connsiteY1" fmla="*/ 170446 h 763423"/>
                <a:gd name="connsiteX2" fmla="*/ 1865 w 818738"/>
                <a:gd name="connsiteY2" fmla="*/ 571308 h 763423"/>
                <a:gd name="connsiteX3" fmla="*/ 280286 w 818738"/>
                <a:gd name="connsiteY3" fmla="*/ 762927 h 763423"/>
                <a:gd name="connsiteX4" fmla="*/ 588266 w 818738"/>
                <a:gd name="connsiteY4" fmla="*/ 520501 h 763423"/>
                <a:gd name="connsiteX5" fmla="*/ 711549 w 818738"/>
                <a:gd name="connsiteY5" fmla="*/ 312000 h 763423"/>
                <a:gd name="connsiteX6" fmla="*/ 809770 w 818738"/>
                <a:gd name="connsiteY6" fmla="*/ 174504 h 763423"/>
                <a:gd name="connsiteX7" fmla="*/ 792603 w 818738"/>
                <a:gd name="connsiteY7" fmla="*/ 162516 h 763423"/>
                <a:gd name="connsiteX8" fmla="*/ 622838 w 818738"/>
                <a:gd name="connsiteY8" fmla="*/ 148227 h 763423"/>
                <a:gd name="connsiteX9" fmla="*/ 516558 w 818738"/>
                <a:gd name="connsiteY9" fmla="*/ 114108 h 763423"/>
                <a:gd name="connsiteX10" fmla="*/ 403238 w 818738"/>
                <a:gd name="connsiteY10" fmla="*/ 52693 h 763423"/>
                <a:gd name="connsiteX11" fmla="*/ 375493 w 818738"/>
                <a:gd name="connsiteY11" fmla="*/ 22158 h 763423"/>
                <a:gd name="connsiteX12" fmla="*/ 349883 w 818738"/>
                <a:gd name="connsiteY12" fmla="*/ 4926 h 763423"/>
                <a:gd name="connsiteX0" fmla="*/ 349883 w 811651"/>
                <a:gd name="connsiteY0" fmla="*/ 4926 h 763423"/>
                <a:gd name="connsiteX1" fmla="*/ 168032 w 811651"/>
                <a:gd name="connsiteY1" fmla="*/ 170446 h 763423"/>
                <a:gd name="connsiteX2" fmla="*/ 1865 w 811651"/>
                <a:gd name="connsiteY2" fmla="*/ 571308 h 763423"/>
                <a:gd name="connsiteX3" fmla="*/ 280286 w 811651"/>
                <a:gd name="connsiteY3" fmla="*/ 762927 h 763423"/>
                <a:gd name="connsiteX4" fmla="*/ 588266 w 811651"/>
                <a:gd name="connsiteY4" fmla="*/ 520501 h 763423"/>
                <a:gd name="connsiteX5" fmla="*/ 711549 w 811651"/>
                <a:gd name="connsiteY5" fmla="*/ 312000 h 763423"/>
                <a:gd name="connsiteX6" fmla="*/ 809770 w 811651"/>
                <a:gd name="connsiteY6" fmla="*/ 174504 h 763423"/>
                <a:gd name="connsiteX7" fmla="*/ 622838 w 811651"/>
                <a:gd name="connsiteY7" fmla="*/ 148227 h 763423"/>
                <a:gd name="connsiteX8" fmla="*/ 516558 w 811651"/>
                <a:gd name="connsiteY8" fmla="*/ 114108 h 763423"/>
                <a:gd name="connsiteX9" fmla="*/ 403238 w 811651"/>
                <a:gd name="connsiteY9" fmla="*/ 52693 h 763423"/>
                <a:gd name="connsiteX10" fmla="*/ 375493 w 811651"/>
                <a:gd name="connsiteY10" fmla="*/ 22158 h 763423"/>
                <a:gd name="connsiteX11" fmla="*/ 349883 w 811651"/>
                <a:gd name="connsiteY11" fmla="*/ 4926 h 763423"/>
                <a:gd name="connsiteX0" fmla="*/ 349883 w 811651"/>
                <a:gd name="connsiteY0" fmla="*/ 4926 h 763423"/>
                <a:gd name="connsiteX1" fmla="*/ 168032 w 811651"/>
                <a:gd name="connsiteY1" fmla="*/ 170446 h 763423"/>
                <a:gd name="connsiteX2" fmla="*/ 1865 w 811651"/>
                <a:gd name="connsiteY2" fmla="*/ 571308 h 763423"/>
                <a:gd name="connsiteX3" fmla="*/ 280286 w 811651"/>
                <a:gd name="connsiteY3" fmla="*/ 762927 h 763423"/>
                <a:gd name="connsiteX4" fmla="*/ 588266 w 811651"/>
                <a:gd name="connsiteY4" fmla="*/ 520501 h 763423"/>
                <a:gd name="connsiteX5" fmla="*/ 711549 w 811651"/>
                <a:gd name="connsiteY5" fmla="*/ 312000 h 763423"/>
                <a:gd name="connsiteX6" fmla="*/ 809770 w 811651"/>
                <a:gd name="connsiteY6" fmla="*/ 174504 h 763423"/>
                <a:gd name="connsiteX7" fmla="*/ 622838 w 811651"/>
                <a:gd name="connsiteY7" fmla="*/ 148227 h 763423"/>
                <a:gd name="connsiteX8" fmla="*/ 403238 w 811651"/>
                <a:gd name="connsiteY8" fmla="*/ 52693 h 763423"/>
                <a:gd name="connsiteX9" fmla="*/ 375493 w 811651"/>
                <a:gd name="connsiteY9" fmla="*/ 22158 h 763423"/>
                <a:gd name="connsiteX10" fmla="*/ 349883 w 811651"/>
                <a:gd name="connsiteY10" fmla="*/ 4926 h 763423"/>
                <a:gd name="connsiteX0" fmla="*/ 349883 w 811651"/>
                <a:gd name="connsiteY0" fmla="*/ 4947 h 763444"/>
                <a:gd name="connsiteX1" fmla="*/ 168032 w 811651"/>
                <a:gd name="connsiteY1" fmla="*/ 170467 h 763444"/>
                <a:gd name="connsiteX2" fmla="*/ 1865 w 811651"/>
                <a:gd name="connsiteY2" fmla="*/ 571329 h 763444"/>
                <a:gd name="connsiteX3" fmla="*/ 280286 w 811651"/>
                <a:gd name="connsiteY3" fmla="*/ 762948 h 763444"/>
                <a:gd name="connsiteX4" fmla="*/ 588266 w 811651"/>
                <a:gd name="connsiteY4" fmla="*/ 520522 h 763444"/>
                <a:gd name="connsiteX5" fmla="*/ 711549 w 811651"/>
                <a:gd name="connsiteY5" fmla="*/ 312021 h 763444"/>
                <a:gd name="connsiteX6" fmla="*/ 809770 w 811651"/>
                <a:gd name="connsiteY6" fmla="*/ 174525 h 763444"/>
                <a:gd name="connsiteX7" fmla="*/ 622838 w 811651"/>
                <a:gd name="connsiteY7" fmla="*/ 148248 h 763444"/>
                <a:gd name="connsiteX8" fmla="*/ 403238 w 811651"/>
                <a:gd name="connsiteY8" fmla="*/ 52714 h 763444"/>
                <a:gd name="connsiteX9" fmla="*/ 349883 w 811651"/>
                <a:gd name="connsiteY9" fmla="*/ 4947 h 763444"/>
                <a:gd name="connsiteX0" fmla="*/ 349883 w 811651"/>
                <a:gd name="connsiteY0" fmla="*/ 85 h 758582"/>
                <a:gd name="connsiteX1" fmla="*/ 168032 w 811651"/>
                <a:gd name="connsiteY1" fmla="*/ 165605 h 758582"/>
                <a:gd name="connsiteX2" fmla="*/ 1865 w 811651"/>
                <a:gd name="connsiteY2" fmla="*/ 566467 h 758582"/>
                <a:gd name="connsiteX3" fmla="*/ 280286 w 811651"/>
                <a:gd name="connsiteY3" fmla="*/ 758086 h 758582"/>
                <a:gd name="connsiteX4" fmla="*/ 588266 w 811651"/>
                <a:gd name="connsiteY4" fmla="*/ 515660 h 758582"/>
                <a:gd name="connsiteX5" fmla="*/ 711549 w 811651"/>
                <a:gd name="connsiteY5" fmla="*/ 307159 h 758582"/>
                <a:gd name="connsiteX6" fmla="*/ 809770 w 811651"/>
                <a:gd name="connsiteY6" fmla="*/ 169663 h 758582"/>
                <a:gd name="connsiteX7" fmla="*/ 622838 w 811651"/>
                <a:gd name="connsiteY7" fmla="*/ 143386 h 758582"/>
                <a:gd name="connsiteX8" fmla="*/ 349883 w 811651"/>
                <a:gd name="connsiteY8" fmla="*/ 85 h 758582"/>
                <a:gd name="connsiteX0" fmla="*/ 349883 w 811651"/>
                <a:gd name="connsiteY0" fmla="*/ 85 h 758582"/>
                <a:gd name="connsiteX1" fmla="*/ 168032 w 811651"/>
                <a:gd name="connsiteY1" fmla="*/ 165605 h 758582"/>
                <a:gd name="connsiteX2" fmla="*/ 1865 w 811651"/>
                <a:gd name="connsiteY2" fmla="*/ 566467 h 758582"/>
                <a:gd name="connsiteX3" fmla="*/ 280286 w 811651"/>
                <a:gd name="connsiteY3" fmla="*/ 758086 h 758582"/>
                <a:gd name="connsiteX4" fmla="*/ 588266 w 811651"/>
                <a:gd name="connsiteY4" fmla="*/ 515660 h 758582"/>
                <a:gd name="connsiteX5" fmla="*/ 711549 w 811651"/>
                <a:gd name="connsiteY5" fmla="*/ 307159 h 758582"/>
                <a:gd name="connsiteX6" fmla="*/ 809770 w 811651"/>
                <a:gd name="connsiteY6" fmla="*/ 169663 h 758582"/>
                <a:gd name="connsiteX7" fmla="*/ 622838 w 811651"/>
                <a:gd name="connsiteY7" fmla="*/ 143386 h 758582"/>
                <a:gd name="connsiteX8" fmla="*/ 349883 w 811651"/>
                <a:gd name="connsiteY8" fmla="*/ 85 h 758582"/>
                <a:gd name="connsiteX0" fmla="*/ 349883 w 811651"/>
                <a:gd name="connsiteY0" fmla="*/ 0 h 758497"/>
                <a:gd name="connsiteX1" fmla="*/ 168032 w 811651"/>
                <a:gd name="connsiteY1" fmla="*/ 165520 h 758497"/>
                <a:gd name="connsiteX2" fmla="*/ 1865 w 811651"/>
                <a:gd name="connsiteY2" fmla="*/ 566382 h 758497"/>
                <a:gd name="connsiteX3" fmla="*/ 280286 w 811651"/>
                <a:gd name="connsiteY3" fmla="*/ 758001 h 758497"/>
                <a:gd name="connsiteX4" fmla="*/ 588266 w 811651"/>
                <a:gd name="connsiteY4" fmla="*/ 515575 h 758497"/>
                <a:gd name="connsiteX5" fmla="*/ 711549 w 811651"/>
                <a:gd name="connsiteY5" fmla="*/ 307074 h 758497"/>
                <a:gd name="connsiteX6" fmla="*/ 809770 w 811651"/>
                <a:gd name="connsiteY6" fmla="*/ 169578 h 758497"/>
                <a:gd name="connsiteX7" fmla="*/ 622838 w 811651"/>
                <a:gd name="connsiteY7" fmla="*/ 143301 h 758497"/>
                <a:gd name="connsiteX8" fmla="*/ 349883 w 811651"/>
                <a:gd name="connsiteY8" fmla="*/ 0 h 758497"/>
                <a:gd name="connsiteX0" fmla="*/ 349883 w 811651"/>
                <a:gd name="connsiteY0" fmla="*/ 0 h 758497"/>
                <a:gd name="connsiteX1" fmla="*/ 168032 w 811651"/>
                <a:gd name="connsiteY1" fmla="*/ 165520 h 758497"/>
                <a:gd name="connsiteX2" fmla="*/ 1865 w 811651"/>
                <a:gd name="connsiteY2" fmla="*/ 566382 h 758497"/>
                <a:gd name="connsiteX3" fmla="*/ 280286 w 811651"/>
                <a:gd name="connsiteY3" fmla="*/ 758001 h 758497"/>
                <a:gd name="connsiteX4" fmla="*/ 588266 w 811651"/>
                <a:gd name="connsiteY4" fmla="*/ 515575 h 758497"/>
                <a:gd name="connsiteX5" fmla="*/ 711549 w 811651"/>
                <a:gd name="connsiteY5" fmla="*/ 307074 h 758497"/>
                <a:gd name="connsiteX6" fmla="*/ 809770 w 811651"/>
                <a:gd name="connsiteY6" fmla="*/ 169578 h 758497"/>
                <a:gd name="connsiteX7" fmla="*/ 622838 w 811651"/>
                <a:gd name="connsiteY7" fmla="*/ 143301 h 758497"/>
                <a:gd name="connsiteX8" fmla="*/ 349883 w 811651"/>
                <a:gd name="connsiteY8" fmla="*/ 0 h 758497"/>
                <a:gd name="connsiteX0" fmla="*/ 349883 w 811514"/>
                <a:gd name="connsiteY0" fmla="*/ 0 h 759828"/>
                <a:gd name="connsiteX1" fmla="*/ 168032 w 811514"/>
                <a:gd name="connsiteY1" fmla="*/ 165520 h 759828"/>
                <a:gd name="connsiteX2" fmla="*/ 1865 w 811514"/>
                <a:gd name="connsiteY2" fmla="*/ 566382 h 759828"/>
                <a:gd name="connsiteX3" fmla="*/ 280286 w 811514"/>
                <a:gd name="connsiteY3" fmla="*/ 758001 h 759828"/>
                <a:gd name="connsiteX4" fmla="*/ 631192 w 811514"/>
                <a:gd name="connsiteY4" fmla="*/ 461920 h 759828"/>
                <a:gd name="connsiteX5" fmla="*/ 711549 w 811514"/>
                <a:gd name="connsiteY5" fmla="*/ 307074 h 759828"/>
                <a:gd name="connsiteX6" fmla="*/ 809770 w 811514"/>
                <a:gd name="connsiteY6" fmla="*/ 169578 h 759828"/>
                <a:gd name="connsiteX7" fmla="*/ 622838 w 811514"/>
                <a:gd name="connsiteY7" fmla="*/ 143301 h 759828"/>
                <a:gd name="connsiteX8" fmla="*/ 349883 w 811514"/>
                <a:gd name="connsiteY8" fmla="*/ 0 h 759828"/>
                <a:gd name="connsiteX0" fmla="*/ 357381 w 819010"/>
                <a:gd name="connsiteY0" fmla="*/ 0 h 592478"/>
                <a:gd name="connsiteX1" fmla="*/ 175530 w 819010"/>
                <a:gd name="connsiteY1" fmla="*/ 165520 h 592478"/>
                <a:gd name="connsiteX2" fmla="*/ 9363 w 819010"/>
                <a:gd name="connsiteY2" fmla="*/ 566382 h 592478"/>
                <a:gd name="connsiteX3" fmla="*/ 470216 w 819010"/>
                <a:gd name="connsiteY3" fmla="*/ 543376 h 592478"/>
                <a:gd name="connsiteX4" fmla="*/ 638690 w 819010"/>
                <a:gd name="connsiteY4" fmla="*/ 461920 h 592478"/>
                <a:gd name="connsiteX5" fmla="*/ 719047 w 819010"/>
                <a:gd name="connsiteY5" fmla="*/ 307074 h 592478"/>
                <a:gd name="connsiteX6" fmla="*/ 817268 w 819010"/>
                <a:gd name="connsiteY6" fmla="*/ 169578 h 592478"/>
                <a:gd name="connsiteX7" fmla="*/ 630336 w 819010"/>
                <a:gd name="connsiteY7" fmla="*/ 143301 h 592478"/>
                <a:gd name="connsiteX8" fmla="*/ 357381 w 819010"/>
                <a:gd name="connsiteY8" fmla="*/ 0 h 592478"/>
                <a:gd name="connsiteX0" fmla="*/ 200013 w 661644"/>
                <a:gd name="connsiteY0" fmla="*/ 0 h 546764"/>
                <a:gd name="connsiteX1" fmla="*/ 18162 w 661644"/>
                <a:gd name="connsiteY1" fmla="*/ 165520 h 546764"/>
                <a:gd name="connsiteX2" fmla="*/ 39793 w 661644"/>
                <a:gd name="connsiteY2" fmla="*/ 351755 h 546764"/>
                <a:gd name="connsiteX3" fmla="*/ 312848 w 661644"/>
                <a:gd name="connsiteY3" fmla="*/ 543376 h 546764"/>
                <a:gd name="connsiteX4" fmla="*/ 481322 w 661644"/>
                <a:gd name="connsiteY4" fmla="*/ 461920 h 546764"/>
                <a:gd name="connsiteX5" fmla="*/ 561679 w 661644"/>
                <a:gd name="connsiteY5" fmla="*/ 307074 h 546764"/>
                <a:gd name="connsiteX6" fmla="*/ 659900 w 661644"/>
                <a:gd name="connsiteY6" fmla="*/ 169578 h 546764"/>
                <a:gd name="connsiteX7" fmla="*/ 472968 w 661644"/>
                <a:gd name="connsiteY7" fmla="*/ 143301 h 546764"/>
                <a:gd name="connsiteX8" fmla="*/ 200013 w 661644"/>
                <a:gd name="connsiteY8" fmla="*/ 0 h 546764"/>
                <a:gd name="connsiteX0" fmla="*/ 179288 w 640917"/>
                <a:gd name="connsiteY0" fmla="*/ 0 h 546762"/>
                <a:gd name="connsiteX1" fmla="*/ 40362 w 640917"/>
                <a:gd name="connsiteY1" fmla="*/ 165520 h 546762"/>
                <a:gd name="connsiteX2" fmla="*/ 19068 w 640917"/>
                <a:gd name="connsiteY2" fmla="*/ 351755 h 546762"/>
                <a:gd name="connsiteX3" fmla="*/ 292123 w 640917"/>
                <a:gd name="connsiteY3" fmla="*/ 543376 h 546762"/>
                <a:gd name="connsiteX4" fmla="*/ 460597 w 640917"/>
                <a:gd name="connsiteY4" fmla="*/ 461920 h 546762"/>
                <a:gd name="connsiteX5" fmla="*/ 540954 w 640917"/>
                <a:gd name="connsiteY5" fmla="*/ 307074 h 546762"/>
                <a:gd name="connsiteX6" fmla="*/ 639175 w 640917"/>
                <a:gd name="connsiteY6" fmla="*/ 169578 h 546762"/>
                <a:gd name="connsiteX7" fmla="*/ 452243 w 640917"/>
                <a:gd name="connsiteY7" fmla="*/ 143301 h 546762"/>
                <a:gd name="connsiteX8" fmla="*/ 179288 w 640917"/>
                <a:gd name="connsiteY8" fmla="*/ 0 h 546762"/>
                <a:gd name="connsiteX0" fmla="*/ 144831 w 606462"/>
                <a:gd name="connsiteY0" fmla="*/ 0 h 544505"/>
                <a:gd name="connsiteX1" fmla="*/ 5905 w 606462"/>
                <a:gd name="connsiteY1" fmla="*/ 165520 h 544505"/>
                <a:gd name="connsiteX2" fmla="*/ 48999 w 606462"/>
                <a:gd name="connsiteY2" fmla="*/ 405412 h 544505"/>
                <a:gd name="connsiteX3" fmla="*/ 257666 w 606462"/>
                <a:gd name="connsiteY3" fmla="*/ 543376 h 544505"/>
                <a:gd name="connsiteX4" fmla="*/ 426140 w 606462"/>
                <a:gd name="connsiteY4" fmla="*/ 461920 h 544505"/>
                <a:gd name="connsiteX5" fmla="*/ 506497 w 606462"/>
                <a:gd name="connsiteY5" fmla="*/ 307074 h 544505"/>
                <a:gd name="connsiteX6" fmla="*/ 604718 w 606462"/>
                <a:gd name="connsiteY6" fmla="*/ 169578 h 544505"/>
                <a:gd name="connsiteX7" fmla="*/ 417786 w 606462"/>
                <a:gd name="connsiteY7" fmla="*/ 143301 h 544505"/>
                <a:gd name="connsiteX8" fmla="*/ 144831 w 606462"/>
                <a:gd name="connsiteY8" fmla="*/ 0 h 544505"/>
                <a:gd name="connsiteX0" fmla="*/ 143101 w 604730"/>
                <a:gd name="connsiteY0" fmla="*/ 0 h 555089"/>
                <a:gd name="connsiteX1" fmla="*/ 4175 w 604730"/>
                <a:gd name="connsiteY1" fmla="*/ 165520 h 555089"/>
                <a:gd name="connsiteX2" fmla="*/ 47269 w 604730"/>
                <a:gd name="connsiteY2" fmla="*/ 405412 h 555089"/>
                <a:gd name="connsiteX3" fmla="*/ 159355 w 604730"/>
                <a:gd name="connsiteY3" fmla="*/ 554108 h 555089"/>
                <a:gd name="connsiteX4" fmla="*/ 424410 w 604730"/>
                <a:gd name="connsiteY4" fmla="*/ 461920 h 555089"/>
                <a:gd name="connsiteX5" fmla="*/ 504767 w 604730"/>
                <a:gd name="connsiteY5" fmla="*/ 307074 h 555089"/>
                <a:gd name="connsiteX6" fmla="*/ 602988 w 604730"/>
                <a:gd name="connsiteY6" fmla="*/ 169578 h 555089"/>
                <a:gd name="connsiteX7" fmla="*/ 416056 w 604730"/>
                <a:gd name="connsiteY7" fmla="*/ 143301 h 555089"/>
                <a:gd name="connsiteX8" fmla="*/ 143101 w 604730"/>
                <a:gd name="connsiteY8" fmla="*/ 0 h 555089"/>
                <a:gd name="connsiteX0" fmla="*/ 146267 w 607898"/>
                <a:gd name="connsiteY0" fmla="*/ 0 h 554524"/>
                <a:gd name="connsiteX1" fmla="*/ 7341 w 607898"/>
                <a:gd name="connsiteY1" fmla="*/ 165520 h 554524"/>
                <a:gd name="connsiteX2" fmla="*/ 34338 w 607898"/>
                <a:gd name="connsiteY2" fmla="*/ 426875 h 554524"/>
                <a:gd name="connsiteX3" fmla="*/ 162521 w 607898"/>
                <a:gd name="connsiteY3" fmla="*/ 554108 h 554524"/>
                <a:gd name="connsiteX4" fmla="*/ 427576 w 607898"/>
                <a:gd name="connsiteY4" fmla="*/ 461920 h 554524"/>
                <a:gd name="connsiteX5" fmla="*/ 507933 w 607898"/>
                <a:gd name="connsiteY5" fmla="*/ 307074 h 554524"/>
                <a:gd name="connsiteX6" fmla="*/ 606154 w 607898"/>
                <a:gd name="connsiteY6" fmla="*/ 169578 h 554524"/>
                <a:gd name="connsiteX7" fmla="*/ 419222 w 607898"/>
                <a:gd name="connsiteY7" fmla="*/ 143301 h 554524"/>
                <a:gd name="connsiteX8" fmla="*/ 146267 w 607898"/>
                <a:gd name="connsiteY8" fmla="*/ 0 h 554524"/>
                <a:gd name="connsiteX0" fmla="*/ 146267 w 607963"/>
                <a:gd name="connsiteY0" fmla="*/ 0 h 554158"/>
                <a:gd name="connsiteX1" fmla="*/ 7341 w 607963"/>
                <a:gd name="connsiteY1" fmla="*/ 165520 h 554158"/>
                <a:gd name="connsiteX2" fmla="*/ 34338 w 607963"/>
                <a:gd name="connsiteY2" fmla="*/ 426875 h 554158"/>
                <a:gd name="connsiteX3" fmla="*/ 162521 w 607963"/>
                <a:gd name="connsiteY3" fmla="*/ 554108 h 554158"/>
                <a:gd name="connsiteX4" fmla="*/ 406114 w 607963"/>
                <a:gd name="connsiteY4" fmla="*/ 440458 h 554158"/>
                <a:gd name="connsiteX5" fmla="*/ 507933 w 607963"/>
                <a:gd name="connsiteY5" fmla="*/ 307074 h 554158"/>
                <a:gd name="connsiteX6" fmla="*/ 606154 w 607963"/>
                <a:gd name="connsiteY6" fmla="*/ 169578 h 554158"/>
                <a:gd name="connsiteX7" fmla="*/ 419222 w 607963"/>
                <a:gd name="connsiteY7" fmla="*/ 143301 h 554158"/>
                <a:gd name="connsiteX8" fmla="*/ 146267 w 607963"/>
                <a:gd name="connsiteY8" fmla="*/ 0 h 554158"/>
                <a:gd name="connsiteX0" fmla="*/ 198066 w 611472"/>
                <a:gd name="connsiteY0" fmla="*/ 0 h 527329"/>
                <a:gd name="connsiteX1" fmla="*/ 10850 w 611472"/>
                <a:gd name="connsiteY1" fmla="*/ 138691 h 527329"/>
                <a:gd name="connsiteX2" fmla="*/ 37847 w 611472"/>
                <a:gd name="connsiteY2" fmla="*/ 400046 h 527329"/>
                <a:gd name="connsiteX3" fmla="*/ 166030 w 611472"/>
                <a:gd name="connsiteY3" fmla="*/ 527279 h 527329"/>
                <a:gd name="connsiteX4" fmla="*/ 409623 w 611472"/>
                <a:gd name="connsiteY4" fmla="*/ 413629 h 527329"/>
                <a:gd name="connsiteX5" fmla="*/ 511442 w 611472"/>
                <a:gd name="connsiteY5" fmla="*/ 280245 h 527329"/>
                <a:gd name="connsiteX6" fmla="*/ 609663 w 611472"/>
                <a:gd name="connsiteY6" fmla="*/ 142749 h 527329"/>
                <a:gd name="connsiteX7" fmla="*/ 422731 w 611472"/>
                <a:gd name="connsiteY7" fmla="*/ 116472 h 527329"/>
                <a:gd name="connsiteX8" fmla="*/ 198066 w 611472"/>
                <a:gd name="connsiteY8" fmla="*/ 0 h 527329"/>
                <a:gd name="connsiteX0" fmla="*/ 198066 w 611472"/>
                <a:gd name="connsiteY0" fmla="*/ 0 h 527329"/>
                <a:gd name="connsiteX1" fmla="*/ 10850 w 611472"/>
                <a:gd name="connsiteY1" fmla="*/ 181616 h 527329"/>
                <a:gd name="connsiteX2" fmla="*/ 37847 w 611472"/>
                <a:gd name="connsiteY2" fmla="*/ 400046 h 527329"/>
                <a:gd name="connsiteX3" fmla="*/ 166030 w 611472"/>
                <a:gd name="connsiteY3" fmla="*/ 527279 h 527329"/>
                <a:gd name="connsiteX4" fmla="*/ 409623 w 611472"/>
                <a:gd name="connsiteY4" fmla="*/ 413629 h 527329"/>
                <a:gd name="connsiteX5" fmla="*/ 511442 w 611472"/>
                <a:gd name="connsiteY5" fmla="*/ 280245 h 527329"/>
                <a:gd name="connsiteX6" fmla="*/ 609663 w 611472"/>
                <a:gd name="connsiteY6" fmla="*/ 142749 h 527329"/>
                <a:gd name="connsiteX7" fmla="*/ 422731 w 611472"/>
                <a:gd name="connsiteY7" fmla="*/ 116472 h 527329"/>
                <a:gd name="connsiteX8" fmla="*/ 198066 w 611472"/>
                <a:gd name="connsiteY8" fmla="*/ 0 h 527329"/>
                <a:gd name="connsiteX0" fmla="*/ 208572 w 621978"/>
                <a:gd name="connsiteY0" fmla="*/ 0 h 527297"/>
                <a:gd name="connsiteX1" fmla="*/ 21356 w 621978"/>
                <a:gd name="connsiteY1" fmla="*/ 181616 h 527297"/>
                <a:gd name="connsiteX2" fmla="*/ 21525 w 621978"/>
                <a:gd name="connsiteY2" fmla="*/ 405413 h 527297"/>
                <a:gd name="connsiteX3" fmla="*/ 176536 w 621978"/>
                <a:gd name="connsiteY3" fmla="*/ 527279 h 527297"/>
                <a:gd name="connsiteX4" fmla="*/ 420129 w 621978"/>
                <a:gd name="connsiteY4" fmla="*/ 413629 h 527297"/>
                <a:gd name="connsiteX5" fmla="*/ 521948 w 621978"/>
                <a:gd name="connsiteY5" fmla="*/ 280245 h 527297"/>
                <a:gd name="connsiteX6" fmla="*/ 620169 w 621978"/>
                <a:gd name="connsiteY6" fmla="*/ 142749 h 527297"/>
                <a:gd name="connsiteX7" fmla="*/ 433237 w 621978"/>
                <a:gd name="connsiteY7" fmla="*/ 116472 h 527297"/>
                <a:gd name="connsiteX8" fmla="*/ 208572 w 621978"/>
                <a:gd name="connsiteY8" fmla="*/ 0 h 5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1978" h="527297">
                  <a:moveTo>
                    <a:pt x="208572" y="0"/>
                  </a:moveTo>
                  <a:cubicBezTo>
                    <a:pt x="138136" y="19799"/>
                    <a:pt x="52530" y="114047"/>
                    <a:pt x="21356" y="181616"/>
                  </a:cubicBezTo>
                  <a:cubicBezTo>
                    <a:pt x="-9818" y="249185"/>
                    <a:pt x="-4338" y="347803"/>
                    <a:pt x="21525" y="405413"/>
                  </a:cubicBezTo>
                  <a:cubicBezTo>
                    <a:pt x="47388" y="463024"/>
                    <a:pt x="110102" y="525910"/>
                    <a:pt x="176536" y="527279"/>
                  </a:cubicBezTo>
                  <a:cubicBezTo>
                    <a:pt x="242970" y="528648"/>
                    <a:pt x="362560" y="454801"/>
                    <a:pt x="420129" y="413629"/>
                  </a:cubicBezTo>
                  <a:cubicBezTo>
                    <a:pt x="477698" y="372457"/>
                    <a:pt x="488608" y="325392"/>
                    <a:pt x="521948" y="280245"/>
                  </a:cubicBezTo>
                  <a:cubicBezTo>
                    <a:pt x="555288" y="235098"/>
                    <a:pt x="634954" y="170045"/>
                    <a:pt x="620169" y="142749"/>
                  </a:cubicBezTo>
                  <a:cubicBezTo>
                    <a:pt x="605384" y="115454"/>
                    <a:pt x="501836" y="140263"/>
                    <a:pt x="433237" y="116472"/>
                  </a:cubicBezTo>
                  <a:cubicBezTo>
                    <a:pt x="364638" y="92681"/>
                    <a:pt x="279007" y="28492"/>
                    <a:pt x="208572" y="0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orme libre 34"/>
            <p:cNvSpPr/>
            <p:nvPr/>
          </p:nvSpPr>
          <p:spPr bwMode="auto">
            <a:xfrm>
              <a:off x="5959603" y="5970531"/>
              <a:ext cx="140179" cy="172223"/>
            </a:xfrm>
            <a:custGeom>
              <a:avLst/>
              <a:gdLst>
                <a:gd name="connsiteX0" fmla="*/ 95179 w 95179"/>
                <a:gd name="connsiteY0" fmla="*/ 0 h 98579"/>
                <a:gd name="connsiteX1" fmla="*/ 33992 w 95179"/>
                <a:gd name="connsiteY1" fmla="*/ 37392 h 98579"/>
                <a:gd name="connsiteX2" fmla="*/ 0 w 95179"/>
                <a:gd name="connsiteY2" fmla="*/ 98579 h 98579"/>
                <a:gd name="connsiteX3" fmla="*/ 0 w 95179"/>
                <a:gd name="connsiteY3" fmla="*/ 98579 h 9857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23794 w 118973"/>
                <a:gd name="connsiteY2" fmla="*/ 98579 h 146169"/>
                <a:gd name="connsiteX3" fmla="*/ 0 w 118973"/>
                <a:gd name="connsiteY3" fmla="*/ 146169 h 14616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10197 w 118973"/>
                <a:gd name="connsiteY2" fmla="*/ 95180 h 146169"/>
                <a:gd name="connsiteX3" fmla="*/ 0 w 118973"/>
                <a:gd name="connsiteY3" fmla="*/ 146169 h 14616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0 w 118973"/>
                <a:gd name="connsiteY2" fmla="*/ 146169 h 146169"/>
                <a:gd name="connsiteX0" fmla="*/ 118973 w 118973"/>
                <a:gd name="connsiteY0" fmla="*/ 0 h 146169"/>
                <a:gd name="connsiteX1" fmla="*/ 40789 w 118973"/>
                <a:gd name="connsiteY1" fmla="*/ 47590 h 146169"/>
                <a:gd name="connsiteX2" fmla="*/ 0 w 118973"/>
                <a:gd name="connsiteY2" fmla="*/ 146169 h 14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973" h="146169">
                  <a:moveTo>
                    <a:pt x="118973" y="0"/>
                  </a:moveTo>
                  <a:cubicBezTo>
                    <a:pt x="96311" y="10481"/>
                    <a:pt x="60618" y="23229"/>
                    <a:pt x="40789" y="47590"/>
                  </a:cubicBezTo>
                  <a:cubicBezTo>
                    <a:pt x="20960" y="71952"/>
                    <a:pt x="12039" y="123507"/>
                    <a:pt x="0" y="146169"/>
                  </a:cubicBezTo>
                </a:path>
              </a:pathLst>
            </a:cu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Stone Sans SC ITC TT-Semi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8552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Tm="1000">
        <p:wipe/>
      </p:transition>
    </mc:Choice>
    <mc:Fallback xmlns="">
      <p:transition advTm="1000"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5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60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4"/>
          <p:cNvSpPr>
            <a:spLocks noChangeArrowheads="1"/>
          </p:cNvSpPr>
          <p:nvPr/>
        </p:nvSpPr>
        <p:spPr bwMode="auto">
          <a:xfrm>
            <a:off x="184150" y="-6350"/>
            <a:ext cx="77724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hlink"/>
              </a:buClr>
              <a:defRPr sz="2000" b="1">
                <a:solidFill>
                  <a:srgbClr val="144C38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bg2"/>
              </a:buClr>
              <a:buChar char="•"/>
              <a:defRPr>
                <a:solidFill>
                  <a:schemeClr val="bg2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Char char="•"/>
              <a:defRPr sz="16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hlink"/>
              </a:buClr>
              <a:buFont typeface="Times" pitchFamily="18" charset="0"/>
              <a:buChar char="•"/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</a:pPr>
            <a:r>
              <a:rPr lang="fr-FR" altLang="en-US" sz="3200" b="0" u="sng" dirty="0" err="1" smtClean="0">
                <a:solidFill>
                  <a:srgbClr val="8C0009"/>
                </a:solidFill>
              </a:rPr>
              <a:t>Thank</a:t>
            </a:r>
            <a:r>
              <a:rPr lang="fr-FR" altLang="en-US" sz="3200" b="0" u="sng" dirty="0" smtClean="0">
                <a:solidFill>
                  <a:srgbClr val="8C0009"/>
                </a:solidFill>
              </a:rPr>
              <a:t> </a:t>
            </a:r>
            <a:r>
              <a:rPr lang="fr-FR" altLang="en-US" sz="3200" b="0" u="sng" dirty="0" err="1" smtClean="0">
                <a:solidFill>
                  <a:srgbClr val="8C0009"/>
                </a:solidFill>
              </a:rPr>
              <a:t>you</a:t>
            </a:r>
            <a:endParaRPr lang="fr-FR" altLang="en-US" sz="3200" b="0" u="sng" dirty="0" smtClean="0">
              <a:solidFill>
                <a:srgbClr val="8C0009"/>
              </a:solidFill>
            </a:endParaRPr>
          </a:p>
        </p:txBody>
      </p:sp>
      <p:grpSp>
        <p:nvGrpSpPr>
          <p:cNvPr id="3" name="Groupe 2"/>
          <p:cNvGrpSpPr/>
          <p:nvPr/>
        </p:nvGrpSpPr>
        <p:grpSpPr>
          <a:xfrm>
            <a:off x="2035324" y="1570368"/>
            <a:ext cx="4871105" cy="3983452"/>
            <a:chOff x="1429087" y="1570368"/>
            <a:chExt cx="4871105" cy="3983452"/>
          </a:xfrm>
        </p:grpSpPr>
        <p:sp>
          <p:nvSpPr>
            <p:cNvPr id="5" name="Forme libre 4"/>
            <p:cNvSpPr/>
            <p:nvPr/>
          </p:nvSpPr>
          <p:spPr>
            <a:xfrm>
              <a:off x="3154407" y="4358394"/>
              <a:ext cx="423660" cy="1195426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882" h="1189855">
                  <a:moveTo>
                    <a:pt x="244233" y="37412"/>
                  </a:moveTo>
                  <a:cubicBezTo>
                    <a:pt x="270509" y="112736"/>
                    <a:pt x="242482" y="412281"/>
                    <a:pt x="254744" y="552419"/>
                  </a:cubicBezTo>
                  <a:cubicBezTo>
                    <a:pt x="267006" y="692557"/>
                    <a:pt x="303792" y="802915"/>
                    <a:pt x="317806" y="878239"/>
                  </a:cubicBezTo>
                  <a:cubicBezTo>
                    <a:pt x="331820" y="953563"/>
                    <a:pt x="363350" y="962323"/>
                    <a:pt x="338826" y="1004364"/>
                  </a:cubicBezTo>
                  <a:cubicBezTo>
                    <a:pt x="314302" y="1046405"/>
                    <a:pt x="226716" y="1100709"/>
                    <a:pt x="170661" y="1130488"/>
                  </a:cubicBezTo>
                  <a:cubicBezTo>
                    <a:pt x="114606" y="1160267"/>
                    <a:pt x="18260" y="1207563"/>
                    <a:pt x="2495" y="1183039"/>
                  </a:cubicBezTo>
                  <a:cubicBezTo>
                    <a:pt x="-13270" y="1158515"/>
                    <a:pt x="49792" y="1023633"/>
                    <a:pt x="76068" y="983343"/>
                  </a:cubicBezTo>
                  <a:cubicBezTo>
                    <a:pt x="102344" y="943053"/>
                    <a:pt x="154896" y="1007867"/>
                    <a:pt x="160151" y="941301"/>
                  </a:cubicBezTo>
                  <a:cubicBezTo>
                    <a:pt x="165406" y="874735"/>
                    <a:pt x="118109" y="724088"/>
                    <a:pt x="107599" y="583950"/>
                  </a:cubicBezTo>
                  <a:cubicBezTo>
                    <a:pt x="97089" y="443812"/>
                    <a:pt x="74317" y="191564"/>
                    <a:pt x="97089" y="100474"/>
                  </a:cubicBezTo>
                  <a:cubicBezTo>
                    <a:pt x="119861" y="9384"/>
                    <a:pt x="217957" y="-37912"/>
                    <a:pt x="244233" y="3741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orme libre 6"/>
            <p:cNvSpPr/>
            <p:nvPr/>
          </p:nvSpPr>
          <p:spPr>
            <a:xfrm>
              <a:off x="2759864" y="3999888"/>
              <a:ext cx="412178" cy="1124330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  <a:gd name="connsiteX0" fmla="*/ 234051 w 337700"/>
                <a:gd name="connsiteY0" fmla="*/ 37412 h 1138314"/>
                <a:gd name="connsiteX1" fmla="*/ 244562 w 337700"/>
                <a:gd name="connsiteY1" fmla="*/ 552419 h 1138314"/>
                <a:gd name="connsiteX2" fmla="*/ 307624 w 337700"/>
                <a:gd name="connsiteY2" fmla="*/ 878239 h 1138314"/>
                <a:gd name="connsiteX3" fmla="*/ 328644 w 337700"/>
                <a:gd name="connsiteY3" fmla="*/ 1004364 h 1138314"/>
                <a:gd name="connsiteX4" fmla="*/ 160479 w 337700"/>
                <a:gd name="connsiteY4" fmla="*/ 1130488 h 1138314"/>
                <a:gd name="connsiteX5" fmla="*/ 2823 w 337700"/>
                <a:gd name="connsiteY5" fmla="*/ 1109467 h 1138314"/>
                <a:gd name="connsiteX6" fmla="*/ 65886 w 337700"/>
                <a:gd name="connsiteY6" fmla="*/ 983343 h 1138314"/>
                <a:gd name="connsiteX7" fmla="*/ 149969 w 337700"/>
                <a:gd name="connsiteY7" fmla="*/ 941301 h 1138314"/>
                <a:gd name="connsiteX8" fmla="*/ 97417 w 337700"/>
                <a:gd name="connsiteY8" fmla="*/ 583950 h 1138314"/>
                <a:gd name="connsiteX9" fmla="*/ 86907 w 337700"/>
                <a:gd name="connsiteY9" fmla="*/ 100474 h 1138314"/>
                <a:gd name="connsiteX10" fmla="*/ 234051 w 337700"/>
                <a:gd name="connsiteY10" fmla="*/ 37412 h 1138314"/>
                <a:gd name="connsiteX0" fmla="*/ 234051 w 338454"/>
                <a:gd name="connsiteY0" fmla="*/ 37412 h 1119091"/>
                <a:gd name="connsiteX1" fmla="*/ 244562 w 338454"/>
                <a:gd name="connsiteY1" fmla="*/ 552419 h 1119091"/>
                <a:gd name="connsiteX2" fmla="*/ 307624 w 338454"/>
                <a:gd name="connsiteY2" fmla="*/ 878239 h 1119091"/>
                <a:gd name="connsiteX3" fmla="*/ 328644 w 338454"/>
                <a:gd name="connsiteY3" fmla="*/ 1004364 h 1119091"/>
                <a:gd name="connsiteX4" fmla="*/ 149969 w 338454"/>
                <a:gd name="connsiteY4" fmla="*/ 1088446 h 1119091"/>
                <a:gd name="connsiteX5" fmla="*/ 2823 w 338454"/>
                <a:gd name="connsiteY5" fmla="*/ 1109467 h 1119091"/>
                <a:gd name="connsiteX6" fmla="*/ 65886 w 338454"/>
                <a:gd name="connsiteY6" fmla="*/ 983343 h 1119091"/>
                <a:gd name="connsiteX7" fmla="*/ 149969 w 338454"/>
                <a:gd name="connsiteY7" fmla="*/ 941301 h 1119091"/>
                <a:gd name="connsiteX8" fmla="*/ 97417 w 338454"/>
                <a:gd name="connsiteY8" fmla="*/ 583950 h 1119091"/>
                <a:gd name="connsiteX9" fmla="*/ 86907 w 338454"/>
                <a:gd name="connsiteY9" fmla="*/ 100474 h 1119091"/>
                <a:gd name="connsiteX10" fmla="*/ 234051 w 338454"/>
                <a:gd name="connsiteY10" fmla="*/ 37412 h 1119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454" h="1119091">
                  <a:moveTo>
                    <a:pt x="234051" y="37412"/>
                  </a:moveTo>
                  <a:cubicBezTo>
                    <a:pt x="260327" y="112736"/>
                    <a:pt x="232300" y="412281"/>
                    <a:pt x="244562" y="552419"/>
                  </a:cubicBezTo>
                  <a:cubicBezTo>
                    <a:pt x="256824" y="692557"/>
                    <a:pt x="293610" y="802915"/>
                    <a:pt x="307624" y="878239"/>
                  </a:cubicBezTo>
                  <a:cubicBezTo>
                    <a:pt x="321638" y="953563"/>
                    <a:pt x="354920" y="969330"/>
                    <a:pt x="328644" y="1004364"/>
                  </a:cubicBezTo>
                  <a:cubicBezTo>
                    <a:pt x="302368" y="1039398"/>
                    <a:pt x="204272" y="1070929"/>
                    <a:pt x="149969" y="1088446"/>
                  </a:cubicBezTo>
                  <a:cubicBezTo>
                    <a:pt x="95666" y="1105963"/>
                    <a:pt x="18588" y="1133991"/>
                    <a:pt x="2823" y="1109467"/>
                  </a:cubicBezTo>
                  <a:cubicBezTo>
                    <a:pt x="-12942" y="1084943"/>
                    <a:pt x="41362" y="1011371"/>
                    <a:pt x="65886" y="983343"/>
                  </a:cubicBezTo>
                  <a:cubicBezTo>
                    <a:pt x="90410" y="955315"/>
                    <a:pt x="144714" y="1007867"/>
                    <a:pt x="149969" y="941301"/>
                  </a:cubicBezTo>
                  <a:cubicBezTo>
                    <a:pt x="155224" y="874735"/>
                    <a:pt x="107927" y="724088"/>
                    <a:pt x="97417" y="583950"/>
                  </a:cubicBezTo>
                  <a:cubicBezTo>
                    <a:pt x="86907" y="443812"/>
                    <a:pt x="64135" y="191564"/>
                    <a:pt x="86907" y="100474"/>
                  </a:cubicBezTo>
                  <a:cubicBezTo>
                    <a:pt x="109679" y="9384"/>
                    <a:pt x="207775" y="-37912"/>
                    <a:pt x="234051" y="3741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orme libre 7"/>
            <p:cNvSpPr/>
            <p:nvPr/>
          </p:nvSpPr>
          <p:spPr>
            <a:xfrm>
              <a:off x="5042876" y="4233498"/>
              <a:ext cx="538218" cy="1152594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  <a:gd name="connsiteX0" fmla="*/ 234051 w 337700"/>
                <a:gd name="connsiteY0" fmla="*/ 37412 h 1138314"/>
                <a:gd name="connsiteX1" fmla="*/ 244562 w 337700"/>
                <a:gd name="connsiteY1" fmla="*/ 552419 h 1138314"/>
                <a:gd name="connsiteX2" fmla="*/ 307624 w 337700"/>
                <a:gd name="connsiteY2" fmla="*/ 878239 h 1138314"/>
                <a:gd name="connsiteX3" fmla="*/ 328644 w 337700"/>
                <a:gd name="connsiteY3" fmla="*/ 1004364 h 1138314"/>
                <a:gd name="connsiteX4" fmla="*/ 160479 w 337700"/>
                <a:gd name="connsiteY4" fmla="*/ 1130488 h 1138314"/>
                <a:gd name="connsiteX5" fmla="*/ 2823 w 337700"/>
                <a:gd name="connsiteY5" fmla="*/ 1109467 h 1138314"/>
                <a:gd name="connsiteX6" fmla="*/ 65886 w 337700"/>
                <a:gd name="connsiteY6" fmla="*/ 983343 h 1138314"/>
                <a:gd name="connsiteX7" fmla="*/ 149969 w 337700"/>
                <a:gd name="connsiteY7" fmla="*/ 941301 h 1138314"/>
                <a:gd name="connsiteX8" fmla="*/ 97417 w 337700"/>
                <a:gd name="connsiteY8" fmla="*/ 583950 h 1138314"/>
                <a:gd name="connsiteX9" fmla="*/ 86907 w 337700"/>
                <a:gd name="connsiteY9" fmla="*/ 100474 h 1138314"/>
                <a:gd name="connsiteX10" fmla="*/ 234051 w 337700"/>
                <a:gd name="connsiteY10" fmla="*/ 37412 h 1138314"/>
                <a:gd name="connsiteX0" fmla="*/ 234051 w 338454"/>
                <a:gd name="connsiteY0" fmla="*/ 37412 h 1119091"/>
                <a:gd name="connsiteX1" fmla="*/ 244562 w 338454"/>
                <a:gd name="connsiteY1" fmla="*/ 552419 h 1119091"/>
                <a:gd name="connsiteX2" fmla="*/ 307624 w 338454"/>
                <a:gd name="connsiteY2" fmla="*/ 878239 h 1119091"/>
                <a:gd name="connsiteX3" fmla="*/ 328644 w 338454"/>
                <a:gd name="connsiteY3" fmla="*/ 1004364 h 1119091"/>
                <a:gd name="connsiteX4" fmla="*/ 149969 w 338454"/>
                <a:gd name="connsiteY4" fmla="*/ 1088446 h 1119091"/>
                <a:gd name="connsiteX5" fmla="*/ 2823 w 338454"/>
                <a:gd name="connsiteY5" fmla="*/ 1109467 h 1119091"/>
                <a:gd name="connsiteX6" fmla="*/ 65886 w 338454"/>
                <a:gd name="connsiteY6" fmla="*/ 983343 h 1119091"/>
                <a:gd name="connsiteX7" fmla="*/ 149969 w 338454"/>
                <a:gd name="connsiteY7" fmla="*/ 941301 h 1119091"/>
                <a:gd name="connsiteX8" fmla="*/ 97417 w 338454"/>
                <a:gd name="connsiteY8" fmla="*/ 583950 h 1119091"/>
                <a:gd name="connsiteX9" fmla="*/ 86907 w 338454"/>
                <a:gd name="connsiteY9" fmla="*/ 100474 h 1119091"/>
                <a:gd name="connsiteX10" fmla="*/ 234051 w 338454"/>
                <a:gd name="connsiteY10" fmla="*/ 37412 h 1119091"/>
                <a:gd name="connsiteX0" fmla="*/ 337547 w 441950"/>
                <a:gd name="connsiteY0" fmla="*/ 37412 h 1147223"/>
                <a:gd name="connsiteX1" fmla="*/ 348058 w 441950"/>
                <a:gd name="connsiteY1" fmla="*/ 552419 h 1147223"/>
                <a:gd name="connsiteX2" fmla="*/ 411120 w 441950"/>
                <a:gd name="connsiteY2" fmla="*/ 878239 h 1147223"/>
                <a:gd name="connsiteX3" fmla="*/ 432140 w 441950"/>
                <a:gd name="connsiteY3" fmla="*/ 1004364 h 1147223"/>
                <a:gd name="connsiteX4" fmla="*/ 253465 w 441950"/>
                <a:gd name="connsiteY4" fmla="*/ 1088446 h 1147223"/>
                <a:gd name="connsiteX5" fmla="*/ 1216 w 441950"/>
                <a:gd name="connsiteY5" fmla="*/ 1140998 h 1147223"/>
                <a:gd name="connsiteX6" fmla="*/ 169382 w 441950"/>
                <a:gd name="connsiteY6" fmla="*/ 983343 h 1147223"/>
                <a:gd name="connsiteX7" fmla="*/ 253465 w 441950"/>
                <a:gd name="connsiteY7" fmla="*/ 941301 h 1147223"/>
                <a:gd name="connsiteX8" fmla="*/ 200913 w 441950"/>
                <a:gd name="connsiteY8" fmla="*/ 583950 h 1147223"/>
                <a:gd name="connsiteX9" fmla="*/ 190403 w 441950"/>
                <a:gd name="connsiteY9" fmla="*/ 100474 h 1147223"/>
                <a:gd name="connsiteX10" fmla="*/ 337547 w 441950"/>
                <a:gd name="connsiteY10" fmla="*/ 37412 h 114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950" h="1147223">
                  <a:moveTo>
                    <a:pt x="337547" y="37412"/>
                  </a:moveTo>
                  <a:cubicBezTo>
                    <a:pt x="363823" y="112736"/>
                    <a:pt x="335796" y="412281"/>
                    <a:pt x="348058" y="552419"/>
                  </a:cubicBezTo>
                  <a:cubicBezTo>
                    <a:pt x="360320" y="692557"/>
                    <a:pt x="397106" y="802915"/>
                    <a:pt x="411120" y="878239"/>
                  </a:cubicBezTo>
                  <a:cubicBezTo>
                    <a:pt x="425134" y="953563"/>
                    <a:pt x="458416" y="969330"/>
                    <a:pt x="432140" y="1004364"/>
                  </a:cubicBezTo>
                  <a:cubicBezTo>
                    <a:pt x="405864" y="1039398"/>
                    <a:pt x="325286" y="1065674"/>
                    <a:pt x="253465" y="1088446"/>
                  </a:cubicBezTo>
                  <a:cubicBezTo>
                    <a:pt x="181644" y="1111218"/>
                    <a:pt x="16981" y="1165522"/>
                    <a:pt x="1216" y="1140998"/>
                  </a:cubicBezTo>
                  <a:cubicBezTo>
                    <a:pt x="-14549" y="1116474"/>
                    <a:pt x="127341" y="1016626"/>
                    <a:pt x="169382" y="983343"/>
                  </a:cubicBezTo>
                  <a:cubicBezTo>
                    <a:pt x="211424" y="950060"/>
                    <a:pt x="248210" y="1007867"/>
                    <a:pt x="253465" y="941301"/>
                  </a:cubicBezTo>
                  <a:cubicBezTo>
                    <a:pt x="258720" y="874735"/>
                    <a:pt x="211423" y="724088"/>
                    <a:pt x="200913" y="583950"/>
                  </a:cubicBezTo>
                  <a:cubicBezTo>
                    <a:pt x="190403" y="443812"/>
                    <a:pt x="167631" y="191564"/>
                    <a:pt x="190403" y="100474"/>
                  </a:cubicBezTo>
                  <a:cubicBezTo>
                    <a:pt x="213175" y="9384"/>
                    <a:pt x="311271" y="-37912"/>
                    <a:pt x="337547" y="3741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orme libre 8"/>
            <p:cNvSpPr/>
            <p:nvPr/>
          </p:nvSpPr>
          <p:spPr>
            <a:xfrm>
              <a:off x="4555064" y="3926097"/>
              <a:ext cx="538218" cy="1152594"/>
            </a:xfrm>
            <a:custGeom>
              <a:avLst/>
              <a:gdLst>
                <a:gd name="connsiteX0" fmla="*/ 168193 w 271842"/>
                <a:gd name="connsiteY0" fmla="*/ 37412 h 1130590"/>
                <a:gd name="connsiteX1" fmla="*/ 178704 w 271842"/>
                <a:gd name="connsiteY1" fmla="*/ 552419 h 1130590"/>
                <a:gd name="connsiteX2" fmla="*/ 241766 w 271842"/>
                <a:gd name="connsiteY2" fmla="*/ 878239 h 1130590"/>
                <a:gd name="connsiteX3" fmla="*/ 262786 w 271842"/>
                <a:gd name="connsiteY3" fmla="*/ 1004364 h 1130590"/>
                <a:gd name="connsiteX4" fmla="*/ 94621 w 271842"/>
                <a:gd name="connsiteY4" fmla="*/ 1130488 h 1130590"/>
                <a:gd name="connsiteX5" fmla="*/ 28 w 271842"/>
                <a:gd name="connsiteY5" fmla="*/ 983343 h 1130590"/>
                <a:gd name="connsiteX6" fmla="*/ 84111 w 271842"/>
                <a:gd name="connsiteY6" fmla="*/ 941301 h 1130590"/>
                <a:gd name="connsiteX7" fmla="*/ 31559 w 271842"/>
                <a:gd name="connsiteY7" fmla="*/ 583950 h 1130590"/>
                <a:gd name="connsiteX8" fmla="*/ 21049 w 271842"/>
                <a:gd name="connsiteY8" fmla="*/ 100474 h 1130590"/>
                <a:gd name="connsiteX9" fmla="*/ 168193 w 271842"/>
                <a:gd name="connsiteY9" fmla="*/ 37412 h 1130590"/>
                <a:gd name="connsiteX0" fmla="*/ 244233 w 347882"/>
                <a:gd name="connsiteY0" fmla="*/ 37412 h 1189855"/>
                <a:gd name="connsiteX1" fmla="*/ 254744 w 347882"/>
                <a:gd name="connsiteY1" fmla="*/ 552419 h 1189855"/>
                <a:gd name="connsiteX2" fmla="*/ 317806 w 347882"/>
                <a:gd name="connsiteY2" fmla="*/ 878239 h 1189855"/>
                <a:gd name="connsiteX3" fmla="*/ 338826 w 347882"/>
                <a:gd name="connsiteY3" fmla="*/ 1004364 h 1189855"/>
                <a:gd name="connsiteX4" fmla="*/ 170661 w 347882"/>
                <a:gd name="connsiteY4" fmla="*/ 1130488 h 1189855"/>
                <a:gd name="connsiteX5" fmla="*/ 2495 w 347882"/>
                <a:gd name="connsiteY5" fmla="*/ 1183039 h 1189855"/>
                <a:gd name="connsiteX6" fmla="*/ 76068 w 347882"/>
                <a:gd name="connsiteY6" fmla="*/ 983343 h 1189855"/>
                <a:gd name="connsiteX7" fmla="*/ 160151 w 347882"/>
                <a:gd name="connsiteY7" fmla="*/ 941301 h 1189855"/>
                <a:gd name="connsiteX8" fmla="*/ 107599 w 347882"/>
                <a:gd name="connsiteY8" fmla="*/ 583950 h 1189855"/>
                <a:gd name="connsiteX9" fmla="*/ 97089 w 347882"/>
                <a:gd name="connsiteY9" fmla="*/ 100474 h 1189855"/>
                <a:gd name="connsiteX10" fmla="*/ 244233 w 347882"/>
                <a:gd name="connsiteY10" fmla="*/ 37412 h 1189855"/>
                <a:gd name="connsiteX0" fmla="*/ 234051 w 337700"/>
                <a:gd name="connsiteY0" fmla="*/ 37412 h 1138314"/>
                <a:gd name="connsiteX1" fmla="*/ 244562 w 337700"/>
                <a:gd name="connsiteY1" fmla="*/ 552419 h 1138314"/>
                <a:gd name="connsiteX2" fmla="*/ 307624 w 337700"/>
                <a:gd name="connsiteY2" fmla="*/ 878239 h 1138314"/>
                <a:gd name="connsiteX3" fmla="*/ 328644 w 337700"/>
                <a:gd name="connsiteY3" fmla="*/ 1004364 h 1138314"/>
                <a:gd name="connsiteX4" fmla="*/ 160479 w 337700"/>
                <a:gd name="connsiteY4" fmla="*/ 1130488 h 1138314"/>
                <a:gd name="connsiteX5" fmla="*/ 2823 w 337700"/>
                <a:gd name="connsiteY5" fmla="*/ 1109467 h 1138314"/>
                <a:gd name="connsiteX6" fmla="*/ 65886 w 337700"/>
                <a:gd name="connsiteY6" fmla="*/ 983343 h 1138314"/>
                <a:gd name="connsiteX7" fmla="*/ 149969 w 337700"/>
                <a:gd name="connsiteY7" fmla="*/ 941301 h 1138314"/>
                <a:gd name="connsiteX8" fmla="*/ 97417 w 337700"/>
                <a:gd name="connsiteY8" fmla="*/ 583950 h 1138314"/>
                <a:gd name="connsiteX9" fmla="*/ 86907 w 337700"/>
                <a:gd name="connsiteY9" fmla="*/ 100474 h 1138314"/>
                <a:gd name="connsiteX10" fmla="*/ 234051 w 337700"/>
                <a:gd name="connsiteY10" fmla="*/ 37412 h 1138314"/>
                <a:gd name="connsiteX0" fmla="*/ 234051 w 338454"/>
                <a:gd name="connsiteY0" fmla="*/ 37412 h 1119091"/>
                <a:gd name="connsiteX1" fmla="*/ 244562 w 338454"/>
                <a:gd name="connsiteY1" fmla="*/ 552419 h 1119091"/>
                <a:gd name="connsiteX2" fmla="*/ 307624 w 338454"/>
                <a:gd name="connsiteY2" fmla="*/ 878239 h 1119091"/>
                <a:gd name="connsiteX3" fmla="*/ 328644 w 338454"/>
                <a:gd name="connsiteY3" fmla="*/ 1004364 h 1119091"/>
                <a:gd name="connsiteX4" fmla="*/ 149969 w 338454"/>
                <a:gd name="connsiteY4" fmla="*/ 1088446 h 1119091"/>
                <a:gd name="connsiteX5" fmla="*/ 2823 w 338454"/>
                <a:gd name="connsiteY5" fmla="*/ 1109467 h 1119091"/>
                <a:gd name="connsiteX6" fmla="*/ 65886 w 338454"/>
                <a:gd name="connsiteY6" fmla="*/ 983343 h 1119091"/>
                <a:gd name="connsiteX7" fmla="*/ 149969 w 338454"/>
                <a:gd name="connsiteY7" fmla="*/ 941301 h 1119091"/>
                <a:gd name="connsiteX8" fmla="*/ 97417 w 338454"/>
                <a:gd name="connsiteY8" fmla="*/ 583950 h 1119091"/>
                <a:gd name="connsiteX9" fmla="*/ 86907 w 338454"/>
                <a:gd name="connsiteY9" fmla="*/ 100474 h 1119091"/>
                <a:gd name="connsiteX10" fmla="*/ 234051 w 338454"/>
                <a:gd name="connsiteY10" fmla="*/ 37412 h 1119091"/>
                <a:gd name="connsiteX0" fmla="*/ 337547 w 441950"/>
                <a:gd name="connsiteY0" fmla="*/ 37412 h 1147223"/>
                <a:gd name="connsiteX1" fmla="*/ 348058 w 441950"/>
                <a:gd name="connsiteY1" fmla="*/ 552419 h 1147223"/>
                <a:gd name="connsiteX2" fmla="*/ 411120 w 441950"/>
                <a:gd name="connsiteY2" fmla="*/ 878239 h 1147223"/>
                <a:gd name="connsiteX3" fmla="*/ 432140 w 441950"/>
                <a:gd name="connsiteY3" fmla="*/ 1004364 h 1147223"/>
                <a:gd name="connsiteX4" fmla="*/ 253465 w 441950"/>
                <a:gd name="connsiteY4" fmla="*/ 1088446 h 1147223"/>
                <a:gd name="connsiteX5" fmla="*/ 1216 w 441950"/>
                <a:gd name="connsiteY5" fmla="*/ 1140998 h 1147223"/>
                <a:gd name="connsiteX6" fmla="*/ 169382 w 441950"/>
                <a:gd name="connsiteY6" fmla="*/ 983343 h 1147223"/>
                <a:gd name="connsiteX7" fmla="*/ 253465 w 441950"/>
                <a:gd name="connsiteY7" fmla="*/ 941301 h 1147223"/>
                <a:gd name="connsiteX8" fmla="*/ 200913 w 441950"/>
                <a:gd name="connsiteY8" fmla="*/ 583950 h 1147223"/>
                <a:gd name="connsiteX9" fmla="*/ 190403 w 441950"/>
                <a:gd name="connsiteY9" fmla="*/ 100474 h 1147223"/>
                <a:gd name="connsiteX10" fmla="*/ 337547 w 441950"/>
                <a:gd name="connsiteY10" fmla="*/ 37412 h 114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950" h="1147223">
                  <a:moveTo>
                    <a:pt x="337547" y="37412"/>
                  </a:moveTo>
                  <a:cubicBezTo>
                    <a:pt x="363823" y="112736"/>
                    <a:pt x="335796" y="412281"/>
                    <a:pt x="348058" y="552419"/>
                  </a:cubicBezTo>
                  <a:cubicBezTo>
                    <a:pt x="360320" y="692557"/>
                    <a:pt x="397106" y="802915"/>
                    <a:pt x="411120" y="878239"/>
                  </a:cubicBezTo>
                  <a:cubicBezTo>
                    <a:pt x="425134" y="953563"/>
                    <a:pt x="458416" y="969330"/>
                    <a:pt x="432140" y="1004364"/>
                  </a:cubicBezTo>
                  <a:cubicBezTo>
                    <a:pt x="405864" y="1039398"/>
                    <a:pt x="325286" y="1065674"/>
                    <a:pt x="253465" y="1088446"/>
                  </a:cubicBezTo>
                  <a:cubicBezTo>
                    <a:pt x="181644" y="1111218"/>
                    <a:pt x="16981" y="1165522"/>
                    <a:pt x="1216" y="1140998"/>
                  </a:cubicBezTo>
                  <a:cubicBezTo>
                    <a:pt x="-14549" y="1116474"/>
                    <a:pt x="127341" y="1016626"/>
                    <a:pt x="169382" y="983343"/>
                  </a:cubicBezTo>
                  <a:cubicBezTo>
                    <a:pt x="211424" y="950060"/>
                    <a:pt x="248210" y="1007867"/>
                    <a:pt x="253465" y="941301"/>
                  </a:cubicBezTo>
                  <a:cubicBezTo>
                    <a:pt x="258720" y="874735"/>
                    <a:pt x="211423" y="724088"/>
                    <a:pt x="200913" y="583950"/>
                  </a:cubicBezTo>
                  <a:cubicBezTo>
                    <a:pt x="190403" y="443812"/>
                    <a:pt x="167631" y="191564"/>
                    <a:pt x="190403" y="100474"/>
                  </a:cubicBezTo>
                  <a:cubicBezTo>
                    <a:pt x="213175" y="9384"/>
                    <a:pt x="311271" y="-37912"/>
                    <a:pt x="337547" y="3741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Forme libre 3"/>
            <p:cNvSpPr/>
            <p:nvPr/>
          </p:nvSpPr>
          <p:spPr>
            <a:xfrm>
              <a:off x="2717237" y="1570368"/>
              <a:ext cx="3576155" cy="3027234"/>
            </a:xfrm>
            <a:custGeom>
              <a:avLst/>
              <a:gdLst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74046 h 3013127"/>
                <a:gd name="connsiteX3" fmla="*/ 601026 w 2934323"/>
                <a:gd name="connsiteY3" fmla="*/ 426598 h 3013127"/>
                <a:gd name="connsiteX4" fmla="*/ 622047 w 2934323"/>
                <a:gd name="connsiteY4" fmla="*/ 132308 h 3013127"/>
                <a:gd name="connsiteX5" fmla="*/ 832254 w 2934323"/>
                <a:gd name="connsiteY5" fmla="*/ 6184 h 3013127"/>
                <a:gd name="connsiteX6" fmla="*/ 968888 w 2934323"/>
                <a:gd name="connsiteY6" fmla="*/ 37715 h 3013127"/>
                <a:gd name="connsiteX7" fmla="*/ 1147564 w 2934323"/>
                <a:gd name="connsiteY7" fmla="*/ 195370 h 3013127"/>
                <a:gd name="connsiteX8" fmla="*/ 1305219 w 2934323"/>
                <a:gd name="connsiteY8" fmla="*/ 27204 h 3013127"/>
                <a:gd name="connsiteX9" fmla="*/ 1504916 w 2934323"/>
                <a:gd name="connsiteY9" fmla="*/ 16694 h 3013127"/>
                <a:gd name="connsiteX10" fmla="*/ 1673082 w 2934323"/>
                <a:gd name="connsiteY10" fmla="*/ 163839 h 3013127"/>
                <a:gd name="connsiteX11" fmla="*/ 1704613 w 2934323"/>
                <a:gd name="connsiteY11" fmla="*/ 289963 h 3013127"/>
                <a:gd name="connsiteX12" fmla="*/ 1914819 w 2934323"/>
                <a:gd name="connsiteY12" fmla="*/ 90266 h 3013127"/>
                <a:gd name="connsiteX13" fmla="*/ 2082985 w 2934323"/>
                <a:gd name="connsiteY13" fmla="*/ 153329 h 3013127"/>
                <a:gd name="connsiteX14" fmla="*/ 2156557 w 2934323"/>
                <a:gd name="connsiteY14" fmla="*/ 321494 h 3013127"/>
                <a:gd name="connsiteX15" fmla="*/ 2114516 w 2934323"/>
                <a:gd name="connsiteY15" fmla="*/ 426598 h 3013127"/>
                <a:gd name="connsiteX16" fmla="*/ 2398295 w 2934323"/>
                <a:gd name="connsiteY16" fmla="*/ 374046 h 3013127"/>
                <a:gd name="connsiteX17" fmla="*/ 2482378 w 2934323"/>
                <a:gd name="connsiteY17" fmla="*/ 521191 h 3013127"/>
                <a:gd name="connsiteX18" fmla="*/ 2398295 w 2934323"/>
                <a:gd name="connsiteY18" fmla="*/ 762929 h 3013127"/>
                <a:gd name="connsiteX19" fmla="*/ 2576971 w 2934323"/>
                <a:gd name="connsiteY19" fmla="*/ 762929 h 3013127"/>
                <a:gd name="connsiteX20" fmla="*/ 2766157 w 2934323"/>
                <a:gd name="connsiteY20" fmla="*/ 889053 h 3013127"/>
                <a:gd name="connsiteX21" fmla="*/ 2692585 w 2934323"/>
                <a:gd name="connsiteY21" fmla="*/ 1099260 h 3013127"/>
                <a:gd name="connsiteX22" fmla="*/ 2566461 w 2934323"/>
                <a:gd name="connsiteY22" fmla="*/ 1204363 h 3013127"/>
                <a:gd name="connsiteX23" fmla="*/ 2860751 w 2934323"/>
                <a:gd name="connsiteY23" fmla="*/ 1235894 h 3013127"/>
                <a:gd name="connsiteX24" fmla="*/ 2934323 w 2934323"/>
                <a:gd name="connsiteY24" fmla="*/ 1425080 h 3013127"/>
                <a:gd name="connsiteX25" fmla="*/ 2787178 w 2934323"/>
                <a:gd name="connsiteY25" fmla="*/ 1572225 h 3013127"/>
                <a:gd name="connsiteX26" fmla="*/ 2661054 w 2934323"/>
                <a:gd name="connsiteY26" fmla="*/ 1645798 h 3013127"/>
                <a:gd name="connsiteX27" fmla="*/ 2797688 w 2934323"/>
                <a:gd name="connsiteY27" fmla="*/ 1803453 h 3013127"/>
                <a:gd name="connsiteX28" fmla="*/ 2829219 w 2934323"/>
                <a:gd name="connsiteY28" fmla="*/ 1992639 h 3013127"/>
                <a:gd name="connsiteX29" fmla="*/ 2545440 w 2934323"/>
                <a:gd name="connsiteY29" fmla="*/ 2055701 h 3013127"/>
                <a:gd name="connsiteX30" fmla="*/ 2713606 w 2934323"/>
                <a:gd name="connsiteY30" fmla="*/ 2244887 h 3013127"/>
                <a:gd name="connsiteX31" fmla="*/ 2682075 w 2934323"/>
                <a:gd name="connsiteY31" fmla="*/ 2360501 h 3013127"/>
                <a:gd name="connsiteX32" fmla="*/ 2534930 w 2934323"/>
                <a:gd name="connsiteY32" fmla="*/ 2402542 h 3013127"/>
                <a:gd name="connsiteX33" fmla="*/ 2387785 w 2934323"/>
                <a:gd name="connsiteY33" fmla="*/ 2392032 h 3013127"/>
                <a:gd name="connsiteX34" fmla="*/ 2461357 w 2934323"/>
                <a:gd name="connsiteY34" fmla="*/ 2560198 h 3013127"/>
                <a:gd name="connsiteX35" fmla="*/ 2356254 w 2934323"/>
                <a:gd name="connsiteY35" fmla="*/ 2728363 h 3013127"/>
                <a:gd name="connsiteX36" fmla="*/ 2209109 w 2934323"/>
                <a:gd name="connsiteY36" fmla="*/ 2749384 h 3013127"/>
                <a:gd name="connsiteX37" fmla="*/ 2125026 w 2934323"/>
                <a:gd name="connsiteY37" fmla="*/ 2654791 h 3013127"/>
                <a:gd name="connsiteX38" fmla="*/ 2104006 w 2934323"/>
                <a:gd name="connsiteY38" fmla="*/ 2843977 h 3013127"/>
                <a:gd name="connsiteX39" fmla="*/ 1956861 w 2934323"/>
                <a:gd name="connsiteY39" fmla="*/ 2886018 h 3013127"/>
                <a:gd name="connsiteX40" fmla="*/ 1788695 w 2934323"/>
                <a:gd name="connsiteY40" fmla="*/ 2728363 h 3013127"/>
                <a:gd name="connsiteX41" fmla="*/ 1736144 w 2934323"/>
                <a:gd name="connsiteY41" fmla="*/ 2907039 h 3013127"/>
                <a:gd name="connsiteX42" fmla="*/ 1620530 w 2934323"/>
                <a:gd name="connsiteY42" fmla="*/ 2970101 h 3013127"/>
                <a:gd name="connsiteX43" fmla="*/ 1441854 w 2934323"/>
                <a:gd name="connsiteY43" fmla="*/ 2907039 h 3013127"/>
                <a:gd name="connsiteX44" fmla="*/ 1410323 w 2934323"/>
                <a:gd name="connsiteY44" fmla="*/ 2791425 h 3013127"/>
                <a:gd name="connsiteX45" fmla="*/ 1347261 w 2934323"/>
                <a:gd name="connsiteY45" fmla="*/ 2980611 h 3013127"/>
                <a:gd name="connsiteX46" fmla="*/ 1179095 w 2934323"/>
                <a:gd name="connsiteY46" fmla="*/ 3012142 h 3013127"/>
                <a:gd name="connsiteX47" fmla="*/ 1095013 w 2934323"/>
                <a:gd name="connsiteY47" fmla="*/ 2970101 h 3013127"/>
                <a:gd name="connsiteX48" fmla="*/ 1073992 w 2934323"/>
                <a:gd name="connsiteY48" fmla="*/ 2812446 h 3013127"/>
                <a:gd name="connsiteX49" fmla="*/ 937357 w 2934323"/>
                <a:gd name="connsiteY49" fmla="*/ 2970101 h 3013127"/>
                <a:gd name="connsiteX50" fmla="*/ 800723 w 2934323"/>
                <a:gd name="connsiteY50" fmla="*/ 2980611 h 3013127"/>
                <a:gd name="connsiteX51" fmla="*/ 716640 w 2934323"/>
                <a:gd name="connsiteY51" fmla="*/ 2854487 h 3013127"/>
                <a:gd name="connsiteX52" fmla="*/ 706130 w 2934323"/>
                <a:gd name="connsiteY52" fmla="*/ 2728363 h 3013127"/>
                <a:gd name="connsiteX53" fmla="*/ 548475 w 2934323"/>
                <a:gd name="connsiteY53" fmla="*/ 2833466 h 3013127"/>
                <a:gd name="connsiteX54" fmla="*/ 422351 w 2934323"/>
                <a:gd name="connsiteY54" fmla="*/ 2854487 h 3013127"/>
                <a:gd name="connsiteX55" fmla="*/ 369799 w 2934323"/>
                <a:gd name="connsiteY55" fmla="*/ 2696832 h 3013127"/>
                <a:gd name="connsiteX56" fmla="*/ 390819 w 2934323"/>
                <a:gd name="connsiteY56" fmla="*/ 2612749 h 3013127"/>
                <a:gd name="connsiteX57" fmla="*/ 191123 w 2934323"/>
                <a:gd name="connsiteY57" fmla="*/ 2633770 h 3013127"/>
                <a:gd name="connsiteX58" fmla="*/ 138571 w 2934323"/>
                <a:gd name="connsiteY58" fmla="*/ 2528666 h 3013127"/>
                <a:gd name="connsiteX59" fmla="*/ 180613 w 2934323"/>
                <a:gd name="connsiteY59" fmla="*/ 2349991 h 3013127"/>
                <a:gd name="connsiteX60" fmla="*/ 96530 w 2934323"/>
                <a:gd name="connsiteY60" fmla="*/ 2339480 h 3013127"/>
                <a:gd name="connsiteX61" fmla="*/ 1937 w 2934323"/>
                <a:gd name="connsiteY61" fmla="*/ 2265908 h 3013127"/>
                <a:gd name="connsiteX62" fmla="*/ 33468 w 2934323"/>
                <a:gd name="connsiteY62" fmla="*/ 584253 h 3013127"/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74046 h 3013127"/>
                <a:gd name="connsiteX3" fmla="*/ 422351 w 2934323"/>
                <a:gd name="connsiteY3" fmla="*/ 289963 h 3013127"/>
                <a:gd name="connsiteX4" fmla="*/ 601026 w 2934323"/>
                <a:gd name="connsiteY4" fmla="*/ 426598 h 3013127"/>
                <a:gd name="connsiteX5" fmla="*/ 622047 w 2934323"/>
                <a:gd name="connsiteY5" fmla="*/ 132308 h 3013127"/>
                <a:gd name="connsiteX6" fmla="*/ 832254 w 2934323"/>
                <a:gd name="connsiteY6" fmla="*/ 6184 h 3013127"/>
                <a:gd name="connsiteX7" fmla="*/ 968888 w 2934323"/>
                <a:gd name="connsiteY7" fmla="*/ 37715 h 3013127"/>
                <a:gd name="connsiteX8" fmla="*/ 1147564 w 2934323"/>
                <a:gd name="connsiteY8" fmla="*/ 195370 h 3013127"/>
                <a:gd name="connsiteX9" fmla="*/ 1305219 w 2934323"/>
                <a:gd name="connsiteY9" fmla="*/ 27204 h 3013127"/>
                <a:gd name="connsiteX10" fmla="*/ 1504916 w 2934323"/>
                <a:gd name="connsiteY10" fmla="*/ 16694 h 3013127"/>
                <a:gd name="connsiteX11" fmla="*/ 1673082 w 2934323"/>
                <a:gd name="connsiteY11" fmla="*/ 163839 h 3013127"/>
                <a:gd name="connsiteX12" fmla="*/ 1704613 w 2934323"/>
                <a:gd name="connsiteY12" fmla="*/ 289963 h 3013127"/>
                <a:gd name="connsiteX13" fmla="*/ 1914819 w 2934323"/>
                <a:gd name="connsiteY13" fmla="*/ 90266 h 3013127"/>
                <a:gd name="connsiteX14" fmla="*/ 2082985 w 2934323"/>
                <a:gd name="connsiteY14" fmla="*/ 153329 h 3013127"/>
                <a:gd name="connsiteX15" fmla="*/ 2156557 w 2934323"/>
                <a:gd name="connsiteY15" fmla="*/ 321494 h 3013127"/>
                <a:gd name="connsiteX16" fmla="*/ 2114516 w 2934323"/>
                <a:gd name="connsiteY16" fmla="*/ 426598 h 3013127"/>
                <a:gd name="connsiteX17" fmla="*/ 2398295 w 2934323"/>
                <a:gd name="connsiteY17" fmla="*/ 374046 h 3013127"/>
                <a:gd name="connsiteX18" fmla="*/ 2482378 w 2934323"/>
                <a:gd name="connsiteY18" fmla="*/ 521191 h 3013127"/>
                <a:gd name="connsiteX19" fmla="*/ 2398295 w 2934323"/>
                <a:gd name="connsiteY19" fmla="*/ 762929 h 3013127"/>
                <a:gd name="connsiteX20" fmla="*/ 2576971 w 2934323"/>
                <a:gd name="connsiteY20" fmla="*/ 762929 h 3013127"/>
                <a:gd name="connsiteX21" fmla="*/ 2766157 w 2934323"/>
                <a:gd name="connsiteY21" fmla="*/ 889053 h 3013127"/>
                <a:gd name="connsiteX22" fmla="*/ 2692585 w 2934323"/>
                <a:gd name="connsiteY22" fmla="*/ 1099260 h 3013127"/>
                <a:gd name="connsiteX23" fmla="*/ 2566461 w 2934323"/>
                <a:gd name="connsiteY23" fmla="*/ 1204363 h 3013127"/>
                <a:gd name="connsiteX24" fmla="*/ 2860751 w 2934323"/>
                <a:gd name="connsiteY24" fmla="*/ 1235894 h 3013127"/>
                <a:gd name="connsiteX25" fmla="*/ 2934323 w 2934323"/>
                <a:gd name="connsiteY25" fmla="*/ 1425080 h 3013127"/>
                <a:gd name="connsiteX26" fmla="*/ 2787178 w 2934323"/>
                <a:gd name="connsiteY26" fmla="*/ 1572225 h 3013127"/>
                <a:gd name="connsiteX27" fmla="*/ 2661054 w 2934323"/>
                <a:gd name="connsiteY27" fmla="*/ 1645798 h 3013127"/>
                <a:gd name="connsiteX28" fmla="*/ 2797688 w 2934323"/>
                <a:gd name="connsiteY28" fmla="*/ 1803453 h 3013127"/>
                <a:gd name="connsiteX29" fmla="*/ 2829219 w 2934323"/>
                <a:gd name="connsiteY29" fmla="*/ 1992639 h 3013127"/>
                <a:gd name="connsiteX30" fmla="*/ 2545440 w 2934323"/>
                <a:gd name="connsiteY30" fmla="*/ 2055701 h 3013127"/>
                <a:gd name="connsiteX31" fmla="*/ 2713606 w 2934323"/>
                <a:gd name="connsiteY31" fmla="*/ 2244887 h 3013127"/>
                <a:gd name="connsiteX32" fmla="*/ 2682075 w 2934323"/>
                <a:gd name="connsiteY32" fmla="*/ 2360501 h 3013127"/>
                <a:gd name="connsiteX33" fmla="*/ 2534930 w 2934323"/>
                <a:gd name="connsiteY33" fmla="*/ 2402542 h 3013127"/>
                <a:gd name="connsiteX34" fmla="*/ 2387785 w 2934323"/>
                <a:gd name="connsiteY34" fmla="*/ 2392032 h 3013127"/>
                <a:gd name="connsiteX35" fmla="*/ 2461357 w 2934323"/>
                <a:gd name="connsiteY35" fmla="*/ 2560198 h 3013127"/>
                <a:gd name="connsiteX36" fmla="*/ 2356254 w 2934323"/>
                <a:gd name="connsiteY36" fmla="*/ 2728363 h 3013127"/>
                <a:gd name="connsiteX37" fmla="*/ 2209109 w 2934323"/>
                <a:gd name="connsiteY37" fmla="*/ 2749384 h 3013127"/>
                <a:gd name="connsiteX38" fmla="*/ 2125026 w 2934323"/>
                <a:gd name="connsiteY38" fmla="*/ 2654791 h 3013127"/>
                <a:gd name="connsiteX39" fmla="*/ 2104006 w 2934323"/>
                <a:gd name="connsiteY39" fmla="*/ 2843977 h 3013127"/>
                <a:gd name="connsiteX40" fmla="*/ 1956861 w 2934323"/>
                <a:gd name="connsiteY40" fmla="*/ 2886018 h 3013127"/>
                <a:gd name="connsiteX41" fmla="*/ 1788695 w 2934323"/>
                <a:gd name="connsiteY41" fmla="*/ 2728363 h 3013127"/>
                <a:gd name="connsiteX42" fmla="*/ 1736144 w 2934323"/>
                <a:gd name="connsiteY42" fmla="*/ 2907039 h 3013127"/>
                <a:gd name="connsiteX43" fmla="*/ 1620530 w 2934323"/>
                <a:gd name="connsiteY43" fmla="*/ 2970101 h 3013127"/>
                <a:gd name="connsiteX44" fmla="*/ 1441854 w 2934323"/>
                <a:gd name="connsiteY44" fmla="*/ 2907039 h 3013127"/>
                <a:gd name="connsiteX45" fmla="*/ 1410323 w 2934323"/>
                <a:gd name="connsiteY45" fmla="*/ 2791425 h 3013127"/>
                <a:gd name="connsiteX46" fmla="*/ 1347261 w 2934323"/>
                <a:gd name="connsiteY46" fmla="*/ 2980611 h 3013127"/>
                <a:gd name="connsiteX47" fmla="*/ 1179095 w 2934323"/>
                <a:gd name="connsiteY47" fmla="*/ 3012142 h 3013127"/>
                <a:gd name="connsiteX48" fmla="*/ 1095013 w 2934323"/>
                <a:gd name="connsiteY48" fmla="*/ 2970101 h 3013127"/>
                <a:gd name="connsiteX49" fmla="*/ 1073992 w 2934323"/>
                <a:gd name="connsiteY49" fmla="*/ 2812446 h 3013127"/>
                <a:gd name="connsiteX50" fmla="*/ 937357 w 2934323"/>
                <a:gd name="connsiteY50" fmla="*/ 2970101 h 3013127"/>
                <a:gd name="connsiteX51" fmla="*/ 800723 w 2934323"/>
                <a:gd name="connsiteY51" fmla="*/ 2980611 h 3013127"/>
                <a:gd name="connsiteX52" fmla="*/ 716640 w 2934323"/>
                <a:gd name="connsiteY52" fmla="*/ 2854487 h 3013127"/>
                <a:gd name="connsiteX53" fmla="*/ 706130 w 2934323"/>
                <a:gd name="connsiteY53" fmla="*/ 2728363 h 3013127"/>
                <a:gd name="connsiteX54" fmla="*/ 548475 w 2934323"/>
                <a:gd name="connsiteY54" fmla="*/ 2833466 h 3013127"/>
                <a:gd name="connsiteX55" fmla="*/ 422351 w 2934323"/>
                <a:gd name="connsiteY55" fmla="*/ 2854487 h 3013127"/>
                <a:gd name="connsiteX56" fmla="*/ 369799 w 2934323"/>
                <a:gd name="connsiteY56" fmla="*/ 2696832 h 3013127"/>
                <a:gd name="connsiteX57" fmla="*/ 390819 w 2934323"/>
                <a:gd name="connsiteY57" fmla="*/ 2612749 h 3013127"/>
                <a:gd name="connsiteX58" fmla="*/ 191123 w 2934323"/>
                <a:gd name="connsiteY58" fmla="*/ 2633770 h 3013127"/>
                <a:gd name="connsiteX59" fmla="*/ 138571 w 2934323"/>
                <a:gd name="connsiteY59" fmla="*/ 2528666 h 3013127"/>
                <a:gd name="connsiteX60" fmla="*/ 180613 w 2934323"/>
                <a:gd name="connsiteY60" fmla="*/ 2349991 h 3013127"/>
                <a:gd name="connsiteX61" fmla="*/ 96530 w 2934323"/>
                <a:gd name="connsiteY61" fmla="*/ 2339480 h 3013127"/>
                <a:gd name="connsiteX62" fmla="*/ 1937 w 2934323"/>
                <a:gd name="connsiteY62" fmla="*/ 2265908 h 3013127"/>
                <a:gd name="connsiteX63" fmla="*/ 33468 w 2934323"/>
                <a:gd name="connsiteY63" fmla="*/ 584253 h 3013127"/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00474 h 3013127"/>
                <a:gd name="connsiteX3" fmla="*/ 422351 w 2934323"/>
                <a:gd name="connsiteY3" fmla="*/ 289963 h 3013127"/>
                <a:gd name="connsiteX4" fmla="*/ 601026 w 2934323"/>
                <a:gd name="connsiteY4" fmla="*/ 426598 h 3013127"/>
                <a:gd name="connsiteX5" fmla="*/ 622047 w 2934323"/>
                <a:gd name="connsiteY5" fmla="*/ 132308 h 3013127"/>
                <a:gd name="connsiteX6" fmla="*/ 832254 w 2934323"/>
                <a:gd name="connsiteY6" fmla="*/ 6184 h 3013127"/>
                <a:gd name="connsiteX7" fmla="*/ 968888 w 2934323"/>
                <a:gd name="connsiteY7" fmla="*/ 37715 h 3013127"/>
                <a:gd name="connsiteX8" fmla="*/ 1147564 w 2934323"/>
                <a:gd name="connsiteY8" fmla="*/ 195370 h 3013127"/>
                <a:gd name="connsiteX9" fmla="*/ 1305219 w 2934323"/>
                <a:gd name="connsiteY9" fmla="*/ 27204 h 3013127"/>
                <a:gd name="connsiteX10" fmla="*/ 1504916 w 2934323"/>
                <a:gd name="connsiteY10" fmla="*/ 16694 h 3013127"/>
                <a:gd name="connsiteX11" fmla="*/ 1673082 w 2934323"/>
                <a:gd name="connsiteY11" fmla="*/ 163839 h 3013127"/>
                <a:gd name="connsiteX12" fmla="*/ 1704613 w 2934323"/>
                <a:gd name="connsiteY12" fmla="*/ 289963 h 3013127"/>
                <a:gd name="connsiteX13" fmla="*/ 1914819 w 2934323"/>
                <a:gd name="connsiteY13" fmla="*/ 90266 h 3013127"/>
                <a:gd name="connsiteX14" fmla="*/ 2082985 w 2934323"/>
                <a:gd name="connsiteY14" fmla="*/ 153329 h 3013127"/>
                <a:gd name="connsiteX15" fmla="*/ 2156557 w 2934323"/>
                <a:gd name="connsiteY15" fmla="*/ 321494 h 3013127"/>
                <a:gd name="connsiteX16" fmla="*/ 2114516 w 2934323"/>
                <a:gd name="connsiteY16" fmla="*/ 426598 h 3013127"/>
                <a:gd name="connsiteX17" fmla="*/ 2398295 w 2934323"/>
                <a:gd name="connsiteY17" fmla="*/ 374046 h 3013127"/>
                <a:gd name="connsiteX18" fmla="*/ 2482378 w 2934323"/>
                <a:gd name="connsiteY18" fmla="*/ 521191 h 3013127"/>
                <a:gd name="connsiteX19" fmla="*/ 2398295 w 2934323"/>
                <a:gd name="connsiteY19" fmla="*/ 762929 h 3013127"/>
                <a:gd name="connsiteX20" fmla="*/ 2576971 w 2934323"/>
                <a:gd name="connsiteY20" fmla="*/ 762929 h 3013127"/>
                <a:gd name="connsiteX21" fmla="*/ 2766157 w 2934323"/>
                <a:gd name="connsiteY21" fmla="*/ 889053 h 3013127"/>
                <a:gd name="connsiteX22" fmla="*/ 2692585 w 2934323"/>
                <a:gd name="connsiteY22" fmla="*/ 1099260 h 3013127"/>
                <a:gd name="connsiteX23" fmla="*/ 2566461 w 2934323"/>
                <a:gd name="connsiteY23" fmla="*/ 1204363 h 3013127"/>
                <a:gd name="connsiteX24" fmla="*/ 2860751 w 2934323"/>
                <a:gd name="connsiteY24" fmla="*/ 1235894 h 3013127"/>
                <a:gd name="connsiteX25" fmla="*/ 2934323 w 2934323"/>
                <a:gd name="connsiteY25" fmla="*/ 1425080 h 3013127"/>
                <a:gd name="connsiteX26" fmla="*/ 2787178 w 2934323"/>
                <a:gd name="connsiteY26" fmla="*/ 1572225 h 3013127"/>
                <a:gd name="connsiteX27" fmla="*/ 2661054 w 2934323"/>
                <a:gd name="connsiteY27" fmla="*/ 1645798 h 3013127"/>
                <a:gd name="connsiteX28" fmla="*/ 2797688 w 2934323"/>
                <a:gd name="connsiteY28" fmla="*/ 1803453 h 3013127"/>
                <a:gd name="connsiteX29" fmla="*/ 2829219 w 2934323"/>
                <a:gd name="connsiteY29" fmla="*/ 1992639 h 3013127"/>
                <a:gd name="connsiteX30" fmla="*/ 2545440 w 2934323"/>
                <a:gd name="connsiteY30" fmla="*/ 2055701 h 3013127"/>
                <a:gd name="connsiteX31" fmla="*/ 2713606 w 2934323"/>
                <a:gd name="connsiteY31" fmla="*/ 2244887 h 3013127"/>
                <a:gd name="connsiteX32" fmla="*/ 2682075 w 2934323"/>
                <a:gd name="connsiteY32" fmla="*/ 2360501 h 3013127"/>
                <a:gd name="connsiteX33" fmla="*/ 2534930 w 2934323"/>
                <a:gd name="connsiteY33" fmla="*/ 2402542 h 3013127"/>
                <a:gd name="connsiteX34" fmla="*/ 2387785 w 2934323"/>
                <a:gd name="connsiteY34" fmla="*/ 2392032 h 3013127"/>
                <a:gd name="connsiteX35" fmla="*/ 2461357 w 2934323"/>
                <a:gd name="connsiteY35" fmla="*/ 2560198 h 3013127"/>
                <a:gd name="connsiteX36" fmla="*/ 2356254 w 2934323"/>
                <a:gd name="connsiteY36" fmla="*/ 2728363 h 3013127"/>
                <a:gd name="connsiteX37" fmla="*/ 2209109 w 2934323"/>
                <a:gd name="connsiteY37" fmla="*/ 2749384 h 3013127"/>
                <a:gd name="connsiteX38" fmla="*/ 2125026 w 2934323"/>
                <a:gd name="connsiteY38" fmla="*/ 2654791 h 3013127"/>
                <a:gd name="connsiteX39" fmla="*/ 2104006 w 2934323"/>
                <a:gd name="connsiteY39" fmla="*/ 2843977 h 3013127"/>
                <a:gd name="connsiteX40" fmla="*/ 1956861 w 2934323"/>
                <a:gd name="connsiteY40" fmla="*/ 2886018 h 3013127"/>
                <a:gd name="connsiteX41" fmla="*/ 1788695 w 2934323"/>
                <a:gd name="connsiteY41" fmla="*/ 2728363 h 3013127"/>
                <a:gd name="connsiteX42" fmla="*/ 1736144 w 2934323"/>
                <a:gd name="connsiteY42" fmla="*/ 2907039 h 3013127"/>
                <a:gd name="connsiteX43" fmla="*/ 1620530 w 2934323"/>
                <a:gd name="connsiteY43" fmla="*/ 2970101 h 3013127"/>
                <a:gd name="connsiteX44" fmla="*/ 1441854 w 2934323"/>
                <a:gd name="connsiteY44" fmla="*/ 2907039 h 3013127"/>
                <a:gd name="connsiteX45" fmla="*/ 1410323 w 2934323"/>
                <a:gd name="connsiteY45" fmla="*/ 2791425 h 3013127"/>
                <a:gd name="connsiteX46" fmla="*/ 1347261 w 2934323"/>
                <a:gd name="connsiteY46" fmla="*/ 2980611 h 3013127"/>
                <a:gd name="connsiteX47" fmla="*/ 1179095 w 2934323"/>
                <a:gd name="connsiteY47" fmla="*/ 3012142 h 3013127"/>
                <a:gd name="connsiteX48" fmla="*/ 1095013 w 2934323"/>
                <a:gd name="connsiteY48" fmla="*/ 2970101 h 3013127"/>
                <a:gd name="connsiteX49" fmla="*/ 1073992 w 2934323"/>
                <a:gd name="connsiteY49" fmla="*/ 2812446 h 3013127"/>
                <a:gd name="connsiteX50" fmla="*/ 937357 w 2934323"/>
                <a:gd name="connsiteY50" fmla="*/ 2970101 h 3013127"/>
                <a:gd name="connsiteX51" fmla="*/ 800723 w 2934323"/>
                <a:gd name="connsiteY51" fmla="*/ 2980611 h 3013127"/>
                <a:gd name="connsiteX52" fmla="*/ 716640 w 2934323"/>
                <a:gd name="connsiteY52" fmla="*/ 2854487 h 3013127"/>
                <a:gd name="connsiteX53" fmla="*/ 706130 w 2934323"/>
                <a:gd name="connsiteY53" fmla="*/ 2728363 h 3013127"/>
                <a:gd name="connsiteX54" fmla="*/ 548475 w 2934323"/>
                <a:gd name="connsiteY54" fmla="*/ 2833466 h 3013127"/>
                <a:gd name="connsiteX55" fmla="*/ 422351 w 2934323"/>
                <a:gd name="connsiteY55" fmla="*/ 2854487 h 3013127"/>
                <a:gd name="connsiteX56" fmla="*/ 369799 w 2934323"/>
                <a:gd name="connsiteY56" fmla="*/ 2696832 h 3013127"/>
                <a:gd name="connsiteX57" fmla="*/ 390819 w 2934323"/>
                <a:gd name="connsiteY57" fmla="*/ 2612749 h 3013127"/>
                <a:gd name="connsiteX58" fmla="*/ 191123 w 2934323"/>
                <a:gd name="connsiteY58" fmla="*/ 2633770 h 3013127"/>
                <a:gd name="connsiteX59" fmla="*/ 138571 w 2934323"/>
                <a:gd name="connsiteY59" fmla="*/ 2528666 h 3013127"/>
                <a:gd name="connsiteX60" fmla="*/ 180613 w 2934323"/>
                <a:gd name="connsiteY60" fmla="*/ 2349991 h 3013127"/>
                <a:gd name="connsiteX61" fmla="*/ 96530 w 2934323"/>
                <a:gd name="connsiteY61" fmla="*/ 2339480 h 3013127"/>
                <a:gd name="connsiteX62" fmla="*/ 1937 w 2934323"/>
                <a:gd name="connsiteY62" fmla="*/ 2265908 h 3013127"/>
                <a:gd name="connsiteX63" fmla="*/ 33468 w 2934323"/>
                <a:gd name="connsiteY63" fmla="*/ 584253 h 3013127"/>
                <a:gd name="connsiteX0" fmla="*/ 33468 w 2934323"/>
                <a:gd name="connsiteY0" fmla="*/ 584253 h 3013127"/>
                <a:gd name="connsiteX1" fmla="*/ 107040 w 2934323"/>
                <a:gd name="connsiteY1" fmla="*/ 405577 h 3013127"/>
                <a:gd name="connsiteX2" fmla="*/ 243675 w 2934323"/>
                <a:gd name="connsiteY2" fmla="*/ 300474 h 3013127"/>
                <a:gd name="connsiteX3" fmla="*/ 422351 w 2934323"/>
                <a:gd name="connsiteY3" fmla="*/ 289963 h 3013127"/>
                <a:gd name="connsiteX4" fmla="*/ 601026 w 2934323"/>
                <a:gd name="connsiteY4" fmla="*/ 426598 h 3013127"/>
                <a:gd name="connsiteX5" fmla="*/ 622047 w 2934323"/>
                <a:gd name="connsiteY5" fmla="*/ 132308 h 3013127"/>
                <a:gd name="connsiteX6" fmla="*/ 832254 w 2934323"/>
                <a:gd name="connsiteY6" fmla="*/ 6184 h 3013127"/>
                <a:gd name="connsiteX7" fmla="*/ 968888 w 2934323"/>
                <a:gd name="connsiteY7" fmla="*/ 37715 h 3013127"/>
                <a:gd name="connsiteX8" fmla="*/ 1147564 w 2934323"/>
                <a:gd name="connsiteY8" fmla="*/ 195370 h 3013127"/>
                <a:gd name="connsiteX9" fmla="*/ 1305219 w 2934323"/>
                <a:gd name="connsiteY9" fmla="*/ 27204 h 3013127"/>
                <a:gd name="connsiteX10" fmla="*/ 1504916 w 2934323"/>
                <a:gd name="connsiteY10" fmla="*/ 16694 h 3013127"/>
                <a:gd name="connsiteX11" fmla="*/ 1673082 w 2934323"/>
                <a:gd name="connsiteY11" fmla="*/ 163839 h 3013127"/>
                <a:gd name="connsiteX12" fmla="*/ 1704613 w 2934323"/>
                <a:gd name="connsiteY12" fmla="*/ 289963 h 3013127"/>
                <a:gd name="connsiteX13" fmla="*/ 1914819 w 2934323"/>
                <a:gd name="connsiteY13" fmla="*/ 90266 h 3013127"/>
                <a:gd name="connsiteX14" fmla="*/ 2082985 w 2934323"/>
                <a:gd name="connsiteY14" fmla="*/ 153329 h 3013127"/>
                <a:gd name="connsiteX15" fmla="*/ 2156557 w 2934323"/>
                <a:gd name="connsiteY15" fmla="*/ 321494 h 3013127"/>
                <a:gd name="connsiteX16" fmla="*/ 2114516 w 2934323"/>
                <a:gd name="connsiteY16" fmla="*/ 426598 h 3013127"/>
                <a:gd name="connsiteX17" fmla="*/ 2398295 w 2934323"/>
                <a:gd name="connsiteY17" fmla="*/ 374046 h 3013127"/>
                <a:gd name="connsiteX18" fmla="*/ 2482378 w 2934323"/>
                <a:gd name="connsiteY18" fmla="*/ 521191 h 3013127"/>
                <a:gd name="connsiteX19" fmla="*/ 2398295 w 2934323"/>
                <a:gd name="connsiteY19" fmla="*/ 762929 h 3013127"/>
                <a:gd name="connsiteX20" fmla="*/ 2576971 w 2934323"/>
                <a:gd name="connsiteY20" fmla="*/ 762929 h 3013127"/>
                <a:gd name="connsiteX21" fmla="*/ 2766157 w 2934323"/>
                <a:gd name="connsiteY21" fmla="*/ 889053 h 3013127"/>
                <a:gd name="connsiteX22" fmla="*/ 2692585 w 2934323"/>
                <a:gd name="connsiteY22" fmla="*/ 1099260 h 3013127"/>
                <a:gd name="connsiteX23" fmla="*/ 2566461 w 2934323"/>
                <a:gd name="connsiteY23" fmla="*/ 1204363 h 3013127"/>
                <a:gd name="connsiteX24" fmla="*/ 2860751 w 2934323"/>
                <a:gd name="connsiteY24" fmla="*/ 1235894 h 3013127"/>
                <a:gd name="connsiteX25" fmla="*/ 2934323 w 2934323"/>
                <a:gd name="connsiteY25" fmla="*/ 1425080 h 3013127"/>
                <a:gd name="connsiteX26" fmla="*/ 2787178 w 2934323"/>
                <a:gd name="connsiteY26" fmla="*/ 1572225 h 3013127"/>
                <a:gd name="connsiteX27" fmla="*/ 2661054 w 2934323"/>
                <a:gd name="connsiteY27" fmla="*/ 1645798 h 3013127"/>
                <a:gd name="connsiteX28" fmla="*/ 2797688 w 2934323"/>
                <a:gd name="connsiteY28" fmla="*/ 1803453 h 3013127"/>
                <a:gd name="connsiteX29" fmla="*/ 2829219 w 2934323"/>
                <a:gd name="connsiteY29" fmla="*/ 1992639 h 3013127"/>
                <a:gd name="connsiteX30" fmla="*/ 2713606 w 2934323"/>
                <a:gd name="connsiteY30" fmla="*/ 2076722 h 3013127"/>
                <a:gd name="connsiteX31" fmla="*/ 2545440 w 2934323"/>
                <a:gd name="connsiteY31" fmla="*/ 2055701 h 3013127"/>
                <a:gd name="connsiteX32" fmla="*/ 2713606 w 2934323"/>
                <a:gd name="connsiteY32" fmla="*/ 2244887 h 3013127"/>
                <a:gd name="connsiteX33" fmla="*/ 2682075 w 2934323"/>
                <a:gd name="connsiteY33" fmla="*/ 2360501 h 3013127"/>
                <a:gd name="connsiteX34" fmla="*/ 2534930 w 2934323"/>
                <a:gd name="connsiteY34" fmla="*/ 2402542 h 3013127"/>
                <a:gd name="connsiteX35" fmla="*/ 2387785 w 2934323"/>
                <a:gd name="connsiteY35" fmla="*/ 2392032 h 3013127"/>
                <a:gd name="connsiteX36" fmla="*/ 2461357 w 2934323"/>
                <a:gd name="connsiteY36" fmla="*/ 2560198 h 3013127"/>
                <a:gd name="connsiteX37" fmla="*/ 2356254 w 2934323"/>
                <a:gd name="connsiteY37" fmla="*/ 2728363 h 3013127"/>
                <a:gd name="connsiteX38" fmla="*/ 2209109 w 2934323"/>
                <a:gd name="connsiteY38" fmla="*/ 2749384 h 3013127"/>
                <a:gd name="connsiteX39" fmla="*/ 2125026 w 2934323"/>
                <a:gd name="connsiteY39" fmla="*/ 2654791 h 3013127"/>
                <a:gd name="connsiteX40" fmla="*/ 2104006 w 2934323"/>
                <a:gd name="connsiteY40" fmla="*/ 2843977 h 3013127"/>
                <a:gd name="connsiteX41" fmla="*/ 1956861 w 2934323"/>
                <a:gd name="connsiteY41" fmla="*/ 2886018 h 3013127"/>
                <a:gd name="connsiteX42" fmla="*/ 1788695 w 2934323"/>
                <a:gd name="connsiteY42" fmla="*/ 2728363 h 3013127"/>
                <a:gd name="connsiteX43" fmla="*/ 1736144 w 2934323"/>
                <a:gd name="connsiteY43" fmla="*/ 2907039 h 3013127"/>
                <a:gd name="connsiteX44" fmla="*/ 1620530 w 2934323"/>
                <a:gd name="connsiteY44" fmla="*/ 2970101 h 3013127"/>
                <a:gd name="connsiteX45" fmla="*/ 1441854 w 2934323"/>
                <a:gd name="connsiteY45" fmla="*/ 2907039 h 3013127"/>
                <a:gd name="connsiteX46" fmla="*/ 1410323 w 2934323"/>
                <a:gd name="connsiteY46" fmla="*/ 2791425 h 3013127"/>
                <a:gd name="connsiteX47" fmla="*/ 1347261 w 2934323"/>
                <a:gd name="connsiteY47" fmla="*/ 2980611 h 3013127"/>
                <a:gd name="connsiteX48" fmla="*/ 1179095 w 2934323"/>
                <a:gd name="connsiteY48" fmla="*/ 3012142 h 3013127"/>
                <a:gd name="connsiteX49" fmla="*/ 1095013 w 2934323"/>
                <a:gd name="connsiteY49" fmla="*/ 2970101 h 3013127"/>
                <a:gd name="connsiteX50" fmla="*/ 1073992 w 2934323"/>
                <a:gd name="connsiteY50" fmla="*/ 2812446 h 3013127"/>
                <a:gd name="connsiteX51" fmla="*/ 937357 w 2934323"/>
                <a:gd name="connsiteY51" fmla="*/ 2970101 h 3013127"/>
                <a:gd name="connsiteX52" fmla="*/ 800723 w 2934323"/>
                <a:gd name="connsiteY52" fmla="*/ 2980611 h 3013127"/>
                <a:gd name="connsiteX53" fmla="*/ 716640 w 2934323"/>
                <a:gd name="connsiteY53" fmla="*/ 2854487 h 3013127"/>
                <a:gd name="connsiteX54" fmla="*/ 706130 w 2934323"/>
                <a:gd name="connsiteY54" fmla="*/ 2728363 h 3013127"/>
                <a:gd name="connsiteX55" fmla="*/ 548475 w 2934323"/>
                <a:gd name="connsiteY55" fmla="*/ 2833466 h 3013127"/>
                <a:gd name="connsiteX56" fmla="*/ 422351 w 2934323"/>
                <a:gd name="connsiteY56" fmla="*/ 2854487 h 3013127"/>
                <a:gd name="connsiteX57" fmla="*/ 369799 w 2934323"/>
                <a:gd name="connsiteY57" fmla="*/ 2696832 h 3013127"/>
                <a:gd name="connsiteX58" fmla="*/ 390819 w 2934323"/>
                <a:gd name="connsiteY58" fmla="*/ 2612749 h 3013127"/>
                <a:gd name="connsiteX59" fmla="*/ 191123 w 2934323"/>
                <a:gd name="connsiteY59" fmla="*/ 2633770 h 3013127"/>
                <a:gd name="connsiteX60" fmla="*/ 138571 w 2934323"/>
                <a:gd name="connsiteY60" fmla="*/ 2528666 h 3013127"/>
                <a:gd name="connsiteX61" fmla="*/ 180613 w 2934323"/>
                <a:gd name="connsiteY61" fmla="*/ 2349991 h 3013127"/>
                <a:gd name="connsiteX62" fmla="*/ 96530 w 2934323"/>
                <a:gd name="connsiteY62" fmla="*/ 2339480 h 3013127"/>
                <a:gd name="connsiteX63" fmla="*/ 1937 w 2934323"/>
                <a:gd name="connsiteY63" fmla="*/ 2265908 h 3013127"/>
                <a:gd name="connsiteX64" fmla="*/ 33468 w 2934323"/>
                <a:gd name="connsiteY64" fmla="*/ 584253 h 3013127"/>
                <a:gd name="connsiteX0" fmla="*/ 33370 w 2934225"/>
                <a:gd name="connsiteY0" fmla="*/ 584253 h 3013127"/>
                <a:gd name="connsiteX1" fmla="*/ 96432 w 2934225"/>
                <a:gd name="connsiteY1" fmla="*/ 437109 h 3013127"/>
                <a:gd name="connsiteX2" fmla="*/ 243577 w 2934225"/>
                <a:gd name="connsiteY2" fmla="*/ 300474 h 3013127"/>
                <a:gd name="connsiteX3" fmla="*/ 422253 w 2934225"/>
                <a:gd name="connsiteY3" fmla="*/ 289963 h 3013127"/>
                <a:gd name="connsiteX4" fmla="*/ 600928 w 2934225"/>
                <a:gd name="connsiteY4" fmla="*/ 426598 h 3013127"/>
                <a:gd name="connsiteX5" fmla="*/ 621949 w 2934225"/>
                <a:gd name="connsiteY5" fmla="*/ 132308 h 3013127"/>
                <a:gd name="connsiteX6" fmla="*/ 832156 w 2934225"/>
                <a:gd name="connsiteY6" fmla="*/ 6184 h 3013127"/>
                <a:gd name="connsiteX7" fmla="*/ 968790 w 2934225"/>
                <a:gd name="connsiteY7" fmla="*/ 37715 h 3013127"/>
                <a:gd name="connsiteX8" fmla="*/ 1147466 w 2934225"/>
                <a:gd name="connsiteY8" fmla="*/ 195370 h 3013127"/>
                <a:gd name="connsiteX9" fmla="*/ 1305121 w 2934225"/>
                <a:gd name="connsiteY9" fmla="*/ 27204 h 3013127"/>
                <a:gd name="connsiteX10" fmla="*/ 1504818 w 2934225"/>
                <a:gd name="connsiteY10" fmla="*/ 16694 h 3013127"/>
                <a:gd name="connsiteX11" fmla="*/ 1672984 w 2934225"/>
                <a:gd name="connsiteY11" fmla="*/ 163839 h 3013127"/>
                <a:gd name="connsiteX12" fmla="*/ 1704515 w 2934225"/>
                <a:gd name="connsiteY12" fmla="*/ 289963 h 3013127"/>
                <a:gd name="connsiteX13" fmla="*/ 1914721 w 2934225"/>
                <a:gd name="connsiteY13" fmla="*/ 90266 h 3013127"/>
                <a:gd name="connsiteX14" fmla="*/ 2082887 w 2934225"/>
                <a:gd name="connsiteY14" fmla="*/ 153329 h 3013127"/>
                <a:gd name="connsiteX15" fmla="*/ 2156459 w 2934225"/>
                <a:gd name="connsiteY15" fmla="*/ 321494 h 3013127"/>
                <a:gd name="connsiteX16" fmla="*/ 2114418 w 2934225"/>
                <a:gd name="connsiteY16" fmla="*/ 426598 h 3013127"/>
                <a:gd name="connsiteX17" fmla="*/ 2398197 w 2934225"/>
                <a:gd name="connsiteY17" fmla="*/ 374046 h 3013127"/>
                <a:gd name="connsiteX18" fmla="*/ 2482280 w 2934225"/>
                <a:gd name="connsiteY18" fmla="*/ 521191 h 3013127"/>
                <a:gd name="connsiteX19" fmla="*/ 2398197 w 2934225"/>
                <a:gd name="connsiteY19" fmla="*/ 762929 h 3013127"/>
                <a:gd name="connsiteX20" fmla="*/ 2576873 w 2934225"/>
                <a:gd name="connsiteY20" fmla="*/ 762929 h 3013127"/>
                <a:gd name="connsiteX21" fmla="*/ 2766059 w 2934225"/>
                <a:gd name="connsiteY21" fmla="*/ 889053 h 3013127"/>
                <a:gd name="connsiteX22" fmla="*/ 2692487 w 2934225"/>
                <a:gd name="connsiteY22" fmla="*/ 1099260 h 3013127"/>
                <a:gd name="connsiteX23" fmla="*/ 2566363 w 2934225"/>
                <a:gd name="connsiteY23" fmla="*/ 1204363 h 3013127"/>
                <a:gd name="connsiteX24" fmla="*/ 2860653 w 2934225"/>
                <a:gd name="connsiteY24" fmla="*/ 1235894 h 3013127"/>
                <a:gd name="connsiteX25" fmla="*/ 2934225 w 2934225"/>
                <a:gd name="connsiteY25" fmla="*/ 1425080 h 3013127"/>
                <a:gd name="connsiteX26" fmla="*/ 2787080 w 2934225"/>
                <a:gd name="connsiteY26" fmla="*/ 1572225 h 3013127"/>
                <a:gd name="connsiteX27" fmla="*/ 2660956 w 2934225"/>
                <a:gd name="connsiteY27" fmla="*/ 1645798 h 3013127"/>
                <a:gd name="connsiteX28" fmla="*/ 2797590 w 2934225"/>
                <a:gd name="connsiteY28" fmla="*/ 1803453 h 3013127"/>
                <a:gd name="connsiteX29" fmla="*/ 2829121 w 2934225"/>
                <a:gd name="connsiteY29" fmla="*/ 1992639 h 3013127"/>
                <a:gd name="connsiteX30" fmla="*/ 2713508 w 2934225"/>
                <a:gd name="connsiteY30" fmla="*/ 2076722 h 3013127"/>
                <a:gd name="connsiteX31" fmla="*/ 2545342 w 2934225"/>
                <a:gd name="connsiteY31" fmla="*/ 2055701 h 3013127"/>
                <a:gd name="connsiteX32" fmla="*/ 2713508 w 2934225"/>
                <a:gd name="connsiteY32" fmla="*/ 2244887 h 3013127"/>
                <a:gd name="connsiteX33" fmla="*/ 2681977 w 2934225"/>
                <a:gd name="connsiteY33" fmla="*/ 2360501 h 3013127"/>
                <a:gd name="connsiteX34" fmla="*/ 2534832 w 2934225"/>
                <a:gd name="connsiteY34" fmla="*/ 2402542 h 3013127"/>
                <a:gd name="connsiteX35" fmla="*/ 2387687 w 2934225"/>
                <a:gd name="connsiteY35" fmla="*/ 2392032 h 3013127"/>
                <a:gd name="connsiteX36" fmla="*/ 2461259 w 2934225"/>
                <a:gd name="connsiteY36" fmla="*/ 2560198 h 3013127"/>
                <a:gd name="connsiteX37" fmla="*/ 2356156 w 2934225"/>
                <a:gd name="connsiteY37" fmla="*/ 2728363 h 3013127"/>
                <a:gd name="connsiteX38" fmla="*/ 2209011 w 2934225"/>
                <a:gd name="connsiteY38" fmla="*/ 2749384 h 3013127"/>
                <a:gd name="connsiteX39" fmla="*/ 2124928 w 2934225"/>
                <a:gd name="connsiteY39" fmla="*/ 2654791 h 3013127"/>
                <a:gd name="connsiteX40" fmla="*/ 2103908 w 2934225"/>
                <a:gd name="connsiteY40" fmla="*/ 2843977 h 3013127"/>
                <a:gd name="connsiteX41" fmla="*/ 1956763 w 2934225"/>
                <a:gd name="connsiteY41" fmla="*/ 2886018 h 3013127"/>
                <a:gd name="connsiteX42" fmla="*/ 1788597 w 2934225"/>
                <a:gd name="connsiteY42" fmla="*/ 2728363 h 3013127"/>
                <a:gd name="connsiteX43" fmla="*/ 1736046 w 2934225"/>
                <a:gd name="connsiteY43" fmla="*/ 2907039 h 3013127"/>
                <a:gd name="connsiteX44" fmla="*/ 1620432 w 2934225"/>
                <a:gd name="connsiteY44" fmla="*/ 2970101 h 3013127"/>
                <a:gd name="connsiteX45" fmla="*/ 1441756 w 2934225"/>
                <a:gd name="connsiteY45" fmla="*/ 2907039 h 3013127"/>
                <a:gd name="connsiteX46" fmla="*/ 1410225 w 2934225"/>
                <a:gd name="connsiteY46" fmla="*/ 2791425 h 3013127"/>
                <a:gd name="connsiteX47" fmla="*/ 1347163 w 2934225"/>
                <a:gd name="connsiteY47" fmla="*/ 2980611 h 3013127"/>
                <a:gd name="connsiteX48" fmla="*/ 1178997 w 2934225"/>
                <a:gd name="connsiteY48" fmla="*/ 3012142 h 3013127"/>
                <a:gd name="connsiteX49" fmla="*/ 1094915 w 2934225"/>
                <a:gd name="connsiteY49" fmla="*/ 2970101 h 3013127"/>
                <a:gd name="connsiteX50" fmla="*/ 1073894 w 2934225"/>
                <a:gd name="connsiteY50" fmla="*/ 2812446 h 3013127"/>
                <a:gd name="connsiteX51" fmla="*/ 937259 w 2934225"/>
                <a:gd name="connsiteY51" fmla="*/ 2970101 h 3013127"/>
                <a:gd name="connsiteX52" fmla="*/ 800625 w 2934225"/>
                <a:gd name="connsiteY52" fmla="*/ 2980611 h 3013127"/>
                <a:gd name="connsiteX53" fmla="*/ 716542 w 2934225"/>
                <a:gd name="connsiteY53" fmla="*/ 2854487 h 3013127"/>
                <a:gd name="connsiteX54" fmla="*/ 706032 w 2934225"/>
                <a:gd name="connsiteY54" fmla="*/ 2728363 h 3013127"/>
                <a:gd name="connsiteX55" fmla="*/ 548377 w 2934225"/>
                <a:gd name="connsiteY55" fmla="*/ 2833466 h 3013127"/>
                <a:gd name="connsiteX56" fmla="*/ 422253 w 2934225"/>
                <a:gd name="connsiteY56" fmla="*/ 2854487 h 3013127"/>
                <a:gd name="connsiteX57" fmla="*/ 369701 w 2934225"/>
                <a:gd name="connsiteY57" fmla="*/ 2696832 h 3013127"/>
                <a:gd name="connsiteX58" fmla="*/ 390721 w 2934225"/>
                <a:gd name="connsiteY58" fmla="*/ 2612749 h 3013127"/>
                <a:gd name="connsiteX59" fmla="*/ 191025 w 2934225"/>
                <a:gd name="connsiteY59" fmla="*/ 2633770 h 3013127"/>
                <a:gd name="connsiteX60" fmla="*/ 138473 w 2934225"/>
                <a:gd name="connsiteY60" fmla="*/ 2528666 h 3013127"/>
                <a:gd name="connsiteX61" fmla="*/ 180515 w 2934225"/>
                <a:gd name="connsiteY61" fmla="*/ 2349991 h 3013127"/>
                <a:gd name="connsiteX62" fmla="*/ 96432 w 2934225"/>
                <a:gd name="connsiteY62" fmla="*/ 2339480 h 3013127"/>
                <a:gd name="connsiteX63" fmla="*/ 1839 w 2934225"/>
                <a:gd name="connsiteY63" fmla="*/ 2265908 h 3013127"/>
                <a:gd name="connsiteX64" fmla="*/ 33370 w 2934225"/>
                <a:gd name="connsiteY64" fmla="*/ 584253 h 3013127"/>
                <a:gd name="connsiteX0" fmla="*/ 25141 w 2936506"/>
                <a:gd name="connsiteY0" fmla="*/ 731398 h 3013127"/>
                <a:gd name="connsiteX1" fmla="*/ 98713 w 2936506"/>
                <a:gd name="connsiteY1" fmla="*/ 437109 h 3013127"/>
                <a:gd name="connsiteX2" fmla="*/ 245858 w 2936506"/>
                <a:gd name="connsiteY2" fmla="*/ 300474 h 3013127"/>
                <a:gd name="connsiteX3" fmla="*/ 424534 w 2936506"/>
                <a:gd name="connsiteY3" fmla="*/ 289963 h 3013127"/>
                <a:gd name="connsiteX4" fmla="*/ 603209 w 2936506"/>
                <a:gd name="connsiteY4" fmla="*/ 426598 h 3013127"/>
                <a:gd name="connsiteX5" fmla="*/ 624230 w 2936506"/>
                <a:gd name="connsiteY5" fmla="*/ 132308 h 3013127"/>
                <a:gd name="connsiteX6" fmla="*/ 834437 w 2936506"/>
                <a:gd name="connsiteY6" fmla="*/ 6184 h 3013127"/>
                <a:gd name="connsiteX7" fmla="*/ 971071 w 2936506"/>
                <a:gd name="connsiteY7" fmla="*/ 37715 h 3013127"/>
                <a:gd name="connsiteX8" fmla="*/ 1149747 w 2936506"/>
                <a:gd name="connsiteY8" fmla="*/ 195370 h 3013127"/>
                <a:gd name="connsiteX9" fmla="*/ 1307402 w 2936506"/>
                <a:gd name="connsiteY9" fmla="*/ 27204 h 3013127"/>
                <a:gd name="connsiteX10" fmla="*/ 1507099 w 2936506"/>
                <a:gd name="connsiteY10" fmla="*/ 16694 h 3013127"/>
                <a:gd name="connsiteX11" fmla="*/ 1675265 w 2936506"/>
                <a:gd name="connsiteY11" fmla="*/ 163839 h 3013127"/>
                <a:gd name="connsiteX12" fmla="*/ 1706796 w 2936506"/>
                <a:gd name="connsiteY12" fmla="*/ 289963 h 3013127"/>
                <a:gd name="connsiteX13" fmla="*/ 1917002 w 2936506"/>
                <a:gd name="connsiteY13" fmla="*/ 90266 h 3013127"/>
                <a:gd name="connsiteX14" fmla="*/ 2085168 w 2936506"/>
                <a:gd name="connsiteY14" fmla="*/ 153329 h 3013127"/>
                <a:gd name="connsiteX15" fmla="*/ 2158740 w 2936506"/>
                <a:gd name="connsiteY15" fmla="*/ 321494 h 3013127"/>
                <a:gd name="connsiteX16" fmla="*/ 2116699 w 2936506"/>
                <a:gd name="connsiteY16" fmla="*/ 426598 h 3013127"/>
                <a:gd name="connsiteX17" fmla="*/ 2400478 w 2936506"/>
                <a:gd name="connsiteY17" fmla="*/ 374046 h 3013127"/>
                <a:gd name="connsiteX18" fmla="*/ 2484561 w 2936506"/>
                <a:gd name="connsiteY18" fmla="*/ 521191 h 3013127"/>
                <a:gd name="connsiteX19" fmla="*/ 2400478 w 2936506"/>
                <a:gd name="connsiteY19" fmla="*/ 762929 h 3013127"/>
                <a:gd name="connsiteX20" fmla="*/ 2579154 w 2936506"/>
                <a:gd name="connsiteY20" fmla="*/ 762929 h 3013127"/>
                <a:gd name="connsiteX21" fmla="*/ 2768340 w 2936506"/>
                <a:gd name="connsiteY21" fmla="*/ 889053 h 3013127"/>
                <a:gd name="connsiteX22" fmla="*/ 2694768 w 2936506"/>
                <a:gd name="connsiteY22" fmla="*/ 1099260 h 3013127"/>
                <a:gd name="connsiteX23" fmla="*/ 2568644 w 2936506"/>
                <a:gd name="connsiteY23" fmla="*/ 1204363 h 3013127"/>
                <a:gd name="connsiteX24" fmla="*/ 2862934 w 2936506"/>
                <a:gd name="connsiteY24" fmla="*/ 1235894 h 3013127"/>
                <a:gd name="connsiteX25" fmla="*/ 2936506 w 2936506"/>
                <a:gd name="connsiteY25" fmla="*/ 1425080 h 3013127"/>
                <a:gd name="connsiteX26" fmla="*/ 2789361 w 2936506"/>
                <a:gd name="connsiteY26" fmla="*/ 1572225 h 3013127"/>
                <a:gd name="connsiteX27" fmla="*/ 2663237 w 2936506"/>
                <a:gd name="connsiteY27" fmla="*/ 1645798 h 3013127"/>
                <a:gd name="connsiteX28" fmla="*/ 2799871 w 2936506"/>
                <a:gd name="connsiteY28" fmla="*/ 1803453 h 3013127"/>
                <a:gd name="connsiteX29" fmla="*/ 2831402 w 2936506"/>
                <a:gd name="connsiteY29" fmla="*/ 1992639 h 3013127"/>
                <a:gd name="connsiteX30" fmla="*/ 2715789 w 2936506"/>
                <a:gd name="connsiteY30" fmla="*/ 2076722 h 3013127"/>
                <a:gd name="connsiteX31" fmla="*/ 2547623 w 2936506"/>
                <a:gd name="connsiteY31" fmla="*/ 2055701 h 3013127"/>
                <a:gd name="connsiteX32" fmla="*/ 2715789 w 2936506"/>
                <a:gd name="connsiteY32" fmla="*/ 2244887 h 3013127"/>
                <a:gd name="connsiteX33" fmla="*/ 2684258 w 2936506"/>
                <a:gd name="connsiteY33" fmla="*/ 2360501 h 3013127"/>
                <a:gd name="connsiteX34" fmla="*/ 2537113 w 2936506"/>
                <a:gd name="connsiteY34" fmla="*/ 2402542 h 3013127"/>
                <a:gd name="connsiteX35" fmla="*/ 2389968 w 2936506"/>
                <a:gd name="connsiteY35" fmla="*/ 2392032 h 3013127"/>
                <a:gd name="connsiteX36" fmla="*/ 2463540 w 2936506"/>
                <a:gd name="connsiteY36" fmla="*/ 2560198 h 3013127"/>
                <a:gd name="connsiteX37" fmla="*/ 2358437 w 2936506"/>
                <a:gd name="connsiteY37" fmla="*/ 2728363 h 3013127"/>
                <a:gd name="connsiteX38" fmla="*/ 2211292 w 2936506"/>
                <a:gd name="connsiteY38" fmla="*/ 2749384 h 3013127"/>
                <a:gd name="connsiteX39" fmla="*/ 2127209 w 2936506"/>
                <a:gd name="connsiteY39" fmla="*/ 2654791 h 3013127"/>
                <a:gd name="connsiteX40" fmla="*/ 2106189 w 2936506"/>
                <a:gd name="connsiteY40" fmla="*/ 2843977 h 3013127"/>
                <a:gd name="connsiteX41" fmla="*/ 1959044 w 2936506"/>
                <a:gd name="connsiteY41" fmla="*/ 2886018 h 3013127"/>
                <a:gd name="connsiteX42" fmla="*/ 1790878 w 2936506"/>
                <a:gd name="connsiteY42" fmla="*/ 2728363 h 3013127"/>
                <a:gd name="connsiteX43" fmla="*/ 1738327 w 2936506"/>
                <a:gd name="connsiteY43" fmla="*/ 2907039 h 3013127"/>
                <a:gd name="connsiteX44" fmla="*/ 1622713 w 2936506"/>
                <a:gd name="connsiteY44" fmla="*/ 2970101 h 3013127"/>
                <a:gd name="connsiteX45" fmla="*/ 1444037 w 2936506"/>
                <a:gd name="connsiteY45" fmla="*/ 2907039 h 3013127"/>
                <a:gd name="connsiteX46" fmla="*/ 1412506 w 2936506"/>
                <a:gd name="connsiteY46" fmla="*/ 2791425 h 3013127"/>
                <a:gd name="connsiteX47" fmla="*/ 1349444 w 2936506"/>
                <a:gd name="connsiteY47" fmla="*/ 2980611 h 3013127"/>
                <a:gd name="connsiteX48" fmla="*/ 1181278 w 2936506"/>
                <a:gd name="connsiteY48" fmla="*/ 3012142 h 3013127"/>
                <a:gd name="connsiteX49" fmla="*/ 1097196 w 2936506"/>
                <a:gd name="connsiteY49" fmla="*/ 2970101 h 3013127"/>
                <a:gd name="connsiteX50" fmla="*/ 1076175 w 2936506"/>
                <a:gd name="connsiteY50" fmla="*/ 2812446 h 3013127"/>
                <a:gd name="connsiteX51" fmla="*/ 939540 w 2936506"/>
                <a:gd name="connsiteY51" fmla="*/ 2970101 h 3013127"/>
                <a:gd name="connsiteX52" fmla="*/ 802906 w 2936506"/>
                <a:gd name="connsiteY52" fmla="*/ 2980611 h 3013127"/>
                <a:gd name="connsiteX53" fmla="*/ 718823 w 2936506"/>
                <a:gd name="connsiteY53" fmla="*/ 2854487 h 3013127"/>
                <a:gd name="connsiteX54" fmla="*/ 708313 w 2936506"/>
                <a:gd name="connsiteY54" fmla="*/ 2728363 h 3013127"/>
                <a:gd name="connsiteX55" fmla="*/ 550658 w 2936506"/>
                <a:gd name="connsiteY55" fmla="*/ 2833466 h 3013127"/>
                <a:gd name="connsiteX56" fmla="*/ 424534 w 2936506"/>
                <a:gd name="connsiteY56" fmla="*/ 2854487 h 3013127"/>
                <a:gd name="connsiteX57" fmla="*/ 371982 w 2936506"/>
                <a:gd name="connsiteY57" fmla="*/ 2696832 h 3013127"/>
                <a:gd name="connsiteX58" fmla="*/ 393002 w 2936506"/>
                <a:gd name="connsiteY58" fmla="*/ 2612749 h 3013127"/>
                <a:gd name="connsiteX59" fmla="*/ 193306 w 2936506"/>
                <a:gd name="connsiteY59" fmla="*/ 2633770 h 3013127"/>
                <a:gd name="connsiteX60" fmla="*/ 140754 w 2936506"/>
                <a:gd name="connsiteY60" fmla="*/ 2528666 h 3013127"/>
                <a:gd name="connsiteX61" fmla="*/ 182796 w 2936506"/>
                <a:gd name="connsiteY61" fmla="*/ 2349991 h 3013127"/>
                <a:gd name="connsiteX62" fmla="*/ 98713 w 2936506"/>
                <a:gd name="connsiteY62" fmla="*/ 2339480 h 3013127"/>
                <a:gd name="connsiteX63" fmla="*/ 4120 w 2936506"/>
                <a:gd name="connsiteY63" fmla="*/ 2265908 h 3013127"/>
                <a:gd name="connsiteX64" fmla="*/ 25141 w 2936506"/>
                <a:gd name="connsiteY64" fmla="*/ 731398 h 301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36506" h="3013127">
                  <a:moveTo>
                    <a:pt x="25141" y="731398"/>
                  </a:moveTo>
                  <a:cubicBezTo>
                    <a:pt x="40906" y="426598"/>
                    <a:pt x="61927" y="508930"/>
                    <a:pt x="98713" y="437109"/>
                  </a:cubicBezTo>
                  <a:cubicBezTo>
                    <a:pt x="135499" y="365288"/>
                    <a:pt x="191555" y="324998"/>
                    <a:pt x="245858" y="300474"/>
                  </a:cubicBezTo>
                  <a:cubicBezTo>
                    <a:pt x="300162" y="275950"/>
                    <a:pt x="364976" y="281204"/>
                    <a:pt x="424534" y="289963"/>
                  </a:cubicBezTo>
                  <a:cubicBezTo>
                    <a:pt x="484093" y="298722"/>
                    <a:pt x="569926" y="452874"/>
                    <a:pt x="603209" y="426598"/>
                  </a:cubicBezTo>
                  <a:cubicBezTo>
                    <a:pt x="636492" y="400322"/>
                    <a:pt x="585692" y="202377"/>
                    <a:pt x="624230" y="132308"/>
                  </a:cubicBezTo>
                  <a:cubicBezTo>
                    <a:pt x="662768" y="62239"/>
                    <a:pt x="776630" y="21949"/>
                    <a:pt x="834437" y="6184"/>
                  </a:cubicBezTo>
                  <a:cubicBezTo>
                    <a:pt x="892244" y="-9581"/>
                    <a:pt x="918519" y="6184"/>
                    <a:pt x="971071" y="37715"/>
                  </a:cubicBezTo>
                  <a:cubicBezTo>
                    <a:pt x="1023623" y="69246"/>
                    <a:pt x="1093692" y="197122"/>
                    <a:pt x="1149747" y="195370"/>
                  </a:cubicBezTo>
                  <a:cubicBezTo>
                    <a:pt x="1205802" y="193618"/>
                    <a:pt x="1247843" y="56983"/>
                    <a:pt x="1307402" y="27204"/>
                  </a:cubicBezTo>
                  <a:cubicBezTo>
                    <a:pt x="1366961" y="-2575"/>
                    <a:pt x="1445789" y="-6079"/>
                    <a:pt x="1507099" y="16694"/>
                  </a:cubicBezTo>
                  <a:cubicBezTo>
                    <a:pt x="1568410" y="39466"/>
                    <a:pt x="1641982" y="118294"/>
                    <a:pt x="1675265" y="163839"/>
                  </a:cubicBezTo>
                  <a:cubicBezTo>
                    <a:pt x="1708548" y="209384"/>
                    <a:pt x="1666507" y="302225"/>
                    <a:pt x="1706796" y="289963"/>
                  </a:cubicBezTo>
                  <a:cubicBezTo>
                    <a:pt x="1747086" y="277701"/>
                    <a:pt x="1853940" y="113038"/>
                    <a:pt x="1917002" y="90266"/>
                  </a:cubicBezTo>
                  <a:cubicBezTo>
                    <a:pt x="1980064" y="67494"/>
                    <a:pt x="2044878" y="114791"/>
                    <a:pt x="2085168" y="153329"/>
                  </a:cubicBezTo>
                  <a:cubicBezTo>
                    <a:pt x="2125458" y="191867"/>
                    <a:pt x="2153485" y="275949"/>
                    <a:pt x="2158740" y="321494"/>
                  </a:cubicBezTo>
                  <a:cubicBezTo>
                    <a:pt x="2163995" y="367039"/>
                    <a:pt x="2076409" y="417839"/>
                    <a:pt x="2116699" y="426598"/>
                  </a:cubicBezTo>
                  <a:cubicBezTo>
                    <a:pt x="2156989" y="435357"/>
                    <a:pt x="2339168" y="358281"/>
                    <a:pt x="2400478" y="374046"/>
                  </a:cubicBezTo>
                  <a:cubicBezTo>
                    <a:pt x="2461788" y="389811"/>
                    <a:pt x="2484561" y="456377"/>
                    <a:pt x="2484561" y="521191"/>
                  </a:cubicBezTo>
                  <a:cubicBezTo>
                    <a:pt x="2484561" y="586005"/>
                    <a:pt x="2384713" y="722639"/>
                    <a:pt x="2400478" y="762929"/>
                  </a:cubicBezTo>
                  <a:cubicBezTo>
                    <a:pt x="2416243" y="803219"/>
                    <a:pt x="2517844" y="741908"/>
                    <a:pt x="2579154" y="762929"/>
                  </a:cubicBezTo>
                  <a:cubicBezTo>
                    <a:pt x="2640464" y="783950"/>
                    <a:pt x="2749071" y="832998"/>
                    <a:pt x="2768340" y="889053"/>
                  </a:cubicBezTo>
                  <a:cubicBezTo>
                    <a:pt x="2787609" y="945108"/>
                    <a:pt x="2728051" y="1046708"/>
                    <a:pt x="2694768" y="1099260"/>
                  </a:cubicBezTo>
                  <a:cubicBezTo>
                    <a:pt x="2661485" y="1151812"/>
                    <a:pt x="2540616" y="1181591"/>
                    <a:pt x="2568644" y="1204363"/>
                  </a:cubicBezTo>
                  <a:cubicBezTo>
                    <a:pt x="2596672" y="1227135"/>
                    <a:pt x="2801624" y="1199108"/>
                    <a:pt x="2862934" y="1235894"/>
                  </a:cubicBezTo>
                  <a:cubicBezTo>
                    <a:pt x="2924244" y="1272680"/>
                    <a:pt x="2948768" y="1369025"/>
                    <a:pt x="2936506" y="1425080"/>
                  </a:cubicBezTo>
                  <a:cubicBezTo>
                    <a:pt x="2924244" y="1481135"/>
                    <a:pt x="2834906" y="1535439"/>
                    <a:pt x="2789361" y="1572225"/>
                  </a:cubicBezTo>
                  <a:cubicBezTo>
                    <a:pt x="2743816" y="1609011"/>
                    <a:pt x="2661485" y="1607260"/>
                    <a:pt x="2663237" y="1645798"/>
                  </a:cubicBezTo>
                  <a:cubicBezTo>
                    <a:pt x="2664989" y="1684336"/>
                    <a:pt x="2771844" y="1745646"/>
                    <a:pt x="2799871" y="1803453"/>
                  </a:cubicBezTo>
                  <a:cubicBezTo>
                    <a:pt x="2827898" y="1861260"/>
                    <a:pt x="2845416" y="1947094"/>
                    <a:pt x="2831402" y="1992639"/>
                  </a:cubicBezTo>
                  <a:cubicBezTo>
                    <a:pt x="2817388" y="2038184"/>
                    <a:pt x="2763085" y="2066212"/>
                    <a:pt x="2715789" y="2076722"/>
                  </a:cubicBezTo>
                  <a:cubicBezTo>
                    <a:pt x="2668493" y="2087232"/>
                    <a:pt x="2547623" y="2027674"/>
                    <a:pt x="2547623" y="2055701"/>
                  </a:cubicBezTo>
                  <a:cubicBezTo>
                    <a:pt x="2547623" y="2083728"/>
                    <a:pt x="2693017" y="2194087"/>
                    <a:pt x="2715789" y="2244887"/>
                  </a:cubicBezTo>
                  <a:cubicBezTo>
                    <a:pt x="2738561" y="2295687"/>
                    <a:pt x="2714037" y="2334225"/>
                    <a:pt x="2684258" y="2360501"/>
                  </a:cubicBezTo>
                  <a:cubicBezTo>
                    <a:pt x="2654479" y="2386777"/>
                    <a:pt x="2586161" y="2397287"/>
                    <a:pt x="2537113" y="2402542"/>
                  </a:cubicBezTo>
                  <a:cubicBezTo>
                    <a:pt x="2488065" y="2407797"/>
                    <a:pt x="2402230" y="2365756"/>
                    <a:pt x="2389968" y="2392032"/>
                  </a:cubicBezTo>
                  <a:cubicBezTo>
                    <a:pt x="2377706" y="2418308"/>
                    <a:pt x="2468795" y="2504143"/>
                    <a:pt x="2463540" y="2560198"/>
                  </a:cubicBezTo>
                  <a:cubicBezTo>
                    <a:pt x="2458285" y="2616253"/>
                    <a:pt x="2400478" y="2696832"/>
                    <a:pt x="2358437" y="2728363"/>
                  </a:cubicBezTo>
                  <a:cubicBezTo>
                    <a:pt x="2316396" y="2759894"/>
                    <a:pt x="2249830" y="2761646"/>
                    <a:pt x="2211292" y="2749384"/>
                  </a:cubicBezTo>
                  <a:cubicBezTo>
                    <a:pt x="2172754" y="2737122"/>
                    <a:pt x="2144726" y="2639026"/>
                    <a:pt x="2127209" y="2654791"/>
                  </a:cubicBezTo>
                  <a:cubicBezTo>
                    <a:pt x="2109692" y="2670556"/>
                    <a:pt x="2134216" y="2805439"/>
                    <a:pt x="2106189" y="2843977"/>
                  </a:cubicBezTo>
                  <a:cubicBezTo>
                    <a:pt x="2078162" y="2882515"/>
                    <a:pt x="2011596" y="2905287"/>
                    <a:pt x="1959044" y="2886018"/>
                  </a:cubicBezTo>
                  <a:cubicBezTo>
                    <a:pt x="1906492" y="2866749"/>
                    <a:pt x="1827664" y="2724860"/>
                    <a:pt x="1790878" y="2728363"/>
                  </a:cubicBezTo>
                  <a:cubicBezTo>
                    <a:pt x="1754092" y="2731866"/>
                    <a:pt x="1766355" y="2866749"/>
                    <a:pt x="1738327" y="2907039"/>
                  </a:cubicBezTo>
                  <a:cubicBezTo>
                    <a:pt x="1710299" y="2947329"/>
                    <a:pt x="1671761" y="2970101"/>
                    <a:pt x="1622713" y="2970101"/>
                  </a:cubicBezTo>
                  <a:cubicBezTo>
                    <a:pt x="1573665" y="2970101"/>
                    <a:pt x="1479071" y="2936818"/>
                    <a:pt x="1444037" y="2907039"/>
                  </a:cubicBezTo>
                  <a:cubicBezTo>
                    <a:pt x="1409003" y="2877260"/>
                    <a:pt x="1428271" y="2779163"/>
                    <a:pt x="1412506" y="2791425"/>
                  </a:cubicBezTo>
                  <a:cubicBezTo>
                    <a:pt x="1396741" y="2803687"/>
                    <a:pt x="1387982" y="2943825"/>
                    <a:pt x="1349444" y="2980611"/>
                  </a:cubicBezTo>
                  <a:cubicBezTo>
                    <a:pt x="1310906" y="3017397"/>
                    <a:pt x="1223319" y="3013894"/>
                    <a:pt x="1181278" y="3012142"/>
                  </a:cubicBezTo>
                  <a:cubicBezTo>
                    <a:pt x="1139237" y="3010390"/>
                    <a:pt x="1114713" y="3003384"/>
                    <a:pt x="1097196" y="2970101"/>
                  </a:cubicBezTo>
                  <a:cubicBezTo>
                    <a:pt x="1079679" y="2936818"/>
                    <a:pt x="1102451" y="2812446"/>
                    <a:pt x="1076175" y="2812446"/>
                  </a:cubicBezTo>
                  <a:cubicBezTo>
                    <a:pt x="1049899" y="2812446"/>
                    <a:pt x="985085" y="2942074"/>
                    <a:pt x="939540" y="2970101"/>
                  </a:cubicBezTo>
                  <a:cubicBezTo>
                    <a:pt x="893995" y="2998128"/>
                    <a:pt x="839692" y="2999880"/>
                    <a:pt x="802906" y="2980611"/>
                  </a:cubicBezTo>
                  <a:cubicBezTo>
                    <a:pt x="766120" y="2961342"/>
                    <a:pt x="734588" y="2896528"/>
                    <a:pt x="718823" y="2854487"/>
                  </a:cubicBezTo>
                  <a:cubicBezTo>
                    <a:pt x="703058" y="2812446"/>
                    <a:pt x="736341" y="2731867"/>
                    <a:pt x="708313" y="2728363"/>
                  </a:cubicBezTo>
                  <a:cubicBezTo>
                    <a:pt x="680286" y="2724860"/>
                    <a:pt x="597954" y="2812445"/>
                    <a:pt x="550658" y="2833466"/>
                  </a:cubicBezTo>
                  <a:cubicBezTo>
                    <a:pt x="503362" y="2854487"/>
                    <a:pt x="454313" y="2877259"/>
                    <a:pt x="424534" y="2854487"/>
                  </a:cubicBezTo>
                  <a:cubicBezTo>
                    <a:pt x="394755" y="2831715"/>
                    <a:pt x="377237" y="2737122"/>
                    <a:pt x="371982" y="2696832"/>
                  </a:cubicBezTo>
                  <a:cubicBezTo>
                    <a:pt x="366727" y="2656542"/>
                    <a:pt x="422781" y="2623259"/>
                    <a:pt x="393002" y="2612749"/>
                  </a:cubicBezTo>
                  <a:cubicBezTo>
                    <a:pt x="363223" y="2602239"/>
                    <a:pt x="235347" y="2647784"/>
                    <a:pt x="193306" y="2633770"/>
                  </a:cubicBezTo>
                  <a:cubicBezTo>
                    <a:pt x="151265" y="2619756"/>
                    <a:pt x="142506" y="2575962"/>
                    <a:pt x="140754" y="2528666"/>
                  </a:cubicBezTo>
                  <a:cubicBezTo>
                    <a:pt x="139002" y="2481370"/>
                    <a:pt x="189803" y="2381522"/>
                    <a:pt x="182796" y="2349991"/>
                  </a:cubicBezTo>
                  <a:cubicBezTo>
                    <a:pt x="175789" y="2318460"/>
                    <a:pt x="128492" y="2353494"/>
                    <a:pt x="98713" y="2339480"/>
                  </a:cubicBezTo>
                  <a:cubicBezTo>
                    <a:pt x="68934" y="2325466"/>
                    <a:pt x="16382" y="2533922"/>
                    <a:pt x="4120" y="2265908"/>
                  </a:cubicBezTo>
                  <a:cubicBezTo>
                    <a:pt x="-8142" y="1997894"/>
                    <a:pt x="9376" y="1036198"/>
                    <a:pt x="25141" y="731398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orme libre 9"/>
            <p:cNvSpPr/>
            <p:nvPr/>
          </p:nvSpPr>
          <p:spPr>
            <a:xfrm>
              <a:off x="5919954" y="2062295"/>
              <a:ext cx="380238" cy="352366"/>
            </a:xfrm>
            <a:custGeom>
              <a:avLst/>
              <a:gdLst>
                <a:gd name="connsiteX0" fmla="*/ 0 w 310561"/>
                <a:gd name="connsiteY0" fmla="*/ 259299 h 322361"/>
                <a:gd name="connsiteX1" fmla="*/ 189186 w 310561"/>
                <a:gd name="connsiteY1" fmla="*/ 154196 h 322361"/>
                <a:gd name="connsiteX2" fmla="*/ 199696 w 310561"/>
                <a:gd name="connsiteY2" fmla="*/ 28072 h 322361"/>
                <a:gd name="connsiteX3" fmla="*/ 304800 w 310561"/>
                <a:gd name="connsiteY3" fmla="*/ 7051 h 322361"/>
                <a:gd name="connsiteX4" fmla="*/ 294290 w 310561"/>
                <a:gd name="connsiteY4" fmla="*/ 122665 h 322361"/>
                <a:gd name="connsiteX5" fmla="*/ 273269 w 310561"/>
                <a:gd name="connsiteY5" fmla="*/ 164706 h 322361"/>
                <a:gd name="connsiteX6" fmla="*/ 210207 w 310561"/>
                <a:gd name="connsiteY6" fmla="*/ 269810 h 322361"/>
                <a:gd name="connsiteX7" fmla="*/ 147145 w 310561"/>
                <a:gd name="connsiteY7" fmla="*/ 322361 h 322361"/>
                <a:gd name="connsiteX0" fmla="*/ 0 w 280873"/>
                <a:gd name="connsiteY0" fmla="*/ 288987 h 322361"/>
                <a:gd name="connsiteX1" fmla="*/ 159498 w 280873"/>
                <a:gd name="connsiteY1" fmla="*/ 154196 h 322361"/>
                <a:gd name="connsiteX2" fmla="*/ 170008 w 280873"/>
                <a:gd name="connsiteY2" fmla="*/ 28072 h 322361"/>
                <a:gd name="connsiteX3" fmla="*/ 275112 w 280873"/>
                <a:gd name="connsiteY3" fmla="*/ 7051 h 322361"/>
                <a:gd name="connsiteX4" fmla="*/ 264602 w 280873"/>
                <a:gd name="connsiteY4" fmla="*/ 122665 h 322361"/>
                <a:gd name="connsiteX5" fmla="*/ 243581 w 280873"/>
                <a:gd name="connsiteY5" fmla="*/ 164706 h 322361"/>
                <a:gd name="connsiteX6" fmla="*/ 180519 w 280873"/>
                <a:gd name="connsiteY6" fmla="*/ 269810 h 322361"/>
                <a:gd name="connsiteX7" fmla="*/ 117457 w 280873"/>
                <a:gd name="connsiteY7" fmla="*/ 322361 h 322361"/>
                <a:gd name="connsiteX0" fmla="*/ 0 w 280873"/>
                <a:gd name="connsiteY0" fmla="*/ 288987 h 352049"/>
                <a:gd name="connsiteX1" fmla="*/ 159498 w 280873"/>
                <a:gd name="connsiteY1" fmla="*/ 154196 h 352049"/>
                <a:gd name="connsiteX2" fmla="*/ 170008 w 280873"/>
                <a:gd name="connsiteY2" fmla="*/ 28072 h 352049"/>
                <a:gd name="connsiteX3" fmla="*/ 275112 w 280873"/>
                <a:gd name="connsiteY3" fmla="*/ 7051 h 352049"/>
                <a:gd name="connsiteX4" fmla="*/ 264602 w 280873"/>
                <a:gd name="connsiteY4" fmla="*/ 122665 h 352049"/>
                <a:gd name="connsiteX5" fmla="*/ 243581 w 280873"/>
                <a:gd name="connsiteY5" fmla="*/ 164706 h 352049"/>
                <a:gd name="connsiteX6" fmla="*/ 180519 w 280873"/>
                <a:gd name="connsiteY6" fmla="*/ 269810 h 352049"/>
                <a:gd name="connsiteX7" fmla="*/ 87769 w 280873"/>
                <a:gd name="connsiteY7" fmla="*/ 352049 h 352049"/>
                <a:gd name="connsiteX0" fmla="*/ 0 w 280873"/>
                <a:gd name="connsiteY0" fmla="*/ 288987 h 288987"/>
                <a:gd name="connsiteX1" fmla="*/ 159498 w 280873"/>
                <a:gd name="connsiteY1" fmla="*/ 154196 h 288987"/>
                <a:gd name="connsiteX2" fmla="*/ 170008 w 280873"/>
                <a:gd name="connsiteY2" fmla="*/ 28072 h 288987"/>
                <a:gd name="connsiteX3" fmla="*/ 275112 w 280873"/>
                <a:gd name="connsiteY3" fmla="*/ 7051 h 288987"/>
                <a:gd name="connsiteX4" fmla="*/ 264602 w 280873"/>
                <a:gd name="connsiteY4" fmla="*/ 122665 h 288987"/>
                <a:gd name="connsiteX5" fmla="*/ 243581 w 280873"/>
                <a:gd name="connsiteY5" fmla="*/ 164706 h 288987"/>
                <a:gd name="connsiteX6" fmla="*/ 180519 w 280873"/>
                <a:gd name="connsiteY6" fmla="*/ 269810 h 288987"/>
                <a:gd name="connsiteX7" fmla="*/ 4642 w 280873"/>
                <a:gd name="connsiteY7" fmla="*/ 280797 h 288987"/>
                <a:gd name="connsiteX0" fmla="*/ 0 w 280873"/>
                <a:gd name="connsiteY0" fmla="*/ 288987 h 347239"/>
                <a:gd name="connsiteX1" fmla="*/ 159498 w 280873"/>
                <a:gd name="connsiteY1" fmla="*/ 154196 h 347239"/>
                <a:gd name="connsiteX2" fmla="*/ 170008 w 280873"/>
                <a:gd name="connsiteY2" fmla="*/ 28072 h 347239"/>
                <a:gd name="connsiteX3" fmla="*/ 275112 w 280873"/>
                <a:gd name="connsiteY3" fmla="*/ 7051 h 347239"/>
                <a:gd name="connsiteX4" fmla="*/ 264602 w 280873"/>
                <a:gd name="connsiteY4" fmla="*/ 122665 h 347239"/>
                <a:gd name="connsiteX5" fmla="*/ 243581 w 280873"/>
                <a:gd name="connsiteY5" fmla="*/ 164706 h 347239"/>
                <a:gd name="connsiteX6" fmla="*/ 180519 w 280873"/>
                <a:gd name="connsiteY6" fmla="*/ 269810 h 347239"/>
                <a:gd name="connsiteX7" fmla="*/ 96573 w 280873"/>
                <a:gd name="connsiteY7" fmla="*/ 347204 h 347239"/>
                <a:gd name="connsiteX8" fmla="*/ 4642 w 280873"/>
                <a:gd name="connsiteY8" fmla="*/ 280797 h 347239"/>
                <a:gd name="connsiteX0" fmla="*/ 0 w 280873"/>
                <a:gd name="connsiteY0" fmla="*/ 288987 h 347239"/>
                <a:gd name="connsiteX1" fmla="*/ 159498 w 280873"/>
                <a:gd name="connsiteY1" fmla="*/ 154196 h 347239"/>
                <a:gd name="connsiteX2" fmla="*/ 170008 w 280873"/>
                <a:gd name="connsiteY2" fmla="*/ 28072 h 347239"/>
                <a:gd name="connsiteX3" fmla="*/ 275112 w 280873"/>
                <a:gd name="connsiteY3" fmla="*/ 7051 h 347239"/>
                <a:gd name="connsiteX4" fmla="*/ 264602 w 280873"/>
                <a:gd name="connsiteY4" fmla="*/ 122665 h 347239"/>
                <a:gd name="connsiteX5" fmla="*/ 243581 w 280873"/>
                <a:gd name="connsiteY5" fmla="*/ 164706 h 347239"/>
                <a:gd name="connsiteX6" fmla="*/ 233958 w 280873"/>
                <a:gd name="connsiteY6" fmla="*/ 287623 h 347239"/>
                <a:gd name="connsiteX7" fmla="*/ 96573 w 280873"/>
                <a:gd name="connsiteY7" fmla="*/ 347204 h 347239"/>
                <a:gd name="connsiteX8" fmla="*/ 4642 w 280873"/>
                <a:gd name="connsiteY8" fmla="*/ 280797 h 347239"/>
                <a:gd name="connsiteX0" fmla="*/ 0 w 280076"/>
                <a:gd name="connsiteY0" fmla="*/ 288987 h 347239"/>
                <a:gd name="connsiteX1" fmla="*/ 159498 w 280076"/>
                <a:gd name="connsiteY1" fmla="*/ 154196 h 347239"/>
                <a:gd name="connsiteX2" fmla="*/ 170008 w 280076"/>
                <a:gd name="connsiteY2" fmla="*/ 28072 h 347239"/>
                <a:gd name="connsiteX3" fmla="*/ 275112 w 280076"/>
                <a:gd name="connsiteY3" fmla="*/ 7051 h 347239"/>
                <a:gd name="connsiteX4" fmla="*/ 264602 w 280076"/>
                <a:gd name="connsiteY4" fmla="*/ 122665 h 347239"/>
                <a:gd name="connsiteX5" fmla="*/ 279207 w 280076"/>
                <a:gd name="connsiteY5" fmla="*/ 170644 h 347239"/>
                <a:gd name="connsiteX6" fmla="*/ 233958 w 280076"/>
                <a:gd name="connsiteY6" fmla="*/ 287623 h 347239"/>
                <a:gd name="connsiteX7" fmla="*/ 96573 w 280076"/>
                <a:gd name="connsiteY7" fmla="*/ 347204 h 347239"/>
                <a:gd name="connsiteX8" fmla="*/ 4642 w 280076"/>
                <a:gd name="connsiteY8" fmla="*/ 280797 h 347239"/>
                <a:gd name="connsiteX0" fmla="*/ 0 w 312120"/>
                <a:gd name="connsiteY0" fmla="*/ 288550 h 346802"/>
                <a:gd name="connsiteX1" fmla="*/ 159498 w 312120"/>
                <a:gd name="connsiteY1" fmla="*/ 153759 h 346802"/>
                <a:gd name="connsiteX2" fmla="*/ 170008 w 312120"/>
                <a:gd name="connsiteY2" fmla="*/ 27635 h 346802"/>
                <a:gd name="connsiteX3" fmla="*/ 275112 w 312120"/>
                <a:gd name="connsiteY3" fmla="*/ 6614 h 346802"/>
                <a:gd name="connsiteX4" fmla="*/ 312104 w 312120"/>
                <a:gd name="connsiteY4" fmla="*/ 116290 h 346802"/>
                <a:gd name="connsiteX5" fmla="*/ 279207 w 312120"/>
                <a:gd name="connsiteY5" fmla="*/ 170207 h 346802"/>
                <a:gd name="connsiteX6" fmla="*/ 233958 w 312120"/>
                <a:gd name="connsiteY6" fmla="*/ 287186 h 346802"/>
                <a:gd name="connsiteX7" fmla="*/ 96573 w 312120"/>
                <a:gd name="connsiteY7" fmla="*/ 346767 h 346802"/>
                <a:gd name="connsiteX8" fmla="*/ 4642 w 312120"/>
                <a:gd name="connsiteY8" fmla="*/ 280360 h 346802"/>
                <a:gd name="connsiteX0" fmla="*/ 0 w 312227"/>
                <a:gd name="connsiteY0" fmla="*/ 288550 h 346802"/>
                <a:gd name="connsiteX1" fmla="*/ 159498 w 312227"/>
                <a:gd name="connsiteY1" fmla="*/ 153759 h 346802"/>
                <a:gd name="connsiteX2" fmla="*/ 170008 w 312227"/>
                <a:gd name="connsiteY2" fmla="*/ 27635 h 346802"/>
                <a:gd name="connsiteX3" fmla="*/ 275112 w 312227"/>
                <a:gd name="connsiteY3" fmla="*/ 6614 h 346802"/>
                <a:gd name="connsiteX4" fmla="*/ 312104 w 312227"/>
                <a:gd name="connsiteY4" fmla="*/ 116290 h 346802"/>
                <a:gd name="connsiteX5" fmla="*/ 285145 w 312227"/>
                <a:gd name="connsiteY5" fmla="*/ 188020 h 346802"/>
                <a:gd name="connsiteX6" fmla="*/ 233958 w 312227"/>
                <a:gd name="connsiteY6" fmla="*/ 287186 h 346802"/>
                <a:gd name="connsiteX7" fmla="*/ 96573 w 312227"/>
                <a:gd name="connsiteY7" fmla="*/ 346767 h 346802"/>
                <a:gd name="connsiteX8" fmla="*/ 4642 w 312227"/>
                <a:gd name="connsiteY8" fmla="*/ 280360 h 346802"/>
                <a:gd name="connsiteX0" fmla="*/ 0 w 312227"/>
                <a:gd name="connsiteY0" fmla="*/ 288550 h 346802"/>
                <a:gd name="connsiteX1" fmla="*/ 150011 w 312227"/>
                <a:gd name="connsiteY1" fmla="*/ 210200 h 346802"/>
                <a:gd name="connsiteX2" fmla="*/ 159498 w 312227"/>
                <a:gd name="connsiteY2" fmla="*/ 153759 h 346802"/>
                <a:gd name="connsiteX3" fmla="*/ 170008 w 312227"/>
                <a:gd name="connsiteY3" fmla="*/ 27635 h 346802"/>
                <a:gd name="connsiteX4" fmla="*/ 275112 w 312227"/>
                <a:gd name="connsiteY4" fmla="*/ 6614 h 346802"/>
                <a:gd name="connsiteX5" fmla="*/ 312104 w 312227"/>
                <a:gd name="connsiteY5" fmla="*/ 116290 h 346802"/>
                <a:gd name="connsiteX6" fmla="*/ 285145 w 312227"/>
                <a:gd name="connsiteY6" fmla="*/ 188020 h 346802"/>
                <a:gd name="connsiteX7" fmla="*/ 233958 w 312227"/>
                <a:gd name="connsiteY7" fmla="*/ 287186 h 346802"/>
                <a:gd name="connsiteX8" fmla="*/ 96573 w 312227"/>
                <a:gd name="connsiteY8" fmla="*/ 346767 h 346802"/>
                <a:gd name="connsiteX9" fmla="*/ 4642 w 312227"/>
                <a:gd name="connsiteY9" fmla="*/ 280360 h 346802"/>
                <a:gd name="connsiteX0" fmla="*/ 0 w 312227"/>
                <a:gd name="connsiteY0" fmla="*/ 288177 h 346429"/>
                <a:gd name="connsiteX1" fmla="*/ 150011 w 312227"/>
                <a:gd name="connsiteY1" fmla="*/ 209827 h 346429"/>
                <a:gd name="connsiteX2" fmla="*/ 201061 w 312227"/>
                <a:gd name="connsiteY2" fmla="*/ 141510 h 346429"/>
                <a:gd name="connsiteX3" fmla="*/ 170008 w 312227"/>
                <a:gd name="connsiteY3" fmla="*/ 27262 h 346429"/>
                <a:gd name="connsiteX4" fmla="*/ 275112 w 312227"/>
                <a:gd name="connsiteY4" fmla="*/ 6241 h 346429"/>
                <a:gd name="connsiteX5" fmla="*/ 312104 w 312227"/>
                <a:gd name="connsiteY5" fmla="*/ 115917 h 346429"/>
                <a:gd name="connsiteX6" fmla="*/ 285145 w 312227"/>
                <a:gd name="connsiteY6" fmla="*/ 187647 h 346429"/>
                <a:gd name="connsiteX7" fmla="*/ 233958 w 312227"/>
                <a:gd name="connsiteY7" fmla="*/ 286813 h 346429"/>
                <a:gd name="connsiteX8" fmla="*/ 96573 w 312227"/>
                <a:gd name="connsiteY8" fmla="*/ 346394 h 346429"/>
                <a:gd name="connsiteX9" fmla="*/ 4642 w 312227"/>
                <a:gd name="connsiteY9" fmla="*/ 279987 h 346429"/>
                <a:gd name="connsiteX0" fmla="*/ 0 w 312227"/>
                <a:gd name="connsiteY0" fmla="*/ 292472 h 350724"/>
                <a:gd name="connsiteX1" fmla="*/ 150011 w 312227"/>
                <a:gd name="connsiteY1" fmla="*/ 214122 h 350724"/>
                <a:gd name="connsiteX2" fmla="*/ 201061 w 312227"/>
                <a:gd name="connsiteY2" fmla="*/ 145805 h 350724"/>
                <a:gd name="connsiteX3" fmla="*/ 199697 w 312227"/>
                <a:gd name="connsiteY3" fmla="*/ 19682 h 350724"/>
                <a:gd name="connsiteX4" fmla="*/ 275112 w 312227"/>
                <a:gd name="connsiteY4" fmla="*/ 10536 h 350724"/>
                <a:gd name="connsiteX5" fmla="*/ 312104 w 312227"/>
                <a:gd name="connsiteY5" fmla="*/ 120212 h 350724"/>
                <a:gd name="connsiteX6" fmla="*/ 285145 w 312227"/>
                <a:gd name="connsiteY6" fmla="*/ 191942 h 350724"/>
                <a:gd name="connsiteX7" fmla="*/ 233958 w 312227"/>
                <a:gd name="connsiteY7" fmla="*/ 291108 h 350724"/>
                <a:gd name="connsiteX8" fmla="*/ 96573 w 312227"/>
                <a:gd name="connsiteY8" fmla="*/ 350689 h 350724"/>
                <a:gd name="connsiteX9" fmla="*/ 4642 w 312227"/>
                <a:gd name="connsiteY9" fmla="*/ 284282 h 35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227" h="350724">
                  <a:moveTo>
                    <a:pt x="0" y="292472"/>
                  </a:moveTo>
                  <a:cubicBezTo>
                    <a:pt x="18075" y="277434"/>
                    <a:pt x="123428" y="236587"/>
                    <a:pt x="150011" y="214122"/>
                  </a:cubicBezTo>
                  <a:cubicBezTo>
                    <a:pt x="176594" y="191657"/>
                    <a:pt x="192780" y="178212"/>
                    <a:pt x="201061" y="145805"/>
                  </a:cubicBezTo>
                  <a:cubicBezTo>
                    <a:pt x="209342" y="113398"/>
                    <a:pt x="187355" y="42227"/>
                    <a:pt x="199697" y="19682"/>
                  </a:cubicBezTo>
                  <a:cubicBezTo>
                    <a:pt x="212039" y="-2863"/>
                    <a:pt x="256377" y="-6219"/>
                    <a:pt x="275112" y="10536"/>
                  </a:cubicBezTo>
                  <a:cubicBezTo>
                    <a:pt x="293847" y="27291"/>
                    <a:pt x="310432" y="89978"/>
                    <a:pt x="312104" y="120212"/>
                  </a:cubicBezTo>
                  <a:cubicBezTo>
                    <a:pt x="313776" y="150446"/>
                    <a:pt x="298169" y="163459"/>
                    <a:pt x="285145" y="191942"/>
                  </a:cubicBezTo>
                  <a:cubicBezTo>
                    <a:pt x="272121" y="220425"/>
                    <a:pt x="265387" y="264650"/>
                    <a:pt x="233958" y="291108"/>
                  </a:cubicBezTo>
                  <a:cubicBezTo>
                    <a:pt x="202529" y="317566"/>
                    <a:pt x="125886" y="348858"/>
                    <a:pt x="96573" y="350689"/>
                  </a:cubicBezTo>
                  <a:cubicBezTo>
                    <a:pt x="67260" y="352520"/>
                    <a:pt x="18974" y="282485"/>
                    <a:pt x="4642" y="284282"/>
                  </a:cubicBezTo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orme libre 10"/>
            <p:cNvSpPr/>
            <p:nvPr/>
          </p:nvSpPr>
          <p:spPr>
            <a:xfrm>
              <a:off x="1512889" y="2164635"/>
              <a:ext cx="1929567" cy="1908511"/>
            </a:xfrm>
            <a:custGeom>
              <a:avLst/>
              <a:gdLst>
                <a:gd name="connsiteX0" fmla="*/ 1011836 w 1582767"/>
                <a:gd name="connsiteY0" fmla="*/ 7402 h 1899617"/>
                <a:gd name="connsiteX1" fmla="*/ 700551 w 1582767"/>
                <a:gd name="connsiteY1" fmla="*/ 36585 h 1899617"/>
                <a:gd name="connsiteX2" fmla="*/ 505998 w 1582767"/>
                <a:gd name="connsiteY2" fmla="*/ 192228 h 1899617"/>
                <a:gd name="connsiteX3" fmla="*/ 301717 w 1582767"/>
                <a:gd name="connsiteY3" fmla="*/ 377053 h 1899617"/>
                <a:gd name="connsiteX4" fmla="*/ 146074 w 1582767"/>
                <a:gd name="connsiteY4" fmla="*/ 668883 h 1899617"/>
                <a:gd name="connsiteX5" fmla="*/ 39070 w 1582767"/>
                <a:gd name="connsiteY5" fmla="*/ 941257 h 1899617"/>
                <a:gd name="connsiteX6" fmla="*/ 160 w 1582767"/>
                <a:gd name="connsiteY6" fmla="*/ 1320636 h 1899617"/>
                <a:gd name="connsiteX7" fmla="*/ 39070 w 1582767"/>
                <a:gd name="connsiteY7" fmla="*/ 1670832 h 1899617"/>
                <a:gd name="connsiteX8" fmla="*/ 262806 w 1582767"/>
                <a:gd name="connsiteY8" fmla="*/ 1884840 h 1899617"/>
                <a:gd name="connsiteX9" fmla="*/ 632457 w 1582767"/>
                <a:gd name="connsiteY9" fmla="*/ 1865385 h 1899617"/>
                <a:gd name="connsiteX10" fmla="*/ 904832 w 1582767"/>
                <a:gd name="connsiteY10" fmla="*/ 1738925 h 1899617"/>
                <a:gd name="connsiteX11" fmla="*/ 1216117 w 1582767"/>
                <a:gd name="connsiteY11" fmla="*/ 1524917 h 1899617"/>
                <a:gd name="connsiteX12" fmla="*/ 1430126 w 1582767"/>
                <a:gd name="connsiteY12" fmla="*/ 1252543 h 1899617"/>
                <a:gd name="connsiteX13" fmla="*/ 1566313 w 1582767"/>
                <a:gd name="connsiteY13" fmla="*/ 863436 h 1899617"/>
                <a:gd name="connsiteX14" fmla="*/ 1556585 w 1582767"/>
                <a:gd name="connsiteY14" fmla="*/ 522968 h 1899617"/>
                <a:gd name="connsiteX15" fmla="*/ 1352304 w 1582767"/>
                <a:gd name="connsiteY15" fmla="*/ 250594 h 1899617"/>
                <a:gd name="connsiteX16" fmla="*/ 1255028 w 1582767"/>
                <a:gd name="connsiteY16" fmla="*/ 143589 h 1899617"/>
                <a:gd name="connsiteX17" fmla="*/ 1011836 w 1582767"/>
                <a:gd name="connsiteY17" fmla="*/ 7402 h 1899617"/>
                <a:gd name="connsiteX0" fmla="*/ 1011836 w 1581076"/>
                <a:gd name="connsiteY0" fmla="*/ 7402 h 1899617"/>
                <a:gd name="connsiteX1" fmla="*/ 700551 w 1581076"/>
                <a:gd name="connsiteY1" fmla="*/ 36585 h 1899617"/>
                <a:gd name="connsiteX2" fmla="*/ 505998 w 1581076"/>
                <a:gd name="connsiteY2" fmla="*/ 192228 h 1899617"/>
                <a:gd name="connsiteX3" fmla="*/ 301717 w 1581076"/>
                <a:gd name="connsiteY3" fmla="*/ 377053 h 1899617"/>
                <a:gd name="connsiteX4" fmla="*/ 146074 w 1581076"/>
                <a:gd name="connsiteY4" fmla="*/ 668883 h 1899617"/>
                <a:gd name="connsiteX5" fmla="*/ 39070 w 1581076"/>
                <a:gd name="connsiteY5" fmla="*/ 941257 h 1899617"/>
                <a:gd name="connsiteX6" fmla="*/ 160 w 1581076"/>
                <a:gd name="connsiteY6" fmla="*/ 1320636 h 1899617"/>
                <a:gd name="connsiteX7" fmla="*/ 39070 w 1581076"/>
                <a:gd name="connsiteY7" fmla="*/ 1670832 h 1899617"/>
                <a:gd name="connsiteX8" fmla="*/ 262806 w 1581076"/>
                <a:gd name="connsiteY8" fmla="*/ 1884840 h 1899617"/>
                <a:gd name="connsiteX9" fmla="*/ 632457 w 1581076"/>
                <a:gd name="connsiteY9" fmla="*/ 1865385 h 1899617"/>
                <a:gd name="connsiteX10" fmla="*/ 904832 w 1581076"/>
                <a:gd name="connsiteY10" fmla="*/ 1738925 h 1899617"/>
                <a:gd name="connsiteX11" fmla="*/ 1216117 w 1581076"/>
                <a:gd name="connsiteY11" fmla="*/ 1524917 h 1899617"/>
                <a:gd name="connsiteX12" fmla="*/ 1430126 w 1581076"/>
                <a:gd name="connsiteY12" fmla="*/ 1252543 h 1899617"/>
                <a:gd name="connsiteX13" fmla="*/ 1566313 w 1581076"/>
                <a:gd name="connsiteY13" fmla="*/ 863436 h 1899617"/>
                <a:gd name="connsiteX14" fmla="*/ 1556585 w 1581076"/>
                <a:gd name="connsiteY14" fmla="*/ 522968 h 1899617"/>
                <a:gd name="connsiteX15" fmla="*/ 1381487 w 1581076"/>
                <a:gd name="connsiteY15" fmla="*/ 250594 h 1899617"/>
                <a:gd name="connsiteX16" fmla="*/ 1255028 w 1581076"/>
                <a:gd name="connsiteY16" fmla="*/ 143589 h 1899617"/>
                <a:gd name="connsiteX17" fmla="*/ 1011836 w 1581076"/>
                <a:gd name="connsiteY17" fmla="*/ 7402 h 1899617"/>
                <a:gd name="connsiteX0" fmla="*/ 1011836 w 1584435"/>
                <a:gd name="connsiteY0" fmla="*/ 7402 h 1899617"/>
                <a:gd name="connsiteX1" fmla="*/ 700551 w 1584435"/>
                <a:gd name="connsiteY1" fmla="*/ 36585 h 1899617"/>
                <a:gd name="connsiteX2" fmla="*/ 505998 w 1584435"/>
                <a:gd name="connsiteY2" fmla="*/ 192228 h 1899617"/>
                <a:gd name="connsiteX3" fmla="*/ 301717 w 1584435"/>
                <a:gd name="connsiteY3" fmla="*/ 377053 h 1899617"/>
                <a:gd name="connsiteX4" fmla="*/ 146074 w 1584435"/>
                <a:gd name="connsiteY4" fmla="*/ 668883 h 1899617"/>
                <a:gd name="connsiteX5" fmla="*/ 39070 w 1584435"/>
                <a:gd name="connsiteY5" fmla="*/ 941257 h 1899617"/>
                <a:gd name="connsiteX6" fmla="*/ 160 w 1584435"/>
                <a:gd name="connsiteY6" fmla="*/ 1320636 h 1899617"/>
                <a:gd name="connsiteX7" fmla="*/ 39070 w 1584435"/>
                <a:gd name="connsiteY7" fmla="*/ 1670832 h 1899617"/>
                <a:gd name="connsiteX8" fmla="*/ 262806 w 1584435"/>
                <a:gd name="connsiteY8" fmla="*/ 1884840 h 1899617"/>
                <a:gd name="connsiteX9" fmla="*/ 632457 w 1584435"/>
                <a:gd name="connsiteY9" fmla="*/ 1865385 h 1899617"/>
                <a:gd name="connsiteX10" fmla="*/ 904832 w 1584435"/>
                <a:gd name="connsiteY10" fmla="*/ 1738925 h 1899617"/>
                <a:gd name="connsiteX11" fmla="*/ 1216117 w 1584435"/>
                <a:gd name="connsiteY11" fmla="*/ 1524917 h 1899617"/>
                <a:gd name="connsiteX12" fmla="*/ 1381488 w 1584435"/>
                <a:gd name="connsiteY12" fmla="*/ 1203905 h 1899617"/>
                <a:gd name="connsiteX13" fmla="*/ 1566313 w 1584435"/>
                <a:gd name="connsiteY13" fmla="*/ 863436 h 1899617"/>
                <a:gd name="connsiteX14" fmla="*/ 1556585 w 1584435"/>
                <a:gd name="connsiteY14" fmla="*/ 522968 h 1899617"/>
                <a:gd name="connsiteX15" fmla="*/ 1381487 w 1584435"/>
                <a:gd name="connsiteY15" fmla="*/ 250594 h 1899617"/>
                <a:gd name="connsiteX16" fmla="*/ 1255028 w 1584435"/>
                <a:gd name="connsiteY16" fmla="*/ 143589 h 1899617"/>
                <a:gd name="connsiteX17" fmla="*/ 1011836 w 1584435"/>
                <a:gd name="connsiteY17" fmla="*/ 7402 h 1899617"/>
                <a:gd name="connsiteX0" fmla="*/ 1011836 w 1584435"/>
                <a:gd name="connsiteY0" fmla="*/ 7402 h 1899617"/>
                <a:gd name="connsiteX1" fmla="*/ 700551 w 1584435"/>
                <a:gd name="connsiteY1" fmla="*/ 36585 h 1899617"/>
                <a:gd name="connsiteX2" fmla="*/ 505998 w 1584435"/>
                <a:gd name="connsiteY2" fmla="*/ 192228 h 1899617"/>
                <a:gd name="connsiteX3" fmla="*/ 301717 w 1584435"/>
                <a:gd name="connsiteY3" fmla="*/ 377053 h 1899617"/>
                <a:gd name="connsiteX4" fmla="*/ 146074 w 1584435"/>
                <a:gd name="connsiteY4" fmla="*/ 668883 h 1899617"/>
                <a:gd name="connsiteX5" fmla="*/ 39070 w 1584435"/>
                <a:gd name="connsiteY5" fmla="*/ 941257 h 1899617"/>
                <a:gd name="connsiteX6" fmla="*/ 160 w 1584435"/>
                <a:gd name="connsiteY6" fmla="*/ 1320636 h 1899617"/>
                <a:gd name="connsiteX7" fmla="*/ 39070 w 1584435"/>
                <a:gd name="connsiteY7" fmla="*/ 1670832 h 1899617"/>
                <a:gd name="connsiteX8" fmla="*/ 262806 w 1584435"/>
                <a:gd name="connsiteY8" fmla="*/ 1884840 h 1899617"/>
                <a:gd name="connsiteX9" fmla="*/ 632457 w 1584435"/>
                <a:gd name="connsiteY9" fmla="*/ 1865385 h 1899617"/>
                <a:gd name="connsiteX10" fmla="*/ 904832 w 1584435"/>
                <a:gd name="connsiteY10" fmla="*/ 1738925 h 1899617"/>
                <a:gd name="connsiteX11" fmla="*/ 1138296 w 1584435"/>
                <a:gd name="connsiteY11" fmla="*/ 1495734 h 1899617"/>
                <a:gd name="connsiteX12" fmla="*/ 1216117 w 1584435"/>
                <a:gd name="connsiteY12" fmla="*/ 1524917 h 1899617"/>
                <a:gd name="connsiteX13" fmla="*/ 1381488 w 1584435"/>
                <a:gd name="connsiteY13" fmla="*/ 1203905 h 1899617"/>
                <a:gd name="connsiteX14" fmla="*/ 1566313 w 1584435"/>
                <a:gd name="connsiteY14" fmla="*/ 863436 h 1899617"/>
                <a:gd name="connsiteX15" fmla="*/ 1556585 w 1584435"/>
                <a:gd name="connsiteY15" fmla="*/ 522968 h 1899617"/>
                <a:gd name="connsiteX16" fmla="*/ 1381487 w 1584435"/>
                <a:gd name="connsiteY16" fmla="*/ 250594 h 1899617"/>
                <a:gd name="connsiteX17" fmla="*/ 1255028 w 1584435"/>
                <a:gd name="connsiteY17" fmla="*/ 143589 h 1899617"/>
                <a:gd name="connsiteX18" fmla="*/ 1011836 w 1584435"/>
                <a:gd name="connsiteY18" fmla="*/ 7402 h 1899617"/>
                <a:gd name="connsiteX0" fmla="*/ 1011836 w 1584435"/>
                <a:gd name="connsiteY0" fmla="*/ 7402 h 1899617"/>
                <a:gd name="connsiteX1" fmla="*/ 700551 w 1584435"/>
                <a:gd name="connsiteY1" fmla="*/ 36585 h 1899617"/>
                <a:gd name="connsiteX2" fmla="*/ 505998 w 1584435"/>
                <a:gd name="connsiteY2" fmla="*/ 192228 h 1899617"/>
                <a:gd name="connsiteX3" fmla="*/ 301717 w 1584435"/>
                <a:gd name="connsiteY3" fmla="*/ 377053 h 1899617"/>
                <a:gd name="connsiteX4" fmla="*/ 146074 w 1584435"/>
                <a:gd name="connsiteY4" fmla="*/ 668883 h 1899617"/>
                <a:gd name="connsiteX5" fmla="*/ 39070 w 1584435"/>
                <a:gd name="connsiteY5" fmla="*/ 941257 h 1899617"/>
                <a:gd name="connsiteX6" fmla="*/ 160 w 1584435"/>
                <a:gd name="connsiteY6" fmla="*/ 1320636 h 1899617"/>
                <a:gd name="connsiteX7" fmla="*/ 39070 w 1584435"/>
                <a:gd name="connsiteY7" fmla="*/ 1670832 h 1899617"/>
                <a:gd name="connsiteX8" fmla="*/ 262806 w 1584435"/>
                <a:gd name="connsiteY8" fmla="*/ 1884840 h 1899617"/>
                <a:gd name="connsiteX9" fmla="*/ 632457 w 1584435"/>
                <a:gd name="connsiteY9" fmla="*/ 1865385 h 1899617"/>
                <a:gd name="connsiteX10" fmla="*/ 904832 w 1584435"/>
                <a:gd name="connsiteY10" fmla="*/ 1738925 h 1899617"/>
                <a:gd name="connsiteX11" fmla="*/ 1138296 w 1584435"/>
                <a:gd name="connsiteY11" fmla="*/ 1495734 h 1899617"/>
                <a:gd name="connsiteX12" fmla="*/ 1225845 w 1584435"/>
                <a:gd name="connsiteY12" fmla="*/ 1417913 h 1899617"/>
                <a:gd name="connsiteX13" fmla="*/ 1381488 w 1584435"/>
                <a:gd name="connsiteY13" fmla="*/ 1203905 h 1899617"/>
                <a:gd name="connsiteX14" fmla="*/ 1566313 w 1584435"/>
                <a:gd name="connsiteY14" fmla="*/ 863436 h 1899617"/>
                <a:gd name="connsiteX15" fmla="*/ 1556585 w 1584435"/>
                <a:gd name="connsiteY15" fmla="*/ 522968 h 1899617"/>
                <a:gd name="connsiteX16" fmla="*/ 1381487 w 1584435"/>
                <a:gd name="connsiteY16" fmla="*/ 250594 h 1899617"/>
                <a:gd name="connsiteX17" fmla="*/ 1255028 w 1584435"/>
                <a:gd name="connsiteY17" fmla="*/ 143589 h 1899617"/>
                <a:gd name="connsiteX18" fmla="*/ 1011836 w 1584435"/>
                <a:gd name="connsiteY18" fmla="*/ 7402 h 189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4435" h="1899617">
                  <a:moveTo>
                    <a:pt x="1011836" y="7402"/>
                  </a:moveTo>
                  <a:cubicBezTo>
                    <a:pt x="919423" y="-10432"/>
                    <a:pt x="784857" y="5781"/>
                    <a:pt x="700551" y="36585"/>
                  </a:cubicBezTo>
                  <a:cubicBezTo>
                    <a:pt x="616245" y="67389"/>
                    <a:pt x="572470" y="135483"/>
                    <a:pt x="505998" y="192228"/>
                  </a:cubicBezTo>
                  <a:cubicBezTo>
                    <a:pt x="439526" y="248973"/>
                    <a:pt x="361704" y="297611"/>
                    <a:pt x="301717" y="377053"/>
                  </a:cubicBezTo>
                  <a:cubicBezTo>
                    <a:pt x="241730" y="456495"/>
                    <a:pt x="189848" y="574849"/>
                    <a:pt x="146074" y="668883"/>
                  </a:cubicBezTo>
                  <a:cubicBezTo>
                    <a:pt x="102300" y="762917"/>
                    <a:pt x="63389" y="832632"/>
                    <a:pt x="39070" y="941257"/>
                  </a:cubicBezTo>
                  <a:cubicBezTo>
                    <a:pt x="14751" y="1049882"/>
                    <a:pt x="160" y="1199040"/>
                    <a:pt x="160" y="1320636"/>
                  </a:cubicBezTo>
                  <a:cubicBezTo>
                    <a:pt x="160" y="1442232"/>
                    <a:pt x="-4704" y="1576798"/>
                    <a:pt x="39070" y="1670832"/>
                  </a:cubicBezTo>
                  <a:cubicBezTo>
                    <a:pt x="82844" y="1764866"/>
                    <a:pt x="163908" y="1852415"/>
                    <a:pt x="262806" y="1884840"/>
                  </a:cubicBezTo>
                  <a:cubicBezTo>
                    <a:pt x="361704" y="1917265"/>
                    <a:pt x="525453" y="1889704"/>
                    <a:pt x="632457" y="1865385"/>
                  </a:cubicBezTo>
                  <a:cubicBezTo>
                    <a:pt x="739461" y="1841066"/>
                    <a:pt x="820526" y="1800533"/>
                    <a:pt x="904832" y="1738925"/>
                  </a:cubicBezTo>
                  <a:cubicBezTo>
                    <a:pt x="989138" y="1677317"/>
                    <a:pt x="1086415" y="1531402"/>
                    <a:pt x="1138296" y="1495734"/>
                  </a:cubicBezTo>
                  <a:cubicBezTo>
                    <a:pt x="1190177" y="1460066"/>
                    <a:pt x="1185313" y="1466551"/>
                    <a:pt x="1225845" y="1417913"/>
                  </a:cubicBezTo>
                  <a:cubicBezTo>
                    <a:pt x="1266377" y="1369275"/>
                    <a:pt x="1324743" y="1296318"/>
                    <a:pt x="1381488" y="1203905"/>
                  </a:cubicBezTo>
                  <a:cubicBezTo>
                    <a:pt x="1438233" y="1111492"/>
                    <a:pt x="1537130" y="976926"/>
                    <a:pt x="1566313" y="863436"/>
                  </a:cubicBezTo>
                  <a:cubicBezTo>
                    <a:pt x="1595496" y="749947"/>
                    <a:pt x="1587389" y="625108"/>
                    <a:pt x="1556585" y="522968"/>
                  </a:cubicBezTo>
                  <a:cubicBezTo>
                    <a:pt x="1525781" y="420828"/>
                    <a:pt x="1431746" y="313824"/>
                    <a:pt x="1381487" y="250594"/>
                  </a:cubicBezTo>
                  <a:cubicBezTo>
                    <a:pt x="1331228" y="187364"/>
                    <a:pt x="1316636" y="184121"/>
                    <a:pt x="1255028" y="143589"/>
                  </a:cubicBezTo>
                  <a:cubicBezTo>
                    <a:pt x="1193420" y="103057"/>
                    <a:pt x="1104249" y="25236"/>
                    <a:pt x="1011836" y="740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orme libre 12"/>
            <p:cNvSpPr/>
            <p:nvPr/>
          </p:nvSpPr>
          <p:spPr>
            <a:xfrm>
              <a:off x="3256982" y="2308878"/>
              <a:ext cx="831856" cy="291055"/>
            </a:xfrm>
            <a:custGeom>
              <a:avLst/>
              <a:gdLst>
                <a:gd name="connsiteX0" fmla="*/ 17445 w 683066"/>
                <a:gd name="connsiteY0" fmla="*/ 165389 h 289699"/>
                <a:gd name="connsiteX1" fmla="*/ 328730 w 683066"/>
                <a:gd name="connsiteY1" fmla="*/ 19474 h 289699"/>
                <a:gd name="connsiteX2" fmla="*/ 640015 w 683066"/>
                <a:gd name="connsiteY2" fmla="*/ 19474 h 289699"/>
                <a:gd name="connsiteX3" fmla="*/ 669198 w 683066"/>
                <a:gd name="connsiteY3" fmla="*/ 184844 h 289699"/>
                <a:gd name="connsiteX4" fmla="*/ 533011 w 683066"/>
                <a:gd name="connsiteY4" fmla="*/ 282120 h 289699"/>
                <a:gd name="connsiteX5" fmla="*/ 280092 w 683066"/>
                <a:gd name="connsiteY5" fmla="*/ 282120 h 289699"/>
                <a:gd name="connsiteX6" fmla="*/ 66083 w 683066"/>
                <a:gd name="connsiteY6" fmla="*/ 272393 h 289699"/>
                <a:gd name="connsiteX7" fmla="*/ 17445 w 683066"/>
                <a:gd name="connsiteY7" fmla="*/ 165389 h 28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3066" h="289699">
                  <a:moveTo>
                    <a:pt x="17445" y="165389"/>
                  </a:moveTo>
                  <a:cubicBezTo>
                    <a:pt x="61219" y="123236"/>
                    <a:pt x="224968" y="43793"/>
                    <a:pt x="328730" y="19474"/>
                  </a:cubicBezTo>
                  <a:cubicBezTo>
                    <a:pt x="432492" y="-4845"/>
                    <a:pt x="583270" y="-8088"/>
                    <a:pt x="640015" y="19474"/>
                  </a:cubicBezTo>
                  <a:cubicBezTo>
                    <a:pt x="696760" y="47036"/>
                    <a:pt x="687032" y="141070"/>
                    <a:pt x="669198" y="184844"/>
                  </a:cubicBezTo>
                  <a:cubicBezTo>
                    <a:pt x="651364" y="228618"/>
                    <a:pt x="597862" y="265907"/>
                    <a:pt x="533011" y="282120"/>
                  </a:cubicBezTo>
                  <a:cubicBezTo>
                    <a:pt x="468160" y="298333"/>
                    <a:pt x="357913" y="283741"/>
                    <a:pt x="280092" y="282120"/>
                  </a:cubicBezTo>
                  <a:cubicBezTo>
                    <a:pt x="202271" y="280499"/>
                    <a:pt x="111479" y="293470"/>
                    <a:pt x="66083" y="272393"/>
                  </a:cubicBezTo>
                  <a:cubicBezTo>
                    <a:pt x="20687" y="251317"/>
                    <a:pt x="-26329" y="207542"/>
                    <a:pt x="17445" y="165389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orme libre 13"/>
            <p:cNvSpPr/>
            <p:nvPr/>
          </p:nvSpPr>
          <p:spPr>
            <a:xfrm>
              <a:off x="1429087" y="1994618"/>
              <a:ext cx="895201" cy="344332"/>
            </a:xfrm>
            <a:custGeom>
              <a:avLst/>
              <a:gdLst>
                <a:gd name="connsiteX0" fmla="*/ 730453 w 735081"/>
                <a:gd name="connsiteY0" fmla="*/ 234993 h 342727"/>
                <a:gd name="connsiteX1" fmla="*/ 458079 w 735081"/>
                <a:gd name="connsiteY1" fmla="*/ 11257 h 342727"/>
                <a:gd name="connsiteX2" fmla="*/ 117611 w 735081"/>
                <a:gd name="connsiteY2" fmla="*/ 50168 h 342727"/>
                <a:gd name="connsiteX3" fmla="*/ 879 w 735081"/>
                <a:gd name="connsiteY3" fmla="*/ 196082 h 342727"/>
                <a:gd name="connsiteX4" fmla="*/ 166249 w 735081"/>
                <a:gd name="connsiteY4" fmla="*/ 332270 h 342727"/>
                <a:gd name="connsiteX5" fmla="*/ 399713 w 735081"/>
                <a:gd name="connsiteY5" fmla="*/ 332270 h 342727"/>
                <a:gd name="connsiteX6" fmla="*/ 613722 w 735081"/>
                <a:gd name="connsiteY6" fmla="*/ 322542 h 342727"/>
                <a:gd name="connsiteX7" fmla="*/ 730453 w 735081"/>
                <a:gd name="connsiteY7" fmla="*/ 234993 h 342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081" h="342727">
                  <a:moveTo>
                    <a:pt x="730453" y="234993"/>
                  </a:moveTo>
                  <a:cubicBezTo>
                    <a:pt x="704513" y="183112"/>
                    <a:pt x="560219" y="42061"/>
                    <a:pt x="458079" y="11257"/>
                  </a:cubicBezTo>
                  <a:cubicBezTo>
                    <a:pt x="355939" y="-19547"/>
                    <a:pt x="193811" y="19364"/>
                    <a:pt x="117611" y="50168"/>
                  </a:cubicBezTo>
                  <a:cubicBezTo>
                    <a:pt x="41411" y="80972"/>
                    <a:pt x="-7227" y="149065"/>
                    <a:pt x="879" y="196082"/>
                  </a:cubicBezTo>
                  <a:cubicBezTo>
                    <a:pt x="8985" y="243099"/>
                    <a:pt x="99777" y="309572"/>
                    <a:pt x="166249" y="332270"/>
                  </a:cubicBezTo>
                  <a:cubicBezTo>
                    <a:pt x="232721" y="354968"/>
                    <a:pt x="325134" y="333891"/>
                    <a:pt x="399713" y="332270"/>
                  </a:cubicBezTo>
                  <a:cubicBezTo>
                    <a:pt x="474292" y="330649"/>
                    <a:pt x="560220" y="335512"/>
                    <a:pt x="613722" y="322542"/>
                  </a:cubicBezTo>
                  <a:cubicBezTo>
                    <a:pt x="667224" y="309572"/>
                    <a:pt x="756393" y="286874"/>
                    <a:pt x="730453" y="234993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Ellipse 14"/>
            <p:cNvSpPr/>
            <p:nvPr/>
          </p:nvSpPr>
          <p:spPr>
            <a:xfrm>
              <a:off x="1876687" y="3582392"/>
              <a:ext cx="55678" cy="7234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Ellipse 16"/>
            <p:cNvSpPr/>
            <p:nvPr/>
          </p:nvSpPr>
          <p:spPr>
            <a:xfrm>
              <a:off x="2099653" y="3727082"/>
              <a:ext cx="55678" cy="7234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Ellipse 15"/>
            <p:cNvSpPr/>
            <p:nvPr/>
          </p:nvSpPr>
          <p:spPr>
            <a:xfrm rot="2941951">
              <a:off x="1932072" y="2555107"/>
              <a:ext cx="449867" cy="40164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Ellipse 18"/>
            <p:cNvSpPr/>
            <p:nvPr/>
          </p:nvSpPr>
          <p:spPr>
            <a:xfrm rot="1887608">
              <a:off x="2130433" y="2724853"/>
              <a:ext cx="131525" cy="10850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Ellipse 20"/>
            <p:cNvSpPr/>
            <p:nvPr/>
          </p:nvSpPr>
          <p:spPr>
            <a:xfrm rot="20545657" flipH="1">
              <a:off x="2518971" y="2816969"/>
              <a:ext cx="545307" cy="331352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Ellipse 21"/>
            <p:cNvSpPr/>
            <p:nvPr/>
          </p:nvSpPr>
          <p:spPr>
            <a:xfrm flipH="1">
              <a:off x="2677772" y="2931286"/>
              <a:ext cx="131525" cy="10850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3" name="Picture 2" descr="C:\Users\CHAMERS\Desktop\BTVfig1crop.jp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69" t="25315" r="66202" b="11912"/>
            <a:stretch/>
          </p:blipFill>
          <p:spPr bwMode="auto">
            <a:xfrm rot="452122">
              <a:off x="3690304" y="3914423"/>
              <a:ext cx="272530" cy="2764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07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2492" y="3308473"/>
              <a:ext cx="311150" cy="317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075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0894" y="2365974"/>
              <a:ext cx="311150" cy="317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076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28795" y="3127570"/>
              <a:ext cx="311150" cy="317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077" name="Picture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9739" y="3821596"/>
              <a:ext cx="311150" cy="317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078" name="Picture 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17645" y="3650370"/>
              <a:ext cx="311150" cy="317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079" name="Picture 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1342" y="1989324"/>
              <a:ext cx="311150" cy="317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080" name="Picture 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8536" y="2801446"/>
              <a:ext cx="311150" cy="317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081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1205" y="3083985"/>
              <a:ext cx="311150" cy="317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082" name="Picture 10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2250" y="1989324"/>
              <a:ext cx="311150" cy="317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083" name="Picture 1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3220" y="2560696"/>
              <a:ext cx="311150" cy="317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2" name="Groupe 31"/>
            <p:cNvGrpSpPr/>
            <p:nvPr/>
          </p:nvGrpSpPr>
          <p:grpSpPr>
            <a:xfrm rot="1531909">
              <a:off x="2414018" y="2704518"/>
              <a:ext cx="765200" cy="517978"/>
              <a:chOff x="2108429" y="4229489"/>
              <a:chExt cx="440296" cy="355849"/>
            </a:xfrm>
          </p:grpSpPr>
          <p:sp>
            <p:nvSpPr>
              <p:cNvPr id="33" name="Ellipse 32"/>
              <p:cNvSpPr/>
              <p:nvPr/>
            </p:nvSpPr>
            <p:spPr bwMode="auto">
              <a:xfrm rot="19984285">
                <a:off x="2108429" y="4229489"/>
                <a:ext cx="440296" cy="35584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tone Sans SC ITC TT-Semi" charset="0"/>
                </a:endParaRPr>
              </a:p>
            </p:txBody>
          </p:sp>
          <p:sp>
            <p:nvSpPr>
              <p:cNvPr id="34" name="Ellipse 21"/>
              <p:cNvSpPr/>
              <p:nvPr/>
            </p:nvSpPr>
            <p:spPr>
              <a:xfrm rot="20545657" flipH="1">
                <a:off x="2157546" y="4412935"/>
                <a:ext cx="352051" cy="107899"/>
              </a:xfrm>
              <a:custGeom>
                <a:avLst/>
                <a:gdLst>
                  <a:gd name="connsiteX0" fmla="*/ 0 w 345464"/>
                  <a:gd name="connsiteY0" fmla="*/ 104960 h 209919"/>
                  <a:gd name="connsiteX1" fmla="*/ 172732 w 345464"/>
                  <a:gd name="connsiteY1" fmla="*/ 0 h 209919"/>
                  <a:gd name="connsiteX2" fmla="*/ 345464 w 345464"/>
                  <a:gd name="connsiteY2" fmla="*/ 104960 h 209919"/>
                  <a:gd name="connsiteX3" fmla="*/ 172732 w 345464"/>
                  <a:gd name="connsiteY3" fmla="*/ 209920 h 209919"/>
                  <a:gd name="connsiteX4" fmla="*/ 0 w 345464"/>
                  <a:gd name="connsiteY4" fmla="*/ 104960 h 209919"/>
                  <a:gd name="connsiteX0" fmla="*/ 59 w 345523"/>
                  <a:gd name="connsiteY0" fmla="*/ 14061 h 119021"/>
                  <a:gd name="connsiteX1" fmla="*/ 188050 w 345523"/>
                  <a:gd name="connsiteY1" fmla="*/ 96101 h 119021"/>
                  <a:gd name="connsiteX2" fmla="*/ 345523 w 345523"/>
                  <a:gd name="connsiteY2" fmla="*/ 14061 h 119021"/>
                  <a:gd name="connsiteX3" fmla="*/ 172791 w 345523"/>
                  <a:gd name="connsiteY3" fmla="*/ 119021 h 119021"/>
                  <a:gd name="connsiteX4" fmla="*/ 59 w 345523"/>
                  <a:gd name="connsiteY4" fmla="*/ 14061 h 119021"/>
                  <a:gd name="connsiteX0" fmla="*/ 59 w 351606"/>
                  <a:gd name="connsiteY0" fmla="*/ 2207 h 107167"/>
                  <a:gd name="connsiteX1" fmla="*/ 188050 w 351606"/>
                  <a:gd name="connsiteY1" fmla="*/ 84247 h 107167"/>
                  <a:gd name="connsiteX2" fmla="*/ 302678 w 351606"/>
                  <a:gd name="connsiteY2" fmla="*/ 47047 h 107167"/>
                  <a:gd name="connsiteX3" fmla="*/ 345523 w 351606"/>
                  <a:gd name="connsiteY3" fmla="*/ 2207 h 107167"/>
                  <a:gd name="connsiteX4" fmla="*/ 172791 w 351606"/>
                  <a:gd name="connsiteY4" fmla="*/ 107167 h 107167"/>
                  <a:gd name="connsiteX5" fmla="*/ 59 w 351606"/>
                  <a:gd name="connsiteY5" fmla="*/ 2207 h 107167"/>
                  <a:gd name="connsiteX0" fmla="*/ 1282 w 352829"/>
                  <a:gd name="connsiteY0" fmla="*/ 2207 h 107167"/>
                  <a:gd name="connsiteX1" fmla="*/ 100073 w 352829"/>
                  <a:gd name="connsiteY1" fmla="*/ 59644 h 107167"/>
                  <a:gd name="connsiteX2" fmla="*/ 189273 w 352829"/>
                  <a:gd name="connsiteY2" fmla="*/ 84247 h 107167"/>
                  <a:gd name="connsiteX3" fmla="*/ 303901 w 352829"/>
                  <a:gd name="connsiteY3" fmla="*/ 47047 h 107167"/>
                  <a:gd name="connsiteX4" fmla="*/ 346746 w 352829"/>
                  <a:gd name="connsiteY4" fmla="*/ 2207 h 107167"/>
                  <a:gd name="connsiteX5" fmla="*/ 174014 w 352829"/>
                  <a:gd name="connsiteY5" fmla="*/ 107167 h 107167"/>
                  <a:gd name="connsiteX6" fmla="*/ 1282 w 352829"/>
                  <a:gd name="connsiteY6" fmla="*/ 2207 h 107167"/>
                  <a:gd name="connsiteX0" fmla="*/ 1282 w 352051"/>
                  <a:gd name="connsiteY0" fmla="*/ 2939 h 107899"/>
                  <a:gd name="connsiteX1" fmla="*/ 100073 w 352051"/>
                  <a:gd name="connsiteY1" fmla="*/ 60376 h 107899"/>
                  <a:gd name="connsiteX2" fmla="*/ 189273 w 352051"/>
                  <a:gd name="connsiteY2" fmla="*/ 84979 h 107899"/>
                  <a:gd name="connsiteX3" fmla="*/ 295667 w 352051"/>
                  <a:gd name="connsiteY3" fmla="*/ 34400 h 107899"/>
                  <a:gd name="connsiteX4" fmla="*/ 346746 w 352051"/>
                  <a:gd name="connsiteY4" fmla="*/ 2939 h 107899"/>
                  <a:gd name="connsiteX5" fmla="*/ 174014 w 352051"/>
                  <a:gd name="connsiteY5" fmla="*/ 107899 h 107899"/>
                  <a:gd name="connsiteX6" fmla="*/ 1282 w 352051"/>
                  <a:gd name="connsiteY6" fmla="*/ 2939 h 107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051" h="107899">
                    <a:moveTo>
                      <a:pt x="1282" y="2939"/>
                    </a:moveTo>
                    <a:cubicBezTo>
                      <a:pt x="-11041" y="-4981"/>
                      <a:pt x="68741" y="46703"/>
                      <a:pt x="100073" y="60376"/>
                    </a:cubicBezTo>
                    <a:cubicBezTo>
                      <a:pt x="131405" y="74049"/>
                      <a:pt x="156674" y="89308"/>
                      <a:pt x="189273" y="84979"/>
                    </a:cubicBezTo>
                    <a:cubicBezTo>
                      <a:pt x="221872" y="80650"/>
                      <a:pt x="269422" y="48073"/>
                      <a:pt x="295667" y="34400"/>
                    </a:cubicBezTo>
                    <a:cubicBezTo>
                      <a:pt x="321912" y="20727"/>
                      <a:pt x="367627" y="-9502"/>
                      <a:pt x="346746" y="2939"/>
                    </a:cubicBezTo>
                    <a:cubicBezTo>
                      <a:pt x="325865" y="15380"/>
                      <a:pt x="269411" y="107899"/>
                      <a:pt x="174014" y="107899"/>
                    </a:cubicBezTo>
                    <a:cubicBezTo>
                      <a:pt x="78617" y="107899"/>
                      <a:pt x="13605" y="10859"/>
                      <a:pt x="1282" y="293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" name="Groupe 34"/>
          <p:cNvGrpSpPr>
            <a:grpSpLocks noChangeAspect="1"/>
          </p:cNvGrpSpPr>
          <p:nvPr/>
        </p:nvGrpSpPr>
        <p:grpSpPr>
          <a:xfrm>
            <a:off x="2088000" y="3600000"/>
            <a:ext cx="852642" cy="791043"/>
            <a:chOff x="5823914" y="5714745"/>
            <a:chExt cx="635302" cy="589404"/>
          </a:xfrm>
        </p:grpSpPr>
        <p:sp>
          <p:nvSpPr>
            <p:cNvPr id="36" name="Forme libre 35"/>
            <p:cNvSpPr/>
            <p:nvPr/>
          </p:nvSpPr>
          <p:spPr>
            <a:xfrm>
              <a:off x="5904373" y="5714745"/>
              <a:ext cx="554843" cy="292522"/>
            </a:xfrm>
            <a:custGeom>
              <a:avLst/>
              <a:gdLst>
                <a:gd name="connsiteX0" fmla="*/ 0 w 743316"/>
                <a:gd name="connsiteY0" fmla="*/ 0 h 384094"/>
                <a:gd name="connsiteX1" fmla="*/ 74141 w 743316"/>
                <a:gd name="connsiteY1" fmla="*/ 259492 h 384094"/>
                <a:gd name="connsiteX2" fmla="*/ 308919 w 743316"/>
                <a:gd name="connsiteY2" fmla="*/ 345990 h 384094"/>
                <a:gd name="connsiteX3" fmla="*/ 580768 w 743316"/>
                <a:gd name="connsiteY3" fmla="*/ 383060 h 384094"/>
                <a:gd name="connsiteX4" fmla="*/ 729049 w 743316"/>
                <a:gd name="connsiteY4" fmla="*/ 308919 h 384094"/>
                <a:gd name="connsiteX5" fmla="*/ 729049 w 743316"/>
                <a:gd name="connsiteY5" fmla="*/ 333633 h 384094"/>
                <a:gd name="connsiteX0" fmla="*/ 0 w 743316"/>
                <a:gd name="connsiteY0" fmla="*/ 0 h 391887"/>
                <a:gd name="connsiteX1" fmla="*/ 74141 w 743316"/>
                <a:gd name="connsiteY1" fmla="*/ 259492 h 391887"/>
                <a:gd name="connsiteX2" fmla="*/ 308919 w 743316"/>
                <a:gd name="connsiteY2" fmla="*/ 376726 h 391887"/>
                <a:gd name="connsiteX3" fmla="*/ 580768 w 743316"/>
                <a:gd name="connsiteY3" fmla="*/ 383060 h 391887"/>
                <a:gd name="connsiteX4" fmla="*/ 729049 w 743316"/>
                <a:gd name="connsiteY4" fmla="*/ 308919 h 391887"/>
                <a:gd name="connsiteX5" fmla="*/ 729049 w 743316"/>
                <a:gd name="connsiteY5" fmla="*/ 333633 h 39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3316" h="391887">
                  <a:moveTo>
                    <a:pt x="0" y="0"/>
                  </a:moveTo>
                  <a:cubicBezTo>
                    <a:pt x="11327" y="100913"/>
                    <a:pt x="22655" y="196704"/>
                    <a:pt x="74141" y="259492"/>
                  </a:cubicBezTo>
                  <a:cubicBezTo>
                    <a:pt x="125627" y="322280"/>
                    <a:pt x="224481" y="356131"/>
                    <a:pt x="308919" y="376726"/>
                  </a:cubicBezTo>
                  <a:cubicBezTo>
                    <a:pt x="393357" y="397321"/>
                    <a:pt x="510746" y="394361"/>
                    <a:pt x="580768" y="383060"/>
                  </a:cubicBezTo>
                  <a:cubicBezTo>
                    <a:pt x="650790" y="371759"/>
                    <a:pt x="704336" y="317157"/>
                    <a:pt x="729049" y="308919"/>
                  </a:cubicBezTo>
                  <a:cubicBezTo>
                    <a:pt x="753762" y="300681"/>
                    <a:pt x="741405" y="317157"/>
                    <a:pt x="729049" y="33363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orme libre 36"/>
            <p:cNvSpPr/>
            <p:nvPr/>
          </p:nvSpPr>
          <p:spPr>
            <a:xfrm>
              <a:off x="5823914" y="5910553"/>
              <a:ext cx="464271" cy="393596"/>
            </a:xfrm>
            <a:custGeom>
              <a:avLst/>
              <a:gdLst>
                <a:gd name="connsiteX0" fmla="*/ 394857 w 860460"/>
                <a:gd name="connsiteY0" fmla="*/ 1551 h 741646"/>
                <a:gd name="connsiteX1" fmla="*/ 169669 w 860460"/>
                <a:gd name="connsiteY1" fmla="*/ 110733 h 741646"/>
                <a:gd name="connsiteX2" fmla="*/ 5896 w 860460"/>
                <a:gd name="connsiteY2" fmla="*/ 342745 h 741646"/>
                <a:gd name="connsiteX3" fmla="*/ 46839 w 860460"/>
                <a:gd name="connsiteY3" fmla="*/ 567933 h 741646"/>
                <a:gd name="connsiteX4" fmla="*/ 149197 w 860460"/>
                <a:gd name="connsiteY4" fmla="*/ 731706 h 741646"/>
                <a:gd name="connsiteX5" fmla="*/ 442624 w 860460"/>
                <a:gd name="connsiteY5" fmla="*/ 704410 h 741646"/>
                <a:gd name="connsiteX6" fmla="*/ 715579 w 860460"/>
                <a:gd name="connsiteY6" fmla="*/ 547461 h 741646"/>
                <a:gd name="connsiteX7" fmla="*/ 756523 w 860460"/>
                <a:gd name="connsiteY7" fmla="*/ 308625 h 741646"/>
                <a:gd name="connsiteX8" fmla="*/ 858881 w 860460"/>
                <a:gd name="connsiteY8" fmla="*/ 138028 h 741646"/>
                <a:gd name="connsiteX9" fmla="*/ 667812 w 860460"/>
                <a:gd name="connsiteY9" fmla="*/ 144852 h 741646"/>
                <a:gd name="connsiteX10" fmla="*/ 544982 w 860460"/>
                <a:gd name="connsiteY10" fmla="*/ 110733 h 741646"/>
                <a:gd name="connsiteX11" fmla="*/ 435800 w 860460"/>
                <a:gd name="connsiteY11" fmla="*/ 49318 h 741646"/>
                <a:gd name="connsiteX12" fmla="*/ 394857 w 860460"/>
                <a:gd name="connsiteY12" fmla="*/ 1551 h 741646"/>
                <a:gd name="connsiteX0" fmla="*/ 394857 w 860460"/>
                <a:gd name="connsiteY0" fmla="*/ 1551 h 741646"/>
                <a:gd name="connsiteX1" fmla="*/ 169669 w 860460"/>
                <a:gd name="connsiteY1" fmla="*/ 110733 h 741646"/>
                <a:gd name="connsiteX2" fmla="*/ 5896 w 860460"/>
                <a:gd name="connsiteY2" fmla="*/ 342745 h 741646"/>
                <a:gd name="connsiteX3" fmla="*/ 46839 w 860460"/>
                <a:gd name="connsiteY3" fmla="*/ 567933 h 741646"/>
                <a:gd name="connsiteX4" fmla="*/ 149197 w 860460"/>
                <a:gd name="connsiteY4" fmla="*/ 731706 h 741646"/>
                <a:gd name="connsiteX5" fmla="*/ 442624 w 860460"/>
                <a:gd name="connsiteY5" fmla="*/ 704410 h 741646"/>
                <a:gd name="connsiteX6" fmla="*/ 715579 w 860460"/>
                <a:gd name="connsiteY6" fmla="*/ 547461 h 741646"/>
                <a:gd name="connsiteX7" fmla="*/ 756523 w 860460"/>
                <a:gd name="connsiteY7" fmla="*/ 308625 h 741646"/>
                <a:gd name="connsiteX8" fmla="*/ 858881 w 860460"/>
                <a:gd name="connsiteY8" fmla="*/ 138028 h 741646"/>
                <a:gd name="connsiteX9" fmla="*/ 667812 w 860460"/>
                <a:gd name="connsiteY9" fmla="*/ 144852 h 741646"/>
                <a:gd name="connsiteX10" fmla="*/ 544982 w 860460"/>
                <a:gd name="connsiteY10" fmla="*/ 110733 h 741646"/>
                <a:gd name="connsiteX11" fmla="*/ 448212 w 860460"/>
                <a:gd name="connsiteY11" fmla="*/ 49318 h 741646"/>
                <a:gd name="connsiteX12" fmla="*/ 394857 w 860460"/>
                <a:gd name="connsiteY12" fmla="*/ 1551 h 741646"/>
                <a:gd name="connsiteX0" fmla="*/ 394857 w 860460"/>
                <a:gd name="connsiteY0" fmla="*/ 1656 h 741751"/>
                <a:gd name="connsiteX1" fmla="*/ 169669 w 860460"/>
                <a:gd name="connsiteY1" fmla="*/ 110838 h 741751"/>
                <a:gd name="connsiteX2" fmla="*/ 5896 w 860460"/>
                <a:gd name="connsiteY2" fmla="*/ 342850 h 741751"/>
                <a:gd name="connsiteX3" fmla="*/ 46839 w 860460"/>
                <a:gd name="connsiteY3" fmla="*/ 568038 h 741751"/>
                <a:gd name="connsiteX4" fmla="*/ 149197 w 860460"/>
                <a:gd name="connsiteY4" fmla="*/ 731811 h 741751"/>
                <a:gd name="connsiteX5" fmla="*/ 442624 w 860460"/>
                <a:gd name="connsiteY5" fmla="*/ 704515 h 741751"/>
                <a:gd name="connsiteX6" fmla="*/ 715579 w 860460"/>
                <a:gd name="connsiteY6" fmla="*/ 547566 h 741751"/>
                <a:gd name="connsiteX7" fmla="*/ 756523 w 860460"/>
                <a:gd name="connsiteY7" fmla="*/ 308730 h 741751"/>
                <a:gd name="connsiteX8" fmla="*/ 858881 w 860460"/>
                <a:gd name="connsiteY8" fmla="*/ 138133 h 741751"/>
                <a:gd name="connsiteX9" fmla="*/ 667812 w 860460"/>
                <a:gd name="connsiteY9" fmla="*/ 144957 h 741751"/>
                <a:gd name="connsiteX10" fmla="*/ 561532 w 860460"/>
                <a:gd name="connsiteY10" fmla="*/ 110838 h 741751"/>
                <a:gd name="connsiteX11" fmla="*/ 448212 w 860460"/>
                <a:gd name="connsiteY11" fmla="*/ 49423 h 741751"/>
                <a:gd name="connsiteX12" fmla="*/ 394857 w 860460"/>
                <a:gd name="connsiteY12" fmla="*/ 1656 h 741751"/>
                <a:gd name="connsiteX0" fmla="*/ 394857 w 861412"/>
                <a:gd name="connsiteY0" fmla="*/ 1656 h 741751"/>
                <a:gd name="connsiteX1" fmla="*/ 169669 w 861412"/>
                <a:gd name="connsiteY1" fmla="*/ 110838 h 741751"/>
                <a:gd name="connsiteX2" fmla="*/ 5896 w 861412"/>
                <a:gd name="connsiteY2" fmla="*/ 342850 h 741751"/>
                <a:gd name="connsiteX3" fmla="*/ 46839 w 861412"/>
                <a:gd name="connsiteY3" fmla="*/ 568038 h 741751"/>
                <a:gd name="connsiteX4" fmla="*/ 149197 w 861412"/>
                <a:gd name="connsiteY4" fmla="*/ 731811 h 741751"/>
                <a:gd name="connsiteX5" fmla="*/ 442624 w 861412"/>
                <a:gd name="connsiteY5" fmla="*/ 704515 h 741751"/>
                <a:gd name="connsiteX6" fmla="*/ 715579 w 861412"/>
                <a:gd name="connsiteY6" fmla="*/ 547566 h 741751"/>
                <a:gd name="connsiteX7" fmla="*/ 756523 w 861412"/>
                <a:gd name="connsiteY7" fmla="*/ 308730 h 741751"/>
                <a:gd name="connsiteX8" fmla="*/ 858881 w 861412"/>
                <a:gd name="connsiteY8" fmla="*/ 138133 h 741751"/>
                <a:gd name="connsiteX9" fmla="*/ 816394 w 861412"/>
                <a:gd name="connsiteY9" fmla="*/ 141593 h 741751"/>
                <a:gd name="connsiteX10" fmla="*/ 667812 w 861412"/>
                <a:gd name="connsiteY10" fmla="*/ 144957 h 741751"/>
                <a:gd name="connsiteX11" fmla="*/ 561532 w 861412"/>
                <a:gd name="connsiteY11" fmla="*/ 110838 h 741751"/>
                <a:gd name="connsiteX12" fmla="*/ 448212 w 861412"/>
                <a:gd name="connsiteY12" fmla="*/ 49423 h 741751"/>
                <a:gd name="connsiteX13" fmla="*/ 394857 w 861412"/>
                <a:gd name="connsiteY13" fmla="*/ 1656 h 741751"/>
                <a:gd name="connsiteX0" fmla="*/ 394857 w 857645"/>
                <a:gd name="connsiteY0" fmla="*/ 1656 h 741751"/>
                <a:gd name="connsiteX1" fmla="*/ 169669 w 857645"/>
                <a:gd name="connsiteY1" fmla="*/ 110838 h 741751"/>
                <a:gd name="connsiteX2" fmla="*/ 5896 w 857645"/>
                <a:gd name="connsiteY2" fmla="*/ 342850 h 741751"/>
                <a:gd name="connsiteX3" fmla="*/ 46839 w 857645"/>
                <a:gd name="connsiteY3" fmla="*/ 568038 h 741751"/>
                <a:gd name="connsiteX4" fmla="*/ 149197 w 857645"/>
                <a:gd name="connsiteY4" fmla="*/ 731811 h 741751"/>
                <a:gd name="connsiteX5" fmla="*/ 442624 w 857645"/>
                <a:gd name="connsiteY5" fmla="*/ 704515 h 741751"/>
                <a:gd name="connsiteX6" fmla="*/ 715579 w 857645"/>
                <a:gd name="connsiteY6" fmla="*/ 547566 h 741751"/>
                <a:gd name="connsiteX7" fmla="*/ 756523 w 857645"/>
                <a:gd name="connsiteY7" fmla="*/ 308730 h 741751"/>
                <a:gd name="connsiteX8" fmla="*/ 854744 w 857645"/>
                <a:gd name="connsiteY8" fmla="*/ 171234 h 741751"/>
                <a:gd name="connsiteX9" fmla="*/ 816394 w 857645"/>
                <a:gd name="connsiteY9" fmla="*/ 141593 h 741751"/>
                <a:gd name="connsiteX10" fmla="*/ 667812 w 857645"/>
                <a:gd name="connsiteY10" fmla="*/ 144957 h 741751"/>
                <a:gd name="connsiteX11" fmla="*/ 561532 w 857645"/>
                <a:gd name="connsiteY11" fmla="*/ 110838 h 741751"/>
                <a:gd name="connsiteX12" fmla="*/ 448212 w 857645"/>
                <a:gd name="connsiteY12" fmla="*/ 49423 h 741751"/>
                <a:gd name="connsiteX13" fmla="*/ 394857 w 857645"/>
                <a:gd name="connsiteY13" fmla="*/ 1656 h 74175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63712"/>
                <a:gd name="connsiteY0" fmla="*/ 4926 h 745021"/>
                <a:gd name="connsiteX1" fmla="*/ 169669 w 863712"/>
                <a:gd name="connsiteY1" fmla="*/ 114108 h 745021"/>
                <a:gd name="connsiteX2" fmla="*/ 5896 w 863712"/>
                <a:gd name="connsiteY2" fmla="*/ 346120 h 745021"/>
                <a:gd name="connsiteX3" fmla="*/ 46839 w 863712"/>
                <a:gd name="connsiteY3" fmla="*/ 571308 h 745021"/>
                <a:gd name="connsiteX4" fmla="*/ 149197 w 863712"/>
                <a:gd name="connsiteY4" fmla="*/ 735081 h 745021"/>
                <a:gd name="connsiteX5" fmla="*/ 442624 w 863712"/>
                <a:gd name="connsiteY5" fmla="*/ 707785 h 745021"/>
                <a:gd name="connsiteX6" fmla="*/ 715579 w 863712"/>
                <a:gd name="connsiteY6" fmla="*/ 550836 h 745021"/>
                <a:gd name="connsiteX7" fmla="*/ 756523 w 863712"/>
                <a:gd name="connsiteY7" fmla="*/ 312000 h 745021"/>
                <a:gd name="connsiteX8" fmla="*/ 854744 w 863712"/>
                <a:gd name="connsiteY8" fmla="*/ 174504 h 745021"/>
                <a:gd name="connsiteX9" fmla="*/ 837577 w 863712"/>
                <a:gd name="connsiteY9" fmla="*/ 162516 h 745021"/>
                <a:gd name="connsiteX10" fmla="*/ 667812 w 863712"/>
                <a:gd name="connsiteY10" fmla="*/ 148227 h 745021"/>
                <a:gd name="connsiteX11" fmla="*/ 561532 w 863712"/>
                <a:gd name="connsiteY11" fmla="*/ 114108 h 745021"/>
                <a:gd name="connsiteX12" fmla="*/ 448212 w 863712"/>
                <a:gd name="connsiteY12" fmla="*/ 52693 h 745021"/>
                <a:gd name="connsiteX13" fmla="*/ 420467 w 863712"/>
                <a:gd name="connsiteY13" fmla="*/ 22158 h 745021"/>
                <a:gd name="connsiteX14" fmla="*/ 394857 w 863712"/>
                <a:gd name="connsiteY14" fmla="*/ 4926 h 745021"/>
                <a:gd name="connsiteX0" fmla="*/ 349612 w 818467"/>
                <a:gd name="connsiteY0" fmla="*/ 4926 h 745021"/>
                <a:gd name="connsiteX1" fmla="*/ 124424 w 818467"/>
                <a:gd name="connsiteY1" fmla="*/ 114108 h 745021"/>
                <a:gd name="connsiteX2" fmla="*/ 47324 w 818467"/>
                <a:gd name="connsiteY2" fmla="*/ 359121 h 745021"/>
                <a:gd name="connsiteX3" fmla="*/ 1594 w 818467"/>
                <a:gd name="connsiteY3" fmla="*/ 571308 h 745021"/>
                <a:gd name="connsiteX4" fmla="*/ 103952 w 818467"/>
                <a:gd name="connsiteY4" fmla="*/ 735081 h 745021"/>
                <a:gd name="connsiteX5" fmla="*/ 397379 w 818467"/>
                <a:gd name="connsiteY5" fmla="*/ 707785 h 745021"/>
                <a:gd name="connsiteX6" fmla="*/ 670334 w 818467"/>
                <a:gd name="connsiteY6" fmla="*/ 550836 h 745021"/>
                <a:gd name="connsiteX7" fmla="*/ 711278 w 818467"/>
                <a:gd name="connsiteY7" fmla="*/ 312000 h 745021"/>
                <a:gd name="connsiteX8" fmla="*/ 809499 w 818467"/>
                <a:gd name="connsiteY8" fmla="*/ 174504 h 745021"/>
                <a:gd name="connsiteX9" fmla="*/ 792332 w 818467"/>
                <a:gd name="connsiteY9" fmla="*/ 162516 h 745021"/>
                <a:gd name="connsiteX10" fmla="*/ 622567 w 818467"/>
                <a:gd name="connsiteY10" fmla="*/ 148227 h 745021"/>
                <a:gd name="connsiteX11" fmla="*/ 516287 w 818467"/>
                <a:gd name="connsiteY11" fmla="*/ 114108 h 745021"/>
                <a:gd name="connsiteX12" fmla="*/ 402967 w 818467"/>
                <a:gd name="connsiteY12" fmla="*/ 52693 h 745021"/>
                <a:gd name="connsiteX13" fmla="*/ 375222 w 818467"/>
                <a:gd name="connsiteY13" fmla="*/ 22158 h 745021"/>
                <a:gd name="connsiteX14" fmla="*/ 349612 w 818467"/>
                <a:gd name="connsiteY14" fmla="*/ 4926 h 745021"/>
                <a:gd name="connsiteX0" fmla="*/ 349912 w 818767"/>
                <a:gd name="connsiteY0" fmla="*/ 4926 h 745021"/>
                <a:gd name="connsiteX1" fmla="*/ 168061 w 818767"/>
                <a:gd name="connsiteY1" fmla="*/ 170446 h 745021"/>
                <a:gd name="connsiteX2" fmla="*/ 47624 w 818767"/>
                <a:gd name="connsiteY2" fmla="*/ 359121 h 745021"/>
                <a:gd name="connsiteX3" fmla="*/ 1894 w 818767"/>
                <a:gd name="connsiteY3" fmla="*/ 571308 h 745021"/>
                <a:gd name="connsiteX4" fmla="*/ 104252 w 818767"/>
                <a:gd name="connsiteY4" fmla="*/ 735081 h 745021"/>
                <a:gd name="connsiteX5" fmla="*/ 397679 w 818767"/>
                <a:gd name="connsiteY5" fmla="*/ 707785 h 745021"/>
                <a:gd name="connsiteX6" fmla="*/ 670634 w 818767"/>
                <a:gd name="connsiteY6" fmla="*/ 550836 h 745021"/>
                <a:gd name="connsiteX7" fmla="*/ 711578 w 818767"/>
                <a:gd name="connsiteY7" fmla="*/ 312000 h 745021"/>
                <a:gd name="connsiteX8" fmla="*/ 809799 w 818767"/>
                <a:gd name="connsiteY8" fmla="*/ 174504 h 745021"/>
                <a:gd name="connsiteX9" fmla="*/ 792632 w 818767"/>
                <a:gd name="connsiteY9" fmla="*/ 162516 h 745021"/>
                <a:gd name="connsiteX10" fmla="*/ 622867 w 818767"/>
                <a:gd name="connsiteY10" fmla="*/ 148227 h 745021"/>
                <a:gd name="connsiteX11" fmla="*/ 516587 w 818767"/>
                <a:gd name="connsiteY11" fmla="*/ 114108 h 745021"/>
                <a:gd name="connsiteX12" fmla="*/ 403267 w 818767"/>
                <a:gd name="connsiteY12" fmla="*/ 52693 h 745021"/>
                <a:gd name="connsiteX13" fmla="*/ 375522 w 818767"/>
                <a:gd name="connsiteY13" fmla="*/ 22158 h 745021"/>
                <a:gd name="connsiteX14" fmla="*/ 349912 w 818767"/>
                <a:gd name="connsiteY14" fmla="*/ 4926 h 745021"/>
                <a:gd name="connsiteX0" fmla="*/ 349912 w 818767"/>
                <a:gd name="connsiteY0" fmla="*/ 4926 h 746061"/>
                <a:gd name="connsiteX1" fmla="*/ 168061 w 818767"/>
                <a:gd name="connsiteY1" fmla="*/ 170446 h 746061"/>
                <a:gd name="connsiteX2" fmla="*/ 47624 w 818767"/>
                <a:gd name="connsiteY2" fmla="*/ 359121 h 746061"/>
                <a:gd name="connsiteX3" fmla="*/ 1894 w 818767"/>
                <a:gd name="connsiteY3" fmla="*/ 571308 h 746061"/>
                <a:gd name="connsiteX4" fmla="*/ 104252 w 818767"/>
                <a:gd name="connsiteY4" fmla="*/ 735081 h 746061"/>
                <a:gd name="connsiteX5" fmla="*/ 397679 w 818767"/>
                <a:gd name="connsiteY5" fmla="*/ 707785 h 746061"/>
                <a:gd name="connsiteX6" fmla="*/ 588295 w 818767"/>
                <a:gd name="connsiteY6" fmla="*/ 520501 h 746061"/>
                <a:gd name="connsiteX7" fmla="*/ 711578 w 818767"/>
                <a:gd name="connsiteY7" fmla="*/ 312000 h 746061"/>
                <a:gd name="connsiteX8" fmla="*/ 809799 w 818767"/>
                <a:gd name="connsiteY8" fmla="*/ 174504 h 746061"/>
                <a:gd name="connsiteX9" fmla="*/ 792632 w 818767"/>
                <a:gd name="connsiteY9" fmla="*/ 162516 h 746061"/>
                <a:gd name="connsiteX10" fmla="*/ 622867 w 818767"/>
                <a:gd name="connsiteY10" fmla="*/ 148227 h 746061"/>
                <a:gd name="connsiteX11" fmla="*/ 516587 w 818767"/>
                <a:gd name="connsiteY11" fmla="*/ 114108 h 746061"/>
                <a:gd name="connsiteX12" fmla="*/ 403267 w 818767"/>
                <a:gd name="connsiteY12" fmla="*/ 52693 h 746061"/>
                <a:gd name="connsiteX13" fmla="*/ 375522 w 818767"/>
                <a:gd name="connsiteY13" fmla="*/ 22158 h 746061"/>
                <a:gd name="connsiteX14" fmla="*/ 349912 w 818767"/>
                <a:gd name="connsiteY14" fmla="*/ 4926 h 746061"/>
                <a:gd name="connsiteX0" fmla="*/ 349912 w 818767"/>
                <a:gd name="connsiteY0" fmla="*/ 4926 h 764995"/>
                <a:gd name="connsiteX1" fmla="*/ 168061 w 818767"/>
                <a:gd name="connsiteY1" fmla="*/ 170446 h 764995"/>
                <a:gd name="connsiteX2" fmla="*/ 47624 w 818767"/>
                <a:gd name="connsiteY2" fmla="*/ 359121 h 764995"/>
                <a:gd name="connsiteX3" fmla="*/ 1894 w 818767"/>
                <a:gd name="connsiteY3" fmla="*/ 571308 h 764995"/>
                <a:gd name="connsiteX4" fmla="*/ 104252 w 818767"/>
                <a:gd name="connsiteY4" fmla="*/ 735081 h 764995"/>
                <a:gd name="connsiteX5" fmla="*/ 280315 w 818767"/>
                <a:gd name="connsiteY5" fmla="*/ 762927 h 764995"/>
                <a:gd name="connsiteX6" fmla="*/ 397679 w 818767"/>
                <a:gd name="connsiteY6" fmla="*/ 707785 h 764995"/>
                <a:gd name="connsiteX7" fmla="*/ 588295 w 818767"/>
                <a:gd name="connsiteY7" fmla="*/ 520501 h 764995"/>
                <a:gd name="connsiteX8" fmla="*/ 711578 w 818767"/>
                <a:gd name="connsiteY8" fmla="*/ 312000 h 764995"/>
                <a:gd name="connsiteX9" fmla="*/ 809799 w 818767"/>
                <a:gd name="connsiteY9" fmla="*/ 174504 h 764995"/>
                <a:gd name="connsiteX10" fmla="*/ 792632 w 818767"/>
                <a:gd name="connsiteY10" fmla="*/ 162516 h 764995"/>
                <a:gd name="connsiteX11" fmla="*/ 622867 w 818767"/>
                <a:gd name="connsiteY11" fmla="*/ 148227 h 764995"/>
                <a:gd name="connsiteX12" fmla="*/ 516587 w 818767"/>
                <a:gd name="connsiteY12" fmla="*/ 114108 h 764995"/>
                <a:gd name="connsiteX13" fmla="*/ 403267 w 818767"/>
                <a:gd name="connsiteY13" fmla="*/ 52693 h 764995"/>
                <a:gd name="connsiteX14" fmla="*/ 375522 w 818767"/>
                <a:gd name="connsiteY14" fmla="*/ 22158 h 764995"/>
                <a:gd name="connsiteX15" fmla="*/ 349912 w 818767"/>
                <a:gd name="connsiteY15" fmla="*/ 4926 h 764995"/>
                <a:gd name="connsiteX0" fmla="*/ 361144 w 829999"/>
                <a:gd name="connsiteY0" fmla="*/ 4926 h 769819"/>
                <a:gd name="connsiteX1" fmla="*/ 179293 w 829999"/>
                <a:gd name="connsiteY1" fmla="*/ 170446 h 769819"/>
                <a:gd name="connsiteX2" fmla="*/ 58856 w 829999"/>
                <a:gd name="connsiteY2" fmla="*/ 359121 h 769819"/>
                <a:gd name="connsiteX3" fmla="*/ 13126 w 829999"/>
                <a:gd name="connsiteY3" fmla="*/ 571308 h 769819"/>
                <a:gd name="connsiteX4" fmla="*/ 291547 w 829999"/>
                <a:gd name="connsiteY4" fmla="*/ 762927 h 769819"/>
                <a:gd name="connsiteX5" fmla="*/ 408911 w 829999"/>
                <a:gd name="connsiteY5" fmla="*/ 707785 h 769819"/>
                <a:gd name="connsiteX6" fmla="*/ 599527 w 829999"/>
                <a:gd name="connsiteY6" fmla="*/ 520501 h 769819"/>
                <a:gd name="connsiteX7" fmla="*/ 722810 w 829999"/>
                <a:gd name="connsiteY7" fmla="*/ 312000 h 769819"/>
                <a:gd name="connsiteX8" fmla="*/ 821031 w 829999"/>
                <a:gd name="connsiteY8" fmla="*/ 174504 h 769819"/>
                <a:gd name="connsiteX9" fmla="*/ 803864 w 829999"/>
                <a:gd name="connsiteY9" fmla="*/ 162516 h 769819"/>
                <a:gd name="connsiteX10" fmla="*/ 634099 w 829999"/>
                <a:gd name="connsiteY10" fmla="*/ 148227 h 769819"/>
                <a:gd name="connsiteX11" fmla="*/ 527819 w 829999"/>
                <a:gd name="connsiteY11" fmla="*/ 114108 h 769819"/>
                <a:gd name="connsiteX12" fmla="*/ 414499 w 829999"/>
                <a:gd name="connsiteY12" fmla="*/ 52693 h 769819"/>
                <a:gd name="connsiteX13" fmla="*/ 386754 w 829999"/>
                <a:gd name="connsiteY13" fmla="*/ 22158 h 769819"/>
                <a:gd name="connsiteX14" fmla="*/ 361144 w 829999"/>
                <a:gd name="connsiteY14" fmla="*/ 4926 h 769819"/>
                <a:gd name="connsiteX0" fmla="*/ 349883 w 818738"/>
                <a:gd name="connsiteY0" fmla="*/ 4926 h 769819"/>
                <a:gd name="connsiteX1" fmla="*/ 168032 w 818738"/>
                <a:gd name="connsiteY1" fmla="*/ 170446 h 769819"/>
                <a:gd name="connsiteX2" fmla="*/ 1865 w 818738"/>
                <a:gd name="connsiteY2" fmla="*/ 571308 h 769819"/>
                <a:gd name="connsiteX3" fmla="*/ 280286 w 818738"/>
                <a:gd name="connsiteY3" fmla="*/ 762927 h 769819"/>
                <a:gd name="connsiteX4" fmla="*/ 397650 w 818738"/>
                <a:gd name="connsiteY4" fmla="*/ 707785 h 769819"/>
                <a:gd name="connsiteX5" fmla="*/ 588266 w 818738"/>
                <a:gd name="connsiteY5" fmla="*/ 520501 h 769819"/>
                <a:gd name="connsiteX6" fmla="*/ 711549 w 818738"/>
                <a:gd name="connsiteY6" fmla="*/ 312000 h 769819"/>
                <a:gd name="connsiteX7" fmla="*/ 809770 w 818738"/>
                <a:gd name="connsiteY7" fmla="*/ 174504 h 769819"/>
                <a:gd name="connsiteX8" fmla="*/ 792603 w 818738"/>
                <a:gd name="connsiteY8" fmla="*/ 162516 h 769819"/>
                <a:gd name="connsiteX9" fmla="*/ 622838 w 818738"/>
                <a:gd name="connsiteY9" fmla="*/ 148227 h 769819"/>
                <a:gd name="connsiteX10" fmla="*/ 516558 w 818738"/>
                <a:gd name="connsiteY10" fmla="*/ 114108 h 769819"/>
                <a:gd name="connsiteX11" fmla="*/ 403238 w 818738"/>
                <a:gd name="connsiteY11" fmla="*/ 52693 h 769819"/>
                <a:gd name="connsiteX12" fmla="*/ 375493 w 818738"/>
                <a:gd name="connsiteY12" fmla="*/ 22158 h 769819"/>
                <a:gd name="connsiteX13" fmla="*/ 349883 w 818738"/>
                <a:gd name="connsiteY13" fmla="*/ 4926 h 769819"/>
                <a:gd name="connsiteX0" fmla="*/ 349883 w 818738"/>
                <a:gd name="connsiteY0" fmla="*/ 4926 h 763423"/>
                <a:gd name="connsiteX1" fmla="*/ 168032 w 818738"/>
                <a:gd name="connsiteY1" fmla="*/ 170446 h 763423"/>
                <a:gd name="connsiteX2" fmla="*/ 1865 w 818738"/>
                <a:gd name="connsiteY2" fmla="*/ 571308 h 763423"/>
                <a:gd name="connsiteX3" fmla="*/ 280286 w 818738"/>
                <a:gd name="connsiteY3" fmla="*/ 762927 h 763423"/>
                <a:gd name="connsiteX4" fmla="*/ 588266 w 818738"/>
                <a:gd name="connsiteY4" fmla="*/ 520501 h 763423"/>
                <a:gd name="connsiteX5" fmla="*/ 711549 w 818738"/>
                <a:gd name="connsiteY5" fmla="*/ 312000 h 763423"/>
                <a:gd name="connsiteX6" fmla="*/ 809770 w 818738"/>
                <a:gd name="connsiteY6" fmla="*/ 174504 h 763423"/>
                <a:gd name="connsiteX7" fmla="*/ 792603 w 818738"/>
                <a:gd name="connsiteY7" fmla="*/ 162516 h 763423"/>
                <a:gd name="connsiteX8" fmla="*/ 622838 w 818738"/>
                <a:gd name="connsiteY8" fmla="*/ 148227 h 763423"/>
                <a:gd name="connsiteX9" fmla="*/ 516558 w 818738"/>
                <a:gd name="connsiteY9" fmla="*/ 114108 h 763423"/>
                <a:gd name="connsiteX10" fmla="*/ 403238 w 818738"/>
                <a:gd name="connsiteY10" fmla="*/ 52693 h 763423"/>
                <a:gd name="connsiteX11" fmla="*/ 375493 w 818738"/>
                <a:gd name="connsiteY11" fmla="*/ 22158 h 763423"/>
                <a:gd name="connsiteX12" fmla="*/ 349883 w 818738"/>
                <a:gd name="connsiteY12" fmla="*/ 4926 h 763423"/>
                <a:gd name="connsiteX0" fmla="*/ 349883 w 811651"/>
                <a:gd name="connsiteY0" fmla="*/ 4926 h 763423"/>
                <a:gd name="connsiteX1" fmla="*/ 168032 w 811651"/>
                <a:gd name="connsiteY1" fmla="*/ 170446 h 763423"/>
                <a:gd name="connsiteX2" fmla="*/ 1865 w 811651"/>
                <a:gd name="connsiteY2" fmla="*/ 571308 h 763423"/>
                <a:gd name="connsiteX3" fmla="*/ 280286 w 811651"/>
                <a:gd name="connsiteY3" fmla="*/ 762927 h 763423"/>
                <a:gd name="connsiteX4" fmla="*/ 588266 w 811651"/>
                <a:gd name="connsiteY4" fmla="*/ 520501 h 763423"/>
                <a:gd name="connsiteX5" fmla="*/ 711549 w 811651"/>
                <a:gd name="connsiteY5" fmla="*/ 312000 h 763423"/>
                <a:gd name="connsiteX6" fmla="*/ 809770 w 811651"/>
                <a:gd name="connsiteY6" fmla="*/ 174504 h 763423"/>
                <a:gd name="connsiteX7" fmla="*/ 622838 w 811651"/>
                <a:gd name="connsiteY7" fmla="*/ 148227 h 763423"/>
                <a:gd name="connsiteX8" fmla="*/ 516558 w 811651"/>
                <a:gd name="connsiteY8" fmla="*/ 114108 h 763423"/>
                <a:gd name="connsiteX9" fmla="*/ 403238 w 811651"/>
                <a:gd name="connsiteY9" fmla="*/ 52693 h 763423"/>
                <a:gd name="connsiteX10" fmla="*/ 375493 w 811651"/>
                <a:gd name="connsiteY10" fmla="*/ 22158 h 763423"/>
                <a:gd name="connsiteX11" fmla="*/ 349883 w 811651"/>
                <a:gd name="connsiteY11" fmla="*/ 4926 h 763423"/>
                <a:gd name="connsiteX0" fmla="*/ 349883 w 811651"/>
                <a:gd name="connsiteY0" fmla="*/ 4926 h 763423"/>
                <a:gd name="connsiteX1" fmla="*/ 168032 w 811651"/>
                <a:gd name="connsiteY1" fmla="*/ 170446 h 763423"/>
                <a:gd name="connsiteX2" fmla="*/ 1865 w 811651"/>
                <a:gd name="connsiteY2" fmla="*/ 571308 h 763423"/>
                <a:gd name="connsiteX3" fmla="*/ 280286 w 811651"/>
                <a:gd name="connsiteY3" fmla="*/ 762927 h 763423"/>
                <a:gd name="connsiteX4" fmla="*/ 588266 w 811651"/>
                <a:gd name="connsiteY4" fmla="*/ 520501 h 763423"/>
                <a:gd name="connsiteX5" fmla="*/ 711549 w 811651"/>
                <a:gd name="connsiteY5" fmla="*/ 312000 h 763423"/>
                <a:gd name="connsiteX6" fmla="*/ 809770 w 811651"/>
                <a:gd name="connsiteY6" fmla="*/ 174504 h 763423"/>
                <a:gd name="connsiteX7" fmla="*/ 622838 w 811651"/>
                <a:gd name="connsiteY7" fmla="*/ 148227 h 763423"/>
                <a:gd name="connsiteX8" fmla="*/ 403238 w 811651"/>
                <a:gd name="connsiteY8" fmla="*/ 52693 h 763423"/>
                <a:gd name="connsiteX9" fmla="*/ 375493 w 811651"/>
                <a:gd name="connsiteY9" fmla="*/ 22158 h 763423"/>
                <a:gd name="connsiteX10" fmla="*/ 349883 w 811651"/>
                <a:gd name="connsiteY10" fmla="*/ 4926 h 763423"/>
                <a:gd name="connsiteX0" fmla="*/ 349883 w 811651"/>
                <a:gd name="connsiteY0" fmla="*/ 4947 h 763444"/>
                <a:gd name="connsiteX1" fmla="*/ 168032 w 811651"/>
                <a:gd name="connsiteY1" fmla="*/ 170467 h 763444"/>
                <a:gd name="connsiteX2" fmla="*/ 1865 w 811651"/>
                <a:gd name="connsiteY2" fmla="*/ 571329 h 763444"/>
                <a:gd name="connsiteX3" fmla="*/ 280286 w 811651"/>
                <a:gd name="connsiteY3" fmla="*/ 762948 h 763444"/>
                <a:gd name="connsiteX4" fmla="*/ 588266 w 811651"/>
                <a:gd name="connsiteY4" fmla="*/ 520522 h 763444"/>
                <a:gd name="connsiteX5" fmla="*/ 711549 w 811651"/>
                <a:gd name="connsiteY5" fmla="*/ 312021 h 763444"/>
                <a:gd name="connsiteX6" fmla="*/ 809770 w 811651"/>
                <a:gd name="connsiteY6" fmla="*/ 174525 h 763444"/>
                <a:gd name="connsiteX7" fmla="*/ 622838 w 811651"/>
                <a:gd name="connsiteY7" fmla="*/ 148248 h 763444"/>
                <a:gd name="connsiteX8" fmla="*/ 403238 w 811651"/>
                <a:gd name="connsiteY8" fmla="*/ 52714 h 763444"/>
                <a:gd name="connsiteX9" fmla="*/ 349883 w 811651"/>
                <a:gd name="connsiteY9" fmla="*/ 4947 h 763444"/>
                <a:gd name="connsiteX0" fmla="*/ 349883 w 811651"/>
                <a:gd name="connsiteY0" fmla="*/ 85 h 758582"/>
                <a:gd name="connsiteX1" fmla="*/ 168032 w 811651"/>
                <a:gd name="connsiteY1" fmla="*/ 165605 h 758582"/>
                <a:gd name="connsiteX2" fmla="*/ 1865 w 811651"/>
                <a:gd name="connsiteY2" fmla="*/ 566467 h 758582"/>
                <a:gd name="connsiteX3" fmla="*/ 280286 w 811651"/>
                <a:gd name="connsiteY3" fmla="*/ 758086 h 758582"/>
                <a:gd name="connsiteX4" fmla="*/ 588266 w 811651"/>
                <a:gd name="connsiteY4" fmla="*/ 515660 h 758582"/>
                <a:gd name="connsiteX5" fmla="*/ 711549 w 811651"/>
                <a:gd name="connsiteY5" fmla="*/ 307159 h 758582"/>
                <a:gd name="connsiteX6" fmla="*/ 809770 w 811651"/>
                <a:gd name="connsiteY6" fmla="*/ 169663 h 758582"/>
                <a:gd name="connsiteX7" fmla="*/ 622838 w 811651"/>
                <a:gd name="connsiteY7" fmla="*/ 143386 h 758582"/>
                <a:gd name="connsiteX8" fmla="*/ 349883 w 811651"/>
                <a:gd name="connsiteY8" fmla="*/ 85 h 758582"/>
                <a:gd name="connsiteX0" fmla="*/ 349883 w 811651"/>
                <a:gd name="connsiteY0" fmla="*/ 85 h 758582"/>
                <a:gd name="connsiteX1" fmla="*/ 168032 w 811651"/>
                <a:gd name="connsiteY1" fmla="*/ 165605 h 758582"/>
                <a:gd name="connsiteX2" fmla="*/ 1865 w 811651"/>
                <a:gd name="connsiteY2" fmla="*/ 566467 h 758582"/>
                <a:gd name="connsiteX3" fmla="*/ 280286 w 811651"/>
                <a:gd name="connsiteY3" fmla="*/ 758086 h 758582"/>
                <a:gd name="connsiteX4" fmla="*/ 588266 w 811651"/>
                <a:gd name="connsiteY4" fmla="*/ 515660 h 758582"/>
                <a:gd name="connsiteX5" fmla="*/ 711549 w 811651"/>
                <a:gd name="connsiteY5" fmla="*/ 307159 h 758582"/>
                <a:gd name="connsiteX6" fmla="*/ 809770 w 811651"/>
                <a:gd name="connsiteY6" fmla="*/ 169663 h 758582"/>
                <a:gd name="connsiteX7" fmla="*/ 622838 w 811651"/>
                <a:gd name="connsiteY7" fmla="*/ 143386 h 758582"/>
                <a:gd name="connsiteX8" fmla="*/ 349883 w 811651"/>
                <a:gd name="connsiteY8" fmla="*/ 85 h 758582"/>
                <a:gd name="connsiteX0" fmla="*/ 349883 w 811651"/>
                <a:gd name="connsiteY0" fmla="*/ 0 h 758497"/>
                <a:gd name="connsiteX1" fmla="*/ 168032 w 811651"/>
                <a:gd name="connsiteY1" fmla="*/ 165520 h 758497"/>
                <a:gd name="connsiteX2" fmla="*/ 1865 w 811651"/>
                <a:gd name="connsiteY2" fmla="*/ 566382 h 758497"/>
                <a:gd name="connsiteX3" fmla="*/ 280286 w 811651"/>
                <a:gd name="connsiteY3" fmla="*/ 758001 h 758497"/>
                <a:gd name="connsiteX4" fmla="*/ 588266 w 811651"/>
                <a:gd name="connsiteY4" fmla="*/ 515575 h 758497"/>
                <a:gd name="connsiteX5" fmla="*/ 711549 w 811651"/>
                <a:gd name="connsiteY5" fmla="*/ 307074 h 758497"/>
                <a:gd name="connsiteX6" fmla="*/ 809770 w 811651"/>
                <a:gd name="connsiteY6" fmla="*/ 169578 h 758497"/>
                <a:gd name="connsiteX7" fmla="*/ 622838 w 811651"/>
                <a:gd name="connsiteY7" fmla="*/ 143301 h 758497"/>
                <a:gd name="connsiteX8" fmla="*/ 349883 w 811651"/>
                <a:gd name="connsiteY8" fmla="*/ 0 h 758497"/>
                <a:gd name="connsiteX0" fmla="*/ 349883 w 811651"/>
                <a:gd name="connsiteY0" fmla="*/ 0 h 758497"/>
                <a:gd name="connsiteX1" fmla="*/ 168032 w 811651"/>
                <a:gd name="connsiteY1" fmla="*/ 165520 h 758497"/>
                <a:gd name="connsiteX2" fmla="*/ 1865 w 811651"/>
                <a:gd name="connsiteY2" fmla="*/ 566382 h 758497"/>
                <a:gd name="connsiteX3" fmla="*/ 280286 w 811651"/>
                <a:gd name="connsiteY3" fmla="*/ 758001 h 758497"/>
                <a:gd name="connsiteX4" fmla="*/ 588266 w 811651"/>
                <a:gd name="connsiteY4" fmla="*/ 515575 h 758497"/>
                <a:gd name="connsiteX5" fmla="*/ 711549 w 811651"/>
                <a:gd name="connsiteY5" fmla="*/ 307074 h 758497"/>
                <a:gd name="connsiteX6" fmla="*/ 809770 w 811651"/>
                <a:gd name="connsiteY6" fmla="*/ 169578 h 758497"/>
                <a:gd name="connsiteX7" fmla="*/ 622838 w 811651"/>
                <a:gd name="connsiteY7" fmla="*/ 143301 h 758497"/>
                <a:gd name="connsiteX8" fmla="*/ 349883 w 811651"/>
                <a:gd name="connsiteY8" fmla="*/ 0 h 758497"/>
                <a:gd name="connsiteX0" fmla="*/ 349883 w 811514"/>
                <a:gd name="connsiteY0" fmla="*/ 0 h 759828"/>
                <a:gd name="connsiteX1" fmla="*/ 168032 w 811514"/>
                <a:gd name="connsiteY1" fmla="*/ 165520 h 759828"/>
                <a:gd name="connsiteX2" fmla="*/ 1865 w 811514"/>
                <a:gd name="connsiteY2" fmla="*/ 566382 h 759828"/>
                <a:gd name="connsiteX3" fmla="*/ 280286 w 811514"/>
                <a:gd name="connsiteY3" fmla="*/ 758001 h 759828"/>
                <a:gd name="connsiteX4" fmla="*/ 631192 w 811514"/>
                <a:gd name="connsiteY4" fmla="*/ 461920 h 759828"/>
                <a:gd name="connsiteX5" fmla="*/ 711549 w 811514"/>
                <a:gd name="connsiteY5" fmla="*/ 307074 h 759828"/>
                <a:gd name="connsiteX6" fmla="*/ 809770 w 811514"/>
                <a:gd name="connsiteY6" fmla="*/ 169578 h 759828"/>
                <a:gd name="connsiteX7" fmla="*/ 622838 w 811514"/>
                <a:gd name="connsiteY7" fmla="*/ 143301 h 759828"/>
                <a:gd name="connsiteX8" fmla="*/ 349883 w 811514"/>
                <a:gd name="connsiteY8" fmla="*/ 0 h 759828"/>
                <a:gd name="connsiteX0" fmla="*/ 357381 w 819010"/>
                <a:gd name="connsiteY0" fmla="*/ 0 h 592478"/>
                <a:gd name="connsiteX1" fmla="*/ 175530 w 819010"/>
                <a:gd name="connsiteY1" fmla="*/ 165520 h 592478"/>
                <a:gd name="connsiteX2" fmla="*/ 9363 w 819010"/>
                <a:gd name="connsiteY2" fmla="*/ 566382 h 592478"/>
                <a:gd name="connsiteX3" fmla="*/ 470216 w 819010"/>
                <a:gd name="connsiteY3" fmla="*/ 543376 h 592478"/>
                <a:gd name="connsiteX4" fmla="*/ 638690 w 819010"/>
                <a:gd name="connsiteY4" fmla="*/ 461920 h 592478"/>
                <a:gd name="connsiteX5" fmla="*/ 719047 w 819010"/>
                <a:gd name="connsiteY5" fmla="*/ 307074 h 592478"/>
                <a:gd name="connsiteX6" fmla="*/ 817268 w 819010"/>
                <a:gd name="connsiteY6" fmla="*/ 169578 h 592478"/>
                <a:gd name="connsiteX7" fmla="*/ 630336 w 819010"/>
                <a:gd name="connsiteY7" fmla="*/ 143301 h 592478"/>
                <a:gd name="connsiteX8" fmla="*/ 357381 w 819010"/>
                <a:gd name="connsiteY8" fmla="*/ 0 h 592478"/>
                <a:gd name="connsiteX0" fmla="*/ 200013 w 661644"/>
                <a:gd name="connsiteY0" fmla="*/ 0 h 546764"/>
                <a:gd name="connsiteX1" fmla="*/ 18162 w 661644"/>
                <a:gd name="connsiteY1" fmla="*/ 165520 h 546764"/>
                <a:gd name="connsiteX2" fmla="*/ 39793 w 661644"/>
                <a:gd name="connsiteY2" fmla="*/ 351755 h 546764"/>
                <a:gd name="connsiteX3" fmla="*/ 312848 w 661644"/>
                <a:gd name="connsiteY3" fmla="*/ 543376 h 546764"/>
                <a:gd name="connsiteX4" fmla="*/ 481322 w 661644"/>
                <a:gd name="connsiteY4" fmla="*/ 461920 h 546764"/>
                <a:gd name="connsiteX5" fmla="*/ 561679 w 661644"/>
                <a:gd name="connsiteY5" fmla="*/ 307074 h 546764"/>
                <a:gd name="connsiteX6" fmla="*/ 659900 w 661644"/>
                <a:gd name="connsiteY6" fmla="*/ 169578 h 546764"/>
                <a:gd name="connsiteX7" fmla="*/ 472968 w 661644"/>
                <a:gd name="connsiteY7" fmla="*/ 143301 h 546764"/>
                <a:gd name="connsiteX8" fmla="*/ 200013 w 661644"/>
                <a:gd name="connsiteY8" fmla="*/ 0 h 546764"/>
                <a:gd name="connsiteX0" fmla="*/ 179288 w 640917"/>
                <a:gd name="connsiteY0" fmla="*/ 0 h 546762"/>
                <a:gd name="connsiteX1" fmla="*/ 40362 w 640917"/>
                <a:gd name="connsiteY1" fmla="*/ 165520 h 546762"/>
                <a:gd name="connsiteX2" fmla="*/ 19068 w 640917"/>
                <a:gd name="connsiteY2" fmla="*/ 351755 h 546762"/>
                <a:gd name="connsiteX3" fmla="*/ 292123 w 640917"/>
                <a:gd name="connsiteY3" fmla="*/ 543376 h 546762"/>
                <a:gd name="connsiteX4" fmla="*/ 460597 w 640917"/>
                <a:gd name="connsiteY4" fmla="*/ 461920 h 546762"/>
                <a:gd name="connsiteX5" fmla="*/ 540954 w 640917"/>
                <a:gd name="connsiteY5" fmla="*/ 307074 h 546762"/>
                <a:gd name="connsiteX6" fmla="*/ 639175 w 640917"/>
                <a:gd name="connsiteY6" fmla="*/ 169578 h 546762"/>
                <a:gd name="connsiteX7" fmla="*/ 452243 w 640917"/>
                <a:gd name="connsiteY7" fmla="*/ 143301 h 546762"/>
                <a:gd name="connsiteX8" fmla="*/ 179288 w 640917"/>
                <a:gd name="connsiteY8" fmla="*/ 0 h 546762"/>
                <a:gd name="connsiteX0" fmla="*/ 144831 w 606462"/>
                <a:gd name="connsiteY0" fmla="*/ 0 h 544505"/>
                <a:gd name="connsiteX1" fmla="*/ 5905 w 606462"/>
                <a:gd name="connsiteY1" fmla="*/ 165520 h 544505"/>
                <a:gd name="connsiteX2" fmla="*/ 48999 w 606462"/>
                <a:gd name="connsiteY2" fmla="*/ 405412 h 544505"/>
                <a:gd name="connsiteX3" fmla="*/ 257666 w 606462"/>
                <a:gd name="connsiteY3" fmla="*/ 543376 h 544505"/>
                <a:gd name="connsiteX4" fmla="*/ 426140 w 606462"/>
                <a:gd name="connsiteY4" fmla="*/ 461920 h 544505"/>
                <a:gd name="connsiteX5" fmla="*/ 506497 w 606462"/>
                <a:gd name="connsiteY5" fmla="*/ 307074 h 544505"/>
                <a:gd name="connsiteX6" fmla="*/ 604718 w 606462"/>
                <a:gd name="connsiteY6" fmla="*/ 169578 h 544505"/>
                <a:gd name="connsiteX7" fmla="*/ 417786 w 606462"/>
                <a:gd name="connsiteY7" fmla="*/ 143301 h 544505"/>
                <a:gd name="connsiteX8" fmla="*/ 144831 w 606462"/>
                <a:gd name="connsiteY8" fmla="*/ 0 h 544505"/>
                <a:gd name="connsiteX0" fmla="*/ 143101 w 604730"/>
                <a:gd name="connsiteY0" fmla="*/ 0 h 555089"/>
                <a:gd name="connsiteX1" fmla="*/ 4175 w 604730"/>
                <a:gd name="connsiteY1" fmla="*/ 165520 h 555089"/>
                <a:gd name="connsiteX2" fmla="*/ 47269 w 604730"/>
                <a:gd name="connsiteY2" fmla="*/ 405412 h 555089"/>
                <a:gd name="connsiteX3" fmla="*/ 159355 w 604730"/>
                <a:gd name="connsiteY3" fmla="*/ 554108 h 555089"/>
                <a:gd name="connsiteX4" fmla="*/ 424410 w 604730"/>
                <a:gd name="connsiteY4" fmla="*/ 461920 h 555089"/>
                <a:gd name="connsiteX5" fmla="*/ 504767 w 604730"/>
                <a:gd name="connsiteY5" fmla="*/ 307074 h 555089"/>
                <a:gd name="connsiteX6" fmla="*/ 602988 w 604730"/>
                <a:gd name="connsiteY6" fmla="*/ 169578 h 555089"/>
                <a:gd name="connsiteX7" fmla="*/ 416056 w 604730"/>
                <a:gd name="connsiteY7" fmla="*/ 143301 h 555089"/>
                <a:gd name="connsiteX8" fmla="*/ 143101 w 604730"/>
                <a:gd name="connsiteY8" fmla="*/ 0 h 555089"/>
                <a:gd name="connsiteX0" fmla="*/ 146267 w 607898"/>
                <a:gd name="connsiteY0" fmla="*/ 0 h 554524"/>
                <a:gd name="connsiteX1" fmla="*/ 7341 w 607898"/>
                <a:gd name="connsiteY1" fmla="*/ 165520 h 554524"/>
                <a:gd name="connsiteX2" fmla="*/ 34338 w 607898"/>
                <a:gd name="connsiteY2" fmla="*/ 426875 h 554524"/>
                <a:gd name="connsiteX3" fmla="*/ 162521 w 607898"/>
                <a:gd name="connsiteY3" fmla="*/ 554108 h 554524"/>
                <a:gd name="connsiteX4" fmla="*/ 427576 w 607898"/>
                <a:gd name="connsiteY4" fmla="*/ 461920 h 554524"/>
                <a:gd name="connsiteX5" fmla="*/ 507933 w 607898"/>
                <a:gd name="connsiteY5" fmla="*/ 307074 h 554524"/>
                <a:gd name="connsiteX6" fmla="*/ 606154 w 607898"/>
                <a:gd name="connsiteY6" fmla="*/ 169578 h 554524"/>
                <a:gd name="connsiteX7" fmla="*/ 419222 w 607898"/>
                <a:gd name="connsiteY7" fmla="*/ 143301 h 554524"/>
                <a:gd name="connsiteX8" fmla="*/ 146267 w 607898"/>
                <a:gd name="connsiteY8" fmla="*/ 0 h 554524"/>
                <a:gd name="connsiteX0" fmla="*/ 146267 w 607963"/>
                <a:gd name="connsiteY0" fmla="*/ 0 h 554158"/>
                <a:gd name="connsiteX1" fmla="*/ 7341 w 607963"/>
                <a:gd name="connsiteY1" fmla="*/ 165520 h 554158"/>
                <a:gd name="connsiteX2" fmla="*/ 34338 w 607963"/>
                <a:gd name="connsiteY2" fmla="*/ 426875 h 554158"/>
                <a:gd name="connsiteX3" fmla="*/ 162521 w 607963"/>
                <a:gd name="connsiteY3" fmla="*/ 554108 h 554158"/>
                <a:gd name="connsiteX4" fmla="*/ 406114 w 607963"/>
                <a:gd name="connsiteY4" fmla="*/ 440458 h 554158"/>
                <a:gd name="connsiteX5" fmla="*/ 507933 w 607963"/>
                <a:gd name="connsiteY5" fmla="*/ 307074 h 554158"/>
                <a:gd name="connsiteX6" fmla="*/ 606154 w 607963"/>
                <a:gd name="connsiteY6" fmla="*/ 169578 h 554158"/>
                <a:gd name="connsiteX7" fmla="*/ 419222 w 607963"/>
                <a:gd name="connsiteY7" fmla="*/ 143301 h 554158"/>
                <a:gd name="connsiteX8" fmla="*/ 146267 w 607963"/>
                <a:gd name="connsiteY8" fmla="*/ 0 h 554158"/>
                <a:gd name="connsiteX0" fmla="*/ 198066 w 611472"/>
                <a:gd name="connsiteY0" fmla="*/ 0 h 527329"/>
                <a:gd name="connsiteX1" fmla="*/ 10850 w 611472"/>
                <a:gd name="connsiteY1" fmla="*/ 138691 h 527329"/>
                <a:gd name="connsiteX2" fmla="*/ 37847 w 611472"/>
                <a:gd name="connsiteY2" fmla="*/ 400046 h 527329"/>
                <a:gd name="connsiteX3" fmla="*/ 166030 w 611472"/>
                <a:gd name="connsiteY3" fmla="*/ 527279 h 527329"/>
                <a:gd name="connsiteX4" fmla="*/ 409623 w 611472"/>
                <a:gd name="connsiteY4" fmla="*/ 413629 h 527329"/>
                <a:gd name="connsiteX5" fmla="*/ 511442 w 611472"/>
                <a:gd name="connsiteY5" fmla="*/ 280245 h 527329"/>
                <a:gd name="connsiteX6" fmla="*/ 609663 w 611472"/>
                <a:gd name="connsiteY6" fmla="*/ 142749 h 527329"/>
                <a:gd name="connsiteX7" fmla="*/ 422731 w 611472"/>
                <a:gd name="connsiteY7" fmla="*/ 116472 h 527329"/>
                <a:gd name="connsiteX8" fmla="*/ 198066 w 611472"/>
                <a:gd name="connsiteY8" fmla="*/ 0 h 527329"/>
                <a:gd name="connsiteX0" fmla="*/ 198066 w 611472"/>
                <a:gd name="connsiteY0" fmla="*/ 0 h 527329"/>
                <a:gd name="connsiteX1" fmla="*/ 10850 w 611472"/>
                <a:gd name="connsiteY1" fmla="*/ 181616 h 527329"/>
                <a:gd name="connsiteX2" fmla="*/ 37847 w 611472"/>
                <a:gd name="connsiteY2" fmla="*/ 400046 h 527329"/>
                <a:gd name="connsiteX3" fmla="*/ 166030 w 611472"/>
                <a:gd name="connsiteY3" fmla="*/ 527279 h 527329"/>
                <a:gd name="connsiteX4" fmla="*/ 409623 w 611472"/>
                <a:gd name="connsiteY4" fmla="*/ 413629 h 527329"/>
                <a:gd name="connsiteX5" fmla="*/ 511442 w 611472"/>
                <a:gd name="connsiteY5" fmla="*/ 280245 h 527329"/>
                <a:gd name="connsiteX6" fmla="*/ 609663 w 611472"/>
                <a:gd name="connsiteY6" fmla="*/ 142749 h 527329"/>
                <a:gd name="connsiteX7" fmla="*/ 422731 w 611472"/>
                <a:gd name="connsiteY7" fmla="*/ 116472 h 527329"/>
                <a:gd name="connsiteX8" fmla="*/ 198066 w 611472"/>
                <a:gd name="connsiteY8" fmla="*/ 0 h 527329"/>
                <a:gd name="connsiteX0" fmla="*/ 208572 w 621978"/>
                <a:gd name="connsiteY0" fmla="*/ 0 h 527297"/>
                <a:gd name="connsiteX1" fmla="*/ 21356 w 621978"/>
                <a:gd name="connsiteY1" fmla="*/ 181616 h 527297"/>
                <a:gd name="connsiteX2" fmla="*/ 21525 w 621978"/>
                <a:gd name="connsiteY2" fmla="*/ 405413 h 527297"/>
                <a:gd name="connsiteX3" fmla="*/ 176536 w 621978"/>
                <a:gd name="connsiteY3" fmla="*/ 527279 h 527297"/>
                <a:gd name="connsiteX4" fmla="*/ 420129 w 621978"/>
                <a:gd name="connsiteY4" fmla="*/ 413629 h 527297"/>
                <a:gd name="connsiteX5" fmla="*/ 521948 w 621978"/>
                <a:gd name="connsiteY5" fmla="*/ 280245 h 527297"/>
                <a:gd name="connsiteX6" fmla="*/ 620169 w 621978"/>
                <a:gd name="connsiteY6" fmla="*/ 142749 h 527297"/>
                <a:gd name="connsiteX7" fmla="*/ 433237 w 621978"/>
                <a:gd name="connsiteY7" fmla="*/ 116472 h 527297"/>
                <a:gd name="connsiteX8" fmla="*/ 208572 w 621978"/>
                <a:gd name="connsiteY8" fmla="*/ 0 h 5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1978" h="527297">
                  <a:moveTo>
                    <a:pt x="208572" y="0"/>
                  </a:moveTo>
                  <a:cubicBezTo>
                    <a:pt x="138136" y="19799"/>
                    <a:pt x="52530" y="114047"/>
                    <a:pt x="21356" y="181616"/>
                  </a:cubicBezTo>
                  <a:cubicBezTo>
                    <a:pt x="-9818" y="249185"/>
                    <a:pt x="-4338" y="347803"/>
                    <a:pt x="21525" y="405413"/>
                  </a:cubicBezTo>
                  <a:cubicBezTo>
                    <a:pt x="47388" y="463024"/>
                    <a:pt x="110102" y="525910"/>
                    <a:pt x="176536" y="527279"/>
                  </a:cubicBezTo>
                  <a:cubicBezTo>
                    <a:pt x="242970" y="528648"/>
                    <a:pt x="362560" y="454801"/>
                    <a:pt x="420129" y="413629"/>
                  </a:cubicBezTo>
                  <a:cubicBezTo>
                    <a:pt x="477698" y="372457"/>
                    <a:pt x="488608" y="325392"/>
                    <a:pt x="521948" y="280245"/>
                  </a:cubicBezTo>
                  <a:cubicBezTo>
                    <a:pt x="555288" y="235098"/>
                    <a:pt x="634954" y="170045"/>
                    <a:pt x="620169" y="142749"/>
                  </a:cubicBezTo>
                  <a:cubicBezTo>
                    <a:pt x="605384" y="115454"/>
                    <a:pt x="501836" y="140263"/>
                    <a:pt x="433237" y="116472"/>
                  </a:cubicBezTo>
                  <a:cubicBezTo>
                    <a:pt x="364638" y="92681"/>
                    <a:pt x="279007" y="28492"/>
                    <a:pt x="208572" y="0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orme libre 37"/>
            <p:cNvSpPr/>
            <p:nvPr/>
          </p:nvSpPr>
          <p:spPr bwMode="auto">
            <a:xfrm>
              <a:off x="5959603" y="5970531"/>
              <a:ext cx="140179" cy="172223"/>
            </a:xfrm>
            <a:custGeom>
              <a:avLst/>
              <a:gdLst>
                <a:gd name="connsiteX0" fmla="*/ 95179 w 95179"/>
                <a:gd name="connsiteY0" fmla="*/ 0 h 98579"/>
                <a:gd name="connsiteX1" fmla="*/ 33992 w 95179"/>
                <a:gd name="connsiteY1" fmla="*/ 37392 h 98579"/>
                <a:gd name="connsiteX2" fmla="*/ 0 w 95179"/>
                <a:gd name="connsiteY2" fmla="*/ 98579 h 98579"/>
                <a:gd name="connsiteX3" fmla="*/ 0 w 95179"/>
                <a:gd name="connsiteY3" fmla="*/ 98579 h 9857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23794 w 118973"/>
                <a:gd name="connsiteY2" fmla="*/ 98579 h 146169"/>
                <a:gd name="connsiteX3" fmla="*/ 0 w 118973"/>
                <a:gd name="connsiteY3" fmla="*/ 146169 h 14616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10197 w 118973"/>
                <a:gd name="connsiteY2" fmla="*/ 95180 h 146169"/>
                <a:gd name="connsiteX3" fmla="*/ 0 w 118973"/>
                <a:gd name="connsiteY3" fmla="*/ 146169 h 14616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0 w 118973"/>
                <a:gd name="connsiteY2" fmla="*/ 146169 h 146169"/>
                <a:gd name="connsiteX0" fmla="*/ 118973 w 118973"/>
                <a:gd name="connsiteY0" fmla="*/ 0 h 146169"/>
                <a:gd name="connsiteX1" fmla="*/ 40789 w 118973"/>
                <a:gd name="connsiteY1" fmla="*/ 47590 h 146169"/>
                <a:gd name="connsiteX2" fmla="*/ 0 w 118973"/>
                <a:gd name="connsiteY2" fmla="*/ 146169 h 14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973" h="146169">
                  <a:moveTo>
                    <a:pt x="118973" y="0"/>
                  </a:moveTo>
                  <a:cubicBezTo>
                    <a:pt x="96311" y="10481"/>
                    <a:pt x="60618" y="23229"/>
                    <a:pt x="40789" y="47590"/>
                  </a:cubicBezTo>
                  <a:cubicBezTo>
                    <a:pt x="20960" y="71952"/>
                    <a:pt x="12039" y="123507"/>
                    <a:pt x="0" y="146169"/>
                  </a:cubicBezTo>
                </a:path>
              </a:pathLst>
            </a:cu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Stone Sans SC ITC TT-Semi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1360706"/>
      </p:ext>
    </p:extLst>
  </p:cSld>
  <p:clrMapOvr>
    <a:masterClrMapping/>
  </p:clrMapOvr>
  <p:transition spd="slow" advClick="0" advTm="0"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contenu 1"/>
          <p:cNvSpPr>
            <a:spLocks noGrp="1"/>
          </p:cNvSpPr>
          <p:nvPr>
            <p:ph idx="1"/>
          </p:nvPr>
        </p:nvSpPr>
        <p:spPr>
          <a:xfrm>
            <a:off x="467544" y="1124744"/>
            <a:ext cx="8280920" cy="4971256"/>
          </a:xfrm>
        </p:spPr>
        <p:txBody>
          <a:bodyPr/>
          <a:lstStyle/>
          <a:p>
            <a:pPr marL="180975" indent="-180975" algn="just" defTabSz="180975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600" b="0" dirty="0" smtClean="0"/>
              <a:t>In </a:t>
            </a:r>
            <a:r>
              <a:rPr lang="en-US" sz="1600" b="0" dirty="0"/>
              <a:t>field </a:t>
            </a:r>
            <a:r>
              <a:rPr lang="en-US" sz="1600" b="0" dirty="0" smtClean="0"/>
              <a:t>practice, FMD </a:t>
            </a:r>
            <a:r>
              <a:rPr lang="en-US" sz="1600" b="0" dirty="0"/>
              <a:t>vaccines are frequently administered to sheep at half the dose recommended for </a:t>
            </a:r>
            <a:r>
              <a:rPr lang="en-US" sz="1600" b="0" dirty="0" smtClean="0"/>
              <a:t>cattle </a:t>
            </a:r>
            <a:endParaRPr lang="en-US" sz="1600" b="0" dirty="0"/>
          </a:p>
          <a:p>
            <a:pPr algn="just" defTabSz="180975"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fr-FR" sz="1600" b="0" dirty="0"/>
          </a:p>
          <a:p>
            <a:pPr algn="just" defTabSz="180975"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US" sz="1600" b="0" dirty="0"/>
          </a:p>
          <a:p>
            <a:pPr marL="180975" indent="-180975" algn="just" defTabSz="180975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600" b="0" dirty="0"/>
              <a:t>Main reasons for this practice: </a:t>
            </a:r>
            <a:r>
              <a:rPr lang="en-US" sz="1600" b="0" dirty="0" smtClean="0"/>
              <a:t>	</a:t>
            </a:r>
            <a:r>
              <a:rPr lang="en-US" sz="1600" b="0" dirty="0" err="1" smtClean="0"/>
              <a:t>i</a:t>
            </a:r>
            <a:r>
              <a:rPr lang="en-US" sz="1600" b="0" dirty="0"/>
              <a:t>) a lower susceptibility of sheep to FMD 				    			</a:t>
            </a:r>
            <a:r>
              <a:rPr lang="en-US" sz="1600" b="0" dirty="0" smtClean="0"/>
              <a:t>   												 infection </a:t>
            </a:r>
            <a:endParaRPr lang="en-US" sz="1600" b="0" dirty="0"/>
          </a:p>
          <a:p>
            <a:pPr marL="0" indent="0" algn="just" defTabSz="180975">
              <a:spcAft>
                <a:spcPts val="0"/>
              </a:spcAft>
            </a:pPr>
            <a:r>
              <a:rPr lang="en-US" sz="1600" b="0" dirty="0"/>
              <a:t>										</a:t>
            </a:r>
            <a:r>
              <a:rPr lang="en-US" sz="1600" b="0" dirty="0" smtClean="0"/>
              <a:t>									ii</a:t>
            </a:r>
            <a:r>
              <a:rPr lang="en-US" sz="1600" b="0" dirty="0"/>
              <a:t>) the relative vaccine cost as compared 				    						     </a:t>
            </a:r>
            <a:r>
              <a:rPr lang="en-US" sz="1600" b="0" dirty="0" smtClean="0"/>
              <a:t>										 to </a:t>
            </a:r>
            <a:r>
              <a:rPr lang="en-US" sz="1600" b="0" dirty="0"/>
              <a:t>the value of a </a:t>
            </a:r>
            <a:r>
              <a:rPr lang="en-US" sz="1600" b="0" dirty="0" smtClean="0"/>
              <a:t>sheep</a:t>
            </a:r>
            <a:endParaRPr lang="en-US" sz="1600" b="0" dirty="0"/>
          </a:p>
          <a:p>
            <a:pPr marL="0" indent="0" algn="just" defTabSz="180975">
              <a:spcAft>
                <a:spcPts val="0"/>
              </a:spcAft>
            </a:pPr>
            <a:endParaRPr lang="en-US" sz="1600" b="0" dirty="0"/>
          </a:p>
          <a:p>
            <a:pPr algn="just" defTabSz="180975"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US" sz="1600" b="0" dirty="0"/>
          </a:p>
          <a:p>
            <a:pPr marL="180975" indent="-180975" algn="just" defTabSz="180975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600" b="0" dirty="0"/>
              <a:t>Study to compare vaccination of sheep with an AFTOVAXPUR DOE vaccine</a:t>
            </a:r>
          </a:p>
          <a:p>
            <a:pPr marL="0" indent="0" algn="just" defTabSz="180975">
              <a:spcAft>
                <a:spcPts val="0"/>
              </a:spcAft>
            </a:pPr>
            <a:r>
              <a:rPr lang="en-US" sz="1600" b="0" dirty="0"/>
              <a:t>								</a:t>
            </a:r>
            <a:r>
              <a:rPr lang="en-US" sz="1600" b="0" dirty="0" smtClean="0"/>
              <a:t>				ᴑ</a:t>
            </a:r>
            <a:r>
              <a:rPr lang="en-US" sz="1600" b="0" dirty="0"/>
              <a:t>	1 mL (half dose)</a:t>
            </a:r>
          </a:p>
          <a:p>
            <a:pPr marL="0" indent="0" algn="just" defTabSz="180975">
              <a:spcAft>
                <a:spcPts val="0"/>
              </a:spcAft>
            </a:pPr>
            <a:r>
              <a:rPr lang="en-US" sz="1600" b="0" dirty="0"/>
              <a:t> 								</a:t>
            </a:r>
            <a:r>
              <a:rPr lang="en-US" sz="1600" b="0" dirty="0" smtClean="0"/>
              <a:t>				ᴑ</a:t>
            </a:r>
            <a:r>
              <a:rPr lang="en-US" sz="1600" b="0" dirty="0"/>
              <a:t>	2 mL (full </a:t>
            </a:r>
            <a:r>
              <a:rPr lang="en-US" sz="1600" b="0" dirty="0" smtClean="0"/>
              <a:t>dose)</a:t>
            </a:r>
            <a:endParaRPr lang="en-US" sz="1600" b="0" dirty="0" smtClean="0">
              <a:solidFill>
                <a:srgbClr val="000000"/>
              </a:solidFill>
              <a:ea typeface="Calibri"/>
              <a:cs typeface="Calibri"/>
            </a:endParaRPr>
          </a:p>
          <a:p>
            <a:endParaRPr lang="en-US" sz="1600" b="0" dirty="0"/>
          </a:p>
        </p:txBody>
      </p:sp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smtClean="0"/>
              <a:t>Introduction</a:t>
            </a:r>
            <a:endParaRPr lang="en-US" sz="2400" dirty="0"/>
          </a:p>
        </p:txBody>
      </p:sp>
      <p:sp>
        <p:nvSpPr>
          <p:cNvPr id="4" name="Rectangle 3"/>
          <p:cNvSpPr/>
          <p:nvPr/>
        </p:nvSpPr>
        <p:spPr bwMode="auto">
          <a:xfrm>
            <a:off x="3923928" y="2132856"/>
            <a:ext cx="4824536" cy="72008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Stone Sans SC ITC TT-Semi" charset="0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5004048" y="4478400"/>
            <a:ext cx="20826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144C38"/>
                </a:solidFill>
                <a:latin typeface="+mn-lt"/>
              </a:rPr>
              <a:t>= registered claim</a:t>
            </a:r>
            <a:endParaRPr lang="en-US" sz="1600" dirty="0">
              <a:solidFill>
                <a:srgbClr val="144C38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73826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4"/>
          <p:cNvSpPr>
            <a:spLocks noChangeArrowheads="1"/>
          </p:cNvSpPr>
          <p:nvPr/>
        </p:nvSpPr>
        <p:spPr bwMode="auto">
          <a:xfrm>
            <a:off x="184150" y="-6350"/>
            <a:ext cx="77724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hlink"/>
              </a:buClr>
              <a:defRPr sz="2000" b="1">
                <a:solidFill>
                  <a:srgbClr val="144C38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bg2"/>
              </a:buClr>
              <a:buChar char="•"/>
              <a:defRPr>
                <a:solidFill>
                  <a:schemeClr val="bg2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Char char="•"/>
              <a:defRPr sz="16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hlink"/>
              </a:buClr>
              <a:buFont typeface="Times" pitchFamily="18" charset="0"/>
              <a:buChar char="•"/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</a:pPr>
            <a:r>
              <a:rPr lang="fr-FR" altLang="en-US" sz="3200" b="0" u="sng" dirty="0" err="1" smtClean="0">
                <a:solidFill>
                  <a:srgbClr val="8C0009"/>
                </a:solidFill>
              </a:rPr>
              <a:t>Thank</a:t>
            </a:r>
            <a:r>
              <a:rPr lang="fr-FR" altLang="en-US" sz="3200" b="0" u="sng" dirty="0" smtClean="0">
                <a:solidFill>
                  <a:srgbClr val="8C0009"/>
                </a:solidFill>
              </a:rPr>
              <a:t> </a:t>
            </a:r>
            <a:r>
              <a:rPr lang="fr-FR" altLang="en-US" sz="3200" b="0" u="sng" dirty="0" err="1" smtClean="0">
                <a:solidFill>
                  <a:srgbClr val="8C0009"/>
                </a:solidFill>
              </a:rPr>
              <a:t>you</a:t>
            </a:r>
            <a:endParaRPr lang="fr-FR" altLang="en-US" sz="3200" b="0" u="sng" dirty="0" smtClean="0">
              <a:solidFill>
                <a:srgbClr val="8C0009"/>
              </a:solidFill>
            </a:endParaRPr>
          </a:p>
        </p:txBody>
      </p:sp>
      <p:sp>
        <p:nvSpPr>
          <p:cNvPr id="5" name="Forme libre 4"/>
          <p:cNvSpPr/>
          <p:nvPr/>
        </p:nvSpPr>
        <p:spPr>
          <a:xfrm>
            <a:off x="3760644" y="4358394"/>
            <a:ext cx="423660" cy="1195426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882" h="1189855">
                <a:moveTo>
                  <a:pt x="244233" y="37412"/>
                </a:moveTo>
                <a:cubicBezTo>
                  <a:pt x="270509" y="112736"/>
                  <a:pt x="242482" y="412281"/>
                  <a:pt x="254744" y="552419"/>
                </a:cubicBezTo>
                <a:cubicBezTo>
                  <a:pt x="267006" y="692557"/>
                  <a:pt x="303792" y="802915"/>
                  <a:pt x="317806" y="878239"/>
                </a:cubicBezTo>
                <a:cubicBezTo>
                  <a:pt x="331820" y="953563"/>
                  <a:pt x="363350" y="962323"/>
                  <a:pt x="338826" y="1004364"/>
                </a:cubicBezTo>
                <a:cubicBezTo>
                  <a:pt x="314302" y="1046405"/>
                  <a:pt x="226716" y="1100709"/>
                  <a:pt x="170661" y="1130488"/>
                </a:cubicBezTo>
                <a:cubicBezTo>
                  <a:pt x="114606" y="1160267"/>
                  <a:pt x="18260" y="1207563"/>
                  <a:pt x="2495" y="1183039"/>
                </a:cubicBezTo>
                <a:cubicBezTo>
                  <a:pt x="-13270" y="1158515"/>
                  <a:pt x="49792" y="1023633"/>
                  <a:pt x="76068" y="983343"/>
                </a:cubicBezTo>
                <a:cubicBezTo>
                  <a:pt x="102344" y="943053"/>
                  <a:pt x="154896" y="1007867"/>
                  <a:pt x="160151" y="941301"/>
                </a:cubicBezTo>
                <a:cubicBezTo>
                  <a:pt x="165406" y="874735"/>
                  <a:pt x="118109" y="724088"/>
                  <a:pt x="107599" y="583950"/>
                </a:cubicBezTo>
                <a:cubicBezTo>
                  <a:pt x="97089" y="443812"/>
                  <a:pt x="74317" y="191564"/>
                  <a:pt x="97089" y="100474"/>
                </a:cubicBezTo>
                <a:cubicBezTo>
                  <a:pt x="119861" y="9384"/>
                  <a:pt x="217957" y="-37912"/>
                  <a:pt x="244233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orme libre 6"/>
          <p:cNvSpPr/>
          <p:nvPr/>
        </p:nvSpPr>
        <p:spPr>
          <a:xfrm>
            <a:off x="3366101" y="3999888"/>
            <a:ext cx="412178" cy="1124330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454" h="1119091">
                <a:moveTo>
                  <a:pt x="234051" y="37412"/>
                </a:moveTo>
                <a:cubicBezTo>
                  <a:pt x="260327" y="112736"/>
                  <a:pt x="232300" y="412281"/>
                  <a:pt x="244562" y="552419"/>
                </a:cubicBezTo>
                <a:cubicBezTo>
                  <a:pt x="256824" y="692557"/>
                  <a:pt x="293610" y="802915"/>
                  <a:pt x="307624" y="878239"/>
                </a:cubicBezTo>
                <a:cubicBezTo>
                  <a:pt x="321638" y="953563"/>
                  <a:pt x="354920" y="969330"/>
                  <a:pt x="328644" y="1004364"/>
                </a:cubicBezTo>
                <a:cubicBezTo>
                  <a:pt x="302368" y="1039398"/>
                  <a:pt x="204272" y="1070929"/>
                  <a:pt x="149969" y="1088446"/>
                </a:cubicBezTo>
                <a:cubicBezTo>
                  <a:pt x="95666" y="1105963"/>
                  <a:pt x="18588" y="1133991"/>
                  <a:pt x="2823" y="1109467"/>
                </a:cubicBezTo>
                <a:cubicBezTo>
                  <a:pt x="-12942" y="1084943"/>
                  <a:pt x="41362" y="1011371"/>
                  <a:pt x="65886" y="983343"/>
                </a:cubicBezTo>
                <a:cubicBezTo>
                  <a:pt x="90410" y="955315"/>
                  <a:pt x="144714" y="1007867"/>
                  <a:pt x="149969" y="941301"/>
                </a:cubicBezTo>
                <a:cubicBezTo>
                  <a:pt x="155224" y="874735"/>
                  <a:pt x="107927" y="724088"/>
                  <a:pt x="97417" y="583950"/>
                </a:cubicBezTo>
                <a:cubicBezTo>
                  <a:pt x="86907" y="443812"/>
                  <a:pt x="64135" y="191564"/>
                  <a:pt x="86907" y="100474"/>
                </a:cubicBezTo>
                <a:cubicBezTo>
                  <a:pt x="109679" y="9384"/>
                  <a:pt x="207775" y="-37912"/>
                  <a:pt x="234051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orme libre 7"/>
          <p:cNvSpPr/>
          <p:nvPr/>
        </p:nvSpPr>
        <p:spPr>
          <a:xfrm>
            <a:off x="5649113" y="4233498"/>
            <a:ext cx="538218" cy="1152594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  <a:gd name="connsiteX0" fmla="*/ 337547 w 441950"/>
              <a:gd name="connsiteY0" fmla="*/ 37412 h 1147223"/>
              <a:gd name="connsiteX1" fmla="*/ 348058 w 441950"/>
              <a:gd name="connsiteY1" fmla="*/ 552419 h 1147223"/>
              <a:gd name="connsiteX2" fmla="*/ 411120 w 441950"/>
              <a:gd name="connsiteY2" fmla="*/ 878239 h 1147223"/>
              <a:gd name="connsiteX3" fmla="*/ 432140 w 441950"/>
              <a:gd name="connsiteY3" fmla="*/ 1004364 h 1147223"/>
              <a:gd name="connsiteX4" fmla="*/ 253465 w 441950"/>
              <a:gd name="connsiteY4" fmla="*/ 1088446 h 1147223"/>
              <a:gd name="connsiteX5" fmla="*/ 1216 w 441950"/>
              <a:gd name="connsiteY5" fmla="*/ 1140998 h 1147223"/>
              <a:gd name="connsiteX6" fmla="*/ 169382 w 441950"/>
              <a:gd name="connsiteY6" fmla="*/ 983343 h 1147223"/>
              <a:gd name="connsiteX7" fmla="*/ 253465 w 441950"/>
              <a:gd name="connsiteY7" fmla="*/ 941301 h 1147223"/>
              <a:gd name="connsiteX8" fmla="*/ 200913 w 441950"/>
              <a:gd name="connsiteY8" fmla="*/ 583950 h 1147223"/>
              <a:gd name="connsiteX9" fmla="*/ 190403 w 441950"/>
              <a:gd name="connsiteY9" fmla="*/ 100474 h 1147223"/>
              <a:gd name="connsiteX10" fmla="*/ 337547 w 441950"/>
              <a:gd name="connsiteY10" fmla="*/ 37412 h 114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950" h="1147223">
                <a:moveTo>
                  <a:pt x="337547" y="37412"/>
                </a:moveTo>
                <a:cubicBezTo>
                  <a:pt x="363823" y="112736"/>
                  <a:pt x="335796" y="412281"/>
                  <a:pt x="348058" y="552419"/>
                </a:cubicBezTo>
                <a:cubicBezTo>
                  <a:pt x="360320" y="692557"/>
                  <a:pt x="397106" y="802915"/>
                  <a:pt x="411120" y="878239"/>
                </a:cubicBezTo>
                <a:cubicBezTo>
                  <a:pt x="425134" y="953563"/>
                  <a:pt x="458416" y="969330"/>
                  <a:pt x="432140" y="1004364"/>
                </a:cubicBezTo>
                <a:cubicBezTo>
                  <a:pt x="405864" y="1039398"/>
                  <a:pt x="325286" y="1065674"/>
                  <a:pt x="253465" y="1088446"/>
                </a:cubicBezTo>
                <a:cubicBezTo>
                  <a:pt x="181644" y="1111218"/>
                  <a:pt x="16981" y="1165522"/>
                  <a:pt x="1216" y="1140998"/>
                </a:cubicBezTo>
                <a:cubicBezTo>
                  <a:pt x="-14549" y="1116474"/>
                  <a:pt x="127341" y="1016626"/>
                  <a:pt x="169382" y="983343"/>
                </a:cubicBezTo>
                <a:cubicBezTo>
                  <a:pt x="211424" y="950060"/>
                  <a:pt x="248210" y="1007867"/>
                  <a:pt x="253465" y="941301"/>
                </a:cubicBezTo>
                <a:cubicBezTo>
                  <a:pt x="258720" y="874735"/>
                  <a:pt x="211423" y="724088"/>
                  <a:pt x="200913" y="583950"/>
                </a:cubicBezTo>
                <a:cubicBezTo>
                  <a:pt x="190403" y="443812"/>
                  <a:pt x="167631" y="191564"/>
                  <a:pt x="190403" y="100474"/>
                </a:cubicBezTo>
                <a:cubicBezTo>
                  <a:pt x="213175" y="9384"/>
                  <a:pt x="311271" y="-37912"/>
                  <a:pt x="337547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orme libre 8"/>
          <p:cNvSpPr/>
          <p:nvPr/>
        </p:nvSpPr>
        <p:spPr>
          <a:xfrm>
            <a:off x="5161301" y="3926097"/>
            <a:ext cx="538218" cy="1152594"/>
          </a:xfrm>
          <a:custGeom>
            <a:avLst/>
            <a:gdLst>
              <a:gd name="connsiteX0" fmla="*/ 168193 w 271842"/>
              <a:gd name="connsiteY0" fmla="*/ 37412 h 1130590"/>
              <a:gd name="connsiteX1" fmla="*/ 178704 w 271842"/>
              <a:gd name="connsiteY1" fmla="*/ 552419 h 1130590"/>
              <a:gd name="connsiteX2" fmla="*/ 241766 w 271842"/>
              <a:gd name="connsiteY2" fmla="*/ 878239 h 1130590"/>
              <a:gd name="connsiteX3" fmla="*/ 262786 w 271842"/>
              <a:gd name="connsiteY3" fmla="*/ 1004364 h 1130590"/>
              <a:gd name="connsiteX4" fmla="*/ 94621 w 271842"/>
              <a:gd name="connsiteY4" fmla="*/ 1130488 h 1130590"/>
              <a:gd name="connsiteX5" fmla="*/ 28 w 271842"/>
              <a:gd name="connsiteY5" fmla="*/ 983343 h 1130590"/>
              <a:gd name="connsiteX6" fmla="*/ 84111 w 271842"/>
              <a:gd name="connsiteY6" fmla="*/ 941301 h 1130590"/>
              <a:gd name="connsiteX7" fmla="*/ 31559 w 271842"/>
              <a:gd name="connsiteY7" fmla="*/ 583950 h 1130590"/>
              <a:gd name="connsiteX8" fmla="*/ 21049 w 271842"/>
              <a:gd name="connsiteY8" fmla="*/ 100474 h 1130590"/>
              <a:gd name="connsiteX9" fmla="*/ 168193 w 271842"/>
              <a:gd name="connsiteY9" fmla="*/ 37412 h 1130590"/>
              <a:gd name="connsiteX0" fmla="*/ 244233 w 347882"/>
              <a:gd name="connsiteY0" fmla="*/ 37412 h 1189855"/>
              <a:gd name="connsiteX1" fmla="*/ 254744 w 347882"/>
              <a:gd name="connsiteY1" fmla="*/ 552419 h 1189855"/>
              <a:gd name="connsiteX2" fmla="*/ 317806 w 347882"/>
              <a:gd name="connsiteY2" fmla="*/ 878239 h 1189855"/>
              <a:gd name="connsiteX3" fmla="*/ 338826 w 347882"/>
              <a:gd name="connsiteY3" fmla="*/ 1004364 h 1189855"/>
              <a:gd name="connsiteX4" fmla="*/ 170661 w 347882"/>
              <a:gd name="connsiteY4" fmla="*/ 1130488 h 1189855"/>
              <a:gd name="connsiteX5" fmla="*/ 2495 w 347882"/>
              <a:gd name="connsiteY5" fmla="*/ 1183039 h 1189855"/>
              <a:gd name="connsiteX6" fmla="*/ 76068 w 347882"/>
              <a:gd name="connsiteY6" fmla="*/ 983343 h 1189855"/>
              <a:gd name="connsiteX7" fmla="*/ 160151 w 347882"/>
              <a:gd name="connsiteY7" fmla="*/ 941301 h 1189855"/>
              <a:gd name="connsiteX8" fmla="*/ 107599 w 347882"/>
              <a:gd name="connsiteY8" fmla="*/ 583950 h 1189855"/>
              <a:gd name="connsiteX9" fmla="*/ 97089 w 347882"/>
              <a:gd name="connsiteY9" fmla="*/ 100474 h 1189855"/>
              <a:gd name="connsiteX10" fmla="*/ 244233 w 347882"/>
              <a:gd name="connsiteY10" fmla="*/ 37412 h 1189855"/>
              <a:gd name="connsiteX0" fmla="*/ 234051 w 337700"/>
              <a:gd name="connsiteY0" fmla="*/ 37412 h 1138314"/>
              <a:gd name="connsiteX1" fmla="*/ 244562 w 337700"/>
              <a:gd name="connsiteY1" fmla="*/ 552419 h 1138314"/>
              <a:gd name="connsiteX2" fmla="*/ 307624 w 337700"/>
              <a:gd name="connsiteY2" fmla="*/ 878239 h 1138314"/>
              <a:gd name="connsiteX3" fmla="*/ 328644 w 337700"/>
              <a:gd name="connsiteY3" fmla="*/ 1004364 h 1138314"/>
              <a:gd name="connsiteX4" fmla="*/ 160479 w 337700"/>
              <a:gd name="connsiteY4" fmla="*/ 1130488 h 1138314"/>
              <a:gd name="connsiteX5" fmla="*/ 2823 w 337700"/>
              <a:gd name="connsiteY5" fmla="*/ 1109467 h 1138314"/>
              <a:gd name="connsiteX6" fmla="*/ 65886 w 337700"/>
              <a:gd name="connsiteY6" fmla="*/ 983343 h 1138314"/>
              <a:gd name="connsiteX7" fmla="*/ 149969 w 337700"/>
              <a:gd name="connsiteY7" fmla="*/ 941301 h 1138314"/>
              <a:gd name="connsiteX8" fmla="*/ 97417 w 337700"/>
              <a:gd name="connsiteY8" fmla="*/ 583950 h 1138314"/>
              <a:gd name="connsiteX9" fmla="*/ 86907 w 337700"/>
              <a:gd name="connsiteY9" fmla="*/ 100474 h 1138314"/>
              <a:gd name="connsiteX10" fmla="*/ 234051 w 337700"/>
              <a:gd name="connsiteY10" fmla="*/ 37412 h 1138314"/>
              <a:gd name="connsiteX0" fmla="*/ 234051 w 338454"/>
              <a:gd name="connsiteY0" fmla="*/ 37412 h 1119091"/>
              <a:gd name="connsiteX1" fmla="*/ 244562 w 338454"/>
              <a:gd name="connsiteY1" fmla="*/ 552419 h 1119091"/>
              <a:gd name="connsiteX2" fmla="*/ 307624 w 338454"/>
              <a:gd name="connsiteY2" fmla="*/ 878239 h 1119091"/>
              <a:gd name="connsiteX3" fmla="*/ 328644 w 338454"/>
              <a:gd name="connsiteY3" fmla="*/ 1004364 h 1119091"/>
              <a:gd name="connsiteX4" fmla="*/ 149969 w 338454"/>
              <a:gd name="connsiteY4" fmla="*/ 1088446 h 1119091"/>
              <a:gd name="connsiteX5" fmla="*/ 2823 w 338454"/>
              <a:gd name="connsiteY5" fmla="*/ 1109467 h 1119091"/>
              <a:gd name="connsiteX6" fmla="*/ 65886 w 338454"/>
              <a:gd name="connsiteY6" fmla="*/ 983343 h 1119091"/>
              <a:gd name="connsiteX7" fmla="*/ 149969 w 338454"/>
              <a:gd name="connsiteY7" fmla="*/ 941301 h 1119091"/>
              <a:gd name="connsiteX8" fmla="*/ 97417 w 338454"/>
              <a:gd name="connsiteY8" fmla="*/ 583950 h 1119091"/>
              <a:gd name="connsiteX9" fmla="*/ 86907 w 338454"/>
              <a:gd name="connsiteY9" fmla="*/ 100474 h 1119091"/>
              <a:gd name="connsiteX10" fmla="*/ 234051 w 338454"/>
              <a:gd name="connsiteY10" fmla="*/ 37412 h 1119091"/>
              <a:gd name="connsiteX0" fmla="*/ 337547 w 441950"/>
              <a:gd name="connsiteY0" fmla="*/ 37412 h 1147223"/>
              <a:gd name="connsiteX1" fmla="*/ 348058 w 441950"/>
              <a:gd name="connsiteY1" fmla="*/ 552419 h 1147223"/>
              <a:gd name="connsiteX2" fmla="*/ 411120 w 441950"/>
              <a:gd name="connsiteY2" fmla="*/ 878239 h 1147223"/>
              <a:gd name="connsiteX3" fmla="*/ 432140 w 441950"/>
              <a:gd name="connsiteY3" fmla="*/ 1004364 h 1147223"/>
              <a:gd name="connsiteX4" fmla="*/ 253465 w 441950"/>
              <a:gd name="connsiteY4" fmla="*/ 1088446 h 1147223"/>
              <a:gd name="connsiteX5" fmla="*/ 1216 w 441950"/>
              <a:gd name="connsiteY5" fmla="*/ 1140998 h 1147223"/>
              <a:gd name="connsiteX6" fmla="*/ 169382 w 441950"/>
              <a:gd name="connsiteY6" fmla="*/ 983343 h 1147223"/>
              <a:gd name="connsiteX7" fmla="*/ 253465 w 441950"/>
              <a:gd name="connsiteY7" fmla="*/ 941301 h 1147223"/>
              <a:gd name="connsiteX8" fmla="*/ 200913 w 441950"/>
              <a:gd name="connsiteY8" fmla="*/ 583950 h 1147223"/>
              <a:gd name="connsiteX9" fmla="*/ 190403 w 441950"/>
              <a:gd name="connsiteY9" fmla="*/ 100474 h 1147223"/>
              <a:gd name="connsiteX10" fmla="*/ 337547 w 441950"/>
              <a:gd name="connsiteY10" fmla="*/ 37412 h 1147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950" h="1147223">
                <a:moveTo>
                  <a:pt x="337547" y="37412"/>
                </a:moveTo>
                <a:cubicBezTo>
                  <a:pt x="363823" y="112736"/>
                  <a:pt x="335796" y="412281"/>
                  <a:pt x="348058" y="552419"/>
                </a:cubicBezTo>
                <a:cubicBezTo>
                  <a:pt x="360320" y="692557"/>
                  <a:pt x="397106" y="802915"/>
                  <a:pt x="411120" y="878239"/>
                </a:cubicBezTo>
                <a:cubicBezTo>
                  <a:pt x="425134" y="953563"/>
                  <a:pt x="458416" y="969330"/>
                  <a:pt x="432140" y="1004364"/>
                </a:cubicBezTo>
                <a:cubicBezTo>
                  <a:pt x="405864" y="1039398"/>
                  <a:pt x="325286" y="1065674"/>
                  <a:pt x="253465" y="1088446"/>
                </a:cubicBezTo>
                <a:cubicBezTo>
                  <a:pt x="181644" y="1111218"/>
                  <a:pt x="16981" y="1165522"/>
                  <a:pt x="1216" y="1140998"/>
                </a:cubicBezTo>
                <a:cubicBezTo>
                  <a:pt x="-14549" y="1116474"/>
                  <a:pt x="127341" y="1016626"/>
                  <a:pt x="169382" y="983343"/>
                </a:cubicBezTo>
                <a:cubicBezTo>
                  <a:pt x="211424" y="950060"/>
                  <a:pt x="248210" y="1007867"/>
                  <a:pt x="253465" y="941301"/>
                </a:cubicBezTo>
                <a:cubicBezTo>
                  <a:pt x="258720" y="874735"/>
                  <a:pt x="211423" y="724088"/>
                  <a:pt x="200913" y="583950"/>
                </a:cubicBezTo>
                <a:cubicBezTo>
                  <a:pt x="190403" y="443812"/>
                  <a:pt x="167631" y="191564"/>
                  <a:pt x="190403" y="100474"/>
                </a:cubicBezTo>
                <a:cubicBezTo>
                  <a:pt x="213175" y="9384"/>
                  <a:pt x="311271" y="-37912"/>
                  <a:pt x="337547" y="3741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rme libre 3"/>
          <p:cNvSpPr/>
          <p:nvPr/>
        </p:nvSpPr>
        <p:spPr>
          <a:xfrm>
            <a:off x="3323474" y="1570368"/>
            <a:ext cx="3576155" cy="3027234"/>
          </a:xfrm>
          <a:custGeom>
            <a:avLst/>
            <a:gdLst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74046 h 3013127"/>
              <a:gd name="connsiteX3" fmla="*/ 601026 w 2934323"/>
              <a:gd name="connsiteY3" fmla="*/ 426598 h 3013127"/>
              <a:gd name="connsiteX4" fmla="*/ 622047 w 2934323"/>
              <a:gd name="connsiteY4" fmla="*/ 132308 h 3013127"/>
              <a:gd name="connsiteX5" fmla="*/ 832254 w 2934323"/>
              <a:gd name="connsiteY5" fmla="*/ 6184 h 3013127"/>
              <a:gd name="connsiteX6" fmla="*/ 968888 w 2934323"/>
              <a:gd name="connsiteY6" fmla="*/ 37715 h 3013127"/>
              <a:gd name="connsiteX7" fmla="*/ 1147564 w 2934323"/>
              <a:gd name="connsiteY7" fmla="*/ 195370 h 3013127"/>
              <a:gd name="connsiteX8" fmla="*/ 1305219 w 2934323"/>
              <a:gd name="connsiteY8" fmla="*/ 27204 h 3013127"/>
              <a:gd name="connsiteX9" fmla="*/ 1504916 w 2934323"/>
              <a:gd name="connsiteY9" fmla="*/ 16694 h 3013127"/>
              <a:gd name="connsiteX10" fmla="*/ 1673082 w 2934323"/>
              <a:gd name="connsiteY10" fmla="*/ 163839 h 3013127"/>
              <a:gd name="connsiteX11" fmla="*/ 1704613 w 2934323"/>
              <a:gd name="connsiteY11" fmla="*/ 289963 h 3013127"/>
              <a:gd name="connsiteX12" fmla="*/ 1914819 w 2934323"/>
              <a:gd name="connsiteY12" fmla="*/ 90266 h 3013127"/>
              <a:gd name="connsiteX13" fmla="*/ 2082985 w 2934323"/>
              <a:gd name="connsiteY13" fmla="*/ 153329 h 3013127"/>
              <a:gd name="connsiteX14" fmla="*/ 2156557 w 2934323"/>
              <a:gd name="connsiteY14" fmla="*/ 321494 h 3013127"/>
              <a:gd name="connsiteX15" fmla="*/ 2114516 w 2934323"/>
              <a:gd name="connsiteY15" fmla="*/ 426598 h 3013127"/>
              <a:gd name="connsiteX16" fmla="*/ 2398295 w 2934323"/>
              <a:gd name="connsiteY16" fmla="*/ 374046 h 3013127"/>
              <a:gd name="connsiteX17" fmla="*/ 2482378 w 2934323"/>
              <a:gd name="connsiteY17" fmla="*/ 521191 h 3013127"/>
              <a:gd name="connsiteX18" fmla="*/ 2398295 w 2934323"/>
              <a:gd name="connsiteY18" fmla="*/ 762929 h 3013127"/>
              <a:gd name="connsiteX19" fmla="*/ 2576971 w 2934323"/>
              <a:gd name="connsiteY19" fmla="*/ 762929 h 3013127"/>
              <a:gd name="connsiteX20" fmla="*/ 2766157 w 2934323"/>
              <a:gd name="connsiteY20" fmla="*/ 889053 h 3013127"/>
              <a:gd name="connsiteX21" fmla="*/ 2692585 w 2934323"/>
              <a:gd name="connsiteY21" fmla="*/ 1099260 h 3013127"/>
              <a:gd name="connsiteX22" fmla="*/ 2566461 w 2934323"/>
              <a:gd name="connsiteY22" fmla="*/ 1204363 h 3013127"/>
              <a:gd name="connsiteX23" fmla="*/ 2860751 w 2934323"/>
              <a:gd name="connsiteY23" fmla="*/ 1235894 h 3013127"/>
              <a:gd name="connsiteX24" fmla="*/ 2934323 w 2934323"/>
              <a:gd name="connsiteY24" fmla="*/ 1425080 h 3013127"/>
              <a:gd name="connsiteX25" fmla="*/ 2787178 w 2934323"/>
              <a:gd name="connsiteY25" fmla="*/ 1572225 h 3013127"/>
              <a:gd name="connsiteX26" fmla="*/ 2661054 w 2934323"/>
              <a:gd name="connsiteY26" fmla="*/ 1645798 h 3013127"/>
              <a:gd name="connsiteX27" fmla="*/ 2797688 w 2934323"/>
              <a:gd name="connsiteY27" fmla="*/ 1803453 h 3013127"/>
              <a:gd name="connsiteX28" fmla="*/ 2829219 w 2934323"/>
              <a:gd name="connsiteY28" fmla="*/ 1992639 h 3013127"/>
              <a:gd name="connsiteX29" fmla="*/ 2545440 w 2934323"/>
              <a:gd name="connsiteY29" fmla="*/ 2055701 h 3013127"/>
              <a:gd name="connsiteX30" fmla="*/ 2713606 w 2934323"/>
              <a:gd name="connsiteY30" fmla="*/ 2244887 h 3013127"/>
              <a:gd name="connsiteX31" fmla="*/ 2682075 w 2934323"/>
              <a:gd name="connsiteY31" fmla="*/ 2360501 h 3013127"/>
              <a:gd name="connsiteX32" fmla="*/ 2534930 w 2934323"/>
              <a:gd name="connsiteY32" fmla="*/ 2402542 h 3013127"/>
              <a:gd name="connsiteX33" fmla="*/ 2387785 w 2934323"/>
              <a:gd name="connsiteY33" fmla="*/ 2392032 h 3013127"/>
              <a:gd name="connsiteX34" fmla="*/ 2461357 w 2934323"/>
              <a:gd name="connsiteY34" fmla="*/ 2560198 h 3013127"/>
              <a:gd name="connsiteX35" fmla="*/ 2356254 w 2934323"/>
              <a:gd name="connsiteY35" fmla="*/ 2728363 h 3013127"/>
              <a:gd name="connsiteX36" fmla="*/ 2209109 w 2934323"/>
              <a:gd name="connsiteY36" fmla="*/ 2749384 h 3013127"/>
              <a:gd name="connsiteX37" fmla="*/ 2125026 w 2934323"/>
              <a:gd name="connsiteY37" fmla="*/ 2654791 h 3013127"/>
              <a:gd name="connsiteX38" fmla="*/ 2104006 w 2934323"/>
              <a:gd name="connsiteY38" fmla="*/ 2843977 h 3013127"/>
              <a:gd name="connsiteX39" fmla="*/ 1956861 w 2934323"/>
              <a:gd name="connsiteY39" fmla="*/ 2886018 h 3013127"/>
              <a:gd name="connsiteX40" fmla="*/ 1788695 w 2934323"/>
              <a:gd name="connsiteY40" fmla="*/ 2728363 h 3013127"/>
              <a:gd name="connsiteX41" fmla="*/ 1736144 w 2934323"/>
              <a:gd name="connsiteY41" fmla="*/ 2907039 h 3013127"/>
              <a:gd name="connsiteX42" fmla="*/ 1620530 w 2934323"/>
              <a:gd name="connsiteY42" fmla="*/ 2970101 h 3013127"/>
              <a:gd name="connsiteX43" fmla="*/ 1441854 w 2934323"/>
              <a:gd name="connsiteY43" fmla="*/ 2907039 h 3013127"/>
              <a:gd name="connsiteX44" fmla="*/ 1410323 w 2934323"/>
              <a:gd name="connsiteY44" fmla="*/ 2791425 h 3013127"/>
              <a:gd name="connsiteX45" fmla="*/ 1347261 w 2934323"/>
              <a:gd name="connsiteY45" fmla="*/ 2980611 h 3013127"/>
              <a:gd name="connsiteX46" fmla="*/ 1179095 w 2934323"/>
              <a:gd name="connsiteY46" fmla="*/ 3012142 h 3013127"/>
              <a:gd name="connsiteX47" fmla="*/ 1095013 w 2934323"/>
              <a:gd name="connsiteY47" fmla="*/ 2970101 h 3013127"/>
              <a:gd name="connsiteX48" fmla="*/ 1073992 w 2934323"/>
              <a:gd name="connsiteY48" fmla="*/ 2812446 h 3013127"/>
              <a:gd name="connsiteX49" fmla="*/ 937357 w 2934323"/>
              <a:gd name="connsiteY49" fmla="*/ 2970101 h 3013127"/>
              <a:gd name="connsiteX50" fmla="*/ 800723 w 2934323"/>
              <a:gd name="connsiteY50" fmla="*/ 2980611 h 3013127"/>
              <a:gd name="connsiteX51" fmla="*/ 716640 w 2934323"/>
              <a:gd name="connsiteY51" fmla="*/ 2854487 h 3013127"/>
              <a:gd name="connsiteX52" fmla="*/ 706130 w 2934323"/>
              <a:gd name="connsiteY52" fmla="*/ 2728363 h 3013127"/>
              <a:gd name="connsiteX53" fmla="*/ 548475 w 2934323"/>
              <a:gd name="connsiteY53" fmla="*/ 2833466 h 3013127"/>
              <a:gd name="connsiteX54" fmla="*/ 422351 w 2934323"/>
              <a:gd name="connsiteY54" fmla="*/ 2854487 h 3013127"/>
              <a:gd name="connsiteX55" fmla="*/ 369799 w 2934323"/>
              <a:gd name="connsiteY55" fmla="*/ 2696832 h 3013127"/>
              <a:gd name="connsiteX56" fmla="*/ 390819 w 2934323"/>
              <a:gd name="connsiteY56" fmla="*/ 2612749 h 3013127"/>
              <a:gd name="connsiteX57" fmla="*/ 191123 w 2934323"/>
              <a:gd name="connsiteY57" fmla="*/ 2633770 h 3013127"/>
              <a:gd name="connsiteX58" fmla="*/ 138571 w 2934323"/>
              <a:gd name="connsiteY58" fmla="*/ 2528666 h 3013127"/>
              <a:gd name="connsiteX59" fmla="*/ 180613 w 2934323"/>
              <a:gd name="connsiteY59" fmla="*/ 2349991 h 3013127"/>
              <a:gd name="connsiteX60" fmla="*/ 96530 w 2934323"/>
              <a:gd name="connsiteY60" fmla="*/ 2339480 h 3013127"/>
              <a:gd name="connsiteX61" fmla="*/ 1937 w 2934323"/>
              <a:gd name="connsiteY61" fmla="*/ 2265908 h 3013127"/>
              <a:gd name="connsiteX62" fmla="*/ 33468 w 2934323"/>
              <a:gd name="connsiteY62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74046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545440 w 2934323"/>
              <a:gd name="connsiteY30" fmla="*/ 2055701 h 3013127"/>
              <a:gd name="connsiteX31" fmla="*/ 2713606 w 2934323"/>
              <a:gd name="connsiteY31" fmla="*/ 2244887 h 3013127"/>
              <a:gd name="connsiteX32" fmla="*/ 2682075 w 2934323"/>
              <a:gd name="connsiteY32" fmla="*/ 2360501 h 3013127"/>
              <a:gd name="connsiteX33" fmla="*/ 2534930 w 2934323"/>
              <a:gd name="connsiteY33" fmla="*/ 2402542 h 3013127"/>
              <a:gd name="connsiteX34" fmla="*/ 2387785 w 2934323"/>
              <a:gd name="connsiteY34" fmla="*/ 2392032 h 3013127"/>
              <a:gd name="connsiteX35" fmla="*/ 2461357 w 2934323"/>
              <a:gd name="connsiteY35" fmla="*/ 2560198 h 3013127"/>
              <a:gd name="connsiteX36" fmla="*/ 2356254 w 2934323"/>
              <a:gd name="connsiteY36" fmla="*/ 2728363 h 3013127"/>
              <a:gd name="connsiteX37" fmla="*/ 2209109 w 2934323"/>
              <a:gd name="connsiteY37" fmla="*/ 2749384 h 3013127"/>
              <a:gd name="connsiteX38" fmla="*/ 2125026 w 2934323"/>
              <a:gd name="connsiteY38" fmla="*/ 2654791 h 3013127"/>
              <a:gd name="connsiteX39" fmla="*/ 2104006 w 2934323"/>
              <a:gd name="connsiteY39" fmla="*/ 2843977 h 3013127"/>
              <a:gd name="connsiteX40" fmla="*/ 1956861 w 2934323"/>
              <a:gd name="connsiteY40" fmla="*/ 2886018 h 3013127"/>
              <a:gd name="connsiteX41" fmla="*/ 1788695 w 2934323"/>
              <a:gd name="connsiteY41" fmla="*/ 2728363 h 3013127"/>
              <a:gd name="connsiteX42" fmla="*/ 1736144 w 2934323"/>
              <a:gd name="connsiteY42" fmla="*/ 2907039 h 3013127"/>
              <a:gd name="connsiteX43" fmla="*/ 1620530 w 2934323"/>
              <a:gd name="connsiteY43" fmla="*/ 2970101 h 3013127"/>
              <a:gd name="connsiteX44" fmla="*/ 1441854 w 2934323"/>
              <a:gd name="connsiteY44" fmla="*/ 2907039 h 3013127"/>
              <a:gd name="connsiteX45" fmla="*/ 1410323 w 2934323"/>
              <a:gd name="connsiteY45" fmla="*/ 2791425 h 3013127"/>
              <a:gd name="connsiteX46" fmla="*/ 1347261 w 2934323"/>
              <a:gd name="connsiteY46" fmla="*/ 2980611 h 3013127"/>
              <a:gd name="connsiteX47" fmla="*/ 1179095 w 2934323"/>
              <a:gd name="connsiteY47" fmla="*/ 3012142 h 3013127"/>
              <a:gd name="connsiteX48" fmla="*/ 1095013 w 2934323"/>
              <a:gd name="connsiteY48" fmla="*/ 2970101 h 3013127"/>
              <a:gd name="connsiteX49" fmla="*/ 1073992 w 2934323"/>
              <a:gd name="connsiteY49" fmla="*/ 2812446 h 3013127"/>
              <a:gd name="connsiteX50" fmla="*/ 937357 w 2934323"/>
              <a:gd name="connsiteY50" fmla="*/ 2970101 h 3013127"/>
              <a:gd name="connsiteX51" fmla="*/ 800723 w 2934323"/>
              <a:gd name="connsiteY51" fmla="*/ 2980611 h 3013127"/>
              <a:gd name="connsiteX52" fmla="*/ 716640 w 2934323"/>
              <a:gd name="connsiteY52" fmla="*/ 2854487 h 3013127"/>
              <a:gd name="connsiteX53" fmla="*/ 706130 w 2934323"/>
              <a:gd name="connsiteY53" fmla="*/ 2728363 h 3013127"/>
              <a:gd name="connsiteX54" fmla="*/ 548475 w 2934323"/>
              <a:gd name="connsiteY54" fmla="*/ 2833466 h 3013127"/>
              <a:gd name="connsiteX55" fmla="*/ 422351 w 2934323"/>
              <a:gd name="connsiteY55" fmla="*/ 2854487 h 3013127"/>
              <a:gd name="connsiteX56" fmla="*/ 369799 w 2934323"/>
              <a:gd name="connsiteY56" fmla="*/ 2696832 h 3013127"/>
              <a:gd name="connsiteX57" fmla="*/ 390819 w 2934323"/>
              <a:gd name="connsiteY57" fmla="*/ 2612749 h 3013127"/>
              <a:gd name="connsiteX58" fmla="*/ 191123 w 2934323"/>
              <a:gd name="connsiteY58" fmla="*/ 2633770 h 3013127"/>
              <a:gd name="connsiteX59" fmla="*/ 138571 w 2934323"/>
              <a:gd name="connsiteY59" fmla="*/ 2528666 h 3013127"/>
              <a:gd name="connsiteX60" fmla="*/ 180613 w 2934323"/>
              <a:gd name="connsiteY60" fmla="*/ 2349991 h 3013127"/>
              <a:gd name="connsiteX61" fmla="*/ 96530 w 2934323"/>
              <a:gd name="connsiteY61" fmla="*/ 2339480 h 3013127"/>
              <a:gd name="connsiteX62" fmla="*/ 1937 w 2934323"/>
              <a:gd name="connsiteY62" fmla="*/ 2265908 h 3013127"/>
              <a:gd name="connsiteX63" fmla="*/ 33468 w 2934323"/>
              <a:gd name="connsiteY63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00474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545440 w 2934323"/>
              <a:gd name="connsiteY30" fmla="*/ 2055701 h 3013127"/>
              <a:gd name="connsiteX31" fmla="*/ 2713606 w 2934323"/>
              <a:gd name="connsiteY31" fmla="*/ 2244887 h 3013127"/>
              <a:gd name="connsiteX32" fmla="*/ 2682075 w 2934323"/>
              <a:gd name="connsiteY32" fmla="*/ 2360501 h 3013127"/>
              <a:gd name="connsiteX33" fmla="*/ 2534930 w 2934323"/>
              <a:gd name="connsiteY33" fmla="*/ 2402542 h 3013127"/>
              <a:gd name="connsiteX34" fmla="*/ 2387785 w 2934323"/>
              <a:gd name="connsiteY34" fmla="*/ 2392032 h 3013127"/>
              <a:gd name="connsiteX35" fmla="*/ 2461357 w 2934323"/>
              <a:gd name="connsiteY35" fmla="*/ 2560198 h 3013127"/>
              <a:gd name="connsiteX36" fmla="*/ 2356254 w 2934323"/>
              <a:gd name="connsiteY36" fmla="*/ 2728363 h 3013127"/>
              <a:gd name="connsiteX37" fmla="*/ 2209109 w 2934323"/>
              <a:gd name="connsiteY37" fmla="*/ 2749384 h 3013127"/>
              <a:gd name="connsiteX38" fmla="*/ 2125026 w 2934323"/>
              <a:gd name="connsiteY38" fmla="*/ 2654791 h 3013127"/>
              <a:gd name="connsiteX39" fmla="*/ 2104006 w 2934323"/>
              <a:gd name="connsiteY39" fmla="*/ 2843977 h 3013127"/>
              <a:gd name="connsiteX40" fmla="*/ 1956861 w 2934323"/>
              <a:gd name="connsiteY40" fmla="*/ 2886018 h 3013127"/>
              <a:gd name="connsiteX41" fmla="*/ 1788695 w 2934323"/>
              <a:gd name="connsiteY41" fmla="*/ 2728363 h 3013127"/>
              <a:gd name="connsiteX42" fmla="*/ 1736144 w 2934323"/>
              <a:gd name="connsiteY42" fmla="*/ 2907039 h 3013127"/>
              <a:gd name="connsiteX43" fmla="*/ 1620530 w 2934323"/>
              <a:gd name="connsiteY43" fmla="*/ 2970101 h 3013127"/>
              <a:gd name="connsiteX44" fmla="*/ 1441854 w 2934323"/>
              <a:gd name="connsiteY44" fmla="*/ 2907039 h 3013127"/>
              <a:gd name="connsiteX45" fmla="*/ 1410323 w 2934323"/>
              <a:gd name="connsiteY45" fmla="*/ 2791425 h 3013127"/>
              <a:gd name="connsiteX46" fmla="*/ 1347261 w 2934323"/>
              <a:gd name="connsiteY46" fmla="*/ 2980611 h 3013127"/>
              <a:gd name="connsiteX47" fmla="*/ 1179095 w 2934323"/>
              <a:gd name="connsiteY47" fmla="*/ 3012142 h 3013127"/>
              <a:gd name="connsiteX48" fmla="*/ 1095013 w 2934323"/>
              <a:gd name="connsiteY48" fmla="*/ 2970101 h 3013127"/>
              <a:gd name="connsiteX49" fmla="*/ 1073992 w 2934323"/>
              <a:gd name="connsiteY49" fmla="*/ 2812446 h 3013127"/>
              <a:gd name="connsiteX50" fmla="*/ 937357 w 2934323"/>
              <a:gd name="connsiteY50" fmla="*/ 2970101 h 3013127"/>
              <a:gd name="connsiteX51" fmla="*/ 800723 w 2934323"/>
              <a:gd name="connsiteY51" fmla="*/ 2980611 h 3013127"/>
              <a:gd name="connsiteX52" fmla="*/ 716640 w 2934323"/>
              <a:gd name="connsiteY52" fmla="*/ 2854487 h 3013127"/>
              <a:gd name="connsiteX53" fmla="*/ 706130 w 2934323"/>
              <a:gd name="connsiteY53" fmla="*/ 2728363 h 3013127"/>
              <a:gd name="connsiteX54" fmla="*/ 548475 w 2934323"/>
              <a:gd name="connsiteY54" fmla="*/ 2833466 h 3013127"/>
              <a:gd name="connsiteX55" fmla="*/ 422351 w 2934323"/>
              <a:gd name="connsiteY55" fmla="*/ 2854487 h 3013127"/>
              <a:gd name="connsiteX56" fmla="*/ 369799 w 2934323"/>
              <a:gd name="connsiteY56" fmla="*/ 2696832 h 3013127"/>
              <a:gd name="connsiteX57" fmla="*/ 390819 w 2934323"/>
              <a:gd name="connsiteY57" fmla="*/ 2612749 h 3013127"/>
              <a:gd name="connsiteX58" fmla="*/ 191123 w 2934323"/>
              <a:gd name="connsiteY58" fmla="*/ 2633770 h 3013127"/>
              <a:gd name="connsiteX59" fmla="*/ 138571 w 2934323"/>
              <a:gd name="connsiteY59" fmla="*/ 2528666 h 3013127"/>
              <a:gd name="connsiteX60" fmla="*/ 180613 w 2934323"/>
              <a:gd name="connsiteY60" fmla="*/ 2349991 h 3013127"/>
              <a:gd name="connsiteX61" fmla="*/ 96530 w 2934323"/>
              <a:gd name="connsiteY61" fmla="*/ 2339480 h 3013127"/>
              <a:gd name="connsiteX62" fmla="*/ 1937 w 2934323"/>
              <a:gd name="connsiteY62" fmla="*/ 2265908 h 3013127"/>
              <a:gd name="connsiteX63" fmla="*/ 33468 w 2934323"/>
              <a:gd name="connsiteY63" fmla="*/ 584253 h 3013127"/>
              <a:gd name="connsiteX0" fmla="*/ 33468 w 2934323"/>
              <a:gd name="connsiteY0" fmla="*/ 584253 h 3013127"/>
              <a:gd name="connsiteX1" fmla="*/ 107040 w 2934323"/>
              <a:gd name="connsiteY1" fmla="*/ 405577 h 3013127"/>
              <a:gd name="connsiteX2" fmla="*/ 243675 w 2934323"/>
              <a:gd name="connsiteY2" fmla="*/ 300474 h 3013127"/>
              <a:gd name="connsiteX3" fmla="*/ 422351 w 2934323"/>
              <a:gd name="connsiteY3" fmla="*/ 289963 h 3013127"/>
              <a:gd name="connsiteX4" fmla="*/ 601026 w 2934323"/>
              <a:gd name="connsiteY4" fmla="*/ 426598 h 3013127"/>
              <a:gd name="connsiteX5" fmla="*/ 622047 w 2934323"/>
              <a:gd name="connsiteY5" fmla="*/ 132308 h 3013127"/>
              <a:gd name="connsiteX6" fmla="*/ 832254 w 2934323"/>
              <a:gd name="connsiteY6" fmla="*/ 6184 h 3013127"/>
              <a:gd name="connsiteX7" fmla="*/ 968888 w 2934323"/>
              <a:gd name="connsiteY7" fmla="*/ 37715 h 3013127"/>
              <a:gd name="connsiteX8" fmla="*/ 1147564 w 2934323"/>
              <a:gd name="connsiteY8" fmla="*/ 195370 h 3013127"/>
              <a:gd name="connsiteX9" fmla="*/ 1305219 w 2934323"/>
              <a:gd name="connsiteY9" fmla="*/ 27204 h 3013127"/>
              <a:gd name="connsiteX10" fmla="*/ 1504916 w 2934323"/>
              <a:gd name="connsiteY10" fmla="*/ 16694 h 3013127"/>
              <a:gd name="connsiteX11" fmla="*/ 1673082 w 2934323"/>
              <a:gd name="connsiteY11" fmla="*/ 163839 h 3013127"/>
              <a:gd name="connsiteX12" fmla="*/ 1704613 w 2934323"/>
              <a:gd name="connsiteY12" fmla="*/ 289963 h 3013127"/>
              <a:gd name="connsiteX13" fmla="*/ 1914819 w 2934323"/>
              <a:gd name="connsiteY13" fmla="*/ 90266 h 3013127"/>
              <a:gd name="connsiteX14" fmla="*/ 2082985 w 2934323"/>
              <a:gd name="connsiteY14" fmla="*/ 153329 h 3013127"/>
              <a:gd name="connsiteX15" fmla="*/ 2156557 w 2934323"/>
              <a:gd name="connsiteY15" fmla="*/ 321494 h 3013127"/>
              <a:gd name="connsiteX16" fmla="*/ 2114516 w 2934323"/>
              <a:gd name="connsiteY16" fmla="*/ 426598 h 3013127"/>
              <a:gd name="connsiteX17" fmla="*/ 2398295 w 2934323"/>
              <a:gd name="connsiteY17" fmla="*/ 374046 h 3013127"/>
              <a:gd name="connsiteX18" fmla="*/ 2482378 w 2934323"/>
              <a:gd name="connsiteY18" fmla="*/ 521191 h 3013127"/>
              <a:gd name="connsiteX19" fmla="*/ 2398295 w 2934323"/>
              <a:gd name="connsiteY19" fmla="*/ 762929 h 3013127"/>
              <a:gd name="connsiteX20" fmla="*/ 2576971 w 2934323"/>
              <a:gd name="connsiteY20" fmla="*/ 762929 h 3013127"/>
              <a:gd name="connsiteX21" fmla="*/ 2766157 w 2934323"/>
              <a:gd name="connsiteY21" fmla="*/ 889053 h 3013127"/>
              <a:gd name="connsiteX22" fmla="*/ 2692585 w 2934323"/>
              <a:gd name="connsiteY22" fmla="*/ 1099260 h 3013127"/>
              <a:gd name="connsiteX23" fmla="*/ 2566461 w 2934323"/>
              <a:gd name="connsiteY23" fmla="*/ 1204363 h 3013127"/>
              <a:gd name="connsiteX24" fmla="*/ 2860751 w 2934323"/>
              <a:gd name="connsiteY24" fmla="*/ 1235894 h 3013127"/>
              <a:gd name="connsiteX25" fmla="*/ 2934323 w 2934323"/>
              <a:gd name="connsiteY25" fmla="*/ 1425080 h 3013127"/>
              <a:gd name="connsiteX26" fmla="*/ 2787178 w 2934323"/>
              <a:gd name="connsiteY26" fmla="*/ 1572225 h 3013127"/>
              <a:gd name="connsiteX27" fmla="*/ 2661054 w 2934323"/>
              <a:gd name="connsiteY27" fmla="*/ 1645798 h 3013127"/>
              <a:gd name="connsiteX28" fmla="*/ 2797688 w 2934323"/>
              <a:gd name="connsiteY28" fmla="*/ 1803453 h 3013127"/>
              <a:gd name="connsiteX29" fmla="*/ 2829219 w 2934323"/>
              <a:gd name="connsiteY29" fmla="*/ 1992639 h 3013127"/>
              <a:gd name="connsiteX30" fmla="*/ 2713606 w 2934323"/>
              <a:gd name="connsiteY30" fmla="*/ 2076722 h 3013127"/>
              <a:gd name="connsiteX31" fmla="*/ 2545440 w 2934323"/>
              <a:gd name="connsiteY31" fmla="*/ 2055701 h 3013127"/>
              <a:gd name="connsiteX32" fmla="*/ 2713606 w 2934323"/>
              <a:gd name="connsiteY32" fmla="*/ 2244887 h 3013127"/>
              <a:gd name="connsiteX33" fmla="*/ 2682075 w 2934323"/>
              <a:gd name="connsiteY33" fmla="*/ 2360501 h 3013127"/>
              <a:gd name="connsiteX34" fmla="*/ 2534930 w 2934323"/>
              <a:gd name="connsiteY34" fmla="*/ 2402542 h 3013127"/>
              <a:gd name="connsiteX35" fmla="*/ 2387785 w 2934323"/>
              <a:gd name="connsiteY35" fmla="*/ 2392032 h 3013127"/>
              <a:gd name="connsiteX36" fmla="*/ 2461357 w 2934323"/>
              <a:gd name="connsiteY36" fmla="*/ 2560198 h 3013127"/>
              <a:gd name="connsiteX37" fmla="*/ 2356254 w 2934323"/>
              <a:gd name="connsiteY37" fmla="*/ 2728363 h 3013127"/>
              <a:gd name="connsiteX38" fmla="*/ 2209109 w 2934323"/>
              <a:gd name="connsiteY38" fmla="*/ 2749384 h 3013127"/>
              <a:gd name="connsiteX39" fmla="*/ 2125026 w 2934323"/>
              <a:gd name="connsiteY39" fmla="*/ 2654791 h 3013127"/>
              <a:gd name="connsiteX40" fmla="*/ 2104006 w 2934323"/>
              <a:gd name="connsiteY40" fmla="*/ 2843977 h 3013127"/>
              <a:gd name="connsiteX41" fmla="*/ 1956861 w 2934323"/>
              <a:gd name="connsiteY41" fmla="*/ 2886018 h 3013127"/>
              <a:gd name="connsiteX42" fmla="*/ 1788695 w 2934323"/>
              <a:gd name="connsiteY42" fmla="*/ 2728363 h 3013127"/>
              <a:gd name="connsiteX43" fmla="*/ 1736144 w 2934323"/>
              <a:gd name="connsiteY43" fmla="*/ 2907039 h 3013127"/>
              <a:gd name="connsiteX44" fmla="*/ 1620530 w 2934323"/>
              <a:gd name="connsiteY44" fmla="*/ 2970101 h 3013127"/>
              <a:gd name="connsiteX45" fmla="*/ 1441854 w 2934323"/>
              <a:gd name="connsiteY45" fmla="*/ 2907039 h 3013127"/>
              <a:gd name="connsiteX46" fmla="*/ 1410323 w 2934323"/>
              <a:gd name="connsiteY46" fmla="*/ 2791425 h 3013127"/>
              <a:gd name="connsiteX47" fmla="*/ 1347261 w 2934323"/>
              <a:gd name="connsiteY47" fmla="*/ 2980611 h 3013127"/>
              <a:gd name="connsiteX48" fmla="*/ 1179095 w 2934323"/>
              <a:gd name="connsiteY48" fmla="*/ 3012142 h 3013127"/>
              <a:gd name="connsiteX49" fmla="*/ 1095013 w 2934323"/>
              <a:gd name="connsiteY49" fmla="*/ 2970101 h 3013127"/>
              <a:gd name="connsiteX50" fmla="*/ 1073992 w 2934323"/>
              <a:gd name="connsiteY50" fmla="*/ 2812446 h 3013127"/>
              <a:gd name="connsiteX51" fmla="*/ 937357 w 2934323"/>
              <a:gd name="connsiteY51" fmla="*/ 2970101 h 3013127"/>
              <a:gd name="connsiteX52" fmla="*/ 800723 w 2934323"/>
              <a:gd name="connsiteY52" fmla="*/ 2980611 h 3013127"/>
              <a:gd name="connsiteX53" fmla="*/ 716640 w 2934323"/>
              <a:gd name="connsiteY53" fmla="*/ 2854487 h 3013127"/>
              <a:gd name="connsiteX54" fmla="*/ 706130 w 2934323"/>
              <a:gd name="connsiteY54" fmla="*/ 2728363 h 3013127"/>
              <a:gd name="connsiteX55" fmla="*/ 548475 w 2934323"/>
              <a:gd name="connsiteY55" fmla="*/ 2833466 h 3013127"/>
              <a:gd name="connsiteX56" fmla="*/ 422351 w 2934323"/>
              <a:gd name="connsiteY56" fmla="*/ 2854487 h 3013127"/>
              <a:gd name="connsiteX57" fmla="*/ 369799 w 2934323"/>
              <a:gd name="connsiteY57" fmla="*/ 2696832 h 3013127"/>
              <a:gd name="connsiteX58" fmla="*/ 390819 w 2934323"/>
              <a:gd name="connsiteY58" fmla="*/ 2612749 h 3013127"/>
              <a:gd name="connsiteX59" fmla="*/ 191123 w 2934323"/>
              <a:gd name="connsiteY59" fmla="*/ 2633770 h 3013127"/>
              <a:gd name="connsiteX60" fmla="*/ 138571 w 2934323"/>
              <a:gd name="connsiteY60" fmla="*/ 2528666 h 3013127"/>
              <a:gd name="connsiteX61" fmla="*/ 180613 w 2934323"/>
              <a:gd name="connsiteY61" fmla="*/ 2349991 h 3013127"/>
              <a:gd name="connsiteX62" fmla="*/ 96530 w 2934323"/>
              <a:gd name="connsiteY62" fmla="*/ 2339480 h 3013127"/>
              <a:gd name="connsiteX63" fmla="*/ 1937 w 2934323"/>
              <a:gd name="connsiteY63" fmla="*/ 2265908 h 3013127"/>
              <a:gd name="connsiteX64" fmla="*/ 33468 w 2934323"/>
              <a:gd name="connsiteY64" fmla="*/ 584253 h 3013127"/>
              <a:gd name="connsiteX0" fmla="*/ 33370 w 2934225"/>
              <a:gd name="connsiteY0" fmla="*/ 584253 h 3013127"/>
              <a:gd name="connsiteX1" fmla="*/ 96432 w 2934225"/>
              <a:gd name="connsiteY1" fmla="*/ 437109 h 3013127"/>
              <a:gd name="connsiteX2" fmla="*/ 243577 w 2934225"/>
              <a:gd name="connsiteY2" fmla="*/ 300474 h 3013127"/>
              <a:gd name="connsiteX3" fmla="*/ 422253 w 2934225"/>
              <a:gd name="connsiteY3" fmla="*/ 289963 h 3013127"/>
              <a:gd name="connsiteX4" fmla="*/ 600928 w 2934225"/>
              <a:gd name="connsiteY4" fmla="*/ 426598 h 3013127"/>
              <a:gd name="connsiteX5" fmla="*/ 621949 w 2934225"/>
              <a:gd name="connsiteY5" fmla="*/ 132308 h 3013127"/>
              <a:gd name="connsiteX6" fmla="*/ 832156 w 2934225"/>
              <a:gd name="connsiteY6" fmla="*/ 6184 h 3013127"/>
              <a:gd name="connsiteX7" fmla="*/ 968790 w 2934225"/>
              <a:gd name="connsiteY7" fmla="*/ 37715 h 3013127"/>
              <a:gd name="connsiteX8" fmla="*/ 1147466 w 2934225"/>
              <a:gd name="connsiteY8" fmla="*/ 195370 h 3013127"/>
              <a:gd name="connsiteX9" fmla="*/ 1305121 w 2934225"/>
              <a:gd name="connsiteY9" fmla="*/ 27204 h 3013127"/>
              <a:gd name="connsiteX10" fmla="*/ 1504818 w 2934225"/>
              <a:gd name="connsiteY10" fmla="*/ 16694 h 3013127"/>
              <a:gd name="connsiteX11" fmla="*/ 1672984 w 2934225"/>
              <a:gd name="connsiteY11" fmla="*/ 163839 h 3013127"/>
              <a:gd name="connsiteX12" fmla="*/ 1704515 w 2934225"/>
              <a:gd name="connsiteY12" fmla="*/ 289963 h 3013127"/>
              <a:gd name="connsiteX13" fmla="*/ 1914721 w 2934225"/>
              <a:gd name="connsiteY13" fmla="*/ 90266 h 3013127"/>
              <a:gd name="connsiteX14" fmla="*/ 2082887 w 2934225"/>
              <a:gd name="connsiteY14" fmla="*/ 153329 h 3013127"/>
              <a:gd name="connsiteX15" fmla="*/ 2156459 w 2934225"/>
              <a:gd name="connsiteY15" fmla="*/ 321494 h 3013127"/>
              <a:gd name="connsiteX16" fmla="*/ 2114418 w 2934225"/>
              <a:gd name="connsiteY16" fmla="*/ 426598 h 3013127"/>
              <a:gd name="connsiteX17" fmla="*/ 2398197 w 2934225"/>
              <a:gd name="connsiteY17" fmla="*/ 374046 h 3013127"/>
              <a:gd name="connsiteX18" fmla="*/ 2482280 w 2934225"/>
              <a:gd name="connsiteY18" fmla="*/ 521191 h 3013127"/>
              <a:gd name="connsiteX19" fmla="*/ 2398197 w 2934225"/>
              <a:gd name="connsiteY19" fmla="*/ 762929 h 3013127"/>
              <a:gd name="connsiteX20" fmla="*/ 2576873 w 2934225"/>
              <a:gd name="connsiteY20" fmla="*/ 762929 h 3013127"/>
              <a:gd name="connsiteX21" fmla="*/ 2766059 w 2934225"/>
              <a:gd name="connsiteY21" fmla="*/ 889053 h 3013127"/>
              <a:gd name="connsiteX22" fmla="*/ 2692487 w 2934225"/>
              <a:gd name="connsiteY22" fmla="*/ 1099260 h 3013127"/>
              <a:gd name="connsiteX23" fmla="*/ 2566363 w 2934225"/>
              <a:gd name="connsiteY23" fmla="*/ 1204363 h 3013127"/>
              <a:gd name="connsiteX24" fmla="*/ 2860653 w 2934225"/>
              <a:gd name="connsiteY24" fmla="*/ 1235894 h 3013127"/>
              <a:gd name="connsiteX25" fmla="*/ 2934225 w 2934225"/>
              <a:gd name="connsiteY25" fmla="*/ 1425080 h 3013127"/>
              <a:gd name="connsiteX26" fmla="*/ 2787080 w 2934225"/>
              <a:gd name="connsiteY26" fmla="*/ 1572225 h 3013127"/>
              <a:gd name="connsiteX27" fmla="*/ 2660956 w 2934225"/>
              <a:gd name="connsiteY27" fmla="*/ 1645798 h 3013127"/>
              <a:gd name="connsiteX28" fmla="*/ 2797590 w 2934225"/>
              <a:gd name="connsiteY28" fmla="*/ 1803453 h 3013127"/>
              <a:gd name="connsiteX29" fmla="*/ 2829121 w 2934225"/>
              <a:gd name="connsiteY29" fmla="*/ 1992639 h 3013127"/>
              <a:gd name="connsiteX30" fmla="*/ 2713508 w 2934225"/>
              <a:gd name="connsiteY30" fmla="*/ 2076722 h 3013127"/>
              <a:gd name="connsiteX31" fmla="*/ 2545342 w 2934225"/>
              <a:gd name="connsiteY31" fmla="*/ 2055701 h 3013127"/>
              <a:gd name="connsiteX32" fmla="*/ 2713508 w 2934225"/>
              <a:gd name="connsiteY32" fmla="*/ 2244887 h 3013127"/>
              <a:gd name="connsiteX33" fmla="*/ 2681977 w 2934225"/>
              <a:gd name="connsiteY33" fmla="*/ 2360501 h 3013127"/>
              <a:gd name="connsiteX34" fmla="*/ 2534832 w 2934225"/>
              <a:gd name="connsiteY34" fmla="*/ 2402542 h 3013127"/>
              <a:gd name="connsiteX35" fmla="*/ 2387687 w 2934225"/>
              <a:gd name="connsiteY35" fmla="*/ 2392032 h 3013127"/>
              <a:gd name="connsiteX36" fmla="*/ 2461259 w 2934225"/>
              <a:gd name="connsiteY36" fmla="*/ 2560198 h 3013127"/>
              <a:gd name="connsiteX37" fmla="*/ 2356156 w 2934225"/>
              <a:gd name="connsiteY37" fmla="*/ 2728363 h 3013127"/>
              <a:gd name="connsiteX38" fmla="*/ 2209011 w 2934225"/>
              <a:gd name="connsiteY38" fmla="*/ 2749384 h 3013127"/>
              <a:gd name="connsiteX39" fmla="*/ 2124928 w 2934225"/>
              <a:gd name="connsiteY39" fmla="*/ 2654791 h 3013127"/>
              <a:gd name="connsiteX40" fmla="*/ 2103908 w 2934225"/>
              <a:gd name="connsiteY40" fmla="*/ 2843977 h 3013127"/>
              <a:gd name="connsiteX41" fmla="*/ 1956763 w 2934225"/>
              <a:gd name="connsiteY41" fmla="*/ 2886018 h 3013127"/>
              <a:gd name="connsiteX42" fmla="*/ 1788597 w 2934225"/>
              <a:gd name="connsiteY42" fmla="*/ 2728363 h 3013127"/>
              <a:gd name="connsiteX43" fmla="*/ 1736046 w 2934225"/>
              <a:gd name="connsiteY43" fmla="*/ 2907039 h 3013127"/>
              <a:gd name="connsiteX44" fmla="*/ 1620432 w 2934225"/>
              <a:gd name="connsiteY44" fmla="*/ 2970101 h 3013127"/>
              <a:gd name="connsiteX45" fmla="*/ 1441756 w 2934225"/>
              <a:gd name="connsiteY45" fmla="*/ 2907039 h 3013127"/>
              <a:gd name="connsiteX46" fmla="*/ 1410225 w 2934225"/>
              <a:gd name="connsiteY46" fmla="*/ 2791425 h 3013127"/>
              <a:gd name="connsiteX47" fmla="*/ 1347163 w 2934225"/>
              <a:gd name="connsiteY47" fmla="*/ 2980611 h 3013127"/>
              <a:gd name="connsiteX48" fmla="*/ 1178997 w 2934225"/>
              <a:gd name="connsiteY48" fmla="*/ 3012142 h 3013127"/>
              <a:gd name="connsiteX49" fmla="*/ 1094915 w 2934225"/>
              <a:gd name="connsiteY49" fmla="*/ 2970101 h 3013127"/>
              <a:gd name="connsiteX50" fmla="*/ 1073894 w 2934225"/>
              <a:gd name="connsiteY50" fmla="*/ 2812446 h 3013127"/>
              <a:gd name="connsiteX51" fmla="*/ 937259 w 2934225"/>
              <a:gd name="connsiteY51" fmla="*/ 2970101 h 3013127"/>
              <a:gd name="connsiteX52" fmla="*/ 800625 w 2934225"/>
              <a:gd name="connsiteY52" fmla="*/ 2980611 h 3013127"/>
              <a:gd name="connsiteX53" fmla="*/ 716542 w 2934225"/>
              <a:gd name="connsiteY53" fmla="*/ 2854487 h 3013127"/>
              <a:gd name="connsiteX54" fmla="*/ 706032 w 2934225"/>
              <a:gd name="connsiteY54" fmla="*/ 2728363 h 3013127"/>
              <a:gd name="connsiteX55" fmla="*/ 548377 w 2934225"/>
              <a:gd name="connsiteY55" fmla="*/ 2833466 h 3013127"/>
              <a:gd name="connsiteX56" fmla="*/ 422253 w 2934225"/>
              <a:gd name="connsiteY56" fmla="*/ 2854487 h 3013127"/>
              <a:gd name="connsiteX57" fmla="*/ 369701 w 2934225"/>
              <a:gd name="connsiteY57" fmla="*/ 2696832 h 3013127"/>
              <a:gd name="connsiteX58" fmla="*/ 390721 w 2934225"/>
              <a:gd name="connsiteY58" fmla="*/ 2612749 h 3013127"/>
              <a:gd name="connsiteX59" fmla="*/ 191025 w 2934225"/>
              <a:gd name="connsiteY59" fmla="*/ 2633770 h 3013127"/>
              <a:gd name="connsiteX60" fmla="*/ 138473 w 2934225"/>
              <a:gd name="connsiteY60" fmla="*/ 2528666 h 3013127"/>
              <a:gd name="connsiteX61" fmla="*/ 180515 w 2934225"/>
              <a:gd name="connsiteY61" fmla="*/ 2349991 h 3013127"/>
              <a:gd name="connsiteX62" fmla="*/ 96432 w 2934225"/>
              <a:gd name="connsiteY62" fmla="*/ 2339480 h 3013127"/>
              <a:gd name="connsiteX63" fmla="*/ 1839 w 2934225"/>
              <a:gd name="connsiteY63" fmla="*/ 2265908 h 3013127"/>
              <a:gd name="connsiteX64" fmla="*/ 33370 w 2934225"/>
              <a:gd name="connsiteY64" fmla="*/ 584253 h 3013127"/>
              <a:gd name="connsiteX0" fmla="*/ 25141 w 2936506"/>
              <a:gd name="connsiteY0" fmla="*/ 731398 h 3013127"/>
              <a:gd name="connsiteX1" fmla="*/ 98713 w 2936506"/>
              <a:gd name="connsiteY1" fmla="*/ 437109 h 3013127"/>
              <a:gd name="connsiteX2" fmla="*/ 245858 w 2936506"/>
              <a:gd name="connsiteY2" fmla="*/ 300474 h 3013127"/>
              <a:gd name="connsiteX3" fmla="*/ 424534 w 2936506"/>
              <a:gd name="connsiteY3" fmla="*/ 289963 h 3013127"/>
              <a:gd name="connsiteX4" fmla="*/ 603209 w 2936506"/>
              <a:gd name="connsiteY4" fmla="*/ 426598 h 3013127"/>
              <a:gd name="connsiteX5" fmla="*/ 624230 w 2936506"/>
              <a:gd name="connsiteY5" fmla="*/ 132308 h 3013127"/>
              <a:gd name="connsiteX6" fmla="*/ 834437 w 2936506"/>
              <a:gd name="connsiteY6" fmla="*/ 6184 h 3013127"/>
              <a:gd name="connsiteX7" fmla="*/ 971071 w 2936506"/>
              <a:gd name="connsiteY7" fmla="*/ 37715 h 3013127"/>
              <a:gd name="connsiteX8" fmla="*/ 1149747 w 2936506"/>
              <a:gd name="connsiteY8" fmla="*/ 195370 h 3013127"/>
              <a:gd name="connsiteX9" fmla="*/ 1307402 w 2936506"/>
              <a:gd name="connsiteY9" fmla="*/ 27204 h 3013127"/>
              <a:gd name="connsiteX10" fmla="*/ 1507099 w 2936506"/>
              <a:gd name="connsiteY10" fmla="*/ 16694 h 3013127"/>
              <a:gd name="connsiteX11" fmla="*/ 1675265 w 2936506"/>
              <a:gd name="connsiteY11" fmla="*/ 163839 h 3013127"/>
              <a:gd name="connsiteX12" fmla="*/ 1706796 w 2936506"/>
              <a:gd name="connsiteY12" fmla="*/ 289963 h 3013127"/>
              <a:gd name="connsiteX13" fmla="*/ 1917002 w 2936506"/>
              <a:gd name="connsiteY13" fmla="*/ 90266 h 3013127"/>
              <a:gd name="connsiteX14" fmla="*/ 2085168 w 2936506"/>
              <a:gd name="connsiteY14" fmla="*/ 153329 h 3013127"/>
              <a:gd name="connsiteX15" fmla="*/ 2158740 w 2936506"/>
              <a:gd name="connsiteY15" fmla="*/ 321494 h 3013127"/>
              <a:gd name="connsiteX16" fmla="*/ 2116699 w 2936506"/>
              <a:gd name="connsiteY16" fmla="*/ 426598 h 3013127"/>
              <a:gd name="connsiteX17" fmla="*/ 2400478 w 2936506"/>
              <a:gd name="connsiteY17" fmla="*/ 374046 h 3013127"/>
              <a:gd name="connsiteX18" fmla="*/ 2484561 w 2936506"/>
              <a:gd name="connsiteY18" fmla="*/ 521191 h 3013127"/>
              <a:gd name="connsiteX19" fmla="*/ 2400478 w 2936506"/>
              <a:gd name="connsiteY19" fmla="*/ 762929 h 3013127"/>
              <a:gd name="connsiteX20" fmla="*/ 2579154 w 2936506"/>
              <a:gd name="connsiteY20" fmla="*/ 762929 h 3013127"/>
              <a:gd name="connsiteX21" fmla="*/ 2768340 w 2936506"/>
              <a:gd name="connsiteY21" fmla="*/ 889053 h 3013127"/>
              <a:gd name="connsiteX22" fmla="*/ 2694768 w 2936506"/>
              <a:gd name="connsiteY22" fmla="*/ 1099260 h 3013127"/>
              <a:gd name="connsiteX23" fmla="*/ 2568644 w 2936506"/>
              <a:gd name="connsiteY23" fmla="*/ 1204363 h 3013127"/>
              <a:gd name="connsiteX24" fmla="*/ 2862934 w 2936506"/>
              <a:gd name="connsiteY24" fmla="*/ 1235894 h 3013127"/>
              <a:gd name="connsiteX25" fmla="*/ 2936506 w 2936506"/>
              <a:gd name="connsiteY25" fmla="*/ 1425080 h 3013127"/>
              <a:gd name="connsiteX26" fmla="*/ 2789361 w 2936506"/>
              <a:gd name="connsiteY26" fmla="*/ 1572225 h 3013127"/>
              <a:gd name="connsiteX27" fmla="*/ 2663237 w 2936506"/>
              <a:gd name="connsiteY27" fmla="*/ 1645798 h 3013127"/>
              <a:gd name="connsiteX28" fmla="*/ 2799871 w 2936506"/>
              <a:gd name="connsiteY28" fmla="*/ 1803453 h 3013127"/>
              <a:gd name="connsiteX29" fmla="*/ 2831402 w 2936506"/>
              <a:gd name="connsiteY29" fmla="*/ 1992639 h 3013127"/>
              <a:gd name="connsiteX30" fmla="*/ 2715789 w 2936506"/>
              <a:gd name="connsiteY30" fmla="*/ 2076722 h 3013127"/>
              <a:gd name="connsiteX31" fmla="*/ 2547623 w 2936506"/>
              <a:gd name="connsiteY31" fmla="*/ 2055701 h 3013127"/>
              <a:gd name="connsiteX32" fmla="*/ 2715789 w 2936506"/>
              <a:gd name="connsiteY32" fmla="*/ 2244887 h 3013127"/>
              <a:gd name="connsiteX33" fmla="*/ 2684258 w 2936506"/>
              <a:gd name="connsiteY33" fmla="*/ 2360501 h 3013127"/>
              <a:gd name="connsiteX34" fmla="*/ 2537113 w 2936506"/>
              <a:gd name="connsiteY34" fmla="*/ 2402542 h 3013127"/>
              <a:gd name="connsiteX35" fmla="*/ 2389968 w 2936506"/>
              <a:gd name="connsiteY35" fmla="*/ 2392032 h 3013127"/>
              <a:gd name="connsiteX36" fmla="*/ 2463540 w 2936506"/>
              <a:gd name="connsiteY36" fmla="*/ 2560198 h 3013127"/>
              <a:gd name="connsiteX37" fmla="*/ 2358437 w 2936506"/>
              <a:gd name="connsiteY37" fmla="*/ 2728363 h 3013127"/>
              <a:gd name="connsiteX38" fmla="*/ 2211292 w 2936506"/>
              <a:gd name="connsiteY38" fmla="*/ 2749384 h 3013127"/>
              <a:gd name="connsiteX39" fmla="*/ 2127209 w 2936506"/>
              <a:gd name="connsiteY39" fmla="*/ 2654791 h 3013127"/>
              <a:gd name="connsiteX40" fmla="*/ 2106189 w 2936506"/>
              <a:gd name="connsiteY40" fmla="*/ 2843977 h 3013127"/>
              <a:gd name="connsiteX41" fmla="*/ 1959044 w 2936506"/>
              <a:gd name="connsiteY41" fmla="*/ 2886018 h 3013127"/>
              <a:gd name="connsiteX42" fmla="*/ 1790878 w 2936506"/>
              <a:gd name="connsiteY42" fmla="*/ 2728363 h 3013127"/>
              <a:gd name="connsiteX43" fmla="*/ 1738327 w 2936506"/>
              <a:gd name="connsiteY43" fmla="*/ 2907039 h 3013127"/>
              <a:gd name="connsiteX44" fmla="*/ 1622713 w 2936506"/>
              <a:gd name="connsiteY44" fmla="*/ 2970101 h 3013127"/>
              <a:gd name="connsiteX45" fmla="*/ 1444037 w 2936506"/>
              <a:gd name="connsiteY45" fmla="*/ 2907039 h 3013127"/>
              <a:gd name="connsiteX46" fmla="*/ 1412506 w 2936506"/>
              <a:gd name="connsiteY46" fmla="*/ 2791425 h 3013127"/>
              <a:gd name="connsiteX47" fmla="*/ 1349444 w 2936506"/>
              <a:gd name="connsiteY47" fmla="*/ 2980611 h 3013127"/>
              <a:gd name="connsiteX48" fmla="*/ 1181278 w 2936506"/>
              <a:gd name="connsiteY48" fmla="*/ 3012142 h 3013127"/>
              <a:gd name="connsiteX49" fmla="*/ 1097196 w 2936506"/>
              <a:gd name="connsiteY49" fmla="*/ 2970101 h 3013127"/>
              <a:gd name="connsiteX50" fmla="*/ 1076175 w 2936506"/>
              <a:gd name="connsiteY50" fmla="*/ 2812446 h 3013127"/>
              <a:gd name="connsiteX51" fmla="*/ 939540 w 2936506"/>
              <a:gd name="connsiteY51" fmla="*/ 2970101 h 3013127"/>
              <a:gd name="connsiteX52" fmla="*/ 802906 w 2936506"/>
              <a:gd name="connsiteY52" fmla="*/ 2980611 h 3013127"/>
              <a:gd name="connsiteX53" fmla="*/ 718823 w 2936506"/>
              <a:gd name="connsiteY53" fmla="*/ 2854487 h 3013127"/>
              <a:gd name="connsiteX54" fmla="*/ 708313 w 2936506"/>
              <a:gd name="connsiteY54" fmla="*/ 2728363 h 3013127"/>
              <a:gd name="connsiteX55" fmla="*/ 550658 w 2936506"/>
              <a:gd name="connsiteY55" fmla="*/ 2833466 h 3013127"/>
              <a:gd name="connsiteX56" fmla="*/ 424534 w 2936506"/>
              <a:gd name="connsiteY56" fmla="*/ 2854487 h 3013127"/>
              <a:gd name="connsiteX57" fmla="*/ 371982 w 2936506"/>
              <a:gd name="connsiteY57" fmla="*/ 2696832 h 3013127"/>
              <a:gd name="connsiteX58" fmla="*/ 393002 w 2936506"/>
              <a:gd name="connsiteY58" fmla="*/ 2612749 h 3013127"/>
              <a:gd name="connsiteX59" fmla="*/ 193306 w 2936506"/>
              <a:gd name="connsiteY59" fmla="*/ 2633770 h 3013127"/>
              <a:gd name="connsiteX60" fmla="*/ 140754 w 2936506"/>
              <a:gd name="connsiteY60" fmla="*/ 2528666 h 3013127"/>
              <a:gd name="connsiteX61" fmla="*/ 182796 w 2936506"/>
              <a:gd name="connsiteY61" fmla="*/ 2349991 h 3013127"/>
              <a:gd name="connsiteX62" fmla="*/ 98713 w 2936506"/>
              <a:gd name="connsiteY62" fmla="*/ 2339480 h 3013127"/>
              <a:gd name="connsiteX63" fmla="*/ 4120 w 2936506"/>
              <a:gd name="connsiteY63" fmla="*/ 2265908 h 3013127"/>
              <a:gd name="connsiteX64" fmla="*/ 25141 w 2936506"/>
              <a:gd name="connsiteY64" fmla="*/ 731398 h 3013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936506" h="3013127">
                <a:moveTo>
                  <a:pt x="25141" y="731398"/>
                </a:moveTo>
                <a:cubicBezTo>
                  <a:pt x="40906" y="426598"/>
                  <a:pt x="61927" y="508930"/>
                  <a:pt x="98713" y="437109"/>
                </a:cubicBezTo>
                <a:cubicBezTo>
                  <a:pt x="135499" y="365288"/>
                  <a:pt x="191555" y="324998"/>
                  <a:pt x="245858" y="300474"/>
                </a:cubicBezTo>
                <a:cubicBezTo>
                  <a:pt x="300162" y="275950"/>
                  <a:pt x="364976" y="281204"/>
                  <a:pt x="424534" y="289963"/>
                </a:cubicBezTo>
                <a:cubicBezTo>
                  <a:pt x="484093" y="298722"/>
                  <a:pt x="569926" y="452874"/>
                  <a:pt x="603209" y="426598"/>
                </a:cubicBezTo>
                <a:cubicBezTo>
                  <a:pt x="636492" y="400322"/>
                  <a:pt x="585692" y="202377"/>
                  <a:pt x="624230" y="132308"/>
                </a:cubicBezTo>
                <a:cubicBezTo>
                  <a:pt x="662768" y="62239"/>
                  <a:pt x="776630" y="21949"/>
                  <a:pt x="834437" y="6184"/>
                </a:cubicBezTo>
                <a:cubicBezTo>
                  <a:pt x="892244" y="-9581"/>
                  <a:pt x="918519" y="6184"/>
                  <a:pt x="971071" y="37715"/>
                </a:cubicBezTo>
                <a:cubicBezTo>
                  <a:pt x="1023623" y="69246"/>
                  <a:pt x="1093692" y="197122"/>
                  <a:pt x="1149747" y="195370"/>
                </a:cubicBezTo>
                <a:cubicBezTo>
                  <a:pt x="1205802" y="193618"/>
                  <a:pt x="1247843" y="56983"/>
                  <a:pt x="1307402" y="27204"/>
                </a:cubicBezTo>
                <a:cubicBezTo>
                  <a:pt x="1366961" y="-2575"/>
                  <a:pt x="1445789" y="-6079"/>
                  <a:pt x="1507099" y="16694"/>
                </a:cubicBezTo>
                <a:cubicBezTo>
                  <a:pt x="1568410" y="39466"/>
                  <a:pt x="1641982" y="118294"/>
                  <a:pt x="1675265" y="163839"/>
                </a:cubicBezTo>
                <a:cubicBezTo>
                  <a:pt x="1708548" y="209384"/>
                  <a:pt x="1666507" y="302225"/>
                  <a:pt x="1706796" y="289963"/>
                </a:cubicBezTo>
                <a:cubicBezTo>
                  <a:pt x="1747086" y="277701"/>
                  <a:pt x="1853940" y="113038"/>
                  <a:pt x="1917002" y="90266"/>
                </a:cubicBezTo>
                <a:cubicBezTo>
                  <a:pt x="1980064" y="67494"/>
                  <a:pt x="2044878" y="114791"/>
                  <a:pt x="2085168" y="153329"/>
                </a:cubicBezTo>
                <a:cubicBezTo>
                  <a:pt x="2125458" y="191867"/>
                  <a:pt x="2153485" y="275949"/>
                  <a:pt x="2158740" y="321494"/>
                </a:cubicBezTo>
                <a:cubicBezTo>
                  <a:pt x="2163995" y="367039"/>
                  <a:pt x="2076409" y="417839"/>
                  <a:pt x="2116699" y="426598"/>
                </a:cubicBezTo>
                <a:cubicBezTo>
                  <a:pt x="2156989" y="435357"/>
                  <a:pt x="2339168" y="358281"/>
                  <a:pt x="2400478" y="374046"/>
                </a:cubicBezTo>
                <a:cubicBezTo>
                  <a:pt x="2461788" y="389811"/>
                  <a:pt x="2484561" y="456377"/>
                  <a:pt x="2484561" y="521191"/>
                </a:cubicBezTo>
                <a:cubicBezTo>
                  <a:pt x="2484561" y="586005"/>
                  <a:pt x="2384713" y="722639"/>
                  <a:pt x="2400478" y="762929"/>
                </a:cubicBezTo>
                <a:cubicBezTo>
                  <a:pt x="2416243" y="803219"/>
                  <a:pt x="2517844" y="741908"/>
                  <a:pt x="2579154" y="762929"/>
                </a:cubicBezTo>
                <a:cubicBezTo>
                  <a:pt x="2640464" y="783950"/>
                  <a:pt x="2749071" y="832998"/>
                  <a:pt x="2768340" y="889053"/>
                </a:cubicBezTo>
                <a:cubicBezTo>
                  <a:pt x="2787609" y="945108"/>
                  <a:pt x="2728051" y="1046708"/>
                  <a:pt x="2694768" y="1099260"/>
                </a:cubicBezTo>
                <a:cubicBezTo>
                  <a:pt x="2661485" y="1151812"/>
                  <a:pt x="2540616" y="1181591"/>
                  <a:pt x="2568644" y="1204363"/>
                </a:cubicBezTo>
                <a:cubicBezTo>
                  <a:pt x="2596672" y="1227135"/>
                  <a:pt x="2801624" y="1199108"/>
                  <a:pt x="2862934" y="1235894"/>
                </a:cubicBezTo>
                <a:cubicBezTo>
                  <a:pt x="2924244" y="1272680"/>
                  <a:pt x="2948768" y="1369025"/>
                  <a:pt x="2936506" y="1425080"/>
                </a:cubicBezTo>
                <a:cubicBezTo>
                  <a:pt x="2924244" y="1481135"/>
                  <a:pt x="2834906" y="1535439"/>
                  <a:pt x="2789361" y="1572225"/>
                </a:cubicBezTo>
                <a:cubicBezTo>
                  <a:pt x="2743816" y="1609011"/>
                  <a:pt x="2661485" y="1607260"/>
                  <a:pt x="2663237" y="1645798"/>
                </a:cubicBezTo>
                <a:cubicBezTo>
                  <a:pt x="2664989" y="1684336"/>
                  <a:pt x="2771844" y="1745646"/>
                  <a:pt x="2799871" y="1803453"/>
                </a:cubicBezTo>
                <a:cubicBezTo>
                  <a:pt x="2827898" y="1861260"/>
                  <a:pt x="2845416" y="1947094"/>
                  <a:pt x="2831402" y="1992639"/>
                </a:cubicBezTo>
                <a:cubicBezTo>
                  <a:pt x="2817388" y="2038184"/>
                  <a:pt x="2763085" y="2066212"/>
                  <a:pt x="2715789" y="2076722"/>
                </a:cubicBezTo>
                <a:cubicBezTo>
                  <a:pt x="2668493" y="2087232"/>
                  <a:pt x="2547623" y="2027674"/>
                  <a:pt x="2547623" y="2055701"/>
                </a:cubicBezTo>
                <a:cubicBezTo>
                  <a:pt x="2547623" y="2083728"/>
                  <a:pt x="2693017" y="2194087"/>
                  <a:pt x="2715789" y="2244887"/>
                </a:cubicBezTo>
                <a:cubicBezTo>
                  <a:pt x="2738561" y="2295687"/>
                  <a:pt x="2714037" y="2334225"/>
                  <a:pt x="2684258" y="2360501"/>
                </a:cubicBezTo>
                <a:cubicBezTo>
                  <a:pt x="2654479" y="2386777"/>
                  <a:pt x="2586161" y="2397287"/>
                  <a:pt x="2537113" y="2402542"/>
                </a:cubicBezTo>
                <a:cubicBezTo>
                  <a:pt x="2488065" y="2407797"/>
                  <a:pt x="2402230" y="2365756"/>
                  <a:pt x="2389968" y="2392032"/>
                </a:cubicBezTo>
                <a:cubicBezTo>
                  <a:pt x="2377706" y="2418308"/>
                  <a:pt x="2468795" y="2504143"/>
                  <a:pt x="2463540" y="2560198"/>
                </a:cubicBezTo>
                <a:cubicBezTo>
                  <a:pt x="2458285" y="2616253"/>
                  <a:pt x="2400478" y="2696832"/>
                  <a:pt x="2358437" y="2728363"/>
                </a:cubicBezTo>
                <a:cubicBezTo>
                  <a:pt x="2316396" y="2759894"/>
                  <a:pt x="2249830" y="2761646"/>
                  <a:pt x="2211292" y="2749384"/>
                </a:cubicBezTo>
                <a:cubicBezTo>
                  <a:pt x="2172754" y="2737122"/>
                  <a:pt x="2144726" y="2639026"/>
                  <a:pt x="2127209" y="2654791"/>
                </a:cubicBezTo>
                <a:cubicBezTo>
                  <a:pt x="2109692" y="2670556"/>
                  <a:pt x="2134216" y="2805439"/>
                  <a:pt x="2106189" y="2843977"/>
                </a:cubicBezTo>
                <a:cubicBezTo>
                  <a:pt x="2078162" y="2882515"/>
                  <a:pt x="2011596" y="2905287"/>
                  <a:pt x="1959044" y="2886018"/>
                </a:cubicBezTo>
                <a:cubicBezTo>
                  <a:pt x="1906492" y="2866749"/>
                  <a:pt x="1827664" y="2724860"/>
                  <a:pt x="1790878" y="2728363"/>
                </a:cubicBezTo>
                <a:cubicBezTo>
                  <a:pt x="1754092" y="2731866"/>
                  <a:pt x="1766355" y="2866749"/>
                  <a:pt x="1738327" y="2907039"/>
                </a:cubicBezTo>
                <a:cubicBezTo>
                  <a:pt x="1710299" y="2947329"/>
                  <a:pt x="1671761" y="2970101"/>
                  <a:pt x="1622713" y="2970101"/>
                </a:cubicBezTo>
                <a:cubicBezTo>
                  <a:pt x="1573665" y="2970101"/>
                  <a:pt x="1479071" y="2936818"/>
                  <a:pt x="1444037" y="2907039"/>
                </a:cubicBezTo>
                <a:cubicBezTo>
                  <a:pt x="1409003" y="2877260"/>
                  <a:pt x="1428271" y="2779163"/>
                  <a:pt x="1412506" y="2791425"/>
                </a:cubicBezTo>
                <a:cubicBezTo>
                  <a:pt x="1396741" y="2803687"/>
                  <a:pt x="1387982" y="2943825"/>
                  <a:pt x="1349444" y="2980611"/>
                </a:cubicBezTo>
                <a:cubicBezTo>
                  <a:pt x="1310906" y="3017397"/>
                  <a:pt x="1223319" y="3013894"/>
                  <a:pt x="1181278" y="3012142"/>
                </a:cubicBezTo>
                <a:cubicBezTo>
                  <a:pt x="1139237" y="3010390"/>
                  <a:pt x="1114713" y="3003384"/>
                  <a:pt x="1097196" y="2970101"/>
                </a:cubicBezTo>
                <a:cubicBezTo>
                  <a:pt x="1079679" y="2936818"/>
                  <a:pt x="1102451" y="2812446"/>
                  <a:pt x="1076175" y="2812446"/>
                </a:cubicBezTo>
                <a:cubicBezTo>
                  <a:pt x="1049899" y="2812446"/>
                  <a:pt x="985085" y="2942074"/>
                  <a:pt x="939540" y="2970101"/>
                </a:cubicBezTo>
                <a:cubicBezTo>
                  <a:pt x="893995" y="2998128"/>
                  <a:pt x="839692" y="2999880"/>
                  <a:pt x="802906" y="2980611"/>
                </a:cubicBezTo>
                <a:cubicBezTo>
                  <a:pt x="766120" y="2961342"/>
                  <a:pt x="734588" y="2896528"/>
                  <a:pt x="718823" y="2854487"/>
                </a:cubicBezTo>
                <a:cubicBezTo>
                  <a:pt x="703058" y="2812446"/>
                  <a:pt x="736341" y="2731867"/>
                  <a:pt x="708313" y="2728363"/>
                </a:cubicBezTo>
                <a:cubicBezTo>
                  <a:pt x="680286" y="2724860"/>
                  <a:pt x="597954" y="2812445"/>
                  <a:pt x="550658" y="2833466"/>
                </a:cubicBezTo>
                <a:cubicBezTo>
                  <a:pt x="503362" y="2854487"/>
                  <a:pt x="454313" y="2877259"/>
                  <a:pt x="424534" y="2854487"/>
                </a:cubicBezTo>
                <a:cubicBezTo>
                  <a:pt x="394755" y="2831715"/>
                  <a:pt x="377237" y="2737122"/>
                  <a:pt x="371982" y="2696832"/>
                </a:cubicBezTo>
                <a:cubicBezTo>
                  <a:pt x="366727" y="2656542"/>
                  <a:pt x="422781" y="2623259"/>
                  <a:pt x="393002" y="2612749"/>
                </a:cubicBezTo>
                <a:cubicBezTo>
                  <a:pt x="363223" y="2602239"/>
                  <a:pt x="235347" y="2647784"/>
                  <a:pt x="193306" y="2633770"/>
                </a:cubicBezTo>
                <a:cubicBezTo>
                  <a:pt x="151265" y="2619756"/>
                  <a:pt x="142506" y="2575962"/>
                  <a:pt x="140754" y="2528666"/>
                </a:cubicBezTo>
                <a:cubicBezTo>
                  <a:pt x="139002" y="2481370"/>
                  <a:pt x="189803" y="2381522"/>
                  <a:pt x="182796" y="2349991"/>
                </a:cubicBezTo>
                <a:cubicBezTo>
                  <a:pt x="175789" y="2318460"/>
                  <a:pt x="128492" y="2353494"/>
                  <a:pt x="98713" y="2339480"/>
                </a:cubicBezTo>
                <a:cubicBezTo>
                  <a:pt x="68934" y="2325466"/>
                  <a:pt x="16382" y="2533922"/>
                  <a:pt x="4120" y="2265908"/>
                </a:cubicBezTo>
                <a:cubicBezTo>
                  <a:pt x="-8142" y="1997894"/>
                  <a:pt x="9376" y="1036198"/>
                  <a:pt x="25141" y="73139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orme libre 9"/>
          <p:cNvSpPr/>
          <p:nvPr/>
        </p:nvSpPr>
        <p:spPr>
          <a:xfrm>
            <a:off x="6526191" y="2062295"/>
            <a:ext cx="380238" cy="352366"/>
          </a:xfrm>
          <a:custGeom>
            <a:avLst/>
            <a:gdLst>
              <a:gd name="connsiteX0" fmla="*/ 0 w 310561"/>
              <a:gd name="connsiteY0" fmla="*/ 259299 h 322361"/>
              <a:gd name="connsiteX1" fmla="*/ 189186 w 310561"/>
              <a:gd name="connsiteY1" fmla="*/ 154196 h 322361"/>
              <a:gd name="connsiteX2" fmla="*/ 199696 w 310561"/>
              <a:gd name="connsiteY2" fmla="*/ 28072 h 322361"/>
              <a:gd name="connsiteX3" fmla="*/ 304800 w 310561"/>
              <a:gd name="connsiteY3" fmla="*/ 7051 h 322361"/>
              <a:gd name="connsiteX4" fmla="*/ 294290 w 310561"/>
              <a:gd name="connsiteY4" fmla="*/ 122665 h 322361"/>
              <a:gd name="connsiteX5" fmla="*/ 273269 w 310561"/>
              <a:gd name="connsiteY5" fmla="*/ 164706 h 322361"/>
              <a:gd name="connsiteX6" fmla="*/ 210207 w 310561"/>
              <a:gd name="connsiteY6" fmla="*/ 269810 h 322361"/>
              <a:gd name="connsiteX7" fmla="*/ 147145 w 310561"/>
              <a:gd name="connsiteY7" fmla="*/ 322361 h 322361"/>
              <a:gd name="connsiteX0" fmla="*/ 0 w 280873"/>
              <a:gd name="connsiteY0" fmla="*/ 288987 h 322361"/>
              <a:gd name="connsiteX1" fmla="*/ 159498 w 280873"/>
              <a:gd name="connsiteY1" fmla="*/ 154196 h 322361"/>
              <a:gd name="connsiteX2" fmla="*/ 170008 w 280873"/>
              <a:gd name="connsiteY2" fmla="*/ 28072 h 322361"/>
              <a:gd name="connsiteX3" fmla="*/ 275112 w 280873"/>
              <a:gd name="connsiteY3" fmla="*/ 7051 h 322361"/>
              <a:gd name="connsiteX4" fmla="*/ 264602 w 280873"/>
              <a:gd name="connsiteY4" fmla="*/ 122665 h 322361"/>
              <a:gd name="connsiteX5" fmla="*/ 243581 w 280873"/>
              <a:gd name="connsiteY5" fmla="*/ 164706 h 322361"/>
              <a:gd name="connsiteX6" fmla="*/ 180519 w 280873"/>
              <a:gd name="connsiteY6" fmla="*/ 269810 h 322361"/>
              <a:gd name="connsiteX7" fmla="*/ 117457 w 280873"/>
              <a:gd name="connsiteY7" fmla="*/ 322361 h 322361"/>
              <a:gd name="connsiteX0" fmla="*/ 0 w 280873"/>
              <a:gd name="connsiteY0" fmla="*/ 288987 h 352049"/>
              <a:gd name="connsiteX1" fmla="*/ 159498 w 280873"/>
              <a:gd name="connsiteY1" fmla="*/ 154196 h 352049"/>
              <a:gd name="connsiteX2" fmla="*/ 170008 w 280873"/>
              <a:gd name="connsiteY2" fmla="*/ 28072 h 352049"/>
              <a:gd name="connsiteX3" fmla="*/ 275112 w 280873"/>
              <a:gd name="connsiteY3" fmla="*/ 7051 h 352049"/>
              <a:gd name="connsiteX4" fmla="*/ 264602 w 280873"/>
              <a:gd name="connsiteY4" fmla="*/ 122665 h 352049"/>
              <a:gd name="connsiteX5" fmla="*/ 243581 w 280873"/>
              <a:gd name="connsiteY5" fmla="*/ 164706 h 352049"/>
              <a:gd name="connsiteX6" fmla="*/ 180519 w 280873"/>
              <a:gd name="connsiteY6" fmla="*/ 269810 h 352049"/>
              <a:gd name="connsiteX7" fmla="*/ 87769 w 280873"/>
              <a:gd name="connsiteY7" fmla="*/ 352049 h 352049"/>
              <a:gd name="connsiteX0" fmla="*/ 0 w 280873"/>
              <a:gd name="connsiteY0" fmla="*/ 288987 h 288987"/>
              <a:gd name="connsiteX1" fmla="*/ 159498 w 280873"/>
              <a:gd name="connsiteY1" fmla="*/ 154196 h 288987"/>
              <a:gd name="connsiteX2" fmla="*/ 170008 w 280873"/>
              <a:gd name="connsiteY2" fmla="*/ 28072 h 288987"/>
              <a:gd name="connsiteX3" fmla="*/ 275112 w 280873"/>
              <a:gd name="connsiteY3" fmla="*/ 7051 h 288987"/>
              <a:gd name="connsiteX4" fmla="*/ 264602 w 280873"/>
              <a:gd name="connsiteY4" fmla="*/ 122665 h 288987"/>
              <a:gd name="connsiteX5" fmla="*/ 243581 w 280873"/>
              <a:gd name="connsiteY5" fmla="*/ 164706 h 288987"/>
              <a:gd name="connsiteX6" fmla="*/ 180519 w 280873"/>
              <a:gd name="connsiteY6" fmla="*/ 269810 h 288987"/>
              <a:gd name="connsiteX7" fmla="*/ 4642 w 280873"/>
              <a:gd name="connsiteY7" fmla="*/ 280797 h 288987"/>
              <a:gd name="connsiteX0" fmla="*/ 0 w 280873"/>
              <a:gd name="connsiteY0" fmla="*/ 288987 h 347239"/>
              <a:gd name="connsiteX1" fmla="*/ 159498 w 280873"/>
              <a:gd name="connsiteY1" fmla="*/ 154196 h 347239"/>
              <a:gd name="connsiteX2" fmla="*/ 170008 w 280873"/>
              <a:gd name="connsiteY2" fmla="*/ 28072 h 347239"/>
              <a:gd name="connsiteX3" fmla="*/ 275112 w 280873"/>
              <a:gd name="connsiteY3" fmla="*/ 7051 h 347239"/>
              <a:gd name="connsiteX4" fmla="*/ 264602 w 280873"/>
              <a:gd name="connsiteY4" fmla="*/ 122665 h 347239"/>
              <a:gd name="connsiteX5" fmla="*/ 243581 w 280873"/>
              <a:gd name="connsiteY5" fmla="*/ 164706 h 347239"/>
              <a:gd name="connsiteX6" fmla="*/ 180519 w 280873"/>
              <a:gd name="connsiteY6" fmla="*/ 269810 h 347239"/>
              <a:gd name="connsiteX7" fmla="*/ 96573 w 280873"/>
              <a:gd name="connsiteY7" fmla="*/ 347204 h 347239"/>
              <a:gd name="connsiteX8" fmla="*/ 4642 w 280873"/>
              <a:gd name="connsiteY8" fmla="*/ 280797 h 347239"/>
              <a:gd name="connsiteX0" fmla="*/ 0 w 280873"/>
              <a:gd name="connsiteY0" fmla="*/ 288987 h 347239"/>
              <a:gd name="connsiteX1" fmla="*/ 159498 w 280873"/>
              <a:gd name="connsiteY1" fmla="*/ 154196 h 347239"/>
              <a:gd name="connsiteX2" fmla="*/ 170008 w 280873"/>
              <a:gd name="connsiteY2" fmla="*/ 28072 h 347239"/>
              <a:gd name="connsiteX3" fmla="*/ 275112 w 280873"/>
              <a:gd name="connsiteY3" fmla="*/ 7051 h 347239"/>
              <a:gd name="connsiteX4" fmla="*/ 264602 w 280873"/>
              <a:gd name="connsiteY4" fmla="*/ 122665 h 347239"/>
              <a:gd name="connsiteX5" fmla="*/ 243581 w 280873"/>
              <a:gd name="connsiteY5" fmla="*/ 164706 h 347239"/>
              <a:gd name="connsiteX6" fmla="*/ 233958 w 280873"/>
              <a:gd name="connsiteY6" fmla="*/ 287623 h 347239"/>
              <a:gd name="connsiteX7" fmla="*/ 96573 w 280873"/>
              <a:gd name="connsiteY7" fmla="*/ 347204 h 347239"/>
              <a:gd name="connsiteX8" fmla="*/ 4642 w 280873"/>
              <a:gd name="connsiteY8" fmla="*/ 280797 h 347239"/>
              <a:gd name="connsiteX0" fmla="*/ 0 w 280076"/>
              <a:gd name="connsiteY0" fmla="*/ 288987 h 347239"/>
              <a:gd name="connsiteX1" fmla="*/ 159498 w 280076"/>
              <a:gd name="connsiteY1" fmla="*/ 154196 h 347239"/>
              <a:gd name="connsiteX2" fmla="*/ 170008 w 280076"/>
              <a:gd name="connsiteY2" fmla="*/ 28072 h 347239"/>
              <a:gd name="connsiteX3" fmla="*/ 275112 w 280076"/>
              <a:gd name="connsiteY3" fmla="*/ 7051 h 347239"/>
              <a:gd name="connsiteX4" fmla="*/ 264602 w 280076"/>
              <a:gd name="connsiteY4" fmla="*/ 122665 h 347239"/>
              <a:gd name="connsiteX5" fmla="*/ 279207 w 280076"/>
              <a:gd name="connsiteY5" fmla="*/ 170644 h 347239"/>
              <a:gd name="connsiteX6" fmla="*/ 233958 w 280076"/>
              <a:gd name="connsiteY6" fmla="*/ 287623 h 347239"/>
              <a:gd name="connsiteX7" fmla="*/ 96573 w 280076"/>
              <a:gd name="connsiteY7" fmla="*/ 347204 h 347239"/>
              <a:gd name="connsiteX8" fmla="*/ 4642 w 280076"/>
              <a:gd name="connsiteY8" fmla="*/ 280797 h 347239"/>
              <a:gd name="connsiteX0" fmla="*/ 0 w 312120"/>
              <a:gd name="connsiteY0" fmla="*/ 288550 h 346802"/>
              <a:gd name="connsiteX1" fmla="*/ 159498 w 312120"/>
              <a:gd name="connsiteY1" fmla="*/ 153759 h 346802"/>
              <a:gd name="connsiteX2" fmla="*/ 170008 w 312120"/>
              <a:gd name="connsiteY2" fmla="*/ 27635 h 346802"/>
              <a:gd name="connsiteX3" fmla="*/ 275112 w 312120"/>
              <a:gd name="connsiteY3" fmla="*/ 6614 h 346802"/>
              <a:gd name="connsiteX4" fmla="*/ 312104 w 312120"/>
              <a:gd name="connsiteY4" fmla="*/ 116290 h 346802"/>
              <a:gd name="connsiteX5" fmla="*/ 279207 w 312120"/>
              <a:gd name="connsiteY5" fmla="*/ 170207 h 346802"/>
              <a:gd name="connsiteX6" fmla="*/ 233958 w 312120"/>
              <a:gd name="connsiteY6" fmla="*/ 287186 h 346802"/>
              <a:gd name="connsiteX7" fmla="*/ 96573 w 312120"/>
              <a:gd name="connsiteY7" fmla="*/ 346767 h 346802"/>
              <a:gd name="connsiteX8" fmla="*/ 4642 w 312120"/>
              <a:gd name="connsiteY8" fmla="*/ 280360 h 346802"/>
              <a:gd name="connsiteX0" fmla="*/ 0 w 312227"/>
              <a:gd name="connsiteY0" fmla="*/ 288550 h 346802"/>
              <a:gd name="connsiteX1" fmla="*/ 159498 w 312227"/>
              <a:gd name="connsiteY1" fmla="*/ 153759 h 346802"/>
              <a:gd name="connsiteX2" fmla="*/ 170008 w 312227"/>
              <a:gd name="connsiteY2" fmla="*/ 27635 h 346802"/>
              <a:gd name="connsiteX3" fmla="*/ 275112 w 312227"/>
              <a:gd name="connsiteY3" fmla="*/ 6614 h 346802"/>
              <a:gd name="connsiteX4" fmla="*/ 312104 w 312227"/>
              <a:gd name="connsiteY4" fmla="*/ 116290 h 346802"/>
              <a:gd name="connsiteX5" fmla="*/ 285145 w 312227"/>
              <a:gd name="connsiteY5" fmla="*/ 188020 h 346802"/>
              <a:gd name="connsiteX6" fmla="*/ 233958 w 312227"/>
              <a:gd name="connsiteY6" fmla="*/ 287186 h 346802"/>
              <a:gd name="connsiteX7" fmla="*/ 96573 w 312227"/>
              <a:gd name="connsiteY7" fmla="*/ 346767 h 346802"/>
              <a:gd name="connsiteX8" fmla="*/ 4642 w 312227"/>
              <a:gd name="connsiteY8" fmla="*/ 280360 h 346802"/>
              <a:gd name="connsiteX0" fmla="*/ 0 w 312227"/>
              <a:gd name="connsiteY0" fmla="*/ 288550 h 346802"/>
              <a:gd name="connsiteX1" fmla="*/ 150011 w 312227"/>
              <a:gd name="connsiteY1" fmla="*/ 210200 h 346802"/>
              <a:gd name="connsiteX2" fmla="*/ 159498 w 312227"/>
              <a:gd name="connsiteY2" fmla="*/ 153759 h 346802"/>
              <a:gd name="connsiteX3" fmla="*/ 170008 w 312227"/>
              <a:gd name="connsiteY3" fmla="*/ 27635 h 346802"/>
              <a:gd name="connsiteX4" fmla="*/ 275112 w 312227"/>
              <a:gd name="connsiteY4" fmla="*/ 6614 h 346802"/>
              <a:gd name="connsiteX5" fmla="*/ 312104 w 312227"/>
              <a:gd name="connsiteY5" fmla="*/ 116290 h 346802"/>
              <a:gd name="connsiteX6" fmla="*/ 285145 w 312227"/>
              <a:gd name="connsiteY6" fmla="*/ 188020 h 346802"/>
              <a:gd name="connsiteX7" fmla="*/ 233958 w 312227"/>
              <a:gd name="connsiteY7" fmla="*/ 287186 h 346802"/>
              <a:gd name="connsiteX8" fmla="*/ 96573 w 312227"/>
              <a:gd name="connsiteY8" fmla="*/ 346767 h 346802"/>
              <a:gd name="connsiteX9" fmla="*/ 4642 w 312227"/>
              <a:gd name="connsiteY9" fmla="*/ 280360 h 346802"/>
              <a:gd name="connsiteX0" fmla="*/ 0 w 312227"/>
              <a:gd name="connsiteY0" fmla="*/ 288177 h 346429"/>
              <a:gd name="connsiteX1" fmla="*/ 150011 w 312227"/>
              <a:gd name="connsiteY1" fmla="*/ 209827 h 346429"/>
              <a:gd name="connsiteX2" fmla="*/ 201061 w 312227"/>
              <a:gd name="connsiteY2" fmla="*/ 141510 h 346429"/>
              <a:gd name="connsiteX3" fmla="*/ 170008 w 312227"/>
              <a:gd name="connsiteY3" fmla="*/ 27262 h 346429"/>
              <a:gd name="connsiteX4" fmla="*/ 275112 w 312227"/>
              <a:gd name="connsiteY4" fmla="*/ 6241 h 346429"/>
              <a:gd name="connsiteX5" fmla="*/ 312104 w 312227"/>
              <a:gd name="connsiteY5" fmla="*/ 115917 h 346429"/>
              <a:gd name="connsiteX6" fmla="*/ 285145 w 312227"/>
              <a:gd name="connsiteY6" fmla="*/ 187647 h 346429"/>
              <a:gd name="connsiteX7" fmla="*/ 233958 w 312227"/>
              <a:gd name="connsiteY7" fmla="*/ 286813 h 346429"/>
              <a:gd name="connsiteX8" fmla="*/ 96573 w 312227"/>
              <a:gd name="connsiteY8" fmla="*/ 346394 h 346429"/>
              <a:gd name="connsiteX9" fmla="*/ 4642 w 312227"/>
              <a:gd name="connsiteY9" fmla="*/ 279987 h 346429"/>
              <a:gd name="connsiteX0" fmla="*/ 0 w 312227"/>
              <a:gd name="connsiteY0" fmla="*/ 292472 h 350724"/>
              <a:gd name="connsiteX1" fmla="*/ 150011 w 312227"/>
              <a:gd name="connsiteY1" fmla="*/ 214122 h 350724"/>
              <a:gd name="connsiteX2" fmla="*/ 201061 w 312227"/>
              <a:gd name="connsiteY2" fmla="*/ 145805 h 350724"/>
              <a:gd name="connsiteX3" fmla="*/ 199697 w 312227"/>
              <a:gd name="connsiteY3" fmla="*/ 19682 h 350724"/>
              <a:gd name="connsiteX4" fmla="*/ 275112 w 312227"/>
              <a:gd name="connsiteY4" fmla="*/ 10536 h 350724"/>
              <a:gd name="connsiteX5" fmla="*/ 312104 w 312227"/>
              <a:gd name="connsiteY5" fmla="*/ 120212 h 350724"/>
              <a:gd name="connsiteX6" fmla="*/ 285145 w 312227"/>
              <a:gd name="connsiteY6" fmla="*/ 191942 h 350724"/>
              <a:gd name="connsiteX7" fmla="*/ 233958 w 312227"/>
              <a:gd name="connsiteY7" fmla="*/ 291108 h 350724"/>
              <a:gd name="connsiteX8" fmla="*/ 96573 w 312227"/>
              <a:gd name="connsiteY8" fmla="*/ 350689 h 350724"/>
              <a:gd name="connsiteX9" fmla="*/ 4642 w 312227"/>
              <a:gd name="connsiteY9" fmla="*/ 284282 h 35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2227" h="350724">
                <a:moveTo>
                  <a:pt x="0" y="292472"/>
                </a:moveTo>
                <a:cubicBezTo>
                  <a:pt x="18075" y="277434"/>
                  <a:pt x="123428" y="236587"/>
                  <a:pt x="150011" y="214122"/>
                </a:cubicBezTo>
                <a:cubicBezTo>
                  <a:pt x="176594" y="191657"/>
                  <a:pt x="192780" y="178212"/>
                  <a:pt x="201061" y="145805"/>
                </a:cubicBezTo>
                <a:cubicBezTo>
                  <a:pt x="209342" y="113398"/>
                  <a:pt x="187355" y="42227"/>
                  <a:pt x="199697" y="19682"/>
                </a:cubicBezTo>
                <a:cubicBezTo>
                  <a:pt x="212039" y="-2863"/>
                  <a:pt x="256377" y="-6219"/>
                  <a:pt x="275112" y="10536"/>
                </a:cubicBezTo>
                <a:cubicBezTo>
                  <a:pt x="293847" y="27291"/>
                  <a:pt x="310432" y="89978"/>
                  <a:pt x="312104" y="120212"/>
                </a:cubicBezTo>
                <a:cubicBezTo>
                  <a:pt x="313776" y="150446"/>
                  <a:pt x="298169" y="163459"/>
                  <a:pt x="285145" y="191942"/>
                </a:cubicBezTo>
                <a:cubicBezTo>
                  <a:pt x="272121" y="220425"/>
                  <a:pt x="265387" y="264650"/>
                  <a:pt x="233958" y="291108"/>
                </a:cubicBezTo>
                <a:cubicBezTo>
                  <a:pt x="202529" y="317566"/>
                  <a:pt x="125886" y="348858"/>
                  <a:pt x="96573" y="350689"/>
                </a:cubicBezTo>
                <a:cubicBezTo>
                  <a:pt x="67260" y="352520"/>
                  <a:pt x="18974" y="282485"/>
                  <a:pt x="4642" y="284282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orme libre 10"/>
          <p:cNvSpPr/>
          <p:nvPr/>
        </p:nvSpPr>
        <p:spPr>
          <a:xfrm>
            <a:off x="2119126" y="2164635"/>
            <a:ext cx="1929567" cy="1908511"/>
          </a:xfrm>
          <a:custGeom>
            <a:avLst/>
            <a:gdLst>
              <a:gd name="connsiteX0" fmla="*/ 1011836 w 1582767"/>
              <a:gd name="connsiteY0" fmla="*/ 7402 h 1899617"/>
              <a:gd name="connsiteX1" fmla="*/ 700551 w 1582767"/>
              <a:gd name="connsiteY1" fmla="*/ 36585 h 1899617"/>
              <a:gd name="connsiteX2" fmla="*/ 505998 w 1582767"/>
              <a:gd name="connsiteY2" fmla="*/ 192228 h 1899617"/>
              <a:gd name="connsiteX3" fmla="*/ 301717 w 1582767"/>
              <a:gd name="connsiteY3" fmla="*/ 377053 h 1899617"/>
              <a:gd name="connsiteX4" fmla="*/ 146074 w 1582767"/>
              <a:gd name="connsiteY4" fmla="*/ 668883 h 1899617"/>
              <a:gd name="connsiteX5" fmla="*/ 39070 w 1582767"/>
              <a:gd name="connsiteY5" fmla="*/ 941257 h 1899617"/>
              <a:gd name="connsiteX6" fmla="*/ 160 w 1582767"/>
              <a:gd name="connsiteY6" fmla="*/ 1320636 h 1899617"/>
              <a:gd name="connsiteX7" fmla="*/ 39070 w 1582767"/>
              <a:gd name="connsiteY7" fmla="*/ 1670832 h 1899617"/>
              <a:gd name="connsiteX8" fmla="*/ 262806 w 1582767"/>
              <a:gd name="connsiteY8" fmla="*/ 1884840 h 1899617"/>
              <a:gd name="connsiteX9" fmla="*/ 632457 w 1582767"/>
              <a:gd name="connsiteY9" fmla="*/ 1865385 h 1899617"/>
              <a:gd name="connsiteX10" fmla="*/ 904832 w 1582767"/>
              <a:gd name="connsiteY10" fmla="*/ 1738925 h 1899617"/>
              <a:gd name="connsiteX11" fmla="*/ 1216117 w 1582767"/>
              <a:gd name="connsiteY11" fmla="*/ 1524917 h 1899617"/>
              <a:gd name="connsiteX12" fmla="*/ 1430126 w 1582767"/>
              <a:gd name="connsiteY12" fmla="*/ 1252543 h 1899617"/>
              <a:gd name="connsiteX13" fmla="*/ 1566313 w 1582767"/>
              <a:gd name="connsiteY13" fmla="*/ 863436 h 1899617"/>
              <a:gd name="connsiteX14" fmla="*/ 1556585 w 1582767"/>
              <a:gd name="connsiteY14" fmla="*/ 522968 h 1899617"/>
              <a:gd name="connsiteX15" fmla="*/ 1352304 w 1582767"/>
              <a:gd name="connsiteY15" fmla="*/ 250594 h 1899617"/>
              <a:gd name="connsiteX16" fmla="*/ 1255028 w 1582767"/>
              <a:gd name="connsiteY16" fmla="*/ 143589 h 1899617"/>
              <a:gd name="connsiteX17" fmla="*/ 1011836 w 1582767"/>
              <a:gd name="connsiteY17" fmla="*/ 7402 h 1899617"/>
              <a:gd name="connsiteX0" fmla="*/ 1011836 w 1581076"/>
              <a:gd name="connsiteY0" fmla="*/ 7402 h 1899617"/>
              <a:gd name="connsiteX1" fmla="*/ 700551 w 1581076"/>
              <a:gd name="connsiteY1" fmla="*/ 36585 h 1899617"/>
              <a:gd name="connsiteX2" fmla="*/ 505998 w 1581076"/>
              <a:gd name="connsiteY2" fmla="*/ 192228 h 1899617"/>
              <a:gd name="connsiteX3" fmla="*/ 301717 w 1581076"/>
              <a:gd name="connsiteY3" fmla="*/ 377053 h 1899617"/>
              <a:gd name="connsiteX4" fmla="*/ 146074 w 1581076"/>
              <a:gd name="connsiteY4" fmla="*/ 668883 h 1899617"/>
              <a:gd name="connsiteX5" fmla="*/ 39070 w 1581076"/>
              <a:gd name="connsiteY5" fmla="*/ 941257 h 1899617"/>
              <a:gd name="connsiteX6" fmla="*/ 160 w 1581076"/>
              <a:gd name="connsiteY6" fmla="*/ 1320636 h 1899617"/>
              <a:gd name="connsiteX7" fmla="*/ 39070 w 1581076"/>
              <a:gd name="connsiteY7" fmla="*/ 1670832 h 1899617"/>
              <a:gd name="connsiteX8" fmla="*/ 262806 w 1581076"/>
              <a:gd name="connsiteY8" fmla="*/ 1884840 h 1899617"/>
              <a:gd name="connsiteX9" fmla="*/ 632457 w 1581076"/>
              <a:gd name="connsiteY9" fmla="*/ 1865385 h 1899617"/>
              <a:gd name="connsiteX10" fmla="*/ 904832 w 1581076"/>
              <a:gd name="connsiteY10" fmla="*/ 1738925 h 1899617"/>
              <a:gd name="connsiteX11" fmla="*/ 1216117 w 1581076"/>
              <a:gd name="connsiteY11" fmla="*/ 1524917 h 1899617"/>
              <a:gd name="connsiteX12" fmla="*/ 1430126 w 1581076"/>
              <a:gd name="connsiteY12" fmla="*/ 1252543 h 1899617"/>
              <a:gd name="connsiteX13" fmla="*/ 1566313 w 1581076"/>
              <a:gd name="connsiteY13" fmla="*/ 863436 h 1899617"/>
              <a:gd name="connsiteX14" fmla="*/ 1556585 w 1581076"/>
              <a:gd name="connsiteY14" fmla="*/ 522968 h 1899617"/>
              <a:gd name="connsiteX15" fmla="*/ 1381487 w 1581076"/>
              <a:gd name="connsiteY15" fmla="*/ 250594 h 1899617"/>
              <a:gd name="connsiteX16" fmla="*/ 1255028 w 1581076"/>
              <a:gd name="connsiteY16" fmla="*/ 143589 h 1899617"/>
              <a:gd name="connsiteX17" fmla="*/ 1011836 w 1581076"/>
              <a:gd name="connsiteY17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216117 w 1584435"/>
              <a:gd name="connsiteY11" fmla="*/ 1524917 h 1899617"/>
              <a:gd name="connsiteX12" fmla="*/ 1381488 w 1584435"/>
              <a:gd name="connsiteY12" fmla="*/ 1203905 h 1899617"/>
              <a:gd name="connsiteX13" fmla="*/ 1566313 w 1584435"/>
              <a:gd name="connsiteY13" fmla="*/ 863436 h 1899617"/>
              <a:gd name="connsiteX14" fmla="*/ 1556585 w 1584435"/>
              <a:gd name="connsiteY14" fmla="*/ 522968 h 1899617"/>
              <a:gd name="connsiteX15" fmla="*/ 1381487 w 1584435"/>
              <a:gd name="connsiteY15" fmla="*/ 250594 h 1899617"/>
              <a:gd name="connsiteX16" fmla="*/ 1255028 w 1584435"/>
              <a:gd name="connsiteY16" fmla="*/ 143589 h 1899617"/>
              <a:gd name="connsiteX17" fmla="*/ 1011836 w 1584435"/>
              <a:gd name="connsiteY17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138296 w 1584435"/>
              <a:gd name="connsiteY11" fmla="*/ 1495734 h 1899617"/>
              <a:gd name="connsiteX12" fmla="*/ 1216117 w 1584435"/>
              <a:gd name="connsiteY12" fmla="*/ 1524917 h 1899617"/>
              <a:gd name="connsiteX13" fmla="*/ 1381488 w 1584435"/>
              <a:gd name="connsiteY13" fmla="*/ 1203905 h 1899617"/>
              <a:gd name="connsiteX14" fmla="*/ 1566313 w 1584435"/>
              <a:gd name="connsiteY14" fmla="*/ 863436 h 1899617"/>
              <a:gd name="connsiteX15" fmla="*/ 1556585 w 1584435"/>
              <a:gd name="connsiteY15" fmla="*/ 522968 h 1899617"/>
              <a:gd name="connsiteX16" fmla="*/ 1381487 w 1584435"/>
              <a:gd name="connsiteY16" fmla="*/ 250594 h 1899617"/>
              <a:gd name="connsiteX17" fmla="*/ 1255028 w 1584435"/>
              <a:gd name="connsiteY17" fmla="*/ 143589 h 1899617"/>
              <a:gd name="connsiteX18" fmla="*/ 1011836 w 1584435"/>
              <a:gd name="connsiteY18" fmla="*/ 7402 h 1899617"/>
              <a:gd name="connsiteX0" fmla="*/ 1011836 w 1584435"/>
              <a:gd name="connsiteY0" fmla="*/ 7402 h 1899617"/>
              <a:gd name="connsiteX1" fmla="*/ 700551 w 1584435"/>
              <a:gd name="connsiteY1" fmla="*/ 36585 h 1899617"/>
              <a:gd name="connsiteX2" fmla="*/ 505998 w 1584435"/>
              <a:gd name="connsiteY2" fmla="*/ 192228 h 1899617"/>
              <a:gd name="connsiteX3" fmla="*/ 301717 w 1584435"/>
              <a:gd name="connsiteY3" fmla="*/ 377053 h 1899617"/>
              <a:gd name="connsiteX4" fmla="*/ 146074 w 1584435"/>
              <a:gd name="connsiteY4" fmla="*/ 668883 h 1899617"/>
              <a:gd name="connsiteX5" fmla="*/ 39070 w 1584435"/>
              <a:gd name="connsiteY5" fmla="*/ 941257 h 1899617"/>
              <a:gd name="connsiteX6" fmla="*/ 160 w 1584435"/>
              <a:gd name="connsiteY6" fmla="*/ 1320636 h 1899617"/>
              <a:gd name="connsiteX7" fmla="*/ 39070 w 1584435"/>
              <a:gd name="connsiteY7" fmla="*/ 1670832 h 1899617"/>
              <a:gd name="connsiteX8" fmla="*/ 262806 w 1584435"/>
              <a:gd name="connsiteY8" fmla="*/ 1884840 h 1899617"/>
              <a:gd name="connsiteX9" fmla="*/ 632457 w 1584435"/>
              <a:gd name="connsiteY9" fmla="*/ 1865385 h 1899617"/>
              <a:gd name="connsiteX10" fmla="*/ 904832 w 1584435"/>
              <a:gd name="connsiteY10" fmla="*/ 1738925 h 1899617"/>
              <a:gd name="connsiteX11" fmla="*/ 1138296 w 1584435"/>
              <a:gd name="connsiteY11" fmla="*/ 1495734 h 1899617"/>
              <a:gd name="connsiteX12" fmla="*/ 1225845 w 1584435"/>
              <a:gd name="connsiteY12" fmla="*/ 1417913 h 1899617"/>
              <a:gd name="connsiteX13" fmla="*/ 1381488 w 1584435"/>
              <a:gd name="connsiteY13" fmla="*/ 1203905 h 1899617"/>
              <a:gd name="connsiteX14" fmla="*/ 1566313 w 1584435"/>
              <a:gd name="connsiteY14" fmla="*/ 863436 h 1899617"/>
              <a:gd name="connsiteX15" fmla="*/ 1556585 w 1584435"/>
              <a:gd name="connsiteY15" fmla="*/ 522968 h 1899617"/>
              <a:gd name="connsiteX16" fmla="*/ 1381487 w 1584435"/>
              <a:gd name="connsiteY16" fmla="*/ 250594 h 1899617"/>
              <a:gd name="connsiteX17" fmla="*/ 1255028 w 1584435"/>
              <a:gd name="connsiteY17" fmla="*/ 143589 h 1899617"/>
              <a:gd name="connsiteX18" fmla="*/ 1011836 w 1584435"/>
              <a:gd name="connsiteY18" fmla="*/ 7402 h 189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84435" h="1899617">
                <a:moveTo>
                  <a:pt x="1011836" y="7402"/>
                </a:moveTo>
                <a:cubicBezTo>
                  <a:pt x="919423" y="-10432"/>
                  <a:pt x="784857" y="5781"/>
                  <a:pt x="700551" y="36585"/>
                </a:cubicBezTo>
                <a:cubicBezTo>
                  <a:pt x="616245" y="67389"/>
                  <a:pt x="572470" y="135483"/>
                  <a:pt x="505998" y="192228"/>
                </a:cubicBezTo>
                <a:cubicBezTo>
                  <a:pt x="439526" y="248973"/>
                  <a:pt x="361704" y="297611"/>
                  <a:pt x="301717" y="377053"/>
                </a:cubicBezTo>
                <a:cubicBezTo>
                  <a:pt x="241730" y="456495"/>
                  <a:pt x="189848" y="574849"/>
                  <a:pt x="146074" y="668883"/>
                </a:cubicBezTo>
                <a:cubicBezTo>
                  <a:pt x="102300" y="762917"/>
                  <a:pt x="63389" y="832632"/>
                  <a:pt x="39070" y="941257"/>
                </a:cubicBezTo>
                <a:cubicBezTo>
                  <a:pt x="14751" y="1049882"/>
                  <a:pt x="160" y="1199040"/>
                  <a:pt x="160" y="1320636"/>
                </a:cubicBezTo>
                <a:cubicBezTo>
                  <a:pt x="160" y="1442232"/>
                  <a:pt x="-4704" y="1576798"/>
                  <a:pt x="39070" y="1670832"/>
                </a:cubicBezTo>
                <a:cubicBezTo>
                  <a:pt x="82844" y="1764866"/>
                  <a:pt x="163908" y="1852415"/>
                  <a:pt x="262806" y="1884840"/>
                </a:cubicBezTo>
                <a:cubicBezTo>
                  <a:pt x="361704" y="1917265"/>
                  <a:pt x="525453" y="1889704"/>
                  <a:pt x="632457" y="1865385"/>
                </a:cubicBezTo>
                <a:cubicBezTo>
                  <a:pt x="739461" y="1841066"/>
                  <a:pt x="820526" y="1800533"/>
                  <a:pt x="904832" y="1738925"/>
                </a:cubicBezTo>
                <a:cubicBezTo>
                  <a:pt x="989138" y="1677317"/>
                  <a:pt x="1086415" y="1531402"/>
                  <a:pt x="1138296" y="1495734"/>
                </a:cubicBezTo>
                <a:cubicBezTo>
                  <a:pt x="1190177" y="1460066"/>
                  <a:pt x="1185313" y="1466551"/>
                  <a:pt x="1225845" y="1417913"/>
                </a:cubicBezTo>
                <a:cubicBezTo>
                  <a:pt x="1266377" y="1369275"/>
                  <a:pt x="1324743" y="1296318"/>
                  <a:pt x="1381488" y="1203905"/>
                </a:cubicBezTo>
                <a:cubicBezTo>
                  <a:pt x="1438233" y="1111492"/>
                  <a:pt x="1537130" y="976926"/>
                  <a:pt x="1566313" y="863436"/>
                </a:cubicBezTo>
                <a:cubicBezTo>
                  <a:pt x="1595496" y="749947"/>
                  <a:pt x="1587389" y="625108"/>
                  <a:pt x="1556585" y="522968"/>
                </a:cubicBezTo>
                <a:cubicBezTo>
                  <a:pt x="1525781" y="420828"/>
                  <a:pt x="1431746" y="313824"/>
                  <a:pt x="1381487" y="250594"/>
                </a:cubicBezTo>
                <a:cubicBezTo>
                  <a:pt x="1331228" y="187364"/>
                  <a:pt x="1316636" y="184121"/>
                  <a:pt x="1255028" y="143589"/>
                </a:cubicBezTo>
                <a:cubicBezTo>
                  <a:pt x="1193420" y="103057"/>
                  <a:pt x="1104249" y="25236"/>
                  <a:pt x="1011836" y="7402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orme libre 12"/>
          <p:cNvSpPr/>
          <p:nvPr/>
        </p:nvSpPr>
        <p:spPr>
          <a:xfrm>
            <a:off x="3863219" y="2308878"/>
            <a:ext cx="831856" cy="291055"/>
          </a:xfrm>
          <a:custGeom>
            <a:avLst/>
            <a:gdLst>
              <a:gd name="connsiteX0" fmla="*/ 17445 w 683066"/>
              <a:gd name="connsiteY0" fmla="*/ 165389 h 289699"/>
              <a:gd name="connsiteX1" fmla="*/ 328730 w 683066"/>
              <a:gd name="connsiteY1" fmla="*/ 19474 h 289699"/>
              <a:gd name="connsiteX2" fmla="*/ 640015 w 683066"/>
              <a:gd name="connsiteY2" fmla="*/ 19474 h 289699"/>
              <a:gd name="connsiteX3" fmla="*/ 669198 w 683066"/>
              <a:gd name="connsiteY3" fmla="*/ 184844 h 289699"/>
              <a:gd name="connsiteX4" fmla="*/ 533011 w 683066"/>
              <a:gd name="connsiteY4" fmla="*/ 282120 h 289699"/>
              <a:gd name="connsiteX5" fmla="*/ 280092 w 683066"/>
              <a:gd name="connsiteY5" fmla="*/ 282120 h 289699"/>
              <a:gd name="connsiteX6" fmla="*/ 66083 w 683066"/>
              <a:gd name="connsiteY6" fmla="*/ 272393 h 289699"/>
              <a:gd name="connsiteX7" fmla="*/ 17445 w 683066"/>
              <a:gd name="connsiteY7" fmla="*/ 165389 h 289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3066" h="289699">
                <a:moveTo>
                  <a:pt x="17445" y="165389"/>
                </a:moveTo>
                <a:cubicBezTo>
                  <a:pt x="61219" y="123236"/>
                  <a:pt x="224968" y="43793"/>
                  <a:pt x="328730" y="19474"/>
                </a:cubicBezTo>
                <a:cubicBezTo>
                  <a:pt x="432492" y="-4845"/>
                  <a:pt x="583270" y="-8088"/>
                  <a:pt x="640015" y="19474"/>
                </a:cubicBezTo>
                <a:cubicBezTo>
                  <a:pt x="696760" y="47036"/>
                  <a:pt x="687032" y="141070"/>
                  <a:pt x="669198" y="184844"/>
                </a:cubicBezTo>
                <a:cubicBezTo>
                  <a:pt x="651364" y="228618"/>
                  <a:pt x="597862" y="265907"/>
                  <a:pt x="533011" y="282120"/>
                </a:cubicBezTo>
                <a:cubicBezTo>
                  <a:pt x="468160" y="298333"/>
                  <a:pt x="357913" y="283741"/>
                  <a:pt x="280092" y="282120"/>
                </a:cubicBezTo>
                <a:cubicBezTo>
                  <a:pt x="202271" y="280499"/>
                  <a:pt x="111479" y="293470"/>
                  <a:pt x="66083" y="272393"/>
                </a:cubicBezTo>
                <a:cubicBezTo>
                  <a:pt x="20687" y="251317"/>
                  <a:pt x="-26329" y="207542"/>
                  <a:pt x="17445" y="165389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orme libre 13"/>
          <p:cNvSpPr/>
          <p:nvPr/>
        </p:nvSpPr>
        <p:spPr>
          <a:xfrm>
            <a:off x="2035324" y="1994618"/>
            <a:ext cx="895201" cy="344332"/>
          </a:xfrm>
          <a:custGeom>
            <a:avLst/>
            <a:gdLst>
              <a:gd name="connsiteX0" fmla="*/ 730453 w 735081"/>
              <a:gd name="connsiteY0" fmla="*/ 234993 h 342727"/>
              <a:gd name="connsiteX1" fmla="*/ 458079 w 735081"/>
              <a:gd name="connsiteY1" fmla="*/ 11257 h 342727"/>
              <a:gd name="connsiteX2" fmla="*/ 117611 w 735081"/>
              <a:gd name="connsiteY2" fmla="*/ 50168 h 342727"/>
              <a:gd name="connsiteX3" fmla="*/ 879 w 735081"/>
              <a:gd name="connsiteY3" fmla="*/ 196082 h 342727"/>
              <a:gd name="connsiteX4" fmla="*/ 166249 w 735081"/>
              <a:gd name="connsiteY4" fmla="*/ 332270 h 342727"/>
              <a:gd name="connsiteX5" fmla="*/ 399713 w 735081"/>
              <a:gd name="connsiteY5" fmla="*/ 332270 h 342727"/>
              <a:gd name="connsiteX6" fmla="*/ 613722 w 735081"/>
              <a:gd name="connsiteY6" fmla="*/ 322542 h 342727"/>
              <a:gd name="connsiteX7" fmla="*/ 730453 w 735081"/>
              <a:gd name="connsiteY7" fmla="*/ 234993 h 34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5081" h="342727">
                <a:moveTo>
                  <a:pt x="730453" y="234993"/>
                </a:moveTo>
                <a:cubicBezTo>
                  <a:pt x="704513" y="183112"/>
                  <a:pt x="560219" y="42061"/>
                  <a:pt x="458079" y="11257"/>
                </a:cubicBezTo>
                <a:cubicBezTo>
                  <a:pt x="355939" y="-19547"/>
                  <a:pt x="193811" y="19364"/>
                  <a:pt x="117611" y="50168"/>
                </a:cubicBezTo>
                <a:cubicBezTo>
                  <a:pt x="41411" y="80972"/>
                  <a:pt x="-7227" y="149065"/>
                  <a:pt x="879" y="196082"/>
                </a:cubicBezTo>
                <a:cubicBezTo>
                  <a:pt x="8985" y="243099"/>
                  <a:pt x="99777" y="309572"/>
                  <a:pt x="166249" y="332270"/>
                </a:cubicBezTo>
                <a:cubicBezTo>
                  <a:pt x="232721" y="354968"/>
                  <a:pt x="325134" y="333891"/>
                  <a:pt x="399713" y="332270"/>
                </a:cubicBezTo>
                <a:cubicBezTo>
                  <a:pt x="474292" y="330649"/>
                  <a:pt x="560220" y="335512"/>
                  <a:pt x="613722" y="322542"/>
                </a:cubicBezTo>
                <a:cubicBezTo>
                  <a:pt x="667224" y="309572"/>
                  <a:pt x="756393" y="286874"/>
                  <a:pt x="730453" y="234993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Ellipse 14"/>
          <p:cNvSpPr/>
          <p:nvPr/>
        </p:nvSpPr>
        <p:spPr>
          <a:xfrm>
            <a:off x="2482924" y="3582392"/>
            <a:ext cx="55678" cy="7234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Ellipse 16"/>
          <p:cNvSpPr/>
          <p:nvPr/>
        </p:nvSpPr>
        <p:spPr>
          <a:xfrm>
            <a:off x="2705890" y="3727082"/>
            <a:ext cx="55678" cy="7234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Ellipse 15"/>
          <p:cNvSpPr/>
          <p:nvPr/>
        </p:nvSpPr>
        <p:spPr>
          <a:xfrm rot="2941951">
            <a:off x="2538309" y="2555107"/>
            <a:ext cx="449867" cy="401649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Ellipse 18"/>
          <p:cNvSpPr/>
          <p:nvPr/>
        </p:nvSpPr>
        <p:spPr>
          <a:xfrm rot="1887608">
            <a:off x="2736670" y="2724853"/>
            <a:ext cx="131525" cy="10850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Ellipse 20"/>
          <p:cNvSpPr/>
          <p:nvPr/>
        </p:nvSpPr>
        <p:spPr>
          <a:xfrm rot="20545657" flipH="1">
            <a:off x="3125208" y="2816969"/>
            <a:ext cx="545307" cy="331352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Ellipse 21"/>
          <p:cNvSpPr/>
          <p:nvPr/>
        </p:nvSpPr>
        <p:spPr>
          <a:xfrm flipH="1">
            <a:off x="3284009" y="2931286"/>
            <a:ext cx="131525" cy="10850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" descr="C:\Users\CHAMERS\Desktop\BTVfig1crop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9" t="25315" r="66202" b="11912"/>
          <a:stretch/>
        </p:blipFill>
        <p:spPr bwMode="auto">
          <a:xfrm rot="452122">
            <a:off x="4296541" y="3914423"/>
            <a:ext cx="272530" cy="2764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8729" y="3308473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7131" y="2365974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5032" y="3127570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5976" y="3821596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8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3882" y="3650370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9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7579" y="1989324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0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4773" y="2801446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1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7442" y="3083985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2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8487" y="1989324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3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9457" y="2560696"/>
            <a:ext cx="31115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3" name="Groupe 52"/>
          <p:cNvGrpSpPr>
            <a:grpSpLocks noChangeAspect="1"/>
          </p:cNvGrpSpPr>
          <p:nvPr/>
        </p:nvGrpSpPr>
        <p:grpSpPr>
          <a:xfrm>
            <a:off x="2088000" y="3600000"/>
            <a:ext cx="852642" cy="791043"/>
            <a:chOff x="5823914" y="5714745"/>
            <a:chExt cx="635302" cy="589404"/>
          </a:xfrm>
        </p:grpSpPr>
        <p:sp>
          <p:nvSpPr>
            <p:cNvPr id="54" name="Forme libre 53"/>
            <p:cNvSpPr/>
            <p:nvPr/>
          </p:nvSpPr>
          <p:spPr>
            <a:xfrm>
              <a:off x="5904373" y="5714745"/>
              <a:ext cx="554843" cy="292522"/>
            </a:xfrm>
            <a:custGeom>
              <a:avLst/>
              <a:gdLst>
                <a:gd name="connsiteX0" fmla="*/ 0 w 743316"/>
                <a:gd name="connsiteY0" fmla="*/ 0 h 384094"/>
                <a:gd name="connsiteX1" fmla="*/ 74141 w 743316"/>
                <a:gd name="connsiteY1" fmla="*/ 259492 h 384094"/>
                <a:gd name="connsiteX2" fmla="*/ 308919 w 743316"/>
                <a:gd name="connsiteY2" fmla="*/ 345990 h 384094"/>
                <a:gd name="connsiteX3" fmla="*/ 580768 w 743316"/>
                <a:gd name="connsiteY3" fmla="*/ 383060 h 384094"/>
                <a:gd name="connsiteX4" fmla="*/ 729049 w 743316"/>
                <a:gd name="connsiteY4" fmla="*/ 308919 h 384094"/>
                <a:gd name="connsiteX5" fmla="*/ 729049 w 743316"/>
                <a:gd name="connsiteY5" fmla="*/ 333633 h 384094"/>
                <a:gd name="connsiteX0" fmla="*/ 0 w 743316"/>
                <a:gd name="connsiteY0" fmla="*/ 0 h 391887"/>
                <a:gd name="connsiteX1" fmla="*/ 74141 w 743316"/>
                <a:gd name="connsiteY1" fmla="*/ 259492 h 391887"/>
                <a:gd name="connsiteX2" fmla="*/ 308919 w 743316"/>
                <a:gd name="connsiteY2" fmla="*/ 376726 h 391887"/>
                <a:gd name="connsiteX3" fmla="*/ 580768 w 743316"/>
                <a:gd name="connsiteY3" fmla="*/ 383060 h 391887"/>
                <a:gd name="connsiteX4" fmla="*/ 729049 w 743316"/>
                <a:gd name="connsiteY4" fmla="*/ 308919 h 391887"/>
                <a:gd name="connsiteX5" fmla="*/ 729049 w 743316"/>
                <a:gd name="connsiteY5" fmla="*/ 333633 h 39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3316" h="391887">
                  <a:moveTo>
                    <a:pt x="0" y="0"/>
                  </a:moveTo>
                  <a:cubicBezTo>
                    <a:pt x="11327" y="100913"/>
                    <a:pt x="22655" y="196704"/>
                    <a:pt x="74141" y="259492"/>
                  </a:cubicBezTo>
                  <a:cubicBezTo>
                    <a:pt x="125627" y="322280"/>
                    <a:pt x="224481" y="356131"/>
                    <a:pt x="308919" y="376726"/>
                  </a:cubicBezTo>
                  <a:cubicBezTo>
                    <a:pt x="393357" y="397321"/>
                    <a:pt x="510746" y="394361"/>
                    <a:pt x="580768" y="383060"/>
                  </a:cubicBezTo>
                  <a:cubicBezTo>
                    <a:pt x="650790" y="371759"/>
                    <a:pt x="704336" y="317157"/>
                    <a:pt x="729049" y="308919"/>
                  </a:cubicBezTo>
                  <a:cubicBezTo>
                    <a:pt x="753762" y="300681"/>
                    <a:pt x="741405" y="317157"/>
                    <a:pt x="729049" y="33363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orme libre 54"/>
            <p:cNvSpPr/>
            <p:nvPr/>
          </p:nvSpPr>
          <p:spPr>
            <a:xfrm>
              <a:off x="5823914" y="5910553"/>
              <a:ext cx="464271" cy="393596"/>
            </a:xfrm>
            <a:custGeom>
              <a:avLst/>
              <a:gdLst>
                <a:gd name="connsiteX0" fmla="*/ 394857 w 860460"/>
                <a:gd name="connsiteY0" fmla="*/ 1551 h 741646"/>
                <a:gd name="connsiteX1" fmla="*/ 169669 w 860460"/>
                <a:gd name="connsiteY1" fmla="*/ 110733 h 741646"/>
                <a:gd name="connsiteX2" fmla="*/ 5896 w 860460"/>
                <a:gd name="connsiteY2" fmla="*/ 342745 h 741646"/>
                <a:gd name="connsiteX3" fmla="*/ 46839 w 860460"/>
                <a:gd name="connsiteY3" fmla="*/ 567933 h 741646"/>
                <a:gd name="connsiteX4" fmla="*/ 149197 w 860460"/>
                <a:gd name="connsiteY4" fmla="*/ 731706 h 741646"/>
                <a:gd name="connsiteX5" fmla="*/ 442624 w 860460"/>
                <a:gd name="connsiteY5" fmla="*/ 704410 h 741646"/>
                <a:gd name="connsiteX6" fmla="*/ 715579 w 860460"/>
                <a:gd name="connsiteY6" fmla="*/ 547461 h 741646"/>
                <a:gd name="connsiteX7" fmla="*/ 756523 w 860460"/>
                <a:gd name="connsiteY7" fmla="*/ 308625 h 741646"/>
                <a:gd name="connsiteX8" fmla="*/ 858881 w 860460"/>
                <a:gd name="connsiteY8" fmla="*/ 138028 h 741646"/>
                <a:gd name="connsiteX9" fmla="*/ 667812 w 860460"/>
                <a:gd name="connsiteY9" fmla="*/ 144852 h 741646"/>
                <a:gd name="connsiteX10" fmla="*/ 544982 w 860460"/>
                <a:gd name="connsiteY10" fmla="*/ 110733 h 741646"/>
                <a:gd name="connsiteX11" fmla="*/ 435800 w 860460"/>
                <a:gd name="connsiteY11" fmla="*/ 49318 h 741646"/>
                <a:gd name="connsiteX12" fmla="*/ 394857 w 860460"/>
                <a:gd name="connsiteY12" fmla="*/ 1551 h 741646"/>
                <a:gd name="connsiteX0" fmla="*/ 394857 w 860460"/>
                <a:gd name="connsiteY0" fmla="*/ 1551 h 741646"/>
                <a:gd name="connsiteX1" fmla="*/ 169669 w 860460"/>
                <a:gd name="connsiteY1" fmla="*/ 110733 h 741646"/>
                <a:gd name="connsiteX2" fmla="*/ 5896 w 860460"/>
                <a:gd name="connsiteY2" fmla="*/ 342745 h 741646"/>
                <a:gd name="connsiteX3" fmla="*/ 46839 w 860460"/>
                <a:gd name="connsiteY3" fmla="*/ 567933 h 741646"/>
                <a:gd name="connsiteX4" fmla="*/ 149197 w 860460"/>
                <a:gd name="connsiteY4" fmla="*/ 731706 h 741646"/>
                <a:gd name="connsiteX5" fmla="*/ 442624 w 860460"/>
                <a:gd name="connsiteY5" fmla="*/ 704410 h 741646"/>
                <a:gd name="connsiteX6" fmla="*/ 715579 w 860460"/>
                <a:gd name="connsiteY6" fmla="*/ 547461 h 741646"/>
                <a:gd name="connsiteX7" fmla="*/ 756523 w 860460"/>
                <a:gd name="connsiteY7" fmla="*/ 308625 h 741646"/>
                <a:gd name="connsiteX8" fmla="*/ 858881 w 860460"/>
                <a:gd name="connsiteY8" fmla="*/ 138028 h 741646"/>
                <a:gd name="connsiteX9" fmla="*/ 667812 w 860460"/>
                <a:gd name="connsiteY9" fmla="*/ 144852 h 741646"/>
                <a:gd name="connsiteX10" fmla="*/ 544982 w 860460"/>
                <a:gd name="connsiteY10" fmla="*/ 110733 h 741646"/>
                <a:gd name="connsiteX11" fmla="*/ 448212 w 860460"/>
                <a:gd name="connsiteY11" fmla="*/ 49318 h 741646"/>
                <a:gd name="connsiteX12" fmla="*/ 394857 w 860460"/>
                <a:gd name="connsiteY12" fmla="*/ 1551 h 741646"/>
                <a:gd name="connsiteX0" fmla="*/ 394857 w 860460"/>
                <a:gd name="connsiteY0" fmla="*/ 1656 h 741751"/>
                <a:gd name="connsiteX1" fmla="*/ 169669 w 860460"/>
                <a:gd name="connsiteY1" fmla="*/ 110838 h 741751"/>
                <a:gd name="connsiteX2" fmla="*/ 5896 w 860460"/>
                <a:gd name="connsiteY2" fmla="*/ 342850 h 741751"/>
                <a:gd name="connsiteX3" fmla="*/ 46839 w 860460"/>
                <a:gd name="connsiteY3" fmla="*/ 568038 h 741751"/>
                <a:gd name="connsiteX4" fmla="*/ 149197 w 860460"/>
                <a:gd name="connsiteY4" fmla="*/ 731811 h 741751"/>
                <a:gd name="connsiteX5" fmla="*/ 442624 w 860460"/>
                <a:gd name="connsiteY5" fmla="*/ 704515 h 741751"/>
                <a:gd name="connsiteX6" fmla="*/ 715579 w 860460"/>
                <a:gd name="connsiteY6" fmla="*/ 547566 h 741751"/>
                <a:gd name="connsiteX7" fmla="*/ 756523 w 860460"/>
                <a:gd name="connsiteY7" fmla="*/ 308730 h 741751"/>
                <a:gd name="connsiteX8" fmla="*/ 858881 w 860460"/>
                <a:gd name="connsiteY8" fmla="*/ 138133 h 741751"/>
                <a:gd name="connsiteX9" fmla="*/ 667812 w 860460"/>
                <a:gd name="connsiteY9" fmla="*/ 144957 h 741751"/>
                <a:gd name="connsiteX10" fmla="*/ 561532 w 860460"/>
                <a:gd name="connsiteY10" fmla="*/ 110838 h 741751"/>
                <a:gd name="connsiteX11" fmla="*/ 448212 w 860460"/>
                <a:gd name="connsiteY11" fmla="*/ 49423 h 741751"/>
                <a:gd name="connsiteX12" fmla="*/ 394857 w 860460"/>
                <a:gd name="connsiteY12" fmla="*/ 1656 h 741751"/>
                <a:gd name="connsiteX0" fmla="*/ 394857 w 861412"/>
                <a:gd name="connsiteY0" fmla="*/ 1656 h 741751"/>
                <a:gd name="connsiteX1" fmla="*/ 169669 w 861412"/>
                <a:gd name="connsiteY1" fmla="*/ 110838 h 741751"/>
                <a:gd name="connsiteX2" fmla="*/ 5896 w 861412"/>
                <a:gd name="connsiteY2" fmla="*/ 342850 h 741751"/>
                <a:gd name="connsiteX3" fmla="*/ 46839 w 861412"/>
                <a:gd name="connsiteY3" fmla="*/ 568038 h 741751"/>
                <a:gd name="connsiteX4" fmla="*/ 149197 w 861412"/>
                <a:gd name="connsiteY4" fmla="*/ 731811 h 741751"/>
                <a:gd name="connsiteX5" fmla="*/ 442624 w 861412"/>
                <a:gd name="connsiteY5" fmla="*/ 704515 h 741751"/>
                <a:gd name="connsiteX6" fmla="*/ 715579 w 861412"/>
                <a:gd name="connsiteY6" fmla="*/ 547566 h 741751"/>
                <a:gd name="connsiteX7" fmla="*/ 756523 w 861412"/>
                <a:gd name="connsiteY7" fmla="*/ 308730 h 741751"/>
                <a:gd name="connsiteX8" fmla="*/ 858881 w 861412"/>
                <a:gd name="connsiteY8" fmla="*/ 138133 h 741751"/>
                <a:gd name="connsiteX9" fmla="*/ 816394 w 861412"/>
                <a:gd name="connsiteY9" fmla="*/ 141593 h 741751"/>
                <a:gd name="connsiteX10" fmla="*/ 667812 w 861412"/>
                <a:gd name="connsiteY10" fmla="*/ 144957 h 741751"/>
                <a:gd name="connsiteX11" fmla="*/ 561532 w 861412"/>
                <a:gd name="connsiteY11" fmla="*/ 110838 h 741751"/>
                <a:gd name="connsiteX12" fmla="*/ 448212 w 861412"/>
                <a:gd name="connsiteY12" fmla="*/ 49423 h 741751"/>
                <a:gd name="connsiteX13" fmla="*/ 394857 w 861412"/>
                <a:gd name="connsiteY13" fmla="*/ 1656 h 741751"/>
                <a:gd name="connsiteX0" fmla="*/ 394857 w 857645"/>
                <a:gd name="connsiteY0" fmla="*/ 1656 h 741751"/>
                <a:gd name="connsiteX1" fmla="*/ 169669 w 857645"/>
                <a:gd name="connsiteY1" fmla="*/ 110838 h 741751"/>
                <a:gd name="connsiteX2" fmla="*/ 5896 w 857645"/>
                <a:gd name="connsiteY2" fmla="*/ 342850 h 741751"/>
                <a:gd name="connsiteX3" fmla="*/ 46839 w 857645"/>
                <a:gd name="connsiteY3" fmla="*/ 568038 h 741751"/>
                <a:gd name="connsiteX4" fmla="*/ 149197 w 857645"/>
                <a:gd name="connsiteY4" fmla="*/ 731811 h 741751"/>
                <a:gd name="connsiteX5" fmla="*/ 442624 w 857645"/>
                <a:gd name="connsiteY5" fmla="*/ 704515 h 741751"/>
                <a:gd name="connsiteX6" fmla="*/ 715579 w 857645"/>
                <a:gd name="connsiteY6" fmla="*/ 547566 h 741751"/>
                <a:gd name="connsiteX7" fmla="*/ 756523 w 857645"/>
                <a:gd name="connsiteY7" fmla="*/ 308730 h 741751"/>
                <a:gd name="connsiteX8" fmla="*/ 854744 w 857645"/>
                <a:gd name="connsiteY8" fmla="*/ 171234 h 741751"/>
                <a:gd name="connsiteX9" fmla="*/ 816394 w 857645"/>
                <a:gd name="connsiteY9" fmla="*/ 141593 h 741751"/>
                <a:gd name="connsiteX10" fmla="*/ 667812 w 857645"/>
                <a:gd name="connsiteY10" fmla="*/ 144957 h 741751"/>
                <a:gd name="connsiteX11" fmla="*/ 561532 w 857645"/>
                <a:gd name="connsiteY11" fmla="*/ 110838 h 741751"/>
                <a:gd name="connsiteX12" fmla="*/ 448212 w 857645"/>
                <a:gd name="connsiteY12" fmla="*/ 49423 h 741751"/>
                <a:gd name="connsiteX13" fmla="*/ 394857 w 857645"/>
                <a:gd name="connsiteY13" fmla="*/ 1656 h 74175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57645"/>
                <a:gd name="connsiteY0" fmla="*/ 4926 h 745021"/>
                <a:gd name="connsiteX1" fmla="*/ 169669 w 857645"/>
                <a:gd name="connsiteY1" fmla="*/ 114108 h 745021"/>
                <a:gd name="connsiteX2" fmla="*/ 5896 w 857645"/>
                <a:gd name="connsiteY2" fmla="*/ 346120 h 745021"/>
                <a:gd name="connsiteX3" fmla="*/ 46839 w 857645"/>
                <a:gd name="connsiteY3" fmla="*/ 571308 h 745021"/>
                <a:gd name="connsiteX4" fmla="*/ 149197 w 857645"/>
                <a:gd name="connsiteY4" fmla="*/ 735081 h 745021"/>
                <a:gd name="connsiteX5" fmla="*/ 442624 w 857645"/>
                <a:gd name="connsiteY5" fmla="*/ 707785 h 745021"/>
                <a:gd name="connsiteX6" fmla="*/ 715579 w 857645"/>
                <a:gd name="connsiteY6" fmla="*/ 550836 h 745021"/>
                <a:gd name="connsiteX7" fmla="*/ 756523 w 857645"/>
                <a:gd name="connsiteY7" fmla="*/ 312000 h 745021"/>
                <a:gd name="connsiteX8" fmla="*/ 854744 w 857645"/>
                <a:gd name="connsiteY8" fmla="*/ 174504 h 745021"/>
                <a:gd name="connsiteX9" fmla="*/ 816394 w 857645"/>
                <a:gd name="connsiteY9" fmla="*/ 144863 h 745021"/>
                <a:gd name="connsiteX10" fmla="*/ 667812 w 857645"/>
                <a:gd name="connsiteY10" fmla="*/ 148227 h 745021"/>
                <a:gd name="connsiteX11" fmla="*/ 561532 w 857645"/>
                <a:gd name="connsiteY11" fmla="*/ 114108 h 745021"/>
                <a:gd name="connsiteX12" fmla="*/ 448212 w 857645"/>
                <a:gd name="connsiteY12" fmla="*/ 52693 h 745021"/>
                <a:gd name="connsiteX13" fmla="*/ 420467 w 857645"/>
                <a:gd name="connsiteY13" fmla="*/ 22158 h 745021"/>
                <a:gd name="connsiteX14" fmla="*/ 394857 w 857645"/>
                <a:gd name="connsiteY14" fmla="*/ 4926 h 745021"/>
                <a:gd name="connsiteX0" fmla="*/ 394857 w 863712"/>
                <a:gd name="connsiteY0" fmla="*/ 4926 h 745021"/>
                <a:gd name="connsiteX1" fmla="*/ 169669 w 863712"/>
                <a:gd name="connsiteY1" fmla="*/ 114108 h 745021"/>
                <a:gd name="connsiteX2" fmla="*/ 5896 w 863712"/>
                <a:gd name="connsiteY2" fmla="*/ 346120 h 745021"/>
                <a:gd name="connsiteX3" fmla="*/ 46839 w 863712"/>
                <a:gd name="connsiteY3" fmla="*/ 571308 h 745021"/>
                <a:gd name="connsiteX4" fmla="*/ 149197 w 863712"/>
                <a:gd name="connsiteY4" fmla="*/ 735081 h 745021"/>
                <a:gd name="connsiteX5" fmla="*/ 442624 w 863712"/>
                <a:gd name="connsiteY5" fmla="*/ 707785 h 745021"/>
                <a:gd name="connsiteX6" fmla="*/ 715579 w 863712"/>
                <a:gd name="connsiteY6" fmla="*/ 550836 h 745021"/>
                <a:gd name="connsiteX7" fmla="*/ 756523 w 863712"/>
                <a:gd name="connsiteY7" fmla="*/ 312000 h 745021"/>
                <a:gd name="connsiteX8" fmla="*/ 854744 w 863712"/>
                <a:gd name="connsiteY8" fmla="*/ 174504 h 745021"/>
                <a:gd name="connsiteX9" fmla="*/ 837577 w 863712"/>
                <a:gd name="connsiteY9" fmla="*/ 162516 h 745021"/>
                <a:gd name="connsiteX10" fmla="*/ 667812 w 863712"/>
                <a:gd name="connsiteY10" fmla="*/ 148227 h 745021"/>
                <a:gd name="connsiteX11" fmla="*/ 561532 w 863712"/>
                <a:gd name="connsiteY11" fmla="*/ 114108 h 745021"/>
                <a:gd name="connsiteX12" fmla="*/ 448212 w 863712"/>
                <a:gd name="connsiteY12" fmla="*/ 52693 h 745021"/>
                <a:gd name="connsiteX13" fmla="*/ 420467 w 863712"/>
                <a:gd name="connsiteY13" fmla="*/ 22158 h 745021"/>
                <a:gd name="connsiteX14" fmla="*/ 394857 w 863712"/>
                <a:gd name="connsiteY14" fmla="*/ 4926 h 745021"/>
                <a:gd name="connsiteX0" fmla="*/ 349612 w 818467"/>
                <a:gd name="connsiteY0" fmla="*/ 4926 h 745021"/>
                <a:gd name="connsiteX1" fmla="*/ 124424 w 818467"/>
                <a:gd name="connsiteY1" fmla="*/ 114108 h 745021"/>
                <a:gd name="connsiteX2" fmla="*/ 47324 w 818467"/>
                <a:gd name="connsiteY2" fmla="*/ 359121 h 745021"/>
                <a:gd name="connsiteX3" fmla="*/ 1594 w 818467"/>
                <a:gd name="connsiteY3" fmla="*/ 571308 h 745021"/>
                <a:gd name="connsiteX4" fmla="*/ 103952 w 818467"/>
                <a:gd name="connsiteY4" fmla="*/ 735081 h 745021"/>
                <a:gd name="connsiteX5" fmla="*/ 397379 w 818467"/>
                <a:gd name="connsiteY5" fmla="*/ 707785 h 745021"/>
                <a:gd name="connsiteX6" fmla="*/ 670334 w 818467"/>
                <a:gd name="connsiteY6" fmla="*/ 550836 h 745021"/>
                <a:gd name="connsiteX7" fmla="*/ 711278 w 818467"/>
                <a:gd name="connsiteY7" fmla="*/ 312000 h 745021"/>
                <a:gd name="connsiteX8" fmla="*/ 809499 w 818467"/>
                <a:gd name="connsiteY8" fmla="*/ 174504 h 745021"/>
                <a:gd name="connsiteX9" fmla="*/ 792332 w 818467"/>
                <a:gd name="connsiteY9" fmla="*/ 162516 h 745021"/>
                <a:gd name="connsiteX10" fmla="*/ 622567 w 818467"/>
                <a:gd name="connsiteY10" fmla="*/ 148227 h 745021"/>
                <a:gd name="connsiteX11" fmla="*/ 516287 w 818467"/>
                <a:gd name="connsiteY11" fmla="*/ 114108 h 745021"/>
                <a:gd name="connsiteX12" fmla="*/ 402967 w 818467"/>
                <a:gd name="connsiteY12" fmla="*/ 52693 h 745021"/>
                <a:gd name="connsiteX13" fmla="*/ 375222 w 818467"/>
                <a:gd name="connsiteY13" fmla="*/ 22158 h 745021"/>
                <a:gd name="connsiteX14" fmla="*/ 349612 w 818467"/>
                <a:gd name="connsiteY14" fmla="*/ 4926 h 745021"/>
                <a:gd name="connsiteX0" fmla="*/ 349912 w 818767"/>
                <a:gd name="connsiteY0" fmla="*/ 4926 h 745021"/>
                <a:gd name="connsiteX1" fmla="*/ 168061 w 818767"/>
                <a:gd name="connsiteY1" fmla="*/ 170446 h 745021"/>
                <a:gd name="connsiteX2" fmla="*/ 47624 w 818767"/>
                <a:gd name="connsiteY2" fmla="*/ 359121 h 745021"/>
                <a:gd name="connsiteX3" fmla="*/ 1894 w 818767"/>
                <a:gd name="connsiteY3" fmla="*/ 571308 h 745021"/>
                <a:gd name="connsiteX4" fmla="*/ 104252 w 818767"/>
                <a:gd name="connsiteY4" fmla="*/ 735081 h 745021"/>
                <a:gd name="connsiteX5" fmla="*/ 397679 w 818767"/>
                <a:gd name="connsiteY5" fmla="*/ 707785 h 745021"/>
                <a:gd name="connsiteX6" fmla="*/ 670634 w 818767"/>
                <a:gd name="connsiteY6" fmla="*/ 550836 h 745021"/>
                <a:gd name="connsiteX7" fmla="*/ 711578 w 818767"/>
                <a:gd name="connsiteY7" fmla="*/ 312000 h 745021"/>
                <a:gd name="connsiteX8" fmla="*/ 809799 w 818767"/>
                <a:gd name="connsiteY8" fmla="*/ 174504 h 745021"/>
                <a:gd name="connsiteX9" fmla="*/ 792632 w 818767"/>
                <a:gd name="connsiteY9" fmla="*/ 162516 h 745021"/>
                <a:gd name="connsiteX10" fmla="*/ 622867 w 818767"/>
                <a:gd name="connsiteY10" fmla="*/ 148227 h 745021"/>
                <a:gd name="connsiteX11" fmla="*/ 516587 w 818767"/>
                <a:gd name="connsiteY11" fmla="*/ 114108 h 745021"/>
                <a:gd name="connsiteX12" fmla="*/ 403267 w 818767"/>
                <a:gd name="connsiteY12" fmla="*/ 52693 h 745021"/>
                <a:gd name="connsiteX13" fmla="*/ 375522 w 818767"/>
                <a:gd name="connsiteY13" fmla="*/ 22158 h 745021"/>
                <a:gd name="connsiteX14" fmla="*/ 349912 w 818767"/>
                <a:gd name="connsiteY14" fmla="*/ 4926 h 745021"/>
                <a:gd name="connsiteX0" fmla="*/ 349912 w 818767"/>
                <a:gd name="connsiteY0" fmla="*/ 4926 h 746061"/>
                <a:gd name="connsiteX1" fmla="*/ 168061 w 818767"/>
                <a:gd name="connsiteY1" fmla="*/ 170446 h 746061"/>
                <a:gd name="connsiteX2" fmla="*/ 47624 w 818767"/>
                <a:gd name="connsiteY2" fmla="*/ 359121 h 746061"/>
                <a:gd name="connsiteX3" fmla="*/ 1894 w 818767"/>
                <a:gd name="connsiteY3" fmla="*/ 571308 h 746061"/>
                <a:gd name="connsiteX4" fmla="*/ 104252 w 818767"/>
                <a:gd name="connsiteY4" fmla="*/ 735081 h 746061"/>
                <a:gd name="connsiteX5" fmla="*/ 397679 w 818767"/>
                <a:gd name="connsiteY5" fmla="*/ 707785 h 746061"/>
                <a:gd name="connsiteX6" fmla="*/ 588295 w 818767"/>
                <a:gd name="connsiteY6" fmla="*/ 520501 h 746061"/>
                <a:gd name="connsiteX7" fmla="*/ 711578 w 818767"/>
                <a:gd name="connsiteY7" fmla="*/ 312000 h 746061"/>
                <a:gd name="connsiteX8" fmla="*/ 809799 w 818767"/>
                <a:gd name="connsiteY8" fmla="*/ 174504 h 746061"/>
                <a:gd name="connsiteX9" fmla="*/ 792632 w 818767"/>
                <a:gd name="connsiteY9" fmla="*/ 162516 h 746061"/>
                <a:gd name="connsiteX10" fmla="*/ 622867 w 818767"/>
                <a:gd name="connsiteY10" fmla="*/ 148227 h 746061"/>
                <a:gd name="connsiteX11" fmla="*/ 516587 w 818767"/>
                <a:gd name="connsiteY11" fmla="*/ 114108 h 746061"/>
                <a:gd name="connsiteX12" fmla="*/ 403267 w 818767"/>
                <a:gd name="connsiteY12" fmla="*/ 52693 h 746061"/>
                <a:gd name="connsiteX13" fmla="*/ 375522 w 818767"/>
                <a:gd name="connsiteY13" fmla="*/ 22158 h 746061"/>
                <a:gd name="connsiteX14" fmla="*/ 349912 w 818767"/>
                <a:gd name="connsiteY14" fmla="*/ 4926 h 746061"/>
                <a:gd name="connsiteX0" fmla="*/ 349912 w 818767"/>
                <a:gd name="connsiteY0" fmla="*/ 4926 h 764995"/>
                <a:gd name="connsiteX1" fmla="*/ 168061 w 818767"/>
                <a:gd name="connsiteY1" fmla="*/ 170446 h 764995"/>
                <a:gd name="connsiteX2" fmla="*/ 47624 w 818767"/>
                <a:gd name="connsiteY2" fmla="*/ 359121 h 764995"/>
                <a:gd name="connsiteX3" fmla="*/ 1894 w 818767"/>
                <a:gd name="connsiteY3" fmla="*/ 571308 h 764995"/>
                <a:gd name="connsiteX4" fmla="*/ 104252 w 818767"/>
                <a:gd name="connsiteY4" fmla="*/ 735081 h 764995"/>
                <a:gd name="connsiteX5" fmla="*/ 280315 w 818767"/>
                <a:gd name="connsiteY5" fmla="*/ 762927 h 764995"/>
                <a:gd name="connsiteX6" fmla="*/ 397679 w 818767"/>
                <a:gd name="connsiteY6" fmla="*/ 707785 h 764995"/>
                <a:gd name="connsiteX7" fmla="*/ 588295 w 818767"/>
                <a:gd name="connsiteY7" fmla="*/ 520501 h 764995"/>
                <a:gd name="connsiteX8" fmla="*/ 711578 w 818767"/>
                <a:gd name="connsiteY8" fmla="*/ 312000 h 764995"/>
                <a:gd name="connsiteX9" fmla="*/ 809799 w 818767"/>
                <a:gd name="connsiteY9" fmla="*/ 174504 h 764995"/>
                <a:gd name="connsiteX10" fmla="*/ 792632 w 818767"/>
                <a:gd name="connsiteY10" fmla="*/ 162516 h 764995"/>
                <a:gd name="connsiteX11" fmla="*/ 622867 w 818767"/>
                <a:gd name="connsiteY11" fmla="*/ 148227 h 764995"/>
                <a:gd name="connsiteX12" fmla="*/ 516587 w 818767"/>
                <a:gd name="connsiteY12" fmla="*/ 114108 h 764995"/>
                <a:gd name="connsiteX13" fmla="*/ 403267 w 818767"/>
                <a:gd name="connsiteY13" fmla="*/ 52693 h 764995"/>
                <a:gd name="connsiteX14" fmla="*/ 375522 w 818767"/>
                <a:gd name="connsiteY14" fmla="*/ 22158 h 764995"/>
                <a:gd name="connsiteX15" fmla="*/ 349912 w 818767"/>
                <a:gd name="connsiteY15" fmla="*/ 4926 h 764995"/>
                <a:gd name="connsiteX0" fmla="*/ 361144 w 829999"/>
                <a:gd name="connsiteY0" fmla="*/ 4926 h 769819"/>
                <a:gd name="connsiteX1" fmla="*/ 179293 w 829999"/>
                <a:gd name="connsiteY1" fmla="*/ 170446 h 769819"/>
                <a:gd name="connsiteX2" fmla="*/ 58856 w 829999"/>
                <a:gd name="connsiteY2" fmla="*/ 359121 h 769819"/>
                <a:gd name="connsiteX3" fmla="*/ 13126 w 829999"/>
                <a:gd name="connsiteY3" fmla="*/ 571308 h 769819"/>
                <a:gd name="connsiteX4" fmla="*/ 291547 w 829999"/>
                <a:gd name="connsiteY4" fmla="*/ 762927 h 769819"/>
                <a:gd name="connsiteX5" fmla="*/ 408911 w 829999"/>
                <a:gd name="connsiteY5" fmla="*/ 707785 h 769819"/>
                <a:gd name="connsiteX6" fmla="*/ 599527 w 829999"/>
                <a:gd name="connsiteY6" fmla="*/ 520501 h 769819"/>
                <a:gd name="connsiteX7" fmla="*/ 722810 w 829999"/>
                <a:gd name="connsiteY7" fmla="*/ 312000 h 769819"/>
                <a:gd name="connsiteX8" fmla="*/ 821031 w 829999"/>
                <a:gd name="connsiteY8" fmla="*/ 174504 h 769819"/>
                <a:gd name="connsiteX9" fmla="*/ 803864 w 829999"/>
                <a:gd name="connsiteY9" fmla="*/ 162516 h 769819"/>
                <a:gd name="connsiteX10" fmla="*/ 634099 w 829999"/>
                <a:gd name="connsiteY10" fmla="*/ 148227 h 769819"/>
                <a:gd name="connsiteX11" fmla="*/ 527819 w 829999"/>
                <a:gd name="connsiteY11" fmla="*/ 114108 h 769819"/>
                <a:gd name="connsiteX12" fmla="*/ 414499 w 829999"/>
                <a:gd name="connsiteY12" fmla="*/ 52693 h 769819"/>
                <a:gd name="connsiteX13" fmla="*/ 386754 w 829999"/>
                <a:gd name="connsiteY13" fmla="*/ 22158 h 769819"/>
                <a:gd name="connsiteX14" fmla="*/ 361144 w 829999"/>
                <a:gd name="connsiteY14" fmla="*/ 4926 h 769819"/>
                <a:gd name="connsiteX0" fmla="*/ 349883 w 818738"/>
                <a:gd name="connsiteY0" fmla="*/ 4926 h 769819"/>
                <a:gd name="connsiteX1" fmla="*/ 168032 w 818738"/>
                <a:gd name="connsiteY1" fmla="*/ 170446 h 769819"/>
                <a:gd name="connsiteX2" fmla="*/ 1865 w 818738"/>
                <a:gd name="connsiteY2" fmla="*/ 571308 h 769819"/>
                <a:gd name="connsiteX3" fmla="*/ 280286 w 818738"/>
                <a:gd name="connsiteY3" fmla="*/ 762927 h 769819"/>
                <a:gd name="connsiteX4" fmla="*/ 397650 w 818738"/>
                <a:gd name="connsiteY4" fmla="*/ 707785 h 769819"/>
                <a:gd name="connsiteX5" fmla="*/ 588266 w 818738"/>
                <a:gd name="connsiteY5" fmla="*/ 520501 h 769819"/>
                <a:gd name="connsiteX6" fmla="*/ 711549 w 818738"/>
                <a:gd name="connsiteY6" fmla="*/ 312000 h 769819"/>
                <a:gd name="connsiteX7" fmla="*/ 809770 w 818738"/>
                <a:gd name="connsiteY7" fmla="*/ 174504 h 769819"/>
                <a:gd name="connsiteX8" fmla="*/ 792603 w 818738"/>
                <a:gd name="connsiteY8" fmla="*/ 162516 h 769819"/>
                <a:gd name="connsiteX9" fmla="*/ 622838 w 818738"/>
                <a:gd name="connsiteY9" fmla="*/ 148227 h 769819"/>
                <a:gd name="connsiteX10" fmla="*/ 516558 w 818738"/>
                <a:gd name="connsiteY10" fmla="*/ 114108 h 769819"/>
                <a:gd name="connsiteX11" fmla="*/ 403238 w 818738"/>
                <a:gd name="connsiteY11" fmla="*/ 52693 h 769819"/>
                <a:gd name="connsiteX12" fmla="*/ 375493 w 818738"/>
                <a:gd name="connsiteY12" fmla="*/ 22158 h 769819"/>
                <a:gd name="connsiteX13" fmla="*/ 349883 w 818738"/>
                <a:gd name="connsiteY13" fmla="*/ 4926 h 769819"/>
                <a:gd name="connsiteX0" fmla="*/ 349883 w 818738"/>
                <a:gd name="connsiteY0" fmla="*/ 4926 h 763423"/>
                <a:gd name="connsiteX1" fmla="*/ 168032 w 818738"/>
                <a:gd name="connsiteY1" fmla="*/ 170446 h 763423"/>
                <a:gd name="connsiteX2" fmla="*/ 1865 w 818738"/>
                <a:gd name="connsiteY2" fmla="*/ 571308 h 763423"/>
                <a:gd name="connsiteX3" fmla="*/ 280286 w 818738"/>
                <a:gd name="connsiteY3" fmla="*/ 762927 h 763423"/>
                <a:gd name="connsiteX4" fmla="*/ 588266 w 818738"/>
                <a:gd name="connsiteY4" fmla="*/ 520501 h 763423"/>
                <a:gd name="connsiteX5" fmla="*/ 711549 w 818738"/>
                <a:gd name="connsiteY5" fmla="*/ 312000 h 763423"/>
                <a:gd name="connsiteX6" fmla="*/ 809770 w 818738"/>
                <a:gd name="connsiteY6" fmla="*/ 174504 h 763423"/>
                <a:gd name="connsiteX7" fmla="*/ 792603 w 818738"/>
                <a:gd name="connsiteY7" fmla="*/ 162516 h 763423"/>
                <a:gd name="connsiteX8" fmla="*/ 622838 w 818738"/>
                <a:gd name="connsiteY8" fmla="*/ 148227 h 763423"/>
                <a:gd name="connsiteX9" fmla="*/ 516558 w 818738"/>
                <a:gd name="connsiteY9" fmla="*/ 114108 h 763423"/>
                <a:gd name="connsiteX10" fmla="*/ 403238 w 818738"/>
                <a:gd name="connsiteY10" fmla="*/ 52693 h 763423"/>
                <a:gd name="connsiteX11" fmla="*/ 375493 w 818738"/>
                <a:gd name="connsiteY11" fmla="*/ 22158 h 763423"/>
                <a:gd name="connsiteX12" fmla="*/ 349883 w 818738"/>
                <a:gd name="connsiteY12" fmla="*/ 4926 h 763423"/>
                <a:gd name="connsiteX0" fmla="*/ 349883 w 811651"/>
                <a:gd name="connsiteY0" fmla="*/ 4926 h 763423"/>
                <a:gd name="connsiteX1" fmla="*/ 168032 w 811651"/>
                <a:gd name="connsiteY1" fmla="*/ 170446 h 763423"/>
                <a:gd name="connsiteX2" fmla="*/ 1865 w 811651"/>
                <a:gd name="connsiteY2" fmla="*/ 571308 h 763423"/>
                <a:gd name="connsiteX3" fmla="*/ 280286 w 811651"/>
                <a:gd name="connsiteY3" fmla="*/ 762927 h 763423"/>
                <a:gd name="connsiteX4" fmla="*/ 588266 w 811651"/>
                <a:gd name="connsiteY4" fmla="*/ 520501 h 763423"/>
                <a:gd name="connsiteX5" fmla="*/ 711549 w 811651"/>
                <a:gd name="connsiteY5" fmla="*/ 312000 h 763423"/>
                <a:gd name="connsiteX6" fmla="*/ 809770 w 811651"/>
                <a:gd name="connsiteY6" fmla="*/ 174504 h 763423"/>
                <a:gd name="connsiteX7" fmla="*/ 622838 w 811651"/>
                <a:gd name="connsiteY7" fmla="*/ 148227 h 763423"/>
                <a:gd name="connsiteX8" fmla="*/ 516558 w 811651"/>
                <a:gd name="connsiteY8" fmla="*/ 114108 h 763423"/>
                <a:gd name="connsiteX9" fmla="*/ 403238 w 811651"/>
                <a:gd name="connsiteY9" fmla="*/ 52693 h 763423"/>
                <a:gd name="connsiteX10" fmla="*/ 375493 w 811651"/>
                <a:gd name="connsiteY10" fmla="*/ 22158 h 763423"/>
                <a:gd name="connsiteX11" fmla="*/ 349883 w 811651"/>
                <a:gd name="connsiteY11" fmla="*/ 4926 h 763423"/>
                <a:gd name="connsiteX0" fmla="*/ 349883 w 811651"/>
                <a:gd name="connsiteY0" fmla="*/ 4926 h 763423"/>
                <a:gd name="connsiteX1" fmla="*/ 168032 w 811651"/>
                <a:gd name="connsiteY1" fmla="*/ 170446 h 763423"/>
                <a:gd name="connsiteX2" fmla="*/ 1865 w 811651"/>
                <a:gd name="connsiteY2" fmla="*/ 571308 h 763423"/>
                <a:gd name="connsiteX3" fmla="*/ 280286 w 811651"/>
                <a:gd name="connsiteY3" fmla="*/ 762927 h 763423"/>
                <a:gd name="connsiteX4" fmla="*/ 588266 w 811651"/>
                <a:gd name="connsiteY4" fmla="*/ 520501 h 763423"/>
                <a:gd name="connsiteX5" fmla="*/ 711549 w 811651"/>
                <a:gd name="connsiteY5" fmla="*/ 312000 h 763423"/>
                <a:gd name="connsiteX6" fmla="*/ 809770 w 811651"/>
                <a:gd name="connsiteY6" fmla="*/ 174504 h 763423"/>
                <a:gd name="connsiteX7" fmla="*/ 622838 w 811651"/>
                <a:gd name="connsiteY7" fmla="*/ 148227 h 763423"/>
                <a:gd name="connsiteX8" fmla="*/ 403238 w 811651"/>
                <a:gd name="connsiteY8" fmla="*/ 52693 h 763423"/>
                <a:gd name="connsiteX9" fmla="*/ 375493 w 811651"/>
                <a:gd name="connsiteY9" fmla="*/ 22158 h 763423"/>
                <a:gd name="connsiteX10" fmla="*/ 349883 w 811651"/>
                <a:gd name="connsiteY10" fmla="*/ 4926 h 763423"/>
                <a:gd name="connsiteX0" fmla="*/ 349883 w 811651"/>
                <a:gd name="connsiteY0" fmla="*/ 4947 h 763444"/>
                <a:gd name="connsiteX1" fmla="*/ 168032 w 811651"/>
                <a:gd name="connsiteY1" fmla="*/ 170467 h 763444"/>
                <a:gd name="connsiteX2" fmla="*/ 1865 w 811651"/>
                <a:gd name="connsiteY2" fmla="*/ 571329 h 763444"/>
                <a:gd name="connsiteX3" fmla="*/ 280286 w 811651"/>
                <a:gd name="connsiteY3" fmla="*/ 762948 h 763444"/>
                <a:gd name="connsiteX4" fmla="*/ 588266 w 811651"/>
                <a:gd name="connsiteY4" fmla="*/ 520522 h 763444"/>
                <a:gd name="connsiteX5" fmla="*/ 711549 w 811651"/>
                <a:gd name="connsiteY5" fmla="*/ 312021 h 763444"/>
                <a:gd name="connsiteX6" fmla="*/ 809770 w 811651"/>
                <a:gd name="connsiteY6" fmla="*/ 174525 h 763444"/>
                <a:gd name="connsiteX7" fmla="*/ 622838 w 811651"/>
                <a:gd name="connsiteY7" fmla="*/ 148248 h 763444"/>
                <a:gd name="connsiteX8" fmla="*/ 403238 w 811651"/>
                <a:gd name="connsiteY8" fmla="*/ 52714 h 763444"/>
                <a:gd name="connsiteX9" fmla="*/ 349883 w 811651"/>
                <a:gd name="connsiteY9" fmla="*/ 4947 h 763444"/>
                <a:gd name="connsiteX0" fmla="*/ 349883 w 811651"/>
                <a:gd name="connsiteY0" fmla="*/ 85 h 758582"/>
                <a:gd name="connsiteX1" fmla="*/ 168032 w 811651"/>
                <a:gd name="connsiteY1" fmla="*/ 165605 h 758582"/>
                <a:gd name="connsiteX2" fmla="*/ 1865 w 811651"/>
                <a:gd name="connsiteY2" fmla="*/ 566467 h 758582"/>
                <a:gd name="connsiteX3" fmla="*/ 280286 w 811651"/>
                <a:gd name="connsiteY3" fmla="*/ 758086 h 758582"/>
                <a:gd name="connsiteX4" fmla="*/ 588266 w 811651"/>
                <a:gd name="connsiteY4" fmla="*/ 515660 h 758582"/>
                <a:gd name="connsiteX5" fmla="*/ 711549 w 811651"/>
                <a:gd name="connsiteY5" fmla="*/ 307159 h 758582"/>
                <a:gd name="connsiteX6" fmla="*/ 809770 w 811651"/>
                <a:gd name="connsiteY6" fmla="*/ 169663 h 758582"/>
                <a:gd name="connsiteX7" fmla="*/ 622838 w 811651"/>
                <a:gd name="connsiteY7" fmla="*/ 143386 h 758582"/>
                <a:gd name="connsiteX8" fmla="*/ 349883 w 811651"/>
                <a:gd name="connsiteY8" fmla="*/ 85 h 758582"/>
                <a:gd name="connsiteX0" fmla="*/ 349883 w 811651"/>
                <a:gd name="connsiteY0" fmla="*/ 85 h 758582"/>
                <a:gd name="connsiteX1" fmla="*/ 168032 w 811651"/>
                <a:gd name="connsiteY1" fmla="*/ 165605 h 758582"/>
                <a:gd name="connsiteX2" fmla="*/ 1865 w 811651"/>
                <a:gd name="connsiteY2" fmla="*/ 566467 h 758582"/>
                <a:gd name="connsiteX3" fmla="*/ 280286 w 811651"/>
                <a:gd name="connsiteY3" fmla="*/ 758086 h 758582"/>
                <a:gd name="connsiteX4" fmla="*/ 588266 w 811651"/>
                <a:gd name="connsiteY4" fmla="*/ 515660 h 758582"/>
                <a:gd name="connsiteX5" fmla="*/ 711549 w 811651"/>
                <a:gd name="connsiteY5" fmla="*/ 307159 h 758582"/>
                <a:gd name="connsiteX6" fmla="*/ 809770 w 811651"/>
                <a:gd name="connsiteY6" fmla="*/ 169663 h 758582"/>
                <a:gd name="connsiteX7" fmla="*/ 622838 w 811651"/>
                <a:gd name="connsiteY7" fmla="*/ 143386 h 758582"/>
                <a:gd name="connsiteX8" fmla="*/ 349883 w 811651"/>
                <a:gd name="connsiteY8" fmla="*/ 85 h 758582"/>
                <a:gd name="connsiteX0" fmla="*/ 349883 w 811651"/>
                <a:gd name="connsiteY0" fmla="*/ 0 h 758497"/>
                <a:gd name="connsiteX1" fmla="*/ 168032 w 811651"/>
                <a:gd name="connsiteY1" fmla="*/ 165520 h 758497"/>
                <a:gd name="connsiteX2" fmla="*/ 1865 w 811651"/>
                <a:gd name="connsiteY2" fmla="*/ 566382 h 758497"/>
                <a:gd name="connsiteX3" fmla="*/ 280286 w 811651"/>
                <a:gd name="connsiteY3" fmla="*/ 758001 h 758497"/>
                <a:gd name="connsiteX4" fmla="*/ 588266 w 811651"/>
                <a:gd name="connsiteY4" fmla="*/ 515575 h 758497"/>
                <a:gd name="connsiteX5" fmla="*/ 711549 w 811651"/>
                <a:gd name="connsiteY5" fmla="*/ 307074 h 758497"/>
                <a:gd name="connsiteX6" fmla="*/ 809770 w 811651"/>
                <a:gd name="connsiteY6" fmla="*/ 169578 h 758497"/>
                <a:gd name="connsiteX7" fmla="*/ 622838 w 811651"/>
                <a:gd name="connsiteY7" fmla="*/ 143301 h 758497"/>
                <a:gd name="connsiteX8" fmla="*/ 349883 w 811651"/>
                <a:gd name="connsiteY8" fmla="*/ 0 h 758497"/>
                <a:gd name="connsiteX0" fmla="*/ 349883 w 811651"/>
                <a:gd name="connsiteY0" fmla="*/ 0 h 758497"/>
                <a:gd name="connsiteX1" fmla="*/ 168032 w 811651"/>
                <a:gd name="connsiteY1" fmla="*/ 165520 h 758497"/>
                <a:gd name="connsiteX2" fmla="*/ 1865 w 811651"/>
                <a:gd name="connsiteY2" fmla="*/ 566382 h 758497"/>
                <a:gd name="connsiteX3" fmla="*/ 280286 w 811651"/>
                <a:gd name="connsiteY3" fmla="*/ 758001 h 758497"/>
                <a:gd name="connsiteX4" fmla="*/ 588266 w 811651"/>
                <a:gd name="connsiteY4" fmla="*/ 515575 h 758497"/>
                <a:gd name="connsiteX5" fmla="*/ 711549 w 811651"/>
                <a:gd name="connsiteY5" fmla="*/ 307074 h 758497"/>
                <a:gd name="connsiteX6" fmla="*/ 809770 w 811651"/>
                <a:gd name="connsiteY6" fmla="*/ 169578 h 758497"/>
                <a:gd name="connsiteX7" fmla="*/ 622838 w 811651"/>
                <a:gd name="connsiteY7" fmla="*/ 143301 h 758497"/>
                <a:gd name="connsiteX8" fmla="*/ 349883 w 811651"/>
                <a:gd name="connsiteY8" fmla="*/ 0 h 758497"/>
                <a:gd name="connsiteX0" fmla="*/ 349883 w 811514"/>
                <a:gd name="connsiteY0" fmla="*/ 0 h 759828"/>
                <a:gd name="connsiteX1" fmla="*/ 168032 w 811514"/>
                <a:gd name="connsiteY1" fmla="*/ 165520 h 759828"/>
                <a:gd name="connsiteX2" fmla="*/ 1865 w 811514"/>
                <a:gd name="connsiteY2" fmla="*/ 566382 h 759828"/>
                <a:gd name="connsiteX3" fmla="*/ 280286 w 811514"/>
                <a:gd name="connsiteY3" fmla="*/ 758001 h 759828"/>
                <a:gd name="connsiteX4" fmla="*/ 631192 w 811514"/>
                <a:gd name="connsiteY4" fmla="*/ 461920 h 759828"/>
                <a:gd name="connsiteX5" fmla="*/ 711549 w 811514"/>
                <a:gd name="connsiteY5" fmla="*/ 307074 h 759828"/>
                <a:gd name="connsiteX6" fmla="*/ 809770 w 811514"/>
                <a:gd name="connsiteY6" fmla="*/ 169578 h 759828"/>
                <a:gd name="connsiteX7" fmla="*/ 622838 w 811514"/>
                <a:gd name="connsiteY7" fmla="*/ 143301 h 759828"/>
                <a:gd name="connsiteX8" fmla="*/ 349883 w 811514"/>
                <a:gd name="connsiteY8" fmla="*/ 0 h 759828"/>
                <a:gd name="connsiteX0" fmla="*/ 357381 w 819010"/>
                <a:gd name="connsiteY0" fmla="*/ 0 h 592478"/>
                <a:gd name="connsiteX1" fmla="*/ 175530 w 819010"/>
                <a:gd name="connsiteY1" fmla="*/ 165520 h 592478"/>
                <a:gd name="connsiteX2" fmla="*/ 9363 w 819010"/>
                <a:gd name="connsiteY2" fmla="*/ 566382 h 592478"/>
                <a:gd name="connsiteX3" fmla="*/ 470216 w 819010"/>
                <a:gd name="connsiteY3" fmla="*/ 543376 h 592478"/>
                <a:gd name="connsiteX4" fmla="*/ 638690 w 819010"/>
                <a:gd name="connsiteY4" fmla="*/ 461920 h 592478"/>
                <a:gd name="connsiteX5" fmla="*/ 719047 w 819010"/>
                <a:gd name="connsiteY5" fmla="*/ 307074 h 592478"/>
                <a:gd name="connsiteX6" fmla="*/ 817268 w 819010"/>
                <a:gd name="connsiteY6" fmla="*/ 169578 h 592478"/>
                <a:gd name="connsiteX7" fmla="*/ 630336 w 819010"/>
                <a:gd name="connsiteY7" fmla="*/ 143301 h 592478"/>
                <a:gd name="connsiteX8" fmla="*/ 357381 w 819010"/>
                <a:gd name="connsiteY8" fmla="*/ 0 h 592478"/>
                <a:gd name="connsiteX0" fmla="*/ 200013 w 661644"/>
                <a:gd name="connsiteY0" fmla="*/ 0 h 546764"/>
                <a:gd name="connsiteX1" fmla="*/ 18162 w 661644"/>
                <a:gd name="connsiteY1" fmla="*/ 165520 h 546764"/>
                <a:gd name="connsiteX2" fmla="*/ 39793 w 661644"/>
                <a:gd name="connsiteY2" fmla="*/ 351755 h 546764"/>
                <a:gd name="connsiteX3" fmla="*/ 312848 w 661644"/>
                <a:gd name="connsiteY3" fmla="*/ 543376 h 546764"/>
                <a:gd name="connsiteX4" fmla="*/ 481322 w 661644"/>
                <a:gd name="connsiteY4" fmla="*/ 461920 h 546764"/>
                <a:gd name="connsiteX5" fmla="*/ 561679 w 661644"/>
                <a:gd name="connsiteY5" fmla="*/ 307074 h 546764"/>
                <a:gd name="connsiteX6" fmla="*/ 659900 w 661644"/>
                <a:gd name="connsiteY6" fmla="*/ 169578 h 546764"/>
                <a:gd name="connsiteX7" fmla="*/ 472968 w 661644"/>
                <a:gd name="connsiteY7" fmla="*/ 143301 h 546764"/>
                <a:gd name="connsiteX8" fmla="*/ 200013 w 661644"/>
                <a:gd name="connsiteY8" fmla="*/ 0 h 546764"/>
                <a:gd name="connsiteX0" fmla="*/ 179288 w 640917"/>
                <a:gd name="connsiteY0" fmla="*/ 0 h 546762"/>
                <a:gd name="connsiteX1" fmla="*/ 40362 w 640917"/>
                <a:gd name="connsiteY1" fmla="*/ 165520 h 546762"/>
                <a:gd name="connsiteX2" fmla="*/ 19068 w 640917"/>
                <a:gd name="connsiteY2" fmla="*/ 351755 h 546762"/>
                <a:gd name="connsiteX3" fmla="*/ 292123 w 640917"/>
                <a:gd name="connsiteY3" fmla="*/ 543376 h 546762"/>
                <a:gd name="connsiteX4" fmla="*/ 460597 w 640917"/>
                <a:gd name="connsiteY4" fmla="*/ 461920 h 546762"/>
                <a:gd name="connsiteX5" fmla="*/ 540954 w 640917"/>
                <a:gd name="connsiteY5" fmla="*/ 307074 h 546762"/>
                <a:gd name="connsiteX6" fmla="*/ 639175 w 640917"/>
                <a:gd name="connsiteY6" fmla="*/ 169578 h 546762"/>
                <a:gd name="connsiteX7" fmla="*/ 452243 w 640917"/>
                <a:gd name="connsiteY7" fmla="*/ 143301 h 546762"/>
                <a:gd name="connsiteX8" fmla="*/ 179288 w 640917"/>
                <a:gd name="connsiteY8" fmla="*/ 0 h 546762"/>
                <a:gd name="connsiteX0" fmla="*/ 144831 w 606462"/>
                <a:gd name="connsiteY0" fmla="*/ 0 h 544505"/>
                <a:gd name="connsiteX1" fmla="*/ 5905 w 606462"/>
                <a:gd name="connsiteY1" fmla="*/ 165520 h 544505"/>
                <a:gd name="connsiteX2" fmla="*/ 48999 w 606462"/>
                <a:gd name="connsiteY2" fmla="*/ 405412 h 544505"/>
                <a:gd name="connsiteX3" fmla="*/ 257666 w 606462"/>
                <a:gd name="connsiteY3" fmla="*/ 543376 h 544505"/>
                <a:gd name="connsiteX4" fmla="*/ 426140 w 606462"/>
                <a:gd name="connsiteY4" fmla="*/ 461920 h 544505"/>
                <a:gd name="connsiteX5" fmla="*/ 506497 w 606462"/>
                <a:gd name="connsiteY5" fmla="*/ 307074 h 544505"/>
                <a:gd name="connsiteX6" fmla="*/ 604718 w 606462"/>
                <a:gd name="connsiteY6" fmla="*/ 169578 h 544505"/>
                <a:gd name="connsiteX7" fmla="*/ 417786 w 606462"/>
                <a:gd name="connsiteY7" fmla="*/ 143301 h 544505"/>
                <a:gd name="connsiteX8" fmla="*/ 144831 w 606462"/>
                <a:gd name="connsiteY8" fmla="*/ 0 h 544505"/>
                <a:gd name="connsiteX0" fmla="*/ 143101 w 604730"/>
                <a:gd name="connsiteY0" fmla="*/ 0 h 555089"/>
                <a:gd name="connsiteX1" fmla="*/ 4175 w 604730"/>
                <a:gd name="connsiteY1" fmla="*/ 165520 h 555089"/>
                <a:gd name="connsiteX2" fmla="*/ 47269 w 604730"/>
                <a:gd name="connsiteY2" fmla="*/ 405412 h 555089"/>
                <a:gd name="connsiteX3" fmla="*/ 159355 w 604730"/>
                <a:gd name="connsiteY3" fmla="*/ 554108 h 555089"/>
                <a:gd name="connsiteX4" fmla="*/ 424410 w 604730"/>
                <a:gd name="connsiteY4" fmla="*/ 461920 h 555089"/>
                <a:gd name="connsiteX5" fmla="*/ 504767 w 604730"/>
                <a:gd name="connsiteY5" fmla="*/ 307074 h 555089"/>
                <a:gd name="connsiteX6" fmla="*/ 602988 w 604730"/>
                <a:gd name="connsiteY6" fmla="*/ 169578 h 555089"/>
                <a:gd name="connsiteX7" fmla="*/ 416056 w 604730"/>
                <a:gd name="connsiteY7" fmla="*/ 143301 h 555089"/>
                <a:gd name="connsiteX8" fmla="*/ 143101 w 604730"/>
                <a:gd name="connsiteY8" fmla="*/ 0 h 555089"/>
                <a:gd name="connsiteX0" fmla="*/ 146267 w 607898"/>
                <a:gd name="connsiteY0" fmla="*/ 0 h 554524"/>
                <a:gd name="connsiteX1" fmla="*/ 7341 w 607898"/>
                <a:gd name="connsiteY1" fmla="*/ 165520 h 554524"/>
                <a:gd name="connsiteX2" fmla="*/ 34338 w 607898"/>
                <a:gd name="connsiteY2" fmla="*/ 426875 h 554524"/>
                <a:gd name="connsiteX3" fmla="*/ 162521 w 607898"/>
                <a:gd name="connsiteY3" fmla="*/ 554108 h 554524"/>
                <a:gd name="connsiteX4" fmla="*/ 427576 w 607898"/>
                <a:gd name="connsiteY4" fmla="*/ 461920 h 554524"/>
                <a:gd name="connsiteX5" fmla="*/ 507933 w 607898"/>
                <a:gd name="connsiteY5" fmla="*/ 307074 h 554524"/>
                <a:gd name="connsiteX6" fmla="*/ 606154 w 607898"/>
                <a:gd name="connsiteY6" fmla="*/ 169578 h 554524"/>
                <a:gd name="connsiteX7" fmla="*/ 419222 w 607898"/>
                <a:gd name="connsiteY7" fmla="*/ 143301 h 554524"/>
                <a:gd name="connsiteX8" fmla="*/ 146267 w 607898"/>
                <a:gd name="connsiteY8" fmla="*/ 0 h 554524"/>
                <a:gd name="connsiteX0" fmla="*/ 146267 w 607963"/>
                <a:gd name="connsiteY0" fmla="*/ 0 h 554158"/>
                <a:gd name="connsiteX1" fmla="*/ 7341 w 607963"/>
                <a:gd name="connsiteY1" fmla="*/ 165520 h 554158"/>
                <a:gd name="connsiteX2" fmla="*/ 34338 w 607963"/>
                <a:gd name="connsiteY2" fmla="*/ 426875 h 554158"/>
                <a:gd name="connsiteX3" fmla="*/ 162521 w 607963"/>
                <a:gd name="connsiteY3" fmla="*/ 554108 h 554158"/>
                <a:gd name="connsiteX4" fmla="*/ 406114 w 607963"/>
                <a:gd name="connsiteY4" fmla="*/ 440458 h 554158"/>
                <a:gd name="connsiteX5" fmla="*/ 507933 w 607963"/>
                <a:gd name="connsiteY5" fmla="*/ 307074 h 554158"/>
                <a:gd name="connsiteX6" fmla="*/ 606154 w 607963"/>
                <a:gd name="connsiteY6" fmla="*/ 169578 h 554158"/>
                <a:gd name="connsiteX7" fmla="*/ 419222 w 607963"/>
                <a:gd name="connsiteY7" fmla="*/ 143301 h 554158"/>
                <a:gd name="connsiteX8" fmla="*/ 146267 w 607963"/>
                <a:gd name="connsiteY8" fmla="*/ 0 h 554158"/>
                <a:gd name="connsiteX0" fmla="*/ 198066 w 611472"/>
                <a:gd name="connsiteY0" fmla="*/ 0 h 527329"/>
                <a:gd name="connsiteX1" fmla="*/ 10850 w 611472"/>
                <a:gd name="connsiteY1" fmla="*/ 138691 h 527329"/>
                <a:gd name="connsiteX2" fmla="*/ 37847 w 611472"/>
                <a:gd name="connsiteY2" fmla="*/ 400046 h 527329"/>
                <a:gd name="connsiteX3" fmla="*/ 166030 w 611472"/>
                <a:gd name="connsiteY3" fmla="*/ 527279 h 527329"/>
                <a:gd name="connsiteX4" fmla="*/ 409623 w 611472"/>
                <a:gd name="connsiteY4" fmla="*/ 413629 h 527329"/>
                <a:gd name="connsiteX5" fmla="*/ 511442 w 611472"/>
                <a:gd name="connsiteY5" fmla="*/ 280245 h 527329"/>
                <a:gd name="connsiteX6" fmla="*/ 609663 w 611472"/>
                <a:gd name="connsiteY6" fmla="*/ 142749 h 527329"/>
                <a:gd name="connsiteX7" fmla="*/ 422731 w 611472"/>
                <a:gd name="connsiteY7" fmla="*/ 116472 h 527329"/>
                <a:gd name="connsiteX8" fmla="*/ 198066 w 611472"/>
                <a:gd name="connsiteY8" fmla="*/ 0 h 527329"/>
                <a:gd name="connsiteX0" fmla="*/ 198066 w 611472"/>
                <a:gd name="connsiteY0" fmla="*/ 0 h 527329"/>
                <a:gd name="connsiteX1" fmla="*/ 10850 w 611472"/>
                <a:gd name="connsiteY1" fmla="*/ 181616 h 527329"/>
                <a:gd name="connsiteX2" fmla="*/ 37847 w 611472"/>
                <a:gd name="connsiteY2" fmla="*/ 400046 h 527329"/>
                <a:gd name="connsiteX3" fmla="*/ 166030 w 611472"/>
                <a:gd name="connsiteY3" fmla="*/ 527279 h 527329"/>
                <a:gd name="connsiteX4" fmla="*/ 409623 w 611472"/>
                <a:gd name="connsiteY4" fmla="*/ 413629 h 527329"/>
                <a:gd name="connsiteX5" fmla="*/ 511442 w 611472"/>
                <a:gd name="connsiteY5" fmla="*/ 280245 h 527329"/>
                <a:gd name="connsiteX6" fmla="*/ 609663 w 611472"/>
                <a:gd name="connsiteY6" fmla="*/ 142749 h 527329"/>
                <a:gd name="connsiteX7" fmla="*/ 422731 w 611472"/>
                <a:gd name="connsiteY7" fmla="*/ 116472 h 527329"/>
                <a:gd name="connsiteX8" fmla="*/ 198066 w 611472"/>
                <a:gd name="connsiteY8" fmla="*/ 0 h 527329"/>
                <a:gd name="connsiteX0" fmla="*/ 208572 w 621978"/>
                <a:gd name="connsiteY0" fmla="*/ 0 h 527297"/>
                <a:gd name="connsiteX1" fmla="*/ 21356 w 621978"/>
                <a:gd name="connsiteY1" fmla="*/ 181616 h 527297"/>
                <a:gd name="connsiteX2" fmla="*/ 21525 w 621978"/>
                <a:gd name="connsiteY2" fmla="*/ 405413 h 527297"/>
                <a:gd name="connsiteX3" fmla="*/ 176536 w 621978"/>
                <a:gd name="connsiteY3" fmla="*/ 527279 h 527297"/>
                <a:gd name="connsiteX4" fmla="*/ 420129 w 621978"/>
                <a:gd name="connsiteY4" fmla="*/ 413629 h 527297"/>
                <a:gd name="connsiteX5" fmla="*/ 521948 w 621978"/>
                <a:gd name="connsiteY5" fmla="*/ 280245 h 527297"/>
                <a:gd name="connsiteX6" fmla="*/ 620169 w 621978"/>
                <a:gd name="connsiteY6" fmla="*/ 142749 h 527297"/>
                <a:gd name="connsiteX7" fmla="*/ 433237 w 621978"/>
                <a:gd name="connsiteY7" fmla="*/ 116472 h 527297"/>
                <a:gd name="connsiteX8" fmla="*/ 208572 w 621978"/>
                <a:gd name="connsiteY8" fmla="*/ 0 h 5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1978" h="527297">
                  <a:moveTo>
                    <a:pt x="208572" y="0"/>
                  </a:moveTo>
                  <a:cubicBezTo>
                    <a:pt x="138136" y="19799"/>
                    <a:pt x="52530" y="114047"/>
                    <a:pt x="21356" y="181616"/>
                  </a:cubicBezTo>
                  <a:cubicBezTo>
                    <a:pt x="-9818" y="249185"/>
                    <a:pt x="-4338" y="347803"/>
                    <a:pt x="21525" y="405413"/>
                  </a:cubicBezTo>
                  <a:cubicBezTo>
                    <a:pt x="47388" y="463024"/>
                    <a:pt x="110102" y="525910"/>
                    <a:pt x="176536" y="527279"/>
                  </a:cubicBezTo>
                  <a:cubicBezTo>
                    <a:pt x="242970" y="528648"/>
                    <a:pt x="362560" y="454801"/>
                    <a:pt x="420129" y="413629"/>
                  </a:cubicBezTo>
                  <a:cubicBezTo>
                    <a:pt x="477698" y="372457"/>
                    <a:pt x="488608" y="325392"/>
                    <a:pt x="521948" y="280245"/>
                  </a:cubicBezTo>
                  <a:cubicBezTo>
                    <a:pt x="555288" y="235098"/>
                    <a:pt x="634954" y="170045"/>
                    <a:pt x="620169" y="142749"/>
                  </a:cubicBezTo>
                  <a:cubicBezTo>
                    <a:pt x="605384" y="115454"/>
                    <a:pt x="501836" y="140263"/>
                    <a:pt x="433237" y="116472"/>
                  </a:cubicBezTo>
                  <a:cubicBezTo>
                    <a:pt x="364638" y="92681"/>
                    <a:pt x="279007" y="28492"/>
                    <a:pt x="208572" y="0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orme libre 55"/>
            <p:cNvSpPr/>
            <p:nvPr/>
          </p:nvSpPr>
          <p:spPr bwMode="auto">
            <a:xfrm>
              <a:off x="5959603" y="5970531"/>
              <a:ext cx="140179" cy="172223"/>
            </a:xfrm>
            <a:custGeom>
              <a:avLst/>
              <a:gdLst>
                <a:gd name="connsiteX0" fmla="*/ 95179 w 95179"/>
                <a:gd name="connsiteY0" fmla="*/ 0 h 98579"/>
                <a:gd name="connsiteX1" fmla="*/ 33992 w 95179"/>
                <a:gd name="connsiteY1" fmla="*/ 37392 h 98579"/>
                <a:gd name="connsiteX2" fmla="*/ 0 w 95179"/>
                <a:gd name="connsiteY2" fmla="*/ 98579 h 98579"/>
                <a:gd name="connsiteX3" fmla="*/ 0 w 95179"/>
                <a:gd name="connsiteY3" fmla="*/ 98579 h 9857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23794 w 118973"/>
                <a:gd name="connsiteY2" fmla="*/ 98579 h 146169"/>
                <a:gd name="connsiteX3" fmla="*/ 0 w 118973"/>
                <a:gd name="connsiteY3" fmla="*/ 146169 h 14616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10197 w 118973"/>
                <a:gd name="connsiteY2" fmla="*/ 95180 h 146169"/>
                <a:gd name="connsiteX3" fmla="*/ 0 w 118973"/>
                <a:gd name="connsiteY3" fmla="*/ 146169 h 146169"/>
                <a:gd name="connsiteX0" fmla="*/ 118973 w 118973"/>
                <a:gd name="connsiteY0" fmla="*/ 0 h 146169"/>
                <a:gd name="connsiteX1" fmla="*/ 57786 w 118973"/>
                <a:gd name="connsiteY1" fmla="*/ 37392 h 146169"/>
                <a:gd name="connsiteX2" fmla="*/ 0 w 118973"/>
                <a:gd name="connsiteY2" fmla="*/ 146169 h 146169"/>
                <a:gd name="connsiteX0" fmla="*/ 118973 w 118973"/>
                <a:gd name="connsiteY0" fmla="*/ 0 h 146169"/>
                <a:gd name="connsiteX1" fmla="*/ 40789 w 118973"/>
                <a:gd name="connsiteY1" fmla="*/ 47590 h 146169"/>
                <a:gd name="connsiteX2" fmla="*/ 0 w 118973"/>
                <a:gd name="connsiteY2" fmla="*/ 146169 h 14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973" h="146169">
                  <a:moveTo>
                    <a:pt x="118973" y="0"/>
                  </a:moveTo>
                  <a:cubicBezTo>
                    <a:pt x="96311" y="10481"/>
                    <a:pt x="60618" y="23229"/>
                    <a:pt x="40789" y="47590"/>
                  </a:cubicBezTo>
                  <a:cubicBezTo>
                    <a:pt x="20960" y="71952"/>
                    <a:pt x="12039" y="123507"/>
                    <a:pt x="0" y="146169"/>
                  </a:cubicBezTo>
                </a:path>
              </a:pathLst>
            </a:cu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Stone Sans SC ITC TT-Semi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4025160"/>
      </p:ext>
    </p:extLst>
  </p:cSld>
  <p:clrMapOvr>
    <a:masterClrMapping/>
  </p:clrMapOvr>
  <p:transition spd="slow" advTm="3000"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contenu 1"/>
          <p:cNvSpPr>
            <a:spLocks noGrp="1"/>
          </p:cNvSpPr>
          <p:nvPr>
            <p:ph idx="1"/>
          </p:nvPr>
        </p:nvSpPr>
        <p:spPr>
          <a:xfrm>
            <a:off x="467544" y="1124744"/>
            <a:ext cx="8280920" cy="4971256"/>
          </a:xfrm>
        </p:spPr>
        <p:txBody>
          <a:bodyPr/>
          <a:lstStyle/>
          <a:p>
            <a:pPr algn="just" defTabSz="180975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600" dirty="0" smtClean="0"/>
              <a:t>Animals</a:t>
            </a:r>
            <a:r>
              <a:rPr lang="en-US" sz="1600" b="0" dirty="0" smtClean="0"/>
              <a:t> : 	30 ewes, 1 year olds, Texel breed, </a:t>
            </a:r>
          </a:p>
          <a:p>
            <a:pPr marL="0" indent="0" algn="just" defTabSz="180975">
              <a:spcAft>
                <a:spcPts val="0"/>
              </a:spcAft>
            </a:pPr>
            <a:r>
              <a:rPr lang="en-US" sz="1600" b="0" dirty="0" smtClean="0"/>
              <a:t>									randomly allocated to 3 groups</a:t>
            </a:r>
          </a:p>
          <a:p>
            <a:pPr marL="0" indent="0" algn="just" defTabSz="180975">
              <a:spcAft>
                <a:spcPts val="0"/>
              </a:spcAft>
            </a:pPr>
            <a:r>
              <a:rPr lang="en-US" sz="1600" b="0" dirty="0" smtClean="0"/>
              <a:t>									in high containment throughout the study</a:t>
            </a:r>
          </a:p>
          <a:p>
            <a:pPr marL="0" indent="0" algn="just" defTabSz="180975">
              <a:spcAft>
                <a:spcPts val="0"/>
              </a:spcAft>
            </a:pPr>
            <a:endParaRPr lang="en-US" sz="1600" b="0" dirty="0" smtClean="0"/>
          </a:p>
          <a:p>
            <a:pPr marL="0" indent="0" algn="just" defTabSz="180975">
              <a:spcAft>
                <a:spcPts val="0"/>
              </a:spcAft>
            </a:pPr>
            <a:r>
              <a:rPr lang="en-US" sz="1600" b="0" dirty="0" smtClean="0"/>
              <a:t> </a:t>
            </a:r>
          </a:p>
          <a:p>
            <a:pPr algn="just" defTabSz="180975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600" dirty="0" smtClean="0"/>
              <a:t>Vaccine</a:t>
            </a:r>
            <a:r>
              <a:rPr lang="en-US" sz="1600" b="0" dirty="0" smtClean="0"/>
              <a:t> :		AFTOVAXPUR DOE trivalent, formulated at </a:t>
            </a:r>
            <a:r>
              <a:rPr lang="en-US" sz="1600" b="0" u="sng" dirty="0" smtClean="0"/>
              <a:t>low</a:t>
            </a:r>
            <a:r>
              <a:rPr lang="en-US" sz="1600" b="0" dirty="0" smtClean="0"/>
              <a:t> antigen content </a:t>
            </a:r>
          </a:p>
          <a:p>
            <a:pPr algn="just" defTabSz="180975"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US" sz="1600" b="0" dirty="0" smtClean="0"/>
          </a:p>
          <a:p>
            <a:pPr marL="0" indent="0" algn="just" defTabSz="180975">
              <a:spcAft>
                <a:spcPts val="0"/>
              </a:spcAft>
            </a:pPr>
            <a:r>
              <a:rPr lang="en-US" sz="1600" b="0" dirty="0" smtClean="0"/>
              <a:t>														O </a:t>
            </a:r>
            <a:r>
              <a:rPr lang="en-US" sz="1600" b="0" dirty="0" err="1" smtClean="0"/>
              <a:t>Manisa</a:t>
            </a:r>
            <a:r>
              <a:rPr lang="en-US" sz="1600" b="0" dirty="0" smtClean="0"/>
              <a:t>, </a:t>
            </a:r>
          </a:p>
          <a:p>
            <a:pPr marL="0" indent="0" algn="just" defTabSz="180975">
              <a:spcAft>
                <a:spcPts val="0"/>
              </a:spcAft>
            </a:pPr>
            <a:r>
              <a:rPr lang="en-US" sz="1600" b="0" dirty="0" smtClean="0"/>
              <a:t>														A22 Iraq,</a:t>
            </a:r>
          </a:p>
          <a:p>
            <a:pPr marL="0" indent="0" algn="just" defTabSz="180975">
              <a:spcAft>
                <a:spcPts val="0"/>
              </a:spcAft>
            </a:pPr>
            <a:r>
              <a:rPr lang="en-US" sz="1600" b="0" dirty="0" smtClean="0"/>
              <a:t>														SAT2 </a:t>
            </a:r>
            <a:r>
              <a:rPr lang="en-US" sz="1600" b="0" dirty="0" err="1" smtClean="0"/>
              <a:t>Sau</a:t>
            </a:r>
            <a:r>
              <a:rPr lang="en-US" sz="1600" b="0" dirty="0" smtClean="0"/>
              <a:t> </a:t>
            </a:r>
          </a:p>
          <a:p>
            <a:pPr marL="0" indent="0"/>
            <a:endParaRPr lang="en-US" b="0" dirty="0" smtClean="0"/>
          </a:p>
          <a:p>
            <a:pPr>
              <a:buFont typeface="Arial" panose="020B0604020202020204" pitchFamily="34" charset="0"/>
              <a:buChar char="•"/>
            </a:pPr>
            <a:endParaRPr lang="en-US" b="0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Study</a:t>
            </a:r>
            <a:r>
              <a:rPr lang="fr-FR" sz="2400" dirty="0" smtClean="0"/>
              <a:t> design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752021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e 4"/>
          <p:cNvGrpSpPr/>
          <p:nvPr/>
        </p:nvGrpSpPr>
        <p:grpSpPr>
          <a:xfrm>
            <a:off x="1307666" y="2868879"/>
            <a:ext cx="1623071" cy="3332560"/>
            <a:chOff x="-1" y="1203055"/>
            <a:chExt cx="2706574" cy="5555503"/>
          </a:xfrm>
        </p:grpSpPr>
        <p:grpSp>
          <p:nvGrpSpPr>
            <p:cNvPr id="388" name="Groupe 387"/>
            <p:cNvGrpSpPr/>
            <p:nvPr/>
          </p:nvGrpSpPr>
          <p:grpSpPr>
            <a:xfrm>
              <a:off x="-1" y="1203055"/>
              <a:ext cx="1222683" cy="5552984"/>
              <a:chOff x="-1" y="1203055"/>
              <a:chExt cx="1222683" cy="5552984"/>
            </a:xfrm>
          </p:grpSpPr>
          <p:grpSp>
            <p:nvGrpSpPr>
              <p:cNvPr id="480" name="Groupe 479"/>
              <p:cNvGrpSpPr>
                <a:grpSpLocks noChangeAspect="1"/>
              </p:cNvGrpSpPr>
              <p:nvPr/>
            </p:nvGrpSpPr>
            <p:grpSpPr>
              <a:xfrm>
                <a:off x="4902" y="3466617"/>
                <a:ext cx="1217780" cy="995864"/>
                <a:chOff x="4903" y="3466616"/>
                <a:chExt cx="4871106" cy="3983454"/>
              </a:xfrm>
            </p:grpSpPr>
            <p:grpSp>
              <p:nvGrpSpPr>
                <p:cNvPr id="553" name="Groupe 552"/>
                <p:cNvGrpSpPr/>
                <p:nvPr/>
              </p:nvGrpSpPr>
              <p:grpSpPr>
                <a:xfrm>
                  <a:off x="4903" y="3466616"/>
                  <a:ext cx="4871106" cy="3983454"/>
                  <a:chOff x="4903" y="3466617"/>
                  <a:chExt cx="3999835" cy="3964889"/>
                </a:xfrm>
              </p:grpSpPr>
              <p:sp>
                <p:nvSpPr>
                  <p:cNvPr id="555" name="Forme libre 554"/>
                  <p:cNvSpPr/>
                  <p:nvPr/>
                </p:nvSpPr>
                <p:spPr>
                  <a:xfrm>
                    <a:off x="1421624" y="6241651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6" name="Forme libre 555"/>
                  <p:cNvSpPr/>
                  <p:nvPr/>
                </p:nvSpPr>
                <p:spPr>
                  <a:xfrm>
                    <a:off x="1097651" y="5884815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7" name="Forme libre 556"/>
                  <p:cNvSpPr/>
                  <p:nvPr/>
                </p:nvSpPr>
                <p:spPr>
                  <a:xfrm>
                    <a:off x="2972312" y="611733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8" name="Forme libre 557"/>
                  <p:cNvSpPr/>
                  <p:nvPr/>
                </p:nvSpPr>
                <p:spPr>
                  <a:xfrm>
                    <a:off x="2571752" y="581136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9" name="Forme libre 558"/>
                  <p:cNvSpPr/>
                  <p:nvPr/>
                </p:nvSpPr>
                <p:spPr>
                  <a:xfrm>
                    <a:off x="1062648" y="3466617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0" name="Forme libre 559"/>
                  <p:cNvSpPr/>
                  <p:nvPr/>
                </p:nvSpPr>
                <p:spPr>
                  <a:xfrm>
                    <a:off x="3692511" y="3956252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1" name="Forme libre 560"/>
                  <p:cNvSpPr/>
                  <p:nvPr/>
                </p:nvSpPr>
                <p:spPr>
                  <a:xfrm>
                    <a:off x="73716" y="4058115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2" name="Forme libre 561"/>
                  <p:cNvSpPr/>
                  <p:nvPr/>
                </p:nvSpPr>
                <p:spPr>
                  <a:xfrm>
                    <a:off x="1505852" y="4201686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3" name="Forme libre 562"/>
                  <p:cNvSpPr/>
                  <p:nvPr/>
                </p:nvSpPr>
                <p:spPr>
                  <a:xfrm>
                    <a:off x="4903" y="3888890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4" name="Ellipse 563"/>
                  <p:cNvSpPr/>
                  <p:nvPr/>
                </p:nvSpPr>
                <p:spPr>
                  <a:xfrm>
                    <a:off x="372443" y="546926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5" name="Ellipse 564"/>
                  <p:cNvSpPr/>
                  <p:nvPr/>
                </p:nvSpPr>
                <p:spPr>
                  <a:xfrm>
                    <a:off x="555528" y="561328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6" name="Ellipse 565"/>
                  <p:cNvSpPr/>
                  <p:nvPr/>
                </p:nvSpPr>
                <p:spPr>
                  <a:xfrm rot="2941951">
                    <a:off x="378737" y="448175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7" name="Ellipse 566"/>
                  <p:cNvSpPr/>
                  <p:nvPr/>
                </p:nvSpPr>
                <p:spPr>
                  <a:xfrm rot="1887608">
                    <a:off x="580803" y="461572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8" name="Ellipse 567"/>
                  <p:cNvSpPr/>
                  <p:nvPr/>
                </p:nvSpPr>
                <p:spPr>
                  <a:xfrm rot="20545657" flipH="1">
                    <a:off x="899845" y="47074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9" name="Ellipse 568"/>
                  <p:cNvSpPr/>
                  <p:nvPr/>
                </p:nvSpPr>
                <p:spPr>
                  <a:xfrm flipH="1">
                    <a:off x="1030242" y="482119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54" name="Forme libre 553"/>
                <p:cNvSpPr/>
                <p:nvPr/>
              </p:nvSpPr>
              <p:spPr>
                <a:xfrm>
                  <a:off x="172251" y="5509426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1" name="Groupe 480"/>
              <p:cNvGrpSpPr>
                <a:grpSpLocks noChangeAspect="1"/>
              </p:cNvGrpSpPr>
              <p:nvPr/>
            </p:nvGrpSpPr>
            <p:grpSpPr>
              <a:xfrm>
                <a:off x="-1" y="1203055"/>
                <a:ext cx="1217780" cy="995863"/>
                <a:chOff x="0" y="1203055"/>
                <a:chExt cx="4871106" cy="3983454"/>
              </a:xfrm>
            </p:grpSpPr>
            <p:grpSp>
              <p:nvGrpSpPr>
                <p:cNvPr id="536" name="Groupe 535"/>
                <p:cNvGrpSpPr/>
                <p:nvPr/>
              </p:nvGrpSpPr>
              <p:grpSpPr>
                <a:xfrm>
                  <a:off x="0" y="1203055"/>
                  <a:ext cx="4871106" cy="3983454"/>
                  <a:chOff x="0" y="1203055"/>
                  <a:chExt cx="3999835" cy="3964889"/>
                </a:xfrm>
              </p:grpSpPr>
              <p:sp>
                <p:nvSpPr>
                  <p:cNvPr id="538" name="Forme libre 537"/>
                  <p:cNvSpPr/>
                  <p:nvPr/>
                </p:nvSpPr>
                <p:spPr>
                  <a:xfrm>
                    <a:off x="1416721" y="3978089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Forme libre 538"/>
                  <p:cNvSpPr/>
                  <p:nvPr/>
                </p:nvSpPr>
                <p:spPr>
                  <a:xfrm>
                    <a:off x="1092748" y="3621253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0" name="Forme libre 539"/>
                  <p:cNvSpPr/>
                  <p:nvPr/>
                </p:nvSpPr>
                <p:spPr>
                  <a:xfrm>
                    <a:off x="2967409" y="385377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1" name="Forme libre 540"/>
                  <p:cNvSpPr/>
                  <p:nvPr/>
                </p:nvSpPr>
                <p:spPr>
                  <a:xfrm>
                    <a:off x="2566849" y="354780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2" name="Forme libre 541"/>
                  <p:cNvSpPr/>
                  <p:nvPr/>
                </p:nvSpPr>
                <p:spPr>
                  <a:xfrm>
                    <a:off x="1057745" y="1203055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3" name="Forme libre 542"/>
                  <p:cNvSpPr/>
                  <p:nvPr/>
                </p:nvSpPr>
                <p:spPr>
                  <a:xfrm>
                    <a:off x="3687608" y="1692690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4" name="Forme libre 543"/>
                  <p:cNvSpPr/>
                  <p:nvPr/>
                </p:nvSpPr>
                <p:spPr>
                  <a:xfrm>
                    <a:off x="68813" y="1794553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5" name="Forme libre 544"/>
                  <p:cNvSpPr/>
                  <p:nvPr/>
                </p:nvSpPr>
                <p:spPr>
                  <a:xfrm>
                    <a:off x="1500949" y="1938124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6" name="Forme libre 545"/>
                  <p:cNvSpPr/>
                  <p:nvPr/>
                </p:nvSpPr>
                <p:spPr>
                  <a:xfrm>
                    <a:off x="0" y="1625328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7" name="Ellipse 546"/>
                  <p:cNvSpPr/>
                  <p:nvPr/>
                </p:nvSpPr>
                <p:spPr>
                  <a:xfrm>
                    <a:off x="367540" y="320570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8" name="Ellipse 547"/>
                  <p:cNvSpPr/>
                  <p:nvPr/>
                </p:nvSpPr>
                <p:spPr>
                  <a:xfrm>
                    <a:off x="550625" y="334971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9" name="Ellipse 548"/>
                  <p:cNvSpPr/>
                  <p:nvPr/>
                </p:nvSpPr>
                <p:spPr>
                  <a:xfrm rot="2941951">
                    <a:off x="373834" y="221819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0" name="Ellipse 549"/>
                  <p:cNvSpPr/>
                  <p:nvPr/>
                </p:nvSpPr>
                <p:spPr>
                  <a:xfrm rot="1887608">
                    <a:off x="575900" y="235216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1" name="Ellipse 550"/>
                  <p:cNvSpPr/>
                  <p:nvPr/>
                </p:nvSpPr>
                <p:spPr>
                  <a:xfrm rot="20545657" flipH="1">
                    <a:off x="894942" y="244384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2" name="Ellipse 551"/>
                  <p:cNvSpPr/>
                  <p:nvPr/>
                </p:nvSpPr>
                <p:spPr>
                  <a:xfrm flipH="1">
                    <a:off x="1025339" y="255763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37" name="Forme libre 536"/>
                <p:cNvSpPr/>
                <p:nvPr/>
              </p:nvSpPr>
              <p:spPr>
                <a:xfrm>
                  <a:off x="167348" y="3245864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2" name="Groupe 481"/>
              <p:cNvGrpSpPr>
                <a:grpSpLocks noChangeAspect="1"/>
              </p:cNvGrpSpPr>
              <p:nvPr/>
            </p:nvGrpSpPr>
            <p:grpSpPr>
              <a:xfrm>
                <a:off x="1165" y="2341849"/>
                <a:ext cx="1217780" cy="995864"/>
                <a:chOff x="1166" y="2341848"/>
                <a:chExt cx="4871106" cy="3983454"/>
              </a:xfrm>
            </p:grpSpPr>
            <p:grpSp>
              <p:nvGrpSpPr>
                <p:cNvPr id="519" name="Groupe 518"/>
                <p:cNvGrpSpPr/>
                <p:nvPr/>
              </p:nvGrpSpPr>
              <p:grpSpPr>
                <a:xfrm>
                  <a:off x="1166" y="2341848"/>
                  <a:ext cx="4871106" cy="3983454"/>
                  <a:chOff x="1166" y="2341849"/>
                  <a:chExt cx="3999835" cy="3964889"/>
                </a:xfrm>
              </p:grpSpPr>
              <p:sp>
                <p:nvSpPr>
                  <p:cNvPr id="521" name="Forme libre 520"/>
                  <p:cNvSpPr/>
                  <p:nvPr/>
                </p:nvSpPr>
                <p:spPr>
                  <a:xfrm>
                    <a:off x="1417887" y="5116883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orme libre 521"/>
                  <p:cNvSpPr/>
                  <p:nvPr/>
                </p:nvSpPr>
                <p:spPr>
                  <a:xfrm>
                    <a:off x="1093914" y="4760047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3" name="Forme libre 522"/>
                  <p:cNvSpPr/>
                  <p:nvPr/>
                </p:nvSpPr>
                <p:spPr>
                  <a:xfrm>
                    <a:off x="2968575" y="499256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4" name="Forme libre 523"/>
                  <p:cNvSpPr/>
                  <p:nvPr/>
                </p:nvSpPr>
                <p:spPr>
                  <a:xfrm>
                    <a:off x="2568015" y="468660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5" name="Forme libre 524"/>
                  <p:cNvSpPr/>
                  <p:nvPr/>
                </p:nvSpPr>
                <p:spPr>
                  <a:xfrm>
                    <a:off x="1058911" y="2341849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6" name="Forme libre 525"/>
                  <p:cNvSpPr/>
                  <p:nvPr/>
                </p:nvSpPr>
                <p:spPr>
                  <a:xfrm>
                    <a:off x="3688774" y="2831484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7" name="Forme libre 526"/>
                  <p:cNvSpPr/>
                  <p:nvPr/>
                </p:nvSpPr>
                <p:spPr>
                  <a:xfrm>
                    <a:off x="69979" y="2933347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8" name="Forme libre 527"/>
                  <p:cNvSpPr/>
                  <p:nvPr/>
                </p:nvSpPr>
                <p:spPr>
                  <a:xfrm>
                    <a:off x="1502115" y="3076918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9" name="Forme libre 528"/>
                  <p:cNvSpPr/>
                  <p:nvPr/>
                </p:nvSpPr>
                <p:spPr>
                  <a:xfrm>
                    <a:off x="1166" y="2764122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0" name="Ellipse 529"/>
                  <p:cNvSpPr/>
                  <p:nvPr/>
                </p:nvSpPr>
                <p:spPr>
                  <a:xfrm>
                    <a:off x="368706" y="434449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Ellipse 530"/>
                  <p:cNvSpPr/>
                  <p:nvPr/>
                </p:nvSpPr>
                <p:spPr>
                  <a:xfrm>
                    <a:off x="551791" y="448851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2" name="Ellipse 531"/>
                  <p:cNvSpPr/>
                  <p:nvPr/>
                </p:nvSpPr>
                <p:spPr>
                  <a:xfrm rot="2941951">
                    <a:off x="375000" y="33569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3" name="Ellipse 532"/>
                  <p:cNvSpPr/>
                  <p:nvPr/>
                </p:nvSpPr>
                <p:spPr>
                  <a:xfrm rot="1887608">
                    <a:off x="577066" y="349095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4" name="Ellipse 533"/>
                  <p:cNvSpPr/>
                  <p:nvPr/>
                </p:nvSpPr>
                <p:spPr>
                  <a:xfrm rot="20545657" flipH="1">
                    <a:off x="896108" y="358264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5" name="Ellipse 534"/>
                  <p:cNvSpPr/>
                  <p:nvPr/>
                </p:nvSpPr>
                <p:spPr>
                  <a:xfrm flipH="1">
                    <a:off x="1026505" y="369642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20" name="Forme libre 519"/>
                <p:cNvSpPr/>
                <p:nvPr/>
              </p:nvSpPr>
              <p:spPr>
                <a:xfrm>
                  <a:off x="168514" y="4384658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3" name="Groupe 482"/>
              <p:cNvGrpSpPr>
                <a:grpSpLocks noChangeAspect="1"/>
              </p:cNvGrpSpPr>
              <p:nvPr/>
            </p:nvGrpSpPr>
            <p:grpSpPr>
              <a:xfrm>
                <a:off x="65" y="4613298"/>
                <a:ext cx="1217780" cy="995863"/>
                <a:chOff x="66" y="4613298"/>
                <a:chExt cx="4871106" cy="3983454"/>
              </a:xfrm>
            </p:grpSpPr>
            <p:grpSp>
              <p:nvGrpSpPr>
                <p:cNvPr id="502" name="Groupe 501"/>
                <p:cNvGrpSpPr/>
                <p:nvPr/>
              </p:nvGrpSpPr>
              <p:grpSpPr>
                <a:xfrm>
                  <a:off x="66" y="4613298"/>
                  <a:ext cx="4871106" cy="3983454"/>
                  <a:chOff x="66" y="4613298"/>
                  <a:chExt cx="3999835" cy="3964889"/>
                </a:xfrm>
              </p:grpSpPr>
              <p:sp>
                <p:nvSpPr>
                  <p:cNvPr id="504" name="Forme libre 503"/>
                  <p:cNvSpPr/>
                  <p:nvPr/>
                </p:nvSpPr>
                <p:spPr>
                  <a:xfrm>
                    <a:off x="1416787" y="738833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5" name="Forme libre 504"/>
                  <p:cNvSpPr/>
                  <p:nvPr/>
                </p:nvSpPr>
                <p:spPr>
                  <a:xfrm>
                    <a:off x="1092814" y="703149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6" name="Forme libre 505"/>
                  <p:cNvSpPr/>
                  <p:nvPr/>
                </p:nvSpPr>
                <p:spPr>
                  <a:xfrm>
                    <a:off x="2967475" y="726401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7" name="Forme libre 506"/>
                  <p:cNvSpPr/>
                  <p:nvPr/>
                </p:nvSpPr>
                <p:spPr>
                  <a:xfrm>
                    <a:off x="2566915" y="695804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8" name="Forme libre 507"/>
                  <p:cNvSpPr/>
                  <p:nvPr/>
                </p:nvSpPr>
                <p:spPr>
                  <a:xfrm>
                    <a:off x="1057811" y="461329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9" name="Forme libre 508"/>
                  <p:cNvSpPr/>
                  <p:nvPr/>
                </p:nvSpPr>
                <p:spPr>
                  <a:xfrm>
                    <a:off x="3687674" y="510293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0" name="Forme libre 509"/>
                  <p:cNvSpPr/>
                  <p:nvPr/>
                </p:nvSpPr>
                <p:spPr>
                  <a:xfrm>
                    <a:off x="68879" y="520479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1" name="Forme libre 510"/>
                  <p:cNvSpPr/>
                  <p:nvPr/>
                </p:nvSpPr>
                <p:spPr>
                  <a:xfrm>
                    <a:off x="1501015" y="534836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2" name="Forme libre 511"/>
                  <p:cNvSpPr/>
                  <p:nvPr/>
                </p:nvSpPr>
                <p:spPr>
                  <a:xfrm>
                    <a:off x="66" y="503557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3" name="Ellipse 512"/>
                  <p:cNvSpPr/>
                  <p:nvPr/>
                </p:nvSpPr>
                <p:spPr>
                  <a:xfrm>
                    <a:off x="367606" y="661594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4" name="Ellipse 513"/>
                  <p:cNvSpPr/>
                  <p:nvPr/>
                </p:nvSpPr>
                <p:spPr>
                  <a:xfrm>
                    <a:off x="550691" y="675996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5" name="Ellipse 514"/>
                  <p:cNvSpPr/>
                  <p:nvPr/>
                </p:nvSpPr>
                <p:spPr>
                  <a:xfrm rot="2941951">
                    <a:off x="373900" y="562843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6" name="Ellipse 515"/>
                  <p:cNvSpPr/>
                  <p:nvPr/>
                </p:nvSpPr>
                <p:spPr>
                  <a:xfrm rot="1887608">
                    <a:off x="575966" y="576240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7" name="Ellipse 516"/>
                  <p:cNvSpPr/>
                  <p:nvPr/>
                </p:nvSpPr>
                <p:spPr>
                  <a:xfrm rot="20545657" flipH="1">
                    <a:off x="895008" y="585409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8" name="Ellipse 517"/>
                  <p:cNvSpPr/>
                  <p:nvPr/>
                </p:nvSpPr>
                <p:spPr>
                  <a:xfrm flipH="1">
                    <a:off x="1025405" y="596787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03" name="Forme libre 502"/>
                <p:cNvSpPr/>
                <p:nvPr/>
              </p:nvSpPr>
              <p:spPr>
                <a:xfrm>
                  <a:off x="167414" y="665610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4" name="Groupe 483"/>
              <p:cNvGrpSpPr>
                <a:grpSpLocks noChangeAspect="1"/>
              </p:cNvGrpSpPr>
              <p:nvPr/>
            </p:nvGrpSpPr>
            <p:grpSpPr>
              <a:xfrm>
                <a:off x="3138" y="5760178"/>
                <a:ext cx="1217780" cy="995861"/>
                <a:chOff x="3139" y="5760181"/>
                <a:chExt cx="4871106" cy="3983454"/>
              </a:xfrm>
            </p:grpSpPr>
            <p:grpSp>
              <p:nvGrpSpPr>
                <p:cNvPr id="485" name="Groupe 484"/>
                <p:cNvGrpSpPr/>
                <p:nvPr/>
              </p:nvGrpSpPr>
              <p:grpSpPr>
                <a:xfrm>
                  <a:off x="3139" y="5760181"/>
                  <a:ext cx="4871106" cy="3983454"/>
                  <a:chOff x="3139" y="5760181"/>
                  <a:chExt cx="3999835" cy="3964889"/>
                </a:xfrm>
              </p:grpSpPr>
              <p:sp>
                <p:nvSpPr>
                  <p:cNvPr id="487" name="Forme libre 486"/>
                  <p:cNvSpPr/>
                  <p:nvPr/>
                </p:nvSpPr>
                <p:spPr>
                  <a:xfrm>
                    <a:off x="1419860" y="853521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88" name="Forme libre 487"/>
                  <p:cNvSpPr/>
                  <p:nvPr/>
                </p:nvSpPr>
                <p:spPr>
                  <a:xfrm>
                    <a:off x="1095887" y="817837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89" name="Forme libre 488"/>
                  <p:cNvSpPr/>
                  <p:nvPr/>
                </p:nvSpPr>
                <p:spPr>
                  <a:xfrm>
                    <a:off x="2970548" y="841090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0" name="Forme libre 489"/>
                  <p:cNvSpPr/>
                  <p:nvPr/>
                </p:nvSpPr>
                <p:spPr>
                  <a:xfrm>
                    <a:off x="2569988" y="810493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1" name="Forme libre 490"/>
                  <p:cNvSpPr/>
                  <p:nvPr/>
                </p:nvSpPr>
                <p:spPr>
                  <a:xfrm>
                    <a:off x="1060884" y="576018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2" name="Forme libre 491"/>
                  <p:cNvSpPr/>
                  <p:nvPr/>
                </p:nvSpPr>
                <p:spPr>
                  <a:xfrm>
                    <a:off x="3690747" y="624981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3" name="Forme libre 492"/>
                  <p:cNvSpPr/>
                  <p:nvPr/>
                </p:nvSpPr>
                <p:spPr>
                  <a:xfrm>
                    <a:off x="71952" y="635167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4" name="Forme libre 493"/>
                  <p:cNvSpPr/>
                  <p:nvPr/>
                </p:nvSpPr>
                <p:spPr>
                  <a:xfrm>
                    <a:off x="1504088" y="649525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Forme libre 494"/>
                  <p:cNvSpPr/>
                  <p:nvPr/>
                </p:nvSpPr>
                <p:spPr>
                  <a:xfrm>
                    <a:off x="3139" y="618245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6" name="Ellipse 495"/>
                  <p:cNvSpPr/>
                  <p:nvPr/>
                </p:nvSpPr>
                <p:spPr>
                  <a:xfrm>
                    <a:off x="370679" y="776282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7" name="Ellipse 496"/>
                  <p:cNvSpPr/>
                  <p:nvPr/>
                </p:nvSpPr>
                <p:spPr>
                  <a:xfrm>
                    <a:off x="553764" y="790684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8" name="Ellipse 497"/>
                  <p:cNvSpPr/>
                  <p:nvPr/>
                </p:nvSpPr>
                <p:spPr>
                  <a:xfrm rot="2941951">
                    <a:off x="376973" y="677531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9" name="Ellipse 498"/>
                  <p:cNvSpPr/>
                  <p:nvPr/>
                </p:nvSpPr>
                <p:spPr>
                  <a:xfrm rot="1887608">
                    <a:off x="579039" y="690928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0" name="Ellipse 499"/>
                  <p:cNvSpPr/>
                  <p:nvPr/>
                </p:nvSpPr>
                <p:spPr>
                  <a:xfrm rot="20545657" flipH="1">
                    <a:off x="898081" y="700097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1" name="Ellipse 500"/>
                  <p:cNvSpPr/>
                  <p:nvPr/>
                </p:nvSpPr>
                <p:spPr>
                  <a:xfrm flipH="1">
                    <a:off x="1028478" y="711475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86" name="Forme libre 485"/>
                <p:cNvSpPr/>
                <p:nvPr/>
              </p:nvSpPr>
              <p:spPr>
                <a:xfrm>
                  <a:off x="170487" y="780299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" name="Groupe 388"/>
            <p:cNvGrpSpPr/>
            <p:nvPr/>
          </p:nvGrpSpPr>
          <p:grpSpPr>
            <a:xfrm>
              <a:off x="1483891" y="1205574"/>
              <a:ext cx="1222682" cy="5552984"/>
              <a:chOff x="1483891" y="1205574"/>
              <a:chExt cx="1222682" cy="5552984"/>
            </a:xfrm>
          </p:grpSpPr>
          <p:grpSp>
            <p:nvGrpSpPr>
              <p:cNvPr id="390" name="Groupe 389"/>
              <p:cNvGrpSpPr>
                <a:grpSpLocks noChangeAspect="1"/>
              </p:cNvGrpSpPr>
              <p:nvPr/>
            </p:nvGrpSpPr>
            <p:grpSpPr>
              <a:xfrm>
                <a:off x="1488794" y="3469136"/>
                <a:ext cx="1217779" cy="995864"/>
                <a:chOff x="1488794" y="3469135"/>
                <a:chExt cx="4871106" cy="3983454"/>
              </a:xfrm>
            </p:grpSpPr>
            <p:grpSp>
              <p:nvGrpSpPr>
                <p:cNvPr id="463" name="Groupe 462"/>
                <p:cNvGrpSpPr/>
                <p:nvPr/>
              </p:nvGrpSpPr>
              <p:grpSpPr>
                <a:xfrm>
                  <a:off x="1488794" y="3469135"/>
                  <a:ext cx="4871106" cy="3983454"/>
                  <a:chOff x="1488793" y="3469136"/>
                  <a:chExt cx="3999835" cy="3964889"/>
                </a:xfrm>
              </p:grpSpPr>
              <p:sp>
                <p:nvSpPr>
                  <p:cNvPr id="465" name="Forme libre 464"/>
                  <p:cNvSpPr/>
                  <p:nvPr/>
                </p:nvSpPr>
                <p:spPr>
                  <a:xfrm>
                    <a:off x="2905514" y="6244170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6" name="Forme libre 465"/>
                  <p:cNvSpPr/>
                  <p:nvPr/>
                </p:nvSpPr>
                <p:spPr>
                  <a:xfrm>
                    <a:off x="2581541" y="5887334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7" name="Forme libre 466"/>
                  <p:cNvSpPr/>
                  <p:nvPr/>
                </p:nvSpPr>
                <p:spPr>
                  <a:xfrm>
                    <a:off x="4456202" y="611985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8" name="Forme libre 467"/>
                  <p:cNvSpPr/>
                  <p:nvPr/>
                </p:nvSpPr>
                <p:spPr>
                  <a:xfrm>
                    <a:off x="4055642" y="581388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9" name="Forme libre 468"/>
                  <p:cNvSpPr/>
                  <p:nvPr/>
                </p:nvSpPr>
                <p:spPr>
                  <a:xfrm>
                    <a:off x="2546538" y="3469136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0" name="Forme libre 469"/>
                  <p:cNvSpPr/>
                  <p:nvPr/>
                </p:nvSpPr>
                <p:spPr>
                  <a:xfrm>
                    <a:off x="5176401" y="3958771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1" name="Forme libre 470"/>
                  <p:cNvSpPr/>
                  <p:nvPr/>
                </p:nvSpPr>
                <p:spPr>
                  <a:xfrm>
                    <a:off x="1557606" y="4060634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2" name="Forme libre 471"/>
                  <p:cNvSpPr/>
                  <p:nvPr/>
                </p:nvSpPr>
                <p:spPr>
                  <a:xfrm>
                    <a:off x="2989742" y="4204205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3" name="Forme libre 472"/>
                  <p:cNvSpPr/>
                  <p:nvPr/>
                </p:nvSpPr>
                <p:spPr>
                  <a:xfrm>
                    <a:off x="1488793" y="3891409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4" name="Ellipse 473"/>
                  <p:cNvSpPr/>
                  <p:nvPr/>
                </p:nvSpPr>
                <p:spPr>
                  <a:xfrm>
                    <a:off x="1856333" y="547178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5" name="Ellipse 474"/>
                  <p:cNvSpPr/>
                  <p:nvPr/>
                </p:nvSpPr>
                <p:spPr>
                  <a:xfrm>
                    <a:off x="2039418" y="561580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6" name="Ellipse 475"/>
                  <p:cNvSpPr/>
                  <p:nvPr/>
                </p:nvSpPr>
                <p:spPr>
                  <a:xfrm rot="2941951">
                    <a:off x="1862627" y="448427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7" name="Ellipse 476"/>
                  <p:cNvSpPr/>
                  <p:nvPr/>
                </p:nvSpPr>
                <p:spPr>
                  <a:xfrm rot="1887608">
                    <a:off x="2064693" y="461824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8" name="Ellipse 477"/>
                  <p:cNvSpPr/>
                  <p:nvPr/>
                </p:nvSpPr>
                <p:spPr>
                  <a:xfrm rot="20545657" flipH="1">
                    <a:off x="2383735" y="4709928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9" name="Ellipse 478"/>
                  <p:cNvSpPr/>
                  <p:nvPr/>
                </p:nvSpPr>
                <p:spPr>
                  <a:xfrm flipH="1">
                    <a:off x="2514132" y="482371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64" name="Forme libre 463"/>
                <p:cNvSpPr/>
                <p:nvPr/>
              </p:nvSpPr>
              <p:spPr>
                <a:xfrm>
                  <a:off x="1656141" y="5511945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1" name="Groupe 390"/>
              <p:cNvGrpSpPr>
                <a:grpSpLocks noChangeAspect="1"/>
              </p:cNvGrpSpPr>
              <p:nvPr/>
            </p:nvGrpSpPr>
            <p:grpSpPr>
              <a:xfrm>
                <a:off x="1483891" y="1205574"/>
                <a:ext cx="1217779" cy="995863"/>
                <a:chOff x="1483891" y="1205574"/>
                <a:chExt cx="4871106" cy="3983454"/>
              </a:xfrm>
            </p:grpSpPr>
            <p:grpSp>
              <p:nvGrpSpPr>
                <p:cNvPr id="446" name="Groupe 445"/>
                <p:cNvGrpSpPr/>
                <p:nvPr/>
              </p:nvGrpSpPr>
              <p:grpSpPr>
                <a:xfrm>
                  <a:off x="1483891" y="1205574"/>
                  <a:ext cx="4871106" cy="3983454"/>
                  <a:chOff x="1483890" y="1205574"/>
                  <a:chExt cx="3999835" cy="3964889"/>
                </a:xfrm>
              </p:grpSpPr>
              <p:sp>
                <p:nvSpPr>
                  <p:cNvPr id="448" name="Forme libre 447"/>
                  <p:cNvSpPr/>
                  <p:nvPr/>
                </p:nvSpPr>
                <p:spPr>
                  <a:xfrm>
                    <a:off x="2900611" y="3980608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9" name="Forme libre 448"/>
                  <p:cNvSpPr/>
                  <p:nvPr/>
                </p:nvSpPr>
                <p:spPr>
                  <a:xfrm>
                    <a:off x="2576638" y="3623772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0" name="Forme libre 449"/>
                  <p:cNvSpPr/>
                  <p:nvPr/>
                </p:nvSpPr>
                <p:spPr>
                  <a:xfrm>
                    <a:off x="4451299" y="385629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1" name="Forme libre 450"/>
                  <p:cNvSpPr/>
                  <p:nvPr/>
                </p:nvSpPr>
                <p:spPr>
                  <a:xfrm>
                    <a:off x="4050739" y="355032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orme libre 451"/>
                  <p:cNvSpPr/>
                  <p:nvPr/>
                </p:nvSpPr>
                <p:spPr>
                  <a:xfrm>
                    <a:off x="2541635" y="1205574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orme libre 452"/>
                  <p:cNvSpPr/>
                  <p:nvPr/>
                </p:nvSpPr>
                <p:spPr>
                  <a:xfrm>
                    <a:off x="5171498" y="1695209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orme libre 453"/>
                  <p:cNvSpPr/>
                  <p:nvPr/>
                </p:nvSpPr>
                <p:spPr>
                  <a:xfrm>
                    <a:off x="1552703" y="1797072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5" name="Forme libre 454"/>
                  <p:cNvSpPr/>
                  <p:nvPr/>
                </p:nvSpPr>
                <p:spPr>
                  <a:xfrm>
                    <a:off x="2984839" y="1940643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6" name="Forme libre 455"/>
                  <p:cNvSpPr/>
                  <p:nvPr/>
                </p:nvSpPr>
                <p:spPr>
                  <a:xfrm>
                    <a:off x="1483890" y="1627847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7" name="Ellipse 456"/>
                  <p:cNvSpPr/>
                  <p:nvPr/>
                </p:nvSpPr>
                <p:spPr>
                  <a:xfrm>
                    <a:off x="1851430" y="320822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8" name="Ellipse 457"/>
                  <p:cNvSpPr/>
                  <p:nvPr/>
                </p:nvSpPr>
                <p:spPr>
                  <a:xfrm>
                    <a:off x="2034515" y="335223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9" name="Ellipse 458"/>
                  <p:cNvSpPr/>
                  <p:nvPr/>
                </p:nvSpPr>
                <p:spPr>
                  <a:xfrm rot="2941951">
                    <a:off x="1857724" y="22207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Ellipse 459"/>
                  <p:cNvSpPr/>
                  <p:nvPr/>
                </p:nvSpPr>
                <p:spPr>
                  <a:xfrm rot="1887608">
                    <a:off x="2059790" y="235467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Ellipse 460"/>
                  <p:cNvSpPr/>
                  <p:nvPr/>
                </p:nvSpPr>
                <p:spPr>
                  <a:xfrm rot="20545657" flipH="1">
                    <a:off x="2378832" y="244636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Ellipse 461"/>
                  <p:cNvSpPr/>
                  <p:nvPr/>
                </p:nvSpPr>
                <p:spPr>
                  <a:xfrm flipH="1">
                    <a:off x="2509229" y="256015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47" name="Forme libre 446"/>
                <p:cNvSpPr/>
                <p:nvPr/>
              </p:nvSpPr>
              <p:spPr>
                <a:xfrm>
                  <a:off x="1651238" y="3248383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2" name="Groupe 391"/>
              <p:cNvGrpSpPr>
                <a:grpSpLocks noChangeAspect="1"/>
              </p:cNvGrpSpPr>
              <p:nvPr/>
            </p:nvGrpSpPr>
            <p:grpSpPr>
              <a:xfrm>
                <a:off x="1485057" y="2344368"/>
                <a:ext cx="1217779" cy="995864"/>
                <a:chOff x="1485057" y="2344367"/>
                <a:chExt cx="4871106" cy="3983454"/>
              </a:xfrm>
            </p:grpSpPr>
            <p:grpSp>
              <p:nvGrpSpPr>
                <p:cNvPr id="429" name="Groupe 428"/>
                <p:cNvGrpSpPr/>
                <p:nvPr/>
              </p:nvGrpSpPr>
              <p:grpSpPr>
                <a:xfrm>
                  <a:off x="1485057" y="2344367"/>
                  <a:ext cx="4871106" cy="3983454"/>
                  <a:chOff x="1485056" y="2344368"/>
                  <a:chExt cx="3999835" cy="3964889"/>
                </a:xfrm>
              </p:grpSpPr>
              <p:sp>
                <p:nvSpPr>
                  <p:cNvPr id="431" name="Forme libre 430"/>
                  <p:cNvSpPr/>
                  <p:nvPr/>
                </p:nvSpPr>
                <p:spPr>
                  <a:xfrm>
                    <a:off x="2901777" y="511940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2" name="Forme libre 431"/>
                  <p:cNvSpPr/>
                  <p:nvPr/>
                </p:nvSpPr>
                <p:spPr>
                  <a:xfrm>
                    <a:off x="2577804" y="476256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3" name="Forme libre 432"/>
                  <p:cNvSpPr/>
                  <p:nvPr/>
                </p:nvSpPr>
                <p:spPr>
                  <a:xfrm>
                    <a:off x="4452465" y="499508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Forme libre 433"/>
                  <p:cNvSpPr/>
                  <p:nvPr/>
                </p:nvSpPr>
                <p:spPr>
                  <a:xfrm>
                    <a:off x="4051905" y="468911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Forme libre 434"/>
                  <p:cNvSpPr/>
                  <p:nvPr/>
                </p:nvSpPr>
                <p:spPr>
                  <a:xfrm>
                    <a:off x="2542801" y="234436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6" name="Forme libre 435"/>
                  <p:cNvSpPr/>
                  <p:nvPr/>
                </p:nvSpPr>
                <p:spPr>
                  <a:xfrm>
                    <a:off x="5172664" y="283400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Forme libre 436"/>
                  <p:cNvSpPr/>
                  <p:nvPr/>
                </p:nvSpPr>
                <p:spPr>
                  <a:xfrm>
                    <a:off x="1553869" y="293586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Forme libre 437"/>
                  <p:cNvSpPr/>
                  <p:nvPr/>
                </p:nvSpPr>
                <p:spPr>
                  <a:xfrm>
                    <a:off x="2986005" y="307943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9" name="Forme libre 438"/>
                  <p:cNvSpPr/>
                  <p:nvPr/>
                </p:nvSpPr>
                <p:spPr>
                  <a:xfrm>
                    <a:off x="1485056" y="276664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0" name="Ellipse 439"/>
                  <p:cNvSpPr/>
                  <p:nvPr/>
                </p:nvSpPr>
                <p:spPr>
                  <a:xfrm>
                    <a:off x="1852596" y="434701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1" name="Ellipse 440"/>
                  <p:cNvSpPr/>
                  <p:nvPr/>
                </p:nvSpPr>
                <p:spPr>
                  <a:xfrm>
                    <a:off x="2035681" y="449103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Ellipse 441"/>
                  <p:cNvSpPr/>
                  <p:nvPr/>
                </p:nvSpPr>
                <p:spPr>
                  <a:xfrm rot="2941951">
                    <a:off x="1858890" y="33595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Ellipse 442"/>
                  <p:cNvSpPr/>
                  <p:nvPr/>
                </p:nvSpPr>
                <p:spPr>
                  <a:xfrm rot="1887608">
                    <a:off x="2060956" y="349347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Ellipse 443"/>
                  <p:cNvSpPr/>
                  <p:nvPr/>
                </p:nvSpPr>
                <p:spPr>
                  <a:xfrm rot="20545657" flipH="1">
                    <a:off x="2379998" y="358516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5" name="Ellipse 444"/>
                  <p:cNvSpPr/>
                  <p:nvPr/>
                </p:nvSpPr>
                <p:spPr>
                  <a:xfrm flipH="1">
                    <a:off x="2510395" y="369894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30" name="Forme libre 429"/>
                <p:cNvSpPr/>
                <p:nvPr/>
              </p:nvSpPr>
              <p:spPr>
                <a:xfrm>
                  <a:off x="1652404" y="438717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3" name="Groupe 392"/>
              <p:cNvGrpSpPr>
                <a:grpSpLocks noChangeAspect="1"/>
              </p:cNvGrpSpPr>
              <p:nvPr/>
            </p:nvGrpSpPr>
            <p:grpSpPr>
              <a:xfrm>
                <a:off x="1483957" y="4615817"/>
                <a:ext cx="1217779" cy="995863"/>
                <a:chOff x="1483957" y="4615817"/>
                <a:chExt cx="4871106" cy="3983454"/>
              </a:xfrm>
            </p:grpSpPr>
            <p:grpSp>
              <p:nvGrpSpPr>
                <p:cNvPr id="412" name="Groupe 411"/>
                <p:cNvGrpSpPr/>
                <p:nvPr/>
              </p:nvGrpSpPr>
              <p:grpSpPr>
                <a:xfrm>
                  <a:off x="1483957" y="4615817"/>
                  <a:ext cx="4871106" cy="3983454"/>
                  <a:chOff x="1483956" y="4615817"/>
                  <a:chExt cx="3999835" cy="3964889"/>
                </a:xfrm>
              </p:grpSpPr>
              <p:sp>
                <p:nvSpPr>
                  <p:cNvPr id="414" name="Forme libre 413"/>
                  <p:cNvSpPr/>
                  <p:nvPr/>
                </p:nvSpPr>
                <p:spPr>
                  <a:xfrm>
                    <a:off x="2900677" y="7390851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5" name="Forme libre 414"/>
                  <p:cNvSpPr/>
                  <p:nvPr/>
                </p:nvSpPr>
                <p:spPr>
                  <a:xfrm>
                    <a:off x="2576704" y="7034015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6" name="Forme libre 415"/>
                  <p:cNvSpPr/>
                  <p:nvPr/>
                </p:nvSpPr>
                <p:spPr>
                  <a:xfrm>
                    <a:off x="4451365" y="726653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7" name="Forme libre 416"/>
                  <p:cNvSpPr/>
                  <p:nvPr/>
                </p:nvSpPr>
                <p:spPr>
                  <a:xfrm>
                    <a:off x="4050805" y="696056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8" name="Forme libre 417"/>
                  <p:cNvSpPr/>
                  <p:nvPr/>
                </p:nvSpPr>
                <p:spPr>
                  <a:xfrm>
                    <a:off x="2541701" y="4615817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9" name="Forme libre 418"/>
                  <p:cNvSpPr/>
                  <p:nvPr/>
                </p:nvSpPr>
                <p:spPr>
                  <a:xfrm>
                    <a:off x="5171564" y="5105452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0" name="Forme libre 419"/>
                  <p:cNvSpPr/>
                  <p:nvPr/>
                </p:nvSpPr>
                <p:spPr>
                  <a:xfrm>
                    <a:off x="1552769" y="5207315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1" name="Forme libre 420"/>
                  <p:cNvSpPr/>
                  <p:nvPr/>
                </p:nvSpPr>
                <p:spPr>
                  <a:xfrm>
                    <a:off x="2984905" y="5350886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2" name="Forme libre 421"/>
                  <p:cNvSpPr/>
                  <p:nvPr/>
                </p:nvSpPr>
                <p:spPr>
                  <a:xfrm>
                    <a:off x="1483956" y="5038090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Ellipse 422"/>
                  <p:cNvSpPr/>
                  <p:nvPr/>
                </p:nvSpPr>
                <p:spPr>
                  <a:xfrm>
                    <a:off x="1851496" y="661846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Ellipse 423"/>
                  <p:cNvSpPr/>
                  <p:nvPr/>
                </p:nvSpPr>
                <p:spPr>
                  <a:xfrm>
                    <a:off x="2034581" y="676248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5" name="Ellipse 424"/>
                  <p:cNvSpPr/>
                  <p:nvPr/>
                </p:nvSpPr>
                <p:spPr>
                  <a:xfrm rot="2941951">
                    <a:off x="1857790" y="563095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Ellipse 425"/>
                  <p:cNvSpPr/>
                  <p:nvPr/>
                </p:nvSpPr>
                <p:spPr>
                  <a:xfrm rot="1887608">
                    <a:off x="2059856" y="576492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Ellipse 426"/>
                  <p:cNvSpPr/>
                  <p:nvPr/>
                </p:nvSpPr>
                <p:spPr>
                  <a:xfrm rot="20545657" flipH="1">
                    <a:off x="2378898" y="58566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8" name="Ellipse 427"/>
                  <p:cNvSpPr/>
                  <p:nvPr/>
                </p:nvSpPr>
                <p:spPr>
                  <a:xfrm flipH="1">
                    <a:off x="2509295" y="597039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13" name="Forme libre 412"/>
                <p:cNvSpPr/>
                <p:nvPr/>
              </p:nvSpPr>
              <p:spPr>
                <a:xfrm>
                  <a:off x="1651304" y="6658626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4" name="Groupe 393"/>
              <p:cNvGrpSpPr>
                <a:grpSpLocks noChangeAspect="1"/>
              </p:cNvGrpSpPr>
              <p:nvPr/>
            </p:nvGrpSpPr>
            <p:grpSpPr>
              <a:xfrm>
                <a:off x="1487030" y="5762697"/>
                <a:ext cx="1217779" cy="995861"/>
                <a:chOff x="1487030" y="5762700"/>
                <a:chExt cx="4871106" cy="3983454"/>
              </a:xfrm>
            </p:grpSpPr>
            <p:grpSp>
              <p:nvGrpSpPr>
                <p:cNvPr id="395" name="Groupe 394"/>
                <p:cNvGrpSpPr/>
                <p:nvPr/>
              </p:nvGrpSpPr>
              <p:grpSpPr>
                <a:xfrm>
                  <a:off x="1487030" y="5762700"/>
                  <a:ext cx="4871106" cy="3983454"/>
                  <a:chOff x="1487029" y="5762700"/>
                  <a:chExt cx="3999835" cy="3964889"/>
                </a:xfrm>
              </p:grpSpPr>
              <p:sp>
                <p:nvSpPr>
                  <p:cNvPr id="397" name="Forme libre 396"/>
                  <p:cNvSpPr/>
                  <p:nvPr/>
                </p:nvSpPr>
                <p:spPr>
                  <a:xfrm>
                    <a:off x="2903750" y="8537734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Forme libre 397"/>
                  <p:cNvSpPr/>
                  <p:nvPr/>
                </p:nvSpPr>
                <p:spPr>
                  <a:xfrm>
                    <a:off x="2579777" y="8180898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Forme libre 398"/>
                  <p:cNvSpPr/>
                  <p:nvPr/>
                </p:nvSpPr>
                <p:spPr>
                  <a:xfrm>
                    <a:off x="4454438" y="841342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Forme libre 399"/>
                  <p:cNvSpPr/>
                  <p:nvPr/>
                </p:nvSpPr>
                <p:spPr>
                  <a:xfrm>
                    <a:off x="4053878" y="810745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Forme libre 400"/>
                  <p:cNvSpPr/>
                  <p:nvPr/>
                </p:nvSpPr>
                <p:spPr>
                  <a:xfrm>
                    <a:off x="2544774" y="5762700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Forme libre 401"/>
                  <p:cNvSpPr/>
                  <p:nvPr/>
                </p:nvSpPr>
                <p:spPr>
                  <a:xfrm>
                    <a:off x="5174637" y="6252335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Forme libre 402"/>
                  <p:cNvSpPr/>
                  <p:nvPr/>
                </p:nvSpPr>
                <p:spPr>
                  <a:xfrm>
                    <a:off x="1555842" y="6354198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Forme libre 403"/>
                  <p:cNvSpPr/>
                  <p:nvPr/>
                </p:nvSpPr>
                <p:spPr>
                  <a:xfrm>
                    <a:off x="2987978" y="6497769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Forme libre 404"/>
                  <p:cNvSpPr/>
                  <p:nvPr/>
                </p:nvSpPr>
                <p:spPr>
                  <a:xfrm>
                    <a:off x="1487029" y="6184973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Ellipse 405"/>
                  <p:cNvSpPr/>
                  <p:nvPr/>
                </p:nvSpPr>
                <p:spPr>
                  <a:xfrm>
                    <a:off x="1854569" y="776534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Ellipse 406"/>
                  <p:cNvSpPr/>
                  <p:nvPr/>
                </p:nvSpPr>
                <p:spPr>
                  <a:xfrm>
                    <a:off x="2037654" y="790936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Ellipse 407"/>
                  <p:cNvSpPr/>
                  <p:nvPr/>
                </p:nvSpPr>
                <p:spPr>
                  <a:xfrm rot="2941951">
                    <a:off x="1860863" y="677783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9" name="Ellipse 408"/>
                  <p:cNvSpPr/>
                  <p:nvPr/>
                </p:nvSpPr>
                <p:spPr>
                  <a:xfrm rot="1887608">
                    <a:off x="2062929" y="691180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Ellipse 409"/>
                  <p:cNvSpPr/>
                  <p:nvPr/>
                </p:nvSpPr>
                <p:spPr>
                  <a:xfrm rot="20545657" flipH="1">
                    <a:off x="2381971" y="700349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1" name="Ellipse 410"/>
                  <p:cNvSpPr/>
                  <p:nvPr/>
                </p:nvSpPr>
                <p:spPr>
                  <a:xfrm flipH="1">
                    <a:off x="2512368" y="711727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96" name="Forme libre 395"/>
                <p:cNvSpPr/>
                <p:nvPr/>
              </p:nvSpPr>
              <p:spPr>
                <a:xfrm>
                  <a:off x="1654377" y="7805509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" name="Groupe 5"/>
          <p:cNvGrpSpPr/>
          <p:nvPr/>
        </p:nvGrpSpPr>
        <p:grpSpPr>
          <a:xfrm>
            <a:off x="3623308" y="2856823"/>
            <a:ext cx="1623070" cy="3332560"/>
            <a:chOff x="3877468" y="1183349"/>
            <a:chExt cx="2706573" cy="5555503"/>
          </a:xfrm>
        </p:grpSpPr>
        <p:grpSp>
          <p:nvGrpSpPr>
            <p:cNvPr id="206" name="Groupe 205"/>
            <p:cNvGrpSpPr/>
            <p:nvPr/>
          </p:nvGrpSpPr>
          <p:grpSpPr>
            <a:xfrm>
              <a:off x="3877468" y="1183349"/>
              <a:ext cx="1222683" cy="5552984"/>
              <a:chOff x="3877468" y="1183349"/>
              <a:chExt cx="1222683" cy="5552984"/>
            </a:xfrm>
          </p:grpSpPr>
          <p:grpSp>
            <p:nvGrpSpPr>
              <p:cNvPr id="298" name="Groupe 297"/>
              <p:cNvGrpSpPr>
                <a:grpSpLocks noChangeAspect="1"/>
              </p:cNvGrpSpPr>
              <p:nvPr/>
            </p:nvGrpSpPr>
            <p:grpSpPr>
              <a:xfrm>
                <a:off x="3882371" y="3446911"/>
                <a:ext cx="1217780" cy="995864"/>
                <a:chOff x="3882369" y="3446910"/>
                <a:chExt cx="4871106" cy="3983454"/>
              </a:xfrm>
            </p:grpSpPr>
            <p:grpSp>
              <p:nvGrpSpPr>
                <p:cNvPr id="371" name="Groupe 370"/>
                <p:cNvGrpSpPr/>
                <p:nvPr/>
              </p:nvGrpSpPr>
              <p:grpSpPr>
                <a:xfrm>
                  <a:off x="3882369" y="3446910"/>
                  <a:ext cx="4871106" cy="3983454"/>
                  <a:chOff x="3882370" y="3446911"/>
                  <a:chExt cx="3999835" cy="3964889"/>
                </a:xfrm>
              </p:grpSpPr>
              <p:sp>
                <p:nvSpPr>
                  <p:cNvPr id="373" name="Forme libre 372"/>
                  <p:cNvSpPr/>
                  <p:nvPr/>
                </p:nvSpPr>
                <p:spPr>
                  <a:xfrm>
                    <a:off x="5299091" y="622194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74" name="Forme libre 373"/>
                  <p:cNvSpPr/>
                  <p:nvPr/>
                </p:nvSpPr>
                <p:spPr>
                  <a:xfrm>
                    <a:off x="4975118" y="586510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Forme libre 374"/>
                  <p:cNvSpPr/>
                  <p:nvPr/>
                </p:nvSpPr>
                <p:spPr>
                  <a:xfrm>
                    <a:off x="6849779" y="609763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Forme libre 375"/>
                  <p:cNvSpPr/>
                  <p:nvPr/>
                </p:nvSpPr>
                <p:spPr>
                  <a:xfrm>
                    <a:off x="6449219" y="579166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Forme libre 376"/>
                  <p:cNvSpPr/>
                  <p:nvPr/>
                </p:nvSpPr>
                <p:spPr>
                  <a:xfrm>
                    <a:off x="4940115" y="344691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Forme libre 377"/>
                  <p:cNvSpPr/>
                  <p:nvPr/>
                </p:nvSpPr>
                <p:spPr>
                  <a:xfrm>
                    <a:off x="7569978" y="393654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Forme libre 378"/>
                  <p:cNvSpPr/>
                  <p:nvPr/>
                </p:nvSpPr>
                <p:spPr>
                  <a:xfrm>
                    <a:off x="3951183" y="403840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orme libre 379"/>
                  <p:cNvSpPr/>
                  <p:nvPr/>
                </p:nvSpPr>
                <p:spPr>
                  <a:xfrm>
                    <a:off x="5383319" y="418198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Forme libre 380"/>
                  <p:cNvSpPr/>
                  <p:nvPr/>
                </p:nvSpPr>
                <p:spPr>
                  <a:xfrm>
                    <a:off x="3882370" y="386918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Ellipse 381"/>
                  <p:cNvSpPr/>
                  <p:nvPr/>
                </p:nvSpPr>
                <p:spPr>
                  <a:xfrm>
                    <a:off x="4249910" y="544955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Ellipse 382"/>
                  <p:cNvSpPr/>
                  <p:nvPr/>
                </p:nvSpPr>
                <p:spPr>
                  <a:xfrm>
                    <a:off x="4432995" y="559357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Ellipse 383"/>
                  <p:cNvSpPr/>
                  <p:nvPr/>
                </p:nvSpPr>
                <p:spPr>
                  <a:xfrm rot="2941951">
                    <a:off x="4256204" y="446204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Ellipse 384"/>
                  <p:cNvSpPr/>
                  <p:nvPr/>
                </p:nvSpPr>
                <p:spPr>
                  <a:xfrm rot="1887608">
                    <a:off x="4458270" y="459601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6" name="Ellipse 385"/>
                  <p:cNvSpPr/>
                  <p:nvPr/>
                </p:nvSpPr>
                <p:spPr>
                  <a:xfrm rot="20545657" flipH="1">
                    <a:off x="4777312" y="46877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Ellipse 386"/>
                  <p:cNvSpPr/>
                  <p:nvPr/>
                </p:nvSpPr>
                <p:spPr>
                  <a:xfrm flipH="1">
                    <a:off x="4907709" y="480148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2" name="Forme libre 371"/>
                <p:cNvSpPr/>
                <p:nvPr/>
              </p:nvSpPr>
              <p:spPr>
                <a:xfrm>
                  <a:off x="4049718" y="548972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99" name="Groupe 298"/>
              <p:cNvGrpSpPr>
                <a:grpSpLocks noChangeAspect="1"/>
              </p:cNvGrpSpPr>
              <p:nvPr/>
            </p:nvGrpSpPr>
            <p:grpSpPr>
              <a:xfrm>
                <a:off x="3877468" y="1183349"/>
                <a:ext cx="1217780" cy="995863"/>
                <a:chOff x="3877466" y="1183349"/>
                <a:chExt cx="4871106" cy="3983454"/>
              </a:xfrm>
            </p:grpSpPr>
            <p:grpSp>
              <p:nvGrpSpPr>
                <p:cNvPr id="354" name="Groupe 353"/>
                <p:cNvGrpSpPr/>
                <p:nvPr/>
              </p:nvGrpSpPr>
              <p:grpSpPr>
                <a:xfrm>
                  <a:off x="3877466" y="1183349"/>
                  <a:ext cx="4871106" cy="3983454"/>
                  <a:chOff x="3877467" y="1183349"/>
                  <a:chExt cx="3999835" cy="3964889"/>
                </a:xfrm>
              </p:grpSpPr>
              <p:sp>
                <p:nvSpPr>
                  <p:cNvPr id="356" name="Forme libre 355"/>
                  <p:cNvSpPr/>
                  <p:nvPr/>
                </p:nvSpPr>
                <p:spPr>
                  <a:xfrm>
                    <a:off x="5294188" y="3958383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Forme libre 356"/>
                  <p:cNvSpPr/>
                  <p:nvPr/>
                </p:nvSpPr>
                <p:spPr>
                  <a:xfrm>
                    <a:off x="4970215" y="3601547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Forme libre 357"/>
                  <p:cNvSpPr/>
                  <p:nvPr/>
                </p:nvSpPr>
                <p:spPr>
                  <a:xfrm>
                    <a:off x="6844876" y="383406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59" name="Forme libre 358"/>
                  <p:cNvSpPr/>
                  <p:nvPr/>
                </p:nvSpPr>
                <p:spPr>
                  <a:xfrm>
                    <a:off x="6444316" y="352810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0" name="Forme libre 359"/>
                  <p:cNvSpPr/>
                  <p:nvPr/>
                </p:nvSpPr>
                <p:spPr>
                  <a:xfrm>
                    <a:off x="4935212" y="1183349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Forme libre 360"/>
                  <p:cNvSpPr/>
                  <p:nvPr/>
                </p:nvSpPr>
                <p:spPr>
                  <a:xfrm>
                    <a:off x="7565075" y="1672984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2" name="Forme libre 361"/>
                  <p:cNvSpPr/>
                  <p:nvPr/>
                </p:nvSpPr>
                <p:spPr>
                  <a:xfrm>
                    <a:off x="3946280" y="1774847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Forme libre 362"/>
                  <p:cNvSpPr/>
                  <p:nvPr/>
                </p:nvSpPr>
                <p:spPr>
                  <a:xfrm>
                    <a:off x="5378416" y="1918418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Forme libre 363"/>
                  <p:cNvSpPr/>
                  <p:nvPr/>
                </p:nvSpPr>
                <p:spPr>
                  <a:xfrm>
                    <a:off x="3877467" y="1605622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Ellipse 364"/>
                  <p:cNvSpPr/>
                  <p:nvPr/>
                </p:nvSpPr>
                <p:spPr>
                  <a:xfrm>
                    <a:off x="4245007" y="318599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Ellipse 365"/>
                  <p:cNvSpPr/>
                  <p:nvPr/>
                </p:nvSpPr>
                <p:spPr>
                  <a:xfrm>
                    <a:off x="4428092" y="333001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7" name="Ellipse 366"/>
                  <p:cNvSpPr/>
                  <p:nvPr/>
                </p:nvSpPr>
                <p:spPr>
                  <a:xfrm rot="2941951">
                    <a:off x="4251301" y="21984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8" name="Ellipse 367"/>
                  <p:cNvSpPr/>
                  <p:nvPr/>
                </p:nvSpPr>
                <p:spPr>
                  <a:xfrm rot="1887608">
                    <a:off x="4453367" y="233245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9" name="Ellipse 368"/>
                  <p:cNvSpPr/>
                  <p:nvPr/>
                </p:nvSpPr>
                <p:spPr>
                  <a:xfrm rot="20545657" flipH="1">
                    <a:off x="4772409" y="242414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70" name="Ellipse 369"/>
                  <p:cNvSpPr/>
                  <p:nvPr/>
                </p:nvSpPr>
                <p:spPr>
                  <a:xfrm flipH="1">
                    <a:off x="4902806" y="253792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5" name="Forme libre 354"/>
                <p:cNvSpPr/>
                <p:nvPr/>
              </p:nvSpPr>
              <p:spPr>
                <a:xfrm>
                  <a:off x="4044815" y="3226158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00" name="Groupe 299"/>
              <p:cNvGrpSpPr>
                <a:grpSpLocks noChangeAspect="1"/>
              </p:cNvGrpSpPr>
              <p:nvPr/>
            </p:nvGrpSpPr>
            <p:grpSpPr>
              <a:xfrm>
                <a:off x="3878634" y="2322143"/>
                <a:ext cx="1217780" cy="995864"/>
                <a:chOff x="3878632" y="2322142"/>
                <a:chExt cx="4871106" cy="3983454"/>
              </a:xfrm>
            </p:grpSpPr>
            <p:grpSp>
              <p:nvGrpSpPr>
                <p:cNvPr id="337" name="Groupe 336"/>
                <p:cNvGrpSpPr/>
                <p:nvPr/>
              </p:nvGrpSpPr>
              <p:grpSpPr>
                <a:xfrm>
                  <a:off x="3878632" y="2322142"/>
                  <a:ext cx="4871106" cy="3983454"/>
                  <a:chOff x="3878633" y="2322143"/>
                  <a:chExt cx="3999835" cy="3964889"/>
                </a:xfrm>
              </p:grpSpPr>
              <p:sp>
                <p:nvSpPr>
                  <p:cNvPr id="339" name="Forme libre 338"/>
                  <p:cNvSpPr/>
                  <p:nvPr/>
                </p:nvSpPr>
                <p:spPr>
                  <a:xfrm>
                    <a:off x="5295354" y="5097177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0" name="Forme libre 339"/>
                  <p:cNvSpPr/>
                  <p:nvPr/>
                </p:nvSpPr>
                <p:spPr>
                  <a:xfrm>
                    <a:off x="4971381" y="4740341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Forme libre 340"/>
                  <p:cNvSpPr/>
                  <p:nvPr/>
                </p:nvSpPr>
                <p:spPr>
                  <a:xfrm>
                    <a:off x="6846042" y="497286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2" name="Forme libre 341"/>
                  <p:cNvSpPr/>
                  <p:nvPr/>
                </p:nvSpPr>
                <p:spPr>
                  <a:xfrm>
                    <a:off x="6445482" y="466689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3" name="Forme libre 342"/>
                  <p:cNvSpPr/>
                  <p:nvPr/>
                </p:nvSpPr>
                <p:spPr>
                  <a:xfrm>
                    <a:off x="4936378" y="2322143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4" name="Forme libre 343"/>
                  <p:cNvSpPr/>
                  <p:nvPr/>
                </p:nvSpPr>
                <p:spPr>
                  <a:xfrm>
                    <a:off x="7566241" y="2811778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5" name="Forme libre 344"/>
                  <p:cNvSpPr/>
                  <p:nvPr/>
                </p:nvSpPr>
                <p:spPr>
                  <a:xfrm>
                    <a:off x="3947446" y="2913641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Forme libre 345"/>
                  <p:cNvSpPr/>
                  <p:nvPr/>
                </p:nvSpPr>
                <p:spPr>
                  <a:xfrm>
                    <a:off x="5379582" y="3057212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7" name="Forme libre 346"/>
                  <p:cNvSpPr/>
                  <p:nvPr/>
                </p:nvSpPr>
                <p:spPr>
                  <a:xfrm>
                    <a:off x="3878633" y="2744416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Ellipse 347"/>
                  <p:cNvSpPr/>
                  <p:nvPr/>
                </p:nvSpPr>
                <p:spPr>
                  <a:xfrm>
                    <a:off x="4246173" y="432479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9" name="Ellipse 348"/>
                  <p:cNvSpPr/>
                  <p:nvPr/>
                </p:nvSpPr>
                <p:spPr>
                  <a:xfrm>
                    <a:off x="4429258" y="446880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50" name="Ellipse 349"/>
                  <p:cNvSpPr/>
                  <p:nvPr/>
                </p:nvSpPr>
                <p:spPr>
                  <a:xfrm rot="2941951">
                    <a:off x="4252467" y="3337278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Ellipse 350"/>
                  <p:cNvSpPr/>
                  <p:nvPr/>
                </p:nvSpPr>
                <p:spPr>
                  <a:xfrm rot="1887608">
                    <a:off x="4454533" y="347124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Ellipse 351"/>
                  <p:cNvSpPr/>
                  <p:nvPr/>
                </p:nvSpPr>
                <p:spPr>
                  <a:xfrm rot="20545657" flipH="1">
                    <a:off x="4773575" y="356293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Ellipse 352"/>
                  <p:cNvSpPr/>
                  <p:nvPr/>
                </p:nvSpPr>
                <p:spPr>
                  <a:xfrm flipH="1">
                    <a:off x="4903972" y="367671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8" name="Forme libre 337"/>
                <p:cNvSpPr/>
                <p:nvPr/>
              </p:nvSpPr>
              <p:spPr>
                <a:xfrm>
                  <a:off x="4045981" y="4364952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01" name="Groupe 300"/>
              <p:cNvGrpSpPr>
                <a:grpSpLocks noChangeAspect="1"/>
              </p:cNvGrpSpPr>
              <p:nvPr/>
            </p:nvGrpSpPr>
            <p:grpSpPr>
              <a:xfrm>
                <a:off x="3877534" y="4593592"/>
                <a:ext cx="1217780" cy="995863"/>
                <a:chOff x="3877532" y="4593592"/>
                <a:chExt cx="4871106" cy="3983454"/>
              </a:xfrm>
            </p:grpSpPr>
            <p:grpSp>
              <p:nvGrpSpPr>
                <p:cNvPr id="320" name="Groupe 319"/>
                <p:cNvGrpSpPr/>
                <p:nvPr/>
              </p:nvGrpSpPr>
              <p:grpSpPr>
                <a:xfrm>
                  <a:off x="3877532" y="4593592"/>
                  <a:ext cx="4871106" cy="3983454"/>
                  <a:chOff x="3877533" y="4593592"/>
                  <a:chExt cx="3999835" cy="3964889"/>
                </a:xfrm>
              </p:grpSpPr>
              <p:sp>
                <p:nvSpPr>
                  <p:cNvPr id="322" name="Forme libre 321"/>
                  <p:cNvSpPr/>
                  <p:nvPr/>
                </p:nvSpPr>
                <p:spPr>
                  <a:xfrm>
                    <a:off x="5294254" y="7368626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23" name="Forme libre 322"/>
                  <p:cNvSpPr/>
                  <p:nvPr/>
                </p:nvSpPr>
                <p:spPr>
                  <a:xfrm>
                    <a:off x="4970281" y="7011790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24" name="Forme libre 323"/>
                  <p:cNvSpPr/>
                  <p:nvPr/>
                </p:nvSpPr>
                <p:spPr>
                  <a:xfrm>
                    <a:off x="6844942" y="724431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25" name="Forme libre 324"/>
                  <p:cNvSpPr/>
                  <p:nvPr/>
                </p:nvSpPr>
                <p:spPr>
                  <a:xfrm>
                    <a:off x="6444382" y="693834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26" name="Forme libre 325"/>
                  <p:cNvSpPr/>
                  <p:nvPr/>
                </p:nvSpPr>
                <p:spPr>
                  <a:xfrm>
                    <a:off x="4935278" y="4593592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27" name="Forme libre 326"/>
                  <p:cNvSpPr/>
                  <p:nvPr/>
                </p:nvSpPr>
                <p:spPr>
                  <a:xfrm>
                    <a:off x="7565141" y="5083227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Forme libre 327"/>
                  <p:cNvSpPr/>
                  <p:nvPr/>
                </p:nvSpPr>
                <p:spPr>
                  <a:xfrm>
                    <a:off x="3946346" y="5185090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29" name="Forme libre 328"/>
                  <p:cNvSpPr/>
                  <p:nvPr/>
                </p:nvSpPr>
                <p:spPr>
                  <a:xfrm>
                    <a:off x="5378482" y="5328661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30" name="Forme libre 329"/>
                  <p:cNvSpPr/>
                  <p:nvPr/>
                </p:nvSpPr>
                <p:spPr>
                  <a:xfrm>
                    <a:off x="3877533" y="5015865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31" name="Ellipse 330"/>
                  <p:cNvSpPr/>
                  <p:nvPr/>
                </p:nvSpPr>
                <p:spPr>
                  <a:xfrm>
                    <a:off x="4245073" y="659624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32" name="Ellipse 331"/>
                  <p:cNvSpPr/>
                  <p:nvPr/>
                </p:nvSpPr>
                <p:spPr>
                  <a:xfrm>
                    <a:off x="4428158" y="674025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33" name="Ellipse 332"/>
                  <p:cNvSpPr/>
                  <p:nvPr/>
                </p:nvSpPr>
                <p:spPr>
                  <a:xfrm rot="2941951">
                    <a:off x="4251367" y="560872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Ellipse 333"/>
                  <p:cNvSpPr/>
                  <p:nvPr/>
                </p:nvSpPr>
                <p:spPr>
                  <a:xfrm rot="1887608">
                    <a:off x="4453433" y="574269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35" name="Ellipse 334"/>
                  <p:cNvSpPr/>
                  <p:nvPr/>
                </p:nvSpPr>
                <p:spPr>
                  <a:xfrm rot="20545657" flipH="1">
                    <a:off x="4772475" y="58343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36" name="Ellipse 335"/>
                  <p:cNvSpPr/>
                  <p:nvPr/>
                </p:nvSpPr>
                <p:spPr>
                  <a:xfrm flipH="1">
                    <a:off x="4902872" y="594816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21" name="Forme libre 320"/>
                <p:cNvSpPr/>
                <p:nvPr/>
              </p:nvSpPr>
              <p:spPr>
                <a:xfrm>
                  <a:off x="4044881" y="6636401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02" name="Groupe 301"/>
              <p:cNvGrpSpPr>
                <a:grpSpLocks noChangeAspect="1"/>
              </p:cNvGrpSpPr>
              <p:nvPr/>
            </p:nvGrpSpPr>
            <p:grpSpPr>
              <a:xfrm>
                <a:off x="3880607" y="5740472"/>
                <a:ext cx="1217780" cy="995861"/>
                <a:chOff x="3880605" y="5740475"/>
                <a:chExt cx="4871106" cy="3983454"/>
              </a:xfrm>
            </p:grpSpPr>
            <p:grpSp>
              <p:nvGrpSpPr>
                <p:cNvPr id="303" name="Groupe 302"/>
                <p:cNvGrpSpPr/>
                <p:nvPr/>
              </p:nvGrpSpPr>
              <p:grpSpPr>
                <a:xfrm>
                  <a:off x="3880605" y="5740475"/>
                  <a:ext cx="4871106" cy="3983454"/>
                  <a:chOff x="3880606" y="5740475"/>
                  <a:chExt cx="3999835" cy="3964889"/>
                </a:xfrm>
              </p:grpSpPr>
              <p:sp>
                <p:nvSpPr>
                  <p:cNvPr id="305" name="Forme libre 304"/>
                  <p:cNvSpPr/>
                  <p:nvPr/>
                </p:nvSpPr>
                <p:spPr>
                  <a:xfrm>
                    <a:off x="5297327" y="8515509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Forme libre 305"/>
                  <p:cNvSpPr/>
                  <p:nvPr/>
                </p:nvSpPr>
                <p:spPr>
                  <a:xfrm>
                    <a:off x="4973354" y="8158673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Forme libre 306"/>
                  <p:cNvSpPr/>
                  <p:nvPr/>
                </p:nvSpPr>
                <p:spPr>
                  <a:xfrm>
                    <a:off x="6848015" y="839119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Forme libre 307"/>
                  <p:cNvSpPr/>
                  <p:nvPr/>
                </p:nvSpPr>
                <p:spPr>
                  <a:xfrm>
                    <a:off x="6447455" y="808522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Forme libre 308"/>
                  <p:cNvSpPr/>
                  <p:nvPr/>
                </p:nvSpPr>
                <p:spPr>
                  <a:xfrm>
                    <a:off x="4938351" y="5740475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Forme libre 309"/>
                  <p:cNvSpPr/>
                  <p:nvPr/>
                </p:nvSpPr>
                <p:spPr>
                  <a:xfrm>
                    <a:off x="7568214" y="6230110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Forme libre 310"/>
                  <p:cNvSpPr/>
                  <p:nvPr/>
                </p:nvSpPr>
                <p:spPr>
                  <a:xfrm>
                    <a:off x="3949419" y="6331973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Forme libre 311"/>
                  <p:cNvSpPr/>
                  <p:nvPr/>
                </p:nvSpPr>
                <p:spPr>
                  <a:xfrm>
                    <a:off x="5381555" y="6475544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Forme libre 312"/>
                  <p:cNvSpPr/>
                  <p:nvPr/>
                </p:nvSpPr>
                <p:spPr>
                  <a:xfrm>
                    <a:off x="3880606" y="6162748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Ellipse 313"/>
                  <p:cNvSpPr/>
                  <p:nvPr/>
                </p:nvSpPr>
                <p:spPr>
                  <a:xfrm>
                    <a:off x="4248146" y="774312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Ellipse 314"/>
                  <p:cNvSpPr/>
                  <p:nvPr/>
                </p:nvSpPr>
                <p:spPr>
                  <a:xfrm>
                    <a:off x="4431231" y="788713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16" name="Ellipse 315"/>
                  <p:cNvSpPr/>
                  <p:nvPr/>
                </p:nvSpPr>
                <p:spPr>
                  <a:xfrm rot="2941951">
                    <a:off x="4254440" y="675561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Ellipse 316"/>
                  <p:cNvSpPr/>
                  <p:nvPr/>
                </p:nvSpPr>
                <p:spPr>
                  <a:xfrm rot="1887608">
                    <a:off x="4456506" y="688958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18" name="Ellipse 317"/>
                  <p:cNvSpPr/>
                  <p:nvPr/>
                </p:nvSpPr>
                <p:spPr>
                  <a:xfrm rot="20545657" flipH="1">
                    <a:off x="4775548" y="698126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19" name="Ellipse 318"/>
                  <p:cNvSpPr/>
                  <p:nvPr/>
                </p:nvSpPr>
                <p:spPr>
                  <a:xfrm flipH="1">
                    <a:off x="4905945" y="709505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4" name="Forme libre 303"/>
                <p:cNvSpPr/>
                <p:nvPr/>
              </p:nvSpPr>
              <p:spPr>
                <a:xfrm>
                  <a:off x="4047954" y="7783284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7" name="Groupe 206"/>
            <p:cNvGrpSpPr/>
            <p:nvPr/>
          </p:nvGrpSpPr>
          <p:grpSpPr>
            <a:xfrm>
              <a:off x="5361358" y="1185868"/>
              <a:ext cx="1222683" cy="5552984"/>
              <a:chOff x="5361358" y="1185868"/>
              <a:chExt cx="1222683" cy="5552984"/>
            </a:xfrm>
          </p:grpSpPr>
          <p:grpSp>
            <p:nvGrpSpPr>
              <p:cNvPr id="208" name="Groupe 207"/>
              <p:cNvGrpSpPr>
                <a:grpSpLocks noChangeAspect="1"/>
              </p:cNvGrpSpPr>
              <p:nvPr/>
            </p:nvGrpSpPr>
            <p:grpSpPr>
              <a:xfrm>
                <a:off x="5366261" y="3449430"/>
                <a:ext cx="1217780" cy="995864"/>
                <a:chOff x="5366259" y="3449429"/>
                <a:chExt cx="4871106" cy="3983454"/>
              </a:xfrm>
            </p:grpSpPr>
            <p:grpSp>
              <p:nvGrpSpPr>
                <p:cNvPr id="281" name="Groupe 280"/>
                <p:cNvGrpSpPr/>
                <p:nvPr/>
              </p:nvGrpSpPr>
              <p:grpSpPr>
                <a:xfrm>
                  <a:off x="5366259" y="3449429"/>
                  <a:ext cx="4871106" cy="3983454"/>
                  <a:chOff x="5366260" y="3449430"/>
                  <a:chExt cx="3999835" cy="3964889"/>
                </a:xfrm>
              </p:grpSpPr>
              <p:sp>
                <p:nvSpPr>
                  <p:cNvPr id="283" name="Forme libre 282"/>
                  <p:cNvSpPr/>
                  <p:nvPr/>
                </p:nvSpPr>
                <p:spPr>
                  <a:xfrm>
                    <a:off x="6782981" y="6224464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Forme libre 283"/>
                  <p:cNvSpPr/>
                  <p:nvPr/>
                </p:nvSpPr>
                <p:spPr>
                  <a:xfrm>
                    <a:off x="6459008" y="5867628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Forme libre 284"/>
                  <p:cNvSpPr/>
                  <p:nvPr/>
                </p:nvSpPr>
                <p:spPr>
                  <a:xfrm>
                    <a:off x="8333669" y="610015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Forme libre 285"/>
                  <p:cNvSpPr/>
                  <p:nvPr/>
                </p:nvSpPr>
                <p:spPr>
                  <a:xfrm>
                    <a:off x="7933109" y="579418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Forme libre 286"/>
                  <p:cNvSpPr/>
                  <p:nvPr/>
                </p:nvSpPr>
                <p:spPr>
                  <a:xfrm>
                    <a:off x="6424005" y="3449430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Forme libre 287"/>
                  <p:cNvSpPr/>
                  <p:nvPr/>
                </p:nvSpPr>
                <p:spPr>
                  <a:xfrm>
                    <a:off x="9053868" y="3939065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Forme libre 288"/>
                  <p:cNvSpPr/>
                  <p:nvPr/>
                </p:nvSpPr>
                <p:spPr>
                  <a:xfrm>
                    <a:off x="5435073" y="4040928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Forme libre 289"/>
                  <p:cNvSpPr/>
                  <p:nvPr/>
                </p:nvSpPr>
                <p:spPr>
                  <a:xfrm>
                    <a:off x="6867209" y="4184499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Forme libre 290"/>
                  <p:cNvSpPr/>
                  <p:nvPr/>
                </p:nvSpPr>
                <p:spPr>
                  <a:xfrm>
                    <a:off x="5366260" y="3871703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Ellipse 291"/>
                  <p:cNvSpPr/>
                  <p:nvPr/>
                </p:nvSpPr>
                <p:spPr>
                  <a:xfrm>
                    <a:off x="5733800" y="545207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Ellipse 292"/>
                  <p:cNvSpPr/>
                  <p:nvPr/>
                </p:nvSpPr>
                <p:spPr>
                  <a:xfrm>
                    <a:off x="5916885" y="559609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94" name="Ellipse 293"/>
                  <p:cNvSpPr/>
                  <p:nvPr/>
                </p:nvSpPr>
                <p:spPr>
                  <a:xfrm rot="2941951">
                    <a:off x="5740094" y="446456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Ellipse 294"/>
                  <p:cNvSpPr/>
                  <p:nvPr/>
                </p:nvSpPr>
                <p:spPr>
                  <a:xfrm rot="1887608">
                    <a:off x="5942160" y="459853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Ellipse 295"/>
                  <p:cNvSpPr/>
                  <p:nvPr/>
                </p:nvSpPr>
                <p:spPr>
                  <a:xfrm rot="20545657" flipH="1">
                    <a:off x="6261202" y="469022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Ellipse 296"/>
                  <p:cNvSpPr/>
                  <p:nvPr/>
                </p:nvSpPr>
                <p:spPr>
                  <a:xfrm flipH="1">
                    <a:off x="6391599" y="480400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2" name="Forme libre 281"/>
                <p:cNvSpPr/>
                <p:nvPr/>
              </p:nvSpPr>
              <p:spPr>
                <a:xfrm>
                  <a:off x="5533608" y="5492239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09" name="Groupe 208"/>
              <p:cNvGrpSpPr>
                <a:grpSpLocks noChangeAspect="1"/>
              </p:cNvGrpSpPr>
              <p:nvPr/>
            </p:nvGrpSpPr>
            <p:grpSpPr>
              <a:xfrm>
                <a:off x="5361358" y="1185868"/>
                <a:ext cx="1217780" cy="995863"/>
                <a:chOff x="5361356" y="1185868"/>
                <a:chExt cx="4871106" cy="3983454"/>
              </a:xfrm>
            </p:grpSpPr>
            <p:grpSp>
              <p:nvGrpSpPr>
                <p:cNvPr id="264" name="Groupe 263"/>
                <p:cNvGrpSpPr/>
                <p:nvPr/>
              </p:nvGrpSpPr>
              <p:grpSpPr>
                <a:xfrm>
                  <a:off x="5361356" y="1185868"/>
                  <a:ext cx="4871106" cy="3983454"/>
                  <a:chOff x="5361357" y="1185868"/>
                  <a:chExt cx="3999835" cy="3964889"/>
                </a:xfrm>
              </p:grpSpPr>
              <p:sp>
                <p:nvSpPr>
                  <p:cNvPr id="266" name="Forme libre 265"/>
                  <p:cNvSpPr/>
                  <p:nvPr/>
                </p:nvSpPr>
                <p:spPr>
                  <a:xfrm>
                    <a:off x="6778078" y="396090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Forme libre 266"/>
                  <p:cNvSpPr/>
                  <p:nvPr/>
                </p:nvSpPr>
                <p:spPr>
                  <a:xfrm>
                    <a:off x="6454105" y="360406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Forme libre 267"/>
                  <p:cNvSpPr/>
                  <p:nvPr/>
                </p:nvSpPr>
                <p:spPr>
                  <a:xfrm>
                    <a:off x="8328766" y="383658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Forme libre 268"/>
                  <p:cNvSpPr/>
                  <p:nvPr/>
                </p:nvSpPr>
                <p:spPr>
                  <a:xfrm>
                    <a:off x="7928206" y="353061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Forme libre 269"/>
                  <p:cNvSpPr/>
                  <p:nvPr/>
                </p:nvSpPr>
                <p:spPr>
                  <a:xfrm>
                    <a:off x="6419102" y="118586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Forme libre 270"/>
                  <p:cNvSpPr/>
                  <p:nvPr/>
                </p:nvSpPr>
                <p:spPr>
                  <a:xfrm>
                    <a:off x="9048965" y="167550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Forme libre 271"/>
                  <p:cNvSpPr/>
                  <p:nvPr/>
                </p:nvSpPr>
                <p:spPr>
                  <a:xfrm>
                    <a:off x="5430170" y="177736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Forme libre 272"/>
                  <p:cNvSpPr/>
                  <p:nvPr/>
                </p:nvSpPr>
                <p:spPr>
                  <a:xfrm>
                    <a:off x="6862306" y="192093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74" name="Forme libre 273"/>
                  <p:cNvSpPr/>
                  <p:nvPr/>
                </p:nvSpPr>
                <p:spPr>
                  <a:xfrm>
                    <a:off x="5361357" y="160814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Ellipse 274"/>
                  <p:cNvSpPr/>
                  <p:nvPr/>
                </p:nvSpPr>
                <p:spPr>
                  <a:xfrm>
                    <a:off x="5728897" y="318851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Ellipse 275"/>
                  <p:cNvSpPr/>
                  <p:nvPr/>
                </p:nvSpPr>
                <p:spPr>
                  <a:xfrm>
                    <a:off x="5911982" y="333253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Ellipse 276"/>
                  <p:cNvSpPr/>
                  <p:nvPr/>
                </p:nvSpPr>
                <p:spPr>
                  <a:xfrm rot="2941951">
                    <a:off x="5735191" y="22010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Ellipse 277"/>
                  <p:cNvSpPr/>
                  <p:nvPr/>
                </p:nvSpPr>
                <p:spPr>
                  <a:xfrm rot="1887608">
                    <a:off x="5937257" y="233497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Ellipse 278"/>
                  <p:cNvSpPr/>
                  <p:nvPr/>
                </p:nvSpPr>
                <p:spPr>
                  <a:xfrm rot="20545657" flipH="1">
                    <a:off x="6256299" y="242666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Ellipse 279"/>
                  <p:cNvSpPr/>
                  <p:nvPr/>
                </p:nvSpPr>
                <p:spPr>
                  <a:xfrm flipH="1">
                    <a:off x="6386696" y="254044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5" name="Forme libre 264"/>
                <p:cNvSpPr/>
                <p:nvPr/>
              </p:nvSpPr>
              <p:spPr>
                <a:xfrm>
                  <a:off x="5528705" y="322867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10" name="Groupe 209"/>
              <p:cNvGrpSpPr>
                <a:grpSpLocks noChangeAspect="1"/>
              </p:cNvGrpSpPr>
              <p:nvPr/>
            </p:nvGrpSpPr>
            <p:grpSpPr>
              <a:xfrm>
                <a:off x="5362524" y="2324662"/>
                <a:ext cx="1217780" cy="995864"/>
                <a:chOff x="5362522" y="2324661"/>
                <a:chExt cx="4871106" cy="3983454"/>
              </a:xfrm>
            </p:grpSpPr>
            <p:grpSp>
              <p:nvGrpSpPr>
                <p:cNvPr id="247" name="Groupe 246"/>
                <p:cNvGrpSpPr/>
                <p:nvPr/>
              </p:nvGrpSpPr>
              <p:grpSpPr>
                <a:xfrm>
                  <a:off x="5362522" y="2324661"/>
                  <a:ext cx="4871106" cy="3983454"/>
                  <a:chOff x="5362523" y="2324662"/>
                  <a:chExt cx="3999835" cy="3964889"/>
                </a:xfrm>
              </p:grpSpPr>
              <p:sp>
                <p:nvSpPr>
                  <p:cNvPr id="249" name="Forme libre 248"/>
                  <p:cNvSpPr/>
                  <p:nvPr/>
                </p:nvSpPr>
                <p:spPr>
                  <a:xfrm>
                    <a:off x="6779244" y="5099696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Forme libre 249"/>
                  <p:cNvSpPr/>
                  <p:nvPr/>
                </p:nvSpPr>
                <p:spPr>
                  <a:xfrm>
                    <a:off x="6455271" y="4742860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Forme libre 250"/>
                  <p:cNvSpPr/>
                  <p:nvPr/>
                </p:nvSpPr>
                <p:spPr>
                  <a:xfrm>
                    <a:off x="8329932" y="497538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Forme libre 251"/>
                  <p:cNvSpPr/>
                  <p:nvPr/>
                </p:nvSpPr>
                <p:spPr>
                  <a:xfrm>
                    <a:off x="7929372" y="466941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53" name="Forme libre 252"/>
                  <p:cNvSpPr/>
                  <p:nvPr/>
                </p:nvSpPr>
                <p:spPr>
                  <a:xfrm>
                    <a:off x="6420268" y="2324662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Forme libre 253"/>
                  <p:cNvSpPr/>
                  <p:nvPr/>
                </p:nvSpPr>
                <p:spPr>
                  <a:xfrm>
                    <a:off x="9050131" y="2814297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Forme libre 254"/>
                  <p:cNvSpPr/>
                  <p:nvPr/>
                </p:nvSpPr>
                <p:spPr>
                  <a:xfrm>
                    <a:off x="5431336" y="2916160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Forme libre 255"/>
                  <p:cNvSpPr/>
                  <p:nvPr/>
                </p:nvSpPr>
                <p:spPr>
                  <a:xfrm>
                    <a:off x="6863472" y="3059731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Forme libre 256"/>
                  <p:cNvSpPr/>
                  <p:nvPr/>
                </p:nvSpPr>
                <p:spPr>
                  <a:xfrm>
                    <a:off x="5362523" y="2746935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Ellipse 257"/>
                  <p:cNvSpPr/>
                  <p:nvPr/>
                </p:nvSpPr>
                <p:spPr>
                  <a:xfrm>
                    <a:off x="5730063" y="432731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Ellipse 258"/>
                  <p:cNvSpPr/>
                  <p:nvPr/>
                </p:nvSpPr>
                <p:spPr>
                  <a:xfrm>
                    <a:off x="5913148" y="447132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Ellipse 259"/>
                  <p:cNvSpPr/>
                  <p:nvPr/>
                </p:nvSpPr>
                <p:spPr>
                  <a:xfrm rot="2941951">
                    <a:off x="5736357" y="333979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Ellipse 260"/>
                  <p:cNvSpPr/>
                  <p:nvPr/>
                </p:nvSpPr>
                <p:spPr>
                  <a:xfrm rot="1887608">
                    <a:off x="5938423" y="347376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Ellipse 261"/>
                  <p:cNvSpPr/>
                  <p:nvPr/>
                </p:nvSpPr>
                <p:spPr>
                  <a:xfrm rot="20545657" flipH="1">
                    <a:off x="6257465" y="356545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Ellipse 262"/>
                  <p:cNvSpPr/>
                  <p:nvPr/>
                </p:nvSpPr>
                <p:spPr>
                  <a:xfrm flipH="1">
                    <a:off x="6387862" y="367923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8" name="Forme libre 247"/>
                <p:cNvSpPr/>
                <p:nvPr/>
              </p:nvSpPr>
              <p:spPr>
                <a:xfrm>
                  <a:off x="5529871" y="4367471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11" name="Groupe 210"/>
              <p:cNvGrpSpPr>
                <a:grpSpLocks noChangeAspect="1"/>
              </p:cNvGrpSpPr>
              <p:nvPr/>
            </p:nvGrpSpPr>
            <p:grpSpPr>
              <a:xfrm>
                <a:off x="5361424" y="4596111"/>
                <a:ext cx="1217780" cy="995863"/>
                <a:chOff x="5361422" y="4596111"/>
                <a:chExt cx="4871106" cy="3983454"/>
              </a:xfrm>
            </p:grpSpPr>
            <p:grpSp>
              <p:nvGrpSpPr>
                <p:cNvPr id="230" name="Groupe 229"/>
                <p:cNvGrpSpPr/>
                <p:nvPr/>
              </p:nvGrpSpPr>
              <p:grpSpPr>
                <a:xfrm>
                  <a:off x="5361422" y="4596111"/>
                  <a:ext cx="4871106" cy="3983454"/>
                  <a:chOff x="5361423" y="4596111"/>
                  <a:chExt cx="3999835" cy="3964889"/>
                </a:xfrm>
              </p:grpSpPr>
              <p:sp>
                <p:nvSpPr>
                  <p:cNvPr id="232" name="Forme libre 231"/>
                  <p:cNvSpPr/>
                  <p:nvPr/>
                </p:nvSpPr>
                <p:spPr>
                  <a:xfrm>
                    <a:off x="6778144" y="737114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Forme libre 232"/>
                  <p:cNvSpPr/>
                  <p:nvPr/>
                </p:nvSpPr>
                <p:spPr>
                  <a:xfrm>
                    <a:off x="6454171" y="701430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Forme libre 233"/>
                  <p:cNvSpPr/>
                  <p:nvPr/>
                </p:nvSpPr>
                <p:spPr>
                  <a:xfrm>
                    <a:off x="8328832" y="724683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Forme libre 234"/>
                  <p:cNvSpPr/>
                  <p:nvPr/>
                </p:nvSpPr>
                <p:spPr>
                  <a:xfrm>
                    <a:off x="7928272" y="694086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Forme libre 235"/>
                  <p:cNvSpPr/>
                  <p:nvPr/>
                </p:nvSpPr>
                <p:spPr>
                  <a:xfrm>
                    <a:off x="6419168" y="459611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Forme libre 236"/>
                  <p:cNvSpPr/>
                  <p:nvPr/>
                </p:nvSpPr>
                <p:spPr>
                  <a:xfrm>
                    <a:off x="9049031" y="508574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38" name="Forme libre 237"/>
                  <p:cNvSpPr/>
                  <p:nvPr/>
                </p:nvSpPr>
                <p:spPr>
                  <a:xfrm>
                    <a:off x="5430236" y="518760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Forme libre 238"/>
                  <p:cNvSpPr/>
                  <p:nvPr/>
                </p:nvSpPr>
                <p:spPr>
                  <a:xfrm>
                    <a:off x="6862372" y="533118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orme libre 239"/>
                  <p:cNvSpPr/>
                  <p:nvPr/>
                </p:nvSpPr>
                <p:spPr>
                  <a:xfrm>
                    <a:off x="5361423" y="501838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Ellipse 240"/>
                  <p:cNvSpPr/>
                  <p:nvPr/>
                </p:nvSpPr>
                <p:spPr>
                  <a:xfrm>
                    <a:off x="5728963" y="659875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Ellipse 241"/>
                  <p:cNvSpPr/>
                  <p:nvPr/>
                </p:nvSpPr>
                <p:spPr>
                  <a:xfrm>
                    <a:off x="5912048" y="674277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Ellipse 242"/>
                  <p:cNvSpPr/>
                  <p:nvPr/>
                </p:nvSpPr>
                <p:spPr>
                  <a:xfrm rot="2941951">
                    <a:off x="5735257" y="561124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Ellipse 243"/>
                  <p:cNvSpPr/>
                  <p:nvPr/>
                </p:nvSpPr>
                <p:spPr>
                  <a:xfrm rot="1887608">
                    <a:off x="5937323" y="574521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Ellipse 244"/>
                  <p:cNvSpPr/>
                  <p:nvPr/>
                </p:nvSpPr>
                <p:spPr>
                  <a:xfrm rot="20545657" flipH="1">
                    <a:off x="6256365" y="58369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Ellipse 245"/>
                  <p:cNvSpPr/>
                  <p:nvPr/>
                </p:nvSpPr>
                <p:spPr>
                  <a:xfrm flipH="1">
                    <a:off x="6386762" y="595068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1" name="Forme libre 230"/>
                <p:cNvSpPr/>
                <p:nvPr/>
              </p:nvSpPr>
              <p:spPr>
                <a:xfrm>
                  <a:off x="5528771" y="663892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12" name="Groupe 211"/>
              <p:cNvGrpSpPr>
                <a:grpSpLocks noChangeAspect="1"/>
              </p:cNvGrpSpPr>
              <p:nvPr/>
            </p:nvGrpSpPr>
            <p:grpSpPr>
              <a:xfrm>
                <a:off x="5364497" y="5742991"/>
                <a:ext cx="1217780" cy="995861"/>
                <a:chOff x="5364495" y="5742994"/>
                <a:chExt cx="4871106" cy="3983454"/>
              </a:xfrm>
            </p:grpSpPr>
            <p:grpSp>
              <p:nvGrpSpPr>
                <p:cNvPr id="213" name="Groupe 212"/>
                <p:cNvGrpSpPr/>
                <p:nvPr/>
              </p:nvGrpSpPr>
              <p:grpSpPr>
                <a:xfrm>
                  <a:off x="5364495" y="5742994"/>
                  <a:ext cx="4871106" cy="3983454"/>
                  <a:chOff x="5364496" y="5742994"/>
                  <a:chExt cx="3999835" cy="3964889"/>
                </a:xfrm>
              </p:grpSpPr>
              <p:sp>
                <p:nvSpPr>
                  <p:cNvPr id="215" name="Forme libre 214"/>
                  <p:cNvSpPr/>
                  <p:nvPr/>
                </p:nvSpPr>
                <p:spPr>
                  <a:xfrm>
                    <a:off x="6781217" y="8518028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Forme libre 215"/>
                  <p:cNvSpPr/>
                  <p:nvPr/>
                </p:nvSpPr>
                <p:spPr>
                  <a:xfrm>
                    <a:off x="6457244" y="8161192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Forme libre 216"/>
                  <p:cNvSpPr/>
                  <p:nvPr/>
                </p:nvSpPr>
                <p:spPr>
                  <a:xfrm>
                    <a:off x="8331905" y="839371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Forme libre 217"/>
                  <p:cNvSpPr/>
                  <p:nvPr/>
                </p:nvSpPr>
                <p:spPr>
                  <a:xfrm>
                    <a:off x="7931345" y="808774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Forme libre 218"/>
                  <p:cNvSpPr/>
                  <p:nvPr/>
                </p:nvSpPr>
                <p:spPr>
                  <a:xfrm>
                    <a:off x="6422241" y="5742994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Forme libre 219"/>
                  <p:cNvSpPr/>
                  <p:nvPr/>
                </p:nvSpPr>
                <p:spPr>
                  <a:xfrm>
                    <a:off x="9052104" y="6232629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Forme libre 220"/>
                  <p:cNvSpPr/>
                  <p:nvPr/>
                </p:nvSpPr>
                <p:spPr>
                  <a:xfrm>
                    <a:off x="5433309" y="6334492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Forme libre 221"/>
                  <p:cNvSpPr/>
                  <p:nvPr/>
                </p:nvSpPr>
                <p:spPr>
                  <a:xfrm>
                    <a:off x="6865445" y="6478063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Forme libre 222"/>
                  <p:cNvSpPr/>
                  <p:nvPr/>
                </p:nvSpPr>
                <p:spPr>
                  <a:xfrm>
                    <a:off x="5364496" y="6165267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Ellipse 223"/>
                  <p:cNvSpPr/>
                  <p:nvPr/>
                </p:nvSpPr>
                <p:spPr>
                  <a:xfrm>
                    <a:off x="5732036" y="774564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Ellipse 224"/>
                  <p:cNvSpPr/>
                  <p:nvPr/>
                </p:nvSpPr>
                <p:spPr>
                  <a:xfrm>
                    <a:off x="5915121" y="788965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Ellipse 225"/>
                  <p:cNvSpPr/>
                  <p:nvPr/>
                </p:nvSpPr>
                <p:spPr>
                  <a:xfrm rot="2941951">
                    <a:off x="5738330" y="675812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Ellipse 226"/>
                  <p:cNvSpPr/>
                  <p:nvPr/>
                </p:nvSpPr>
                <p:spPr>
                  <a:xfrm rot="1887608">
                    <a:off x="5940396" y="689209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Ellipse 227"/>
                  <p:cNvSpPr/>
                  <p:nvPr/>
                </p:nvSpPr>
                <p:spPr>
                  <a:xfrm rot="20545657" flipH="1">
                    <a:off x="6259438" y="698378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Ellipse 228"/>
                  <p:cNvSpPr/>
                  <p:nvPr/>
                </p:nvSpPr>
                <p:spPr>
                  <a:xfrm flipH="1">
                    <a:off x="6389835" y="709757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Forme libre 213"/>
                <p:cNvSpPr/>
                <p:nvPr/>
              </p:nvSpPr>
              <p:spPr>
                <a:xfrm>
                  <a:off x="5531844" y="7785803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" name="Groupe 6"/>
          <p:cNvGrpSpPr/>
          <p:nvPr/>
        </p:nvGrpSpPr>
        <p:grpSpPr>
          <a:xfrm>
            <a:off x="5909811" y="2856823"/>
            <a:ext cx="1623069" cy="3332560"/>
            <a:chOff x="7706145" y="1183349"/>
            <a:chExt cx="2706571" cy="5555503"/>
          </a:xfrm>
        </p:grpSpPr>
        <p:grpSp>
          <p:nvGrpSpPr>
            <p:cNvPr id="24" name="Groupe 23"/>
            <p:cNvGrpSpPr/>
            <p:nvPr/>
          </p:nvGrpSpPr>
          <p:grpSpPr>
            <a:xfrm>
              <a:off x="7706145" y="1183349"/>
              <a:ext cx="1222683" cy="5552984"/>
              <a:chOff x="7706145" y="1183349"/>
              <a:chExt cx="1222683" cy="5552984"/>
            </a:xfrm>
          </p:grpSpPr>
          <p:grpSp>
            <p:nvGrpSpPr>
              <p:cNvPr id="116" name="Groupe 115"/>
              <p:cNvGrpSpPr>
                <a:grpSpLocks noChangeAspect="1"/>
              </p:cNvGrpSpPr>
              <p:nvPr/>
            </p:nvGrpSpPr>
            <p:grpSpPr>
              <a:xfrm>
                <a:off x="7711048" y="3446911"/>
                <a:ext cx="1217780" cy="995864"/>
                <a:chOff x="7711045" y="3446910"/>
                <a:chExt cx="4871106" cy="3983454"/>
              </a:xfrm>
            </p:grpSpPr>
            <p:grpSp>
              <p:nvGrpSpPr>
                <p:cNvPr id="189" name="Groupe 188"/>
                <p:cNvGrpSpPr/>
                <p:nvPr/>
              </p:nvGrpSpPr>
              <p:grpSpPr>
                <a:xfrm>
                  <a:off x="7711045" y="3446910"/>
                  <a:ext cx="4871106" cy="3983454"/>
                  <a:chOff x="7711046" y="3446911"/>
                  <a:chExt cx="3999835" cy="3964889"/>
                </a:xfrm>
              </p:grpSpPr>
              <p:sp>
                <p:nvSpPr>
                  <p:cNvPr id="191" name="Forme libre 190"/>
                  <p:cNvSpPr/>
                  <p:nvPr/>
                </p:nvSpPr>
                <p:spPr>
                  <a:xfrm>
                    <a:off x="9127767" y="622194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Forme libre 191"/>
                  <p:cNvSpPr/>
                  <p:nvPr/>
                </p:nvSpPr>
                <p:spPr>
                  <a:xfrm>
                    <a:off x="8803794" y="586510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Forme libre 192"/>
                  <p:cNvSpPr/>
                  <p:nvPr/>
                </p:nvSpPr>
                <p:spPr>
                  <a:xfrm>
                    <a:off x="10678455" y="609763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Forme libre 193"/>
                  <p:cNvSpPr/>
                  <p:nvPr/>
                </p:nvSpPr>
                <p:spPr>
                  <a:xfrm>
                    <a:off x="10277895" y="579166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Forme libre 194"/>
                  <p:cNvSpPr/>
                  <p:nvPr/>
                </p:nvSpPr>
                <p:spPr>
                  <a:xfrm>
                    <a:off x="8768791" y="344691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Forme libre 195"/>
                  <p:cNvSpPr/>
                  <p:nvPr/>
                </p:nvSpPr>
                <p:spPr>
                  <a:xfrm>
                    <a:off x="11398654" y="393654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Forme libre 196"/>
                  <p:cNvSpPr/>
                  <p:nvPr/>
                </p:nvSpPr>
                <p:spPr>
                  <a:xfrm>
                    <a:off x="7779859" y="403840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Forme libre 197"/>
                  <p:cNvSpPr/>
                  <p:nvPr/>
                </p:nvSpPr>
                <p:spPr>
                  <a:xfrm>
                    <a:off x="9211995" y="418198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Forme libre 198"/>
                  <p:cNvSpPr/>
                  <p:nvPr/>
                </p:nvSpPr>
                <p:spPr>
                  <a:xfrm>
                    <a:off x="7711046" y="386918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Ellipse 199"/>
                  <p:cNvSpPr/>
                  <p:nvPr/>
                </p:nvSpPr>
                <p:spPr>
                  <a:xfrm>
                    <a:off x="8078586" y="544955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Ellipse 200"/>
                  <p:cNvSpPr/>
                  <p:nvPr/>
                </p:nvSpPr>
                <p:spPr>
                  <a:xfrm>
                    <a:off x="8261671" y="559357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Ellipse 201"/>
                  <p:cNvSpPr/>
                  <p:nvPr/>
                </p:nvSpPr>
                <p:spPr>
                  <a:xfrm rot="2941951">
                    <a:off x="8084880" y="446204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Ellipse 202"/>
                  <p:cNvSpPr/>
                  <p:nvPr/>
                </p:nvSpPr>
                <p:spPr>
                  <a:xfrm rot="1887608">
                    <a:off x="8286946" y="459601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Ellipse 203"/>
                  <p:cNvSpPr/>
                  <p:nvPr/>
                </p:nvSpPr>
                <p:spPr>
                  <a:xfrm rot="20545657" flipH="1">
                    <a:off x="8605988" y="46877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Ellipse 204"/>
                  <p:cNvSpPr/>
                  <p:nvPr/>
                </p:nvSpPr>
                <p:spPr>
                  <a:xfrm flipH="1">
                    <a:off x="8736385" y="480148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0" name="Forme libre 189"/>
                <p:cNvSpPr/>
                <p:nvPr/>
              </p:nvSpPr>
              <p:spPr>
                <a:xfrm>
                  <a:off x="7878394" y="548972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e 116"/>
              <p:cNvGrpSpPr>
                <a:grpSpLocks noChangeAspect="1"/>
              </p:cNvGrpSpPr>
              <p:nvPr/>
            </p:nvGrpSpPr>
            <p:grpSpPr>
              <a:xfrm>
                <a:off x="7706145" y="1183349"/>
                <a:ext cx="1217780" cy="995863"/>
                <a:chOff x="7706142" y="1183349"/>
                <a:chExt cx="4871106" cy="3983454"/>
              </a:xfrm>
            </p:grpSpPr>
            <p:grpSp>
              <p:nvGrpSpPr>
                <p:cNvPr id="172" name="Groupe 171"/>
                <p:cNvGrpSpPr/>
                <p:nvPr/>
              </p:nvGrpSpPr>
              <p:grpSpPr>
                <a:xfrm>
                  <a:off x="7706142" y="1183349"/>
                  <a:ext cx="4871106" cy="3983454"/>
                  <a:chOff x="7706143" y="1183349"/>
                  <a:chExt cx="3999835" cy="3964889"/>
                </a:xfrm>
              </p:grpSpPr>
              <p:sp>
                <p:nvSpPr>
                  <p:cNvPr id="174" name="Forme libre 173"/>
                  <p:cNvSpPr/>
                  <p:nvPr/>
                </p:nvSpPr>
                <p:spPr>
                  <a:xfrm>
                    <a:off x="9122864" y="3958383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Forme libre 174"/>
                  <p:cNvSpPr/>
                  <p:nvPr/>
                </p:nvSpPr>
                <p:spPr>
                  <a:xfrm>
                    <a:off x="8798891" y="3601547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Forme libre 175"/>
                  <p:cNvSpPr/>
                  <p:nvPr/>
                </p:nvSpPr>
                <p:spPr>
                  <a:xfrm>
                    <a:off x="10673552" y="383406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Forme libre 176"/>
                  <p:cNvSpPr/>
                  <p:nvPr/>
                </p:nvSpPr>
                <p:spPr>
                  <a:xfrm>
                    <a:off x="10272992" y="352810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Forme libre 177"/>
                  <p:cNvSpPr/>
                  <p:nvPr/>
                </p:nvSpPr>
                <p:spPr>
                  <a:xfrm>
                    <a:off x="8763888" y="1183349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Forme libre 178"/>
                  <p:cNvSpPr/>
                  <p:nvPr/>
                </p:nvSpPr>
                <p:spPr>
                  <a:xfrm>
                    <a:off x="11393751" y="1672984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Forme libre 179"/>
                  <p:cNvSpPr/>
                  <p:nvPr/>
                </p:nvSpPr>
                <p:spPr>
                  <a:xfrm>
                    <a:off x="7774956" y="1774847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Forme libre 180"/>
                  <p:cNvSpPr/>
                  <p:nvPr/>
                </p:nvSpPr>
                <p:spPr>
                  <a:xfrm>
                    <a:off x="9207092" y="1918418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Forme libre 181"/>
                  <p:cNvSpPr/>
                  <p:nvPr/>
                </p:nvSpPr>
                <p:spPr>
                  <a:xfrm>
                    <a:off x="7706143" y="1605622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Ellipse 182"/>
                  <p:cNvSpPr/>
                  <p:nvPr/>
                </p:nvSpPr>
                <p:spPr>
                  <a:xfrm>
                    <a:off x="8073683" y="318599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Ellipse 183"/>
                  <p:cNvSpPr/>
                  <p:nvPr/>
                </p:nvSpPr>
                <p:spPr>
                  <a:xfrm>
                    <a:off x="8256768" y="333001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Ellipse 184"/>
                  <p:cNvSpPr/>
                  <p:nvPr/>
                </p:nvSpPr>
                <p:spPr>
                  <a:xfrm rot="2941951">
                    <a:off x="8079977" y="21984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Ellipse 185"/>
                  <p:cNvSpPr/>
                  <p:nvPr/>
                </p:nvSpPr>
                <p:spPr>
                  <a:xfrm rot="1887608">
                    <a:off x="8282043" y="233245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Ellipse 186"/>
                  <p:cNvSpPr/>
                  <p:nvPr/>
                </p:nvSpPr>
                <p:spPr>
                  <a:xfrm rot="20545657" flipH="1">
                    <a:off x="8601085" y="242414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Ellipse 187"/>
                  <p:cNvSpPr/>
                  <p:nvPr/>
                </p:nvSpPr>
                <p:spPr>
                  <a:xfrm flipH="1">
                    <a:off x="8731482" y="253792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3" name="Forme libre 172"/>
                <p:cNvSpPr/>
                <p:nvPr/>
              </p:nvSpPr>
              <p:spPr>
                <a:xfrm>
                  <a:off x="7873491" y="3226158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e 117"/>
              <p:cNvGrpSpPr>
                <a:grpSpLocks noChangeAspect="1"/>
              </p:cNvGrpSpPr>
              <p:nvPr/>
            </p:nvGrpSpPr>
            <p:grpSpPr>
              <a:xfrm>
                <a:off x="7707311" y="2322143"/>
                <a:ext cx="1217780" cy="995864"/>
                <a:chOff x="7707308" y="2322142"/>
                <a:chExt cx="4871106" cy="3983454"/>
              </a:xfrm>
            </p:grpSpPr>
            <p:grpSp>
              <p:nvGrpSpPr>
                <p:cNvPr id="155" name="Groupe 154"/>
                <p:cNvGrpSpPr/>
                <p:nvPr/>
              </p:nvGrpSpPr>
              <p:grpSpPr>
                <a:xfrm>
                  <a:off x="7707308" y="2322142"/>
                  <a:ext cx="4871106" cy="3983454"/>
                  <a:chOff x="7707309" y="2322143"/>
                  <a:chExt cx="3999835" cy="3964889"/>
                </a:xfrm>
              </p:grpSpPr>
              <p:sp>
                <p:nvSpPr>
                  <p:cNvPr id="157" name="Forme libre 156"/>
                  <p:cNvSpPr/>
                  <p:nvPr/>
                </p:nvSpPr>
                <p:spPr>
                  <a:xfrm>
                    <a:off x="9124030" y="5097177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Forme libre 157"/>
                  <p:cNvSpPr/>
                  <p:nvPr/>
                </p:nvSpPr>
                <p:spPr>
                  <a:xfrm>
                    <a:off x="8800057" y="4740341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Forme libre 158"/>
                  <p:cNvSpPr/>
                  <p:nvPr/>
                </p:nvSpPr>
                <p:spPr>
                  <a:xfrm>
                    <a:off x="10674718" y="497286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orme libre 159"/>
                  <p:cNvSpPr/>
                  <p:nvPr/>
                </p:nvSpPr>
                <p:spPr>
                  <a:xfrm>
                    <a:off x="10274158" y="466689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Forme libre 160"/>
                  <p:cNvSpPr/>
                  <p:nvPr/>
                </p:nvSpPr>
                <p:spPr>
                  <a:xfrm>
                    <a:off x="8765054" y="2322143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orme libre 161"/>
                  <p:cNvSpPr/>
                  <p:nvPr/>
                </p:nvSpPr>
                <p:spPr>
                  <a:xfrm>
                    <a:off x="11394917" y="2811778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Forme libre 162"/>
                  <p:cNvSpPr/>
                  <p:nvPr/>
                </p:nvSpPr>
                <p:spPr>
                  <a:xfrm>
                    <a:off x="7776122" y="2913641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Forme libre 163"/>
                  <p:cNvSpPr/>
                  <p:nvPr/>
                </p:nvSpPr>
                <p:spPr>
                  <a:xfrm>
                    <a:off x="9208258" y="3057212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Forme libre 164"/>
                  <p:cNvSpPr/>
                  <p:nvPr/>
                </p:nvSpPr>
                <p:spPr>
                  <a:xfrm>
                    <a:off x="7707309" y="2744416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Ellipse 165"/>
                  <p:cNvSpPr/>
                  <p:nvPr/>
                </p:nvSpPr>
                <p:spPr>
                  <a:xfrm>
                    <a:off x="8074849" y="432479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Ellipse 166"/>
                  <p:cNvSpPr/>
                  <p:nvPr/>
                </p:nvSpPr>
                <p:spPr>
                  <a:xfrm>
                    <a:off x="8257934" y="446880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Ellipse 167"/>
                  <p:cNvSpPr/>
                  <p:nvPr/>
                </p:nvSpPr>
                <p:spPr>
                  <a:xfrm rot="2941951">
                    <a:off x="8081143" y="3337278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Ellipse 168"/>
                  <p:cNvSpPr/>
                  <p:nvPr/>
                </p:nvSpPr>
                <p:spPr>
                  <a:xfrm rot="1887608">
                    <a:off x="8283209" y="347124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Ellipse 169"/>
                  <p:cNvSpPr/>
                  <p:nvPr/>
                </p:nvSpPr>
                <p:spPr>
                  <a:xfrm rot="20545657" flipH="1">
                    <a:off x="8602251" y="356293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Ellipse 170"/>
                  <p:cNvSpPr/>
                  <p:nvPr/>
                </p:nvSpPr>
                <p:spPr>
                  <a:xfrm flipH="1">
                    <a:off x="8732648" y="367671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6" name="Forme libre 155"/>
                <p:cNvSpPr/>
                <p:nvPr/>
              </p:nvSpPr>
              <p:spPr>
                <a:xfrm>
                  <a:off x="7874657" y="4364952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e 118"/>
              <p:cNvGrpSpPr>
                <a:grpSpLocks noChangeAspect="1"/>
              </p:cNvGrpSpPr>
              <p:nvPr/>
            </p:nvGrpSpPr>
            <p:grpSpPr>
              <a:xfrm>
                <a:off x="7706211" y="4593592"/>
                <a:ext cx="1217780" cy="995863"/>
                <a:chOff x="7706208" y="4593592"/>
                <a:chExt cx="4871106" cy="3983454"/>
              </a:xfrm>
            </p:grpSpPr>
            <p:grpSp>
              <p:nvGrpSpPr>
                <p:cNvPr id="138" name="Groupe 137"/>
                <p:cNvGrpSpPr/>
                <p:nvPr/>
              </p:nvGrpSpPr>
              <p:grpSpPr>
                <a:xfrm>
                  <a:off x="7706208" y="4593592"/>
                  <a:ext cx="4871106" cy="3983454"/>
                  <a:chOff x="7706209" y="4593592"/>
                  <a:chExt cx="3999835" cy="3964889"/>
                </a:xfrm>
              </p:grpSpPr>
              <p:sp>
                <p:nvSpPr>
                  <p:cNvPr id="140" name="Forme libre 139"/>
                  <p:cNvSpPr/>
                  <p:nvPr/>
                </p:nvSpPr>
                <p:spPr>
                  <a:xfrm>
                    <a:off x="9122930" y="7368626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orme libre 140"/>
                  <p:cNvSpPr/>
                  <p:nvPr/>
                </p:nvSpPr>
                <p:spPr>
                  <a:xfrm>
                    <a:off x="8798957" y="7011790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Forme libre 141"/>
                  <p:cNvSpPr/>
                  <p:nvPr/>
                </p:nvSpPr>
                <p:spPr>
                  <a:xfrm>
                    <a:off x="10673618" y="724431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Forme libre 142"/>
                  <p:cNvSpPr/>
                  <p:nvPr/>
                </p:nvSpPr>
                <p:spPr>
                  <a:xfrm>
                    <a:off x="10273058" y="693834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Forme libre 143"/>
                  <p:cNvSpPr/>
                  <p:nvPr/>
                </p:nvSpPr>
                <p:spPr>
                  <a:xfrm>
                    <a:off x="8763954" y="4593592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Forme libre 144"/>
                  <p:cNvSpPr/>
                  <p:nvPr/>
                </p:nvSpPr>
                <p:spPr>
                  <a:xfrm>
                    <a:off x="11393817" y="5083227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Forme libre 145"/>
                  <p:cNvSpPr/>
                  <p:nvPr/>
                </p:nvSpPr>
                <p:spPr>
                  <a:xfrm>
                    <a:off x="7775022" y="5185090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Forme libre 146"/>
                  <p:cNvSpPr/>
                  <p:nvPr/>
                </p:nvSpPr>
                <p:spPr>
                  <a:xfrm>
                    <a:off x="9207158" y="5328661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Forme libre 147"/>
                  <p:cNvSpPr/>
                  <p:nvPr/>
                </p:nvSpPr>
                <p:spPr>
                  <a:xfrm>
                    <a:off x="7706209" y="5015865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Ellipse 148"/>
                  <p:cNvSpPr/>
                  <p:nvPr/>
                </p:nvSpPr>
                <p:spPr>
                  <a:xfrm>
                    <a:off x="8073749" y="659624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Ellipse 149"/>
                  <p:cNvSpPr/>
                  <p:nvPr/>
                </p:nvSpPr>
                <p:spPr>
                  <a:xfrm>
                    <a:off x="8256834" y="674025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Ellipse 150"/>
                  <p:cNvSpPr/>
                  <p:nvPr/>
                </p:nvSpPr>
                <p:spPr>
                  <a:xfrm rot="2941951">
                    <a:off x="8080043" y="560872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Ellipse 151"/>
                  <p:cNvSpPr/>
                  <p:nvPr/>
                </p:nvSpPr>
                <p:spPr>
                  <a:xfrm rot="1887608">
                    <a:off x="8282109" y="574269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Ellipse 152"/>
                  <p:cNvSpPr/>
                  <p:nvPr/>
                </p:nvSpPr>
                <p:spPr>
                  <a:xfrm rot="20545657" flipH="1">
                    <a:off x="8601151" y="58343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Ellipse 153"/>
                  <p:cNvSpPr/>
                  <p:nvPr/>
                </p:nvSpPr>
                <p:spPr>
                  <a:xfrm flipH="1">
                    <a:off x="8731548" y="594816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9" name="Forme libre 138"/>
                <p:cNvSpPr/>
                <p:nvPr/>
              </p:nvSpPr>
              <p:spPr>
                <a:xfrm>
                  <a:off x="7873557" y="6636401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e 119"/>
              <p:cNvGrpSpPr>
                <a:grpSpLocks noChangeAspect="1"/>
              </p:cNvGrpSpPr>
              <p:nvPr/>
            </p:nvGrpSpPr>
            <p:grpSpPr>
              <a:xfrm>
                <a:off x="7709284" y="5740472"/>
                <a:ext cx="1217780" cy="995861"/>
                <a:chOff x="7709281" y="5740475"/>
                <a:chExt cx="4871106" cy="3983454"/>
              </a:xfrm>
            </p:grpSpPr>
            <p:grpSp>
              <p:nvGrpSpPr>
                <p:cNvPr id="121" name="Groupe 120"/>
                <p:cNvGrpSpPr/>
                <p:nvPr/>
              </p:nvGrpSpPr>
              <p:grpSpPr>
                <a:xfrm>
                  <a:off x="7709281" y="5740475"/>
                  <a:ext cx="4871106" cy="3983454"/>
                  <a:chOff x="7709282" y="5740475"/>
                  <a:chExt cx="3999835" cy="3964889"/>
                </a:xfrm>
              </p:grpSpPr>
              <p:sp>
                <p:nvSpPr>
                  <p:cNvPr id="123" name="Forme libre 122"/>
                  <p:cNvSpPr/>
                  <p:nvPr/>
                </p:nvSpPr>
                <p:spPr>
                  <a:xfrm>
                    <a:off x="9126003" y="8515509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Forme libre 123"/>
                  <p:cNvSpPr/>
                  <p:nvPr/>
                </p:nvSpPr>
                <p:spPr>
                  <a:xfrm>
                    <a:off x="8802030" y="8158673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Forme libre 124"/>
                  <p:cNvSpPr/>
                  <p:nvPr/>
                </p:nvSpPr>
                <p:spPr>
                  <a:xfrm>
                    <a:off x="10676691" y="839119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Forme libre 125"/>
                  <p:cNvSpPr/>
                  <p:nvPr/>
                </p:nvSpPr>
                <p:spPr>
                  <a:xfrm>
                    <a:off x="10276131" y="808522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Forme libre 126"/>
                  <p:cNvSpPr/>
                  <p:nvPr/>
                </p:nvSpPr>
                <p:spPr>
                  <a:xfrm>
                    <a:off x="8767027" y="5740475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Forme libre 127"/>
                  <p:cNvSpPr/>
                  <p:nvPr/>
                </p:nvSpPr>
                <p:spPr>
                  <a:xfrm>
                    <a:off x="11396890" y="6230110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Forme libre 128"/>
                  <p:cNvSpPr/>
                  <p:nvPr/>
                </p:nvSpPr>
                <p:spPr>
                  <a:xfrm>
                    <a:off x="7778095" y="6331973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Forme libre 129"/>
                  <p:cNvSpPr/>
                  <p:nvPr/>
                </p:nvSpPr>
                <p:spPr>
                  <a:xfrm>
                    <a:off x="9210231" y="6475544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Forme libre 130"/>
                  <p:cNvSpPr/>
                  <p:nvPr/>
                </p:nvSpPr>
                <p:spPr>
                  <a:xfrm>
                    <a:off x="7709282" y="6162748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Ellipse 131"/>
                  <p:cNvSpPr/>
                  <p:nvPr/>
                </p:nvSpPr>
                <p:spPr>
                  <a:xfrm>
                    <a:off x="8076822" y="774312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Ellipse 132"/>
                  <p:cNvSpPr/>
                  <p:nvPr/>
                </p:nvSpPr>
                <p:spPr>
                  <a:xfrm>
                    <a:off x="8259907" y="788713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Ellipse 133"/>
                  <p:cNvSpPr/>
                  <p:nvPr/>
                </p:nvSpPr>
                <p:spPr>
                  <a:xfrm rot="2941951">
                    <a:off x="8083116" y="675561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Ellipse 134"/>
                  <p:cNvSpPr/>
                  <p:nvPr/>
                </p:nvSpPr>
                <p:spPr>
                  <a:xfrm rot="1887608">
                    <a:off x="8285182" y="688958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Ellipse 135"/>
                  <p:cNvSpPr/>
                  <p:nvPr/>
                </p:nvSpPr>
                <p:spPr>
                  <a:xfrm rot="20545657" flipH="1">
                    <a:off x="8604224" y="698126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Ellipse 136"/>
                  <p:cNvSpPr/>
                  <p:nvPr/>
                </p:nvSpPr>
                <p:spPr>
                  <a:xfrm flipH="1">
                    <a:off x="8734621" y="709505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2" name="Forme libre 121"/>
                <p:cNvSpPr/>
                <p:nvPr/>
              </p:nvSpPr>
              <p:spPr>
                <a:xfrm>
                  <a:off x="7876630" y="7783284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" name="Groupe 24"/>
            <p:cNvGrpSpPr/>
            <p:nvPr/>
          </p:nvGrpSpPr>
          <p:grpSpPr>
            <a:xfrm>
              <a:off x="9190034" y="1185868"/>
              <a:ext cx="1222682" cy="5552984"/>
              <a:chOff x="9190034" y="1185868"/>
              <a:chExt cx="1222682" cy="5552984"/>
            </a:xfrm>
          </p:grpSpPr>
          <p:grpSp>
            <p:nvGrpSpPr>
              <p:cNvPr id="26" name="Groupe 25"/>
              <p:cNvGrpSpPr>
                <a:grpSpLocks noChangeAspect="1"/>
              </p:cNvGrpSpPr>
              <p:nvPr/>
            </p:nvGrpSpPr>
            <p:grpSpPr>
              <a:xfrm>
                <a:off x="9194937" y="3449430"/>
                <a:ext cx="1217779" cy="995864"/>
                <a:chOff x="9194936" y="3449429"/>
                <a:chExt cx="4871106" cy="3983454"/>
              </a:xfrm>
            </p:grpSpPr>
            <p:grpSp>
              <p:nvGrpSpPr>
                <p:cNvPr id="99" name="Groupe 98"/>
                <p:cNvGrpSpPr/>
                <p:nvPr/>
              </p:nvGrpSpPr>
              <p:grpSpPr>
                <a:xfrm>
                  <a:off x="9194936" y="3449429"/>
                  <a:ext cx="4871106" cy="3983454"/>
                  <a:chOff x="9194936" y="3449430"/>
                  <a:chExt cx="3999835" cy="3964889"/>
                </a:xfrm>
              </p:grpSpPr>
              <p:sp>
                <p:nvSpPr>
                  <p:cNvPr id="101" name="Forme libre 100"/>
                  <p:cNvSpPr/>
                  <p:nvPr/>
                </p:nvSpPr>
                <p:spPr>
                  <a:xfrm>
                    <a:off x="10611657" y="6224464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Forme libre 101"/>
                  <p:cNvSpPr/>
                  <p:nvPr/>
                </p:nvSpPr>
                <p:spPr>
                  <a:xfrm>
                    <a:off x="10287684" y="5867628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Forme libre 102"/>
                  <p:cNvSpPr/>
                  <p:nvPr/>
                </p:nvSpPr>
                <p:spPr>
                  <a:xfrm>
                    <a:off x="12162345" y="610015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Forme libre 103"/>
                  <p:cNvSpPr/>
                  <p:nvPr/>
                </p:nvSpPr>
                <p:spPr>
                  <a:xfrm>
                    <a:off x="11761785" y="579418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Forme libre 104"/>
                  <p:cNvSpPr/>
                  <p:nvPr/>
                </p:nvSpPr>
                <p:spPr>
                  <a:xfrm>
                    <a:off x="10252681" y="3449430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Forme libre 105"/>
                  <p:cNvSpPr/>
                  <p:nvPr/>
                </p:nvSpPr>
                <p:spPr>
                  <a:xfrm>
                    <a:off x="12882544" y="3939065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Forme libre 106"/>
                  <p:cNvSpPr/>
                  <p:nvPr/>
                </p:nvSpPr>
                <p:spPr>
                  <a:xfrm>
                    <a:off x="9263749" y="4040928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Forme libre 107"/>
                  <p:cNvSpPr/>
                  <p:nvPr/>
                </p:nvSpPr>
                <p:spPr>
                  <a:xfrm>
                    <a:off x="10695885" y="4184499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Forme libre 108"/>
                  <p:cNvSpPr/>
                  <p:nvPr/>
                </p:nvSpPr>
                <p:spPr>
                  <a:xfrm>
                    <a:off x="9194936" y="3871703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Ellipse 109"/>
                  <p:cNvSpPr/>
                  <p:nvPr/>
                </p:nvSpPr>
                <p:spPr>
                  <a:xfrm>
                    <a:off x="9562476" y="545207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Ellipse 110"/>
                  <p:cNvSpPr/>
                  <p:nvPr/>
                </p:nvSpPr>
                <p:spPr>
                  <a:xfrm>
                    <a:off x="9745561" y="559609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Ellipse 111"/>
                  <p:cNvSpPr/>
                  <p:nvPr/>
                </p:nvSpPr>
                <p:spPr>
                  <a:xfrm rot="2941951">
                    <a:off x="9568770" y="446456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Ellipse 112"/>
                  <p:cNvSpPr/>
                  <p:nvPr/>
                </p:nvSpPr>
                <p:spPr>
                  <a:xfrm rot="1887608">
                    <a:off x="9770836" y="459853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Ellipse 113"/>
                  <p:cNvSpPr/>
                  <p:nvPr/>
                </p:nvSpPr>
                <p:spPr>
                  <a:xfrm rot="20545657" flipH="1">
                    <a:off x="10089878" y="469022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Ellipse 114"/>
                  <p:cNvSpPr/>
                  <p:nvPr/>
                </p:nvSpPr>
                <p:spPr>
                  <a:xfrm flipH="1">
                    <a:off x="10220275" y="480400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0" name="Forme libre 99"/>
                <p:cNvSpPr/>
                <p:nvPr/>
              </p:nvSpPr>
              <p:spPr>
                <a:xfrm>
                  <a:off x="9362284" y="5492239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e 26"/>
              <p:cNvGrpSpPr>
                <a:grpSpLocks noChangeAspect="1"/>
              </p:cNvGrpSpPr>
              <p:nvPr/>
            </p:nvGrpSpPr>
            <p:grpSpPr>
              <a:xfrm>
                <a:off x="9190034" y="1185868"/>
                <a:ext cx="1217779" cy="995863"/>
                <a:chOff x="9190033" y="1185868"/>
                <a:chExt cx="4871106" cy="3983454"/>
              </a:xfrm>
            </p:grpSpPr>
            <p:grpSp>
              <p:nvGrpSpPr>
                <p:cNvPr id="82" name="Groupe 81"/>
                <p:cNvGrpSpPr/>
                <p:nvPr/>
              </p:nvGrpSpPr>
              <p:grpSpPr>
                <a:xfrm>
                  <a:off x="9190033" y="1185868"/>
                  <a:ext cx="4871106" cy="3983454"/>
                  <a:chOff x="9190033" y="1185868"/>
                  <a:chExt cx="3999835" cy="3964889"/>
                </a:xfrm>
              </p:grpSpPr>
              <p:sp>
                <p:nvSpPr>
                  <p:cNvPr id="84" name="Forme libre 83"/>
                  <p:cNvSpPr/>
                  <p:nvPr/>
                </p:nvSpPr>
                <p:spPr>
                  <a:xfrm>
                    <a:off x="10606754" y="396090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5" name="Forme libre 84"/>
                  <p:cNvSpPr/>
                  <p:nvPr/>
                </p:nvSpPr>
                <p:spPr>
                  <a:xfrm>
                    <a:off x="10282781" y="360406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6" name="Forme libre 85"/>
                  <p:cNvSpPr/>
                  <p:nvPr/>
                </p:nvSpPr>
                <p:spPr>
                  <a:xfrm>
                    <a:off x="12157442" y="383658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7" name="Forme libre 86"/>
                  <p:cNvSpPr/>
                  <p:nvPr/>
                </p:nvSpPr>
                <p:spPr>
                  <a:xfrm>
                    <a:off x="11756882" y="353061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orme libre 87"/>
                  <p:cNvSpPr/>
                  <p:nvPr/>
                </p:nvSpPr>
                <p:spPr>
                  <a:xfrm>
                    <a:off x="10247778" y="118586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9" name="Forme libre 88"/>
                  <p:cNvSpPr/>
                  <p:nvPr/>
                </p:nvSpPr>
                <p:spPr>
                  <a:xfrm>
                    <a:off x="12877641" y="167550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0" name="Forme libre 89"/>
                  <p:cNvSpPr/>
                  <p:nvPr/>
                </p:nvSpPr>
                <p:spPr>
                  <a:xfrm>
                    <a:off x="9258846" y="177736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1" name="Forme libre 90"/>
                  <p:cNvSpPr/>
                  <p:nvPr/>
                </p:nvSpPr>
                <p:spPr>
                  <a:xfrm>
                    <a:off x="10690982" y="192093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2" name="Forme libre 91"/>
                  <p:cNvSpPr/>
                  <p:nvPr/>
                </p:nvSpPr>
                <p:spPr>
                  <a:xfrm>
                    <a:off x="9190033" y="160814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3" name="Ellipse 92"/>
                  <p:cNvSpPr/>
                  <p:nvPr/>
                </p:nvSpPr>
                <p:spPr>
                  <a:xfrm>
                    <a:off x="9557573" y="318851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4" name="Ellipse 93"/>
                  <p:cNvSpPr/>
                  <p:nvPr/>
                </p:nvSpPr>
                <p:spPr>
                  <a:xfrm>
                    <a:off x="9740658" y="333253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5" name="Ellipse 94"/>
                  <p:cNvSpPr/>
                  <p:nvPr/>
                </p:nvSpPr>
                <p:spPr>
                  <a:xfrm rot="2941951">
                    <a:off x="9563867" y="22010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6" name="Ellipse 95"/>
                  <p:cNvSpPr/>
                  <p:nvPr/>
                </p:nvSpPr>
                <p:spPr>
                  <a:xfrm rot="1887608">
                    <a:off x="9765933" y="233497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7" name="Ellipse 96"/>
                  <p:cNvSpPr/>
                  <p:nvPr/>
                </p:nvSpPr>
                <p:spPr>
                  <a:xfrm rot="20545657" flipH="1">
                    <a:off x="10084975" y="242666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8" name="Ellipse 97"/>
                  <p:cNvSpPr/>
                  <p:nvPr/>
                </p:nvSpPr>
                <p:spPr>
                  <a:xfrm flipH="1">
                    <a:off x="10215372" y="254044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3" name="Forme libre 82"/>
                <p:cNvSpPr/>
                <p:nvPr/>
              </p:nvSpPr>
              <p:spPr>
                <a:xfrm>
                  <a:off x="9357381" y="322867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e 27"/>
              <p:cNvGrpSpPr>
                <a:grpSpLocks noChangeAspect="1"/>
              </p:cNvGrpSpPr>
              <p:nvPr/>
            </p:nvGrpSpPr>
            <p:grpSpPr>
              <a:xfrm>
                <a:off x="9191200" y="2324662"/>
                <a:ext cx="1217779" cy="995864"/>
                <a:chOff x="9191199" y="2324661"/>
                <a:chExt cx="4871106" cy="3983454"/>
              </a:xfrm>
            </p:grpSpPr>
            <p:grpSp>
              <p:nvGrpSpPr>
                <p:cNvPr id="65" name="Groupe 64"/>
                <p:cNvGrpSpPr/>
                <p:nvPr/>
              </p:nvGrpSpPr>
              <p:grpSpPr>
                <a:xfrm>
                  <a:off x="9191199" y="2324661"/>
                  <a:ext cx="4871106" cy="3983454"/>
                  <a:chOff x="9191199" y="2324662"/>
                  <a:chExt cx="3999835" cy="3964889"/>
                </a:xfrm>
              </p:grpSpPr>
              <p:sp>
                <p:nvSpPr>
                  <p:cNvPr id="67" name="Forme libre 66"/>
                  <p:cNvSpPr/>
                  <p:nvPr/>
                </p:nvSpPr>
                <p:spPr>
                  <a:xfrm>
                    <a:off x="10607920" y="5099696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8" name="Forme libre 67"/>
                  <p:cNvSpPr/>
                  <p:nvPr/>
                </p:nvSpPr>
                <p:spPr>
                  <a:xfrm>
                    <a:off x="10283947" y="4742860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9" name="Forme libre 68"/>
                  <p:cNvSpPr/>
                  <p:nvPr/>
                </p:nvSpPr>
                <p:spPr>
                  <a:xfrm>
                    <a:off x="12158608" y="497538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0" name="Forme libre 69"/>
                  <p:cNvSpPr/>
                  <p:nvPr/>
                </p:nvSpPr>
                <p:spPr>
                  <a:xfrm>
                    <a:off x="11758048" y="466941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1" name="Forme libre 70"/>
                  <p:cNvSpPr/>
                  <p:nvPr/>
                </p:nvSpPr>
                <p:spPr>
                  <a:xfrm>
                    <a:off x="10248944" y="2324662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2" name="Forme libre 71"/>
                  <p:cNvSpPr/>
                  <p:nvPr/>
                </p:nvSpPr>
                <p:spPr>
                  <a:xfrm>
                    <a:off x="12878807" y="2814297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3" name="Forme libre 72"/>
                  <p:cNvSpPr/>
                  <p:nvPr/>
                </p:nvSpPr>
                <p:spPr>
                  <a:xfrm>
                    <a:off x="9260012" y="2916160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4" name="Forme libre 73"/>
                  <p:cNvSpPr/>
                  <p:nvPr/>
                </p:nvSpPr>
                <p:spPr>
                  <a:xfrm>
                    <a:off x="10692148" y="3059731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5" name="Forme libre 74"/>
                  <p:cNvSpPr/>
                  <p:nvPr/>
                </p:nvSpPr>
                <p:spPr>
                  <a:xfrm>
                    <a:off x="9191199" y="2746935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6" name="Ellipse 75"/>
                  <p:cNvSpPr/>
                  <p:nvPr/>
                </p:nvSpPr>
                <p:spPr>
                  <a:xfrm>
                    <a:off x="9558739" y="432731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7" name="Ellipse 76"/>
                  <p:cNvSpPr/>
                  <p:nvPr/>
                </p:nvSpPr>
                <p:spPr>
                  <a:xfrm>
                    <a:off x="9741824" y="447132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8" name="Ellipse 77"/>
                  <p:cNvSpPr/>
                  <p:nvPr/>
                </p:nvSpPr>
                <p:spPr>
                  <a:xfrm rot="2941951">
                    <a:off x="9565033" y="333979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9" name="Ellipse 78"/>
                  <p:cNvSpPr/>
                  <p:nvPr/>
                </p:nvSpPr>
                <p:spPr>
                  <a:xfrm rot="1887608">
                    <a:off x="9767099" y="347376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0" name="Ellipse 79"/>
                  <p:cNvSpPr/>
                  <p:nvPr/>
                </p:nvSpPr>
                <p:spPr>
                  <a:xfrm rot="20545657" flipH="1">
                    <a:off x="10086141" y="356545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1" name="Ellipse 80"/>
                  <p:cNvSpPr/>
                  <p:nvPr/>
                </p:nvSpPr>
                <p:spPr>
                  <a:xfrm flipH="1">
                    <a:off x="10216538" y="367923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6" name="Forme libre 65"/>
                <p:cNvSpPr/>
                <p:nvPr/>
              </p:nvSpPr>
              <p:spPr>
                <a:xfrm>
                  <a:off x="9358547" y="4367471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e 28"/>
              <p:cNvGrpSpPr>
                <a:grpSpLocks noChangeAspect="1"/>
              </p:cNvGrpSpPr>
              <p:nvPr/>
            </p:nvGrpSpPr>
            <p:grpSpPr>
              <a:xfrm>
                <a:off x="9190100" y="4596111"/>
                <a:ext cx="1217779" cy="995863"/>
                <a:chOff x="9190099" y="4596111"/>
                <a:chExt cx="4871106" cy="3983454"/>
              </a:xfrm>
            </p:grpSpPr>
            <p:grpSp>
              <p:nvGrpSpPr>
                <p:cNvPr id="48" name="Groupe 47"/>
                <p:cNvGrpSpPr/>
                <p:nvPr/>
              </p:nvGrpSpPr>
              <p:grpSpPr>
                <a:xfrm>
                  <a:off x="9190099" y="4596111"/>
                  <a:ext cx="4871106" cy="3983454"/>
                  <a:chOff x="9190099" y="4596111"/>
                  <a:chExt cx="3999835" cy="3964889"/>
                </a:xfrm>
              </p:grpSpPr>
              <p:sp>
                <p:nvSpPr>
                  <p:cNvPr id="50" name="Forme libre 49"/>
                  <p:cNvSpPr/>
                  <p:nvPr/>
                </p:nvSpPr>
                <p:spPr>
                  <a:xfrm>
                    <a:off x="10606820" y="737114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" name="Forme libre 50"/>
                  <p:cNvSpPr/>
                  <p:nvPr/>
                </p:nvSpPr>
                <p:spPr>
                  <a:xfrm>
                    <a:off x="10282847" y="701430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orme libre 51"/>
                  <p:cNvSpPr/>
                  <p:nvPr/>
                </p:nvSpPr>
                <p:spPr>
                  <a:xfrm>
                    <a:off x="12157508" y="724683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" name="Forme libre 52"/>
                  <p:cNvSpPr/>
                  <p:nvPr/>
                </p:nvSpPr>
                <p:spPr>
                  <a:xfrm>
                    <a:off x="11756948" y="694086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" name="Forme libre 53"/>
                  <p:cNvSpPr/>
                  <p:nvPr/>
                </p:nvSpPr>
                <p:spPr>
                  <a:xfrm>
                    <a:off x="10247844" y="459611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" name="Forme libre 54"/>
                  <p:cNvSpPr/>
                  <p:nvPr/>
                </p:nvSpPr>
                <p:spPr>
                  <a:xfrm>
                    <a:off x="12877707" y="508574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" name="Forme libre 55"/>
                  <p:cNvSpPr/>
                  <p:nvPr/>
                </p:nvSpPr>
                <p:spPr>
                  <a:xfrm>
                    <a:off x="9258912" y="518760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7" name="Forme libre 56"/>
                  <p:cNvSpPr/>
                  <p:nvPr/>
                </p:nvSpPr>
                <p:spPr>
                  <a:xfrm>
                    <a:off x="10691048" y="533118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8" name="Forme libre 57"/>
                  <p:cNvSpPr/>
                  <p:nvPr/>
                </p:nvSpPr>
                <p:spPr>
                  <a:xfrm>
                    <a:off x="9190099" y="501838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9" name="Ellipse 58"/>
                  <p:cNvSpPr/>
                  <p:nvPr/>
                </p:nvSpPr>
                <p:spPr>
                  <a:xfrm>
                    <a:off x="9557639" y="659875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0" name="Ellipse 59"/>
                  <p:cNvSpPr/>
                  <p:nvPr/>
                </p:nvSpPr>
                <p:spPr>
                  <a:xfrm>
                    <a:off x="9740724" y="674277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1" name="Ellipse 60"/>
                  <p:cNvSpPr/>
                  <p:nvPr/>
                </p:nvSpPr>
                <p:spPr>
                  <a:xfrm rot="2941951">
                    <a:off x="9563933" y="561124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2" name="Ellipse 61"/>
                  <p:cNvSpPr/>
                  <p:nvPr/>
                </p:nvSpPr>
                <p:spPr>
                  <a:xfrm rot="1887608">
                    <a:off x="9765999" y="574521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3" name="Ellipse 62"/>
                  <p:cNvSpPr/>
                  <p:nvPr/>
                </p:nvSpPr>
                <p:spPr>
                  <a:xfrm rot="20545657" flipH="1">
                    <a:off x="10085041" y="58369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4" name="Ellipse 63"/>
                  <p:cNvSpPr/>
                  <p:nvPr/>
                </p:nvSpPr>
                <p:spPr>
                  <a:xfrm flipH="1">
                    <a:off x="10215438" y="595068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9" name="Forme libre 48"/>
                <p:cNvSpPr/>
                <p:nvPr/>
              </p:nvSpPr>
              <p:spPr>
                <a:xfrm>
                  <a:off x="9357447" y="663892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e 29"/>
              <p:cNvGrpSpPr>
                <a:grpSpLocks noChangeAspect="1"/>
              </p:cNvGrpSpPr>
              <p:nvPr/>
            </p:nvGrpSpPr>
            <p:grpSpPr>
              <a:xfrm>
                <a:off x="9193173" y="5742991"/>
                <a:ext cx="1217779" cy="995861"/>
                <a:chOff x="9193172" y="5742994"/>
                <a:chExt cx="4871106" cy="3983454"/>
              </a:xfrm>
            </p:grpSpPr>
            <p:grpSp>
              <p:nvGrpSpPr>
                <p:cNvPr id="31" name="Groupe 30"/>
                <p:cNvGrpSpPr/>
                <p:nvPr/>
              </p:nvGrpSpPr>
              <p:grpSpPr>
                <a:xfrm>
                  <a:off x="9193172" y="5742994"/>
                  <a:ext cx="4871106" cy="3983454"/>
                  <a:chOff x="9193172" y="5742994"/>
                  <a:chExt cx="3999835" cy="3964889"/>
                </a:xfrm>
              </p:grpSpPr>
              <p:sp>
                <p:nvSpPr>
                  <p:cNvPr id="33" name="Forme libre 32"/>
                  <p:cNvSpPr/>
                  <p:nvPr/>
                </p:nvSpPr>
                <p:spPr>
                  <a:xfrm>
                    <a:off x="10609893" y="8518028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" name="Forme libre 33"/>
                  <p:cNvSpPr/>
                  <p:nvPr/>
                </p:nvSpPr>
                <p:spPr>
                  <a:xfrm>
                    <a:off x="10285920" y="8161192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5" name="Forme libre 34"/>
                  <p:cNvSpPr/>
                  <p:nvPr/>
                </p:nvSpPr>
                <p:spPr>
                  <a:xfrm>
                    <a:off x="12160581" y="839371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" name="Forme libre 35"/>
                  <p:cNvSpPr/>
                  <p:nvPr/>
                </p:nvSpPr>
                <p:spPr>
                  <a:xfrm>
                    <a:off x="11760021" y="808774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7" name="Forme libre 36"/>
                  <p:cNvSpPr/>
                  <p:nvPr/>
                </p:nvSpPr>
                <p:spPr>
                  <a:xfrm>
                    <a:off x="10250917" y="5742994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" name="Forme libre 37"/>
                  <p:cNvSpPr/>
                  <p:nvPr/>
                </p:nvSpPr>
                <p:spPr>
                  <a:xfrm>
                    <a:off x="12880780" y="6232629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9" name="Forme libre 38"/>
                  <p:cNvSpPr/>
                  <p:nvPr/>
                </p:nvSpPr>
                <p:spPr>
                  <a:xfrm>
                    <a:off x="9261985" y="6334492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" name="Forme libre 39"/>
                  <p:cNvSpPr/>
                  <p:nvPr/>
                </p:nvSpPr>
                <p:spPr>
                  <a:xfrm>
                    <a:off x="10694121" y="6478063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" name="Forme libre 40"/>
                  <p:cNvSpPr/>
                  <p:nvPr/>
                </p:nvSpPr>
                <p:spPr>
                  <a:xfrm>
                    <a:off x="9193172" y="6165267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" name="Ellipse 41"/>
                  <p:cNvSpPr/>
                  <p:nvPr/>
                </p:nvSpPr>
                <p:spPr>
                  <a:xfrm>
                    <a:off x="9560712" y="774564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" name="Ellipse 42"/>
                  <p:cNvSpPr/>
                  <p:nvPr/>
                </p:nvSpPr>
                <p:spPr>
                  <a:xfrm>
                    <a:off x="9743797" y="788965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" name="Ellipse 43"/>
                  <p:cNvSpPr/>
                  <p:nvPr/>
                </p:nvSpPr>
                <p:spPr>
                  <a:xfrm rot="2941951">
                    <a:off x="9567006" y="675812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" name="Ellipse 44"/>
                  <p:cNvSpPr/>
                  <p:nvPr/>
                </p:nvSpPr>
                <p:spPr>
                  <a:xfrm rot="1887608">
                    <a:off x="9769072" y="689209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" name="Ellipse 45"/>
                  <p:cNvSpPr/>
                  <p:nvPr/>
                </p:nvSpPr>
                <p:spPr>
                  <a:xfrm rot="20545657" flipH="1">
                    <a:off x="10088114" y="698378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" name="Ellipse 46"/>
                  <p:cNvSpPr/>
                  <p:nvPr/>
                </p:nvSpPr>
                <p:spPr>
                  <a:xfrm flipH="1">
                    <a:off x="10218511" y="709757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2" name="Forme libre 31"/>
                <p:cNvSpPr/>
                <p:nvPr/>
              </p:nvSpPr>
              <p:spPr>
                <a:xfrm>
                  <a:off x="9360520" y="7785803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8" name="ZoneTexte 600"/>
          <p:cNvSpPr txBox="1"/>
          <p:nvPr/>
        </p:nvSpPr>
        <p:spPr>
          <a:xfrm>
            <a:off x="1259632" y="1994677"/>
            <a:ext cx="1888402" cy="307777"/>
          </a:xfrm>
          <a:prstGeom prst="rect">
            <a:avLst/>
          </a:prstGeom>
          <a:noFill/>
          <a:ln w="9525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G1 (1 mL vaccinated)</a:t>
            </a:r>
          </a:p>
        </p:txBody>
      </p:sp>
      <p:sp>
        <p:nvSpPr>
          <p:cNvPr id="9" name="ZoneTexte 601"/>
          <p:cNvSpPr txBox="1"/>
          <p:nvPr/>
        </p:nvSpPr>
        <p:spPr>
          <a:xfrm>
            <a:off x="3830464" y="1988840"/>
            <a:ext cx="1218603" cy="307777"/>
          </a:xfrm>
          <a:prstGeom prst="rect">
            <a:avLst/>
          </a:prstGeom>
          <a:noFill/>
          <a:ln w="9525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>
                <a:latin typeface="Arial" panose="020B0604020202020204" pitchFamily="34" charset="0"/>
                <a:cs typeface="Arial" panose="020B0604020202020204" pitchFamily="34" charset="0"/>
              </a:rPr>
              <a:t>G2 (controls)</a:t>
            </a:r>
          </a:p>
        </p:txBody>
      </p:sp>
      <p:sp>
        <p:nvSpPr>
          <p:cNvPr id="10" name="ZoneTexte 602"/>
          <p:cNvSpPr txBox="1"/>
          <p:nvPr/>
        </p:nvSpPr>
        <p:spPr>
          <a:xfrm>
            <a:off x="5827976" y="1993639"/>
            <a:ext cx="1888402" cy="307777"/>
          </a:xfrm>
          <a:prstGeom prst="rect">
            <a:avLst/>
          </a:prstGeom>
          <a:noFill/>
          <a:ln w="9525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>
                <a:latin typeface="Arial" panose="020B0604020202020204" pitchFamily="34" charset="0"/>
                <a:cs typeface="Arial" panose="020B0604020202020204" pitchFamily="34" charset="0"/>
              </a:rPr>
              <a:t>G3 (2 mL vaccinated)</a:t>
            </a:r>
          </a:p>
        </p:txBody>
      </p:sp>
      <p:grpSp>
        <p:nvGrpSpPr>
          <p:cNvPr id="11" name="Groupe 10"/>
          <p:cNvGrpSpPr>
            <a:grpSpLocks noChangeAspect="1"/>
          </p:cNvGrpSpPr>
          <p:nvPr/>
        </p:nvGrpSpPr>
        <p:grpSpPr>
          <a:xfrm rot="5400000">
            <a:off x="2021636" y="2142771"/>
            <a:ext cx="280969" cy="708326"/>
            <a:chOff x="1201127" y="2064"/>
            <a:chExt cx="1555750" cy="3946722"/>
          </a:xfrm>
        </p:grpSpPr>
        <p:sp>
          <p:nvSpPr>
            <p:cNvPr id="19" name="Forme libre 18"/>
            <p:cNvSpPr/>
            <p:nvPr/>
          </p:nvSpPr>
          <p:spPr>
            <a:xfrm>
              <a:off x="1647707" y="2031825"/>
              <a:ext cx="715481" cy="834650"/>
            </a:xfrm>
            <a:custGeom>
              <a:avLst/>
              <a:gdLst>
                <a:gd name="connsiteX0" fmla="*/ 0 w 663540"/>
                <a:gd name="connsiteY0" fmla="*/ 0 h 417388"/>
                <a:gd name="connsiteX1" fmla="*/ 663540 w 663540"/>
                <a:gd name="connsiteY1" fmla="*/ 5351 h 417388"/>
                <a:gd name="connsiteX2" fmla="*/ 658189 w 663540"/>
                <a:gd name="connsiteY2" fmla="*/ 299663 h 417388"/>
                <a:gd name="connsiteX3" fmla="*/ 395984 w 663540"/>
                <a:gd name="connsiteY3" fmla="*/ 347823 h 417388"/>
                <a:gd name="connsiteX4" fmla="*/ 395984 w 663540"/>
                <a:gd name="connsiteY4" fmla="*/ 412037 h 417388"/>
                <a:gd name="connsiteX5" fmla="*/ 240801 w 663540"/>
                <a:gd name="connsiteY5" fmla="*/ 417388 h 417388"/>
                <a:gd name="connsiteX6" fmla="*/ 235450 w 663540"/>
                <a:gd name="connsiteY6" fmla="*/ 379930 h 417388"/>
                <a:gd name="connsiteX7" fmla="*/ 16054 w 663540"/>
                <a:gd name="connsiteY7" fmla="*/ 315716 h 417388"/>
                <a:gd name="connsiteX8" fmla="*/ 0 w 663540"/>
                <a:gd name="connsiteY8" fmla="*/ 0 h 417388"/>
                <a:gd name="connsiteX0" fmla="*/ 0 w 663540"/>
                <a:gd name="connsiteY0" fmla="*/ 0 h 417388"/>
                <a:gd name="connsiteX1" fmla="*/ 663540 w 663540"/>
                <a:gd name="connsiteY1" fmla="*/ 5351 h 417388"/>
                <a:gd name="connsiteX2" fmla="*/ 658189 w 663540"/>
                <a:gd name="connsiteY2" fmla="*/ 299663 h 417388"/>
                <a:gd name="connsiteX3" fmla="*/ 409969 w 663540"/>
                <a:gd name="connsiteY3" fmla="*/ 362540 h 417388"/>
                <a:gd name="connsiteX4" fmla="*/ 395984 w 663540"/>
                <a:gd name="connsiteY4" fmla="*/ 412037 h 417388"/>
                <a:gd name="connsiteX5" fmla="*/ 240801 w 663540"/>
                <a:gd name="connsiteY5" fmla="*/ 417388 h 417388"/>
                <a:gd name="connsiteX6" fmla="*/ 235450 w 663540"/>
                <a:gd name="connsiteY6" fmla="*/ 379930 h 417388"/>
                <a:gd name="connsiteX7" fmla="*/ 16054 w 663540"/>
                <a:gd name="connsiteY7" fmla="*/ 315716 h 417388"/>
                <a:gd name="connsiteX8" fmla="*/ 0 w 663540"/>
                <a:gd name="connsiteY8" fmla="*/ 0 h 417388"/>
                <a:gd name="connsiteX0" fmla="*/ 0 w 672353"/>
                <a:gd name="connsiteY0" fmla="*/ 0 h 417388"/>
                <a:gd name="connsiteX1" fmla="*/ 663540 w 672353"/>
                <a:gd name="connsiteY1" fmla="*/ 5351 h 417388"/>
                <a:gd name="connsiteX2" fmla="*/ 672175 w 672353"/>
                <a:gd name="connsiteY2" fmla="*/ 332040 h 417388"/>
                <a:gd name="connsiteX3" fmla="*/ 409969 w 672353"/>
                <a:gd name="connsiteY3" fmla="*/ 362540 h 417388"/>
                <a:gd name="connsiteX4" fmla="*/ 395984 w 672353"/>
                <a:gd name="connsiteY4" fmla="*/ 412037 h 417388"/>
                <a:gd name="connsiteX5" fmla="*/ 240801 w 672353"/>
                <a:gd name="connsiteY5" fmla="*/ 417388 h 417388"/>
                <a:gd name="connsiteX6" fmla="*/ 235450 w 672353"/>
                <a:gd name="connsiteY6" fmla="*/ 379930 h 417388"/>
                <a:gd name="connsiteX7" fmla="*/ 16054 w 672353"/>
                <a:gd name="connsiteY7" fmla="*/ 315716 h 417388"/>
                <a:gd name="connsiteX8" fmla="*/ 0 w 672353"/>
                <a:gd name="connsiteY8" fmla="*/ 0 h 417388"/>
                <a:gd name="connsiteX0" fmla="*/ 0 w 688015"/>
                <a:gd name="connsiteY0" fmla="*/ 0 h 417388"/>
                <a:gd name="connsiteX1" fmla="*/ 688015 w 688015"/>
                <a:gd name="connsiteY1" fmla="*/ 5351 h 417388"/>
                <a:gd name="connsiteX2" fmla="*/ 672175 w 688015"/>
                <a:gd name="connsiteY2" fmla="*/ 332040 h 417388"/>
                <a:gd name="connsiteX3" fmla="*/ 409969 w 688015"/>
                <a:gd name="connsiteY3" fmla="*/ 362540 h 417388"/>
                <a:gd name="connsiteX4" fmla="*/ 395984 w 688015"/>
                <a:gd name="connsiteY4" fmla="*/ 412037 h 417388"/>
                <a:gd name="connsiteX5" fmla="*/ 240801 w 688015"/>
                <a:gd name="connsiteY5" fmla="*/ 417388 h 417388"/>
                <a:gd name="connsiteX6" fmla="*/ 235450 w 688015"/>
                <a:gd name="connsiteY6" fmla="*/ 379930 h 417388"/>
                <a:gd name="connsiteX7" fmla="*/ 16054 w 688015"/>
                <a:gd name="connsiteY7" fmla="*/ 315716 h 417388"/>
                <a:gd name="connsiteX8" fmla="*/ 0 w 688015"/>
                <a:gd name="connsiteY8" fmla="*/ 0 h 417388"/>
                <a:gd name="connsiteX0" fmla="*/ 0 w 698503"/>
                <a:gd name="connsiteY0" fmla="*/ 0 h 417388"/>
                <a:gd name="connsiteX1" fmla="*/ 698503 w 698503"/>
                <a:gd name="connsiteY1" fmla="*/ 5351 h 417388"/>
                <a:gd name="connsiteX2" fmla="*/ 682663 w 698503"/>
                <a:gd name="connsiteY2" fmla="*/ 332040 h 417388"/>
                <a:gd name="connsiteX3" fmla="*/ 420457 w 698503"/>
                <a:gd name="connsiteY3" fmla="*/ 362540 h 417388"/>
                <a:gd name="connsiteX4" fmla="*/ 406472 w 698503"/>
                <a:gd name="connsiteY4" fmla="*/ 412037 h 417388"/>
                <a:gd name="connsiteX5" fmla="*/ 251289 w 698503"/>
                <a:gd name="connsiteY5" fmla="*/ 417388 h 417388"/>
                <a:gd name="connsiteX6" fmla="*/ 245938 w 698503"/>
                <a:gd name="connsiteY6" fmla="*/ 379930 h 417388"/>
                <a:gd name="connsiteX7" fmla="*/ 26542 w 698503"/>
                <a:gd name="connsiteY7" fmla="*/ 315716 h 417388"/>
                <a:gd name="connsiteX8" fmla="*/ 0 w 698503"/>
                <a:gd name="connsiteY8" fmla="*/ 0 h 417388"/>
                <a:gd name="connsiteX0" fmla="*/ 0 w 698503"/>
                <a:gd name="connsiteY0" fmla="*/ 0 h 417388"/>
                <a:gd name="connsiteX1" fmla="*/ 698503 w 698503"/>
                <a:gd name="connsiteY1" fmla="*/ 5351 h 417388"/>
                <a:gd name="connsiteX2" fmla="*/ 682663 w 698503"/>
                <a:gd name="connsiteY2" fmla="*/ 332040 h 417388"/>
                <a:gd name="connsiteX3" fmla="*/ 420457 w 698503"/>
                <a:gd name="connsiteY3" fmla="*/ 362540 h 417388"/>
                <a:gd name="connsiteX4" fmla="*/ 406472 w 698503"/>
                <a:gd name="connsiteY4" fmla="*/ 412037 h 417388"/>
                <a:gd name="connsiteX5" fmla="*/ 251289 w 698503"/>
                <a:gd name="connsiteY5" fmla="*/ 417388 h 417388"/>
                <a:gd name="connsiteX6" fmla="*/ 245938 w 698503"/>
                <a:gd name="connsiteY6" fmla="*/ 379930 h 417388"/>
                <a:gd name="connsiteX7" fmla="*/ 12557 w 698503"/>
                <a:gd name="connsiteY7" fmla="*/ 330432 h 417388"/>
                <a:gd name="connsiteX8" fmla="*/ 0 w 698503"/>
                <a:gd name="connsiteY8" fmla="*/ 0 h 417388"/>
                <a:gd name="connsiteX0" fmla="*/ 0 w 701425"/>
                <a:gd name="connsiteY0" fmla="*/ 291792 h 709180"/>
                <a:gd name="connsiteX1" fmla="*/ 701425 w 701425"/>
                <a:gd name="connsiteY1" fmla="*/ 0 h 709180"/>
                <a:gd name="connsiteX2" fmla="*/ 682663 w 701425"/>
                <a:gd name="connsiteY2" fmla="*/ 623832 h 709180"/>
                <a:gd name="connsiteX3" fmla="*/ 420457 w 701425"/>
                <a:gd name="connsiteY3" fmla="*/ 654332 h 709180"/>
                <a:gd name="connsiteX4" fmla="*/ 406472 w 701425"/>
                <a:gd name="connsiteY4" fmla="*/ 703829 h 709180"/>
                <a:gd name="connsiteX5" fmla="*/ 251289 w 701425"/>
                <a:gd name="connsiteY5" fmla="*/ 709180 h 709180"/>
                <a:gd name="connsiteX6" fmla="*/ 245938 w 701425"/>
                <a:gd name="connsiteY6" fmla="*/ 671722 h 709180"/>
                <a:gd name="connsiteX7" fmla="*/ 12557 w 701425"/>
                <a:gd name="connsiteY7" fmla="*/ 622224 h 709180"/>
                <a:gd name="connsiteX8" fmla="*/ 0 w 701425"/>
                <a:gd name="connsiteY8" fmla="*/ 291792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0197 w 718959"/>
                <a:gd name="connsiteY2" fmla="*/ 623832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30091 w 718959"/>
                <a:gd name="connsiteY7" fmla="*/ 622224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30091 w 718959"/>
                <a:gd name="connsiteY7" fmla="*/ 622224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15479 w 718959"/>
                <a:gd name="connsiteY7" fmla="*/ 619768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32773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15479 w 718959"/>
                <a:gd name="connsiteY7" fmla="*/ 619768 h 709180"/>
                <a:gd name="connsiteX8" fmla="*/ 0 w 718959"/>
                <a:gd name="connsiteY8" fmla="*/ 2016 h 70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8959" h="709180">
                  <a:moveTo>
                    <a:pt x="0" y="2016"/>
                  </a:moveTo>
                  <a:lnTo>
                    <a:pt x="718959" y="0"/>
                  </a:lnTo>
                  <a:cubicBezTo>
                    <a:pt x="717175" y="98104"/>
                    <a:pt x="707826" y="510994"/>
                    <a:pt x="706042" y="609098"/>
                  </a:cubicBezTo>
                  <a:lnTo>
                    <a:pt x="437991" y="654332"/>
                  </a:lnTo>
                  <a:lnTo>
                    <a:pt x="432773" y="703829"/>
                  </a:lnTo>
                  <a:lnTo>
                    <a:pt x="268823" y="709180"/>
                  </a:lnTo>
                  <a:lnTo>
                    <a:pt x="263472" y="671722"/>
                  </a:lnTo>
                  <a:lnTo>
                    <a:pt x="15479" y="619768"/>
                  </a:lnTo>
                  <a:lnTo>
                    <a:pt x="0" y="2016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ysClr val="windowText" lastClr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en-US" sz="1100"/>
            </a:p>
          </p:txBody>
        </p:sp>
        <p:sp>
          <p:nvSpPr>
            <p:cNvPr id="20" name="Forme libre 19"/>
            <p:cNvSpPr/>
            <p:nvPr/>
          </p:nvSpPr>
          <p:spPr>
            <a:xfrm flipH="1" flipV="1">
              <a:off x="1362017" y="2064"/>
              <a:ext cx="1149100" cy="904874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  <a:gd name="connsiteX0" fmla="*/ 311580 w 870388"/>
                <a:gd name="connsiteY0" fmla="*/ 0 h 1218332"/>
                <a:gd name="connsiteX1" fmla="*/ 311580 w 870388"/>
                <a:gd name="connsiteY1" fmla="*/ 1059041 h 1218332"/>
                <a:gd name="connsiteX2" fmla="*/ 178230 w 870388"/>
                <a:gd name="connsiteY2" fmla="*/ 1090791 h 1218332"/>
                <a:gd name="connsiteX3" fmla="*/ 430 w 870388"/>
                <a:gd name="connsiteY3" fmla="*/ 1141591 h 1218332"/>
                <a:gd name="connsiteX4" fmla="*/ 133780 w 870388"/>
                <a:gd name="connsiteY4" fmla="*/ 1192391 h 1218332"/>
                <a:gd name="connsiteX5" fmla="*/ 305230 w 870388"/>
                <a:gd name="connsiteY5" fmla="*/ 1205091 h 1218332"/>
                <a:gd name="connsiteX6" fmla="*/ 514780 w 870388"/>
                <a:gd name="connsiteY6" fmla="*/ 1217791 h 1218332"/>
                <a:gd name="connsiteX7" fmla="*/ 717980 w 870388"/>
                <a:gd name="connsiteY7" fmla="*/ 1186041 h 1218332"/>
                <a:gd name="connsiteX8" fmla="*/ 870380 w 870388"/>
                <a:gd name="connsiteY8" fmla="*/ 1122541 h 1218332"/>
                <a:gd name="connsiteX9" fmla="*/ 711629 w 870388"/>
                <a:gd name="connsiteY9" fmla="*/ 1078091 h 1218332"/>
                <a:gd name="connsiteX10" fmla="*/ 540180 w 870388"/>
                <a:gd name="connsiteY10" fmla="*/ 1059041 h 1218332"/>
                <a:gd name="connsiteX11" fmla="*/ 552880 w 870388"/>
                <a:gd name="connsiteY11" fmla="*/ 557391 h 1218332"/>
                <a:gd name="connsiteX12" fmla="*/ 311580 w 870388"/>
                <a:gd name="connsiteY12" fmla="*/ 0 h 1218332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388" h="1232390">
                  <a:moveTo>
                    <a:pt x="311580" y="14058"/>
                  </a:moveTo>
                  <a:cubicBezTo>
                    <a:pt x="315813" y="497716"/>
                    <a:pt x="309463" y="916466"/>
                    <a:pt x="311580" y="1073099"/>
                  </a:cubicBezTo>
                  <a:cubicBezTo>
                    <a:pt x="148597" y="1083682"/>
                    <a:pt x="230088" y="1091091"/>
                    <a:pt x="178230" y="1104849"/>
                  </a:cubicBezTo>
                  <a:cubicBezTo>
                    <a:pt x="126372" y="1118607"/>
                    <a:pt x="7838" y="1138716"/>
                    <a:pt x="430" y="1155649"/>
                  </a:cubicBezTo>
                  <a:cubicBezTo>
                    <a:pt x="-6978" y="1172582"/>
                    <a:pt x="82980" y="1195866"/>
                    <a:pt x="133780" y="1206449"/>
                  </a:cubicBezTo>
                  <a:cubicBezTo>
                    <a:pt x="184580" y="1217032"/>
                    <a:pt x="241730" y="1214916"/>
                    <a:pt x="305230" y="1219149"/>
                  </a:cubicBezTo>
                  <a:cubicBezTo>
                    <a:pt x="368730" y="1223382"/>
                    <a:pt x="445988" y="1235024"/>
                    <a:pt x="514780" y="1231849"/>
                  </a:cubicBezTo>
                  <a:cubicBezTo>
                    <a:pt x="583572" y="1228674"/>
                    <a:pt x="658713" y="1215974"/>
                    <a:pt x="717980" y="1200099"/>
                  </a:cubicBezTo>
                  <a:cubicBezTo>
                    <a:pt x="777247" y="1184224"/>
                    <a:pt x="871438" y="1154590"/>
                    <a:pt x="870380" y="1136599"/>
                  </a:cubicBezTo>
                  <a:cubicBezTo>
                    <a:pt x="869322" y="1118608"/>
                    <a:pt x="766662" y="1102732"/>
                    <a:pt x="711629" y="1092149"/>
                  </a:cubicBezTo>
                  <a:cubicBezTo>
                    <a:pt x="656596" y="1081566"/>
                    <a:pt x="713747" y="1096382"/>
                    <a:pt x="540180" y="1073099"/>
                  </a:cubicBezTo>
                  <a:cubicBezTo>
                    <a:pt x="544413" y="947157"/>
                    <a:pt x="527479" y="452065"/>
                    <a:pt x="528876" y="0"/>
                  </a:cubicBezTo>
                  <a:cubicBezTo>
                    <a:pt x="287576" y="13758"/>
                    <a:pt x="542297" y="25700"/>
                    <a:pt x="311580" y="14058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21" name="Groupe 20"/>
            <p:cNvGrpSpPr/>
            <p:nvPr/>
          </p:nvGrpSpPr>
          <p:grpSpPr>
            <a:xfrm>
              <a:off x="1201127" y="896236"/>
              <a:ext cx="1555750" cy="3052550"/>
              <a:chOff x="1201127" y="896236"/>
              <a:chExt cx="1555750" cy="3052550"/>
            </a:xfrm>
          </p:grpSpPr>
          <p:sp>
            <p:nvSpPr>
              <p:cNvPr id="22" name="Forme libre 21"/>
              <p:cNvSpPr/>
              <p:nvPr/>
            </p:nvSpPr>
            <p:spPr>
              <a:xfrm flipH="1" flipV="1">
                <a:off x="1201127" y="896236"/>
                <a:ext cx="1555750" cy="2013826"/>
              </a:xfrm>
              <a:custGeom>
                <a:avLst/>
                <a:gdLst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95262"/>
                  <a:gd name="connsiteX1" fmla="*/ 315327 w 1182532"/>
                  <a:gd name="connsiteY1" fmla="*/ 266337 h 3095262"/>
                  <a:gd name="connsiteX2" fmla="*/ 496302 w 1182532"/>
                  <a:gd name="connsiteY2" fmla="*/ 180612 h 3095262"/>
                  <a:gd name="connsiteX3" fmla="*/ 524877 w 1182532"/>
                  <a:gd name="connsiteY3" fmla="*/ 18687 h 3095262"/>
                  <a:gd name="connsiteX4" fmla="*/ 667752 w 1182532"/>
                  <a:gd name="connsiteY4" fmla="*/ 18687 h 3095262"/>
                  <a:gd name="connsiteX5" fmla="*/ 680452 w 1182532"/>
                  <a:gd name="connsiteY5" fmla="*/ 155212 h 3095262"/>
                  <a:gd name="connsiteX6" fmla="*/ 829677 w 1182532"/>
                  <a:gd name="connsiteY6" fmla="*/ 247287 h 3095262"/>
                  <a:gd name="connsiteX7" fmla="*/ 848727 w 1182532"/>
                  <a:gd name="connsiteY7" fmla="*/ 2933337 h 3095262"/>
                  <a:gd name="connsiteX8" fmla="*/ 1067802 w 1182532"/>
                  <a:gd name="connsiteY8" fmla="*/ 2952387 h 3095262"/>
                  <a:gd name="connsiteX9" fmla="*/ 1182102 w 1182532"/>
                  <a:gd name="connsiteY9" fmla="*/ 3000012 h 3095262"/>
                  <a:gd name="connsiteX10" fmla="*/ 1029702 w 1182532"/>
                  <a:gd name="connsiteY10" fmla="*/ 3066687 h 3095262"/>
                  <a:gd name="connsiteX11" fmla="*/ 601077 w 1182532"/>
                  <a:gd name="connsiteY11" fmla="*/ 3095262 h 3095262"/>
                  <a:gd name="connsiteX12" fmla="*/ 229602 w 1182532"/>
                  <a:gd name="connsiteY12" fmla="*/ 3066687 h 3095262"/>
                  <a:gd name="connsiteX13" fmla="*/ 1002 w 1182532"/>
                  <a:gd name="connsiteY13" fmla="*/ 3000012 h 3095262"/>
                  <a:gd name="connsiteX14" fmla="*/ 153402 w 1182532"/>
                  <a:gd name="connsiteY14" fmla="*/ 2952387 h 3095262"/>
                  <a:gd name="connsiteX15" fmla="*/ 315327 w 1182532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2968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48998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50903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75383 h 3146833"/>
                  <a:gd name="connsiteX1" fmla="*/ 309010 w 1176215"/>
                  <a:gd name="connsiteY1" fmla="*/ 317908 h 3146833"/>
                  <a:gd name="connsiteX2" fmla="*/ 509035 w 1176215"/>
                  <a:gd name="connsiteY2" fmla="*/ 232183 h 3146833"/>
                  <a:gd name="connsiteX3" fmla="*/ 518560 w 1176215"/>
                  <a:gd name="connsiteY3" fmla="*/ 70258 h 3146833"/>
                  <a:gd name="connsiteX4" fmla="*/ 661435 w 1176215"/>
                  <a:gd name="connsiteY4" fmla="*/ 70258 h 3146833"/>
                  <a:gd name="connsiteX5" fmla="*/ 655085 w 1176215"/>
                  <a:gd name="connsiteY5" fmla="*/ 213133 h 3146833"/>
                  <a:gd name="connsiteX6" fmla="*/ 823360 w 1176215"/>
                  <a:gd name="connsiteY6" fmla="*/ 298858 h 3146833"/>
                  <a:gd name="connsiteX7" fmla="*/ 842410 w 1176215"/>
                  <a:gd name="connsiteY7" fmla="*/ 2984908 h 3146833"/>
                  <a:gd name="connsiteX8" fmla="*/ 1061485 w 1176215"/>
                  <a:gd name="connsiteY8" fmla="*/ 3003958 h 3146833"/>
                  <a:gd name="connsiteX9" fmla="*/ 1175785 w 1176215"/>
                  <a:gd name="connsiteY9" fmla="*/ 3051583 h 3146833"/>
                  <a:gd name="connsiteX10" fmla="*/ 1023385 w 1176215"/>
                  <a:gd name="connsiteY10" fmla="*/ 3118258 h 3146833"/>
                  <a:gd name="connsiteX11" fmla="*/ 594760 w 1176215"/>
                  <a:gd name="connsiteY11" fmla="*/ 3146833 h 3146833"/>
                  <a:gd name="connsiteX12" fmla="*/ 223285 w 1176215"/>
                  <a:gd name="connsiteY12" fmla="*/ 3118258 h 3146833"/>
                  <a:gd name="connsiteX13" fmla="*/ 1035 w 1176215"/>
                  <a:gd name="connsiteY13" fmla="*/ 3070633 h 3146833"/>
                  <a:gd name="connsiteX14" fmla="*/ 147085 w 1176215"/>
                  <a:gd name="connsiteY14" fmla="*/ 3003958 h 3146833"/>
                  <a:gd name="connsiteX15" fmla="*/ 309010 w 1176215"/>
                  <a:gd name="connsiteY15" fmla="*/ 2975383 h 314683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6215" h="3076575">
                    <a:moveTo>
                      <a:pt x="309010" y="2905125"/>
                    </a:moveTo>
                    <a:cubicBezTo>
                      <a:pt x="304248" y="2451100"/>
                      <a:pt x="291548" y="704850"/>
                      <a:pt x="309010" y="247650"/>
                    </a:cubicBezTo>
                    <a:cubicBezTo>
                      <a:pt x="593172" y="101600"/>
                      <a:pt x="328060" y="234950"/>
                      <a:pt x="509035" y="161925"/>
                    </a:cubicBezTo>
                    <a:cubicBezTo>
                      <a:pt x="518560" y="12700"/>
                      <a:pt x="509035" y="71437"/>
                      <a:pt x="518560" y="0"/>
                    </a:cubicBezTo>
                    <a:cubicBezTo>
                      <a:pt x="553485" y="11112"/>
                      <a:pt x="622806" y="2646"/>
                      <a:pt x="661435" y="0"/>
                    </a:cubicBezTo>
                    <a:cubicBezTo>
                      <a:pt x="649264" y="35454"/>
                      <a:pt x="659848" y="22225"/>
                      <a:pt x="655085" y="142875"/>
                    </a:cubicBezTo>
                    <a:cubicBezTo>
                      <a:pt x="828122" y="238125"/>
                      <a:pt x="434423" y="20638"/>
                      <a:pt x="823360" y="228600"/>
                    </a:cubicBezTo>
                    <a:cubicBezTo>
                      <a:pt x="837647" y="684212"/>
                      <a:pt x="850348" y="2444750"/>
                      <a:pt x="842410" y="2914650"/>
                    </a:cubicBezTo>
                    <a:cubicBezTo>
                      <a:pt x="1272622" y="2955925"/>
                      <a:pt x="1005922" y="2922587"/>
                      <a:pt x="1061485" y="2933700"/>
                    </a:cubicBezTo>
                    <a:cubicBezTo>
                      <a:pt x="1117048" y="2944813"/>
                      <a:pt x="1182135" y="2962275"/>
                      <a:pt x="1175785" y="2981325"/>
                    </a:cubicBezTo>
                    <a:cubicBezTo>
                      <a:pt x="1169435" y="3000375"/>
                      <a:pt x="1120223" y="3032125"/>
                      <a:pt x="1023385" y="3048000"/>
                    </a:cubicBezTo>
                    <a:cubicBezTo>
                      <a:pt x="926548" y="3063875"/>
                      <a:pt x="728110" y="3076575"/>
                      <a:pt x="594760" y="3076575"/>
                    </a:cubicBezTo>
                    <a:cubicBezTo>
                      <a:pt x="461410" y="3076575"/>
                      <a:pt x="322239" y="3060700"/>
                      <a:pt x="223285" y="3048000"/>
                    </a:cubicBezTo>
                    <a:cubicBezTo>
                      <a:pt x="124331" y="3035300"/>
                      <a:pt x="13735" y="3019425"/>
                      <a:pt x="1035" y="3000375"/>
                    </a:cubicBezTo>
                    <a:cubicBezTo>
                      <a:pt x="-11665" y="2981325"/>
                      <a:pt x="95756" y="2949575"/>
                      <a:pt x="147085" y="2933700"/>
                    </a:cubicBezTo>
                    <a:cubicBezTo>
                      <a:pt x="198414" y="2917825"/>
                      <a:pt x="66122" y="2959100"/>
                      <a:pt x="309010" y="2905125"/>
                    </a:cubicBez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Forme libre 22"/>
              <p:cNvSpPr/>
              <p:nvPr/>
            </p:nvSpPr>
            <p:spPr>
              <a:xfrm flipH="1" flipV="1">
                <a:off x="1853018" y="2867075"/>
                <a:ext cx="251970" cy="1081711"/>
              </a:xfrm>
              <a:custGeom>
                <a:avLst/>
                <a:gdLst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76200 w 190500"/>
                  <a:gd name="connsiteY6" fmla="*/ 95885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82550 w 190500"/>
                  <a:gd name="connsiteY6" fmla="*/ 100330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0795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2065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700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390650">
                    <a:moveTo>
                      <a:pt x="0" y="1390650"/>
                    </a:moveTo>
                    <a:lnTo>
                      <a:pt x="190500" y="1384300"/>
                    </a:lnTo>
                    <a:lnTo>
                      <a:pt x="171450" y="1054100"/>
                    </a:lnTo>
                    <a:lnTo>
                      <a:pt x="139700" y="1035050"/>
                    </a:lnTo>
                    <a:cubicBezTo>
                      <a:pt x="141817" y="726017"/>
                      <a:pt x="124883" y="410633"/>
                      <a:pt x="127000" y="101600"/>
                    </a:cubicBezTo>
                    <a:lnTo>
                      <a:pt x="69850" y="0"/>
                    </a:lnTo>
                    <a:cubicBezTo>
                      <a:pt x="67733" y="347133"/>
                      <a:pt x="65617" y="694267"/>
                      <a:pt x="63500" y="1041400"/>
                    </a:cubicBezTo>
                    <a:lnTo>
                      <a:pt x="31750" y="1073150"/>
                    </a:lnTo>
                    <a:lnTo>
                      <a:pt x="0" y="1390650"/>
                    </a:lnTo>
                    <a:close/>
                  </a:path>
                </a:pathLst>
              </a:custGeom>
              <a:solidFill>
                <a:schemeClr val="accent3">
                  <a:lumMod val="6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12" name="Groupe 11"/>
          <p:cNvGrpSpPr>
            <a:grpSpLocks noChangeAspect="1"/>
          </p:cNvGrpSpPr>
          <p:nvPr/>
        </p:nvGrpSpPr>
        <p:grpSpPr>
          <a:xfrm rot="5400000">
            <a:off x="6594644" y="2107284"/>
            <a:ext cx="280969" cy="785198"/>
            <a:chOff x="8858481" y="-57470"/>
            <a:chExt cx="1555750" cy="4370175"/>
          </a:xfrm>
        </p:grpSpPr>
        <p:sp>
          <p:nvSpPr>
            <p:cNvPr id="14" name="Forme libre 13"/>
            <p:cNvSpPr/>
            <p:nvPr/>
          </p:nvSpPr>
          <p:spPr>
            <a:xfrm>
              <a:off x="9300914" y="1715701"/>
              <a:ext cx="713760" cy="1518252"/>
            </a:xfrm>
            <a:custGeom>
              <a:avLst/>
              <a:gdLst>
                <a:gd name="connsiteX0" fmla="*/ 0 w 663540"/>
                <a:gd name="connsiteY0" fmla="*/ 0 h 417388"/>
                <a:gd name="connsiteX1" fmla="*/ 663540 w 663540"/>
                <a:gd name="connsiteY1" fmla="*/ 5351 h 417388"/>
                <a:gd name="connsiteX2" fmla="*/ 658189 w 663540"/>
                <a:gd name="connsiteY2" fmla="*/ 299663 h 417388"/>
                <a:gd name="connsiteX3" fmla="*/ 395984 w 663540"/>
                <a:gd name="connsiteY3" fmla="*/ 347823 h 417388"/>
                <a:gd name="connsiteX4" fmla="*/ 395984 w 663540"/>
                <a:gd name="connsiteY4" fmla="*/ 412037 h 417388"/>
                <a:gd name="connsiteX5" fmla="*/ 240801 w 663540"/>
                <a:gd name="connsiteY5" fmla="*/ 417388 h 417388"/>
                <a:gd name="connsiteX6" fmla="*/ 235450 w 663540"/>
                <a:gd name="connsiteY6" fmla="*/ 379930 h 417388"/>
                <a:gd name="connsiteX7" fmla="*/ 16054 w 663540"/>
                <a:gd name="connsiteY7" fmla="*/ 315716 h 417388"/>
                <a:gd name="connsiteX8" fmla="*/ 0 w 663540"/>
                <a:gd name="connsiteY8" fmla="*/ 0 h 417388"/>
                <a:gd name="connsiteX0" fmla="*/ 0 w 679593"/>
                <a:gd name="connsiteY0" fmla="*/ 326419 h 743807"/>
                <a:gd name="connsiteX1" fmla="*/ 679593 w 679593"/>
                <a:gd name="connsiteY1" fmla="*/ 0 h 743807"/>
                <a:gd name="connsiteX2" fmla="*/ 658189 w 679593"/>
                <a:gd name="connsiteY2" fmla="*/ 626082 h 743807"/>
                <a:gd name="connsiteX3" fmla="*/ 395984 w 679593"/>
                <a:gd name="connsiteY3" fmla="*/ 674242 h 743807"/>
                <a:gd name="connsiteX4" fmla="*/ 395984 w 679593"/>
                <a:gd name="connsiteY4" fmla="*/ 738456 h 743807"/>
                <a:gd name="connsiteX5" fmla="*/ 240801 w 679593"/>
                <a:gd name="connsiteY5" fmla="*/ 743807 h 743807"/>
                <a:gd name="connsiteX6" fmla="*/ 235450 w 679593"/>
                <a:gd name="connsiteY6" fmla="*/ 706349 h 743807"/>
                <a:gd name="connsiteX7" fmla="*/ 16054 w 679593"/>
                <a:gd name="connsiteY7" fmla="*/ 642135 h 743807"/>
                <a:gd name="connsiteX8" fmla="*/ 0 w 679593"/>
                <a:gd name="connsiteY8" fmla="*/ 326419 h 743807"/>
                <a:gd name="connsiteX0" fmla="*/ 0 w 695647"/>
                <a:gd name="connsiteY0" fmla="*/ 10703 h 743807"/>
                <a:gd name="connsiteX1" fmla="*/ 695647 w 695647"/>
                <a:gd name="connsiteY1" fmla="*/ 0 h 743807"/>
                <a:gd name="connsiteX2" fmla="*/ 674243 w 695647"/>
                <a:gd name="connsiteY2" fmla="*/ 626082 h 743807"/>
                <a:gd name="connsiteX3" fmla="*/ 412038 w 695647"/>
                <a:gd name="connsiteY3" fmla="*/ 674242 h 743807"/>
                <a:gd name="connsiteX4" fmla="*/ 412038 w 695647"/>
                <a:gd name="connsiteY4" fmla="*/ 738456 h 743807"/>
                <a:gd name="connsiteX5" fmla="*/ 256855 w 695647"/>
                <a:gd name="connsiteY5" fmla="*/ 743807 h 743807"/>
                <a:gd name="connsiteX6" fmla="*/ 251504 w 695647"/>
                <a:gd name="connsiteY6" fmla="*/ 706349 h 743807"/>
                <a:gd name="connsiteX7" fmla="*/ 32108 w 695647"/>
                <a:gd name="connsiteY7" fmla="*/ 642135 h 743807"/>
                <a:gd name="connsiteX8" fmla="*/ 0 w 695647"/>
                <a:gd name="connsiteY8" fmla="*/ 10703 h 743807"/>
                <a:gd name="connsiteX0" fmla="*/ 0 w 690296"/>
                <a:gd name="connsiteY0" fmla="*/ 1 h 743807"/>
                <a:gd name="connsiteX1" fmla="*/ 690296 w 690296"/>
                <a:gd name="connsiteY1" fmla="*/ 0 h 743807"/>
                <a:gd name="connsiteX2" fmla="*/ 668892 w 690296"/>
                <a:gd name="connsiteY2" fmla="*/ 626082 h 743807"/>
                <a:gd name="connsiteX3" fmla="*/ 406687 w 690296"/>
                <a:gd name="connsiteY3" fmla="*/ 674242 h 743807"/>
                <a:gd name="connsiteX4" fmla="*/ 406687 w 690296"/>
                <a:gd name="connsiteY4" fmla="*/ 738456 h 743807"/>
                <a:gd name="connsiteX5" fmla="*/ 251504 w 690296"/>
                <a:gd name="connsiteY5" fmla="*/ 743807 h 743807"/>
                <a:gd name="connsiteX6" fmla="*/ 246153 w 690296"/>
                <a:gd name="connsiteY6" fmla="*/ 706349 h 743807"/>
                <a:gd name="connsiteX7" fmla="*/ 26757 w 690296"/>
                <a:gd name="connsiteY7" fmla="*/ 642135 h 743807"/>
                <a:gd name="connsiteX8" fmla="*/ 0 w 690296"/>
                <a:gd name="connsiteY8" fmla="*/ 1 h 743807"/>
                <a:gd name="connsiteX0" fmla="*/ 0 w 700701"/>
                <a:gd name="connsiteY0" fmla="*/ 3268 h 743807"/>
                <a:gd name="connsiteX1" fmla="*/ 700701 w 700701"/>
                <a:gd name="connsiteY1" fmla="*/ 0 h 743807"/>
                <a:gd name="connsiteX2" fmla="*/ 679297 w 700701"/>
                <a:gd name="connsiteY2" fmla="*/ 626082 h 743807"/>
                <a:gd name="connsiteX3" fmla="*/ 417092 w 700701"/>
                <a:gd name="connsiteY3" fmla="*/ 674242 h 743807"/>
                <a:gd name="connsiteX4" fmla="*/ 417092 w 700701"/>
                <a:gd name="connsiteY4" fmla="*/ 738456 h 743807"/>
                <a:gd name="connsiteX5" fmla="*/ 261909 w 700701"/>
                <a:gd name="connsiteY5" fmla="*/ 743807 h 743807"/>
                <a:gd name="connsiteX6" fmla="*/ 256558 w 700701"/>
                <a:gd name="connsiteY6" fmla="*/ 706349 h 743807"/>
                <a:gd name="connsiteX7" fmla="*/ 37162 w 700701"/>
                <a:gd name="connsiteY7" fmla="*/ 642135 h 743807"/>
                <a:gd name="connsiteX8" fmla="*/ 0 w 700701"/>
                <a:gd name="connsiteY8" fmla="*/ 3268 h 743807"/>
                <a:gd name="connsiteX0" fmla="*/ 0 w 700701"/>
                <a:gd name="connsiteY0" fmla="*/ 3268 h 743807"/>
                <a:gd name="connsiteX1" fmla="*/ 700701 w 700701"/>
                <a:gd name="connsiteY1" fmla="*/ 0 h 743807"/>
                <a:gd name="connsiteX2" fmla="*/ 679297 w 700701"/>
                <a:gd name="connsiteY2" fmla="*/ 626082 h 743807"/>
                <a:gd name="connsiteX3" fmla="*/ 417092 w 700701"/>
                <a:gd name="connsiteY3" fmla="*/ 674242 h 743807"/>
                <a:gd name="connsiteX4" fmla="*/ 417092 w 700701"/>
                <a:gd name="connsiteY4" fmla="*/ 738456 h 743807"/>
                <a:gd name="connsiteX5" fmla="*/ 261909 w 700701"/>
                <a:gd name="connsiteY5" fmla="*/ 743807 h 743807"/>
                <a:gd name="connsiteX6" fmla="*/ 256558 w 700701"/>
                <a:gd name="connsiteY6" fmla="*/ 706349 h 743807"/>
                <a:gd name="connsiteX7" fmla="*/ 26756 w 700701"/>
                <a:gd name="connsiteY7" fmla="*/ 655200 h 743807"/>
                <a:gd name="connsiteX8" fmla="*/ 0 w 700701"/>
                <a:gd name="connsiteY8" fmla="*/ 3268 h 743807"/>
                <a:gd name="connsiteX0" fmla="*/ 0 w 700701"/>
                <a:gd name="connsiteY0" fmla="*/ 3268 h 743807"/>
                <a:gd name="connsiteX1" fmla="*/ 700701 w 700701"/>
                <a:gd name="connsiteY1" fmla="*/ 0 h 743807"/>
                <a:gd name="connsiteX2" fmla="*/ 679297 w 700701"/>
                <a:gd name="connsiteY2" fmla="*/ 626082 h 743807"/>
                <a:gd name="connsiteX3" fmla="*/ 417092 w 700701"/>
                <a:gd name="connsiteY3" fmla="*/ 674242 h 743807"/>
                <a:gd name="connsiteX4" fmla="*/ 417092 w 700701"/>
                <a:gd name="connsiteY4" fmla="*/ 738456 h 743807"/>
                <a:gd name="connsiteX5" fmla="*/ 261909 w 700701"/>
                <a:gd name="connsiteY5" fmla="*/ 743807 h 743807"/>
                <a:gd name="connsiteX6" fmla="*/ 242683 w 700701"/>
                <a:gd name="connsiteY6" fmla="*/ 712881 h 743807"/>
                <a:gd name="connsiteX7" fmla="*/ 26756 w 700701"/>
                <a:gd name="connsiteY7" fmla="*/ 655200 h 743807"/>
                <a:gd name="connsiteX8" fmla="*/ 0 w 700701"/>
                <a:gd name="connsiteY8" fmla="*/ 3268 h 743807"/>
                <a:gd name="connsiteX0" fmla="*/ 0 w 700701"/>
                <a:gd name="connsiteY0" fmla="*/ 3268 h 750340"/>
                <a:gd name="connsiteX1" fmla="*/ 700701 w 700701"/>
                <a:gd name="connsiteY1" fmla="*/ 0 h 750340"/>
                <a:gd name="connsiteX2" fmla="*/ 679297 w 700701"/>
                <a:gd name="connsiteY2" fmla="*/ 626082 h 750340"/>
                <a:gd name="connsiteX3" fmla="*/ 417092 w 700701"/>
                <a:gd name="connsiteY3" fmla="*/ 674242 h 750340"/>
                <a:gd name="connsiteX4" fmla="*/ 417092 w 700701"/>
                <a:gd name="connsiteY4" fmla="*/ 738456 h 750340"/>
                <a:gd name="connsiteX5" fmla="*/ 244565 w 700701"/>
                <a:gd name="connsiteY5" fmla="*/ 750340 h 750340"/>
                <a:gd name="connsiteX6" fmla="*/ 242683 w 700701"/>
                <a:gd name="connsiteY6" fmla="*/ 712881 h 750340"/>
                <a:gd name="connsiteX7" fmla="*/ 26756 w 700701"/>
                <a:gd name="connsiteY7" fmla="*/ 655200 h 750340"/>
                <a:gd name="connsiteX8" fmla="*/ 0 w 700701"/>
                <a:gd name="connsiteY8" fmla="*/ 3268 h 750340"/>
                <a:gd name="connsiteX0" fmla="*/ 0 w 700701"/>
                <a:gd name="connsiteY0" fmla="*/ 3268 h 750340"/>
                <a:gd name="connsiteX1" fmla="*/ 700701 w 700701"/>
                <a:gd name="connsiteY1" fmla="*/ 0 h 750340"/>
                <a:gd name="connsiteX2" fmla="*/ 679297 w 700701"/>
                <a:gd name="connsiteY2" fmla="*/ 626082 h 750340"/>
                <a:gd name="connsiteX3" fmla="*/ 424029 w 700701"/>
                <a:gd name="connsiteY3" fmla="*/ 700371 h 750340"/>
                <a:gd name="connsiteX4" fmla="*/ 417092 w 700701"/>
                <a:gd name="connsiteY4" fmla="*/ 738456 h 750340"/>
                <a:gd name="connsiteX5" fmla="*/ 244565 w 700701"/>
                <a:gd name="connsiteY5" fmla="*/ 750340 h 750340"/>
                <a:gd name="connsiteX6" fmla="*/ 242683 w 700701"/>
                <a:gd name="connsiteY6" fmla="*/ 712881 h 750340"/>
                <a:gd name="connsiteX7" fmla="*/ 26756 w 700701"/>
                <a:gd name="connsiteY7" fmla="*/ 655200 h 750340"/>
                <a:gd name="connsiteX8" fmla="*/ 0 w 700701"/>
                <a:gd name="connsiteY8" fmla="*/ 3268 h 750340"/>
                <a:gd name="connsiteX0" fmla="*/ 0 w 700701"/>
                <a:gd name="connsiteY0" fmla="*/ 3268 h 750340"/>
                <a:gd name="connsiteX1" fmla="*/ 700701 w 700701"/>
                <a:gd name="connsiteY1" fmla="*/ 0 h 750340"/>
                <a:gd name="connsiteX2" fmla="*/ 693172 w 700701"/>
                <a:gd name="connsiteY2" fmla="*/ 648945 h 750340"/>
                <a:gd name="connsiteX3" fmla="*/ 424029 w 700701"/>
                <a:gd name="connsiteY3" fmla="*/ 700371 h 750340"/>
                <a:gd name="connsiteX4" fmla="*/ 417092 w 700701"/>
                <a:gd name="connsiteY4" fmla="*/ 738456 h 750340"/>
                <a:gd name="connsiteX5" fmla="*/ 244565 w 700701"/>
                <a:gd name="connsiteY5" fmla="*/ 750340 h 750340"/>
                <a:gd name="connsiteX6" fmla="*/ 242683 w 700701"/>
                <a:gd name="connsiteY6" fmla="*/ 712881 h 750340"/>
                <a:gd name="connsiteX7" fmla="*/ 26756 w 700701"/>
                <a:gd name="connsiteY7" fmla="*/ 655200 h 750340"/>
                <a:gd name="connsiteX8" fmla="*/ 0 w 700701"/>
                <a:gd name="connsiteY8" fmla="*/ 3268 h 750340"/>
                <a:gd name="connsiteX0" fmla="*/ 0 w 700701"/>
                <a:gd name="connsiteY0" fmla="*/ 3268 h 758054"/>
                <a:gd name="connsiteX1" fmla="*/ 700701 w 700701"/>
                <a:gd name="connsiteY1" fmla="*/ 0 h 758054"/>
                <a:gd name="connsiteX2" fmla="*/ 693172 w 700701"/>
                <a:gd name="connsiteY2" fmla="*/ 648945 h 758054"/>
                <a:gd name="connsiteX3" fmla="*/ 424029 w 700701"/>
                <a:gd name="connsiteY3" fmla="*/ 700371 h 758054"/>
                <a:gd name="connsiteX4" fmla="*/ 420561 w 700701"/>
                <a:gd name="connsiteY4" fmla="*/ 758054 h 758054"/>
                <a:gd name="connsiteX5" fmla="*/ 244565 w 700701"/>
                <a:gd name="connsiteY5" fmla="*/ 750340 h 758054"/>
                <a:gd name="connsiteX6" fmla="*/ 242683 w 700701"/>
                <a:gd name="connsiteY6" fmla="*/ 712881 h 758054"/>
                <a:gd name="connsiteX7" fmla="*/ 26756 w 700701"/>
                <a:gd name="connsiteY7" fmla="*/ 655200 h 758054"/>
                <a:gd name="connsiteX8" fmla="*/ 0 w 700701"/>
                <a:gd name="connsiteY8" fmla="*/ 3268 h 758054"/>
                <a:gd name="connsiteX0" fmla="*/ 0 w 700701"/>
                <a:gd name="connsiteY0" fmla="*/ 676948 h 1431734"/>
                <a:gd name="connsiteX1" fmla="*/ 700701 w 700701"/>
                <a:gd name="connsiteY1" fmla="*/ 0 h 1431734"/>
                <a:gd name="connsiteX2" fmla="*/ 693172 w 700701"/>
                <a:gd name="connsiteY2" fmla="*/ 1322625 h 1431734"/>
                <a:gd name="connsiteX3" fmla="*/ 424029 w 700701"/>
                <a:gd name="connsiteY3" fmla="*/ 1374051 h 1431734"/>
                <a:gd name="connsiteX4" fmla="*/ 420561 w 700701"/>
                <a:gd name="connsiteY4" fmla="*/ 1431734 h 1431734"/>
                <a:gd name="connsiteX5" fmla="*/ 244565 w 700701"/>
                <a:gd name="connsiteY5" fmla="*/ 1424020 h 1431734"/>
                <a:gd name="connsiteX6" fmla="*/ 242683 w 700701"/>
                <a:gd name="connsiteY6" fmla="*/ 1386561 h 1431734"/>
                <a:gd name="connsiteX7" fmla="*/ 26756 w 700701"/>
                <a:gd name="connsiteY7" fmla="*/ 1328880 h 1431734"/>
                <a:gd name="connsiteX8" fmla="*/ 0 w 700701"/>
                <a:gd name="connsiteY8" fmla="*/ 676948 h 1431734"/>
                <a:gd name="connsiteX0" fmla="*/ 0 w 711554"/>
                <a:gd name="connsiteY0" fmla="*/ 10178 h 1431734"/>
                <a:gd name="connsiteX1" fmla="*/ 711554 w 711554"/>
                <a:gd name="connsiteY1" fmla="*/ 0 h 1431734"/>
                <a:gd name="connsiteX2" fmla="*/ 704025 w 711554"/>
                <a:gd name="connsiteY2" fmla="*/ 1322625 h 1431734"/>
                <a:gd name="connsiteX3" fmla="*/ 434882 w 711554"/>
                <a:gd name="connsiteY3" fmla="*/ 1374051 h 1431734"/>
                <a:gd name="connsiteX4" fmla="*/ 431414 w 711554"/>
                <a:gd name="connsiteY4" fmla="*/ 1431734 h 1431734"/>
                <a:gd name="connsiteX5" fmla="*/ 255418 w 711554"/>
                <a:gd name="connsiteY5" fmla="*/ 1424020 h 1431734"/>
                <a:gd name="connsiteX6" fmla="*/ 253536 w 711554"/>
                <a:gd name="connsiteY6" fmla="*/ 1386561 h 1431734"/>
                <a:gd name="connsiteX7" fmla="*/ 37609 w 711554"/>
                <a:gd name="connsiteY7" fmla="*/ 1328880 h 1431734"/>
                <a:gd name="connsiteX8" fmla="*/ 0 w 711554"/>
                <a:gd name="connsiteY8" fmla="*/ 10178 h 1431734"/>
                <a:gd name="connsiteX0" fmla="*/ 0 w 711554"/>
                <a:gd name="connsiteY0" fmla="*/ 10178 h 1431734"/>
                <a:gd name="connsiteX1" fmla="*/ 711554 w 711554"/>
                <a:gd name="connsiteY1" fmla="*/ 0 h 1431734"/>
                <a:gd name="connsiteX2" fmla="*/ 704025 w 711554"/>
                <a:gd name="connsiteY2" fmla="*/ 1322625 h 1431734"/>
                <a:gd name="connsiteX3" fmla="*/ 434882 w 711554"/>
                <a:gd name="connsiteY3" fmla="*/ 1374051 h 1431734"/>
                <a:gd name="connsiteX4" fmla="*/ 431414 w 711554"/>
                <a:gd name="connsiteY4" fmla="*/ 1431734 h 1431734"/>
                <a:gd name="connsiteX5" fmla="*/ 255418 w 711554"/>
                <a:gd name="connsiteY5" fmla="*/ 1424020 h 1431734"/>
                <a:gd name="connsiteX6" fmla="*/ 253536 w 711554"/>
                <a:gd name="connsiteY6" fmla="*/ 1386561 h 1431734"/>
                <a:gd name="connsiteX7" fmla="*/ 23139 w 711554"/>
                <a:gd name="connsiteY7" fmla="*/ 1328880 h 1431734"/>
                <a:gd name="connsiteX8" fmla="*/ 0 w 711554"/>
                <a:gd name="connsiteY8" fmla="*/ 10178 h 143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554" h="1431734">
                  <a:moveTo>
                    <a:pt x="0" y="10178"/>
                  </a:moveTo>
                  <a:lnTo>
                    <a:pt x="711554" y="0"/>
                  </a:lnTo>
                  <a:cubicBezTo>
                    <a:pt x="709770" y="98104"/>
                    <a:pt x="705809" y="1224521"/>
                    <a:pt x="704025" y="1322625"/>
                  </a:cubicBezTo>
                  <a:lnTo>
                    <a:pt x="434882" y="1374051"/>
                  </a:lnTo>
                  <a:lnTo>
                    <a:pt x="431414" y="1431734"/>
                  </a:lnTo>
                  <a:lnTo>
                    <a:pt x="255418" y="1424020"/>
                  </a:lnTo>
                  <a:cubicBezTo>
                    <a:pt x="254791" y="1411534"/>
                    <a:pt x="254163" y="1399047"/>
                    <a:pt x="253536" y="1386561"/>
                  </a:cubicBezTo>
                  <a:lnTo>
                    <a:pt x="23139" y="1328880"/>
                  </a:lnTo>
                  <a:lnTo>
                    <a:pt x="0" y="10178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ysClr val="windowText" lastClr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en-US" sz="1100"/>
            </a:p>
          </p:txBody>
        </p:sp>
        <p:sp>
          <p:nvSpPr>
            <p:cNvPr id="15" name="Forme libre 14"/>
            <p:cNvSpPr/>
            <p:nvPr/>
          </p:nvSpPr>
          <p:spPr>
            <a:xfrm flipH="1" flipV="1">
              <a:off x="9017231" y="-57470"/>
              <a:ext cx="1151241" cy="1312800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  <a:gd name="connsiteX0" fmla="*/ 311580 w 870388"/>
                <a:gd name="connsiteY0" fmla="*/ 0 h 1218332"/>
                <a:gd name="connsiteX1" fmla="*/ 311580 w 870388"/>
                <a:gd name="connsiteY1" fmla="*/ 1059041 h 1218332"/>
                <a:gd name="connsiteX2" fmla="*/ 178230 w 870388"/>
                <a:gd name="connsiteY2" fmla="*/ 1090791 h 1218332"/>
                <a:gd name="connsiteX3" fmla="*/ 430 w 870388"/>
                <a:gd name="connsiteY3" fmla="*/ 1141591 h 1218332"/>
                <a:gd name="connsiteX4" fmla="*/ 133780 w 870388"/>
                <a:gd name="connsiteY4" fmla="*/ 1192391 h 1218332"/>
                <a:gd name="connsiteX5" fmla="*/ 305230 w 870388"/>
                <a:gd name="connsiteY5" fmla="*/ 1205091 h 1218332"/>
                <a:gd name="connsiteX6" fmla="*/ 514780 w 870388"/>
                <a:gd name="connsiteY6" fmla="*/ 1217791 h 1218332"/>
                <a:gd name="connsiteX7" fmla="*/ 717980 w 870388"/>
                <a:gd name="connsiteY7" fmla="*/ 1186041 h 1218332"/>
                <a:gd name="connsiteX8" fmla="*/ 870380 w 870388"/>
                <a:gd name="connsiteY8" fmla="*/ 1122541 h 1218332"/>
                <a:gd name="connsiteX9" fmla="*/ 711629 w 870388"/>
                <a:gd name="connsiteY9" fmla="*/ 1078091 h 1218332"/>
                <a:gd name="connsiteX10" fmla="*/ 540180 w 870388"/>
                <a:gd name="connsiteY10" fmla="*/ 1059041 h 1218332"/>
                <a:gd name="connsiteX11" fmla="*/ 552880 w 870388"/>
                <a:gd name="connsiteY11" fmla="*/ 557391 h 1218332"/>
                <a:gd name="connsiteX12" fmla="*/ 311580 w 870388"/>
                <a:gd name="connsiteY12" fmla="*/ 0 h 1218332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299578 w 870388"/>
                <a:gd name="connsiteY0" fmla="*/ 0 h 1687737"/>
                <a:gd name="connsiteX1" fmla="*/ 311580 w 870388"/>
                <a:gd name="connsiteY1" fmla="*/ 1528446 h 1687737"/>
                <a:gd name="connsiteX2" fmla="*/ 178230 w 870388"/>
                <a:gd name="connsiteY2" fmla="*/ 1560196 h 1687737"/>
                <a:gd name="connsiteX3" fmla="*/ 430 w 870388"/>
                <a:gd name="connsiteY3" fmla="*/ 1610996 h 1687737"/>
                <a:gd name="connsiteX4" fmla="*/ 133780 w 870388"/>
                <a:gd name="connsiteY4" fmla="*/ 1661796 h 1687737"/>
                <a:gd name="connsiteX5" fmla="*/ 305230 w 870388"/>
                <a:gd name="connsiteY5" fmla="*/ 1674496 h 1687737"/>
                <a:gd name="connsiteX6" fmla="*/ 514780 w 870388"/>
                <a:gd name="connsiteY6" fmla="*/ 1687196 h 1687737"/>
                <a:gd name="connsiteX7" fmla="*/ 717980 w 870388"/>
                <a:gd name="connsiteY7" fmla="*/ 1655446 h 1687737"/>
                <a:gd name="connsiteX8" fmla="*/ 870380 w 870388"/>
                <a:gd name="connsiteY8" fmla="*/ 1591946 h 1687737"/>
                <a:gd name="connsiteX9" fmla="*/ 711629 w 870388"/>
                <a:gd name="connsiteY9" fmla="*/ 1547496 h 1687737"/>
                <a:gd name="connsiteX10" fmla="*/ 540180 w 870388"/>
                <a:gd name="connsiteY10" fmla="*/ 1528446 h 1687737"/>
                <a:gd name="connsiteX11" fmla="*/ 528876 w 870388"/>
                <a:gd name="connsiteY11" fmla="*/ 455347 h 1687737"/>
                <a:gd name="connsiteX12" fmla="*/ 299578 w 870388"/>
                <a:gd name="connsiteY12" fmla="*/ 0 h 1687737"/>
                <a:gd name="connsiteX0" fmla="*/ 299578 w 870388"/>
                <a:gd name="connsiteY0" fmla="*/ 0 h 1687737"/>
                <a:gd name="connsiteX1" fmla="*/ 311580 w 870388"/>
                <a:gd name="connsiteY1" fmla="*/ 1528446 h 1687737"/>
                <a:gd name="connsiteX2" fmla="*/ 178230 w 870388"/>
                <a:gd name="connsiteY2" fmla="*/ 1560196 h 1687737"/>
                <a:gd name="connsiteX3" fmla="*/ 430 w 870388"/>
                <a:gd name="connsiteY3" fmla="*/ 1610996 h 1687737"/>
                <a:gd name="connsiteX4" fmla="*/ 133780 w 870388"/>
                <a:gd name="connsiteY4" fmla="*/ 1661796 h 1687737"/>
                <a:gd name="connsiteX5" fmla="*/ 305230 w 870388"/>
                <a:gd name="connsiteY5" fmla="*/ 1674496 h 1687737"/>
                <a:gd name="connsiteX6" fmla="*/ 514780 w 870388"/>
                <a:gd name="connsiteY6" fmla="*/ 1687196 h 1687737"/>
                <a:gd name="connsiteX7" fmla="*/ 717980 w 870388"/>
                <a:gd name="connsiteY7" fmla="*/ 1655446 h 1687737"/>
                <a:gd name="connsiteX8" fmla="*/ 870380 w 870388"/>
                <a:gd name="connsiteY8" fmla="*/ 1591946 h 1687737"/>
                <a:gd name="connsiteX9" fmla="*/ 711629 w 870388"/>
                <a:gd name="connsiteY9" fmla="*/ 1547496 h 1687737"/>
                <a:gd name="connsiteX10" fmla="*/ 540180 w 870388"/>
                <a:gd name="connsiteY10" fmla="*/ 1528446 h 1687737"/>
                <a:gd name="connsiteX11" fmla="*/ 516874 w 870388"/>
                <a:gd name="connsiteY11" fmla="*/ 6351 h 1687737"/>
                <a:gd name="connsiteX12" fmla="*/ 299578 w 870388"/>
                <a:gd name="connsiteY12" fmla="*/ 0 h 168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388" h="1687737">
                  <a:moveTo>
                    <a:pt x="299578" y="0"/>
                  </a:moveTo>
                  <a:cubicBezTo>
                    <a:pt x="303811" y="483658"/>
                    <a:pt x="309463" y="1371813"/>
                    <a:pt x="311580" y="1528446"/>
                  </a:cubicBezTo>
                  <a:cubicBezTo>
                    <a:pt x="148597" y="1539029"/>
                    <a:pt x="230088" y="1546438"/>
                    <a:pt x="178230" y="1560196"/>
                  </a:cubicBezTo>
                  <a:cubicBezTo>
                    <a:pt x="126372" y="1573954"/>
                    <a:pt x="7838" y="1594063"/>
                    <a:pt x="430" y="1610996"/>
                  </a:cubicBezTo>
                  <a:cubicBezTo>
                    <a:pt x="-6978" y="1627929"/>
                    <a:pt x="82980" y="1651213"/>
                    <a:pt x="133780" y="1661796"/>
                  </a:cubicBezTo>
                  <a:cubicBezTo>
                    <a:pt x="184580" y="1672379"/>
                    <a:pt x="241730" y="1670263"/>
                    <a:pt x="305230" y="1674496"/>
                  </a:cubicBezTo>
                  <a:cubicBezTo>
                    <a:pt x="368730" y="1678729"/>
                    <a:pt x="445988" y="1690371"/>
                    <a:pt x="514780" y="1687196"/>
                  </a:cubicBezTo>
                  <a:cubicBezTo>
                    <a:pt x="583572" y="1684021"/>
                    <a:pt x="658713" y="1671321"/>
                    <a:pt x="717980" y="1655446"/>
                  </a:cubicBezTo>
                  <a:cubicBezTo>
                    <a:pt x="777247" y="1639571"/>
                    <a:pt x="871438" y="1609937"/>
                    <a:pt x="870380" y="1591946"/>
                  </a:cubicBezTo>
                  <a:cubicBezTo>
                    <a:pt x="869322" y="1573955"/>
                    <a:pt x="766662" y="1558079"/>
                    <a:pt x="711629" y="1547496"/>
                  </a:cubicBezTo>
                  <a:cubicBezTo>
                    <a:pt x="656596" y="1536913"/>
                    <a:pt x="713747" y="1551729"/>
                    <a:pt x="540180" y="1528446"/>
                  </a:cubicBezTo>
                  <a:cubicBezTo>
                    <a:pt x="544413" y="1402504"/>
                    <a:pt x="515477" y="458416"/>
                    <a:pt x="516874" y="6351"/>
                  </a:cubicBezTo>
                  <a:cubicBezTo>
                    <a:pt x="275574" y="20109"/>
                    <a:pt x="530295" y="11642"/>
                    <a:pt x="299578" y="0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6" name="Groupe 15"/>
            <p:cNvGrpSpPr/>
            <p:nvPr/>
          </p:nvGrpSpPr>
          <p:grpSpPr>
            <a:xfrm>
              <a:off x="8858481" y="1260155"/>
              <a:ext cx="1555750" cy="3052550"/>
              <a:chOff x="8858481" y="1260155"/>
              <a:chExt cx="1555750" cy="3052550"/>
            </a:xfrm>
          </p:grpSpPr>
          <p:sp>
            <p:nvSpPr>
              <p:cNvPr id="17" name="Forme libre 16"/>
              <p:cNvSpPr/>
              <p:nvPr/>
            </p:nvSpPr>
            <p:spPr>
              <a:xfrm flipH="1" flipV="1">
                <a:off x="8858481" y="1260155"/>
                <a:ext cx="1555750" cy="2013826"/>
              </a:xfrm>
              <a:custGeom>
                <a:avLst/>
                <a:gdLst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95262"/>
                  <a:gd name="connsiteX1" fmla="*/ 315327 w 1182532"/>
                  <a:gd name="connsiteY1" fmla="*/ 266337 h 3095262"/>
                  <a:gd name="connsiteX2" fmla="*/ 496302 w 1182532"/>
                  <a:gd name="connsiteY2" fmla="*/ 180612 h 3095262"/>
                  <a:gd name="connsiteX3" fmla="*/ 524877 w 1182532"/>
                  <a:gd name="connsiteY3" fmla="*/ 18687 h 3095262"/>
                  <a:gd name="connsiteX4" fmla="*/ 667752 w 1182532"/>
                  <a:gd name="connsiteY4" fmla="*/ 18687 h 3095262"/>
                  <a:gd name="connsiteX5" fmla="*/ 680452 w 1182532"/>
                  <a:gd name="connsiteY5" fmla="*/ 155212 h 3095262"/>
                  <a:gd name="connsiteX6" fmla="*/ 829677 w 1182532"/>
                  <a:gd name="connsiteY6" fmla="*/ 247287 h 3095262"/>
                  <a:gd name="connsiteX7" fmla="*/ 848727 w 1182532"/>
                  <a:gd name="connsiteY7" fmla="*/ 2933337 h 3095262"/>
                  <a:gd name="connsiteX8" fmla="*/ 1067802 w 1182532"/>
                  <a:gd name="connsiteY8" fmla="*/ 2952387 h 3095262"/>
                  <a:gd name="connsiteX9" fmla="*/ 1182102 w 1182532"/>
                  <a:gd name="connsiteY9" fmla="*/ 3000012 h 3095262"/>
                  <a:gd name="connsiteX10" fmla="*/ 1029702 w 1182532"/>
                  <a:gd name="connsiteY10" fmla="*/ 3066687 h 3095262"/>
                  <a:gd name="connsiteX11" fmla="*/ 601077 w 1182532"/>
                  <a:gd name="connsiteY11" fmla="*/ 3095262 h 3095262"/>
                  <a:gd name="connsiteX12" fmla="*/ 229602 w 1182532"/>
                  <a:gd name="connsiteY12" fmla="*/ 3066687 h 3095262"/>
                  <a:gd name="connsiteX13" fmla="*/ 1002 w 1182532"/>
                  <a:gd name="connsiteY13" fmla="*/ 3000012 h 3095262"/>
                  <a:gd name="connsiteX14" fmla="*/ 153402 w 1182532"/>
                  <a:gd name="connsiteY14" fmla="*/ 2952387 h 3095262"/>
                  <a:gd name="connsiteX15" fmla="*/ 315327 w 1182532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2968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48998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50903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75383 h 3146833"/>
                  <a:gd name="connsiteX1" fmla="*/ 309010 w 1176215"/>
                  <a:gd name="connsiteY1" fmla="*/ 317908 h 3146833"/>
                  <a:gd name="connsiteX2" fmla="*/ 509035 w 1176215"/>
                  <a:gd name="connsiteY2" fmla="*/ 232183 h 3146833"/>
                  <a:gd name="connsiteX3" fmla="*/ 518560 w 1176215"/>
                  <a:gd name="connsiteY3" fmla="*/ 70258 h 3146833"/>
                  <a:gd name="connsiteX4" fmla="*/ 661435 w 1176215"/>
                  <a:gd name="connsiteY4" fmla="*/ 70258 h 3146833"/>
                  <a:gd name="connsiteX5" fmla="*/ 655085 w 1176215"/>
                  <a:gd name="connsiteY5" fmla="*/ 213133 h 3146833"/>
                  <a:gd name="connsiteX6" fmla="*/ 823360 w 1176215"/>
                  <a:gd name="connsiteY6" fmla="*/ 298858 h 3146833"/>
                  <a:gd name="connsiteX7" fmla="*/ 842410 w 1176215"/>
                  <a:gd name="connsiteY7" fmla="*/ 2984908 h 3146833"/>
                  <a:gd name="connsiteX8" fmla="*/ 1061485 w 1176215"/>
                  <a:gd name="connsiteY8" fmla="*/ 3003958 h 3146833"/>
                  <a:gd name="connsiteX9" fmla="*/ 1175785 w 1176215"/>
                  <a:gd name="connsiteY9" fmla="*/ 3051583 h 3146833"/>
                  <a:gd name="connsiteX10" fmla="*/ 1023385 w 1176215"/>
                  <a:gd name="connsiteY10" fmla="*/ 3118258 h 3146833"/>
                  <a:gd name="connsiteX11" fmla="*/ 594760 w 1176215"/>
                  <a:gd name="connsiteY11" fmla="*/ 3146833 h 3146833"/>
                  <a:gd name="connsiteX12" fmla="*/ 223285 w 1176215"/>
                  <a:gd name="connsiteY12" fmla="*/ 3118258 h 3146833"/>
                  <a:gd name="connsiteX13" fmla="*/ 1035 w 1176215"/>
                  <a:gd name="connsiteY13" fmla="*/ 3070633 h 3146833"/>
                  <a:gd name="connsiteX14" fmla="*/ 147085 w 1176215"/>
                  <a:gd name="connsiteY14" fmla="*/ 3003958 h 3146833"/>
                  <a:gd name="connsiteX15" fmla="*/ 309010 w 1176215"/>
                  <a:gd name="connsiteY15" fmla="*/ 2975383 h 314683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6215" h="3076575">
                    <a:moveTo>
                      <a:pt x="309010" y="2905125"/>
                    </a:moveTo>
                    <a:cubicBezTo>
                      <a:pt x="304248" y="2451100"/>
                      <a:pt x="291548" y="704850"/>
                      <a:pt x="309010" y="247650"/>
                    </a:cubicBezTo>
                    <a:cubicBezTo>
                      <a:pt x="593172" y="101600"/>
                      <a:pt x="328060" y="234950"/>
                      <a:pt x="509035" y="161925"/>
                    </a:cubicBezTo>
                    <a:cubicBezTo>
                      <a:pt x="518560" y="12700"/>
                      <a:pt x="509035" y="71437"/>
                      <a:pt x="518560" y="0"/>
                    </a:cubicBezTo>
                    <a:cubicBezTo>
                      <a:pt x="553485" y="11112"/>
                      <a:pt x="622806" y="2646"/>
                      <a:pt x="661435" y="0"/>
                    </a:cubicBezTo>
                    <a:cubicBezTo>
                      <a:pt x="649264" y="35454"/>
                      <a:pt x="659848" y="22225"/>
                      <a:pt x="655085" y="142875"/>
                    </a:cubicBezTo>
                    <a:cubicBezTo>
                      <a:pt x="828122" y="238125"/>
                      <a:pt x="434423" y="20638"/>
                      <a:pt x="823360" y="228600"/>
                    </a:cubicBezTo>
                    <a:cubicBezTo>
                      <a:pt x="837647" y="684212"/>
                      <a:pt x="850348" y="2444750"/>
                      <a:pt x="842410" y="2914650"/>
                    </a:cubicBezTo>
                    <a:cubicBezTo>
                      <a:pt x="1272622" y="2955925"/>
                      <a:pt x="1005922" y="2922587"/>
                      <a:pt x="1061485" y="2933700"/>
                    </a:cubicBezTo>
                    <a:cubicBezTo>
                      <a:pt x="1117048" y="2944813"/>
                      <a:pt x="1182135" y="2962275"/>
                      <a:pt x="1175785" y="2981325"/>
                    </a:cubicBezTo>
                    <a:cubicBezTo>
                      <a:pt x="1169435" y="3000375"/>
                      <a:pt x="1120223" y="3032125"/>
                      <a:pt x="1023385" y="3048000"/>
                    </a:cubicBezTo>
                    <a:cubicBezTo>
                      <a:pt x="926548" y="3063875"/>
                      <a:pt x="728110" y="3076575"/>
                      <a:pt x="594760" y="3076575"/>
                    </a:cubicBezTo>
                    <a:cubicBezTo>
                      <a:pt x="461410" y="3076575"/>
                      <a:pt x="322239" y="3060700"/>
                      <a:pt x="223285" y="3048000"/>
                    </a:cubicBezTo>
                    <a:cubicBezTo>
                      <a:pt x="124331" y="3035300"/>
                      <a:pt x="13735" y="3019425"/>
                      <a:pt x="1035" y="3000375"/>
                    </a:cubicBezTo>
                    <a:cubicBezTo>
                      <a:pt x="-11665" y="2981325"/>
                      <a:pt x="95756" y="2949575"/>
                      <a:pt x="147085" y="2933700"/>
                    </a:cubicBezTo>
                    <a:cubicBezTo>
                      <a:pt x="198414" y="2917825"/>
                      <a:pt x="66122" y="2959100"/>
                      <a:pt x="309010" y="2905125"/>
                    </a:cubicBez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Forme libre 17"/>
              <p:cNvSpPr/>
              <p:nvPr/>
            </p:nvSpPr>
            <p:spPr>
              <a:xfrm flipH="1" flipV="1">
                <a:off x="9510372" y="3230994"/>
                <a:ext cx="251970" cy="1081711"/>
              </a:xfrm>
              <a:custGeom>
                <a:avLst/>
                <a:gdLst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76200 w 190500"/>
                  <a:gd name="connsiteY6" fmla="*/ 95885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82550 w 190500"/>
                  <a:gd name="connsiteY6" fmla="*/ 100330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0795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2065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700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390650">
                    <a:moveTo>
                      <a:pt x="0" y="1390650"/>
                    </a:moveTo>
                    <a:lnTo>
                      <a:pt x="190500" y="1384300"/>
                    </a:lnTo>
                    <a:lnTo>
                      <a:pt x="171450" y="1054100"/>
                    </a:lnTo>
                    <a:lnTo>
                      <a:pt x="139700" y="1035050"/>
                    </a:lnTo>
                    <a:cubicBezTo>
                      <a:pt x="141817" y="726017"/>
                      <a:pt x="124883" y="410633"/>
                      <a:pt x="127000" y="101600"/>
                    </a:cubicBezTo>
                    <a:lnTo>
                      <a:pt x="69850" y="0"/>
                    </a:lnTo>
                    <a:cubicBezTo>
                      <a:pt x="67733" y="347133"/>
                      <a:pt x="65617" y="694267"/>
                      <a:pt x="63500" y="1041400"/>
                    </a:cubicBezTo>
                    <a:lnTo>
                      <a:pt x="31750" y="1073150"/>
                    </a:lnTo>
                    <a:lnTo>
                      <a:pt x="0" y="1390650"/>
                    </a:lnTo>
                    <a:close/>
                  </a:path>
                </a:pathLst>
              </a:custGeom>
              <a:solidFill>
                <a:schemeClr val="accent3">
                  <a:lumMod val="6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sp>
        <p:nvSpPr>
          <p:cNvPr id="572" name="Rectangle 571"/>
          <p:cNvSpPr/>
          <p:nvPr/>
        </p:nvSpPr>
        <p:spPr>
          <a:xfrm>
            <a:off x="4204537" y="2444165"/>
            <a:ext cx="478699" cy="69941"/>
          </a:xfrm>
          <a:prstGeom prst="rect">
            <a:avLst/>
          </a:prstGeom>
          <a:solidFill>
            <a:srgbClr val="0070C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1100"/>
          </a:p>
        </p:txBody>
      </p:sp>
      <p:sp>
        <p:nvSpPr>
          <p:cNvPr id="574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Study</a:t>
            </a:r>
            <a:r>
              <a:rPr lang="fr-FR" sz="2400" dirty="0" smtClean="0"/>
              <a:t> design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623929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57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Rectangle 570"/>
          <p:cNvSpPr/>
          <p:nvPr/>
        </p:nvSpPr>
        <p:spPr>
          <a:xfrm>
            <a:off x="4204537" y="2444165"/>
            <a:ext cx="478699" cy="69941"/>
          </a:xfrm>
          <a:prstGeom prst="rect">
            <a:avLst/>
          </a:prstGeom>
          <a:solidFill>
            <a:srgbClr val="0070C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1100"/>
          </a:p>
        </p:txBody>
      </p:sp>
      <p:grpSp>
        <p:nvGrpSpPr>
          <p:cNvPr id="572" name="Groupe 571"/>
          <p:cNvGrpSpPr>
            <a:grpSpLocks noChangeAspect="1"/>
          </p:cNvGrpSpPr>
          <p:nvPr/>
        </p:nvGrpSpPr>
        <p:grpSpPr>
          <a:xfrm rot="5400000">
            <a:off x="6510039" y="2187296"/>
            <a:ext cx="283684" cy="609975"/>
            <a:chOff x="7810159" y="-271044"/>
            <a:chExt cx="1563220" cy="3469154"/>
          </a:xfrm>
        </p:grpSpPr>
        <p:sp>
          <p:nvSpPr>
            <p:cNvPr id="577" name="Forme libre 576"/>
            <p:cNvSpPr/>
            <p:nvPr/>
          </p:nvSpPr>
          <p:spPr>
            <a:xfrm flipH="1" flipV="1">
              <a:off x="8016491" y="-271044"/>
              <a:ext cx="1154976" cy="507844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388" h="667291">
                  <a:moveTo>
                    <a:pt x="311580" y="0"/>
                  </a:moveTo>
                  <a:cubicBezTo>
                    <a:pt x="315813" y="483658"/>
                    <a:pt x="309463" y="351367"/>
                    <a:pt x="311580" y="508000"/>
                  </a:cubicBezTo>
                  <a:cubicBezTo>
                    <a:pt x="148597" y="518583"/>
                    <a:pt x="230088" y="525992"/>
                    <a:pt x="178230" y="539750"/>
                  </a:cubicBezTo>
                  <a:cubicBezTo>
                    <a:pt x="126372" y="553508"/>
                    <a:pt x="7838" y="573617"/>
                    <a:pt x="430" y="590550"/>
                  </a:cubicBezTo>
                  <a:cubicBezTo>
                    <a:pt x="-6978" y="607483"/>
                    <a:pt x="82980" y="630767"/>
                    <a:pt x="133780" y="641350"/>
                  </a:cubicBezTo>
                  <a:cubicBezTo>
                    <a:pt x="184580" y="651933"/>
                    <a:pt x="241730" y="649817"/>
                    <a:pt x="305230" y="654050"/>
                  </a:cubicBezTo>
                  <a:cubicBezTo>
                    <a:pt x="368730" y="658283"/>
                    <a:pt x="445988" y="669925"/>
                    <a:pt x="514780" y="666750"/>
                  </a:cubicBezTo>
                  <a:cubicBezTo>
                    <a:pt x="583572" y="663575"/>
                    <a:pt x="658713" y="650875"/>
                    <a:pt x="717980" y="635000"/>
                  </a:cubicBezTo>
                  <a:cubicBezTo>
                    <a:pt x="777247" y="619125"/>
                    <a:pt x="871438" y="589491"/>
                    <a:pt x="870380" y="571500"/>
                  </a:cubicBezTo>
                  <a:cubicBezTo>
                    <a:pt x="869322" y="553509"/>
                    <a:pt x="766662" y="537633"/>
                    <a:pt x="711629" y="527050"/>
                  </a:cubicBezTo>
                  <a:cubicBezTo>
                    <a:pt x="656596" y="516467"/>
                    <a:pt x="713747" y="531283"/>
                    <a:pt x="540180" y="508000"/>
                  </a:cubicBezTo>
                  <a:cubicBezTo>
                    <a:pt x="544413" y="382058"/>
                    <a:pt x="527480" y="519642"/>
                    <a:pt x="552880" y="6350"/>
                  </a:cubicBezTo>
                  <a:cubicBezTo>
                    <a:pt x="311580" y="20108"/>
                    <a:pt x="542297" y="11642"/>
                    <a:pt x="311580" y="0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8" name="Forme libre 577"/>
            <p:cNvSpPr/>
            <p:nvPr/>
          </p:nvSpPr>
          <p:spPr>
            <a:xfrm flipH="1" flipV="1">
              <a:off x="7810159" y="205325"/>
              <a:ext cx="1563220" cy="1972738"/>
            </a:xfrm>
            <a:custGeom>
              <a:avLst/>
              <a:gdLst>
                <a:gd name="connsiteX0" fmla="*/ 315327 w 1182552"/>
                <a:gd name="connsiteY0" fmla="*/ 2924193 h 3136603"/>
                <a:gd name="connsiteX1" fmla="*/ 315327 w 1182552"/>
                <a:gd name="connsiteY1" fmla="*/ 266718 h 3136603"/>
                <a:gd name="connsiteX2" fmla="*/ 496302 w 1182552"/>
                <a:gd name="connsiteY2" fmla="*/ 180993 h 3136603"/>
                <a:gd name="connsiteX3" fmla="*/ 524877 w 1182552"/>
                <a:gd name="connsiteY3" fmla="*/ 19068 h 3136603"/>
                <a:gd name="connsiteX4" fmla="*/ 667752 w 1182552"/>
                <a:gd name="connsiteY4" fmla="*/ 19068 h 3136603"/>
                <a:gd name="connsiteX5" fmla="*/ 648702 w 1182552"/>
                <a:gd name="connsiteY5" fmla="*/ 161943 h 3136603"/>
                <a:gd name="connsiteX6" fmla="*/ 829677 w 1182552"/>
                <a:gd name="connsiteY6" fmla="*/ 247668 h 3136603"/>
                <a:gd name="connsiteX7" fmla="*/ 829677 w 1182552"/>
                <a:gd name="connsiteY7" fmla="*/ 2933718 h 3136603"/>
                <a:gd name="connsiteX8" fmla="*/ 1067802 w 1182552"/>
                <a:gd name="connsiteY8" fmla="*/ 2952768 h 3136603"/>
                <a:gd name="connsiteX9" fmla="*/ 1182102 w 1182552"/>
                <a:gd name="connsiteY9" fmla="*/ 3000393 h 3136603"/>
                <a:gd name="connsiteX10" fmla="*/ 1029702 w 1182552"/>
                <a:gd name="connsiteY10" fmla="*/ 3067068 h 3136603"/>
                <a:gd name="connsiteX11" fmla="*/ 229602 w 1182552"/>
                <a:gd name="connsiteY11" fmla="*/ 3067068 h 3136603"/>
                <a:gd name="connsiteX12" fmla="*/ 1002 w 1182552"/>
                <a:gd name="connsiteY12" fmla="*/ 3000393 h 3136603"/>
                <a:gd name="connsiteX13" fmla="*/ 153402 w 1182552"/>
                <a:gd name="connsiteY13" fmla="*/ 2952768 h 3136603"/>
                <a:gd name="connsiteX14" fmla="*/ 315327 w 1182552"/>
                <a:gd name="connsiteY14" fmla="*/ 2924193 h 3136603"/>
                <a:gd name="connsiteX0" fmla="*/ 315327 w 1182552"/>
                <a:gd name="connsiteY0" fmla="*/ 2924193 h 3136603"/>
                <a:gd name="connsiteX1" fmla="*/ 315327 w 1182552"/>
                <a:gd name="connsiteY1" fmla="*/ 266718 h 3136603"/>
                <a:gd name="connsiteX2" fmla="*/ 496302 w 1182552"/>
                <a:gd name="connsiteY2" fmla="*/ 180993 h 3136603"/>
                <a:gd name="connsiteX3" fmla="*/ 524877 w 1182552"/>
                <a:gd name="connsiteY3" fmla="*/ 19068 h 3136603"/>
                <a:gd name="connsiteX4" fmla="*/ 667752 w 1182552"/>
                <a:gd name="connsiteY4" fmla="*/ 19068 h 3136603"/>
                <a:gd name="connsiteX5" fmla="*/ 648702 w 1182552"/>
                <a:gd name="connsiteY5" fmla="*/ 161943 h 3136603"/>
                <a:gd name="connsiteX6" fmla="*/ 829677 w 1182552"/>
                <a:gd name="connsiteY6" fmla="*/ 247668 h 3136603"/>
                <a:gd name="connsiteX7" fmla="*/ 829677 w 1182552"/>
                <a:gd name="connsiteY7" fmla="*/ 2933718 h 3136603"/>
                <a:gd name="connsiteX8" fmla="*/ 1067802 w 1182552"/>
                <a:gd name="connsiteY8" fmla="*/ 2952768 h 3136603"/>
                <a:gd name="connsiteX9" fmla="*/ 1182102 w 1182552"/>
                <a:gd name="connsiteY9" fmla="*/ 3000393 h 3136603"/>
                <a:gd name="connsiteX10" fmla="*/ 1029702 w 1182552"/>
                <a:gd name="connsiteY10" fmla="*/ 3067068 h 3136603"/>
                <a:gd name="connsiteX11" fmla="*/ 229602 w 1182552"/>
                <a:gd name="connsiteY11" fmla="*/ 3067068 h 3136603"/>
                <a:gd name="connsiteX12" fmla="*/ 1002 w 1182552"/>
                <a:gd name="connsiteY12" fmla="*/ 3000393 h 3136603"/>
                <a:gd name="connsiteX13" fmla="*/ 153402 w 1182552"/>
                <a:gd name="connsiteY13" fmla="*/ 2952768 h 3136603"/>
                <a:gd name="connsiteX14" fmla="*/ 315327 w 1182552"/>
                <a:gd name="connsiteY14" fmla="*/ 2924193 h 3136603"/>
                <a:gd name="connsiteX0" fmla="*/ 315327 w 1182552"/>
                <a:gd name="connsiteY0" fmla="*/ 2924193 h 3128608"/>
                <a:gd name="connsiteX1" fmla="*/ 315327 w 1182552"/>
                <a:gd name="connsiteY1" fmla="*/ 266718 h 3128608"/>
                <a:gd name="connsiteX2" fmla="*/ 496302 w 1182552"/>
                <a:gd name="connsiteY2" fmla="*/ 180993 h 3128608"/>
                <a:gd name="connsiteX3" fmla="*/ 524877 w 1182552"/>
                <a:gd name="connsiteY3" fmla="*/ 19068 h 3128608"/>
                <a:gd name="connsiteX4" fmla="*/ 667752 w 1182552"/>
                <a:gd name="connsiteY4" fmla="*/ 19068 h 3128608"/>
                <a:gd name="connsiteX5" fmla="*/ 648702 w 1182552"/>
                <a:gd name="connsiteY5" fmla="*/ 161943 h 3128608"/>
                <a:gd name="connsiteX6" fmla="*/ 829677 w 1182552"/>
                <a:gd name="connsiteY6" fmla="*/ 247668 h 3128608"/>
                <a:gd name="connsiteX7" fmla="*/ 829677 w 1182552"/>
                <a:gd name="connsiteY7" fmla="*/ 2933718 h 3128608"/>
                <a:gd name="connsiteX8" fmla="*/ 1067802 w 1182552"/>
                <a:gd name="connsiteY8" fmla="*/ 2952768 h 3128608"/>
                <a:gd name="connsiteX9" fmla="*/ 1182102 w 1182552"/>
                <a:gd name="connsiteY9" fmla="*/ 3000393 h 3128608"/>
                <a:gd name="connsiteX10" fmla="*/ 1029702 w 1182552"/>
                <a:gd name="connsiteY10" fmla="*/ 3067068 h 3128608"/>
                <a:gd name="connsiteX11" fmla="*/ 229602 w 1182552"/>
                <a:gd name="connsiteY11" fmla="*/ 3067068 h 3128608"/>
                <a:gd name="connsiteX12" fmla="*/ 1002 w 1182552"/>
                <a:gd name="connsiteY12" fmla="*/ 3000393 h 3128608"/>
                <a:gd name="connsiteX13" fmla="*/ 153402 w 1182552"/>
                <a:gd name="connsiteY13" fmla="*/ 2952768 h 3128608"/>
                <a:gd name="connsiteX14" fmla="*/ 315327 w 1182552"/>
                <a:gd name="connsiteY14" fmla="*/ 2924193 h 3128608"/>
                <a:gd name="connsiteX0" fmla="*/ 315327 w 1182552"/>
                <a:gd name="connsiteY0" fmla="*/ 2924193 h 3128608"/>
                <a:gd name="connsiteX1" fmla="*/ 315327 w 1182552"/>
                <a:gd name="connsiteY1" fmla="*/ 266718 h 3128608"/>
                <a:gd name="connsiteX2" fmla="*/ 496302 w 1182552"/>
                <a:gd name="connsiteY2" fmla="*/ 180993 h 3128608"/>
                <a:gd name="connsiteX3" fmla="*/ 524877 w 1182552"/>
                <a:gd name="connsiteY3" fmla="*/ 19068 h 3128608"/>
                <a:gd name="connsiteX4" fmla="*/ 667752 w 1182552"/>
                <a:gd name="connsiteY4" fmla="*/ 19068 h 3128608"/>
                <a:gd name="connsiteX5" fmla="*/ 648702 w 1182552"/>
                <a:gd name="connsiteY5" fmla="*/ 161943 h 3128608"/>
                <a:gd name="connsiteX6" fmla="*/ 829677 w 1182552"/>
                <a:gd name="connsiteY6" fmla="*/ 247668 h 3128608"/>
                <a:gd name="connsiteX7" fmla="*/ 829677 w 1182552"/>
                <a:gd name="connsiteY7" fmla="*/ 2933718 h 3128608"/>
                <a:gd name="connsiteX8" fmla="*/ 1067802 w 1182552"/>
                <a:gd name="connsiteY8" fmla="*/ 2952768 h 3128608"/>
                <a:gd name="connsiteX9" fmla="*/ 1182102 w 1182552"/>
                <a:gd name="connsiteY9" fmla="*/ 3000393 h 3128608"/>
                <a:gd name="connsiteX10" fmla="*/ 1029702 w 1182552"/>
                <a:gd name="connsiteY10" fmla="*/ 3067068 h 3128608"/>
                <a:gd name="connsiteX11" fmla="*/ 229602 w 1182552"/>
                <a:gd name="connsiteY11" fmla="*/ 3067068 h 3128608"/>
                <a:gd name="connsiteX12" fmla="*/ 1002 w 1182552"/>
                <a:gd name="connsiteY12" fmla="*/ 3000393 h 3128608"/>
                <a:gd name="connsiteX13" fmla="*/ 153402 w 1182552"/>
                <a:gd name="connsiteY13" fmla="*/ 2952768 h 3128608"/>
                <a:gd name="connsiteX14" fmla="*/ 315327 w 1182552"/>
                <a:gd name="connsiteY14" fmla="*/ 2924193 h 3128608"/>
                <a:gd name="connsiteX0" fmla="*/ 315327 w 1182552"/>
                <a:gd name="connsiteY0" fmla="*/ 2924193 h 3128608"/>
                <a:gd name="connsiteX1" fmla="*/ 315327 w 1182552"/>
                <a:gd name="connsiteY1" fmla="*/ 266718 h 3128608"/>
                <a:gd name="connsiteX2" fmla="*/ 496302 w 1182552"/>
                <a:gd name="connsiteY2" fmla="*/ 180993 h 3128608"/>
                <a:gd name="connsiteX3" fmla="*/ 524877 w 1182552"/>
                <a:gd name="connsiteY3" fmla="*/ 19068 h 3128608"/>
                <a:gd name="connsiteX4" fmla="*/ 667752 w 1182552"/>
                <a:gd name="connsiteY4" fmla="*/ 19068 h 3128608"/>
                <a:gd name="connsiteX5" fmla="*/ 648702 w 1182552"/>
                <a:gd name="connsiteY5" fmla="*/ 161943 h 3128608"/>
                <a:gd name="connsiteX6" fmla="*/ 829677 w 1182552"/>
                <a:gd name="connsiteY6" fmla="*/ 247668 h 3128608"/>
                <a:gd name="connsiteX7" fmla="*/ 829677 w 1182552"/>
                <a:gd name="connsiteY7" fmla="*/ 2933718 h 3128608"/>
                <a:gd name="connsiteX8" fmla="*/ 1067802 w 1182552"/>
                <a:gd name="connsiteY8" fmla="*/ 2952768 h 3128608"/>
                <a:gd name="connsiteX9" fmla="*/ 1182102 w 1182552"/>
                <a:gd name="connsiteY9" fmla="*/ 3000393 h 3128608"/>
                <a:gd name="connsiteX10" fmla="*/ 1029702 w 1182552"/>
                <a:gd name="connsiteY10" fmla="*/ 3067068 h 3128608"/>
                <a:gd name="connsiteX11" fmla="*/ 229602 w 1182552"/>
                <a:gd name="connsiteY11" fmla="*/ 3067068 h 3128608"/>
                <a:gd name="connsiteX12" fmla="*/ 1002 w 1182552"/>
                <a:gd name="connsiteY12" fmla="*/ 3000393 h 3128608"/>
                <a:gd name="connsiteX13" fmla="*/ 153402 w 1182552"/>
                <a:gd name="connsiteY13" fmla="*/ 2952768 h 3128608"/>
                <a:gd name="connsiteX14" fmla="*/ 315327 w 1182552"/>
                <a:gd name="connsiteY14" fmla="*/ 2924193 h 3128608"/>
                <a:gd name="connsiteX0" fmla="*/ 315327 w 1182532"/>
                <a:gd name="connsiteY0" fmla="*/ 2924193 h 3128608"/>
                <a:gd name="connsiteX1" fmla="*/ 315327 w 1182532"/>
                <a:gd name="connsiteY1" fmla="*/ 266718 h 3128608"/>
                <a:gd name="connsiteX2" fmla="*/ 496302 w 1182532"/>
                <a:gd name="connsiteY2" fmla="*/ 180993 h 3128608"/>
                <a:gd name="connsiteX3" fmla="*/ 524877 w 1182532"/>
                <a:gd name="connsiteY3" fmla="*/ 19068 h 3128608"/>
                <a:gd name="connsiteX4" fmla="*/ 667752 w 1182532"/>
                <a:gd name="connsiteY4" fmla="*/ 19068 h 3128608"/>
                <a:gd name="connsiteX5" fmla="*/ 648702 w 1182532"/>
                <a:gd name="connsiteY5" fmla="*/ 161943 h 3128608"/>
                <a:gd name="connsiteX6" fmla="*/ 829677 w 1182532"/>
                <a:gd name="connsiteY6" fmla="*/ 247668 h 3128608"/>
                <a:gd name="connsiteX7" fmla="*/ 848727 w 1182532"/>
                <a:gd name="connsiteY7" fmla="*/ 2933718 h 3128608"/>
                <a:gd name="connsiteX8" fmla="*/ 1067802 w 1182532"/>
                <a:gd name="connsiteY8" fmla="*/ 2952768 h 3128608"/>
                <a:gd name="connsiteX9" fmla="*/ 1182102 w 1182532"/>
                <a:gd name="connsiteY9" fmla="*/ 3000393 h 3128608"/>
                <a:gd name="connsiteX10" fmla="*/ 1029702 w 1182532"/>
                <a:gd name="connsiteY10" fmla="*/ 3067068 h 3128608"/>
                <a:gd name="connsiteX11" fmla="*/ 229602 w 1182532"/>
                <a:gd name="connsiteY11" fmla="*/ 3067068 h 3128608"/>
                <a:gd name="connsiteX12" fmla="*/ 1002 w 1182532"/>
                <a:gd name="connsiteY12" fmla="*/ 3000393 h 3128608"/>
                <a:gd name="connsiteX13" fmla="*/ 153402 w 1182532"/>
                <a:gd name="connsiteY13" fmla="*/ 2952768 h 3128608"/>
                <a:gd name="connsiteX14" fmla="*/ 315327 w 1182532"/>
                <a:gd name="connsiteY14" fmla="*/ 2924193 h 3128608"/>
                <a:gd name="connsiteX0" fmla="*/ 315327 w 1182532"/>
                <a:gd name="connsiteY0" fmla="*/ 2924193 h 3128608"/>
                <a:gd name="connsiteX1" fmla="*/ 315327 w 1182532"/>
                <a:gd name="connsiteY1" fmla="*/ 266718 h 3128608"/>
                <a:gd name="connsiteX2" fmla="*/ 496302 w 1182532"/>
                <a:gd name="connsiteY2" fmla="*/ 180993 h 3128608"/>
                <a:gd name="connsiteX3" fmla="*/ 524877 w 1182532"/>
                <a:gd name="connsiteY3" fmla="*/ 19068 h 3128608"/>
                <a:gd name="connsiteX4" fmla="*/ 667752 w 1182532"/>
                <a:gd name="connsiteY4" fmla="*/ 19068 h 3128608"/>
                <a:gd name="connsiteX5" fmla="*/ 648702 w 1182532"/>
                <a:gd name="connsiteY5" fmla="*/ 161943 h 3128608"/>
                <a:gd name="connsiteX6" fmla="*/ 829677 w 1182532"/>
                <a:gd name="connsiteY6" fmla="*/ 247668 h 3128608"/>
                <a:gd name="connsiteX7" fmla="*/ 848727 w 1182532"/>
                <a:gd name="connsiteY7" fmla="*/ 2933718 h 3128608"/>
                <a:gd name="connsiteX8" fmla="*/ 1067802 w 1182532"/>
                <a:gd name="connsiteY8" fmla="*/ 2952768 h 3128608"/>
                <a:gd name="connsiteX9" fmla="*/ 1182102 w 1182532"/>
                <a:gd name="connsiteY9" fmla="*/ 3000393 h 3128608"/>
                <a:gd name="connsiteX10" fmla="*/ 1029702 w 1182532"/>
                <a:gd name="connsiteY10" fmla="*/ 3067068 h 3128608"/>
                <a:gd name="connsiteX11" fmla="*/ 229602 w 1182532"/>
                <a:gd name="connsiteY11" fmla="*/ 3067068 h 3128608"/>
                <a:gd name="connsiteX12" fmla="*/ 1002 w 1182532"/>
                <a:gd name="connsiteY12" fmla="*/ 3000393 h 3128608"/>
                <a:gd name="connsiteX13" fmla="*/ 153402 w 1182532"/>
                <a:gd name="connsiteY13" fmla="*/ 2952768 h 3128608"/>
                <a:gd name="connsiteX14" fmla="*/ 315327 w 1182532"/>
                <a:gd name="connsiteY14" fmla="*/ 2924193 h 3128608"/>
                <a:gd name="connsiteX0" fmla="*/ 315327 w 1182532"/>
                <a:gd name="connsiteY0" fmla="*/ 2924193 h 3128608"/>
                <a:gd name="connsiteX1" fmla="*/ 315327 w 1182532"/>
                <a:gd name="connsiteY1" fmla="*/ 266718 h 3128608"/>
                <a:gd name="connsiteX2" fmla="*/ 496302 w 1182532"/>
                <a:gd name="connsiteY2" fmla="*/ 180993 h 3128608"/>
                <a:gd name="connsiteX3" fmla="*/ 524877 w 1182532"/>
                <a:gd name="connsiteY3" fmla="*/ 19068 h 3128608"/>
                <a:gd name="connsiteX4" fmla="*/ 667752 w 1182532"/>
                <a:gd name="connsiteY4" fmla="*/ 19068 h 3128608"/>
                <a:gd name="connsiteX5" fmla="*/ 648702 w 1182532"/>
                <a:gd name="connsiteY5" fmla="*/ 161943 h 3128608"/>
                <a:gd name="connsiteX6" fmla="*/ 829677 w 1182532"/>
                <a:gd name="connsiteY6" fmla="*/ 247668 h 3128608"/>
                <a:gd name="connsiteX7" fmla="*/ 848727 w 1182532"/>
                <a:gd name="connsiteY7" fmla="*/ 2933718 h 3128608"/>
                <a:gd name="connsiteX8" fmla="*/ 1067802 w 1182532"/>
                <a:gd name="connsiteY8" fmla="*/ 2952768 h 3128608"/>
                <a:gd name="connsiteX9" fmla="*/ 1182102 w 1182532"/>
                <a:gd name="connsiteY9" fmla="*/ 3000393 h 3128608"/>
                <a:gd name="connsiteX10" fmla="*/ 1029702 w 1182532"/>
                <a:gd name="connsiteY10" fmla="*/ 3067068 h 3128608"/>
                <a:gd name="connsiteX11" fmla="*/ 229602 w 1182532"/>
                <a:gd name="connsiteY11" fmla="*/ 3067068 h 3128608"/>
                <a:gd name="connsiteX12" fmla="*/ 1002 w 1182532"/>
                <a:gd name="connsiteY12" fmla="*/ 3000393 h 3128608"/>
                <a:gd name="connsiteX13" fmla="*/ 153402 w 1182532"/>
                <a:gd name="connsiteY13" fmla="*/ 2952768 h 3128608"/>
                <a:gd name="connsiteX14" fmla="*/ 315327 w 1182532"/>
                <a:gd name="connsiteY14" fmla="*/ 2924193 h 3128608"/>
                <a:gd name="connsiteX0" fmla="*/ 315327 w 1182532"/>
                <a:gd name="connsiteY0" fmla="*/ 2924193 h 3128608"/>
                <a:gd name="connsiteX1" fmla="*/ 315327 w 1182532"/>
                <a:gd name="connsiteY1" fmla="*/ 266718 h 3128608"/>
                <a:gd name="connsiteX2" fmla="*/ 496302 w 1182532"/>
                <a:gd name="connsiteY2" fmla="*/ 180993 h 3128608"/>
                <a:gd name="connsiteX3" fmla="*/ 524877 w 1182532"/>
                <a:gd name="connsiteY3" fmla="*/ 19068 h 3128608"/>
                <a:gd name="connsiteX4" fmla="*/ 667752 w 1182532"/>
                <a:gd name="connsiteY4" fmla="*/ 19068 h 3128608"/>
                <a:gd name="connsiteX5" fmla="*/ 648702 w 1182532"/>
                <a:gd name="connsiteY5" fmla="*/ 161943 h 3128608"/>
                <a:gd name="connsiteX6" fmla="*/ 829677 w 1182532"/>
                <a:gd name="connsiteY6" fmla="*/ 247668 h 3128608"/>
                <a:gd name="connsiteX7" fmla="*/ 848727 w 1182532"/>
                <a:gd name="connsiteY7" fmla="*/ 2933718 h 3128608"/>
                <a:gd name="connsiteX8" fmla="*/ 1067802 w 1182532"/>
                <a:gd name="connsiteY8" fmla="*/ 2952768 h 3128608"/>
                <a:gd name="connsiteX9" fmla="*/ 1182102 w 1182532"/>
                <a:gd name="connsiteY9" fmla="*/ 3000393 h 3128608"/>
                <a:gd name="connsiteX10" fmla="*/ 1029702 w 1182532"/>
                <a:gd name="connsiteY10" fmla="*/ 3067068 h 3128608"/>
                <a:gd name="connsiteX11" fmla="*/ 229602 w 1182532"/>
                <a:gd name="connsiteY11" fmla="*/ 3067068 h 3128608"/>
                <a:gd name="connsiteX12" fmla="*/ 1002 w 1182532"/>
                <a:gd name="connsiteY12" fmla="*/ 3000393 h 3128608"/>
                <a:gd name="connsiteX13" fmla="*/ 153402 w 1182532"/>
                <a:gd name="connsiteY13" fmla="*/ 2952768 h 3128608"/>
                <a:gd name="connsiteX14" fmla="*/ 315327 w 1182532"/>
                <a:gd name="connsiteY14" fmla="*/ 2924193 h 3128608"/>
                <a:gd name="connsiteX0" fmla="*/ 315327 w 1182532"/>
                <a:gd name="connsiteY0" fmla="*/ 2923812 h 3128227"/>
                <a:gd name="connsiteX1" fmla="*/ 315327 w 1182532"/>
                <a:gd name="connsiteY1" fmla="*/ 266337 h 3128227"/>
                <a:gd name="connsiteX2" fmla="*/ 496302 w 1182532"/>
                <a:gd name="connsiteY2" fmla="*/ 180612 h 3128227"/>
                <a:gd name="connsiteX3" fmla="*/ 524877 w 1182532"/>
                <a:gd name="connsiteY3" fmla="*/ 18687 h 3128227"/>
                <a:gd name="connsiteX4" fmla="*/ 667752 w 1182532"/>
                <a:gd name="connsiteY4" fmla="*/ 18687 h 3128227"/>
                <a:gd name="connsiteX5" fmla="*/ 680452 w 1182532"/>
                <a:gd name="connsiteY5" fmla="*/ 155212 h 3128227"/>
                <a:gd name="connsiteX6" fmla="*/ 829677 w 1182532"/>
                <a:gd name="connsiteY6" fmla="*/ 247287 h 3128227"/>
                <a:gd name="connsiteX7" fmla="*/ 848727 w 1182532"/>
                <a:gd name="connsiteY7" fmla="*/ 2933337 h 3128227"/>
                <a:gd name="connsiteX8" fmla="*/ 1067802 w 1182532"/>
                <a:gd name="connsiteY8" fmla="*/ 2952387 h 3128227"/>
                <a:gd name="connsiteX9" fmla="*/ 1182102 w 1182532"/>
                <a:gd name="connsiteY9" fmla="*/ 3000012 h 3128227"/>
                <a:gd name="connsiteX10" fmla="*/ 1029702 w 1182532"/>
                <a:gd name="connsiteY10" fmla="*/ 3066687 h 3128227"/>
                <a:gd name="connsiteX11" fmla="*/ 229602 w 1182532"/>
                <a:gd name="connsiteY11" fmla="*/ 3066687 h 3128227"/>
                <a:gd name="connsiteX12" fmla="*/ 1002 w 1182532"/>
                <a:gd name="connsiteY12" fmla="*/ 3000012 h 3128227"/>
                <a:gd name="connsiteX13" fmla="*/ 153402 w 1182532"/>
                <a:gd name="connsiteY13" fmla="*/ 2952387 h 3128227"/>
                <a:gd name="connsiteX14" fmla="*/ 315327 w 1182532"/>
                <a:gd name="connsiteY14" fmla="*/ 2923812 h 3128227"/>
                <a:gd name="connsiteX0" fmla="*/ 315327 w 1182532"/>
                <a:gd name="connsiteY0" fmla="*/ 2923812 h 3128227"/>
                <a:gd name="connsiteX1" fmla="*/ 315327 w 1182532"/>
                <a:gd name="connsiteY1" fmla="*/ 266337 h 3128227"/>
                <a:gd name="connsiteX2" fmla="*/ 496302 w 1182532"/>
                <a:gd name="connsiteY2" fmla="*/ 180612 h 3128227"/>
                <a:gd name="connsiteX3" fmla="*/ 524877 w 1182532"/>
                <a:gd name="connsiteY3" fmla="*/ 18687 h 3128227"/>
                <a:gd name="connsiteX4" fmla="*/ 667752 w 1182532"/>
                <a:gd name="connsiteY4" fmla="*/ 18687 h 3128227"/>
                <a:gd name="connsiteX5" fmla="*/ 680452 w 1182532"/>
                <a:gd name="connsiteY5" fmla="*/ 155212 h 3128227"/>
                <a:gd name="connsiteX6" fmla="*/ 829677 w 1182532"/>
                <a:gd name="connsiteY6" fmla="*/ 247287 h 3128227"/>
                <a:gd name="connsiteX7" fmla="*/ 848727 w 1182532"/>
                <a:gd name="connsiteY7" fmla="*/ 2933337 h 3128227"/>
                <a:gd name="connsiteX8" fmla="*/ 1067802 w 1182532"/>
                <a:gd name="connsiteY8" fmla="*/ 2952387 h 3128227"/>
                <a:gd name="connsiteX9" fmla="*/ 1182102 w 1182532"/>
                <a:gd name="connsiteY9" fmla="*/ 3000012 h 3128227"/>
                <a:gd name="connsiteX10" fmla="*/ 1029702 w 1182532"/>
                <a:gd name="connsiteY10" fmla="*/ 3066687 h 3128227"/>
                <a:gd name="connsiteX11" fmla="*/ 229602 w 1182532"/>
                <a:gd name="connsiteY11" fmla="*/ 3066687 h 3128227"/>
                <a:gd name="connsiteX12" fmla="*/ 1002 w 1182532"/>
                <a:gd name="connsiteY12" fmla="*/ 3000012 h 3128227"/>
                <a:gd name="connsiteX13" fmla="*/ 153402 w 1182532"/>
                <a:gd name="connsiteY13" fmla="*/ 2952387 h 3128227"/>
                <a:gd name="connsiteX14" fmla="*/ 315327 w 1182532"/>
                <a:gd name="connsiteY14" fmla="*/ 2923812 h 3128227"/>
                <a:gd name="connsiteX0" fmla="*/ 315327 w 1182532"/>
                <a:gd name="connsiteY0" fmla="*/ 2923812 h 3075021"/>
                <a:gd name="connsiteX1" fmla="*/ 315327 w 1182532"/>
                <a:gd name="connsiteY1" fmla="*/ 266337 h 3075021"/>
                <a:gd name="connsiteX2" fmla="*/ 496302 w 1182532"/>
                <a:gd name="connsiteY2" fmla="*/ 180612 h 3075021"/>
                <a:gd name="connsiteX3" fmla="*/ 524877 w 1182532"/>
                <a:gd name="connsiteY3" fmla="*/ 18687 h 3075021"/>
                <a:gd name="connsiteX4" fmla="*/ 667752 w 1182532"/>
                <a:gd name="connsiteY4" fmla="*/ 18687 h 3075021"/>
                <a:gd name="connsiteX5" fmla="*/ 680452 w 1182532"/>
                <a:gd name="connsiteY5" fmla="*/ 155212 h 3075021"/>
                <a:gd name="connsiteX6" fmla="*/ 829677 w 1182532"/>
                <a:gd name="connsiteY6" fmla="*/ 247287 h 3075021"/>
                <a:gd name="connsiteX7" fmla="*/ 848727 w 1182532"/>
                <a:gd name="connsiteY7" fmla="*/ 2933337 h 3075021"/>
                <a:gd name="connsiteX8" fmla="*/ 1067802 w 1182532"/>
                <a:gd name="connsiteY8" fmla="*/ 2952387 h 3075021"/>
                <a:gd name="connsiteX9" fmla="*/ 1182102 w 1182532"/>
                <a:gd name="connsiteY9" fmla="*/ 3000012 h 3075021"/>
                <a:gd name="connsiteX10" fmla="*/ 1029702 w 1182532"/>
                <a:gd name="connsiteY10" fmla="*/ 3066687 h 3075021"/>
                <a:gd name="connsiteX11" fmla="*/ 229602 w 1182532"/>
                <a:gd name="connsiteY11" fmla="*/ 3066687 h 3075021"/>
                <a:gd name="connsiteX12" fmla="*/ 1002 w 1182532"/>
                <a:gd name="connsiteY12" fmla="*/ 3000012 h 3075021"/>
                <a:gd name="connsiteX13" fmla="*/ 153402 w 1182532"/>
                <a:gd name="connsiteY13" fmla="*/ 2952387 h 3075021"/>
                <a:gd name="connsiteX14" fmla="*/ 315327 w 1182532"/>
                <a:gd name="connsiteY14" fmla="*/ 2923812 h 3075021"/>
                <a:gd name="connsiteX0" fmla="*/ 315327 w 1182532"/>
                <a:gd name="connsiteY0" fmla="*/ 2923812 h 3075021"/>
                <a:gd name="connsiteX1" fmla="*/ 315327 w 1182532"/>
                <a:gd name="connsiteY1" fmla="*/ 266337 h 3075021"/>
                <a:gd name="connsiteX2" fmla="*/ 496302 w 1182532"/>
                <a:gd name="connsiteY2" fmla="*/ 180612 h 3075021"/>
                <a:gd name="connsiteX3" fmla="*/ 524877 w 1182532"/>
                <a:gd name="connsiteY3" fmla="*/ 18687 h 3075021"/>
                <a:gd name="connsiteX4" fmla="*/ 667752 w 1182532"/>
                <a:gd name="connsiteY4" fmla="*/ 18687 h 3075021"/>
                <a:gd name="connsiteX5" fmla="*/ 680452 w 1182532"/>
                <a:gd name="connsiteY5" fmla="*/ 155212 h 3075021"/>
                <a:gd name="connsiteX6" fmla="*/ 829677 w 1182532"/>
                <a:gd name="connsiteY6" fmla="*/ 247287 h 3075021"/>
                <a:gd name="connsiteX7" fmla="*/ 848727 w 1182532"/>
                <a:gd name="connsiteY7" fmla="*/ 2933337 h 3075021"/>
                <a:gd name="connsiteX8" fmla="*/ 1067802 w 1182532"/>
                <a:gd name="connsiteY8" fmla="*/ 2952387 h 3075021"/>
                <a:gd name="connsiteX9" fmla="*/ 1182102 w 1182532"/>
                <a:gd name="connsiteY9" fmla="*/ 3000012 h 3075021"/>
                <a:gd name="connsiteX10" fmla="*/ 1029702 w 1182532"/>
                <a:gd name="connsiteY10" fmla="*/ 3066687 h 3075021"/>
                <a:gd name="connsiteX11" fmla="*/ 229602 w 1182532"/>
                <a:gd name="connsiteY11" fmla="*/ 3066687 h 3075021"/>
                <a:gd name="connsiteX12" fmla="*/ 1002 w 1182532"/>
                <a:gd name="connsiteY12" fmla="*/ 3000012 h 3075021"/>
                <a:gd name="connsiteX13" fmla="*/ 153402 w 1182532"/>
                <a:gd name="connsiteY13" fmla="*/ 2952387 h 3075021"/>
                <a:gd name="connsiteX14" fmla="*/ 315327 w 1182532"/>
                <a:gd name="connsiteY14" fmla="*/ 2923812 h 3075021"/>
                <a:gd name="connsiteX0" fmla="*/ 315327 w 1182532"/>
                <a:gd name="connsiteY0" fmla="*/ 2923812 h 3095262"/>
                <a:gd name="connsiteX1" fmla="*/ 315327 w 1182532"/>
                <a:gd name="connsiteY1" fmla="*/ 266337 h 3095262"/>
                <a:gd name="connsiteX2" fmla="*/ 496302 w 1182532"/>
                <a:gd name="connsiteY2" fmla="*/ 180612 h 3095262"/>
                <a:gd name="connsiteX3" fmla="*/ 524877 w 1182532"/>
                <a:gd name="connsiteY3" fmla="*/ 18687 h 3095262"/>
                <a:gd name="connsiteX4" fmla="*/ 667752 w 1182532"/>
                <a:gd name="connsiteY4" fmla="*/ 18687 h 3095262"/>
                <a:gd name="connsiteX5" fmla="*/ 680452 w 1182532"/>
                <a:gd name="connsiteY5" fmla="*/ 155212 h 3095262"/>
                <a:gd name="connsiteX6" fmla="*/ 829677 w 1182532"/>
                <a:gd name="connsiteY6" fmla="*/ 247287 h 3095262"/>
                <a:gd name="connsiteX7" fmla="*/ 848727 w 1182532"/>
                <a:gd name="connsiteY7" fmla="*/ 2933337 h 3095262"/>
                <a:gd name="connsiteX8" fmla="*/ 1067802 w 1182532"/>
                <a:gd name="connsiteY8" fmla="*/ 2952387 h 3095262"/>
                <a:gd name="connsiteX9" fmla="*/ 1182102 w 1182532"/>
                <a:gd name="connsiteY9" fmla="*/ 3000012 h 3095262"/>
                <a:gd name="connsiteX10" fmla="*/ 1029702 w 1182532"/>
                <a:gd name="connsiteY10" fmla="*/ 3066687 h 3095262"/>
                <a:gd name="connsiteX11" fmla="*/ 601077 w 1182532"/>
                <a:gd name="connsiteY11" fmla="*/ 3095262 h 3095262"/>
                <a:gd name="connsiteX12" fmla="*/ 229602 w 1182532"/>
                <a:gd name="connsiteY12" fmla="*/ 3066687 h 3095262"/>
                <a:gd name="connsiteX13" fmla="*/ 1002 w 1182532"/>
                <a:gd name="connsiteY13" fmla="*/ 3000012 h 3095262"/>
                <a:gd name="connsiteX14" fmla="*/ 153402 w 1182532"/>
                <a:gd name="connsiteY14" fmla="*/ 2952387 h 3095262"/>
                <a:gd name="connsiteX15" fmla="*/ 315327 w 1182532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16553 h 3088003"/>
                <a:gd name="connsiteX1" fmla="*/ 309010 w 1176215"/>
                <a:gd name="connsiteY1" fmla="*/ 259078 h 3088003"/>
                <a:gd name="connsiteX2" fmla="*/ 489985 w 1176215"/>
                <a:gd name="connsiteY2" fmla="*/ 173353 h 3088003"/>
                <a:gd name="connsiteX3" fmla="*/ 518560 w 1176215"/>
                <a:gd name="connsiteY3" fmla="*/ 11428 h 3088003"/>
                <a:gd name="connsiteX4" fmla="*/ 661435 w 1176215"/>
                <a:gd name="connsiteY4" fmla="*/ 11428 h 3088003"/>
                <a:gd name="connsiteX5" fmla="*/ 674135 w 1176215"/>
                <a:gd name="connsiteY5" fmla="*/ 147953 h 3088003"/>
                <a:gd name="connsiteX6" fmla="*/ 823360 w 1176215"/>
                <a:gd name="connsiteY6" fmla="*/ 240028 h 3088003"/>
                <a:gd name="connsiteX7" fmla="*/ 842410 w 1176215"/>
                <a:gd name="connsiteY7" fmla="*/ 2926078 h 3088003"/>
                <a:gd name="connsiteX8" fmla="*/ 1061485 w 1176215"/>
                <a:gd name="connsiteY8" fmla="*/ 2945128 h 3088003"/>
                <a:gd name="connsiteX9" fmla="*/ 1175785 w 1176215"/>
                <a:gd name="connsiteY9" fmla="*/ 2992753 h 3088003"/>
                <a:gd name="connsiteX10" fmla="*/ 1023385 w 1176215"/>
                <a:gd name="connsiteY10" fmla="*/ 3059428 h 3088003"/>
                <a:gd name="connsiteX11" fmla="*/ 594760 w 1176215"/>
                <a:gd name="connsiteY11" fmla="*/ 3088003 h 3088003"/>
                <a:gd name="connsiteX12" fmla="*/ 223285 w 1176215"/>
                <a:gd name="connsiteY12" fmla="*/ 3059428 h 3088003"/>
                <a:gd name="connsiteX13" fmla="*/ 1035 w 1176215"/>
                <a:gd name="connsiteY13" fmla="*/ 3011803 h 3088003"/>
                <a:gd name="connsiteX14" fmla="*/ 147085 w 1176215"/>
                <a:gd name="connsiteY14" fmla="*/ 2945128 h 3088003"/>
                <a:gd name="connsiteX15" fmla="*/ 309010 w 1176215"/>
                <a:gd name="connsiteY15" fmla="*/ 2916553 h 3088003"/>
                <a:gd name="connsiteX0" fmla="*/ 309010 w 1176215"/>
                <a:gd name="connsiteY0" fmla="*/ 2916553 h 3088003"/>
                <a:gd name="connsiteX1" fmla="*/ 309010 w 1176215"/>
                <a:gd name="connsiteY1" fmla="*/ 259078 h 3088003"/>
                <a:gd name="connsiteX2" fmla="*/ 489985 w 1176215"/>
                <a:gd name="connsiteY2" fmla="*/ 173353 h 3088003"/>
                <a:gd name="connsiteX3" fmla="*/ 518560 w 1176215"/>
                <a:gd name="connsiteY3" fmla="*/ 11428 h 3088003"/>
                <a:gd name="connsiteX4" fmla="*/ 661435 w 1176215"/>
                <a:gd name="connsiteY4" fmla="*/ 11428 h 3088003"/>
                <a:gd name="connsiteX5" fmla="*/ 674135 w 1176215"/>
                <a:gd name="connsiteY5" fmla="*/ 147953 h 3088003"/>
                <a:gd name="connsiteX6" fmla="*/ 823360 w 1176215"/>
                <a:gd name="connsiteY6" fmla="*/ 240028 h 3088003"/>
                <a:gd name="connsiteX7" fmla="*/ 842410 w 1176215"/>
                <a:gd name="connsiteY7" fmla="*/ 2926078 h 3088003"/>
                <a:gd name="connsiteX8" fmla="*/ 1061485 w 1176215"/>
                <a:gd name="connsiteY8" fmla="*/ 2945128 h 3088003"/>
                <a:gd name="connsiteX9" fmla="*/ 1175785 w 1176215"/>
                <a:gd name="connsiteY9" fmla="*/ 2992753 h 3088003"/>
                <a:gd name="connsiteX10" fmla="*/ 1023385 w 1176215"/>
                <a:gd name="connsiteY10" fmla="*/ 3059428 h 3088003"/>
                <a:gd name="connsiteX11" fmla="*/ 594760 w 1176215"/>
                <a:gd name="connsiteY11" fmla="*/ 3088003 h 3088003"/>
                <a:gd name="connsiteX12" fmla="*/ 223285 w 1176215"/>
                <a:gd name="connsiteY12" fmla="*/ 3059428 h 3088003"/>
                <a:gd name="connsiteX13" fmla="*/ 1035 w 1176215"/>
                <a:gd name="connsiteY13" fmla="*/ 3011803 h 3088003"/>
                <a:gd name="connsiteX14" fmla="*/ 147085 w 1176215"/>
                <a:gd name="connsiteY14" fmla="*/ 2945128 h 3088003"/>
                <a:gd name="connsiteX15" fmla="*/ 309010 w 1176215"/>
                <a:gd name="connsiteY15" fmla="*/ 2916553 h 3088003"/>
                <a:gd name="connsiteX0" fmla="*/ 309010 w 1176215"/>
                <a:gd name="connsiteY0" fmla="*/ 2916553 h 3088003"/>
                <a:gd name="connsiteX1" fmla="*/ 309010 w 1176215"/>
                <a:gd name="connsiteY1" fmla="*/ 259078 h 3088003"/>
                <a:gd name="connsiteX2" fmla="*/ 489985 w 1176215"/>
                <a:gd name="connsiteY2" fmla="*/ 173353 h 3088003"/>
                <a:gd name="connsiteX3" fmla="*/ 518560 w 1176215"/>
                <a:gd name="connsiteY3" fmla="*/ 11428 h 3088003"/>
                <a:gd name="connsiteX4" fmla="*/ 661435 w 1176215"/>
                <a:gd name="connsiteY4" fmla="*/ 11428 h 3088003"/>
                <a:gd name="connsiteX5" fmla="*/ 674135 w 1176215"/>
                <a:gd name="connsiteY5" fmla="*/ 147953 h 3088003"/>
                <a:gd name="connsiteX6" fmla="*/ 823360 w 1176215"/>
                <a:gd name="connsiteY6" fmla="*/ 240028 h 3088003"/>
                <a:gd name="connsiteX7" fmla="*/ 842410 w 1176215"/>
                <a:gd name="connsiteY7" fmla="*/ 2926078 h 3088003"/>
                <a:gd name="connsiteX8" fmla="*/ 1061485 w 1176215"/>
                <a:gd name="connsiteY8" fmla="*/ 2945128 h 3088003"/>
                <a:gd name="connsiteX9" fmla="*/ 1175785 w 1176215"/>
                <a:gd name="connsiteY9" fmla="*/ 2992753 h 3088003"/>
                <a:gd name="connsiteX10" fmla="*/ 1023385 w 1176215"/>
                <a:gd name="connsiteY10" fmla="*/ 3059428 h 3088003"/>
                <a:gd name="connsiteX11" fmla="*/ 594760 w 1176215"/>
                <a:gd name="connsiteY11" fmla="*/ 3088003 h 3088003"/>
                <a:gd name="connsiteX12" fmla="*/ 223285 w 1176215"/>
                <a:gd name="connsiteY12" fmla="*/ 3059428 h 3088003"/>
                <a:gd name="connsiteX13" fmla="*/ 1035 w 1176215"/>
                <a:gd name="connsiteY13" fmla="*/ 3011803 h 3088003"/>
                <a:gd name="connsiteX14" fmla="*/ 147085 w 1176215"/>
                <a:gd name="connsiteY14" fmla="*/ 2945128 h 3088003"/>
                <a:gd name="connsiteX15" fmla="*/ 309010 w 1176215"/>
                <a:gd name="connsiteY15" fmla="*/ 2916553 h 3088003"/>
                <a:gd name="connsiteX0" fmla="*/ 309010 w 1176215"/>
                <a:gd name="connsiteY0" fmla="*/ 2916553 h 3088003"/>
                <a:gd name="connsiteX1" fmla="*/ 309010 w 1176215"/>
                <a:gd name="connsiteY1" fmla="*/ 259078 h 3088003"/>
                <a:gd name="connsiteX2" fmla="*/ 489985 w 1176215"/>
                <a:gd name="connsiteY2" fmla="*/ 173353 h 3088003"/>
                <a:gd name="connsiteX3" fmla="*/ 518560 w 1176215"/>
                <a:gd name="connsiteY3" fmla="*/ 11428 h 3088003"/>
                <a:gd name="connsiteX4" fmla="*/ 661435 w 1176215"/>
                <a:gd name="connsiteY4" fmla="*/ 11428 h 3088003"/>
                <a:gd name="connsiteX5" fmla="*/ 674135 w 1176215"/>
                <a:gd name="connsiteY5" fmla="*/ 147953 h 3088003"/>
                <a:gd name="connsiteX6" fmla="*/ 823360 w 1176215"/>
                <a:gd name="connsiteY6" fmla="*/ 240028 h 3088003"/>
                <a:gd name="connsiteX7" fmla="*/ 842410 w 1176215"/>
                <a:gd name="connsiteY7" fmla="*/ 2926078 h 3088003"/>
                <a:gd name="connsiteX8" fmla="*/ 1061485 w 1176215"/>
                <a:gd name="connsiteY8" fmla="*/ 2945128 h 3088003"/>
                <a:gd name="connsiteX9" fmla="*/ 1175785 w 1176215"/>
                <a:gd name="connsiteY9" fmla="*/ 2992753 h 3088003"/>
                <a:gd name="connsiteX10" fmla="*/ 1023385 w 1176215"/>
                <a:gd name="connsiteY10" fmla="*/ 3059428 h 3088003"/>
                <a:gd name="connsiteX11" fmla="*/ 594760 w 1176215"/>
                <a:gd name="connsiteY11" fmla="*/ 3088003 h 3088003"/>
                <a:gd name="connsiteX12" fmla="*/ 223285 w 1176215"/>
                <a:gd name="connsiteY12" fmla="*/ 3059428 h 3088003"/>
                <a:gd name="connsiteX13" fmla="*/ 1035 w 1176215"/>
                <a:gd name="connsiteY13" fmla="*/ 3011803 h 3088003"/>
                <a:gd name="connsiteX14" fmla="*/ 147085 w 1176215"/>
                <a:gd name="connsiteY14" fmla="*/ 2945128 h 3088003"/>
                <a:gd name="connsiteX15" fmla="*/ 309010 w 1176215"/>
                <a:gd name="connsiteY15" fmla="*/ 2916553 h 3088003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7413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7413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7413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7413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7413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2968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04285 w 1176215"/>
                <a:gd name="connsiteY5" fmla="*/ 1301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04285 w 1176215"/>
                <a:gd name="connsiteY5" fmla="*/ 1301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55085 w 1176215"/>
                <a:gd name="connsiteY5" fmla="*/ 1428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75382 h 3146832"/>
                <a:gd name="connsiteX1" fmla="*/ 309010 w 1176215"/>
                <a:gd name="connsiteY1" fmla="*/ 317907 h 3146832"/>
                <a:gd name="connsiteX2" fmla="*/ 489985 w 1176215"/>
                <a:gd name="connsiteY2" fmla="*/ 232182 h 3146832"/>
                <a:gd name="connsiteX3" fmla="*/ 518560 w 1176215"/>
                <a:gd name="connsiteY3" fmla="*/ 70257 h 3146832"/>
                <a:gd name="connsiteX4" fmla="*/ 661435 w 1176215"/>
                <a:gd name="connsiteY4" fmla="*/ 70257 h 3146832"/>
                <a:gd name="connsiteX5" fmla="*/ 655085 w 1176215"/>
                <a:gd name="connsiteY5" fmla="*/ 213132 h 3146832"/>
                <a:gd name="connsiteX6" fmla="*/ 823360 w 1176215"/>
                <a:gd name="connsiteY6" fmla="*/ 298857 h 3146832"/>
                <a:gd name="connsiteX7" fmla="*/ 842410 w 1176215"/>
                <a:gd name="connsiteY7" fmla="*/ 2984907 h 3146832"/>
                <a:gd name="connsiteX8" fmla="*/ 1061485 w 1176215"/>
                <a:gd name="connsiteY8" fmla="*/ 3003957 h 3146832"/>
                <a:gd name="connsiteX9" fmla="*/ 1175785 w 1176215"/>
                <a:gd name="connsiteY9" fmla="*/ 3051582 h 3146832"/>
                <a:gd name="connsiteX10" fmla="*/ 1023385 w 1176215"/>
                <a:gd name="connsiteY10" fmla="*/ 3118257 h 3146832"/>
                <a:gd name="connsiteX11" fmla="*/ 594760 w 1176215"/>
                <a:gd name="connsiteY11" fmla="*/ 3146832 h 3146832"/>
                <a:gd name="connsiteX12" fmla="*/ 223285 w 1176215"/>
                <a:gd name="connsiteY12" fmla="*/ 3118257 h 3146832"/>
                <a:gd name="connsiteX13" fmla="*/ 1035 w 1176215"/>
                <a:gd name="connsiteY13" fmla="*/ 3070632 h 3146832"/>
                <a:gd name="connsiteX14" fmla="*/ 147085 w 1176215"/>
                <a:gd name="connsiteY14" fmla="*/ 3003957 h 3146832"/>
                <a:gd name="connsiteX15" fmla="*/ 309010 w 1176215"/>
                <a:gd name="connsiteY15" fmla="*/ 2975382 h 3146832"/>
                <a:gd name="connsiteX0" fmla="*/ 309010 w 1176215"/>
                <a:gd name="connsiteY0" fmla="*/ 2975382 h 3146832"/>
                <a:gd name="connsiteX1" fmla="*/ 309010 w 1176215"/>
                <a:gd name="connsiteY1" fmla="*/ 317907 h 3146832"/>
                <a:gd name="connsiteX2" fmla="*/ 489985 w 1176215"/>
                <a:gd name="connsiteY2" fmla="*/ 232182 h 3146832"/>
                <a:gd name="connsiteX3" fmla="*/ 518560 w 1176215"/>
                <a:gd name="connsiteY3" fmla="*/ 70257 h 3146832"/>
                <a:gd name="connsiteX4" fmla="*/ 661435 w 1176215"/>
                <a:gd name="connsiteY4" fmla="*/ 70257 h 3146832"/>
                <a:gd name="connsiteX5" fmla="*/ 655085 w 1176215"/>
                <a:gd name="connsiteY5" fmla="*/ 213132 h 3146832"/>
                <a:gd name="connsiteX6" fmla="*/ 823360 w 1176215"/>
                <a:gd name="connsiteY6" fmla="*/ 298857 h 3146832"/>
                <a:gd name="connsiteX7" fmla="*/ 842410 w 1176215"/>
                <a:gd name="connsiteY7" fmla="*/ 2984907 h 3146832"/>
                <a:gd name="connsiteX8" fmla="*/ 1061485 w 1176215"/>
                <a:gd name="connsiteY8" fmla="*/ 3003957 h 3146832"/>
                <a:gd name="connsiteX9" fmla="*/ 1175785 w 1176215"/>
                <a:gd name="connsiteY9" fmla="*/ 3051582 h 3146832"/>
                <a:gd name="connsiteX10" fmla="*/ 1023385 w 1176215"/>
                <a:gd name="connsiteY10" fmla="*/ 3118257 h 3146832"/>
                <a:gd name="connsiteX11" fmla="*/ 594760 w 1176215"/>
                <a:gd name="connsiteY11" fmla="*/ 3146832 h 3146832"/>
                <a:gd name="connsiteX12" fmla="*/ 223285 w 1176215"/>
                <a:gd name="connsiteY12" fmla="*/ 3118257 h 3146832"/>
                <a:gd name="connsiteX13" fmla="*/ 1035 w 1176215"/>
                <a:gd name="connsiteY13" fmla="*/ 3070632 h 3146832"/>
                <a:gd name="connsiteX14" fmla="*/ 147085 w 1176215"/>
                <a:gd name="connsiteY14" fmla="*/ 3003957 h 3146832"/>
                <a:gd name="connsiteX15" fmla="*/ 309010 w 1176215"/>
                <a:gd name="connsiteY15" fmla="*/ 2975382 h 3146832"/>
                <a:gd name="connsiteX0" fmla="*/ 309010 w 1176215"/>
                <a:gd name="connsiteY0" fmla="*/ 2975382 h 3146832"/>
                <a:gd name="connsiteX1" fmla="*/ 309010 w 1176215"/>
                <a:gd name="connsiteY1" fmla="*/ 317907 h 3146832"/>
                <a:gd name="connsiteX2" fmla="*/ 489985 w 1176215"/>
                <a:gd name="connsiteY2" fmla="*/ 232182 h 3146832"/>
                <a:gd name="connsiteX3" fmla="*/ 518560 w 1176215"/>
                <a:gd name="connsiteY3" fmla="*/ 70257 h 3146832"/>
                <a:gd name="connsiteX4" fmla="*/ 661435 w 1176215"/>
                <a:gd name="connsiteY4" fmla="*/ 70257 h 3146832"/>
                <a:gd name="connsiteX5" fmla="*/ 655085 w 1176215"/>
                <a:gd name="connsiteY5" fmla="*/ 213132 h 3146832"/>
                <a:gd name="connsiteX6" fmla="*/ 823360 w 1176215"/>
                <a:gd name="connsiteY6" fmla="*/ 298857 h 3146832"/>
                <a:gd name="connsiteX7" fmla="*/ 842410 w 1176215"/>
                <a:gd name="connsiteY7" fmla="*/ 2984907 h 3146832"/>
                <a:gd name="connsiteX8" fmla="*/ 1061485 w 1176215"/>
                <a:gd name="connsiteY8" fmla="*/ 3003957 h 3146832"/>
                <a:gd name="connsiteX9" fmla="*/ 1175785 w 1176215"/>
                <a:gd name="connsiteY9" fmla="*/ 3051582 h 3146832"/>
                <a:gd name="connsiteX10" fmla="*/ 1023385 w 1176215"/>
                <a:gd name="connsiteY10" fmla="*/ 3118257 h 3146832"/>
                <a:gd name="connsiteX11" fmla="*/ 594760 w 1176215"/>
                <a:gd name="connsiteY11" fmla="*/ 3146832 h 3146832"/>
                <a:gd name="connsiteX12" fmla="*/ 223285 w 1176215"/>
                <a:gd name="connsiteY12" fmla="*/ 3118257 h 3146832"/>
                <a:gd name="connsiteX13" fmla="*/ 1035 w 1176215"/>
                <a:gd name="connsiteY13" fmla="*/ 3070632 h 3146832"/>
                <a:gd name="connsiteX14" fmla="*/ 147085 w 1176215"/>
                <a:gd name="connsiteY14" fmla="*/ 3003957 h 3146832"/>
                <a:gd name="connsiteX15" fmla="*/ 309010 w 1176215"/>
                <a:gd name="connsiteY15" fmla="*/ 2975382 h 3146832"/>
                <a:gd name="connsiteX0" fmla="*/ 309010 w 1176215"/>
                <a:gd name="connsiteY0" fmla="*/ 2986751 h 3158201"/>
                <a:gd name="connsiteX1" fmla="*/ 309010 w 1176215"/>
                <a:gd name="connsiteY1" fmla="*/ 329276 h 3158201"/>
                <a:gd name="connsiteX2" fmla="*/ 489985 w 1176215"/>
                <a:gd name="connsiteY2" fmla="*/ 243551 h 3158201"/>
                <a:gd name="connsiteX3" fmla="*/ 518560 w 1176215"/>
                <a:gd name="connsiteY3" fmla="*/ 81626 h 3158201"/>
                <a:gd name="connsiteX4" fmla="*/ 661435 w 1176215"/>
                <a:gd name="connsiteY4" fmla="*/ 81626 h 3158201"/>
                <a:gd name="connsiteX5" fmla="*/ 655085 w 1176215"/>
                <a:gd name="connsiteY5" fmla="*/ 224501 h 3158201"/>
                <a:gd name="connsiteX6" fmla="*/ 823360 w 1176215"/>
                <a:gd name="connsiteY6" fmla="*/ 310226 h 3158201"/>
                <a:gd name="connsiteX7" fmla="*/ 842410 w 1176215"/>
                <a:gd name="connsiteY7" fmla="*/ 2996276 h 3158201"/>
                <a:gd name="connsiteX8" fmla="*/ 1061485 w 1176215"/>
                <a:gd name="connsiteY8" fmla="*/ 3015326 h 3158201"/>
                <a:gd name="connsiteX9" fmla="*/ 1175785 w 1176215"/>
                <a:gd name="connsiteY9" fmla="*/ 3062951 h 3158201"/>
                <a:gd name="connsiteX10" fmla="*/ 1023385 w 1176215"/>
                <a:gd name="connsiteY10" fmla="*/ 3129626 h 3158201"/>
                <a:gd name="connsiteX11" fmla="*/ 594760 w 1176215"/>
                <a:gd name="connsiteY11" fmla="*/ 3158201 h 3158201"/>
                <a:gd name="connsiteX12" fmla="*/ 223285 w 1176215"/>
                <a:gd name="connsiteY12" fmla="*/ 3129626 h 3158201"/>
                <a:gd name="connsiteX13" fmla="*/ 1035 w 1176215"/>
                <a:gd name="connsiteY13" fmla="*/ 3082001 h 3158201"/>
                <a:gd name="connsiteX14" fmla="*/ 147085 w 1176215"/>
                <a:gd name="connsiteY14" fmla="*/ 3015326 h 3158201"/>
                <a:gd name="connsiteX15" fmla="*/ 309010 w 1176215"/>
                <a:gd name="connsiteY15" fmla="*/ 2986751 h 3158201"/>
                <a:gd name="connsiteX0" fmla="*/ 309010 w 1176215"/>
                <a:gd name="connsiteY0" fmla="*/ 2986751 h 3158201"/>
                <a:gd name="connsiteX1" fmla="*/ 309010 w 1176215"/>
                <a:gd name="connsiteY1" fmla="*/ 329276 h 3158201"/>
                <a:gd name="connsiteX2" fmla="*/ 509035 w 1176215"/>
                <a:gd name="connsiteY2" fmla="*/ 243551 h 3158201"/>
                <a:gd name="connsiteX3" fmla="*/ 518560 w 1176215"/>
                <a:gd name="connsiteY3" fmla="*/ 81626 h 3158201"/>
                <a:gd name="connsiteX4" fmla="*/ 661435 w 1176215"/>
                <a:gd name="connsiteY4" fmla="*/ 81626 h 3158201"/>
                <a:gd name="connsiteX5" fmla="*/ 655085 w 1176215"/>
                <a:gd name="connsiteY5" fmla="*/ 224501 h 3158201"/>
                <a:gd name="connsiteX6" fmla="*/ 823360 w 1176215"/>
                <a:gd name="connsiteY6" fmla="*/ 310226 h 3158201"/>
                <a:gd name="connsiteX7" fmla="*/ 842410 w 1176215"/>
                <a:gd name="connsiteY7" fmla="*/ 2996276 h 3158201"/>
                <a:gd name="connsiteX8" fmla="*/ 1061485 w 1176215"/>
                <a:gd name="connsiteY8" fmla="*/ 3015326 h 3158201"/>
                <a:gd name="connsiteX9" fmla="*/ 1175785 w 1176215"/>
                <a:gd name="connsiteY9" fmla="*/ 3062951 h 3158201"/>
                <a:gd name="connsiteX10" fmla="*/ 1023385 w 1176215"/>
                <a:gd name="connsiteY10" fmla="*/ 3129626 h 3158201"/>
                <a:gd name="connsiteX11" fmla="*/ 594760 w 1176215"/>
                <a:gd name="connsiteY11" fmla="*/ 3158201 h 3158201"/>
                <a:gd name="connsiteX12" fmla="*/ 223285 w 1176215"/>
                <a:gd name="connsiteY12" fmla="*/ 3129626 h 3158201"/>
                <a:gd name="connsiteX13" fmla="*/ 1035 w 1176215"/>
                <a:gd name="connsiteY13" fmla="*/ 3082001 h 3158201"/>
                <a:gd name="connsiteX14" fmla="*/ 147085 w 1176215"/>
                <a:gd name="connsiteY14" fmla="*/ 3015326 h 3158201"/>
                <a:gd name="connsiteX15" fmla="*/ 309010 w 1176215"/>
                <a:gd name="connsiteY15" fmla="*/ 2986751 h 3158201"/>
                <a:gd name="connsiteX0" fmla="*/ 309010 w 1176215"/>
                <a:gd name="connsiteY0" fmla="*/ 2975383 h 3146833"/>
                <a:gd name="connsiteX1" fmla="*/ 309010 w 1176215"/>
                <a:gd name="connsiteY1" fmla="*/ 317908 h 3146833"/>
                <a:gd name="connsiteX2" fmla="*/ 509035 w 1176215"/>
                <a:gd name="connsiteY2" fmla="*/ 232183 h 3146833"/>
                <a:gd name="connsiteX3" fmla="*/ 518560 w 1176215"/>
                <a:gd name="connsiteY3" fmla="*/ 70258 h 3146833"/>
                <a:gd name="connsiteX4" fmla="*/ 661435 w 1176215"/>
                <a:gd name="connsiteY4" fmla="*/ 70258 h 3146833"/>
                <a:gd name="connsiteX5" fmla="*/ 655085 w 1176215"/>
                <a:gd name="connsiteY5" fmla="*/ 213133 h 3146833"/>
                <a:gd name="connsiteX6" fmla="*/ 823360 w 1176215"/>
                <a:gd name="connsiteY6" fmla="*/ 298858 h 3146833"/>
                <a:gd name="connsiteX7" fmla="*/ 842410 w 1176215"/>
                <a:gd name="connsiteY7" fmla="*/ 2984908 h 3146833"/>
                <a:gd name="connsiteX8" fmla="*/ 1061485 w 1176215"/>
                <a:gd name="connsiteY8" fmla="*/ 3003958 h 3146833"/>
                <a:gd name="connsiteX9" fmla="*/ 1175785 w 1176215"/>
                <a:gd name="connsiteY9" fmla="*/ 3051583 h 3146833"/>
                <a:gd name="connsiteX10" fmla="*/ 1023385 w 1176215"/>
                <a:gd name="connsiteY10" fmla="*/ 3118258 h 3146833"/>
                <a:gd name="connsiteX11" fmla="*/ 594760 w 1176215"/>
                <a:gd name="connsiteY11" fmla="*/ 3146833 h 3146833"/>
                <a:gd name="connsiteX12" fmla="*/ 223285 w 1176215"/>
                <a:gd name="connsiteY12" fmla="*/ 3118258 h 3146833"/>
                <a:gd name="connsiteX13" fmla="*/ 1035 w 1176215"/>
                <a:gd name="connsiteY13" fmla="*/ 3070633 h 3146833"/>
                <a:gd name="connsiteX14" fmla="*/ 147085 w 1176215"/>
                <a:gd name="connsiteY14" fmla="*/ 3003958 h 3146833"/>
                <a:gd name="connsiteX15" fmla="*/ 309010 w 1176215"/>
                <a:gd name="connsiteY15" fmla="*/ 2975383 h 3146833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50903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55085 w 1176215"/>
                <a:gd name="connsiteY5" fmla="*/ 1428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50903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55085 w 1176215"/>
                <a:gd name="connsiteY5" fmla="*/ 1428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50903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55085 w 1176215"/>
                <a:gd name="connsiteY5" fmla="*/ 1428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76215" h="3076575">
                  <a:moveTo>
                    <a:pt x="309010" y="2905125"/>
                  </a:moveTo>
                  <a:cubicBezTo>
                    <a:pt x="304248" y="2451100"/>
                    <a:pt x="291548" y="704850"/>
                    <a:pt x="309010" y="247650"/>
                  </a:cubicBezTo>
                  <a:cubicBezTo>
                    <a:pt x="593172" y="101600"/>
                    <a:pt x="328060" y="234950"/>
                    <a:pt x="509035" y="161925"/>
                  </a:cubicBezTo>
                  <a:cubicBezTo>
                    <a:pt x="518560" y="12700"/>
                    <a:pt x="509035" y="71437"/>
                    <a:pt x="518560" y="0"/>
                  </a:cubicBezTo>
                  <a:cubicBezTo>
                    <a:pt x="553485" y="11112"/>
                    <a:pt x="622806" y="2646"/>
                    <a:pt x="661435" y="0"/>
                  </a:cubicBezTo>
                  <a:cubicBezTo>
                    <a:pt x="649264" y="35454"/>
                    <a:pt x="659848" y="22225"/>
                    <a:pt x="655085" y="142875"/>
                  </a:cubicBezTo>
                  <a:cubicBezTo>
                    <a:pt x="828122" y="238125"/>
                    <a:pt x="434423" y="20638"/>
                    <a:pt x="823360" y="228600"/>
                  </a:cubicBezTo>
                  <a:cubicBezTo>
                    <a:pt x="837647" y="684212"/>
                    <a:pt x="850348" y="2444750"/>
                    <a:pt x="842410" y="2914650"/>
                  </a:cubicBezTo>
                  <a:cubicBezTo>
                    <a:pt x="1272622" y="2955925"/>
                    <a:pt x="1005922" y="2922587"/>
                    <a:pt x="1061485" y="2933700"/>
                  </a:cubicBezTo>
                  <a:cubicBezTo>
                    <a:pt x="1117048" y="2944813"/>
                    <a:pt x="1182135" y="2962275"/>
                    <a:pt x="1175785" y="2981325"/>
                  </a:cubicBezTo>
                  <a:cubicBezTo>
                    <a:pt x="1169435" y="3000375"/>
                    <a:pt x="1120223" y="3032125"/>
                    <a:pt x="1023385" y="3048000"/>
                  </a:cubicBezTo>
                  <a:cubicBezTo>
                    <a:pt x="926548" y="3063875"/>
                    <a:pt x="728110" y="3076575"/>
                    <a:pt x="594760" y="3076575"/>
                  </a:cubicBezTo>
                  <a:cubicBezTo>
                    <a:pt x="461410" y="3076575"/>
                    <a:pt x="322239" y="3060700"/>
                    <a:pt x="223285" y="3048000"/>
                  </a:cubicBezTo>
                  <a:cubicBezTo>
                    <a:pt x="124331" y="3035300"/>
                    <a:pt x="13735" y="3019425"/>
                    <a:pt x="1035" y="3000375"/>
                  </a:cubicBezTo>
                  <a:cubicBezTo>
                    <a:pt x="-11665" y="2981325"/>
                    <a:pt x="95756" y="2949575"/>
                    <a:pt x="147085" y="2933700"/>
                  </a:cubicBezTo>
                  <a:cubicBezTo>
                    <a:pt x="198414" y="2917825"/>
                    <a:pt x="66122" y="2959100"/>
                    <a:pt x="309010" y="2905125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9" name="Forme libre 578"/>
            <p:cNvSpPr/>
            <p:nvPr/>
          </p:nvSpPr>
          <p:spPr>
            <a:xfrm flipH="1" flipV="1">
              <a:off x="8462050" y="2138811"/>
              <a:ext cx="255705" cy="1059299"/>
            </a:xfrm>
            <a:custGeom>
              <a:avLst/>
              <a:gdLst>
                <a:gd name="connsiteX0" fmla="*/ 0 w 190500"/>
                <a:gd name="connsiteY0" fmla="*/ 1352550 h 1352550"/>
                <a:gd name="connsiteX1" fmla="*/ 190500 w 190500"/>
                <a:gd name="connsiteY1" fmla="*/ 1346200 h 1352550"/>
                <a:gd name="connsiteX2" fmla="*/ 171450 w 190500"/>
                <a:gd name="connsiteY2" fmla="*/ 1016000 h 1352550"/>
                <a:gd name="connsiteX3" fmla="*/ 139700 w 190500"/>
                <a:gd name="connsiteY3" fmla="*/ 996950 h 1352550"/>
                <a:gd name="connsiteX4" fmla="*/ 146050 w 190500"/>
                <a:gd name="connsiteY4" fmla="*/ 69850 h 1352550"/>
                <a:gd name="connsiteX5" fmla="*/ 101600 w 190500"/>
                <a:gd name="connsiteY5" fmla="*/ 0 h 1352550"/>
                <a:gd name="connsiteX6" fmla="*/ 76200 w 190500"/>
                <a:gd name="connsiteY6" fmla="*/ 958850 h 1352550"/>
                <a:gd name="connsiteX7" fmla="*/ 31750 w 190500"/>
                <a:gd name="connsiteY7" fmla="*/ 1035050 h 1352550"/>
                <a:gd name="connsiteX8" fmla="*/ 0 w 190500"/>
                <a:gd name="connsiteY8" fmla="*/ 1352550 h 1352550"/>
                <a:gd name="connsiteX0" fmla="*/ 0 w 190500"/>
                <a:gd name="connsiteY0" fmla="*/ 1352550 h 1352550"/>
                <a:gd name="connsiteX1" fmla="*/ 190500 w 190500"/>
                <a:gd name="connsiteY1" fmla="*/ 1346200 h 1352550"/>
                <a:gd name="connsiteX2" fmla="*/ 171450 w 190500"/>
                <a:gd name="connsiteY2" fmla="*/ 1016000 h 1352550"/>
                <a:gd name="connsiteX3" fmla="*/ 139700 w 190500"/>
                <a:gd name="connsiteY3" fmla="*/ 996950 h 1352550"/>
                <a:gd name="connsiteX4" fmla="*/ 146050 w 190500"/>
                <a:gd name="connsiteY4" fmla="*/ 69850 h 1352550"/>
                <a:gd name="connsiteX5" fmla="*/ 101600 w 190500"/>
                <a:gd name="connsiteY5" fmla="*/ 0 h 1352550"/>
                <a:gd name="connsiteX6" fmla="*/ 82550 w 190500"/>
                <a:gd name="connsiteY6" fmla="*/ 1003300 h 1352550"/>
                <a:gd name="connsiteX7" fmla="*/ 31750 w 190500"/>
                <a:gd name="connsiteY7" fmla="*/ 1035050 h 1352550"/>
                <a:gd name="connsiteX8" fmla="*/ 0 w 190500"/>
                <a:gd name="connsiteY8" fmla="*/ 1352550 h 1352550"/>
                <a:gd name="connsiteX0" fmla="*/ 0 w 190500"/>
                <a:gd name="connsiteY0" fmla="*/ 1390650 h 1390650"/>
                <a:gd name="connsiteX1" fmla="*/ 190500 w 190500"/>
                <a:gd name="connsiteY1" fmla="*/ 1384300 h 1390650"/>
                <a:gd name="connsiteX2" fmla="*/ 171450 w 190500"/>
                <a:gd name="connsiteY2" fmla="*/ 1054100 h 1390650"/>
                <a:gd name="connsiteX3" fmla="*/ 139700 w 190500"/>
                <a:gd name="connsiteY3" fmla="*/ 1035050 h 1390650"/>
                <a:gd name="connsiteX4" fmla="*/ 146050 w 190500"/>
                <a:gd name="connsiteY4" fmla="*/ 107950 h 1390650"/>
                <a:gd name="connsiteX5" fmla="*/ 69850 w 190500"/>
                <a:gd name="connsiteY5" fmla="*/ 0 h 1390650"/>
                <a:gd name="connsiteX6" fmla="*/ 82550 w 190500"/>
                <a:gd name="connsiteY6" fmla="*/ 1041400 h 1390650"/>
                <a:gd name="connsiteX7" fmla="*/ 31750 w 190500"/>
                <a:gd name="connsiteY7" fmla="*/ 1073150 h 1390650"/>
                <a:gd name="connsiteX8" fmla="*/ 0 w 190500"/>
                <a:gd name="connsiteY8" fmla="*/ 1390650 h 1390650"/>
                <a:gd name="connsiteX0" fmla="*/ 0 w 190500"/>
                <a:gd name="connsiteY0" fmla="*/ 1390650 h 1390650"/>
                <a:gd name="connsiteX1" fmla="*/ 190500 w 190500"/>
                <a:gd name="connsiteY1" fmla="*/ 1384300 h 1390650"/>
                <a:gd name="connsiteX2" fmla="*/ 171450 w 190500"/>
                <a:gd name="connsiteY2" fmla="*/ 1054100 h 1390650"/>
                <a:gd name="connsiteX3" fmla="*/ 139700 w 190500"/>
                <a:gd name="connsiteY3" fmla="*/ 1035050 h 1390650"/>
                <a:gd name="connsiteX4" fmla="*/ 120650 w 190500"/>
                <a:gd name="connsiteY4" fmla="*/ 101600 h 1390650"/>
                <a:gd name="connsiteX5" fmla="*/ 69850 w 190500"/>
                <a:gd name="connsiteY5" fmla="*/ 0 h 1390650"/>
                <a:gd name="connsiteX6" fmla="*/ 82550 w 190500"/>
                <a:gd name="connsiteY6" fmla="*/ 1041400 h 1390650"/>
                <a:gd name="connsiteX7" fmla="*/ 31750 w 190500"/>
                <a:gd name="connsiteY7" fmla="*/ 1073150 h 1390650"/>
                <a:gd name="connsiteX8" fmla="*/ 0 w 190500"/>
                <a:gd name="connsiteY8" fmla="*/ 1390650 h 1390650"/>
                <a:gd name="connsiteX0" fmla="*/ 0 w 190500"/>
                <a:gd name="connsiteY0" fmla="*/ 1390650 h 1390650"/>
                <a:gd name="connsiteX1" fmla="*/ 190500 w 190500"/>
                <a:gd name="connsiteY1" fmla="*/ 1384300 h 1390650"/>
                <a:gd name="connsiteX2" fmla="*/ 171450 w 190500"/>
                <a:gd name="connsiteY2" fmla="*/ 1054100 h 1390650"/>
                <a:gd name="connsiteX3" fmla="*/ 139700 w 190500"/>
                <a:gd name="connsiteY3" fmla="*/ 1035050 h 1390650"/>
                <a:gd name="connsiteX4" fmla="*/ 120650 w 190500"/>
                <a:gd name="connsiteY4" fmla="*/ 101600 h 1390650"/>
                <a:gd name="connsiteX5" fmla="*/ 69850 w 190500"/>
                <a:gd name="connsiteY5" fmla="*/ 0 h 1390650"/>
                <a:gd name="connsiteX6" fmla="*/ 63500 w 190500"/>
                <a:gd name="connsiteY6" fmla="*/ 1041400 h 1390650"/>
                <a:gd name="connsiteX7" fmla="*/ 31750 w 190500"/>
                <a:gd name="connsiteY7" fmla="*/ 1073150 h 1390650"/>
                <a:gd name="connsiteX8" fmla="*/ 0 w 190500"/>
                <a:gd name="connsiteY8" fmla="*/ 1390650 h 1390650"/>
                <a:gd name="connsiteX0" fmla="*/ 0 w 190500"/>
                <a:gd name="connsiteY0" fmla="*/ 1390650 h 1390650"/>
                <a:gd name="connsiteX1" fmla="*/ 190500 w 190500"/>
                <a:gd name="connsiteY1" fmla="*/ 1384300 h 1390650"/>
                <a:gd name="connsiteX2" fmla="*/ 171450 w 190500"/>
                <a:gd name="connsiteY2" fmla="*/ 1054100 h 1390650"/>
                <a:gd name="connsiteX3" fmla="*/ 139700 w 190500"/>
                <a:gd name="connsiteY3" fmla="*/ 1035050 h 1390650"/>
                <a:gd name="connsiteX4" fmla="*/ 146050 w 190500"/>
                <a:gd name="connsiteY4" fmla="*/ 120650 h 1390650"/>
                <a:gd name="connsiteX5" fmla="*/ 69850 w 190500"/>
                <a:gd name="connsiteY5" fmla="*/ 0 h 1390650"/>
                <a:gd name="connsiteX6" fmla="*/ 63500 w 190500"/>
                <a:gd name="connsiteY6" fmla="*/ 1041400 h 1390650"/>
                <a:gd name="connsiteX7" fmla="*/ 31750 w 190500"/>
                <a:gd name="connsiteY7" fmla="*/ 1073150 h 1390650"/>
                <a:gd name="connsiteX8" fmla="*/ 0 w 190500"/>
                <a:gd name="connsiteY8" fmla="*/ 1390650 h 1390650"/>
                <a:gd name="connsiteX0" fmla="*/ 0 w 190500"/>
                <a:gd name="connsiteY0" fmla="*/ 1390650 h 1390650"/>
                <a:gd name="connsiteX1" fmla="*/ 190500 w 190500"/>
                <a:gd name="connsiteY1" fmla="*/ 1384300 h 1390650"/>
                <a:gd name="connsiteX2" fmla="*/ 171450 w 190500"/>
                <a:gd name="connsiteY2" fmla="*/ 1054100 h 1390650"/>
                <a:gd name="connsiteX3" fmla="*/ 139700 w 190500"/>
                <a:gd name="connsiteY3" fmla="*/ 1035050 h 1390650"/>
                <a:gd name="connsiteX4" fmla="*/ 127000 w 190500"/>
                <a:gd name="connsiteY4" fmla="*/ 101600 h 1390650"/>
                <a:gd name="connsiteX5" fmla="*/ 69850 w 190500"/>
                <a:gd name="connsiteY5" fmla="*/ 0 h 1390650"/>
                <a:gd name="connsiteX6" fmla="*/ 63500 w 190500"/>
                <a:gd name="connsiteY6" fmla="*/ 1041400 h 1390650"/>
                <a:gd name="connsiteX7" fmla="*/ 31750 w 190500"/>
                <a:gd name="connsiteY7" fmla="*/ 1073150 h 1390650"/>
                <a:gd name="connsiteX8" fmla="*/ 0 w 190500"/>
                <a:gd name="connsiteY8" fmla="*/ 1390650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390650">
                  <a:moveTo>
                    <a:pt x="0" y="1390650"/>
                  </a:moveTo>
                  <a:lnTo>
                    <a:pt x="190500" y="1384300"/>
                  </a:lnTo>
                  <a:lnTo>
                    <a:pt x="171450" y="1054100"/>
                  </a:lnTo>
                  <a:lnTo>
                    <a:pt x="139700" y="1035050"/>
                  </a:lnTo>
                  <a:cubicBezTo>
                    <a:pt x="141817" y="726017"/>
                    <a:pt x="124883" y="410633"/>
                    <a:pt x="127000" y="101600"/>
                  </a:cubicBezTo>
                  <a:lnTo>
                    <a:pt x="69850" y="0"/>
                  </a:lnTo>
                  <a:cubicBezTo>
                    <a:pt x="67733" y="347133"/>
                    <a:pt x="65617" y="694267"/>
                    <a:pt x="63500" y="1041400"/>
                  </a:cubicBezTo>
                  <a:lnTo>
                    <a:pt x="31750" y="1073150"/>
                  </a:lnTo>
                  <a:lnTo>
                    <a:pt x="0" y="1390650"/>
                  </a:lnTo>
                  <a:close/>
                </a:path>
              </a:pathLst>
            </a:custGeom>
            <a:solidFill>
              <a:schemeClr val="accent3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573" name="Groupe 572"/>
          <p:cNvGrpSpPr>
            <a:grpSpLocks noChangeAspect="1"/>
          </p:cNvGrpSpPr>
          <p:nvPr/>
        </p:nvGrpSpPr>
        <p:grpSpPr>
          <a:xfrm rot="5400000">
            <a:off x="1987089" y="2186781"/>
            <a:ext cx="283684" cy="609970"/>
            <a:chOff x="271906" y="-271906"/>
            <a:chExt cx="1563220" cy="3469154"/>
          </a:xfrm>
        </p:grpSpPr>
        <p:sp>
          <p:nvSpPr>
            <p:cNvPr id="574" name="Forme libre 573"/>
            <p:cNvSpPr/>
            <p:nvPr/>
          </p:nvSpPr>
          <p:spPr>
            <a:xfrm flipH="1" flipV="1">
              <a:off x="478238" y="-271906"/>
              <a:ext cx="1154976" cy="507844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388" h="667291">
                  <a:moveTo>
                    <a:pt x="311580" y="0"/>
                  </a:moveTo>
                  <a:cubicBezTo>
                    <a:pt x="315813" y="483658"/>
                    <a:pt x="309463" y="351367"/>
                    <a:pt x="311580" y="508000"/>
                  </a:cubicBezTo>
                  <a:cubicBezTo>
                    <a:pt x="148597" y="518583"/>
                    <a:pt x="230088" y="525992"/>
                    <a:pt x="178230" y="539750"/>
                  </a:cubicBezTo>
                  <a:cubicBezTo>
                    <a:pt x="126372" y="553508"/>
                    <a:pt x="7838" y="573617"/>
                    <a:pt x="430" y="590550"/>
                  </a:cubicBezTo>
                  <a:cubicBezTo>
                    <a:pt x="-6978" y="607483"/>
                    <a:pt x="82980" y="630767"/>
                    <a:pt x="133780" y="641350"/>
                  </a:cubicBezTo>
                  <a:cubicBezTo>
                    <a:pt x="184580" y="651933"/>
                    <a:pt x="241730" y="649817"/>
                    <a:pt x="305230" y="654050"/>
                  </a:cubicBezTo>
                  <a:cubicBezTo>
                    <a:pt x="368730" y="658283"/>
                    <a:pt x="445988" y="669925"/>
                    <a:pt x="514780" y="666750"/>
                  </a:cubicBezTo>
                  <a:cubicBezTo>
                    <a:pt x="583572" y="663575"/>
                    <a:pt x="658713" y="650875"/>
                    <a:pt x="717980" y="635000"/>
                  </a:cubicBezTo>
                  <a:cubicBezTo>
                    <a:pt x="777247" y="619125"/>
                    <a:pt x="871438" y="589491"/>
                    <a:pt x="870380" y="571500"/>
                  </a:cubicBezTo>
                  <a:cubicBezTo>
                    <a:pt x="869322" y="553509"/>
                    <a:pt x="766662" y="537633"/>
                    <a:pt x="711629" y="527050"/>
                  </a:cubicBezTo>
                  <a:cubicBezTo>
                    <a:pt x="656596" y="516467"/>
                    <a:pt x="713747" y="531283"/>
                    <a:pt x="540180" y="508000"/>
                  </a:cubicBezTo>
                  <a:cubicBezTo>
                    <a:pt x="544413" y="382058"/>
                    <a:pt x="527480" y="519642"/>
                    <a:pt x="552880" y="6350"/>
                  </a:cubicBezTo>
                  <a:cubicBezTo>
                    <a:pt x="311580" y="20108"/>
                    <a:pt x="542297" y="11642"/>
                    <a:pt x="311580" y="0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5" name="Forme libre 574"/>
            <p:cNvSpPr/>
            <p:nvPr/>
          </p:nvSpPr>
          <p:spPr>
            <a:xfrm flipH="1" flipV="1">
              <a:off x="271906" y="204463"/>
              <a:ext cx="1563220" cy="1972738"/>
            </a:xfrm>
            <a:custGeom>
              <a:avLst/>
              <a:gdLst>
                <a:gd name="connsiteX0" fmla="*/ 315327 w 1182552"/>
                <a:gd name="connsiteY0" fmla="*/ 2924193 h 3136603"/>
                <a:gd name="connsiteX1" fmla="*/ 315327 w 1182552"/>
                <a:gd name="connsiteY1" fmla="*/ 266718 h 3136603"/>
                <a:gd name="connsiteX2" fmla="*/ 496302 w 1182552"/>
                <a:gd name="connsiteY2" fmla="*/ 180993 h 3136603"/>
                <a:gd name="connsiteX3" fmla="*/ 524877 w 1182552"/>
                <a:gd name="connsiteY3" fmla="*/ 19068 h 3136603"/>
                <a:gd name="connsiteX4" fmla="*/ 667752 w 1182552"/>
                <a:gd name="connsiteY4" fmla="*/ 19068 h 3136603"/>
                <a:gd name="connsiteX5" fmla="*/ 648702 w 1182552"/>
                <a:gd name="connsiteY5" fmla="*/ 161943 h 3136603"/>
                <a:gd name="connsiteX6" fmla="*/ 829677 w 1182552"/>
                <a:gd name="connsiteY6" fmla="*/ 247668 h 3136603"/>
                <a:gd name="connsiteX7" fmla="*/ 829677 w 1182552"/>
                <a:gd name="connsiteY7" fmla="*/ 2933718 h 3136603"/>
                <a:gd name="connsiteX8" fmla="*/ 1067802 w 1182552"/>
                <a:gd name="connsiteY8" fmla="*/ 2952768 h 3136603"/>
                <a:gd name="connsiteX9" fmla="*/ 1182102 w 1182552"/>
                <a:gd name="connsiteY9" fmla="*/ 3000393 h 3136603"/>
                <a:gd name="connsiteX10" fmla="*/ 1029702 w 1182552"/>
                <a:gd name="connsiteY10" fmla="*/ 3067068 h 3136603"/>
                <a:gd name="connsiteX11" fmla="*/ 229602 w 1182552"/>
                <a:gd name="connsiteY11" fmla="*/ 3067068 h 3136603"/>
                <a:gd name="connsiteX12" fmla="*/ 1002 w 1182552"/>
                <a:gd name="connsiteY12" fmla="*/ 3000393 h 3136603"/>
                <a:gd name="connsiteX13" fmla="*/ 153402 w 1182552"/>
                <a:gd name="connsiteY13" fmla="*/ 2952768 h 3136603"/>
                <a:gd name="connsiteX14" fmla="*/ 315327 w 1182552"/>
                <a:gd name="connsiteY14" fmla="*/ 2924193 h 3136603"/>
                <a:gd name="connsiteX0" fmla="*/ 315327 w 1182552"/>
                <a:gd name="connsiteY0" fmla="*/ 2924193 h 3136603"/>
                <a:gd name="connsiteX1" fmla="*/ 315327 w 1182552"/>
                <a:gd name="connsiteY1" fmla="*/ 266718 h 3136603"/>
                <a:gd name="connsiteX2" fmla="*/ 496302 w 1182552"/>
                <a:gd name="connsiteY2" fmla="*/ 180993 h 3136603"/>
                <a:gd name="connsiteX3" fmla="*/ 524877 w 1182552"/>
                <a:gd name="connsiteY3" fmla="*/ 19068 h 3136603"/>
                <a:gd name="connsiteX4" fmla="*/ 667752 w 1182552"/>
                <a:gd name="connsiteY4" fmla="*/ 19068 h 3136603"/>
                <a:gd name="connsiteX5" fmla="*/ 648702 w 1182552"/>
                <a:gd name="connsiteY5" fmla="*/ 161943 h 3136603"/>
                <a:gd name="connsiteX6" fmla="*/ 829677 w 1182552"/>
                <a:gd name="connsiteY6" fmla="*/ 247668 h 3136603"/>
                <a:gd name="connsiteX7" fmla="*/ 829677 w 1182552"/>
                <a:gd name="connsiteY7" fmla="*/ 2933718 h 3136603"/>
                <a:gd name="connsiteX8" fmla="*/ 1067802 w 1182552"/>
                <a:gd name="connsiteY8" fmla="*/ 2952768 h 3136603"/>
                <a:gd name="connsiteX9" fmla="*/ 1182102 w 1182552"/>
                <a:gd name="connsiteY9" fmla="*/ 3000393 h 3136603"/>
                <a:gd name="connsiteX10" fmla="*/ 1029702 w 1182552"/>
                <a:gd name="connsiteY10" fmla="*/ 3067068 h 3136603"/>
                <a:gd name="connsiteX11" fmla="*/ 229602 w 1182552"/>
                <a:gd name="connsiteY11" fmla="*/ 3067068 h 3136603"/>
                <a:gd name="connsiteX12" fmla="*/ 1002 w 1182552"/>
                <a:gd name="connsiteY12" fmla="*/ 3000393 h 3136603"/>
                <a:gd name="connsiteX13" fmla="*/ 153402 w 1182552"/>
                <a:gd name="connsiteY13" fmla="*/ 2952768 h 3136603"/>
                <a:gd name="connsiteX14" fmla="*/ 315327 w 1182552"/>
                <a:gd name="connsiteY14" fmla="*/ 2924193 h 3136603"/>
                <a:gd name="connsiteX0" fmla="*/ 315327 w 1182552"/>
                <a:gd name="connsiteY0" fmla="*/ 2924193 h 3128608"/>
                <a:gd name="connsiteX1" fmla="*/ 315327 w 1182552"/>
                <a:gd name="connsiteY1" fmla="*/ 266718 h 3128608"/>
                <a:gd name="connsiteX2" fmla="*/ 496302 w 1182552"/>
                <a:gd name="connsiteY2" fmla="*/ 180993 h 3128608"/>
                <a:gd name="connsiteX3" fmla="*/ 524877 w 1182552"/>
                <a:gd name="connsiteY3" fmla="*/ 19068 h 3128608"/>
                <a:gd name="connsiteX4" fmla="*/ 667752 w 1182552"/>
                <a:gd name="connsiteY4" fmla="*/ 19068 h 3128608"/>
                <a:gd name="connsiteX5" fmla="*/ 648702 w 1182552"/>
                <a:gd name="connsiteY5" fmla="*/ 161943 h 3128608"/>
                <a:gd name="connsiteX6" fmla="*/ 829677 w 1182552"/>
                <a:gd name="connsiteY6" fmla="*/ 247668 h 3128608"/>
                <a:gd name="connsiteX7" fmla="*/ 829677 w 1182552"/>
                <a:gd name="connsiteY7" fmla="*/ 2933718 h 3128608"/>
                <a:gd name="connsiteX8" fmla="*/ 1067802 w 1182552"/>
                <a:gd name="connsiteY8" fmla="*/ 2952768 h 3128608"/>
                <a:gd name="connsiteX9" fmla="*/ 1182102 w 1182552"/>
                <a:gd name="connsiteY9" fmla="*/ 3000393 h 3128608"/>
                <a:gd name="connsiteX10" fmla="*/ 1029702 w 1182552"/>
                <a:gd name="connsiteY10" fmla="*/ 3067068 h 3128608"/>
                <a:gd name="connsiteX11" fmla="*/ 229602 w 1182552"/>
                <a:gd name="connsiteY11" fmla="*/ 3067068 h 3128608"/>
                <a:gd name="connsiteX12" fmla="*/ 1002 w 1182552"/>
                <a:gd name="connsiteY12" fmla="*/ 3000393 h 3128608"/>
                <a:gd name="connsiteX13" fmla="*/ 153402 w 1182552"/>
                <a:gd name="connsiteY13" fmla="*/ 2952768 h 3128608"/>
                <a:gd name="connsiteX14" fmla="*/ 315327 w 1182552"/>
                <a:gd name="connsiteY14" fmla="*/ 2924193 h 3128608"/>
                <a:gd name="connsiteX0" fmla="*/ 315327 w 1182552"/>
                <a:gd name="connsiteY0" fmla="*/ 2924193 h 3128608"/>
                <a:gd name="connsiteX1" fmla="*/ 315327 w 1182552"/>
                <a:gd name="connsiteY1" fmla="*/ 266718 h 3128608"/>
                <a:gd name="connsiteX2" fmla="*/ 496302 w 1182552"/>
                <a:gd name="connsiteY2" fmla="*/ 180993 h 3128608"/>
                <a:gd name="connsiteX3" fmla="*/ 524877 w 1182552"/>
                <a:gd name="connsiteY3" fmla="*/ 19068 h 3128608"/>
                <a:gd name="connsiteX4" fmla="*/ 667752 w 1182552"/>
                <a:gd name="connsiteY4" fmla="*/ 19068 h 3128608"/>
                <a:gd name="connsiteX5" fmla="*/ 648702 w 1182552"/>
                <a:gd name="connsiteY5" fmla="*/ 161943 h 3128608"/>
                <a:gd name="connsiteX6" fmla="*/ 829677 w 1182552"/>
                <a:gd name="connsiteY6" fmla="*/ 247668 h 3128608"/>
                <a:gd name="connsiteX7" fmla="*/ 829677 w 1182552"/>
                <a:gd name="connsiteY7" fmla="*/ 2933718 h 3128608"/>
                <a:gd name="connsiteX8" fmla="*/ 1067802 w 1182552"/>
                <a:gd name="connsiteY8" fmla="*/ 2952768 h 3128608"/>
                <a:gd name="connsiteX9" fmla="*/ 1182102 w 1182552"/>
                <a:gd name="connsiteY9" fmla="*/ 3000393 h 3128608"/>
                <a:gd name="connsiteX10" fmla="*/ 1029702 w 1182552"/>
                <a:gd name="connsiteY10" fmla="*/ 3067068 h 3128608"/>
                <a:gd name="connsiteX11" fmla="*/ 229602 w 1182552"/>
                <a:gd name="connsiteY11" fmla="*/ 3067068 h 3128608"/>
                <a:gd name="connsiteX12" fmla="*/ 1002 w 1182552"/>
                <a:gd name="connsiteY12" fmla="*/ 3000393 h 3128608"/>
                <a:gd name="connsiteX13" fmla="*/ 153402 w 1182552"/>
                <a:gd name="connsiteY13" fmla="*/ 2952768 h 3128608"/>
                <a:gd name="connsiteX14" fmla="*/ 315327 w 1182552"/>
                <a:gd name="connsiteY14" fmla="*/ 2924193 h 3128608"/>
                <a:gd name="connsiteX0" fmla="*/ 315327 w 1182552"/>
                <a:gd name="connsiteY0" fmla="*/ 2924193 h 3128608"/>
                <a:gd name="connsiteX1" fmla="*/ 315327 w 1182552"/>
                <a:gd name="connsiteY1" fmla="*/ 266718 h 3128608"/>
                <a:gd name="connsiteX2" fmla="*/ 496302 w 1182552"/>
                <a:gd name="connsiteY2" fmla="*/ 180993 h 3128608"/>
                <a:gd name="connsiteX3" fmla="*/ 524877 w 1182552"/>
                <a:gd name="connsiteY3" fmla="*/ 19068 h 3128608"/>
                <a:gd name="connsiteX4" fmla="*/ 667752 w 1182552"/>
                <a:gd name="connsiteY4" fmla="*/ 19068 h 3128608"/>
                <a:gd name="connsiteX5" fmla="*/ 648702 w 1182552"/>
                <a:gd name="connsiteY5" fmla="*/ 161943 h 3128608"/>
                <a:gd name="connsiteX6" fmla="*/ 829677 w 1182552"/>
                <a:gd name="connsiteY6" fmla="*/ 247668 h 3128608"/>
                <a:gd name="connsiteX7" fmla="*/ 829677 w 1182552"/>
                <a:gd name="connsiteY7" fmla="*/ 2933718 h 3128608"/>
                <a:gd name="connsiteX8" fmla="*/ 1067802 w 1182552"/>
                <a:gd name="connsiteY8" fmla="*/ 2952768 h 3128608"/>
                <a:gd name="connsiteX9" fmla="*/ 1182102 w 1182552"/>
                <a:gd name="connsiteY9" fmla="*/ 3000393 h 3128608"/>
                <a:gd name="connsiteX10" fmla="*/ 1029702 w 1182552"/>
                <a:gd name="connsiteY10" fmla="*/ 3067068 h 3128608"/>
                <a:gd name="connsiteX11" fmla="*/ 229602 w 1182552"/>
                <a:gd name="connsiteY11" fmla="*/ 3067068 h 3128608"/>
                <a:gd name="connsiteX12" fmla="*/ 1002 w 1182552"/>
                <a:gd name="connsiteY12" fmla="*/ 3000393 h 3128608"/>
                <a:gd name="connsiteX13" fmla="*/ 153402 w 1182552"/>
                <a:gd name="connsiteY13" fmla="*/ 2952768 h 3128608"/>
                <a:gd name="connsiteX14" fmla="*/ 315327 w 1182552"/>
                <a:gd name="connsiteY14" fmla="*/ 2924193 h 3128608"/>
                <a:gd name="connsiteX0" fmla="*/ 315327 w 1182532"/>
                <a:gd name="connsiteY0" fmla="*/ 2924193 h 3128608"/>
                <a:gd name="connsiteX1" fmla="*/ 315327 w 1182532"/>
                <a:gd name="connsiteY1" fmla="*/ 266718 h 3128608"/>
                <a:gd name="connsiteX2" fmla="*/ 496302 w 1182532"/>
                <a:gd name="connsiteY2" fmla="*/ 180993 h 3128608"/>
                <a:gd name="connsiteX3" fmla="*/ 524877 w 1182532"/>
                <a:gd name="connsiteY3" fmla="*/ 19068 h 3128608"/>
                <a:gd name="connsiteX4" fmla="*/ 667752 w 1182532"/>
                <a:gd name="connsiteY4" fmla="*/ 19068 h 3128608"/>
                <a:gd name="connsiteX5" fmla="*/ 648702 w 1182532"/>
                <a:gd name="connsiteY5" fmla="*/ 161943 h 3128608"/>
                <a:gd name="connsiteX6" fmla="*/ 829677 w 1182532"/>
                <a:gd name="connsiteY6" fmla="*/ 247668 h 3128608"/>
                <a:gd name="connsiteX7" fmla="*/ 848727 w 1182532"/>
                <a:gd name="connsiteY7" fmla="*/ 2933718 h 3128608"/>
                <a:gd name="connsiteX8" fmla="*/ 1067802 w 1182532"/>
                <a:gd name="connsiteY8" fmla="*/ 2952768 h 3128608"/>
                <a:gd name="connsiteX9" fmla="*/ 1182102 w 1182532"/>
                <a:gd name="connsiteY9" fmla="*/ 3000393 h 3128608"/>
                <a:gd name="connsiteX10" fmla="*/ 1029702 w 1182532"/>
                <a:gd name="connsiteY10" fmla="*/ 3067068 h 3128608"/>
                <a:gd name="connsiteX11" fmla="*/ 229602 w 1182532"/>
                <a:gd name="connsiteY11" fmla="*/ 3067068 h 3128608"/>
                <a:gd name="connsiteX12" fmla="*/ 1002 w 1182532"/>
                <a:gd name="connsiteY12" fmla="*/ 3000393 h 3128608"/>
                <a:gd name="connsiteX13" fmla="*/ 153402 w 1182532"/>
                <a:gd name="connsiteY13" fmla="*/ 2952768 h 3128608"/>
                <a:gd name="connsiteX14" fmla="*/ 315327 w 1182532"/>
                <a:gd name="connsiteY14" fmla="*/ 2924193 h 3128608"/>
                <a:gd name="connsiteX0" fmla="*/ 315327 w 1182532"/>
                <a:gd name="connsiteY0" fmla="*/ 2924193 h 3128608"/>
                <a:gd name="connsiteX1" fmla="*/ 315327 w 1182532"/>
                <a:gd name="connsiteY1" fmla="*/ 266718 h 3128608"/>
                <a:gd name="connsiteX2" fmla="*/ 496302 w 1182532"/>
                <a:gd name="connsiteY2" fmla="*/ 180993 h 3128608"/>
                <a:gd name="connsiteX3" fmla="*/ 524877 w 1182532"/>
                <a:gd name="connsiteY3" fmla="*/ 19068 h 3128608"/>
                <a:gd name="connsiteX4" fmla="*/ 667752 w 1182532"/>
                <a:gd name="connsiteY4" fmla="*/ 19068 h 3128608"/>
                <a:gd name="connsiteX5" fmla="*/ 648702 w 1182532"/>
                <a:gd name="connsiteY5" fmla="*/ 161943 h 3128608"/>
                <a:gd name="connsiteX6" fmla="*/ 829677 w 1182532"/>
                <a:gd name="connsiteY6" fmla="*/ 247668 h 3128608"/>
                <a:gd name="connsiteX7" fmla="*/ 848727 w 1182532"/>
                <a:gd name="connsiteY7" fmla="*/ 2933718 h 3128608"/>
                <a:gd name="connsiteX8" fmla="*/ 1067802 w 1182532"/>
                <a:gd name="connsiteY8" fmla="*/ 2952768 h 3128608"/>
                <a:gd name="connsiteX9" fmla="*/ 1182102 w 1182532"/>
                <a:gd name="connsiteY9" fmla="*/ 3000393 h 3128608"/>
                <a:gd name="connsiteX10" fmla="*/ 1029702 w 1182532"/>
                <a:gd name="connsiteY10" fmla="*/ 3067068 h 3128608"/>
                <a:gd name="connsiteX11" fmla="*/ 229602 w 1182532"/>
                <a:gd name="connsiteY11" fmla="*/ 3067068 h 3128608"/>
                <a:gd name="connsiteX12" fmla="*/ 1002 w 1182532"/>
                <a:gd name="connsiteY12" fmla="*/ 3000393 h 3128608"/>
                <a:gd name="connsiteX13" fmla="*/ 153402 w 1182532"/>
                <a:gd name="connsiteY13" fmla="*/ 2952768 h 3128608"/>
                <a:gd name="connsiteX14" fmla="*/ 315327 w 1182532"/>
                <a:gd name="connsiteY14" fmla="*/ 2924193 h 3128608"/>
                <a:gd name="connsiteX0" fmla="*/ 315327 w 1182532"/>
                <a:gd name="connsiteY0" fmla="*/ 2924193 h 3128608"/>
                <a:gd name="connsiteX1" fmla="*/ 315327 w 1182532"/>
                <a:gd name="connsiteY1" fmla="*/ 266718 h 3128608"/>
                <a:gd name="connsiteX2" fmla="*/ 496302 w 1182532"/>
                <a:gd name="connsiteY2" fmla="*/ 180993 h 3128608"/>
                <a:gd name="connsiteX3" fmla="*/ 524877 w 1182532"/>
                <a:gd name="connsiteY3" fmla="*/ 19068 h 3128608"/>
                <a:gd name="connsiteX4" fmla="*/ 667752 w 1182532"/>
                <a:gd name="connsiteY4" fmla="*/ 19068 h 3128608"/>
                <a:gd name="connsiteX5" fmla="*/ 648702 w 1182532"/>
                <a:gd name="connsiteY5" fmla="*/ 161943 h 3128608"/>
                <a:gd name="connsiteX6" fmla="*/ 829677 w 1182532"/>
                <a:gd name="connsiteY6" fmla="*/ 247668 h 3128608"/>
                <a:gd name="connsiteX7" fmla="*/ 848727 w 1182532"/>
                <a:gd name="connsiteY7" fmla="*/ 2933718 h 3128608"/>
                <a:gd name="connsiteX8" fmla="*/ 1067802 w 1182532"/>
                <a:gd name="connsiteY8" fmla="*/ 2952768 h 3128608"/>
                <a:gd name="connsiteX9" fmla="*/ 1182102 w 1182532"/>
                <a:gd name="connsiteY9" fmla="*/ 3000393 h 3128608"/>
                <a:gd name="connsiteX10" fmla="*/ 1029702 w 1182532"/>
                <a:gd name="connsiteY10" fmla="*/ 3067068 h 3128608"/>
                <a:gd name="connsiteX11" fmla="*/ 229602 w 1182532"/>
                <a:gd name="connsiteY11" fmla="*/ 3067068 h 3128608"/>
                <a:gd name="connsiteX12" fmla="*/ 1002 w 1182532"/>
                <a:gd name="connsiteY12" fmla="*/ 3000393 h 3128608"/>
                <a:gd name="connsiteX13" fmla="*/ 153402 w 1182532"/>
                <a:gd name="connsiteY13" fmla="*/ 2952768 h 3128608"/>
                <a:gd name="connsiteX14" fmla="*/ 315327 w 1182532"/>
                <a:gd name="connsiteY14" fmla="*/ 2924193 h 3128608"/>
                <a:gd name="connsiteX0" fmla="*/ 315327 w 1182532"/>
                <a:gd name="connsiteY0" fmla="*/ 2924193 h 3128608"/>
                <a:gd name="connsiteX1" fmla="*/ 315327 w 1182532"/>
                <a:gd name="connsiteY1" fmla="*/ 266718 h 3128608"/>
                <a:gd name="connsiteX2" fmla="*/ 496302 w 1182532"/>
                <a:gd name="connsiteY2" fmla="*/ 180993 h 3128608"/>
                <a:gd name="connsiteX3" fmla="*/ 524877 w 1182532"/>
                <a:gd name="connsiteY3" fmla="*/ 19068 h 3128608"/>
                <a:gd name="connsiteX4" fmla="*/ 667752 w 1182532"/>
                <a:gd name="connsiteY4" fmla="*/ 19068 h 3128608"/>
                <a:gd name="connsiteX5" fmla="*/ 648702 w 1182532"/>
                <a:gd name="connsiteY5" fmla="*/ 161943 h 3128608"/>
                <a:gd name="connsiteX6" fmla="*/ 829677 w 1182532"/>
                <a:gd name="connsiteY6" fmla="*/ 247668 h 3128608"/>
                <a:gd name="connsiteX7" fmla="*/ 848727 w 1182532"/>
                <a:gd name="connsiteY7" fmla="*/ 2933718 h 3128608"/>
                <a:gd name="connsiteX8" fmla="*/ 1067802 w 1182532"/>
                <a:gd name="connsiteY8" fmla="*/ 2952768 h 3128608"/>
                <a:gd name="connsiteX9" fmla="*/ 1182102 w 1182532"/>
                <a:gd name="connsiteY9" fmla="*/ 3000393 h 3128608"/>
                <a:gd name="connsiteX10" fmla="*/ 1029702 w 1182532"/>
                <a:gd name="connsiteY10" fmla="*/ 3067068 h 3128608"/>
                <a:gd name="connsiteX11" fmla="*/ 229602 w 1182532"/>
                <a:gd name="connsiteY11" fmla="*/ 3067068 h 3128608"/>
                <a:gd name="connsiteX12" fmla="*/ 1002 w 1182532"/>
                <a:gd name="connsiteY12" fmla="*/ 3000393 h 3128608"/>
                <a:gd name="connsiteX13" fmla="*/ 153402 w 1182532"/>
                <a:gd name="connsiteY13" fmla="*/ 2952768 h 3128608"/>
                <a:gd name="connsiteX14" fmla="*/ 315327 w 1182532"/>
                <a:gd name="connsiteY14" fmla="*/ 2924193 h 3128608"/>
                <a:gd name="connsiteX0" fmla="*/ 315327 w 1182532"/>
                <a:gd name="connsiteY0" fmla="*/ 2923812 h 3128227"/>
                <a:gd name="connsiteX1" fmla="*/ 315327 w 1182532"/>
                <a:gd name="connsiteY1" fmla="*/ 266337 h 3128227"/>
                <a:gd name="connsiteX2" fmla="*/ 496302 w 1182532"/>
                <a:gd name="connsiteY2" fmla="*/ 180612 h 3128227"/>
                <a:gd name="connsiteX3" fmla="*/ 524877 w 1182532"/>
                <a:gd name="connsiteY3" fmla="*/ 18687 h 3128227"/>
                <a:gd name="connsiteX4" fmla="*/ 667752 w 1182532"/>
                <a:gd name="connsiteY4" fmla="*/ 18687 h 3128227"/>
                <a:gd name="connsiteX5" fmla="*/ 680452 w 1182532"/>
                <a:gd name="connsiteY5" fmla="*/ 155212 h 3128227"/>
                <a:gd name="connsiteX6" fmla="*/ 829677 w 1182532"/>
                <a:gd name="connsiteY6" fmla="*/ 247287 h 3128227"/>
                <a:gd name="connsiteX7" fmla="*/ 848727 w 1182532"/>
                <a:gd name="connsiteY7" fmla="*/ 2933337 h 3128227"/>
                <a:gd name="connsiteX8" fmla="*/ 1067802 w 1182532"/>
                <a:gd name="connsiteY8" fmla="*/ 2952387 h 3128227"/>
                <a:gd name="connsiteX9" fmla="*/ 1182102 w 1182532"/>
                <a:gd name="connsiteY9" fmla="*/ 3000012 h 3128227"/>
                <a:gd name="connsiteX10" fmla="*/ 1029702 w 1182532"/>
                <a:gd name="connsiteY10" fmla="*/ 3066687 h 3128227"/>
                <a:gd name="connsiteX11" fmla="*/ 229602 w 1182532"/>
                <a:gd name="connsiteY11" fmla="*/ 3066687 h 3128227"/>
                <a:gd name="connsiteX12" fmla="*/ 1002 w 1182532"/>
                <a:gd name="connsiteY12" fmla="*/ 3000012 h 3128227"/>
                <a:gd name="connsiteX13" fmla="*/ 153402 w 1182532"/>
                <a:gd name="connsiteY13" fmla="*/ 2952387 h 3128227"/>
                <a:gd name="connsiteX14" fmla="*/ 315327 w 1182532"/>
                <a:gd name="connsiteY14" fmla="*/ 2923812 h 3128227"/>
                <a:gd name="connsiteX0" fmla="*/ 315327 w 1182532"/>
                <a:gd name="connsiteY0" fmla="*/ 2923812 h 3128227"/>
                <a:gd name="connsiteX1" fmla="*/ 315327 w 1182532"/>
                <a:gd name="connsiteY1" fmla="*/ 266337 h 3128227"/>
                <a:gd name="connsiteX2" fmla="*/ 496302 w 1182532"/>
                <a:gd name="connsiteY2" fmla="*/ 180612 h 3128227"/>
                <a:gd name="connsiteX3" fmla="*/ 524877 w 1182532"/>
                <a:gd name="connsiteY3" fmla="*/ 18687 h 3128227"/>
                <a:gd name="connsiteX4" fmla="*/ 667752 w 1182532"/>
                <a:gd name="connsiteY4" fmla="*/ 18687 h 3128227"/>
                <a:gd name="connsiteX5" fmla="*/ 680452 w 1182532"/>
                <a:gd name="connsiteY5" fmla="*/ 155212 h 3128227"/>
                <a:gd name="connsiteX6" fmla="*/ 829677 w 1182532"/>
                <a:gd name="connsiteY6" fmla="*/ 247287 h 3128227"/>
                <a:gd name="connsiteX7" fmla="*/ 848727 w 1182532"/>
                <a:gd name="connsiteY7" fmla="*/ 2933337 h 3128227"/>
                <a:gd name="connsiteX8" fmla="*/ 1067802 w 1182532"/>
                <a:gd name="connsiteY8" fmla="*/ 2952387 h 3128227"/>
                <a:gd name="connsiteX9" fmla="*/ 1182102 w 1182532"/>
                <a:gd name="connsiteY9" fmla="*/ 3000012 h 3128227"/>
                <a:gd name="connsiteX10" fmla="*/ 1029702 w 1182532"/>
                <a:gd name="connsiteY10" fmla="*/ 3066687 h 3128227"/>
                <a:gd name="connsiteX11" fmla="*/ 229602 w 1182532"/>
                <a:gd name="connsiteY11" fmla="*/ 3066687 h 3128227"/>
                <a:gd name="connsiteX12" fmla="*/ 1002 w 1182532"/>
                <a:gd name="connsiteY12" fmla="*/ 3000012 h 3128227"/>
                <a:gd name="connsiteX13" fmla="*/ 153402 w 1182532"/>
                <a:gd name="connsiteY13" fmla="*/ 2952387 h 3128227"/>
                <a:gd name="connsiteX14" fmla="*/ 315327 w 1182532"/>
                <a:gd name="connsiteY14" fmla="*/ 2923812 h 3128227"/>
                <a:gd name="connsiteX0" fmla="*/ 315327 w 1182532"/>
                <a:gd name="connsiteY0" fmla="*/ 2923812 h 3075021"/>
                <a:gd name="connsiteX1" fmla="*/ 315327 w 1182532"/>
                <a:gd name="connsiteY1" fmla="*/ 266337 h 3075021"/>
                <a:gd name="connsiteX2" fmla="*/ 496302 w 1182532"/>
                <a:gd name="connsiteY2" fmla="*/ 180612 h 3075021"/>
                <a:gd name="connsiteX3" fmla="*/ 524877 w 1182532"/>
                <a:gd name="connsiteY3" fmla="*/ 18687 h 3075021"/>
                <a:gd name="connsiteX4" fmla="*/ 667752 w 1182532"/>
                <a:gd name="connsiteY4" fmla="*/ 18687 h 3075021"/>
                <a:gd name="connsiteX5" fmla="*/ 680452 w 1182532"/>
                <a:gd name="connsiteY5" fmla="*/ 155212 h 3075021"/>
                <a:gd name="connsiteX6" fmla="*/ 829677 w 1182532"/>
                <a:gd name="connsiteY6" fmla="*/ 247287 h 3075021"/>
                <a:gd name="connsiteX7" fmla="*/ 848727 w 1182532"/>
                <a:gd name="connsiteY7" fmla="*/ 2933337 h 3075021"/>
                <a:gd name="connsiteX8" fmla="*/ 1067802 w 1182532"/>
                <a:gd name="connsiteY8" fmla="*/ 2952387 h 3075021"/>
                <a:gd name="connsiteX9" fmla="*/ 1182102 w 1182532"/>
                <a:gd name="connsiteY9" fmla="*/ 3000012 h 3075021"/>
                <a:gd name="connsiteX10" fmla="*/ 1029702 w 1182532"/>
                <a:gd name="connsiteY10" fmla="*/ 3066687 h 3075021"/>
                <a:gd name="connsiteX11" fmla="*/ 229602 w 1182532"/>
                <a:gd name="connsiteY11" fmla="*/ 3066687 h 3075021"/>
                <a:gd name="connsiteX12" fmla="*/ 1002 w 1182532"/>
                <a:gd name="connsiteY12" fmla="*/ 3000012 h 3075021"/>
                <a:gd name="connsiteX13" fmla="*/ 153402 w 1182532"/>
                <a:gd name="connsiteY13" fmla="*/ 2952387 h 3075021"/>
                <a:gd name="connsiteX14" fmla="*/ 315327 w 1182532"/>
                <a:gd name="connsiteY14" fmla="*/ 2923812 h 3075021"/>
                <a:gd name="connsiteX0" fmla="*/ 315327 w 1182532"/>
                <a:gd name="connsiteY0" fmla="*/ 2923812 h 3075021"/>
                <a:gd name="connsiteX1" fmla="*/ 315327 w 1182532"/>
                <a:gd name="connsiteY1" fmla="*/ 266337 h 3075021"/>
                <a:gd name="connsiteX2" fmla="*/ 496302 w 1182532"/>
                <a:gd name="connsiteY2" fmla="*/ 180612 h 3075021"/>
                <a:gd name="connsiteX3" fmla="*/ 524877 w 1182532"/>
                <a:gd name="connsiteY3" fmla="*/ 18687 h 3075021"/>
                <a:gd name="connsiteX4" fmla="*/ 667752 w 1182532"/>
                <a:gd name="connsiteY4" fmla="*/ 18687 h 3075021"/>
                <a:gd name="connsiteX5" fmla="*/ 680452 w 1182532"/>
                <a:gd name="connsiteY5" fmla="*/ 155212 h 3075021"/>
                <a:gd name="connsiteX6" fmla="*/ 829677 w 1182532"/>
                <a:gd name="connsiteY6" fmla="*/ 247287 h 3075021"/>
                <a:gd name="connsiteX7" fmla="*/ 848727 w 1182532"/>
                <a:gd name="connsiteY7" fmla="*/ 2933337 h 3075021"/>
                <a:gd name="connsiteX8" fmla="*/ 1067802 w 1182532"/>
                <a:gd name="connsiteY8" fmla="*/ 2952387 h 3075021"/>
                <a:gd name="connsiteX9" fmla="*/ 1182102 w 1182532"/>
                <a:gd name="connsiteY9" fmla="*/ 3000012 h 3075021"/>
                <a:gd name="connsiteX10" fmla="*/ 1029702 w 1182532"/>
                <a:gd name="connsiteY10" fmla="*/ 3066687 h 3075021"/>
                <a:gd name="connsiteX11" fmla="*/ 229602 w 1182532"/>
                <a:gd name="connsiteY11" fmla="*/ 3066687 h 3075021"/>
                <a:gd name="connsiteX12" fmla="*/ 1002 w 1182532"/>
                <a:gd name="connsiteY12" fmla="*/ 3000012 h 3075021"/>
                <a:gd name="connsiteX13" fmla="*/ 153402 w 1182532"/>
                <a:gd name="connsiteY13" fmla="*/ 2952387 h 3075021"/>
                <a:gd name="connsiteX14" fmla="*/ 315327 w 1182532"/>
                <a:gd name="connsiteY14" fmla="*/ 2923812 h 3075021"/>
                <a:gd name="connsiteX0" fmla="*/ 315327 w 1182532"/>
                <a:gd name="connsiteY0" fmla="*/ 2923812 h 3095262"/>
                <a:gd name="connsiteX1" fmla="*/ 315327 w 1182532"/>
                <a:gd name="connsiteY1" fmla="*/ 266337 h 3095262"/>
                <a:gd name="connsiteX2" fmla="*/ 496302 w 1182532"/>
                <a:gd name="connsiteY2" fmla="*/ 180612 h 3095262"/>
                <a:gd name="connsiteX3" fmla="*/ 524877 w 1182532"/>
                <a:gd name="connsiteY3" fmla="*/ 18687 h 3095262"/>
                <a:gd name="connsiteX4" fmla="*/ 667752 w 1182532"/>
                <a:gd name="connsiteY4" fmla="*/ 18687 h 3095262"/>
                <a:gd name="connsiteX5" fmla="*/ 680452 w 1182532"/>
                <a:gd name="connsiteY5" fmla="*/ 155212 h 3095262"/>
                <a:gd name="connsiteX6" fmla="*/ 829677 w 1182532"/>
                <a:gd name="connsiteY6" fmla="*/ 247287 h 3095262"/>
                <a:gd name="connsiteX7" fmla="*/ 848727 w 1182532"/>
                <a:gd name="connsiteY7" fmla="*/ 2933337 h 3095262"/>
                <a:gd name="connsiteX8" fmla="*/ 1067802 w 1182532"/>
                <a:gd name="connsiteY8" fmla="*/ 2952387 h 3095262"/>
                <a:gd name="connsiteX9" fmla="*/ 1182102 w 1182532"/>
                <a:gd name="connsiteY9" fmla="*/ 3000012 h 3095262"/>
                <a:gd name="connsiteX10" fmla="*/ 1029702 w 1182532"/>
                <a:gd name="connsiteY10" fmla="*/ 3066687 h 3095262"/>
                <a:gd name="connsiteX11" fmla="*/ 601077 w 1182532"/>
                <a:gd name="connsiteY11" fmla="*/ 3095262 h 3095262"/>
                <a:gd name="connsiteX12" fmla="*/ 229602 w 1182532"/>
                <a:gd name="connsiteY12" fmla="*/ 3066687 h 3095262"/>
                <a:gd name="connsiteX13" fmla="*/ 1002 w 1182532"/>
                <a:gd name="connsiteY13" fmla="*/ 3000012 h 3095262"/>
                <a:gd name="connsiteX14" fmla="*/ 153402 w 1182532"/>
                <a:gd name="connsiteY14" fmla="*/ 2952387 h 3095262"/>
                <a:gd name="connsiteX15" fmla="*/ 315327 w 1182532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23812 h 3095262"/>
                <a:gd name="connsiteX1" fmla="*/ 309010 w 1176215"/>
                <a:gd name="connsiteY1" fmla="*/ 266337 h 3095262"/>
                <a:gd name="connsiteX2" fmla="*/ 489985 w 1176215"/>
                <a:gd name="connsiteY2" fmla="*/ 180612 h 3095262"/>
                <a:gd name="connsiteX3" fmla="*/ 518560 w 1176215"/>
                <a:gd name="connsiteY3" fmla="*/ 18687 h 3095262"/>
                <a:gd name="connsiteX4" fmla="*/ 661435 w 1176215"/>
                <a:gd name="connsiteY4" fmla="*/ 18687 h 3095262"/>
                <a:gd name="connsiteX5" fmla="*/ 674135 w 1176215"/>
                <a:gd name="connsiteY5" fmla="*/ 155212 h 3095262"/>
                <a:gd name="connsiteX6" fmla="*/ 823360 w 1176215"/>
                <a:gd name="connsiteY6" fmla="*/ 247287 h 3095262"/>
                <a:gd name="connsiteX7" fmla="*/ 842410 w 1176215"/>
                <a:gd name="connsiteY7" fmla="*/ 2933337 h 3095262"/>
                <a:gd name="connsiteX8" fmla="*/ 1061485 w 1176215"/>
                <a:gd name="connsiteY8" fmla="*/ 2952387 h 3095262"/>
                <a:gd name="connsiteX9" fmla="*/ 1175785 w 1176215"/>
                <a:gd name="connsiteY9" fmla="*/ 3000012 h 3095262"/>
                <a:gd name="connsiteX10" fmla="*/ 1023385 w 1176215"/>
                <a:gd name="connsiteY10" fmla="*/ 3066687 h 3095262"/>
                <a:gd name="connsiteX11" fmla="*/ 594760 w 1176215"/>
                <a:gd name="connsiteY11" fmla="*/ 3095262 h 3095262"/>
                <a:gd name="connsiteX12" fmla="*/ 223285 w 1176215"/>
                <a:gd name="connsiteY12" fmla="*/ 3066687 h 3095262"/>
                <a:gd name="connsiteX13" fmla="*/ 1035 w 1176215"/>
                <a:gd name="connsiteY13" fmla="*/ 3019062 h 3095262"/>
                <a:gd name="connsiteX14" fmla="*/ 147085 w 1176215"/>
                <a:gd name="connsiteY14" fmla="*/ 2952387 h 3095262"/>
                <a:gd name="connsiteX15" fmla="*/ 309010 w 1176215"/>
                <a:gd name="connsiteY15" fmla="*/ 2923812 h 3095262"/>
                <a:gd name="connsiteX0" fmla="*/ 309010 w 1176215"/>
                <a:gd name="connsiteY0" fmla="*/ 2916553 h 3088003"/>
                <a:gd name="connsiteX1" fmla="*/ 309010 w 1176215"/>
                <a:gd name="connsiteY1" fmla="*/ 259078 h 3088003"/>
                <a:gd name="connsiteX2" fmla="*/ 489985 w 1176215"/>
                <a:gd name="connsiteY2" fmla="*/ 173353 h 3088003"/>
                <a:gd name="connsiteX3" fmla="*/ 518560 w 1176215"/>
                <a:gd name="connsiteY3" fmla="*/ 11428 h 3088003"/>
                <a:gd name="connsiteX4" fmla="*/ 661435 w 1176215"/>
                <a:gd name="connsiteY4" fmla="*/ 11428 h 3088003"/>
                <a:gd name="connsiteX5" fmla="*/ 674135 w 1176215"/>
                <a:gd name="connsiteY5" fmla="*/ 147953 h 3088003"/>
                <a:gd name="connsiteX6" fmla="*/ 823360 w 1176215"/>
                <a:gd name="connsiteY6" fmla="*/ 240028 h 3088003"/>
                <a:gd name="connsiteX7" fmla="*/ 842410 w 1176215"/>
                <a:gd name="connsiteY7" fmla="*/ 2926078 h 3088003"/>
                <a:gd name="connsiteX8" fmla="*/ 1061485 w 1176215"/>
                <a:gd name="connsiteY8" fmla="*/ 2945128 h 3088003"/>
                <a:gd name="connsiteX9" fmla="*/ 1175785 w 1176215"/>
                <a:gd name="connsiteY9" fmla="*/ 2992753 h 3088003"/>
                <a:gd name="connsiteX10" fmla="*/ 1023385 w 1176215"/>
                <a:gd name="connsiteY10" fmla="*/ 3059428 h 3088003"/>
                <a:gd name="connsiteX11" fmla="*/ 594760 w 1176215"/>
                <a:gd name="connsiteY11" fmla="*/ 3088003 h 3088003"/>
                <a:gd name="connsiteX12" fmla="*/ 223285 w 1176215"/>
                <a:gd name="connsiteY12" fmla="*/ 3059428 h 3088003"/>
                <a:gd name="connsiteX13" fmla="*/ 1035 w 1176215"/>
                <a:gd name="connsiteY13" fmla="*/ 3011803 h 3088003"/>
                <a:gd name="connsiteX14" fmla="*/ 147085 w 1176215"/>
                <a:gd name="connsiteY14" fmla="*/ 2945128 h 3088003"/>
                <a:gd name="connsiteX15" fmla="*/ 309010 w 1176215"/>
                <a:gd name="connsiteY15" fmla="*/ 2916553 h 3088003"/>
                <a:gd name="connsiteX0" fmla="*/ 309010 w 1176215"/>
                <a:gd name="connsiteY0" fmla="*/ 2916553 h 3088003"/>
                <a:gd name="connsiteX1" fmla="*/ 309010 w 1176215"/>
                <a:gd name="connsiteY1" fmla="*/ 259078 h 3088003"/>
                <a:gd name="connsiteX2" fmla="*/ 489985 w 1176215"/>
                <a:gd name="connsiteY2" fmla="*/ 173353 h 3088003"/>
                <a:gd name="connsiteX3" fmla="*/ 518560 w 1176215"/>
                <a:gd name="connsiteY3" fmla="*/ 11428 h 3088003"/>
                <a:gd name="connsiteX4" fmla="*/ 661435 w 1176215"/>
                <a:gd name="connsiteY4" fmla="*/ 11428 h 3088003"/>
                <a:gd name="connsiteX5" fmla="*/ 674135 w 1176215"/>
                <a:gd name="connsiteY5" fmla="*/ 147953 h 3088003"/>
                <a:gd name="connsiteX6" fmla="*/ 823360 w 1176215"/>
                <a:gd name="connsiteY6" fmla="*/ 240028 h 3088003"/>
                <a:gd name="connsiteX7" fmla="*/ 842410 w 1176215"/>
                <a:gd name="connsiteY7" fmla="*/ 2926078 h 3088003"/>
                <a:gd name="connsiteX8" fmla="*/ 1061485 w 1176215"/>
                <a:gd name="connsiteY8" fmla="*/ 2945128 h 3088003"/>
                <a:gd name="connsiteX9" fmla="*/ 1175785 w 1176215"/>
                <a:gd name="connsiteY9" fmla="*/ 2992753 h 3088003"/>
                <a:gd name="connsiteX10" fmla="*/ 1023385 w 1176215"/>
                <a:gd name="connsiteY10" fmla="*/ 3059428 h 3088003"/>
                <a:gd name="connsiteX11" fmla="*/ 594760 w 1176215"/>
                <a:gd name="connsiteY11" fmla="*/ 3088003 h 3088003"/>
                <a:gd name="connsiteX12" fmla="*/ 223285 w 1176215"/>
                <a:gd name="connsiteY12" fmla="*/ 3059428 h 3088003"/>
                <a:gd name="connsiteX13" fmla="*/ 1035 w 1176215"/>
                <a:gd name="connsiteY13" fmla="*/ 3011803 h 3088003"/>
                <a:gd name="connsiteX14" fmla="*/ 147085 w 1176215"/>
                <a:gd name="connsiteY14" fmla="*/ 2945128 h 3088003"/>
                <a:gd name="connsiteX15" fmla="*/ 309010 w 1176215"/>
                <a:gd name="connsiteY15" fmla="*/ 2916553 h 3088003"/>
                <a:gd name="connsiteX0" fmla="*/ 309010 w 1176215"/>
                <a:gd name="connsiteY0" fmla="*/ 2916553 h 3088003"/>
                <a:gd name="connsiteX1" fmla="*/ 309010 w 1176215"/>
                <a:gd name="connsiteY1" fmla="*/ 259078 h 3088003"/>
                <a:gd name="connsiteX2" fmla="*/ 489985 w 1176215"/>
                <a:gd name="connsiteY2" fmla="*/ 173353 h 3088003"/>
                <a:gd name="connsiteX3" fmla="*/ 518560 w 1176215"/>
                <a:gd name="connsiteY3" fmla="*/ 11428 h 3088003"/>
                <a:gd name="connsiteX4" fmla="*/ 661435 w 1176215"/>
                <a:gd name="connsiteY4" fmla="*/ 11428 h 3088003"/>
                <a:gd name="connsiteX5" fmla="*/ 674135 w 1176215"/>
                <a:gd name="connsiteY5" fmla="*/ 147953 h 3088003"/>
                <a:gd name="connsiteX6" fmla="*/ 823360 w 1176215"/>
                <a:gd name="connsiteY6" fmla="*/ 240028 h 3088003"/>
                <a:gd name="connsiteX7" fmla="*/ 842410 w 1176215"/>
                <a:gd name="connsiteY7" fmla="*/ 2926078 h 3088003"/>
                <a:gd name="connsiteX8" fmla="*/ 1061485 w 1176215"/>
                <a:gd name="connsiteY8" fmla="*/ 2945128 h 3088003"/>
                <a:gd name="connsiteX9" fmla="*/ 1175785 w 1176215"/>
                <a:gd name="connsiteY9" fmla="*/ 2992753 h 3088003"/>
                <a:gd name="connsiteX10" fmla="*/ 1023385 w 1176215"/>
                <a:gd name="connsiteY10" fmla="*/ 3059428 h 3088003"/>
                <a:gd name="connsiteX11" fmla="*/ 594760 w 1176215"/>
                <a:gd name="connsiteY11" fmla="*/ 3088003 h 3088003"/>
                <a:gd name="connsiteX12" fmla="*/ 223285 w 1176215"/>
                <a:gd name="connsiteY12" fmla="*/ 3059428 h 3088003"/>
                <a:gd name="connsiteX13" fmla="*/ 1035 w 1176215"/>
                <a:gd name="connsiteY13" fmla="*/ 3011803 h 3088003"/>
                <a:gd name="connsiteX14" fmla="*/ 147085 w 1176215"/>
                <a:gd name="connsiteY14" fmla="*/ 2945128 h 3088003"/>
                <a:gd name="connsiteX15" fmla="*/ 309010 w 1176215"/>
                <a:gd name="connsiteY15" fmla="*/ 2916553 h 3088003"/>
                <a:gd name="connsiteX0" fmla="*/ 309010 w 1176215"/>
                <a:gd name="connsiteY0" fmla="*/ 2916553 h 3088003"/>
                <a:gd name="connsiteX1" fmla="*/ 309010 w 1176215"/>
                <a:gd name="connsiteY1" fmla="*/ 259078 h 3088003"/>
                <a:gd name="connsiteX2" fmla="*/ 489985 w 1176215"/>
                <a:gd name="connsiteY2" fmla="*/ 173353 h 3088003"/>
                <a:gd name="connsiteX3" fmla="*/ 518560 w 1176215"/>
                <a:gd name="connsiteY3" fmla="*/ 11428 h 3088003"/>
                <a:gd name="connsiteX4" fmla="*/ 661435 w 1176215"/>
                <a:gd name="connsiteY4" fmla="*/ 11428 h 3088003"/>
                <a:gd name="connsiteX5" fmla="*/ 674135 w 1176215"/>
                <a:gd name="connsiteY5" fmla="*/ 147953 h 3088003"/>
                <a:gd name="connsiteX6" fmla="*/ 823360 w 1176215"/>
                <a:gd name="connsiteY6" fmla="*/ 240028 h 3088003"/>
                <a:gd name="connsiteX7" fmla="*/ 842410 w 1176215"/>
                <a:gd name="connsiteY7" fmla="*/ 2926078 h 3088003"/>
                <a:gd name="connsiteX8" fmla="*/ 1061485 w 1176215"/>
                <a:gd name="connsiteY8" fmla="*/ 2945128 h 3088003"/>
                <a:gd name="connsiteX9" fmla="*/ 1175785 w 1176215"/>
                <a:gd name="connsiteY9" fmla="*/ 2992753 h 3088003"/>
                <a:gd name="connsiteX10" fmla="*/ 1023385 w 1176215"/>
                <a:gd name="connsiteY10" fmla="*/ 3059428 h 3088003"/>
                <a:gd name="connsiteX11" fmla="*/ 594760 w 1176215"/>
                <a:gd name="connsiteY11" fmla="*/ 3088003 h 3088003"/>
                <a:gd name="connsiteX12" fmla="*/ 223285 w 1176215"/>
                <a:gd name="connsiteY12" fmla="*/ 3059428 h 3088003"/>
                <a:gd name="connsiteX13" fmla="*/ 1035 w 1176215"/>
                <a:gd name="connsiteY13" fmla="*/ 3011803 h 3088003"/>
                <a:gd name="connsiteX14" fmla="*/ 147085 w 1176215"/>
                <a:gd name="connsiteY14" fmla="*/ 2945128 h 3088003"/>
                <a:gd name="connsiteX15" fmla="*/ 309010 w 1176215"/>
                <a:gd name="connsiteY15" fmla="*/ 2916553 h 3088003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7413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7413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7413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7413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7413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29685 w 1176215"/>
                <a:gd name="connsiteY5" fmla="*/ 13652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04285 w 1176215"/>
                <a:gd name="connsiteY5" fmla="*/ 1301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04285 w 1176215"/>
                <a:gd name="connsiteY5" fmla="*/ 1301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48998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55085 w 1176215"/>
                <a:gd name="connsiteY5" fmla="*/ 1428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75382 h 3146832"/>
                <a:gd name="connsiteX1" fmla="*/ 309010 w 1176215"/>
                <a:gd name="connsiteY1" fmla="*/ 317907 h 3146832"/>
                <a:gd name="connsiteX2" fmla="*/ 489985 w 1176215"/>
                <a:gd name="connsiteY2" fmla="*/ 232182 h 3146832"/>
                <a:gd name="connsiteX3" fmla="*/ 518560 w 1176215"/>
                <a:gd name="connsiteY3" fmla="*/ 70257 h 3146832"/>
                <a:gd name="connsiteX4" fmla="*/ 661435 w 1176215"/>
                <a:gd name="connsiteY4" fmla="*/ 70257 h 3146832"/>
                <a:gd name="connsiteX5" fmla="*/ 655085 w 1176215"/>
                <a:gd name="connsiteY5" fmla="*/ 213132 h 3146832"/>
                <a:gd name="connsiteX6" fmla="*/ 823360 w 1176215"/>
                <a:gd name="connsiteY6" fmla="*/ 298857 h 3146832"/>
                <a:gd name="connsiteX7" fmla="*/ 842410 w 1176215"/>
                <a:gd name="connsiteY7" fmla="*/ 2984907 h 3146832"/>
                <a:gd name="connsiteX8" fmla="*/ 1061485 w 1176215"/>
                <a:gd name="connsiteY8" fmla="*/ 3003957 h 3146832"/>
                <a:gd name="connsiteX9" fmla="*/ 1175785 w 1176215"/>
                <a:gd name="connsiteY9" fmla="*/ 3051582 h 3146832"/>
                <a:gd name="connsiteX10" fmla="*/ 1023385 w 1176215"/>
                <a:gd name="connsiteY10" fmla="*/ 3118257 h 3146832"/>
                <a:gd name="connsiteX11" fmla="*/ 594760 w 1176215"/>
                <a:gd name="connsiteY11" fmla="*/ 3146832 h 3146832"/>
                <a:gd name="connsiteX12" fmla="*/ 223285 w 1176215"/>
                <a:gd name="connsiteY12" fmla="*/ 3118257 h 3146832"/>
                <a:gd name="connsiteX13" fmla="*/ 1035 w 1176215"/>
                <a:gd name="connsiteY13" fmla="*/ 3070632 h 3146832"/>
                <a:gd name="connsiteX14" fmla="*/ 147085 w 1176215"/>
                <a:gd name="connsiteY14" fmla="*/ 3003957 h 3146832"/>
                <a:gd name="connsiteX15" fmla="*/ 309010 w 1176215"/>
                <a:gd name="connsiteY15" fmla="*/ 2975382 h 3146832"/>
                <a:gd name="connsiteX0" fmla="*/ 309010 w 1176215"/>
                <a:gd name="connsiteY0" fmla="*/ 2975382 h 3146832"/>
                <a:gd name="connsiteX1" fmla="*/ 309010 w 1176215"/>
                <a:gd name="connsiteY1" fmla="*/ 317907 h 3146832"/>
                <a:gd name="connsiteX2" fmla="*/ 489985 w 1176215"/>
                <a:gd name="connsiteY2" fmla="*/ 232182 h 3146832"/>
                <a:gd name="connsiteX3" fmla="*/ 518560 w 1176215"/>
                <a:gd name="connsiteY3" fmla="*/ 70257 h 3146832"/>
                <a:gd name="connsiteX4" fmla="*/ 661435 w 1176215"/>
                <a:gd name="connsiteY4" fmla="*/ 70257 h 3146832"/>
                <a:gd name="connsiteX5" fmla="*/ 655085 w 1176215"/>
                <a:gd name="connsiteY5" fmla="*/ 213132 h 3146832"/>
                <a:gd name="connsiteX6" fmla="*/ 823360 w 1176215"/>
                <a:gd name="connsiteY6" fmla="*/ 298857 h 3146832"/>
                <a:gd name="connsiteX7" fmla="*/ 842410 w 1176215"/>
                <a:gd name="connsiteY7" fmla="*/ 2984907 h 3146832"/>
                <a:gd name="connsiteX8" fmla="*/ 1061485 w 1176215"/>
                <a:gd name="connsiteY8" fmla="*/ 3003957 h 3146832"/>
                <a:gd name="connsiteX9" fmla="*/ 1175785 w 1176215"/>
                <a:gd name="connsiteY9" fmla="*/ 3051582 h 3146832"/>
                <a:gd name="connsiteX10" fmla="*/ 1023385 w 1176215"/>
                <a:gd name="connsiteY10" fmla="*/ 3118257 h 3146832"/>
                <a:gd name="connsiteX11" fmla="*/ 594760 w 1176215"/>
                <a:gd name="connsiteY11" fmla="*/ 3146832 h 3146832"/>
                <a:gd name="connsiteX12" fmla="*/ 223285 w 1176215"/>
                <a:gd name="connsiteY12" fmla="*/ 3118257 h 3146832"/>
                <a:gd name="connsiteX13" fmla="*/ 1035 w 1176215"/>
                <a:gd name="connsiteY13" fmla="*/ 3070632 h 3146832"/>
                <a:gd name="connsiteX14" fmla="*/ 147085 w 1176215"/>
                <a:gd name="connsiteY14" fmla="*/ 3003957 h 3146832"/>
                <a:gd name="connsiteX15" fmla="*/ 309010 w 1176215"/>
                <a:gd name="connsiteY15" fmla="*/ 2975382 h 3146832"/>
                <a:gd name="connsiteX0" fmla="*/ 309010 w 1176215"/>
                <a:gd name="connsiteY0" fmla="*/ 2975382 h 3146832"/>
                <a:gd name="connsiteX1" fmla="*/ 309010 w 1176215"/>
                <a:gd name="connsiteY1" fmla="*/ 317907 h 3146832"/>
                <a:gd name="connsiteX2" fmla="*/ 489985 w 1176215"/>
                <a:gd name="connsiteY2" fmla="*/ 232182 h 3146832"/>
                <a:gd name="connsiteX3" fmla="*/ 518560 w 1176215"/>
                <a:gd name="connsiteY3" fmla="*/ 70257 h 3146832"/>
                <a:gd name="connsiteX4" fmla="*/ 661435 w 1176215"/>
                <a:gd name="connsiteY4" fmla="*/ 70257 h 3146832"/>
                <a:gd name="connsiteX5" fmla="*/ 655085 w 1176215"/>
                <a:gd name="connsiteY5" fmla="*/ 213132 h 3146832"/>
                <a:gd name="connsiteX6" fmla="*/ 823360 w 1176215"/>
                <a:gd name="connsiteY6" fmla="*/ 298857 h 3146832"/>
                <a:gd name="connsiteX7" fmla="*/ 842410 w 1176215"/>
                <a:gd name="connsiteY7" fmla="*/ 2984907 h 3146832"/>
                <a:gd name="connsiteX8" fmla="*/ 1061485 w 1176215"/>
                <a:gd name="connsiteY8" fmla="*/ 3003957 h 3146832"/>
                <a:gd name="connsiteX9" fmla="*/ 1175785 w 1176215"/>
                <a:gd name="connsiteY9" fmla="*/ 3051582 h 3146832"/>
                <a:gd name="connsiteX10" fmla="*/ 1023385 w 1176215"/>
                <a:gd name="connsiteY10" fmla="*/ 3118257 h 3146832"/>
                <a:gd name="connsiteX11" fmla="*/ 594760 w 1176215"/>
                <a:gd name="connsiteY11" fmla="*/ 3146832 h 3146832"/>
                <a:gd name="connsiteX12" fmla="*/ 223285 w 1176215"/>
                <a:gd name="connsiteY12" fmla="*/ 3118257 h 3146832"/>
                <a:gd name="connsiteX13" fmla="*/ 1035 w 1176215"/>
                <a:gd name="connsiteY13" fmla="*/ 3070632 h 3146832"/>
                <a:gd name="connsiteX14" fmla="*/ 147085 w 1176215"/>
                <a:gd name="connsiteY14" fmla="*/ 3003957 h 3146832"/>
                <a:gd name="connsiteX15" fmla="*/ 309010 w 1176215"/>
                <a:gd name="connsiteY15" fmla="*/ 2975382 h 3146832"/>
                <a:gd name="connsiteX0" fmla="*/ 309010 w 1176215"/>
                <a:gd name="connsiteY0" fmla="*/ 2986751 h 3158201"/>
                <a:gd name="connsiteX1" fmla="*/ 309010 w 1176215"/>
                <a:gd name="connsiteY1" fmla="*/ 329276 h 3158201"/>
                <a:gd name="connsiteX2" fmla="*/ 489985 w 1176215"/>
                <a:gd name="connsiteY2" fmla="*/ 243551 h 3158201"/>
                <a:gd name="connsiteX3" fmla="*/ 518560 w 1176215"/>
                <a:gd name="connsiteY3" fmla="*/ 81626 h 3158201"/>
                <a:gd name="connsiteX4" fmla="*/ 661435 w 1176215"/>
                <a:gd name="connsiteY4" fmla="*/ 81626 h 3158201"/>
                <a:gd name="connsiteX5" fmla="*/ 655085 w 1176215"/>
                <a:gd name="connsiteY5" fmla="*/ 224501 h 3158201"/>
                <a:gd name="connsiteX6" fmla="*/ 823360 w 1176215"/>
                <a:gd name="connsiteY6" fmla="*/ 310226 h 3158201"/>
                <a:gd name="connsiteX7" fmla="*/ 842410 w 1176215"/>
                <a:gd name="connsiteY7" fmla="*/ 2996276 h 3158201"/>
                <a:gd name="connsiteX8" fmla="*/ 1061485 w 1176215"/>
                <a:gd name="connsiteY8" fmla="*/ 3015326 h 3158201"/>
                <a:gd name="connsiteX9" fmla="*/ 1175785 w 1176215"/>
                <a:gd name="connsiteY9" fmla="*/ 3062951 h 3158201"/>
                <a:gd name="connsiteX10" fmla="*/ 1023385 w 1176215"/>
                <a:gd name="connsiteY10" fmla="*/ 3129626 h 3158201"/>
                <a:gd name="connsiteX11" fmla="*/ 594760 w 1176215"/>
                <a:gd name="connsiteY11" fmla="*/ 3158201 h 3158201"/>
                <a:gd name="connsiteX12" fmla="*/ 223285 w 1176215"/>
                <a:gd name="connsiteY12" fmla="*/ 3129626 h 3158201"/>
                <a:gd name="connsiteX13" fmla="*/ 1035 w 1176215"/>
                <a:gd name="connsiteY13" fmla="*/ 3082001 h 3158201"/>
                <a:gd name="connsiteX14" fmla="*/ 147085 w 1176215"/>
                <a:gd name="connsiteY14" fmla="*/ 3015326 h 3158201"/>
                <a:gd name="connsiteX15" fmla="*/ 309010 w 1176215"/>
                <a:gd name="connsiteY15" fmla="*/ 2986751 h 3158201"/>
                <a:gd name="connsiteX0" fmla="*/ 309010 w 1176215"/>
                <a:gd name="connsiteY0" fmla="*/ 2986751 h 3158201"/>
                <a:gd name="connsiteX1" fmla="*/ 309010 w 1176215"/>
                <a:gd name="connsiteY1" fmla="*/ 329276 h 3158201"/>
                <a:gd name="connsiteX2" fmla="*/ 509035 w 1176215"/>
                <a:gd name="connsiteY2" fmla="*/ 243551 h 3158201"/>
                <a:gd name="connsiteX3" fmla="*/ 518560 w 1176215"/>
                <a:gd name="connsiteY3" fmla="*/ 81626 h 3158201"/>
                <a:gd name="connsiteX4" fmla="*/ 661435 w 1176215"/>
                <a:gd name="connsiteY4" fmla="*/ 81626 h 3158201"/>
                <a:gd name="connsiteX5" fmla="*/ 655085 w 1176215"/>
                <a:gd name="connsiteY5" fmla="*/ 224501 h 3158201"/>
                <a:gd name="connsiteX6" fmla="*/ 823360 w 1176215"/>
                <a:gd name="connsiteY6" fmla="*/ 310226 h 3158201"/>
                <a:gd name="connsiteX7" fmla="*/ 842410 w 1176215"/>
                <a:gd name="connsiteY7" fmla="*/ 2996276 h 3158201"/>
                <a:gd name="connsiteX8" fmla="*/ 1061485 w 1176215"/>
                <a:gd name="connsiteY8" fmla="*/ 3015326 h 3158201"/>
                <a:gd name="connsiteX9" fmla="*/ 1175785 w 1176215"/>
                <a:gd name="connsiteY9" fmla="*/ 3062951 h 3158201"/>
                <a:gd name="connsiteX10" fmla="*/ 1023385 w 1176215"/>
                <a:gd name="connsiteY10" fmla="*/ 3129626 h 3158201"/>
                <a:gd name="connsiteX11" fmla="*/ 594760 w 1176215"/>
                <a:gd name="connsiteY11" fmla="*/ 3158201 h 3158201"/>
                <a:gd name="connsiteX12" fmla="*/ 223285 w 1176215"/>
                <a:gd name="connsiteY12" fmla="*/ 3129626 h 3158201"/>
                <a:gd name="connsiteX13" fmla="*/ 1035 w 1176215"/>
                <a:gd name="connsiteY13" fmla="*/ 3082001 h 3158201"/>
                <a:gd name="connsiteX14" fmla="*/ 147085 w 1176215"/>
                <a:gd name="connsiteY14" fmla="*/ 3015326 h 3158201"/>
                <a:gd name="connsiteX15" fmla="*/ 309010 w 1176215"/>
                <a:gd name="connsiteY15" fmla="*/ 2986751 h 3158201"/>
                <a:gd name="connsiteX0" fmla="*/ 309010 w 1176215"/>
                <a:gd name="connsiteY0" fmla="*/ 2975383 h 3146833"/>
                <a:gd name="connsiteX1" fmla="*/ 309010 w 1176215"/>
                <a:gd name="connsiteY1" fmla="*/ 317908 h 3146833"/>
                <a:gd name="connsiteX2" fmla="*/ 509035 w 1176215"/>
                <a:gd name="connsiteY2" fmla="*/ 232183 h 3146833"/>
                <a:gd name="connsiteX3" fmla="*/ 518560 w 1176215"/>
                <a:gd name="connsiteY3" fmla="*/ 70258 h 3146833"/>
                <a:gd name="connsiteX4" fmla="*/ 661435 w 1176215"/>
                <a:gd name="connsiteY4" fmla="*/ 70258 h 3146833"/>
                <a:gd name="connsiteX5" fmla="*/ 655085 w 1176215"/>
                <a:gd name="connsiteY5" fmla="*/ 213133 h 3146833"/>
                <a:gd name="connsiteX6" fmla="*/ 823360 w 1176215"/>
                <a:gd name="connsiteY6" fmla="*/ 298858 h 3146833"/>
                <a:gd name="connsiteX7" fmla="*/ 842410 w 1176215"/>
                <a:gd name="connsiteY7" fmla="*/ 2984908 h 3146833"/>
                <a:gd name="connsiteX8" fmla="*/ 1061485 w 1176215"/>
                <a:gd name="connsiteY8" fmla="*/ 3003958 h 3146833"/>
                <a:gd name="connsiteX9" fmla="*/ 1175785 w 1176215"/>
                <a:gd name="connsiteY9" fmla="*/ 3051583 h 3146833"/>
                <a:gd name="connsiteX10" fmla="*/ 1023385 w 1176215"/>
                <a:gd name="connsiteY10" fmla="*/ 3118258 h 3146833"/>
                <a:gd name="connsiteX11" fmla="*/ 594760 w 1176215"/>
                <a:gd name="connsiteY11" fmla="*/ 3146833 h 3146833"/>
                <a:gd name="connsiteX12" fmla="*/ 223285 w 1176215"/>
                <a:gd name="connsiteY12" fmla="*/ 3118258 h 3146833"/>
                <a:gd name="connsiteX13" fmla="*/ 1035 w 1176215"/>
                <a:gd name="connsiteY13" fmla="*/ 3070633 h 3146833"/>
                <a:gd name="connsiteX14" fmla="*/ 147085 w 1176215"/>
                <a:gd name="connsiteY14" fmla="*/ 3003958 h 3146833"/>
                <a:gd name="connsiteX15" fmla="*/ 309010 w 1176215"/>
                <a:gd name="connsiteY15" fmla="*/ 2975383 h 3146833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50903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55085 w 1176215"/>
                <a:gd name="connsiteY5" fmla="*/ 1428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50903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55085 w 1176215"/>
                <a:gd name="connsiteY5" fmla="*/ 1428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  <a:gd name="connsiteX0" fmla="*/ 309010 w 1176215"/>
                <a:gd name="connsiteY0" fmla="*/ 2905125 h 3076575"/>
                <a:gd name="connsiteX1" fmla="*/ 309010 w 1176215"/>
                <a:gd name="connsiteY1" fmla="*/ 247650 h 3076575"/>
                <a:gd name="connsiteX2" fmla="*/ 509035 w 1176215"/>
                <a:gd name="connsiteY2" fmla="*/ 161925 h 3076575"/>
                <a:gd name="connsiteX3" fmla="*/ 518560 w 1176215"/>
                <a:gd name="connsiteY3" fmla="*/ 0 h 3076575"/>
                <a:gd name="connsiteX4" fmla="*/ 661435 w 1176215"/>
                <a:gd name="connsiteY4" fmla="*/ 0 h 3076575"/>
                <a:gd name="connsiteX5" fmla="*/ 655085 w 1176215"/>
                <a:gd name="connsiteY5" fmla="*/ 142875 h 3076575"/>
                <a:gd name="connsiteX6" fmla="*/ 823360 w 1176215"/>
                <a:gd name="connsiteY6" fmla="*/ 228600 h 3076575"/>
                <a:gd name="connsiteX7" fmla="*/ 842410 w 1176215"/>
                <a:gd name="connsiteY7" fmla="*/ 2914650 h 3076575"/>
                <a:gd name="connsiteX8" fmla="*/ 1061485 w 1176215"/>
                <a:gd name="connsiteY8" fmla="*/ 2933700 h 3076575"/>
                <a:gd name="connsiteX9" fmla="*/ 1175785 w 1176215"/>
                <a:gd name="connsiteY9" fmla="*/ 2981325 h 3076575"/>
                <a:gd name="connsiteX10" fmla="*/ 1023385 w 1176215"/>
                <a:gd name="connsiteY10" fmla="*/ 3048000 h 3076575"/>
                <a:gd name="connsiteX11" fmla="*/ 594760 w 1176215"/>
                <a:gd name="connsiteY11" fmla="*/ 3076575 h 3076575"/>
                <a:gd name="connsiteX12" fmla="*/ 223285 w 1176215"/>
                <a:gd name="connsiteY12" fmla="*/ 3048000 h 3076575"/>
                <a:gd name="connsiteX13" fmla="*/ 1035 w 1176215"/>
                <a:gd name="connsiteY13" fmla="*/ 3000375 h 3076575"/>
                <a:gd name="connsiteX14" fmla="*/ 147085 w 1176215"/>
                <a:gd name="connsiteY14" fmla="*/ 2933700 h 3076575"/>
                <a:gd name="connsiteX15" fmla="*/ 309010 w 1176215"/>
                <a:gd name="connsiteY15" fmla="*/ 2905125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76215" h="3076575">
                  <a:moveTo>
                    <a:pt x="309010" y="2905125"/>
                  </a:moveTo>
                  <a:cubicBezTo>
                    <a:pt x="304248" y="2451100"/>
                    <a:pt x="291548" y="704850"/>
                    <a:pt x="309010" y="247650"/>
                  </a:cubicBezTo>
                  <a:cubicBezTo>
                    <a:pt x="593172" y="101600"/>
                    <a:pt x="328060" y="234950"/>
                    <a:pt x="509035" y="161925"/>
                  </a:cubicBezTo>
                  <a:cubicBezTo>
                    <a:pt x="518560" y="12700"/>
                    <a:pt x="509035" y="71437"/>
                    <a:pt x="518560" y="0"/>
                  </a:cubicBezTo>
                  <a:cubicBezTo>
                    <a:pt x="553485" y="11112"/>
                    <a:pt x="622806" y="2646"/>
                    <a:pt x="661435" y="0"/>
                  </a:cubicBezTo>
                  <a:cubicBezTo>
                    <a:pt x="649264" y="35454"/>
                    <a:pt x="659848" y="22225"/>
                    <a:pt x="655085" y="142875"/>
                  </a:cubicBezTo>
                  <a:cubicBezTo>
                    <a:pt x="828122" y="238125"/>
                    <a:pt x="434423" y="20638"/>
                    <a:pt x="823360" y="228600"/>
                  </a:cubicBezTo>
                  <a:cubicBezTo>
                    <a:pt x="837647" y="684212"/>
                    <a:pt x="850348" y="2444750"/>
                    <a:pt x="842410" y="2914650"/>
                  </a:cubicBezTo>
                  <a:cubicBezTo>
                    <a:pt x="1272622" y="2955925"/>
                    <a:pt x="1005922" y="2922587"/>
                    <a:pt x="1061485" y="2933700"/>
                  </a:cubicBezTo>
                  <a:cubicBezTo>
                    <a:pt x="1117048" y="2944813"/>
                    <a:pt x="1182135" y="2962275"/>
                    <a:pt x="1175785" y="2981325"/>
                  </a:cubicBezTo>
                  <a:cubicBezTo>
                    <a:pt x="1169435" y="3000375"/>
                    <a:pt x="1120223" y="3032125"/>
                    <a:pt x="1023385" y="3048000"/>
                  </a:cubicBezTo>
                  <a:cubicBezTo>
                    <a:pt x="926548" y="3063875"/>
                    <a:pt x="728110" y="3076575"/>
                    <a:pt x="594760" y="3076575"/>
                  </a:cubicBezTo>
                  <a:cubicBezTo>
                    <a:pt x="461410" y="3076575"/>
                    <a:pt x="322239" y="3060700"/>
                    <a:pt x="223285" y="3048000"/>
                  </a:cubicBezTo>
                  <a:cubicBezTo>
                    <a:pt x="124331" y="3035300"/>
                    <a:pt x="13735" y="3019425"/>
                    <a:pt x="1035" y="3000375"/>
                  </a:cubicBezTo>
                  <a:cubicBezTo>
                    <a:pt x="-11665" y="2981325"/>
                    <a:pt x="95756" y="2949575"/>
                    <a:pt x="147085" y="2933700"/>
                  </a:cubicBezTo>
                  <a:cubicBezTo>
                    <a:pt x="198414" y="2917825"/>
                    <a:pt x="66122" y="2959100"/>
                    <a:pt x="309010" y="2905125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6" name="Forme libre 575"/>
            <p:cNvSpPr/>
            <p:nvPr/>
          </p:nvSpPr>
          <p:spPr>
            <a:xfrm flipH="1" flipV="1">
              <a:off x="923797" y="2137949"/>
              <a:ext cx="255705" cy="1059299"/>
            </a:xfrm>
            <a:custGeom>
              <a:avLst/>
              <a:gdLst>
                <a:gd name="connsiteX0" fmla="*/ 0 w 190500"/>
                <a:gd name="connsiteY0" fmla="*/ 1352550 h 1352550"/>
                <a:gd name="connsiteX1" fmla="*/ 190500 w 190500"/>
                <a:gd name="connsiteY1" fmla="*/ 1346200 h 1352550"/>
                <a:gd name="connsiteX2" fmla="*/ 171450 w 190500"/>
                <a:gd name="connsiteY2" fmla="*/ 1016000 h 1352550"/>
                <a:gd name="connsiteX3" fmla="*/ 139700 w 190500"/>
                <a:gd name="connsiteY3" fmla="*/ 996950 h 1352550"/>
                <a:gd name="connsiteX4" fmla="*/ 146050 w 190500"/>
                <a:gd name="connsiteY4" fmla="*/ 69850 h 1352550"/>
                <a:gd name="connsiteX5" fmla="*/ 101600 w 190500"/>
                <a:gd name="connsiteY5" fmla="*/ 0 h 1352550"/>
                <a:gd name="connsiteX6" fmla="*/ 76200 w 190500"/>
                <a:gd name="connsiteY6" fmla="*/ 958850 h 1352550"/>
                <a:gd name="connsiteX7" fmla="*/ 31750 w 190500"/>
                <a:gd name="connsiteY7" fmla="*/ 1035050 h 1352550"/>
                <a:gd name="connsiteX8" fmla="*/ 0 w 190500"/>
                <a:gd name="connsiteY8" fmla="*/ 1352550 h 1352550"/>
                <a:gd name="connsiteX0" fmla="*/ 0 w 190500"/>
                <a:gd name="connsiteY0" fmla="*/ 1352550 h 1352550"/>
                <a:gd name="connsiteX1" fmla="*/ 190500 w 190500"/>
                <a:gd name="connsiteY1" fmla="*/ 1346200 h 1352550"/>
                <a:gd name="connsiteX2" fmla="*/ 171450 w 190500"/>
                <a:gd name="connsiteY2" fmla="*/ 1016000 h 1352550"/>
                <a:gd name="connsiteX3" fmla="*/ 139700 w 190500"/>
                <a:gd name="connsiteY3" fmla="*/ 996950 h 1352550"/>
                <a:gd name="connsiteX4" fmla="*/ 146050 w 190500"/>
                <a:gd name="connsiteY4" fmla="*/ 69850 h 1352550"/>
                <a:gd name="connsiteX5" fmla="*/ 101600 w 190500"/>
                <a:gd name="connsiteY5" fmla="*/ 0 h 1352550"/>
                <a:gd name="connsiteX6" fmla="*/ 82550 w 190500"/>
                <a:gd name="connsiteY6" fmla="*/ 1003300 h 1352550"/>
                <a:gd name="connsiteX7" fmla="*/ 31750 w 190500"/>
                <a:gd name="connsiteY7" fmla="*/ 1035050 h 1352550"/>
                <a:gd name="connsiteX8" fmla="*/ 0 w 190500"/>
                <a:gd name="connsiteY8" fmla="*/ 1352550 h 1352550"/>
                <a:gd name="connsiteX0" fmla="*/ 0 w 190500"/>
                <a:gd name="connsiteY0" fmla="*/ 1390650 h 1390650"/>
                <a:gd name="connsiteX1" fmla="*/ 190500 w 190500"/>
                <a:gd name="connsiteY1" fmla="*/ 1384300 h 1390650"/>
                <a:gd name="connsiteX2" fmla="*/ 171450 w 190500"/>
                <a:gd name="connsiteY2" fmla="*/ 1054100 h 1390650"/>
                <a:gd name="connsiteX3" fmla="*/ 139700 w 190500"/>
                <a:gd name="connsiteY3" fmla="*/ 1035050 h 1390650"/>
                <a:gd name="connsiteX4" fmla="*/ 146050 w 190500"/>
                <a:gd name="connsiteY4" fmla="*/ 107950 h 1390650"/>
                <a:gd name="connsiteX5" fmla="*/ 69850 w 190500"/>
                <a:gd name="connsiteY5" fmla="*/ 0 h 1390650"/>
                <a:gd name="connsiteX6" fmla="*/ 82550 w 190500"/>
                <a:gd name="connsiteY6" fmla="*/ 1041400 h 1390650"/>
                <a:gd name="connsiteX7" fmla="*/ 31750 w 190500"/>
                <a:gd name="connsiteY7" fmla="*/ 1073150 h 1390650"/>
                <a:gd name="connsiteX8" fmla="*/ 0 w 190500"/>
                <a:gd name="connsiteY8" fmla="*/ 1390650 h 1390650"/>
                <a:gd name="connsiteX0" fmla="*/ 0 w 190500"/>
                <a:gd name="connsiteY0" fmla="*/ 1390650 h 1390650"/>
                <a:gd name="connsiteX1" fmla="*/ 190500 w 190500"/>
                <a:gd name="connsiteY1" fmla="*/ 1384300 h 1390650"/>
                <a:gd name="connsiteX2" fmla="*/ 171450 w 190500"/>
                <a:gd name="connsiteY2" fmla="*/ 1054100 h 1390650"/>
                <a:gd name="connsiteX3" fmla="*/ 139700 w 190500"/>
                <a:gd name="connsiteY3" fmla="*/ 1035050 h 1390650"/>
                <a:gd name="connsiteX4" fmla="*/ 120650 w 190500"/>
                <a:gd name="connsiteY4" fmla="*/ 101600 h 1390650"/>
                <a:gd name="connsiteX5" fmla="*/ 69850 w 190500"/>
                <a:gd name="connsiteY5" fmla="*/ 0 h 1390650"/>
                <a:gd name="connsiteX6" fmla="*/ 82550 w 190500"/>
                <a:gd name="connsiteY6" fmla="*/ 1041400 h 1390650"/>
                <a:gd name="connsiteX7" fmla="*/ 31750 w 190500"/>
                <a:gd name="connsiteY7" fmla="*/ 1073150 h 1390650"/>
                <a:gd name="connsiteX8" fmla="*/ 0 w 190500"/>
                <a:gd name="connsiteY8" fmla="*/ 1390650 h 1390650"/>
                <a:gd name="connsiteX0" fmla="*/ 0 w 190500"/>
                <a:gd name="connsiteY0" fmla="*/ 1390650 h 1390650"/>
                <a:gd name="connsiteX1" fmla="*/ 190500 w 190500"/>
                <a:gd name="connsiteY1" fmla="*/ 1384300 h 1390650"/>
                <a:gd name="connsiteX2" fmla="*/ 171450 w 190500"/>
                <a:gd name="connsiteY2" fmla="*/ 1054100 h 1390650"/>
                <a:gd name="connsiteX3" fmla="*/ 139700 w 190500"/>
                <a:gd name="connsiteY3" fmla="*/ 1035050 h 1390650"/>
                <a:gd name="connsiteX4" fmla="*/ 120650 w 190500"/>
                <a:gd name="connsiteY4" fmla="*/ 101600 h 1390650"/>
                <a:gd name="connsiteX5" fmla="*/ 69850 w 190500"/>
                <a:gd name="connsiteY5" fmla="*/ 0 h 1390650"/>
                <a:gd name="connsiteX6" fmla="*/ 63500 w 190500"/>
                <a:gd name="connsiteY6" fmla="*/ 1041400 h 1390650"/>
                <a:gd name="connsiteX7" fmla="*/ 31750 w 190500"/>
                <a:gd name="connsiteY7" fmla="*/ 1073150 h 1390650"/>
                <a:gd name="connsiteX8" fmla="*/ 0 w 190500"/>
                <a:gd name="connsiteY8" fmla="*/ 1390650 h 1390650"/>
                <a:gd name="connsiteX0" fmla="*/ 0 w 190500"/>
                <a:gd name="connsiteY0" fmla="*/ 1390650 h 1390650"/>
                <a:gd name="connsiteX1" fmla="*/ 190500 w 190500"/>
                <a:gd name="connsiteY1" fmla="*/ 1384300 h 1390650"/>
                <a:gd name="connsiteX2" fmla="*/ 171450 w 190500"/>
                <a:gd name="connsiteY2" fmla="*/ 1054100 h 1390650"/>
                <a:gd name="connsiteX3" fmla="*/ 139700 w 190500"/>
                <a:gd name="connsiteY3" fmla="*/ 1035050 h 1390650"/>
                <a:gd name="connsiteX4" fmla="*/ 146050 w 190500"/>
                <a:gd name="connsiteY4" fmla="*/ 120650 h 1390650"/>
                <a:gd name="connsiteX5" fmla="*/ 69850 w 190500"/>
                <a:gd name="connsiteY5" fmla="*/ 0 h 1390650"/>
                <a:gd name="connsiteX6" fmla="*/ 63500 w 190500"/>
                <a:gd name="connsiteY6" fmla="*/ 1041400 h 1390650"/>
                <a:gd name="connsiteX7" fmla="*/ 31750 w 190500"/>
                <a:gd name="connsiteY7" fmla="*/ 1073150 h 1390650"/>
                <a:gd name="connsiteX8" fmla="*/ 0 w 190500"/>
                <a:gd name="connsiteY8" fmla="*/ 1390650 h 1390650"/>
                <a:gd name="connsiteX0" fmla="*/ 0 w 190500"/>
                <a:gd name="connsiteY0" fmla="*/ 1390650 h 1390650"/>
                <a:gd name="connsiteX1" fmla="*/ 190500 w 190500"/>
                <a:gd name="connsiteY1" fmla="*/ 1384300 h 1390650"/>
                <a:gd name="connsiteX2" fmla="*/ 171450 w 190500"/>
                <a:gd name="connsiteY2" fmla="*/ 1054100 h 1390650"/>
                <a:gd name="connsiteX3" fmla="*/ 139700 w 190500"/>
                <a:gd name="connsiteY3" fmla="*/ 1035050 h 1390650"/>
                <a:gd name="connsiteX4" fmla="*/ 127000 w 190500"/>
                <a:gd name="connsiteY4" fmla="*/ 101600 h 1390650"/>
                <a:gd name="connsiteX5" fmla="*/ 69850 w 190500"/>
                <a:gd name="connsiteY5" fmla="*/ 0 h 1390650"/>
                <a:gd name="connsiteX6" fmla="*/ 63500 w 190500"/>
                <a:gd name="connsiteY6" fmla="*/ 1041400 h 1390650"/>
                <a:gd name="connsiteX7" fmla="*/ 31750 w 190500"/>
                <a:gd name="connsiteY7" fmla="*/ 1073150 h 1390650"/>
                <a:gd name="connsiteX8" fmla="*/ 0 w 190500"/>
                <a:gd name="connsiteY8" fmla="*/ 1390650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390650">
                  <a:moveTo>
                    <a:pt x="0" y="1390650"/>
                  </a:moveTo>
                  <a:lnTo>
                    <a:pt x="190500" y="1384300"/>
                  </a:lnTo>
                  <a:lnTo>
                    <a:pt x="171450" y="1054100"/>
                  </a:lnTo>
                  <a:lnTo>
                    <a:pt x="139700" y="1035050"/>
                  </a:lnTo>
                  <a:cubicBezTo>
                    <a:pt x="141817" y="726017"/>
                    <a:pt x="124883" y="410633"/>
                    <a:pt x="127000" y="101600"/>
                  </a:cubicBezTo>
                  <a:lnTo>
                    <a:pt x="69850" y="0"/>
                  </a:lnTo>
                  <a:cubicBezTo>
                    <a:pt x="67733" y="347133"/>
                    <a:pt x="65617" y="694267"/>
                    <a:pt x="63500" y="1041400"/>
                  </a:cubicBezTo>
                  <a:lnTo>
                    <a:pt x="31750" y="1073150"/>
                  </a:lnTo>
                  <a:lnTo>
                    <a:pt x="0" y="1390650"/>
                  </a:lnTo>
                  <a:close/>
                </a:path>
              </a:pathLst>
            </a:custGeom>
            <a:solidFill>
              <a:schemeClr val="accent3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581" name="Groupe 580"/>
          <p:cNvGrpSpPr/>
          <p:nvPr/>
        </p:nvGrpSpPr>
        <p:grpSpPr>
          <a:xfrm>
            <a:off x="1259632" y="1988840"/>
            <a:ext cx="6456746" cy="4212599"/>
            <a:chOff x="563526" y="2132856"/>
            <a:chExt cx="6456746" cy="4212599"/>
          </a:xfrm>
        </p:grpSpPr>
        <p:grpSp>
          <p:nvGrpSpPr>
            <p:cNvPr id="582" name="Groupe 581"/>
            <p:cNvGrpSpPr/>
            <p:nvPr/>
          </p:nvGrpSpPr>
          <p:grpSpPr>
            <a:xfrm>
              <a:off x="611560" y="3012895"/>
              <a:ext cx="1623071" cy="3332560"/>
              <a:chOff x="-1" y="1203055"/>
              <a:chExt cx="2706574" cy="5555503"/>
            </a:xfrm>
          </p:grpSpPr>
          <p:grpSp>
            <p:nvGrpSpPr>
              <p:cNvPr id="965" name="Groupe 964"/>
              <p:cNvGrpSpPr/>
              <p:nvPr/>
            </p:nvGrpSpPr>
            <p:grpSpPr>
              <a:xfrm>
                <a:off x="-1" y="1203055"/>
                <a:ext cx="1222683" cy="5552984"/>
                <a:chOff x="-1" y="1203055"/>
                <a:chExt cx="1222683" cy="5552984"/>
              </a:xfrm>
            </p:grpSpPr>
            <p:grpSp>
              <p:nvGrpSpPr>
                <p:cNvPr id="1057" name="Groupe 1056"/>
                <p:cNvGrpSpPr>
                  <a:grpSpLocks noChangeAspect="1"/>
                </p:cNvGrpSpPr>
                <p:nvPr/>
              </p:nvGrpSpPr>
              <p:grpSpPr>
                <a:xfrm>
                  <a:off x="4902" y="3466617"/>
                  <a:ext cx="1217780" cy="995864"/>
                  <a:chOff x="4903" y="3466616"/>
                  <a:chExt cx="4871106" cy="3983454"/>
                </a:xfrm>
              </p:grpSpPr>
              <p:grpSp>
                <p:nvGrpSpPr>
                  <p:cNvPr id="1130" name="Groupe 1129"/>
                  <p:cNvGrpSpPr/>
                  <p:nvPr/>
                </p:nvGrpSpPr>
                <p:grpSpPr>
                  <a:xfrm>
                    <a:off x="4903" y="3466616"/>
                    <a:ext cx="4871106" cy="3983454"/>
                    <a:chOff x="4903" y="3466617"/>
                    <a:chExt cx="3999835" cy="3964889"/>
                  </a:xfrm>
                </p:grpSpPr>
                <p:sp>
                  <p:nvSpPr>
                    <p:cNvPr id="1132" name="Forme libre 1131"/>
                    <p:cNvSpPr/>
                    <p:nvPr/>
                  </p:nvSpPr>
                  <p:spPr>
                    <a:xfrm>
                      <a:off x="1421624" y="6241651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3" name="Forme libre 1132"/>
                    <p:cNvSpPr/>
                    <p:nvPr/>
                  </p:nvSpPr>
                  <p:spPr>
                    <a:xfrm>
                      <a:off x="1097651" y="5884815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4" name="Forme libre 1133"/>
                    <p:cNvSpPr/>
                    <p:nvPr/>
                  </p:nvSpPr>
                  <p:spPr>
                    <a:xfrm>
                      <a:off x="2972312" y="6117337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5" name="Forme libre 1134"/>
                    <p:cNvSpPr/>
                    <p:nvPr/>
                  </p:nvSpPr>
                  <p:spPr>
                    <a:xfrm>
                      <a:off x="2571752" y="5811368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6" name="Forme libre 1135"/>
                    <p:cNvSpPr/>
                    <p:nvPr/>
                  </p:nvSpPr>
                  <p:spPr>
                    <a:xfrm>
                      <a:off x="1062648" y="3466617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7" name="Forme libre 1136"/>
                    <p:cNvSpPr/>
                    <p:nvPr/>
                  </p:nvSpPr>
                  <p:spPr>
                    <a:xfrm>
                      <a:off x="3692511" y="3956252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8" name="Forme libre 1137"/>
                    <p:cNvSpPr/>
                    <p:nvPr/>
                  </p:nvSpPr>
                  <p:spPr>
                    <a:xfrm>
                      <a:off x="73716" y="4058115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9" name="Forme libre 1138"/>
                    <p:cNvSpPr/>
                    <p:nvPr/>
                  </p:nvSpPr>
                  <p:spPr>
                    <a:xfrm>
                      <a:off x="1505852" y="4201686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0" name="Forme libre 1139"/>
                    <p:cNvSpPr/>
                    <p:nvPr/>
                  </p:nvSpPr>
                  <p:spPr>
                    <a:xfrm>
                      <a:off x="4903" y="3888890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1" name="Ellipse 1140"/>
                    <p:cNvSpPr/>
                    <p:nvPr/>
                  </p:nvSpPr>
                  <p:spPr>
                    <a:xfrm>
                      <a:off x="372443" y="5469265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2" name="Ellipse 1141"/>
                    <p:cNvSpPr/>
                    <p:nvPr/>
                  </p:nvSpPr>
                  <p:spPr>
                    <a:xfrm>
                      <a:off x="555528" y="5613281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3" name="Ellipse 1142"/>
                    <p:cNvSpPr/>
                    <p:nvPr/>
                  </p:nvSpPr>
                  <p:spPr>
                    <a:xfrm rot="2941951">
                      <a:off x="378737" y="4481752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4" name="Ellipse 1143"/>
                    <p:cNvSpPr/>
                    <p:nvPr/>
                  </p:nvSpPr>
                  <p:spPr>
                    <a:xfrm rot="1887608">
                      <a:off x="580803" y="4615722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5" name="Ellipse 1144"/>
                    <p:cNvSpPr/>
                    <p:nvPr/>
                  </p:nvSpPr>
                  <p:spPr>
                    <a:xfrm rot="20545657" flipH="1">
                      <a:off x="899845" y="4707409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6" name="Ellipse 1145"/>
                    <p:cNvSpPr/>
                    <p:nvPr/>
                  </p:nvSpPr>
                  <p:spPr>
                    <a:xfrm flipH="1">
                      <a:off x="1030242" y="4821193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31" name="Forme libre 1130"/>
                  <p:cNvSpPr/>
                  <p:nvPr/>
                </p:nvSpPr>
                <p:spPr>
                  <a:xfrm>
                    <a:off x="172251" y="5509426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58" name="Groupe 1057"/>
                <p:cNvGrpSpPr>
                  <a:grpSpLocks noChangeAspect="1"/>
                </p:cNvGrpSpPr>
                <p:nvPr/>
              </p:nvGrpSpPr>
              <p:grpSpPr>
                <a:xfrm>
                  <a:off x="-1" y="1203055"/>
                  <a:ext cx="1217780" cy="995863"/>
                  <a:chOff x="0" y="1203055"/>
                  <a:chExt cx="4871106" cy="3983454"/>
                </a:xfrm>
              </p:grpSpPr>
              <p:grpSp>
                <p:nvGrpSpPr>
                  <p:cNvPr id="1113" name="Groupe 1112"/>
                  <p:cNvGrpSpPr/>
                  <p:nvPr/>
                </p:nvGrpSpPr>
                <p:grpSpPr>
                  <a:xfrm>
                    <a:off x="0" y="1203055"/>
                    <a:ext cx="4871106" cy="3983454"/>
                    <a:chOff x="0" y="1203055"/>
                    <a:chExt cx="3999835" cy="3964889"/>
                  </a:xfrm>
                </p:grpSpPr>
                <p:sp>
                  <p:nvSpPr>
                    <p:cNvPr id="1115" name="Forme libre 1114"/>
                    <p:cNvSpPr/>
                    <p:nvPr/>
                  </p:nvSpPr>
                  <p:spPr>
                    <a:xfrm>
                      <a:off x="1416721" y="3978089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6" name="Forme libre 1115"/>
                    <p:cNvSpPr/>
                    <p:nvPr/>
                  </p:nvSpPr>
                  <p:spPr>
                    <a:xfrm>
                      <a:off x="1092748" y="3621253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7" name="Forme libre 1116"/>
                    <p:cNvSpPr/>
                    <p:nvPr/>
                  </p:nvSpPr>
                  <p:spPr>
                    <a:xfrm>
                      <a:off x="2967409" y="3853775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8" name="Forme libre 1117"/>
                    <p:cNvSpPr/>
                    <p:nvPr/>
                  </p:nvSpPr>
                  <p:spPr>
                    <a:xfrm>
                      <a:off x="2566849" y="3547806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9" name="Forme libre 1118"/>
                    <p:cNvSpPr/>
                    <p:nvPr/>
                  </p:nvSpPr>
                  <p:spPr>
                    <a:xfrm>
                      <a:off x="1057745" y="1203055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0" name="Forme libre 1119"/>
                    <p:cNvSpPr/>
                    <p:nvPr/>
                  </p:nvSpPr>
                  <p:spPr>
                    <a:xfrm>
                      <a:off x="3687608" y="1692690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1" name="Forme libre 1120"/>
                    <p:cNvSpPr/>
                    <p:nvPr/>
                  </p:nvSpPr>
                  <p:spPr>
                    <a:xfrm>
                      <a:off x="68813" y="1794553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2" name="Forme libre 1121"/>
                    <p:cNvSpPr/>
                    <p:nvPr/>
                  </p:nvSpPr>
                  <p:spPr>
                    <a:xfrm>
                      <a:off x="1500949" y="1938124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3" name="Forme libre 1122"/>
                    <p:cNvSpPr/>
                    <p:nvPr/>
                  </p:nvSpPr>
                  <p:spPr>
                    <a:xfrm>
                      <a:off x="0" y="1625328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4" name="Ellipse 1123"/>
                    <p:cNvSpPr/>
                    <p:nvPr/>
                  </p:nvSpPr>
                  <p:spPr>
                    <a:xfrm>
                      <a:off x="367540" y="3205703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5" name="Ellipse 1124"/>
                    <p:cNvSpPr/>
                    <p:nvPr/>
                  </p:nvSpPr>
                  <p:spPr>
                    <a:xfrm>
                      <a:off x="550625" y="3349719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6" name="Ellipse 1125"/>
                    <p:cNvSpPr/>
                    <p:nvPr/>
                  </p:nvSpPr>
                  <p:spPr>
                    <a:xfrm rot="2941951">
                      <a:off x="373834" y="2218190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7" name="Ellipse 1126"/>
                    <p:cNvSpPr/>
                    <p:nvPr/>
                  </p:nvSpPr>
                  <p:spPr>
                    <a:xfrm rot="1887608">
                      <a:off x="575900" y="2352160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8" name="Ellipse 1127"/>
                    <p:cNvSpPr/>
                    <p:nvPr/>
                  </p:nvSpPr>
                  <p:spPr>
                    <a:xfrm rot="20545657" flipH="1">
                      <a:off x="894942" y="2443847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9" name="Ellipse 1128"/>
                    <p:cNvSpPr/>
                    <p:nvPr/>
                  </p:nvSpPr>
                  <p:spPr>
                    <a:xfrm flipH="1">
                      <a:off x="1025339" y="2557631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14" name="Forme libre 1113"/>
                  <p:cNvSpPr/>
                  <p:nvPr/>
                </p:nvSpPr>
                <p:spPr>
                  <a:xfrm>
                    <a:off x="167348" y="3245864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59" name="Groupe 1058"/>
                <p:cNvGrpSpPr>
                  <a:grpSpLocks noChangeAspect="1"/>
                </p:cNvGrpSpPr>
                <p:nvPr/>
              </p:nvGrpSpPr>
              <p:grpSpPr>
                <a:xfrm>
                  <a:off x="1165" y="2341849"/>
                  <a:ext cx="1217780" cy="995864"/>
                  <a:chOff x="1166" y="2341848"/>
                  <a:chExt cx="4871106" cy="3983454"/>
                </a:xfrm>
              </p:grpSpPr>
              <p:grpSp>
                <p:nvGrpSpPr>
                  <p:cNvPr id="1096" name="Groupe 1095"/>
                  <p:cNvGrpSpPr/>
                  <p:nvPr/>
                </p:nvGrpSpPr>
                <p:grpSpPr>
                  <a:xfrm>
                    <a:off x="1166" y="2341848"/>
                    <a:ext cx="4871106" cy="3983454"/>
                    <a:chOff x="1166" y="2341849"/>
                    <a:chExt cx="3999835" cy="3964889"/>
                  </a:xfrm>
                </p:grpSpPr>
                <p:sp>
                  <p:nvSpPr>
                    <p:cNvPr id="1098" name="Forme libre 1097"/>
                    <p:cNvSpPr/>
                    <p:nvPr/>
                  </p:nvSpPr>
                  <p:spPr>
                    <a:xfrm>
                      <a:off x="1417887" y="5116883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9" name="Forme libre 1098"/>
                    <p:cNvSpPr/>
                    <p:nvPr/>
                  </p:nvSpPr>
                  <p:spPr>
                    <a:xfrm>
                      <a:off x="1093914" y="4760047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0" name="Forme libre 1099"/>
                    <p:cNvSpPr/>
                    <p:nvPr/>
                  </p:nvSpPr>
                  <p:spPr>
                    <a:xfrm>
                      <a:off x="2968575" y="4992569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1" name="Forme libre 1100"/>
                    <p:cNvSpPr/>
                    <p:nvPr/>
                  </p:nvSpPr>
                  <p:spPr>
                    <a:xfrm>
                      <a:off x="2568015" y="4686600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2" name="Forme libre 1101"/>
                    <p:cNvSpPr/>
                    <p:nvPr/>
                  </p:nvSpPr>
                  <p:spPr>
                    <a:xfrm>
                      <a:off x="1058911" y="2341849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3" name="Forme libre 1102"/>
                    <p:cNvSpPr/>
                    <p:nvPr/>
                  </p:nvSpPr>
                  <p:spPr>
                    <a:xfrm>
                      <a:off x="3688774" y="2831484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4" name="Forme libre 1103"/>
                    <p:cNvSpPr/>
                    <p:nvPr/>
                  </p:nvSpPr>
                  <p:spPr>
                    <a:xfrm>
                      <a:off x="69979" y="2933347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5" name="Forme libre 1104"/>
                    <p:cNvSpPr/>
                    <p:nvPr/>
                  </p:nvSpPr>
                  <p:spPr>
                    <a:xfrm>
                      <a:off x="1502115" y="3076918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6" name="Forme libre 1105"/>
                    <p:cNvSpPr/>
                    <p:nvPr/>
                  </p:nvSpPr>
                  <p:spPr>
                    <a:xfrm>
                      <a:off x="1166" y="2764122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7" name="Ellipse 1106"/>
                    <p:cNvSpPr/>
                    <p:nvPr/>
                  </p:nvSpPr>
                  <p:spPr>
                    <a:xfrm>
                      <a:off x="368706" y="4344497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8" name="Ellipse 1107"/>
                    <p:cNvSpPr/>
                    <p:nvPr/>
                  </p:nvSpPr>
                  <p:spPr>
                    <a:xfrm>
                      <a:off x="551791" y="4488513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9" name="Ellipse 1108"/>
                    <p:cNvSpPr/>
                    <p:nvPr/>
                  </p:nvSpPr>
                  <p:spPr>
                    <a:xfrm rot="2941951">
                      <a:off x="375000" y="3356984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0" name="Ellipse 1109"/>
                    <p:cNvSpPr/>
                    <p:nvPr/>
                  </p:nvSpPr>
                  <p:spPr>
                    <a:xfrm rot="1887608">
                      <a:off x="577066" y="3490954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1" name="Ellipse 1110"/>
                    <p:cNvSpPr/>
                    <p:nvPr/>
                  </p:nvSpPr>
                  <p:spPr>
                    <a:xfrm rot="20545657" flipH="1">
                      <a:off x="896108" y="3582641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2" name="Ellipse 1111"/>
                    <p:cNvSpPr/>
                    <p:nvPr/>
                  </p:nvSpPr>
                  <p:spPr>
                    <a:xfrm flipH="1">
                      <a:off x="1026505" y="3696425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97" name="Forme libre 1096"/>
                  <p:cNvSpPr/>
                  <p:nvPr/>
                </p:nvSpPr>
                <p:spPr>
                  <a:xfrm>
                    <a:off x="168514" y="4384658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60" name="Groupe 1059"/>
                <p:cNvGrpSpPr>
                  <a:grpSpLocks noChangeAspect="1"/>
                </p:cNvGrpSpPr>
                <p:nvPr/>
              </p:nvGrpSpPr>
              <p:grpSpPr>
                <a:xfrm>
                  <a:off x="65" y="4613298"/>
                  <a:ext cx="1217780" cy="995863"/>
                  <a:chOff x="66" y="4613298"/>
                  <a:chExt cx="4871106" cy="3983454"/>
                </a:xfrm>
              </p:grpSpPr>
              <p:grpSp>
                <p:nvGrpSpPr>
                  <p:cNvPr id="1079" name="Groupe 1078"/>
                  <p:cNvGrpSpPr/>
                  <p:nvPr/>
                </p:nvGrpSpPr>
                <p:grpSpPr>
                  <a:xfrm>
                    <a:off x="66" y="4613298"/>
                    <a:ext cx="4871106" cy="3983454"/>
                    <a:chOff x="66" y="4613298"/>
                    <a:chExt cx="3999835" cy="3964889"/>
                  </a:xfrm>
                </p:grpSpPr>
                <p:sp>
                  <p:nvSpPr>
                    <p:cNvPr id="1081" name="Forme libre 1080"/>
                    <p:cNvSpPr/>
                    <p:nvPr/>
                  </p:nvSpPr>
                  <p:spPr>
                    <a:xfrm>
                      <a:off x="1416787" y="7388332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2" name="Forme libre 1081"/>
                    <p:cNvSpPr/>
                    <p:nvPr/>
                  </p:nvSpPr>
                  <p:spPr>
                    <a:xfrm>
                      <a:off x="1092814" y="7031496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3" name="Forme libre 1082"/>
                    <p:cNvSpPr/>
                    <p:nvPr/>
                  </p:nvSpPr>
                  <p:spPr>
                    <a:xfrm>
                      <a:off x="2967475" y="7264018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4" name="Forme libre 1083"/>
                    <p:cNvSpPr/>
                    <p:nvPr/>
                  </p:nvSpPr>
                  <p:spPr>
                    <a:xfrm>
                      <a:off x="2566915" y="6958049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5" name="Forme libre 1084"/>
                    <p:cNvSpPr/>
                    <p:nvPr/>
                  </p:nvSpPr>
                  <p:spPr>
                    <a:xfrm>
                      <a:off x="1057811" y="4613298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6" name="Forme libre 1085"/>
                    <p:cNvSpPr/>
                    <p:nvPr/>
                  </p:nvSpPr>
                  <p:spPr>
                    <a:xfrm>
                      <a:off x="3687674" y="5102933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7" name="Forme libre 1086"/>
                    <p:cNvSpPr/>
                    <p:nvPr/>
                  </p:nvSpPr>
                  <p:spPr>
                    <a:xfrm>
                      <a:off x="68879" y="5204796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8" name="Forme libre 1087"/>
                    <p:cNvSpPr/>
                    <p:nvPr/>
                  </p:nvSpPr>
                  <p:spPr>
                    <a:xfrm>
                      <a:off x="1501015" y="5348367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9" name="Forme libre 1088"/>
                    <p:cNvSpPr/>
                    <p:nvPr/>
                  </p:nvSpPr>
                  <p:spPr>
                    <a:xfrm>
                      <a:off x="66" y="5035571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0" name="Ellipse 1089"/>
                    <p:cNvSpPr/>
                    <p:nvPr/>
                  </p:nvSpPr>
                  <p:spPr>
                    <a:xfrm>
                      <a:off x="367606" y="6615946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1" name="Ellipse 1090"/>
                    <p:cNvSpPr/>
                    <p:nvPr/>
                  </p:nvSpPr>
                  <p:spPr>
                    <a:xfrm>
                      <a:off x="550691" y="6759962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2" name="Ellipse 1091"/>
                    <p:cNvSpPr/>
                    <p:nvPr/>
                  </p:nvSpPr>
                  <p:spPr>
                    <a:xfrm rot="2941951">
                      <a:off x="373900" y="562843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3" name="Ellipse 1092"/>
                    <p:cNvSpPr/>
                    <p:nvPr/>
                  </p:nvSpPr>
                  <p:spPr>
                    <a:xfrm rot="1887608">
                      <a:off x="575966" y="5762403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4" name="Ellipse 1093"/>
                    <p:cNvSpPr/>
                    <p:nvPr/>
                  </p:nvSpPr>
                  <p:spPr>
                    <a:xfrm rot="20545657" flipH="1">
                      <a:off x="895008" y="5854090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5" name="Ellipse 1094"/>
                    <p:cNvSpPr/>
                    <p:nvPr/>
                  </p:nvSpPr>
                  <p:spPr>
                    <a:xfrm flipH="1">
                      <a:off x="1025405" y="5967874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80" name="Forme libre 1079"/>
                  <p:cNvSpPr/>
                  <p:nvPr/>
                </p:nvSpPr>
                <p:spPr>
                  <a:xfrm>
                    <a:off x="167414" y="6656107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61" name="Groupe 1060"/>
                <p:cNvGrpSpPr>
                  <a:grpSpLocks noChangeAspect="1"/>
                </p:cNvGrpSpPr>
                <p:nvPr/>
              </p:nvGrpSpPr>
              <p:grpSpPr>
                <a:xfrm>
                  <a:off x="3138" y="5760178"/>
                  <a:ext cx="1217780" cy="995861"/>
                  <a:chOff x="3139" y="5760181"/>
                  <a:chExt cx="4871106" cy="3983454"/>
                </a:xfrm>
              </p:grpSpPr>
              <p:grpSp>
                <p:nvGrpSpPr>
                  <p:cNvPr id="1062" name="Groupe 1061"/>
                  <p:cNvGrpSpPr/>
                  <p:nvPr/>
                </p:nvGrpSpPr>
                <p:grpSpPr>
                  <a:xfrm>
                    <a:off x="3139" y="5760181"/>
                    <a:ext cx="4871106" cy="3983454"/>
                    <a:chOff x="3139" y="5760181"/>
                    <a:chExt cx="3999835" cy="3964889"/>
                  </a:xfrm>
                </p:grpSpPr>
                <p:sp>
                  <p:nvSpPr>
                    <p:cNvPr id="1064" name="Forme libre 1063"/>
                    <p:cNvSpPr/>
                    <p:nvPr/>
                  </p:nvSpPr>
                  <p:spPr>
                    <a:xfrm>
                      <a:off x="1419860" y="8535215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5" name="Forme libre 1064"/>
                    <p:cNvSpPr/>
                    <p:nvPr/>
                  </p:nvSpPr>
                  <p:spPr>
                    <a:xfrm>
                      <a:off x="1095887" y="8178379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6" name="Forme libre 1065"/>
                    <p:cNvSpPr/>
                    <p:nvPr/>
                  </p:nvSpPr>
                  <p:spPr>
                    <a:xfrm>
                      <a:off x="2970548" y="8410901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7" name="Forme libre 1066"/>
                    <p:cNvSpPr/>
                    <p:nvPr/>
                  </p:nvSpPr>
                  <p:spPr>
                    <a:xfrm>
                      <a:off x="2569988" y="8104932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8" name="Forme libre 1067"/>
                    <p:cNvSpPr/>
                    <p:nvPr/>
                  </p:nvSpPr>
                  <p:spPr>
                    <a:xfrm>
                      <a:off x="1060884" y="5760181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9" name="Forme libre 1068"/>
                    <p:cNvSpPr/>
                    <p:nvPr/>
                  </p:nvSpPr>
                  <p:spPr>
                    <a:xfrm>
                      <a:off x="3690747" y="6249816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0" name="Forme libre 1069"/>
                    <p:cNvSpPr/>
                    <p:nvPr/>
                  </p:nvSpPr>
                  <p:spPr>
                    <a:xfrm>
                      <a:off x="71952" y="6351679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1" name="Forme libre 1070"/>
                    <p:cNvSpPr/>
                    <p:nvPr/>
                  </p:nvSpPr>
                  <p:spPr>
                    <a:xfrm>
                      <a:off x="1504088" y="6495250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2" name="Forme libre 1071"/>
                    <p:cNvSpPr/>
                    <p:nvPr/>
                  </p:nvSpPr>
                  <p:spPr>
                    <a:xfrm>
                      <a:off x="3139" y="6182454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3" name="Ellipse 1072"/>
                    <p:cNvSpPr/>
                    <p:nvPr/>
                  </p:nvSpPr>
                  <p:spPr>
                    <a:xfrm>
                      <a:off x="370679" y="7762829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4" name="Ellipse 1073"/>
                    <p:cNvSpPr/>
                    <p:nvPr/>
                  </p:nvSpPr>
                  <p:spPr>
                    <a:xfrm>
                      <a:off x="553764" y="7906845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5" name="Ellipse 1074"/>
                    <p:cNvSpPr/>
                    <p:nvPr/>
                  </p:nvSpPr>
                  <p:spPr>
                    <a:xfrm rot="2941951">
                      <a:off x="376973" y="6775316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6" name="Ellipse 1075"/>
                    <p:cNvSpPr/>
                    <p:nvPr/>
                  </p:nvSpPr>
                  <p:spPr>
                    <a:xfrm rot="1887608">
                      <a:off x="579039" y="6909286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7" name="Ellipse 1076"/>
                    <p:cNvSpPr/>
                    <p:nvPr/>
                  </p:nvSpPr>
                  <p:spPr>
                    <a:xfrm rot="20545657" flipH="1">
                      <a:off x="898081" y="700097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8" name="Ellipse 1077"/>
                    <p:cNvSpPr/>
                    <p:nvPr/>
                  </p:nvSpPr>
                  <p:spPr>
                    <a:xfrm flipH="1">
                      <a:off x="1028478" y="7114757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63" name="Forme libre 1062"/>
                  <p:cNvSpPr/>
                  <p:nvPr/>
                </p:nvSpPr>
                <p:spPr>
                  <a:xfrm>
                    <a:off x="170487" y="7802990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66" name="Groupe 965"/>
              <p:cNvGrpSpPr/>
              <p:nvPr/>
            </p:nvGrpSpPr>
            <p:grpSpPr>
              <a:xfrm>
                <a:off x="1483891" y="1205574"/>
                <a:ext cx="1222682" cy="5552984"/>
                <a:chOff x="1483891" y="1205574"/>
                <a:chExt cx="1222682" cy="5552984"/>
              </a:xfrm>
            </p:grpSpPr>
            <p:grpSp>
              <p:nvGrpSpPr>
                <p:cNvPr id="967" name="Groupe 966"/>
                <p:cNvGrpSpPr>
                  <a:grpSpLocks noChangeAspect="1"/>
                </p:cNvGrpSpPr>
                <p:nvPr/>
              </p:nvGrpSpPr>
              <p:grpSpPr>
                <a:xfrm>
                  <a:off x="1488794" y="3469136"/>
                  <a:ext cx="1217779" cy="995864"/>
                  <a:chOff x="1488794" y="3469135"/>
                  <a:chExt cx="4871106" cy="3983454"/>
                </a:xfrm>
              </p:grpSpPr>
              <p:grpSp>
                <p:nvGrpSpPr>
                  <p:cNvPr id="1040" name="Groupe 1039"/>
                  <p:cNvGrpSpPr/>
                  <p:nvPr/>
                </p:nvGrpSpPr>
                <p:grpSpPr>
                  <a:xfrm>
                    <a:off x="1488794" y="3469135"/>
                    <a:ext cx="4871106" cy="3983454"/>
                    <a:chOff x="1488793" y="3469136"/>
                    <a:chExt cx="3999835" cy="3964889"/>
                  </a:xfrm>
                </p:grpSpPr>
                <p:sp>
                  <p:nvSpPr>
                    <p:cNvPr id="1042" name="Forme libre 1041"/>
                    <p:cNvSpPr/>
                    <p:nvPr/>
                  </p:nvSpPr>
                  <p:spPr>
                    <a:xfrm>
                      <a:off x="2905514" y="6244170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3" name="Forme libre 1042"/>
                    <p:cNvSpPr/>
                    <p:nvPr/>
                  </p:nvSpPr>
                  <p:spPr>
                    <a:xfrm>
                      <a:off x="2581541" y="5887334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4" name="Forme libre 1043"/>
                    <p:cNvSpPr/>
                    <p:nvPr/>
                  </p:nvSpPr>
                  <p:spPr>
                    <a:xfrm>
                      <a:off x="4456202" y="6119856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5" name="Forme libre 1044"/>
                    <p:cNvSpPr/>
                    <p:nvPr/>
                  </p:nvSpPr>
                  <p:spPr>
                    <a:xfrm>
                      <a:off x="4055642" y="5813887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6" name="Forme libre 1045"/>
                    <p:cNvSpPr/>
                    <p:nvPr/>
                  </p:nvSpPr>
                  <p:spPr>
                    <a:xfrm>
                      <a:off x="2546538" y="3469136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7" name="Forme libre 1046"/>
                    <p:cNvSpPr/>
                    <p:nvPr/>
                  </p:nvSpPr>
                  <p:spPr>
                    <a:xfrm>
                      <a:off x="5176401" y="3958771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8" name="Forme libre 1047"/>
                    <p:cNvSpPr/>
                    <p:nvPr/>
                  </p:nvSpPr>
                  <p:spPr>
                    <a:xfrm>
                      <a:off x="1557606" y="4060634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9" name="Forme libre 1048"/>
                    <p:cNvSpPr/>
                    <p:nvPr/>
                  </p:nvSpPr>
                  <p:spPr>
                    <a:xfrm>
                      <a:off x="2989742" y="4204205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0" name="Forme libre 1049"/>
                    <p:cNvSpPr/>
                    <p:nvPr/>
                  </p:nvSpPr>
                  <p:spPr>
                    <a:xfrm>
                      <a:off x="1488793" y="3891409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1" name="Ellipse 1050"/>
                    <p:cNvSpPr/>
                    <p:nvPr/>
                  </p:nvSpPr>
                  <p:spPr>
                    <a:xfrm>
                      <a:off x="1856333" y="5471784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2" name="Ellipse 1051"/>
                    <p:cNvSpPr/>
                    <p:nvPr/>
                  </p:nvSpPr>
                  <p:spPr>
                    <a:xfrm>
                      <a:off x="2039418" y="5615800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3" name="Ellipse 1052"/>
                    <p:cNvSpPr/>
                    <p:nvPr/>
                  </p:nvSpPr>
                  <p:spPr>
                    <a:xfrm rot="2941951">
                      <a:off x="1862627" y="4484271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4" name="Ellipse 1053"/>
                    <p:cNvSpPr/>
                    <p:nvPr/>
                  </p:nvSpPr>
                  <p:spPr>
                    <a:xfrm rot="1887608">
                      <a:off x="2064693" y="4618241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5" name="Ellipse 1054"/>
                    <p:cNvSpPr/>
                    <p:nvPr/>
                  </p:nvSpPr>
                  <p:spPr>
                    <a:xfrm rot="20545657" flipH="1">
                      <a:off x="2383735" y="4709928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6" name="Ellipse 1055"/>
                    <p:cNvSpPr/>
                    <p:nvPr/>
                  </p:nvSpPr>
                  <p:spPr>
                    <a:xfrm flipH="1">
                      <a:off x="2514132" y="4823712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41" name="Forme libre 1040"/>
                  <p:cNvSpPr/>
                  <p:nvPr/>
                </p:nvSpPr>
                <p:spPr>
                  <a:xfrm>
                    <a:off x="1656141" y="5511945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68" name="Groupe 967"/>
                <p:cNvGrpSpPr>
                  <a:grpSpLocks noChangeAspect="1"/>
                </p:cNvGrpSpPr>
                <p:nvPr/>
              </p:nvGrpSpPr>
              <p:grpSpPr>
                <a:xfrm>
                  <a:off x="1483891" y="1205574"/>
                  <a:ext cx="1217779" cy="995863"/>
                  <a:chOff x="1483891" y="1205574"/>
                  <a:chExt cx="4871106" cy="3983454"/>
                </a:xfrm>
              </p:grpSpPr>
              <p:grpSp>
                <p:nvGrpSpPr>
                  <p:cNvPr id="1023" name="Groupe 1022"/>
                  <p:cNvGrpSpPr/>
                  <p:nvPr/>
                </p:nvGrpSpPr>
                <p:grpSpPr>
                  <a:xfrm>
                    <a:off x="1483891" y="1205574"/>
                    <a:ext cx="4871106" cy="3983454"/>
                    <a:chOff x="1483890" y="1205574"/>
                    <a:chExt cx="3999835" cy="3964889"/>
                  </a:xfrm>
                </p:grpSpPr>
                <p:sp>
                  <p:nvSpPr>
                    <p:cNvPr id="1025" name="Forme libre 1024"/>
                    <p:cNvSpPr/>
                    <p:nvPr/>
                  </p:nvSpPr>
                  <p:spPr>
                    <a:xfrm>
                      <a:off x="2900611" y="3980608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6" name="Forme libre 1025"/>
                    <p:cNvSpPr/>
                    <p:nvPr/>
                  </p:nvSpPr>
                  <p:spPr>
                    <a:xfrm>
                      <a:off x="2576638" y="3623772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7" name="Forme libre 1026"/>
                    <p:cNvSpPr/>
                    <p:nvPr/>
                  </p:nvSpPr>
                  <p:spPr>
                    <a:xfrm>
                      <a:off x="4451299" y="3856294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8" name="Forme libre 1027"/>
                    <p:cNvSpPr/>
                    <p:nvPr/>
                  </p:nvSpPr>
                  <p:spPr>
                    <a:xfrm>
                      <a:off x="4050739" y="3550325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9" name="Forme libre 1028"/>
                    <p:cNvSpPr/>
                    <p:nvPr/>
                  </p:nvSpPr>
                  <p:spPr>
                    <a:xfrm>
                      <a:off x="2541635" y="1205574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0" name="Forme libre 1029"/>
                    <p:cNvSpPr/>
                    <p:nvPr/>
                  </p:nvSpPr>
                  <p:spPr>
                    <a:xfrm>
                      <a:off x="5171498" y="1695209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1" name="Forme libre 1030"/>
                    <p:cNvSpPr/>
                    <p:nvPr/>
                  </p:nvSpPr>
                  <p:spPr>
                    <a:xfrm>
                      <a:off x="1552703" y="1797072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2" name="Forme libre 1031"/>
                    <p:cNvSpPr/>
                    <p:nvPr/>
                  </p:nvSpPr>
                  <p:spPr>
                    <a:xfrm>
                      <a:off x="2984839" y="1940643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3" name="Forme libre 1032"/>
                    <p:cNvSpPr/>
                    <p:nvPr/>
                  </p:nvSpPr>
                  <p:spPr>
                    <a:xfrm>
                      <a:off x="1483890" y="1627847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4" name="Ellipse 1033"/>
                    <p:cNvSpPr/>
                    <p:nvPr/>
                  </p:nvSpPr>
                  <p:spPr>
                    <a:xfrm>
                      <a:off x="1851430" y="3208222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5" name="Ellipse 1034"/>
                    <p:cNvSpPr/>
                    <p:nvPr/>
                  </p:nvSpPr>
                  <p:spPr>
                    <a:xfrm>
                      <a:off x="2034515" y="3352238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6" name="Ellipse 1035"/>
                    <p:cNvSpPr/>
                    <p:nvPr/>
                  </p:nvSpPr>
                  <p:spPr>
                    <a:xfrm rot="2941951">
                      <a:off x="1857724" y="2220709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7" name="Ellipse 1036"/>
                    <p:cNvSpPr/>
                    <p:nvPr/>
                  </p:nvSpPr>
                  <p:spPr>
                    <a:xfrm rot="1887608">
                      <a:off x="2059790" y="2354679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8" name="Ellipse 1037"/>
                    <p:cNvSpPr/>
                    <p:nvPr/>
                  </p:nvSpPr>
                  <p:spPr>
                    <a:xfrm rot="20545657" flipH="1">
                      <a:off x="2378832" y="2446366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9" name="Ellipse 1038"/>
                    <p:cNvSpPr/>
                    <p:nvPr/>
                  </p:nvSpPr>
                  <p:spPr>
                    <a:xfrm flipH="1">
                      <a:off x="2509229" y="2560150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24" name="Forme libre 1023"/>
                  <p:cNvSpPr/>
                  <p:nvPr/>
                </p:nvSpPr>
                <p:spPr>
                  <a:xfrm>
                    <a:off x="1651238" y="3248383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69" name="Groupe 968"/>
                <p:cNvGrpSpPr>
                  <a:grpSpLocks noChangeAspect="1"/>
                </p:cNvGrpSpPr>
                <p:nvPr/>
              </p:nvGrpSpPr>
              <p:grpSpPr>
                <a:xfrm>
                  <a:off x="1485057" y="2344368"/>
                  <a:ext cx="1217779" cy="995864"/>
                  <a:chOff x="1485057" y="2344367"/>
                  <a:chExt cx="4871106" cy="3983454"/>
                </a:xfrm>
              </p:grpSpPr>
              <p:grpSp>
                <p:nvGrpSpPr>
                  <p:cNvPr id="1006" name="Groupe 1005"/>
                  <p:cNvGrpSpPr/>
                  <p:nvPr/>
                </p:nvGrpSpPr>
                <p:grpSpPr>
                  <a:xfrm>
                    <a:off x="1485057" y="2344367"/>
                    <a:ext cx="4871106" cy="3983454"/>
                    <a:chOff x="1485056" y="2344368"/>
                    <a:chExt cx="3999835" cy="3964889"/>
                  </a:xfrm>
                </p:grpSpPr>
                <p:sp>
                  <p:nvSpPr>
                    <p:cNvPr id="1008" name="Forme libre 1007"/>
                    <p:cNvSpPr/>
                    <p:nvPr/>
                  </p:nvSpPr>
                  <p:spPr>
                    <a:xfrm>
                      <a:off x="2901777" y="5119402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9" name="Forme libre 1008"/>
                    <p:cNvSpPr/>
                    <p:nvPr/>
                  </p:nvSpPr>
                  <p:spPr>
                    <a:xfrm>
                      <a:off x="2577804" y="4762566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0" name="Forme libre 1009"/>
                    <p:cNvSpPr/>
                    <p:nvPr/>
                  </p:nvSpPr>
                  <p:spPr>
                    <a:xfrm>
                      <a:off x="4452465" y="4995088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1" name="Forme libre 1010"/>
                    <p:cNvSpPr/>
                    <p:nvPr/>
                  </p:nvSpPr>
                  <p:spPr>
                    <a:xfrm>
                      <a:off x="4051905" y="4689119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2" name="Forme libre 1011"/>
                    <p:cNvSpPr/>
                    <p:nvPr/>
                  </p:nvSpPr>
                  <p:spPr>
                    <a:xfrm>
                      <a:off x="2542801" y="2344368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3" name="Forme libre 1012"/>
                    <p:cNvSpPr/>
                    <p:nvPr/>
                  </p:nvSpPr>
                  <p:spPr>
                    <a:xfrm>
                      <a:off x="5172664" y="2834003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4" name="Forme libre 1013"/>
                    <p:cNvSpPr/>
                    <p:nvPr/>
                  </p:nvSpPr>
                  <p:spPr>
                    <a:xfrm>
                      <a:off x="1553869" y="2935866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5" name="Forme libre 1014"/>
                    <p:cNvSpPr/>
                    <p:nvPr/>
                  </p:nvSpPr>
                  <p:spPr>
                    <a:xfrm>
                      <a:off x="2986005" y="3079437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6" name="Forme libre 1015"/>
                    <p:cNvSpPr/>
                    <p:nvPr/>
                  </p:nvSpPr>
                  <p:spPr>
                    <a:xfrm>
                      <a:off x="1485056" y="2766641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7" name="Ellipse 1016"/>
                    <p:cNvSpPr/>
                    <p:nvPr/>
                  </p:nvSpPr>
                  <p:spPr>
                    <a:xfrm>
                      <a:off x="1852596" y="4347016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8" name="Ellipse 1017"/>
                    <p:cNvSpPr/>
                    <p:nvPr/>
                  </p:nvSpPr>
                  <p:spPr>
                    <a:xfrm>
                      <a:off x="2035681" y="4491032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9" name="Ellipse 1018"/>
                    <p:cNvSpPr/>
                    <p:nvPr/>
                  </p:nvSpPr>
                  <p:spPr>
                    <a:xfrm rot="2941951">
                      <a:off x="1858890" y="335950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0" name="Ellipse 1019"/>
                    <p:cNvSpPr/>
                    <p:nvPr/>
                  </p:nvSpPr>
                  <p:spPr>
                    <a:xfrm rot="1887608">
                      <a:off x="2060956" y="3493473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1" name="Ellipse 1020"/>
                    <p:cNvSpPr/>
                    <p:nvPr/>
                  </p:nvSpPr>
                  <p:spPr>
                    <a:xfrm rot="20545657" flipH="1">
                      <a:off x="2379998" y="3585160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2" name="Ellipse 1021"/>
                    <p:cNvSpPr/>
                    <p:nvPr/>
                  </p:nvSpPr>
                  <p:spPr>
                    <a:xfrm flipH="1">
                      <a:off x="2510395" y="3698944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07" name="Forme libre 1006"/>
                  <p:cNvSpPr/>
                  <p:nvPr/>
                </p:nvSpPr>
                <p:spPr>
                  <a:xfrm>
                    <a:off x="1652404" y="4387177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70" name="Groupe 969"/>
                <p:cNvGrpSpPr>
                  <a:grpSpLocks noChangeAspect="1"/>
                </p:cNvGrpSpPr>
                <p:nvPr/>
              </p:nvGrpSpPr>
              <p:grpSpPr>
                <a:xfrm>
                  <a:off x="1483957" y="4615817"/>
                  <a:ext cx="1217779" cy="995863"/>
                  <a:chOff x="1483957" y="4615817"/>
                  <a:chExt cx="4871106" cy="3983454"/>
                </a:xfrm>
              </p:grpSpPr>
              <p:grpSp>
                <p:nvGrpSpPr>
                  <p:cNvPr id="989" name="Groupe 988"/>
                  <p:cNvGrpSpPr/>
                  <p:nvPr/>
                </p:nvGrpSpPr>
                <p:grpSpPr>
                  <a:xfrm>
                    <a:off x="1483957" y="4615817"/>
                    <a:ext cx="4871106" cy="3983454"/>
                    <a:chOff x="1483956" y="4615817"/>
                    <a:chExt cx="3999835" cy="3964889"/>
                  </a:xfrm>
                </p:grpSpPr>
                <p:sp>
                  <p:nvSpPr>
                    <p:cNvPr id="991" name="Forme libre 990"/>
                    <p:cNvSpPr/>
                    <p:nvPr/>
                  </p:nvSpPr>
                  <p:spPr>
                    <a:xfrm>
                      <a:off x="2900677" y="7390851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2" name="Forme libre 991"/>
                    <p:cNvSpPr/>
                    <p:nvPr/>
                  </p:nvSpPr>
                  <p:spPr>
                    <a:xfrm>
                      <a:off x="2576704" y="7034015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3" name="Forme libre 992"/>
                    <p:cNvSpPr/>
                    <p:nvPr/>
                  </p:nvSpPr>
                  <p:spPr>
                    <a:xfrm>
                      <a:off x="4451365" y="7266537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4" name="Forme libre 993"/>
                    <p:cNvSpPr/>
                    <p:nvPr/>
                  </p:nvSpPr>
                  <p:spPr>
                    <a:xfrm>
                      <a:off x="4050805" y="6960568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5" name="Forme libre 994"/>
                    <p:cNvSpPr/>
                    <p:nvPr/>
                  </p:nvSpPr>
                  <p:spPr>
                    <a:xfrm>
                      <a:off x="2541701" y="4615817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6" name="Forme libre 995"/>
                    <p:cNvSpPr/>
                    <p:nvPr/>
                  </p:nvSpPr>
                  <p:spPr>
                    <a:xfrm>
                      <a:off x="5171564" y="5105452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7" name="Forme libre 996"/>
                    <p:cNvSpPr/>
                    <p:nvPr/>
                  </p:nvSpPr>
                  <p:spPr>
                    <a:xfrm>
                      <a:off x="1552769" y="5207315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8" name="Forme libre 997"/>
                    <p:cNvSpPr/>
                    <p:nvPr/>
                  </p:nvSpPr>
                  <p:spPr>
                    <a:xfrm>
                      <a:off x="2984905" y="5350886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9" name="Forme libre 998"/>
                    <p:cNvSpPr/>
                    <p:nvPr/>
                  </p:nvSpPr>
                  <p:spPr>
                    <a:xfrm>
                      <a:off x="1483956" y="5038090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0" name="Ellipse 999"/>
                    <p:cNvSpPr/>
                    <p:nvPr/>
                  </p:nvSpPr>
                  <p:spPr>
                    <a:xfrm>
                      <a:off x="1851496" y="6618465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1" name="Ellipse 1000"/>
                    <p:cNvSpPr/>
                    <p:nvPr/>
                  </p:nvSpPr>
                  <p:spPr>
                    <a:xfrm>
                      <a:off x="2034581" y="6762481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2" name="Ellipse 1001"/>
                    <p:cNvSpPr/>
                    <p:nvPr/>
                  </p:nvSpPr>
                  <p:spPr>
                    <a:xfrm rot="2941951">
                      <a:off x="1857790" y="5630952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3" name="Ellipse 1002"/>
                    <p:cNvSpPr/>
                    <p:nvPr/>
                  </p:nvSpPr>
                  <p:spPr>
                    <a:xfrm rot="1887608">
                      <a:off x="2059856" y="5764922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4" name="Ellipse 1003"/>
                    <p:cNvSpPr/>
                    <p:nvPr/>
                  </p:nvSpPr>
                  <p:spPr>
                    <a:xfrm rot="20545657" flipH="1">
                      <a:off x="2378898" y="5856609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5" name="Ellipse 1004"/>
                    <p:cNvSpPr/>
                    <p:nvPr/>
                  </p:nvSpPr>
                  <p:spPr>
                    <a:xfrm flipH="1">
                      <a:off x="2509295" y="5970393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90" name="Forme libre 989"/>
                  <p:cNvSpPr/>
                  <p:nvPr/>
                </p:nvSpPr>
                <p:spPr>
                  <a:xfrm>
                    <a:off x="1651304" y="6658626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71" name="Groupe 970"/>
                <p:cNvGrpSpPr>
                  <a:grpSpLocks noChangeAspect="1"/>
                </p:cNvGrpSpPr>
                <p:nvPr/>
              </p:nvGrpSpPr>
              <p:grpSpPr>
                <a:xfrm>
                  <a:off x="1487030" y="5762697"/>
                  <a:ext cx="1217779" cy="995861"/>
                  <a:chOff x="1487030" y="5762700"/>
                  <a:chExt cx="4871106" cy="3983454"/>
                </a:xfrm>
              </p:grpSpPr>
              <p:grpSp>
                <p:nvGrpSpPr>
                  <p:cNvPr id="972" name="Groupe 971"/>
                  <p:cNvGrpSpPr/>
                  <p:nvPr/>
                </p:nvGrpSpPr>
                <p:grpSpPr>
                  <a:xfrm>
                    <a:off x="1487030" y="5762700"/>
                    <a:ext cx="4871106" cy="3983454"/>
                    <a:chOff x="1487029" y="5762700"/>
                    <a:chExt cx="3999835" cy="3964889"/>
                  </a:xfrm>
                </p:grpSpPr>
                <p:sp>
                  <p:nvSpPr>
                    <p:cNvPr id="974" name="Forme libre 973"/>
                    <p:cNvSpPr/>
                    <p:nvPr/>
                  </p:nvSpPr>
                  <p:spPr>
                    <a:xfrm>
                      <a:off x="2903750" y="8537734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5" name="Forme libre 974"/>
                    <p:cNvSpPr/>
                    <p:nvPr/>
                  </p:nvSpPr>
                  <p:spPr>
                    <a:xfrm>
                      <a:off x="2579777" y="8180898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6" name="Forme libre 975"/>
                    <p:cNvSpPr/>
                    <p:nvPr/>
                  </p:nvSpPr>
                  <p:spPr>
                    <a:xfrm>
                      <a:off x="4454438" y="8413420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7" name="Forme libre 976"/>
                    <p:cNvSpPr/>
                    <p:nvPr/>
                  </p:nvSpPr>
                  <p:spPr>
                    <a:xfrm>
                      <a:off x="4053878" y="8107451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8" name="Forme libre 977"/>
                    <p:cNvSpPr/>
                    <p:nvPr/>
                  </p:nvSpPr>
                  <p:spPr>
                    <a:xfrm>
                      <a:off x="2544774" y="5762700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9" name="Forme libre 978"/>
                    <p:cNvSpPr/>
                    <p:nvPr/>
                  </p:nvSpPr>
                  <p:spPr>
                    <a:xfrm>
                      <a:off x="5174637" y="6252335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0" name="Forme libre 979"/>
                    <p:cNvSpPr/>
                    <p:nvPr/>
                  </p:nvSpPr>
                  <p:spPr>
                    <a:xfrm>
                      <a:off x="1555842" y="6354198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1" name="Forme libre 980"/>
                    <p:cNvSpPr/>
                    <p:nvPr/>
                  </p:nvSpPr>
                  <p:spPr>
                    <a:xfrm>
                      <a:off x="2987978" y="6497769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2" name="Forme libre 981"/>
                    <p:cNvSpPr/>
                    <p:nvPr/>
                  </p:nvSpPr>
                  <p:spPr>
                    <a:xfrm>
                      <a:off x="1487029" y="6184973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3" name="Ellipse 982"/>
                    <p:cNvSpPr/>
                    <p:nvPr/>
                  </p:nvSpPr>
                  <p:spPr>
                    <a:xfrm>
                      <a:off x="1854569" y="7765348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4" name="Ellipse 983"/>
                    <p:cNvSpPr/>
                    <p:nvPr/>
                  </p:nvSpPr>
                  <p:spPr>
                    <a:xfrm>
                      <a:off x="2037654" y="7909364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5" name="Ellipse 984"/>
                    <p:cNvSpPr/>
                    <p:nvPr/>
                  </p:nvSpPr>
                  <p:spPr>
                    <a:xfrm rot="2941951">
                      <a:off x="1860863" y="6777835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6" name="Ellipse 985"/>
                    <p:cNvSpPr/>
                    <p:nvPr/>
                  </p:nvSpPr>
                  <p:spPr>
                    <a:xfrm rot="1887608">
                      <a:off x="2062929" y="6911805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7" name="Ellipse 986"/>
                    <p:cNvSpPr/>
                    <p:nvPr/>
                  </p:nvSpPr>
                  <p:spPr>
                    <a:xfrm rot="20545657" flipH="1">
                      <a:off x="2381971" y="7003492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8" name="Ellipse 987"/>
                    <p:cNvSpPr/>
                    <p:nvPr/>
                  </p:nvSpPr>
                  <p:spPr>
                    <a:xfrm flipH="1">
                      <a:off x="2512368" y="7117276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73" name="Forme libre 972"/>
                  <p:cNvSpPr/>
                  <p:nvPr/>
                </p:nvSpPr>
                <p:spPr>
                  <a:xfrm>
                    <a:off x="1654377" y="7805509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583" name="Groupe 582"/>
            <p:cNvGrpSpPr/>
            <p:nvPr/>
          </p:nvGrpSpPr>
          <p:grpSpPr>
            <a:xfrm>
              <a:off x="2927202" y="3000839"/>
              <a:ext cx="1623070" cy="3332560"/>
              <a:chOff x="3877468" y="1183349"/>
              <a:chExt cx="2706573" cy="5555503"/>
            </a:xfrm>
          </p:grpSpPr>
          <p:grpSp>
            <p:nvGrpSpPr>
              <p:cNvPr id="783" name="Groupe 782"/>
              <p:cNvGrpSpPr/>
              <p:nvPr/>
            </p:nvGrpSpPr>
            <p:grpSpPr>
              <a:xfrm>
                <a:off x="3877468" y="1183349"/>
                <a:ext cx="1222683" cy="5552984"/>
                <a:chOff x="3877468" y="1183349"/>
                <a:chExt cx="1222683" cy="5552984"/>
              </a:xfrm>
            </p:grpSpPr>
            <p:grpSp>
              <p:nvGrpSpPr>
                <p:cNvPr id="875" name="Groupe 874"/>
                <p:cNvGrpSpPr>
                  <a:grpSpLocks noChangeAspect="1"/>
                </p:cNvGrpSpPr>
                <p:nvPr/>
              </p:nvGrpSpPr>
              <p:grpSpPr>
                <a:xfrm>
                  <a:off x="3882371" y="3446911"/>
                  <a:ext cx="1217780" cy="995864"/>
                  <a:chOff x="3882369" y="3446910"/>
                  <a:chExt cx="4871106" cy="3983454"/>
                </a:xfrm>
              </p:grpSpPr>
              <p:grpSp>
                <p:nvGrpSpPr>
                  <p:cNvPr id="948" name="Groupe 947"/>
                  <p:cNvGrpSpPr/>
                  <p:nvPr/>
                </p:nvGrpSpPr>
                <p:grpSpPr>
                  <a:xfrm>
                    <a:off x="3882369" y="3446910"/>
                    <a:ext cx="4871106" cy="3983454"/>
                    <a:chOff x="3882370" y="3446911"/>
                    <a:chExt cx="3999835" cy="3964889"/>
                  </a:xfrm>
                </p:grpSpPr>
                <p:sp>
                  <p:nvSpPr>
                    <p:cNvPr id="950" name="Forme libre 949"/>
                    <p:cNvSpPr/>
                    <p:nvPr/>
                  </p:nvSpPr>
                  <p:spPr>
                    <a:xfrm>
                      <a:off x="5299091" y="6221945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1" name="Forme libre 950"/>
                    <p:cNvSpPr/>
                    <p:nvPr/>
                  </p:nvSpPr>
                  <p:spPr>
                    <a:xfrm>
                      <a:off x="4975118" y="5865109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2" name="Forme libre 951"/>
                    <p:cNvSpPr/>
                    <p:nvPr/>
                  </p:nvSpPr>
                  <p:spPr>
                    <a:xfrm>
                      <a:off x="6849779" y="6097631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3" name="Forme libre 952"/>
                    <p:cNvSpPr/>
                    <p:nvPr/>
                  </p:nvSpPr>
                  <p:spPr>
                    <a:xfrm>
                      <a:off x="6449219" y="5791662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4" name="Forme libre 953"/>
                    <p:cNvSpPr/>
                    <p:nvPr/>
                  </p:nvSpPr>
                  <p:spPr>
                    <a:xfrm>
                      <a:off x="4940115" y="3446911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5" name="Forme libre 954"/>
                    <p:cNvSpPr/>
                    <p:nvPr/>
                  </p:nvSpPr>
                  <p:spPr>
                    <a:xfrm>
                      <a:off x="7569978" y="3936546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6" name="Forme libre 955"/>
                    <p:cNvSpPr/>
                    <p:nvPr/>
                  </p:nvSpPr>
                  <p:spPr>
                    <a:xfrm>
                      <a:off x="3951183" y="4038409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7" name="Forme libre 956"/>
                    <p:cNvSpPr/>
                    <p:nvPr/>
                  </p:nvSpPr>
                  <p:spPr>
                    <a:xfrm>
                      <a:off x="5383319" y="4181980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8" name="Forme libre 957"/>
                    <p:cNvSpPr/>
                    <p:nvPr/>
                  </p:nvSpPr>
                  <p:spPr>
                    <a:xfrm>
                      <a:off x="3882370" y="3869184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9" name="Ellipse 958"/>
                    <p:cNvSpPr/>
                    <p:nvPr/>
                  </p:nvSpPr>
                  <p:spPr>
                    <a:xfrm>
                      <a:off x="4249910" y="5449559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0" name="Ellipse 959"/>
                    <p:cNvSpPr/>
                    <p:nvPr/>
                  </p:nvSpPr>
                  <p:spPr>
                    <a:xfrm>
                      <a:off x="4432995" y="5593575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1" name="Ellipse 960"/>
                    <p:cNvSpPr/>
                    <p:nvPr/>
                  </p:nvSpPr>
                  <p:spPr>
                    <a:xfrm rot="2941951">
                      <a:off x="4256204" y="4462046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2" name="Ellipse 961"/>
                    <p:cNvSpPr/>
                    <p:nvPr/>
                  </p:nvSpPr>
                  <p:spPr>
                    <a:xfrm rot="1887608">
                      <a:off x="4458270" y="4596016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3" name="Ellipse 962"/>
                    <p:cNvSpPr/>
                    <p:nvPr/>
                  </p:nvSpPr>
                  <p:spPr>
                    <a:xfrm rot="20545657" flipH="1">
                      <a:off x="4777312" y="468770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4" name="Ellipse 963"/>
                    <p:cNvSpPr/>
                    <p:nvPr/>
                  </p:nvSpPr>
                  <p:spPr>
                    <a:xfrm flipH="1">
                      <a:off x="4907709" y="4801487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49" name="Forme libre 948"/>
                  <p:cNvSpPr/>
                  <p:nvPr/>
                </p:nvSpPr>
                <p:spPr>
                  <a:xfrm>
                    <a:off x="4049718" y="5489720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76" name="Groupe 875"/>
                <p:cNvGrpSpPr>
                  <a:grpSpLocks noChangeAspect="1"/>
                </p:cNvGrpSpPr>
                <p:nvPr/>
              </p:nvGrpSpPr>
              <p:grpSpPr>
                <a:xfrm>
                  <a:off x="3877468" y="1183349"/>
                  <a:ext cx="1217780" cy="995863"/>
                  <a:chOff x="3877466" y="1183349"/>
                  <a:chExt cx="4871106" cy="3983454"/>
                </a:xfrm>
              </p:grpSpPr>
              <p:grpSp>
                <p:nvGrpSpPr>
                  <p:cNvPr id="931" name="Groupe 930"/>
                  <p:cNvGrpSpPr/>
                  <p:nvPr/>
                </p:nvGrpSpPr>
                <p:grpSpPr>
                  <a:xfrm>
                    <a:off x="3877466" y="1183349"/>
                    <a:ext cx="4871106" cy="3983454"/>
                    <a:chOff x="3877467" y="1183349"/>
                    <a:chExt cx="3999835" cy="3964889"/>
                  </a:xfrm>
                </p:grpSpPr>
                <p:sp>
                  <p:nvSpPr>
                    <p:cNvPr id="933" name="Forme libre 932"/>
                    <p:cNvSpPr/>
                    <p:nvPr/>
                  </p:nvSpPr>
                  <p:spPr>
                    <a:xfrm>
                      <a:off x="5294188" y="3958383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4" name="Forme libre 933"/>
                    <p:cNvSpPr/>
                    <p:nvPr/>
                  </p:nvSpPr>
                  <p:spPr>
                    <a:xfrm>
                      <a:off x="4970215" y="3601547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5" name="Forme libre 934"/>
                    <p:cNvSpPr/>
                    <p:nvPr/>
                  </p:nvSpPr>
                  <p:spPr>
                    <a:xfrm>
                      <a:off x="6844876" y="3834069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6" name="Forme libre 935"/>
                    <p:cNvSpPr/>
                    <p:nvPr/>
                  </p:nvSpPr>
                  <p:spPr>
                    <a:xfrm>
                      <a:off x="6444316" y="3528100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7" name="Forme libre 936"/>
                    <p:cNvSpPr/>
                    <p:nvPr/>
                  </p:nvSpPr>
                  <p:spPr>
                    <a:xfrm>
                      <a:off x="4935212" y="1183349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8" name="Forme libre 937"/>
                    <p:cNvSpPr/>
                    <p:nvPr/>
                  </p:nvSpPr>
                  <p:spPr>
                    <a:xfrm>
                      <a:off x="7565075" y="1672984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9" name="Forme libre 938"/>
                    <p:cNvSpPr/>
                    <p:nvPr/>
                  </p:nvSpPr>
                  <p:spPr>
                    <a:xfrm>
                      <a:off x="3946280" y="1774847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0" name="Forme libre 939"/>
                    <p:cNvSpPr/>
                    <p:nvPr/>
                  </p:nvSpPr>
                  <p:spPr>
                    <a:xfrm>
                      <a:off x="5378416" y="1918418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1" name="Forme libre 940"/>
                    <p:cNvSpPr/>
                    <p:nvPr/>
                  </p:nvSpPr>
                  <p:spPr>
                    <a:xfrm>
                      <a:off x="3877467" y="1605622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2" name="Ellipse 941"/>
                    <p:cNvSpPr/>
                    <p:nvPr/>
                  </p:nvSpPr>
                  <p:spPr>
                    <a:xfrm>
                      <a:off x="4245007" y="3185997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3" name="Ellipse 942"/>
                    <p:cNvSpPr/>
                    <p:nvPr/>
                  </p:nvSpPr>
                  <p:spPr>
                    <a:xfrm>
                      <a:off x="4428092" y="3330013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4" name="Ellipse 943"/>
                    <p:cNvSpPr/>
                    <p:nvPr/>
                  </p:nvSpPr>
                  <p:spPr>
                    <a:xfrm rot="2941951">
                      <a:off x="4251301" y="2198484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5" name="Ellipse 944"/>
                    <p:cNvSpPr/>
                    <p:nvPr/>
                  </p:nvSpPr>
                  <p:spPr>
                    <a:xfrm rot="1887608">
                      <a:off x="4453367" y="2332454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6" name="Ellipse 945"/>
                    <p:cNvSpPr/>
                    <p:nvPr/>
                  </p:nvSpPr>
                  <p:spPr>
                    <a:xfrm rot="20545657" flipH="1">
                      <a:off x="4772409" y="2424141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7" name="Ellipse 946"/>
                    <p:cNvSpPr/>
                    <p:nvPr/>
                  </p:nvSpPr>
                  <p:spPr>
                    <a:xfrm flipH="1">
                      <a:off x="4902806" y="2537925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32" name="Forme libre 931"/>
                  <p:cNvSpPr/>
                  <p:nvPr/>
                </p:nvSpPr>
                <p:spPr>
                  <a:xfrm>
                    <a:off x="4044815" y="3226158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77" name="Groupe 876"/>
                <p:cNvGrpSpPr>
                  <a:grpSpLocks noChangeAspect="1"/>
                </p:cNvGrpSpPr>
                <p:nvPr/>
              </p:nvGrpSpPr>
              <p:grpSpPr>
                <a:xfrm>
                  <a:off x="3878634" y="2322143"/>
                  <a:ext cx="1217780" cy="995864"/>
                  <a:chOff x="3878632" y="2322142"/>
                  <a:chExt cx="4871106" cy="3983454"/>
                </a:xfrm>
              </p:grpSpPr>
              <p:grpSp>
                <p:nvGrpSpPr>
                  <p:cNvPr id="914" name="Groupe 913"/>
                  <p:cNvGrpSpPr/>
                  <p:nvPr/>
                </p:nvGrpSpPr>
                <p:grpSpPr>
                  <a:xfrm>
                    <a:off x="3878632" y="2322142"/>
                    <a:ext cx="4871106" cy="3983454"/>
                    <a:chOff x="3878633" y="2322143"/>
                    <a:chExt cx="3999835" cy="3964889"/>
                  </a:xfrm>
                </p:grpSpPr>
                <p:sp>
                  <p:nvSpPr>
                    <p:cNvPr id="916" name="Forme libre 915"/>
                    <p:cNvSpPr/>
                    <p:nvPr/>
                  </p:nvSpPr>
                  <p:spPr>
                    <a:xfrm>
                      <a:off x="5295354" y="5097177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7" name="Forme libre 916"/>
                    <p:cNvSpPr/>
                    <p:nvPr/>
                  </p:nvSpPr>
                  <p:spPr>
                    <a:xfrm>
                      <a:off x="4971381" y="4740341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8" name="Forme libre 917"/>
                    <p:cNvSpPr/>
                    <p:nvPr/>
                  </p:nvSpPr>
                  <p:spPr>
                    <a:xfrm>
                      <a:off x="6846042" y="4972863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9" name="Forme libre 918"/>
                    <p:cNvSpPr/>
                    <p:nvPr/>
                  </p:nvSpPr>
                  <p:spPr>
                    <a:xfrm>
                      <a:off x="6445482" y="4666894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0" name="Forme libre 919"/>
                    <p:cNvSpPr/>
                    <p:nvPr/>
                  </p:nvSpPr>
                  <p:spPr>
                    <a:xfrm>
                      <a:off x="4936378" y="2322143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1" name="Forme libre 920"/>
                    <p:cNvSpPr/>
                    <p:nvPr/>
                  </p:nvSpPr>
                  <p:spPr>
                    <a:xfrm>
                      <a:off x="7566241" y="2811778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2" name="Forme libre 921"/>
                    <p:cNvSpPr/>
                    <p:nvPr/>
                  </p:nvSpPr>
                  <p:spPr>
                    <a:xfrm>
                      <a:off x="3947446" y="2913641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3" name="Forme libre 922"/>
                    <p:cNvSpPr/>
                    <p:nvPr/>
                  </p:nvSpPr>
                  <p:spPr>
                    <a:xfrm>
                      <a:off x="5379582" y="3057212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4" name="Forme libre 923"/>
                    <p:cNvSpPr/>
                    <p:nvPr/>
                  </p:nvSpPr>
                  <p:spPr>
                    <a:xfrm>
                      <a:off x="3878633" y="2744416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5" name="Ellipse 924"/>
                    <p:cNvSpPr/>
                    <p:nvPr/>
                  </p:nvSpPr>
                  <p:spPr>
                    <a:xfrm>
                      <a:off x="4246173" y="4324791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6" name="Ellipse 925"/>
                    <p:cNvSpPr/>
                    <p:nvPr/>
                  </p:nvSpPr>
                  <p:spPr>
                    <a:xfrm>
                      <a:off x="4429258" y="4468807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7" name="Ellipse 926"/>
                    <p:cNvSpPr/>
                    <p:nvPr/>
                  </p:nvSpPr>
                  <p:spPr>
                    <a:xfrm rot="2941951">
                      <a:off x="4252467" y="3337278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8" name="Ellipse 927"/>
                    <p:cNvSpPr/>
                    <p:nvPr/>
                  </p:nvSpPr>
                  <p:spPr>
                    <a:xfrm rot="1887608">
                      <a:off x="4454533" y="3471248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9" name="Ellipse 928"/>
                    <p:cNvSpPr/>
                    <p:nvPr/>
                  </p:nvSpPr>
                  <p:spPr>
                    <a:xfrm rot="20545657" flipH="1">
                      <a:off x="4773575" y="3562935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0" name="Ellipse 929"/>
                    <p:cNvSpPr/>
                    <p:nvPr/>
                  </p:nvSpPr>
                  <p:spPr>
                    <a:xfrm flipH="1">
                      <a:off x="4903972" y="3676719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15" name="Forme libre 914"/>
                  <p:cNvSpPr/>
                  <p:nvPr/>
                </p:nvSpPr>
                <p:spPr>
                  <a:xfrm>
                    <a:off x="4045981" y="4364952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78" name="Groupe 877"/>
                <p:cNvGrpSpPr>
                  <a:grpSpLocks noChangeAspect="1"/>
                </p:cNvGrpSpPr>
                <p:nvPr/>
              </p:nvGrpSpPr>
              <p:grpSpPr>
                <a:xfrm>
                  <a:off x="3877534" y="4593592"/>
                  <a:ext cx="1217780" cy="995863"/>
                  <a:chOff x="3877532" y="4593592"/>
                  <a:chExt cx="4871106" cy="3983454"/>
                </a:xfrm>
              </p:grpSpPr>
              <p:grpSp>
                <p:nvGrpSpPr>
                  <p:cNvPr id="897" name="Groupe 896"/>
                  <p:cNvGrpSpPr/>
                  <p:nvPr/>
                </p:nvGrpSpPr>
                <p:grpSpPr>
                  <a:xfrm>
                    <a:off x="3877532" y="4593592"/>
                    <a:ext cx="4871106" cy="3983454"/>
                    <a:chOff x="3877533" y="4593592"/>
                    <a:chExt cx="3999835" cy="3964889"/>
                  </a:xfrm>
                </p:grpSpPr>
                <p:sp>
                  <p:nvSpPr>
                    <p:cNvPr id="899" name="Forme libre 898"/>
                    <p:cNvSpPr/>
                    <p:nvPr/>
                  </p:nvSpPr>
                  <p:spPr>
                    <a:xfrm>
                      <a:off x="5294254" y="7368626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0" name="Forme libre 899"/>
                    <p:cNvSpPr/>
                    <p:nvPr/>
                  </p:nvSpPr>
                  <p:spPr>
                    <a:xfrm>
                      <a:off x="4970281" y="7011790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1" name="Forme libre 900"/>
                    <p:cNvSpPr/>
                    <p:nvPr/>
                  </p:nvSpPr>
                  <p:spPr>
                    <a:xfrm>
                      <a:off x="6844942" y="7244312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2" name="Forme libre 901"/>
                    <p:cNvSpPr/>
                    <p:nvPr/>
                  </p:nvSpPr>
                  <p:spPr>
                    <a:xfrm>
                      <a:off x="6444382" y="6938343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3" name="Forme libre 902"/>
                    <p:cNvSpPr/>
                    <p:nvPr/>
                  </p:nvSpPr>
                  <p:spPr>
                    <a:xfrm>
                      <a:off x="4935278" y="4593592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4" name="Forme libre 903"/>
                    <p:cNvSpPr/>
                    <p:nvPr/>
                  </p:nvSpPr>
                  <p:spPr>
                    <a:xfrm>
                      <a:off x="7565141" y="5083227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5" name="Forme libre 904"/>
                    <p:cNvSpPr/>
                    <p:nvPr/>
                  </p:nvSpPr>
                  <p:spPr>
                    <a:xfrm>
                      <a:off x="3946346" y="5185090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6" name="Forme libre 905"/>
                    <p:cNvSpPr/>
                    <p:nvPr/>
                  </p:nvSpPr>
                  <p:spPr>
                    <a:xfrm>
                      <a:off x="5378482" y="5328661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7" name="Forme libre 906"/>
                    <p:cNvSpPr/>
                    <p:nvPr/>
                  </p:nvSpPr>
                  <p:spPr>
                    <a:xfrm>
                      <a:off x="3877533" y="5015865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8" name="Ellipse 907"/>
                    <p:cNvSpPr/>
                    <p:nvPr/>
                  </p:nvSpPr>
                  <p:spPr>
                    <a:xfrm>
                      <a:off x="4245073" y="6596240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9" name="Ellipse 908"/>
                    <p:cNvSpPr/>
                    <p:nvPr/>
                  </p:nvSpPr>
                  <p:spPr>
                    <a:xfrm>
                      <a:off x="4428158" y="6740256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0" name="Ellipse 909"/>
                    <p:cNvSpPr/>
                    <p:nvPr/>
                  </p:nvSpPr>
                  <p:spPr>
                    <a:xfrm rot="2941951">
                      <a:off x="4251367" y="5608727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1" name="Ellipse 910"/>
                    <p:cNvSpPr/>
                    <p:nvPr/>
                  </p:nvSpPr>
                  <p:spPr>
                    <a:xfrm rot="1887608">
                      <a:off x="4453433" y="5742697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2" name="Ellipse 911"/>
                    <p:cNvSpPr/>
                    <p:nvPr/>
                  </p:nvSpPr>
                  <p:spPr>
                    <a:xfrm rot="20545657" flipH="1">
                      <a:off x="4772475" y="5834384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3" name="Ellipse 912"/>
                    <p:cNvSpPr/>
                    <p:nvPr/>
                  </p:nvSpPr>
                  <p:spPr>
                    <a:xfrm flipH="1">
                      <a:off x="4902872" y="5948168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98" name="Forme libre 897"/>
                  <p:cNvSpPr/>
                  <p:nvPr/>
                </p:nvSpPr>
                <p:spPr>
                  <a:xfrm>
                    <a:off x="4044881" y="6636401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79" name="Groupe 878"/>
                <p:cNvGrpSpPr>
                  <a:grpSpLocks noChangeAspect="1"/>
                </p:cNvGrpSpPr>
                <p:nvPr/>
              </p:nvGrpSpPr>
              <p:grpSpPr>
                <a:xfrm>
                  <a:off x="3880607" y="5740472"/>
                  <a:ext cx="1217780" cy="995861"/>
                  <a:chOff x="3880605" y="5740475"/>
                  <a:chExt cx="4871106" cy="3983454"/>
                </a:xfrm>
              </p:grpSpPr>
              <p:grpSp>
                <p:nvGrpSpPr>
                  <p:cNvPr id="880" name="Groupe 879"/>
                  <p:cNvGrpSpPr/>
                  <p:nvPr/>
                </p:nvGrpSpPr>
                <p:grpSpPr>
                  <a:xfrm>
                    <a:off x="3880605" y="5740475"/>
                    <a:ext cx="4871106" cy="3983454"/>
                    <a:chOff x="3880606" y="5740475"/>
                    <a:chExt cx="3999835" cy="3964889"/>
                  </a:xfrm>
                </p:grpSpPr>
                <p:sp>
                  <p:nvSpPr>
                    <p:cNvPr id="882" name="Forme libre 881"/>
                    <p:cNvSpPr/>
                    <p:nvPr/>
                  </p:nvSpPr>
                  <p:spPr>
                    <a:xfrm>
                      <a:off x="5297327" y="8515509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" name="Forme libre 882"/>
                    <p:cNvSpPr/>
                    <p:nvPr/>
                  </p:nvSpPr>
                  <p:spPr>
                    <a:xfrm>
                      <a:off x="4973354" y="8158673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" name="Forme libre 883"/>
                    <p:cNvSpPr/>
                    <p:nvPr/>
                  </p:nvSpPr>
                  <p:spPr>
                    <a:xfrm>
                      <a:off x="6848015" y="8391195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" name="Forme libre 884"/>
                    <p:cNvSpPr/>
                    <p:nvPr/>
                  </p:nvSpPr>
                  <p:spPr>
                    <a:xfrm>
                      <a:off x="6447455" y="8085226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6" name="Forme libre 885"/>
                    <p:cNvSpPr/>
                    <p:nvPr/>
                  </p:nvSpPr>
                  <p:spPr>
                    <a:xfrm>
                      <a:off x="4938351" y="5740475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" name="Forme libre 886"/>
                    <p:cNvSpPr/>
                    <p:nvPr/>
                  </p:nvSpPr>
                  <p:spPr>
                    <a:xfrm>
                      <a:off x="7568214" y="6230110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" name="Forme libre 887"/>
                    <p:cNvSpPr/>
                    <p:nvPr/>
                  </p:nvSpPr>
                  <p:spPr>
                    <a:xfrm>
                      <a:off x="3949419" y="6331973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" name="Forme libre 888"/>
                    <p:cNvSpPr/>
                    <p:nvPr/>
                  </p:nvSpPr>
                  <p:spPr>
                    <a:xfrm>
                      <a:off x="5381555" y="6475544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" name="Forme libre 889"/>
                    <p:cNvSpPr/>
                    <p:nvPr/>
                  </p:nvSpPr>
                  <p:spPr>
                    <a:xfrm>
                      <a:off x="3880606" y="6162748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" name="Ellipse 890"/>
                    <p:cNvSpPr/>
                    <p:nvPr/>
                  </p:nvSpPr>
                  <p:spPr>
                    <a:xfrm>
                      <a:off x="4248146" y="7743123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2" name="Ellipse 891"/>
                    <p:cNvSpPr/>
                    <p:nvPr/>
                  </p:nvSpPr>
                  <p:spPr>
                    <a:xfrm>
                      <a:off x="4431231" y="7887139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" name="Ellipse 892"/>
                    <p:cNvSpPr/>
                    <p:nvPr/>
                  </p:nvSpPr>
                  <p:spPr>
                    <a:xfrm rot="2941951">
                      <a:off x="4254440" y="6755610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" name="Ellipse 893"/>
                    <p:cNvSpPr/>
                    <p:nvPr/>
                  </p:nvSpPr>
                  <p:spPr>
                    <a:xfrm rot="1887608">
                      <a:off x="4456506" y="6889580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" name="Ellipse 894"/>
                    <p:cNvSpPr/>
                    <p:nvPr/>
                  </p:nvSpPr>
                  <p:spPr>
                    <a:xfrm rot="20545657" flipH="1">
                      <a:off x="4775548" y="6981267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6" name="Ellipse 895"/>
                    <p:cNvSpPr/>
                    <p:nvPr/>
                  </p:nvSpPr>
                  <p:spPr>
                    <a:xfrm flipH="1">
                      <a:off x="4905945" y="7095051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81" name="Forme libre 880"/>
                  <p:cNvSpPr/>
                  <p:nvPr/>
                </p:nvSpPr>
                <p:spPr>
                  <a:xfrm>
                    <a:off x="4047954" y="7783284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84" name="Groupe 783"/>
              <p:cNvGrpSpPr/>
              <p:nvPr/>
            </p:nvGrpSpPr>
            <p:grpSpPr>
              <a:xfrm>
                <a:off x="5361358" y="1185868"/>
                <a:ext cx="1222683" cy="5552984"/>
                <a:chOff x="5361358" y="1185868"/>
                <a:chExt cx="1222683" cy="5552984"/>
              </a:xfrm>
            </p:grpSpPr>
            <p:grpSp>
              <p:nvGrpSpPr>
                <p:cNvPr id="785" name="Groupe 784"/>
                <p:cNvGrpSpPr>
                  <a:grpSpLocks noChangeAspect="1"/>
                </p:cNvGrpSpPr>
                <p:nvPr/>
              </p:nvGrpSpPr>
              <p:grpSpPr>
                <a:xfrm>
                  <a:off x="5366261" y="3449430"/>
                  <a:ext cx="1217780" cy="995864"/>
                  <a:chOff x="5366259" y="3449429"/>
                  <a:chExt cx="4871106" cy="3983454"/>
                </a:xfrm>
              </p:grpSpPr>
              <p:grpSp>
                <p:nvGrpSpPr>
                  <p:cNvPr id="858" name="Groupe 857"/>
                  <p:cNvGrpSpPr/>
                  <p:nvPr/>
                </p:nvGrpSpPr>
                <p:grpSpPr>
                  <a:xfrm>
                    <a:off x="5366259" y="3449429"/>
                    <a:ext cx="4871106" cy="3983454"/>
                    <a:chOff x="5366260" y="3449430"/>
                    <a:chExt cx="3999835" cy="3964889"/>
                  </a:xfrm>
                </p:grpSpPr>
                <p:sp>
                  <p:nvSpPr>
                    <p:cNvPr id="860" name="Forme libre 859"/>
                    <p:cNvSpPr/>
                    <p:nvPr/>
                  </p:nvSpPr>
                  <p:spPr>
                    <a:xfrm>
                      <a:off x="6782981" y="6224464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" name="Forme libre 860"/>
                    <p:cNvSpPr/>
                    <p:nvPr/>
                  </p:nvSpPr>
                  <p:spPr>
                    <a:xfrm>
                      <a:off x="6459008" y="5867628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" name="Forme libre 861"/>
                    <p:cNvSpPr/>
                    <p:nvPr/>
                  </p:nvSpPr>
                  <p:spPr>
                    <a:xfrm>
                      <a:off x="8333669" y="6100150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3" name="Forme libre 862"/>
                    <p:cNvSpPr/>
                    <p:nvPr/>
                  </p:nvSpPr>
                  <p:spPr>
                    <a:xfrm>
                      <a:off x="7933109" y="5794181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" name="Forme libre 863"/>
                    <p:cNvSpPr/>
                    <p:nvPr/>
                  </p:nvSpPr>
                  <p:spPr>
                    <a:xfrm>
                      <a:off x="6424005" y="3449430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" name="Forme libre 864"/>
                    <p:cNvSpPr/>
                    <p:nvPr/>
                  </p:nvSpPr>
                  <p:spPr>
                    <a:xfrm>
                      <a:off x="9053868" y="3939065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6" name="Forme libre 865"/>
                    <p:cNvSpPr/>
                    <p:nvPr/>
                  </p:nvSpPr>
                  <p:spPr>
                    <a:xfrm>
                      <a:off x="5435073" y="4040928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" name="Forme libre 866"/>
                    <p:cNvSpPr/>
                    <p:nvPr/>
                  </p:nvSpPr>
                  <p:spPr>
                    <a:xfrm>
                      <a:off x="6867209" y="4184499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" name="Forme libre 867"/>
                    <p:cNvSpPr/>
                    <p:nvPr/>
                  </p:nvSpPr>
                  <p:spPr>
                    <a:xfrm>
                      <a:off x="5366260" y="3871703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9" name="Ellipse 868"/>
                    <p:cNvSpPr/>
                    <p:nvPr/>
                  </p:nvSpPr>
                  <p:spPr>
                    <a:xfrm>
                      <a:off x="5733800" y="5452078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" name="Ellipse 869"/>
                    <p:cNvSpPr/>
                    <p:nvPr/>
                  </p:nvSpPr>
                  <p:spPr>
                    <a:xfrm>
                      <a:off x="5916885" y="5596094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" name="Ellipse 870"/>
                    <p:cNvSpPr/>
                    <p:nvPr/>
                  </p:nvSpPr>
                  <p:spPr>
                    <a:xfrm rot="2941951">
                      <a:off x="5740094" y="4464565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" name="Ellipse 871"/>
                    <p:cNvSpPr/>
                    <p:nvPr/>
                  </p:nvSpPr>
                  <p:spPr>
                    <a:xfrm rot="1887608">
                      <a:off x="5942160" y="4598535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3" name="Ellipse 872"/>
                    <p:cNvSpPr/>
                    <p:nvPr/>
                  </p:nvSpPr>
                  <p:spPr>
                    <a:xfrm rot="20545657" flipH="1">
                      <a:off x="6261202" y="4690222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4" name="Ellipse 873"/>
                    <p:cNvSpPr/>
                    <p:nvPr/>
                  </p:nvSpPr>
                  <p:spPr>
                    <a:xfrm flipH="1">
                      <a:off x="6391599" y="4804006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59" name="Forme libre 858"/>
                  <p:cNvSpPr/>
                  <p:nvPr/>
                </p:nvSpPr>
                <p:spPr>
                  <a:xfrm>
                    <a:off x="5533608" y="5492239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6" name="Groupe 785"/>
                <p:cNvGrpSpPr>
                  <a:grpSpLocks noChangeAspect="1"/>
                </p:cNvGrpSpPr>
                <p:nvPr/>
              </p:nvGrpSpPr>
              <p:grpSpPr>
                <a:xfrm>
                  <a:off x="5361358" y="1185868"/>
                  <a:ext cx="1217780" cy="995863"/>
                  <a:chOff x="5361356" y="1185868"/>
                  <a:chExt cx="4871106" cy="3983454"/>
                </a:xfrm>
              </p:grpSpPr>
              <p:grpSp>
                <p:nvGrpSpPr>
                  <p:cNvPr id="841" name="Groupe 840"/>
                  <p:cNvGrpSpPr/>
                  <p:nvPr/>
                </p:nvGrpSpPr>
                <p:grpSpPr>
                  <a:xfrm>
                    <a:off x="5361356" y="1185868"/>
                    <a:ext cx="4871106" cy="3983454"/>
                    <a:chOff x="5361357" y="1185868"/>
                    <a:chExt cx="3999835" cy="3964889"/>
                  </a:xfrm>
                </p:grpSpPr>
                <p:sp>
                  <p:nvSpPr>
                    <p:cNvPr id="843" name="Forme libre 842"/>
                    <p:cNvSpPr/>
                    <p:nvPr/>
                  </p:nvSpPr>
                  <p:spPr>
                    <a:xfrm>
                      <a:off x="6778078" y="3960902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4" name="Forme libre 843"/>
                    <p:cNvSpPr/>
                    <p:nvPr/>
                  </p:nvSpPr>
                  <p:spPr>
                    <a:xfrm>
                      <a:off x="6454105" y="3604066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5" name="Forme libre 844"/>
                    <p:cNvSpPr/>
                    <p:nvPr/>
                  </p:nvSpPr>
                  <p:spPr>
                    <a:xfrm>
                      <a:off x="8328766" y="3836588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6" name="Forme libre 845"/>
                    <p:cNvSpPr/>
                    <p:nvPr/>
                  </p:nvSpPr>
                  <p:spPr>
                    <a:xfrm>
                      <a:off x="7928206" y="3530619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7" name="Forme libre 846"/>
                    <p:cNvSpPr/>
                    <p:nvPr/>
                  </p:nvSpPr>
                  <p:spPr>
                    <a:xfrm>
                      <a:off x="6419102" y="1185868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8" name="Forme libre 847"/>
                    <p:cNvSpPr/>
                    <p:nvPr/>
                  </p:nvSpPr>
                  <p:spPr>
                    <a:xfrm>
                      <a:off x="9048965" y="1675503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9" name="Forme libre 848"/>
                    <p:cNvSpPr/>
                    <p:nvPr/>
                  </p:nvSpPr>
                  <p:spPr>
                    <a:xfrm>
                      <a:off x="5430170" y="1777366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0" name="Forme libre 849"/>
                    <p:cNvSpPr/>
                    <p:nvPr/>
                  </p:nvSpPr>
                  <p:spPr>
                    <a:xfrm>
                      <a:off x="6862306" y="1920937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1" name="Forme libre 850"/>
                    <p:cNvSpPr/>
                    <p:nvPr/>
                  </p:nvSpPr>
                  <p:spPr>
                    <a:xfrm>
                      <a:off x="5361357" y="1608141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2" name="Ellipse 851"/>
                    <p:cNvSpPr/>
                    <p:nvPr/>
                  </p:nvSpPr>
                  <p:spPr>
                    <a:xfrm>
                      <a:off x="5728897" y="3188516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3" name="Ellipse 852"/>
                    <p:cNvSpPr/>
                    <p:nvPr/>
                  </p:nvSpPr>
                  <p:spPr>
                    <a:xfrm>
                      <a:off x="5911982" y="3332532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4" name="Ellipse 853"/>
                    <p:cNvSpPr/>
                    <p:nvPr/>
                  </p:nvSpPr>
                  <p:spPr>
                    <a:xfrm rot="2941951">
                      <a:off x="5735191" y="220100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5" name="Ellipse 854"/>
                    <p:cNvSpPr/>
                    <p:nvPr/>
                  </p:nvSpPr>
                  <p:spPr>
                    <a:xfrm rot="1887608">
                      <a:off x="5937257" y="2334973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6" name="Ellipse 855"/>
                    <p:cNvSpPr/>
                    <p:nvPr/>
                  </p:nvSpPr>
                  <p:spPr>
                    <a:xfrm rot="20545657" flipH="1">
                      <a:off x="6256299" y="2426660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7" name="Ellipse 856"/>
                    <p:cNvSpPr/>
                    <p:nvPr/>
                  </p:nvSpPr>
                  <p:spPr>
                    <a:xfrm flipH="1">
                      <a:off x="6386696" y="2540444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42" name="Forme libre 841"/>
                  <p:cNvSpPr/>
                  <p:nvPr/>
                </p:nvSpPr>
                <p:spPr>
                  <a:xfrm>
                    <a:off x="5528705" y="3228677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7" name="Groupe 786"/>
                <p:cNvGrpSpPr>
                  <a:grpSpLocks noChangeAspect="1"/>
                </p:cNvGrpSpPr>
                <p:nvPr/>
              </p:nvGrpSpPr>
              <p:grpSpPr>
                <a:xfrm>
                  <a:off x="5362524" y="2324662"/>
                  <a:ext cx="1217780" cy="995864"/>
                  <a:chOff x="5362522" y="2324661"/>
                  <a:chExt cx="4871106" cy="3983454"/>
                </a:xfrm>
              </p:grpSpPr>
              <p:grpSp>
                <p:nvGrpSpPr>
                  <p:cNvPr id="824" name="Groupe 823"/>
                  <p:cNvGrpSpPr/>
                  <p:nvPr/>
                </p:nvGrpSpPr>
                <p:grpSpPr>
                  <a:xfrm>
                    <a:off x="5362522" y="2324661"/>
                    <a:ext cx="4871106" cy="3983454"/>
                    <a:chOff x="5362523" y="2324662"/>
                    <a:chExt cx="3999835" cy="3964889"/>
                  </a:xfrm>
                </p:grpSpPr>
                <p:sp>
                  <p:nvSpPr>
                    <p:cNvPr id="826" name="Forme libre 825"/>
                    <p:cNvSpPr/>
                    <p:nvPr/>
                  </p:nvSpPr>
                  <p:spPr>
                    <a:xfrm>
                      <a:off x="6779244" y="5099696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7" name="Forme libre 826"/>
                    <p:cNvSpPr/>
                    <p:nvPr/>
                  </p:nvSpPr>
                  <p:spPr>
                    <a:xfrm>
                      <a:off x="6455271" y="4742860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" name="Forme libre 827"/>
                    <p:cNvSpPr/>
                    <p:nvPr/>
                  </p:nvSpPr>
                  <p:spPr>
                    <a:xfrm>
                      <a:off x="8329932" y="4975382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" name="Forme libre 828"/>
                    <p:cNvSpPr/>
                    <p:nvPr/>
                  </p:nvSpPr>
                  <p:spPr>
                    <a:xfrm>
                      <a:off x="7929372" y="4669413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" name="Forme libre 829"/>
                    <p:cNvSpPr/>
                    <p:nvPr/>
                  </p:nvSpPr>
                  <p:spPr>
                    <a:xfrm>
                      <a:off x="6420268" y="2324662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" name="Forme libre 830"/>
                    <p:cNvSpPr/>
                    <p:nvPr/>
                  </p:nvSpPr>
                  <p:spPr>
                    <a:xfrm>
                      <a:off x="9050131" y="2814297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" name="Forme libre 831"/>
                    <p:cNvSpPr/>
                    <p:nvPr/>
                  </p:nvSpPr>
                  <p:spPr>
                    <a:xfrm>
                      <a:off x="5431336" y="2916160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" name="Forme libre 832"/>
                    <p:cNvSpPr/>
                    <p:nvPr/>
                  </p:nvSpPr>
                  <p:spPr>
                    <a:xfrm>
                      <a:off x="6863472" y="3059731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" name="Forme libre 833"/>
                    <p:cNvSpPr/>
                    <p:nvPr/>
                  </p:nvSpPr>
                  <p:spPr>
                    <a:xfrm>
                      <a:off x="5362523" y="2746935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" name="Ellipse 834"/>
                    <p:cNvSpPr/>
                    <p:nvPr/>
                  </p:nvSpPr>
                  <p:spPr>
                    <a:xfrm>
                      <a:off x="5730063" y="4327310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" name="Ellipse 835"/>
                    <p:cNvSpPr/>
                    <p:nvPr/>
                  </p:nvSpPr>
                  <p:spPr>
                    <a:xfrm>
                      <a:off x="5913148" y="4471326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" name="Ellipse 836"/>
                    <p:cNvSpPr/>
                    <p:nvPr/>
                  </p:nvSpPr>
                  <p:spPr>
                    <a:xfrm rot="2941951">
                      <a:off x="5736357" y="3339797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8" name="Ellipse 837"/>
                    <p:cNvSpPr/>
                    <p:nvPr/>
                  </p:nvSpPr>
                  <p:spPr>
                    <a:xfrm rot="1887608">
                      <a:off x="5938423" y="3473767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9" name="Ellipse 838"/>
                    <p:cNvSpPr/>
                    <p:nvPr/>
                  </p:nvSpPr>
                  <p:spPr>
                    <a:xfrm rot="20545657" flipH="1">
                      <a:off x="6257465" y="3565454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0" name="Ellipse 839"/>
                    <p:cNvSpPr/>
                    <p:nvPr/>
                  </p:nvSpPr>
                  <p:spPr>
                    <a:xfrm flipH="1">
                      <a:off x="6387862" y="3679238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25" name="Forme libre 824"/>
                  <p:cNvSpPr/>
                  <p:nvPr/>
                </p:nvSpPr>
                <p:spPr>
                  <a:xfrm>
                    <a:off x="5529871" y="4367471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8" name="Groupe 787"/>
                <p:cNvGrpSpPr>
                  <a:grpSpLocks noChangeAspect="1"/>
                </p:cNvGrpSpPr>
                <p:nvPr/>
              </p:nvGrpSpPr>
              <p:grpSpPr>
                <a:xfrm>
                  <a:off x="5361424" y="4596111"/>
                  <a:ext cx="1217780" cy="995863"/>
                  <a:chOff x="5361422" y="4596111"/>
                  <a:chExt cx="4871106" cy="3983454"/>
                </a:xfrm>
              </p:grpSpPr>
              <p:grpSp>
                <p:nvGrpSpPr>
                  <p:cNvPr id="807" name="Groupe 806"/>
                  <p:cNvGrpSpPr/>
                  <p:nvPr/>
                </p:nvGrpSpPr>
                <p:grpSpPr>
                  <a:xfrm>
                    <a:off x="5361422" y="4596111"/>
                    <a:ext cx="4871106" cy="3983454"/>
                    <a:chOff x="5361423" y="4596111"/>
                    <a:chExt cx="3999835" cy="3964889"/>
                  </a:xfrm>
                </p:grpSpPr>
                <p:sp>
                  <p:nvSpPr>
                    <p:cNvPr id="809" name="Forme libre 808"/>
                    <p:cNvSpPr/>
                    <p:nvPr/>
                  </p:nvSpPr>
                  <p:spPr>
                    <a:xfrm>
                      <a:off x="6778144" y="7371145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" name="Forme libre 809"/>
                    <p:cNvSpPr/>
                    <p:nvPr/>
                  </p:nvSpPr>
                  <p:spPr>
                    <a:xfrm>
                      <a:off x="6454171" y="7014309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" name="Forme libre 810"/>
                    <p:cNvSpPr/>
                    <p:nvPr/>
                  </p:nvSpPr>
                  <p:spPr>
                    <a:xfrm>
                      <a:off x="8328832" y="7246831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" name="Forme libre 811"/>
                    <p:cNvSpPr/>
                    <p:nvPr/>
                  </p:nvSpPr>
                  <p:spPr>
                    <a:xfrm>
                      <a:off x="7928272" y="6940862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" name="Forme libre 812"/>
                    <p:cNvSpPr/>
                    <p:nvPr/>
                  </p:nvSpPr>
                  <p:spPr>
                    <a:xfrm>
                      <a:off x="6419168" y="4596111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4" name="Forme libre 813"/>
                    <p:cNvSpPr/>
                    <p:nvPr/>
                  </p:nvSpPr>
                  <p:spPr>
                    <a:xfrm>
                      <a:off x="9049031" y="5085746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5" name="Forme libre 814"/>
                    <p:cNvSpPr/>
                    <p:nvPr/>
                  </p:nvSpPr>
                  <p:spPr>
                    <a:xfrm>
                      <a:off x="5430236" y="5187609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6" name="Forme libre 815"/>
                    <p:cNvSpPr/>
                    <p:nvPr/>
                  </p:nvSpPr>
                  <p:spPr>
                    <a:xfrm>
                      <a:off x="6862372" y="5331180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7" name="Forme libre 816"/>
                    <p:cNvSpPr/>
                    <p:nvPr/>
                  </p:nvSpPr>
                  <p:spPr>
                    <a:xfrm>
                      <a:off x="5361423" y="5018384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8" name="Ellipse 817"/>
                    <p:cNvSpPr/>
                    <p:nvPr/>
                  </p:nvSpPr>
                  <p:spPr>
                    <a:xfrm>
                      <a:off x="5728963" y="6598759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9" name="Ellipse 818"/>
                    <p:cNvSpPr/>
                    <p:nvPr/>
                  </p:nvSpPr>
                  <p:spPr>
                    <a:xfrm>
                      <a:off x="5912048" y="6742775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0" name="Ellipse 819"/>
                    <p:cNvSpPr/>
                    <p:nvPr/>
                  </p:nvSpPr>
                  <p:spPr>
                    <a:xfrm rot="2941951">
                      <a:off x="5735257" y="5611246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1" name="Ellipse 820"/>
                    <p:cNvSpPr/>
                    <p:nvPr/>
                  </p:nvSpPr>
                  <p:spPr>
                    <a:xfrm rot="1887608">
                      <a:off x="5937323" y="5745216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2" name="Ellipse 821"/>
                    <p:cNvSpPr/>
                    <p:nvPr/>
                  </p:nvSpPr>
                  <p:spPr>
                    <a:xfrm rot="20545657" flipH="1">
                      <a:off x="6256365" y="583690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" name="Ellipse 822"/>
                    <p:cNvSpPr/>
                    <p:nvPr/>
                  </p:nvSpPr>
                  <p:spPr>
                    <a:xfrm flipH="1">
                      <a:off x="6386762" y="5950687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08" name="Forme libre 807"/>
                  <p:cNvSpPr/>
                  <p:nvPr/>
                </p:nvSpPr>
                <p:spPr>
                  <a:xfrm>
                    <a:off x="5528771" y="6638920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9" name="Groupe 788"/>
                <p:cNvGrpSpPr>
                  <a:grpSpLocks noChangeAspect="1"/>
                </p:cNvGrpSpPr>
                <p:nvPr/>
              </p:nvGrpSpPr>
              <p:grpSpPr>
                <a:xfrm>
                  <a:off x="5364497" y="5742991"/>
                  <a:ext cx="1217780" cy="995861"/>
                  <a:chOff x="5364495" y="5742994"/>
                  <a:chExt cx="4871106" cy="3983454"/>
                </a:xfrm>
              </p:grpSpPr>
              <p:grpSp>
                <p:nvGrpSpPr>
                  <p:cNvPr id="790" name="Groupe 789"/>
                  <p:cNvGrpSpPr/>
                  <p:nvPr/>
                </p:nvGrpSpPr>
                <p:grpSpPr>
                  <a:xfrm>
                    <a:off x="5364495" y="5742994"/>
                    <a:ext cx="4871106" cy="3983454"/>
                    <a:chOff x="5364496" y="5742994"/>
                    <a:chExt cx="3999835" cy="3964889"/>
                  </a:xfrm>
                </p:grpSpPr>
                <p:sp>
                  <p:nvSpPr>
                    <p:cNvPr id="792" name="Forme libre 791"/>
                    <p:cNvSpPr/>
                    <p:nvPr/>
                  </p:nvSpPr>
                  <p:spPr>
                    <a:xfrm>
                      <a:off x="6781217" y="8518028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3" name="Forme libre 792"/>
                    <p:cNvSpPr/>
                    <p:nvPr/>
                  </p:nvSpPr>
                  <p:spPr>
                    <a:xfrm>
                      <a:off x="6457244" y="8161192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4" name="Forme libre 793"/>
                    <p:cNvSpPr/>
                    <p:nvPr/>
                  </p:nvSpPr>
                  <p:spPr>
                    <a:xfrm>
                      <a:off x="8331905" y="8393714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5" name="Forme libre 794"/>
                    <p:cNvSpPr/>
                    <p:nvPr/>
                  </p:nvSpPr>
                  <p:spPr>
                    <a:xfrm>
                      <a:off x="7931345" y="8087745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6" name="Forme libre 795"/>
                    <p:cNvSpPr/>
                    <p:nvPr/>
                  </p:nvSpPr>
                  <p:spPr>
                    <a:xfrm>
                      <a:off x="6422241" y="5742994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7" name="Forme libre 796"/>
                    <p:cNvSpPr/>
                    <p:nvPr/>
                  </p:nvSpPr>
                  <p:spPr>
                    <a:xfrm>
                      <a:off x="9052104" y="6232629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8" name="Forme libre 797"/>
                    <p:cNvSpPr/>
                    <p:nvPr/>
                  </p:nvSpPr>
                  <p:spPr>
                    <a:xfrm>
                      <a:off x="5433309" y="6334492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9" name="Forme libre 798"/>
                    <p:cNvSpPr/>
                    <p:nvPr/>
                  </p:nvSpPr>
                  <p:spPr>
                    <a:xfrm>
                      <a:off x="6865445" y="6478063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0" name="Forme libre 799"/>
                    <p:cNvSpPr/>
                    <p:nvPr/>
                  </p:nvSpPr>
                  <p:spPr>
                    <a:xfrm>
                      <a:off x="5364496" y="6165267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" name="Ellipse 800"/>
                    <p:cNvSpPr/>
                    <p:nvPr/>
                  </p:nvSpPr>
                  <p:spPr>
                    <a:xfrm>
                      <a:off x="5732036" y="7745642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2" name="Ellipse 801"/>
                    <p:cNvSpPr/>
                    <p:nvPr/>
                  </p:nvSpPr>
                  <p:spPr>
                    <a:xfrm>
                      <a:off x="5915121" y="7889658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" name="Ellipse 802"/>
                    <p:cNvSpPr/>
                    <p:nvPr/>
                  </p:nvSpPr>
                  <p:spPr>
                    <a:xfrm rot="2941951">
                      <a:off x="5738330" y="6758129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" name="Ellipse 803"/>
                    <p:cNvSpPr/>
                    <p:nvPr/>
                  </p:nvSpPr>
                  <p:spPr>
                    <a:xfrm rot="1887608">
                      <a:off x="5940396" y="6892099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" name="Ellipse 804"/>
                    <p:cNvSpPr/>
                    <p:nvPr/>
                  </p:nvSpPr>
                  <p:spPr>
                    <a:xfrm rot="20545657" flipH="1">
                      <a:off x="6259438" y="6983786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" name="Ellipse 805"/>
                    <p:cNvSpPr/>
                    <p:nvPr/>
                  </p:nvSpPr>
                  <p:spPr>
                    <a:xfrm flipH="1">
                      <a:off x="6389835" y="7097570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91" name="Forme libre 790"/>
                  <p:cNvSpPr/>
                  <p:nvPr/>
                </p:nvSpPr>
                <p:spPr>
                  <a:xfrm>
                    <a:off x="5531844" y="7785803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584" name="Groupe 583"/>
            <p:cNvGrpSpPr/>
            <p:nvPr/>
          </p:nvGrpSpPr>
          <p:grpSpPr>
            <a:xfrm>
              <a:off x="5213705" y="3000839"/>
              <a:ext cx="1623069" cy="3332560"/>
              <a:chOff x="7706145" y="1183349"/>
              <a:chExt cx="2706571" cy="5555503"/>
            </a:xfrm>
          </p:grpSpPr>
          <p:grpSp>
            <p:nvGrpSpPr>
              <p:cNvPr id="601" name="Groupe 600"/>
              <p:cNvGrpSpPr/>
              <p:nvPr/>
            </p:nvGrpSpPr>
            <p:grpSpPr>
              <a:xfrm>
                <a:off x="7706145" y="1183349"/>
                <a:ext cx="1222683" cy="5552984"/>
                <a:chOff x="7706145" y="1183349"/>
                <a:chExt cx="1222683" cy="5552984"/>
              </a:xfrm>
            </p:grpSpPr>
            <p:grpSp>
              <p:nvGrpSpPr>
                <p:cNvPr id="693" name="Groupe 692"/>
                <p:cNvGrpSpPr>
                  <a:grpSpLocks noChangeAspect="1"/>
                </p:cNvGrpSpPr>
                <p:nvPr/>
              </p:nvGrpSpPr>
              <p:grpSpPr>
                <a:xfrm>
                  <a:off x="7711048" y="3446911"/>
                  <a:ext cx="1217780" cy="995864"/>
                  <a:chOff x="7711045" y="3446910"/>
                  <a:chExt cx="4871106" cy="3983454"/>
                </a:xfrm>
              </p:grpSpPr>
              <p:grpSp>
                <p:nvGrpSpPr>
                  <p:cNvPr id="766" name="Groupe 765"/>
                  <p:cNvGrpSpPr/>
                  <p:nvPr/>
                </p:nvGrpSpPr>
                <p:grpSpPr>
                  <a:xfrm>
                    <a:off x="7711045" y="3446910"/>
                    <a:ext cx="4871106" cy="3983454"/>
                    <a:chOff x="7711046" y="3446911"/>
                    <a:chExt cx="3999835" cy="3964889"/>
                  </a:xfrm>
                </p:grpSpPr>
                <p:sp>
                  <p:nvSpPr>
                    <p:cNvPr id="768" name="Forme libre 767"/>
                    <p:cNvSpPr/>
                    <p:nvPr/>
                  </p:nvSpPr>
                  <p:spPr>
                    <a:xfrm>
                      <a:off x="9127767" y="6221945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" name="Forme libre 768"/>
                    <p:cNvSpPr/>
                    <p:nvPr/>
                  </p:nvSpPr>
                  <p:spPr>
                    <a:xfrm>
                      <a:off x="8803794" y="5865109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" name="Forme libre 769"/>
                    <p:cNvSpPr/>
                    <p:nvPr/>
                  </p:nvSpPr>
                  <p:spPr>
                    <a:xfrm>
                      <a:off x="10678455" y="6097631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" name="Forme libre 770"/>
                    <p:cNvSpPr/>
                    <p:nvPr/>
                  </p:nvSpPr>
                  <p:spPr>
                    <a:xfrm>
                      <a:off x="10277895" y="5791662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" name="Forme libre 771"/>
                    <p:cNvSpPr/>
                    <p:nvPr/>
                  </p:nvSpPr>
                  <p:spPr>
                    <a:xfrm>
                      <a:off x="8768791" y="3446911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" name="Forme libre 772"/>
                    <p:cNvSpPr/>
                    <p:nvPr/>
                  </p:nvSpPr>
                  <p:spPr>
                    <a:xfrm>
                      <a:off x="11398654" y="3936546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" name="Forme libre 773"/>
                    <p:cNvSpPr/>
                    <p:nvPr/>
                  </p:nvSpPr>
                  <p:spPr>
                    <a:xfrm>
                      <a:off x="7779859" y="4038409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" name="Forme libre 774"/>
                    <p:cNvSpPr/>
                    <p:nvPr/>
                  </p:nvSpPr>
                  <p:spPr>
                    <a:xfrm>
                      <a:off x="9211995" y="4181980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" name="Forme libre 775"/>
                    <p:cNvSpPr/>
                    <p:nvPr/>
                  </p:nvSpPr>
                  <p:spPr>
                    <a:xfrm>
                      <a:off x="7711046" y="3869184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" name="Ellipse 776"/>
                    <p:cNvSpPr/>
                    <p:nvPr/>
                  </p:nvSpPr>
                  <p:spPr>
                    <a:xfrm>
                      <a:off x="8078586" y="5449559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" name="Ellipse 777"/>
                    <p:cNvSpPr/>
                    <p:nvPr/>
                  </p:nvSpPr>
                  <p:spPr>
                    <a:xfrm>
                      <a:off x="8261671" y="5593575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9" name="Ellipse 778"/>
                    <p:cNvSpPr/>
                    <p:nvPr/>
                  </p:nvSpPr>
                  <p:spPr>
                    <a:xfrm rot="2941951">
                      <a:off x="8084880" y="4462046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0" name="Ellipse 779"/>
                    <p:cNvSpPr/>
                    <p:nvPr/>
                  </p:nvSpPr>
                  <p:spPr>
                    <a:xfrm rot="1887608">
                      <a:off x="8286946" y="4596016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1" name="Ellipse 780"/>
                    <p:cNvSpPr/>
                    <p:nvPr/>
                  </p:nvSpPr>
                  <p:spPr>
                    <a:xfrm rot="20545657" flipH="1">
                      <a:off x="8605988" y="468770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2" name="Ellipse 781"/>
                    <p:cNvSpPr/>
                    <p:nvPr/>
                  </p:nvSpPr>
                  <p:spPr>
                    <a:xfrm flipH="1">
                      <a:off x="8736385" y="4801487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67" name="Forme libre 766"/>
                  <p:cNvSpPr/>
                  <p:nvPr/>
                </p:nvSpPr>
                <p:spPr>
                  <a:xfrm>
                    <a:off x="7878394" y="5489720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4" name="Groupe 693"/>
                <p:cNvGrpSpPr>
                  <a:grpSpLocks noChangeAspect="1"/>
                </p:cNvGrpSpPr>
                <p:nvPr/>
              </p:nvGrpSpPr>
              <p:grpSpPr>
                <a:xfrm>
                  <a:off x="7706145" y="1183349"/>
                  <a:ext cx="1217780" cy="995863"/>
                  <a:chOff x="7706142" y="1183349"/>
                  <a:chExt cx="4871106" cy="3983454"/>
                </a:xfrm>
              </p:grpSpPr>
              <p:grpSp>
                <p:nvGrpSpPr>
                  <p:cNvPr id="749" name="Groupe 748"/>
                  <p:cNvGrpSpPr/>
                  <p:nvPr/>
                </p:nvGrpSpPr>
                <p:grpSpPr>
                  <a:xfrm>
                    <a:off x="7706142" y="1183349"/>
                    <a:ext cx="4871106" cy="3983454"/>
                    <a:chOff x="7706143" y="1183349"/>
                    <a:chExt cx="3999835" cy="3964889"/>
                  </a:xfrm>
                </p:grpSpPr>
                <p:sp>
                  <p:nvSpPr>
                    <p:cNvPr id="751" name="Forme libre 750"/>
                    <p:cNvSpPr/>
                    <p:nvPr/>
                  </p:nvSpPr>
                  <p:spPr>
                    <a:xfrm>
                      <a:off x="9122864" y="3958383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" name="Forme libre 751"/>
                    <p:cNvSpPr/>
                    <p:nvPr/>
                  </p:nvSpPr>
                  <p:spPr>
                    <a:xfrm>
                      <a:off x="8798891" y="3601547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" name="Forme libre 752"/>
                    <p:cNvSpPr/>
                    <p:nvPr/>
                  </p:nvSpPr>
                  <p:spPr>
                    <a:xfrm>
                      <a:off x="10673552" y="3834069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" name="Forme libre 753"/>
                    <p:cNvSpPr/>
                    <p:nvPr/>
                  </p:nvSpPr>
                  <p:spPr>
                    <a:xfrm>
                      <a:off x="10272992" y="3528100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" name="Forme libre 754"/>
                    <p:cNvSpPr/>
                    <p:nvPr/>
                  </p:nvSpPr>
                  <p:spPr>
                    <a:xfrm>
                      <a:off x="8763888" y="1183349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" name="Forme libre 755"/>
                    <p:cNvSpPr/>
                    <p:nvPr/>
                  </p:nvSpPr>
                  <p:spPr>
                    <a:xfrm>
                      <a:off x="11393751" y="1672984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7" name="Forme libre 756"/>
                    <p:cNvSpPr/>
                    <p:nvPr/>
                  </p:nvSpPr>
                  <p:spPr>
                    <a:xfrm>
                      <a:off x="7774956" y="1774847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8" name="Forme libre 757"/>
                    <p:cNvSpPr/>
                    <p:nvPr/>
                  </p:nvSpPr>
                  <p:spPr>
                    <a:xfrm>
                      <a:off x="9207092" y="1918418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9" name="Forme libre 758"/>
                    <p:cNvSpPr/>
                    <p:nvPr/>
                  </p:nvSpPr>
                  <p:spPr>
                    <a:xfrm>
                      <a:off x="7706143" y="1605622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0" name="Ellipse 759"/>
                    <p:cNvSpPr/>
                    <p:nvPr/>
                  </p:nvSpPr>
                  <p:spPr>
                    <a:xfrm>
                      <a:off x="8073683" y="3185997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1" name="Ellipse 760"/>
                    <p:cNvSpPr/>
                    <p:nvPr/>
                  </p:nvSpPr>
                  <p:spPr>
                    <a:xfrm>
                      <a:off x="8256768" y="3330013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2" name="Ellipse 761"/>
                    <p:cNvSpPr/>
                    <p:nvPr/>
                  </p:nvSpPr>
                  <p:spPr>
                    <a:xfrm rot="2941951">
                      <a:off x="8079977" y="2198484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3" name="Ellipse 762"/>
                    <p:cNvSpPr/>
                    <p:nvPr/>
                  </p:nvSpPr>
                  <p:spPr>
                    <a:xfrm rot="1887608">
                      <a:off x="8282043" y="2332454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4" name="Ellipse 763"/>
                    <p:cNvSpPr/>
                    <p:nvPr/>
                  </p:nvSpPr>
                  <p:spPr>
                    <a:xfrm rot="20545657" flipH="1">
                      <a:off x="8601085" y="2424141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" name="Ellipse 764"/>
                    <p:cNvSpPr/>
                    <p:nvPr/>
                  </p:nvSpPr>
                  <p:spPr>
                    <a:xfrm flipH="1">
                      <a:off x="8731482" y="2537925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50" name="Forme libre 749"/>
                  <p:cNvSpPr/>
                  <p:nvPr/>
                </p:nvSpPr>
                <p:spPr>
                  <a:xfrm>
                    <a:off x="7873491" y="3226158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5" name="Groupe 694"/>
                <p:cNvGrpSpPr>
                  <a:grpSpLocks noChangeAspect="1"/>
                </p:cNvGrpSpPr>
                <p:nvPr/>
              </p:nvGrpSpPr>
              <p:grpSpPr>
                <a:xfrm>
                  <a:off x="7707311" y="2322143"/>
                  <a:ext cx="1217780" cy="995864"/>
                  <a:chOff x="7707308" y="2322142"/>
                  <a:chExt cx="4871106" cy="3983454"/>
                </a:xfrm>
              </p:grpSpPr>
              <p:grpSp>
                <p:nvGrpSpPr>
                  <p:cNvPr id="732" name="Groupe 731"/>
                  <p:cNvGrpSpPr/>
                  <p:nvPr/>
                </p:nvGrpSpPr>
                <p:grpSpPr>
                  <a:xfrm>
                    <a:off x="7707308" y="2322142"/>
                    <a:ext cx="4871106" cy="3983454"/>
                    <a:chOff x="7707309" y="2322143"/>
                    <a:chExt cx="3999835" cy="3964889"/>
                  </a:xfrm>
                </p:grpSpPr>
                <p:sp>
                  <p:nvSpPr>
                    <p:cNvPr id="734" name="Forme libre 733"/>
                    <p:cNvSpPr/>
                    <p:nvPr/>
                  </p:nvSpPr>
                  <p:spPr>
                    <a:xfrm>
                      <a:off x="9124030" y="5097177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5" name="Forme libre 734"/>
                    <p:cNvSpPr/>
                    <p:nvPr/>
                  </p:nvSpPr>
                  <p:spPr>
                    <a:xfrm>
                      <a:off x="8800057" y="4740341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6" name="Forme libre 735"/>
                    <p:cNvSpPr/>
                    <p:nvPr/>
                  </p:nvSpPr>
                  <p:spPr>
                    <a:xfrm>
                      <a:off x="10674718" y="4972863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7" name="Forme libre 736"/>
                    <p:cNvSpPr/>
                    <p:nvPr/>
                  </p:nvSpPr>
                  <p:spPr>
                    <a:xfrm>
                      <a:off x="10274158" y="4666894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8" name="Forme libre 737"/>
                    <p:cNvSpPr/>
                    <p:nvPr/>
                  </p:nvSpPr>
                  <p:spPr>
                    <a:xfrm>
                      <a:off x="8765054" y="2322143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9" name="Forme libre 738"/>
                    <p:cNvSpPr/>
                    <p:nvPr/>
                  </p:nvSpPr>
                  <p:spPr>
                    <a:xfrm>
                      <a:off x="11394917" y="2811778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0" name="Forme libre 739"/>
                    <p:cNvSpPr/>
                    <p:nvPr/>
                  </p:nvSpPr>
                  <p:spPr>
                    <a:xfrm>
                      <a:off x="7776122" y="2913641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1" name="Forme libre 740"/>
                    <p:cNvSpPr/>
                    <p:nvPr/>
                  </p:nvSpPr>
                  <p:spPr>
                    <a:xfrm>
                      <a:off x="9208258" y="3057212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" name="Forme libre 741"/>
                    <p:cNvSpPr/>
                    <p:nvPr/>
                  </p:nvSpPr>
                  <p:spPr>
                    <a:xfrm>
                      <a:off x="7707309" y="2744416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" name="Ellipse 742"/>
                    <p:cNvSpPr/>
                    <p:nvPr/>
                  </p:nvSpPr>
                  <p:spPr>
                    <a:xfrm>
                      <a:off x="8074849" y="4324791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" name="Ellipse 743"/>
                    <p:cNvSpPr/>
                    <p:nvPr/>
                  </p:nvSpPr>
                  <p:spPr>
                    <a:xfrm>
                      <a:off x="8257934" y="4468807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" name="Ellipse 744"/>
                    <p:cNvSpPr/>
                    <p:nvPr/>
                  </p:nvSpPr>
                  <p:spPr>
                    <a:xfrm rot="2941951">
                      <a:off x="8081143" y="3337278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" name="Ellipse 745"/>
                    <p:cNvSpPr/>
                    <p:nvPr/>
                  </p:nvSpPr>
                  <p:spPr>
                    <a:xfrm rot="1887608">
                      <a:off x="8283209" y="3471248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" name="Ellipse 746"/>
                    <p:cNvSpPr/>
                    <p:nvPr/>
                  </p:nvSpPr>
                  <p:spPr>
                    <a:xfrm rot="20545657" flipH="1">
                      <a:off x="8602251" y="3562935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" name="Ellipse 747"/>
                    <p:cNvSpPr/>
                    <p:nvPr/>
                  </p:nvSpPr>
                  <p:spPr>
                    <a:xfrm flipH="1">
                      <a:off x="8732648" y="3676719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33" name="Forme libre 732"/>
                  <p:cNvSpPr/>
                  <p:nvPr/>
                </p:nvSpPr>
                <p:spPr>
                  <a:xfrm>
                    <a:off x="7874657" y="4364952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6" name="Groupe 695"/>
                <p:cNvGrpSpPr>
                  <a:grpSpLocks noChangeAspect="1"/>
                </p:cNvGrpSpPr>
                <p:nvPr/>
              </p:nvGrpSpPr>
              <p:grpSpPr>
                <a:xfrm>
                  <a:off x="7706211" y="4593592"/>
                  <a:ext cx="1217780" cy="995863"/>
                  <a:chOff x="7706208" y="4593592"/>
                  <a:chExt cx="4871106" cy="3983454"/>
                </a:xfrm>
              </p:grpSpPr>
              <p:grpSp>
                <p:nvGrpSpPr>
                  <p:cNvPr id="715" name="Groupe 714"/>
                  <p:cNvGrpSpPr/>
                  <p:nvPr/>
                </p:nvGrpSpPr>
                <p:grpSpPr>
                  <a:xfrm>
                    <a:off x="7706208" y="4593592"/>
                    <a:ext cx="4871106" cy="3983454"/>
                    <a:chOff x="7706209" y="4593592"/>
                    <a:chExt cx="3999835" cy="3964889"/>
                  </a:xfrm>
                </p:grpSpPr>
                <p:sp>
                  <p:nvSpPr>
                    <p:cNvPr id="717" name="Forme libre 716"/>
                    <p:cNvSpPr/>
                    <p:nvPr/>
                  </p:nvSpPr>
                  <p:spPr>
                    <a:xfrm>
                      <a:off x="9122930" y="7368626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" name="Forme libre 717"/>
                    <p:cNvSpPr/>
                    <p:nvPr/>
                  </p:nvSpPr>
                  <p:spPr>
                    <a:xfrm>
                      <a:off x="8798957" y="7011790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" name="Forme libre 718"/>
                    <p:cNvSpPr/>
                    <p:nvPr/>
                  </p:nvSpPr>
                  <p:spPr>
                    <a:xfrm>
                      <a:off x="10673618" y="7244312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" name="Forme libre 719"/>
                    <p:cNvSpPr/>
                    <p:nvPr/>
                  </p:nvSpPr>
                  <p:spPr>
                    <a:xfrm>
                      <a:off x="10273058" y="6938343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1" name="Forme libre 720"/>
                    <p:cNvSpPr/>
                    <p:nvPr/>
                  </p:nvSpPr>
                  <p:spPr>
                    <a:xfrm>
                      <a:off x="8763954" y="4593592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2" name="Forme libre 721"/>
                    <p:cNvSpPr/>
                    <p:nvPr/>
                  </p:nvSpPr>
                  <p:spPr>
                    <a:xfrm>
                      <a:off x="11393817" y="5083227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3" name="Forme libre 722"/>
                    <p:cNvSpPr/>
                    <p:nvPr/>
                  </p:nvSpPr>
                  <p:spPr>
                    <a:xfrm>
                      <a:off x="7775022" y="5185090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4" name="Forme libre 723"/>
                    <p:cNvSpPr/>
                    <p:nvPr/>
                  </p:nvSpPr>
                  <p:spPr>
                    <a:xfrm>
                      <a:off x="9207158" y="5328661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5" name="Forme libre 724"/>
                    <p:cNvSpPr/>
                    <p:nvPr/>
                  </p:nvSpPr>
                  <p:spPr>
                    <a:xfrm>
                      <a:off x="7706209" y="5015865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6" name="Ellipse 725"/>
                    <p:cNvSpPr/>
                    <p:nvPr/>
                  </p:nvSpPr>
                  <p:spPr>
                    <a:xfrm>
                      <a:off x="8073749" y="6596240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7" name="Ellipse 726"/>
                    <p:cNvSpPr/>
                    <p:nvPr/>
                  </p:nvSpPr>
                  <p:spPr>
                    <a:xfrm>
                      <a:off x="8256834" y="6740256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8" name="Ellipse 727"/>
                    <p:cNvSpPr/>
                    <p:nvPr/>
                  </p:nvSpPr>
                  <p:spPr>
                    <a:xfrm rot="2941951">
                      <a:off x="8080043" y="5608727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9" name="Ellipse 728"/>
                    <p:cNvSpPr/>
                    <p:nvPr/>
                  </p:nvSpPr>
                  <p:spPr>
                    <a:xfrm rot="1887608">
                      <a:off x="8282109" y="5742697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0" name="Ellipse 729"/>
                    <p:cNvSpPr/>
                    <p:nvPr/>
                  </p:nvSpPr>
                  <p:spPr>
                    <a:xfrm rot="20545657" flipH="1">
                      <a:off x="8601151" y="5834384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1" name="Ellipse 730"/>
                    <p:cNvSpPr/>
                    <p:nvPr/>
                  </p:nvSpPr>
                  <p:spPr>
                    <a:xfrm flipH="1">
                      <a:off x="8731548" y="5948168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16" name="Forme libre 715"/>
                  <p:cNvSpPr/>
                  <p:nvPr/>
                </p:nvSpPr>
                <p:spPr>
                  <a:xfrm>
                    <a:off x="7873557" y="6636401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7" name="Groupe 696"/>
                <p:cNvGrpSpPr>
                  <a:grpSpLocks noChangeAspect="1"/>
                </p:cNvGrpSpPr>
                <p:nvPr/>
              </p:nvGrpSpPr>
              <p:grpSpPr>
                <a:xfrm>
                  <a:off x="7709284" y="5740472"/>
                  <a:ext cx="1217780" cy="995861"/>
                  <a:chOff x="7709281" y="5740475"/>
                  <a:chExt cx="4871106" cy="3983454"/>
                </a:xfrm>
              </p:grpSpPr>
              <p:grpSp>
                <p:nvGrpSpPr>
                  <p:cNvPr id="698" name="Groupe 697"/>
                  <p:cNvGrpSpPr/>
                  <p:nvPr/>
                </p:nvGrpSpPr>
                <p:grpSpPr>
                  <a:xfrm>
                    <a:off x="7709281" y="5740475"/>
                    <a:ext cx="4871106" cy="3983454"/>
                    <a:chOff x="7709282" y="5740475"/>
                    <a:chExt cx="3999835" cy="3964889"/>
                  </a:xfrm>
                </p:grpSpPr>
                <p:sp>
                  <p:nvSpPr>
                    <p:cNvPr id="700" name="Forme libre 699"/>
                    <p:cNvSpPr/>
                    <p:nvPr/>
                  </p:nvSpPr>
                  <p:spPr>
                    <a:xfrm>
                      <a:off x="9126003" y="8515509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1" name="Forme libre 700"/>
                    <p:cNvSpPr/>
                    <p:nvPr/>
                  </p:nvSpPr>
                  <p:spPr>
                    <a:xfrm>
                      <a:off x="8802030" y="8158673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2" name="Forme libre 701"/>
                    <p:cNvSpPr/>
                    <p:nvPr/>
                  </p:nvSpPr>
                  <p:spPr>
                    <a:xfrm>
                      <a:off x="10676691" y="8391195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3" name="Forme libre 702"/>
                    <p:cNvSpPr/>
                    <p:nvPr/>
                  </p:nvSpPr>
                  <p:spPr>
                    <a:xfrm>
                      <a:off x="10276131" y="8085226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4" name="Forme libre 703"/>
                    <p:cNvSpPr/>
                    <p:nvPr/>
                  </p:nvSpPr>
                  <p:spPr>
                    <a:xfrm>
                      <a:off x="8767027" y="5740475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5" name="Forme libre 704"/>
                    <p:cNvSpPr/>
                    <p:nvPr/>
                  </p:nvSpPr>
                  <p:spPr>
                    <a:xfrm>
                      <a:off x="11396890" y="6230110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6" name="Forme libre 705"/>
                    <p:cNvSpPr/>
                    <p:nvPr/>
                  </p:nvSpPr>
                  <p:spPr>
                    <a:xfrm>
                      <a:off x="7778095" y="6331973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" name="Forme libre 706"/>
                    <p:cNvSpPr/>
                    <p:nvPr/>
                  </p:nvSpPr>
                  <p:spPr>
                    <a:xfrm>
                      <a:off x="9210231" y="6475544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" name="Forme libre 707"/>
                    <p:cNvSpPr/>
                    <p:nvPr/>
                  </p:nvSpPr>
                  <p:spPr>
                    <a:xfrm>
                      <a:off x="7709282" y="6162748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" name="Ellipse 708"/>
                    <p:cNvSpPr/>
                    <p:nvPr/>
                  </p:nvSpPr>
                  <p:spPr>
                    <a:xfrm>
                      <a:off x="8076822" y="7743123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" name="Ellipse 709"/>
                    <p:cNvSpPr/>
                    <p:nvPr/>
                  </p:nvSpPr>
                  <p:spPr>
                    <a:xfrm>
                      <a:off x="8259907" y="7887139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" name="Ellipse 710"/>
                    <p:cNvSpPr/>
                    <p:nvPr/>
                  </p:nvSpPr>
                  <p:spPr>
                    <a:xfrm rot="2941951">
                      <a:off x="8083116" y="6755610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" name="Ellipse 711"/>
                    <p:cNvSpPr/>
                    <p:nvPr/>
                  </p:nvSpPr>
                  <p:spPr>
                    <a:xfrm rot="1887608">
                      <a:off x="8285182" y="6889580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" name="Ellipse 712"/>
                    <p:cNvSpPr/>
                    <p:nvPr/>
                  </p:nvSpPr>
                  <p:spPr>
                    <a:xfrm rot="20545657" flipH="1">
                      <a:off x="8604224" y="6981267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" name="Ellipse 713"/>
                    <p:cNvSpPr/>
                    <p:nvPr/>
                  </p:nvSpPr>
                  <p:spPr>
                    <a:xfrm flipH="1">
                      <a:off x="8734621" y="7095051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99" name="Forme libre 698"/>
                  <p:cNvSpPr/>
                  <p:nvPr/>
                </p:nvSpPr>
                <p:spPr>
                  <a:xfrm>
                    <a:off x="7876630" y="7783284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02" name="Groupe 601"/>
              <p:cNvGrpSpPr/>
              <p:nvPr/>
            </p:nvGrpSpPr>
            <p:grpSpPr>
              <a:xfrm>
                <a:off x="9190034" y="1185868"/>
                <a:ext cx="1222682" cy="5552984"/>
                <a:chOff x="9190034" y="1185868"/>
                <a:chExt cx="1222682" cy="5552984"/>
              </a:xfrm>
            </p:grpSpPr>
            <p:grpSp>
              <p:nvGrpSpPr>
                <p:cNvPr id="603" name="Groupe 602"/>
                <p:cNvGrpSpPr>
                  <a:grpSpLocks noChangeAspect="1"/>
                </p:cNvGrpSpPr>
                <p:nvPr/>
              </p:nvGrpSpPr>
              <p:grpSpPr>
                <a:xfrm>
                  <a:off x="9194937" y="3449430"/>
                  <a:ext cx="1217779" cy="995864"/>
                  <a:chOff x="9194936" y="3449429"/>
                  <a:chExt cx="4871106" cy="3983454"/>
                </a:xfrm>
              </p:grpSpPr>
              <p:grpSp>
                <p:nvGrpSpPr>
                  <p:cNvPr id="676" name="Groupe 675"/>
                  <p:cNvGrpSpPr/>
                  <p:nvPr/>
                </p:nvGrpSpPr>
                <p:grpSpPr>
                  <a:xfrm>
                    <a:off x="9194936" y="3449429"/>
                    <a:ext cx="4871106" cy="3983454"/>
                    <a:chOff x="9194936" y="3449430"/>
                    <a:chExt cx="3999835" cy="3964889"/>
                  </a:xfrm>
                </p:grpSpPr>
                <p:sp>
                  <p:nvSpPr>
                    <p:cNvPr id="678" name="Forme libre 677"/>
                    <p:cNvSpPr/>
                    <p:nvPr/>
                  </p:nvSpPr>
                  <p:spPr>
                    <a:xfrm>
                      <a:off x="10611657" y="6224464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9" name="Forme libre 678"/>
                    <p:cNvSpPr/>
                    <p:nvPr/>
                  </p:nvSpPr>
                  <p:spPr>
                    <a:xfrm>
                      <a:off x="10287684" y="5867628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0" name="Forme libre 679"/>
                    <p:cNvSpPr/>
                    <p:nvPr/>
                  </p:nvSpPr>
                  <p:spPr>
                    <a:xfrm>
                      <a:off x="12162345" y="6100150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1" name="Forme libre 680"/>
                    <p:cNvSpPr/>
                    <p:nvPr/>
                  </p:nvSpPr>
                  <p:spPr>
                    <a:xfrm>
                      <a:off x="11761785" y="5794181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2" name="Forme libre 681"/>
                    <p:cNvSpPr/>
                    <p:nvPr/>
                  </p:nvSpPr>
                  <p:spPr>
                    <a:xfrm>
                      <a:off x="10252681" y="3449430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3" name="Forme libre 682"/>
                    <p:cNvSpPr/>
                    <p:nvPr/>
                  </p:nvSpPr>
                  <p:spPr>
                    <a:xfrm>
                      <a:off x="12882544" y="3939065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" name="Forme libre 683"/>
                    <p:cNvSpPr/>
                    <p:nvPr/>
                  </p:nvSpPr>
                  <p:spPr>
                    <a:xfrm>
                      <a:off x="9263749" y="4040928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" name="Forme libre 684"/>
                    <p:cNvSpPr/>
                    <p:nvPr/>
                  </p:nvSpPr>
                  <p:spPr>
                    <a:xfrm>
                      <a:off x="10695885" y="4184499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6" name="Forme libre 685"/>
                    <p:cNvSpPr/>
                    <p:nvPr/>
                  </p:nvSpPr>
                  <p:spPr>
                    <a:xfrm>
                      <a:off x="9194936" y="3871703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" name="Ellipse 686"/>
                    <p:cNvSpPr/>
                    <p:nvPr/>
                  </p:nvSpPr>
                  <p:spPr>
                    <a:xfrm>
                      <a:off x="9562476" y="5452078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8" name="Ellipse 687"/>
                    <p:cNvSpPr/>
                    <p:nvPr/>
                  </p:nvSpPr>
                  <p:spPr>
                    <a:xfrm>
                      <a:off x="9745561" y="5596094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" name="Ellipse 688"/>
                    <p:cNvSpPr/>
                    <p:nvPr/>
                  </p:nvSpPr>
                  <p:spPr>
                    <a:xfrm rot="2941951">
                      <a:off x="9568770" y="4464565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" name="Ellipse 689"/>
                    <p:cNvSpPr/>
                    <p:nvPr/>
                  </p:nvSpPr>
                  <p:spPr>
                    <a:xfrm rot="1887608">
                      <a:off x="9770836" y="4598535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1" name="Ellipse 690"/>
                    <p:cNvSpPr/>
                    <p:nvPr/>
                  </p:nvSpPr>
                  <p:spPr>
                    <a:xfrm rot="20545657" flipH="1">
                      <a:off x="10089878" y="4690222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" name="Ellipse 691"/>
                    <p:cNvSpPr/>
                    <p:nvPr/>
                  </p:nvSpPr>
                  <p:spPr>
                    <a:xfrm flipH="1">
                      <a:off x="10220275" y="4804006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77" name="Forme libre 676"/>
                  <p:cNvSpPr/>
                  <p:nvPr/>
                </p:nvSpPr>
                <p:spPr>
                  <a:xfrm>
                    <a:off x="9362284" y="5492239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4" name="Groupe 603"/>
                <p:cNvGrpSpPr>
                  <a:grpSpLocks noChangeAspect="1"/>
                </p:cNvGrpSpPr>
                <p:nvPr/>
              </p:nvGrpSpPr>
              <p:grpSpPr>
                <a:xfrm>
                  <a:off x="9190034" y="1185868"/>
                  <a:ext cx="1217779" cy="995863"/>
                  <a:chOff x="9190033" y="1185868"/>
                  <a:chExt cx="4871106" cy="3983454"/>
                </a:xfrm>
              </p:grpSpPr>
              <p:grpSp>
                <p:nvGrpSpPr>
                  <p:cNvPr id="659" name="Groupe 658"/>
                  <p:cNvGrpSpPr/>
                  <p:nvPr/>
                </p:nvGrpSpPr>
                <p:grpSpPr>
                  <a:xfrm>
                    <a:off x="9190033" y="1185868"/>
                    <a:ext cx="4871106" cy="3983454"/>
                    <a:chOff x="9190033" y="1185868"/>
                    <a:chExt cx="3999835" cy="3964889"/>
                  </a:xfrm>
                </p:grpSpPr>
                <p:sp>
                  <p:nvSpPr>
                    <p:cNvPr id="661" name="Forme libre 660"/>
                    <p:cNvSpPr/>
                    <p:nvPr/>
                  </p:nvSpPr>
                  <p:spPr>
                    <a:xfrm>
                      <a:off x="10606754" y="3960902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2" name="Forme libre 661"/>
                    <p:cNvSpPr/>
                    <p:nvPr/>
                  </p:nvSpPr>
                  <p:spPr>
                    <a:xfrm>
                      <a:off x="10282781" y="3604066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3" name="Forme libre 662"/>
                    <p:cNvSpPr/>
                    <p:nvPr/>
                  </p:nvSpPr>
                  <p:spPr>
                    <a:xfrm>
                      <a:off x="12157442" y="3836588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4" name="Forme libre 663"/>
                    <p:cNvSpPr/>
                    <p:nvPr/>
                  </p:nvSpPr>
                  <p:spPr>
                    <a:xfrm>
                      <a:off x="11756882" y="3530619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5" name="Forme libre 664"/>
                    <p:cNvSpPr/>
                    <p:nvPr/>
                  </p:nvSpPr>
                  <p:spPr>
                    <a:xfrm>
                      <a:off x="10247778" y="1185868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6" name="Forme libre 665"/>
                    <p:cNvSpPr/>
                    <p:nvPr/>
                  </p:nvSpPr>
                  <p:spPr>
                    <a:xfrm>
                      <a:off x="12877641" y="1675503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7" name="Forme libre 666"/>
                    <p:cNvSpPr/>
                    <p:nvPr/>
                  </p:nvSpPr>
                  <p:spPr>
                    <a:xfrm>
                      <a:off x="9258846" y="1777366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8" name="Forme libre 667"/>
                    <p:cNvSpPr/>
                    <p:nvPr/>
                  </p:nvSpPr>
                  <p:spPr>
                    <a:xfrm>
                      <a:off x="10690982" y="1920937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9" name="Forme libre 668"/>
                    <p:cNvSpPr/>
                    <p:nvPr/>
                  </p:nvSpPr>
                  <p:spPr>
                    <a:xfrm>
                      <a:off x="9190033" y="1608141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0" name="Ellipse 669"/>
                    <p:cNvSpPr/>
                    <p:nvPr/>
                  </p:nvSpPr>
                  <p:spPr>
                    <a:xfrm>
                      <a:off x="9557573" y="3188516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1" name="Ellipse 670"/>
                    <p:cNvSpPr/>
                    <p:nvPr/>
                  </p:nvSpPr>
                  <p:spPr>
                    <a:xfrm>
                      <a:off x="9740658" y="3332532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2" name="Ellipse 671"/>
                    <p:cNvSpPr/>
                    <p:nvPr/>
                  </p:nvSpPr>
                  <p:spPr>
                    <a:xfrm rot="2941951">
                      <a:off x="9563867" y="220100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3" name="Ellipse 672"/>
                    <p:cNvSpPr/>
                    <p:nvPr/>
                  </p:nvSpPr>
                  <p:spPr>
                    <a:xfrm rot="1887608">
                      <a:off x="9765933" y="2334973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4" name="Ellipse 673"/>
                    <p:cNvSpPr/>
                    <p:nvPr/>
                  </p:nvSpPr>
                  <p:spPr>
                    <a:xfrm rot="20545657" flipH="1">
                      <a:off x="10084975" y="2426660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5" name="Ellipse 674"/>
                    <p:cNvSpPr/>
                    <p:nvPr/>
                  </p:nvSpPr>
                  <p:spPr>
                    <a:xfrm flipH="1">
                      <a:off x="10215372" y="2540444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60" name="Forme libre 659"/>
                  <p:cNvSpPr/>
                  <p:nvPr/>
                </p:nvSpPr>
                <p:spPr>
                  <a:xfrm>
                    <a:off x="9357381" y="3228677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5" name="Groupe 604"/>
                <p:cNvGrpSpPr>
                  <a:grpSpLocks noChangeAspect="1"/>
                </p:cNvGrpSpPr>
                <p:nvPr/>
              </p:nvGrpSpPr>
              <p:grpSpPr>
                <a:xfrm>
                  <a:off x="9191200" y="2324662"/>
                  <a:ext cx="1217779" cy="995864"/>
                  <a:chOff x="9191199" y="2324661"/>
                  <a:chExt cx="4871106" cy="3983454"/>
                </a:xfrm>
              </p:grpSpPr>
              <p:grpSp>
                <p:nvGrpSpPr>
                  <p:cNvPr id="642" name="Groupe 641"/>
                  <p:cNvGrpSpPr/>
                  <p:nvPr/>
                </p:nvGrpSpPr>
                <p:grpSpPr>
                  <a:xfrm>
                    <a:off x="9191199" y="2324661"/>
                    <a:ext cx="4871106" cy="3983454"/>
                    <a:chOff x="9191199" y="2324662"/>
                    <a:chExt cx="3999835" cy="3964889"/>
                  </a:xfrm>
                </p:grpSpPr>
                <p:sp>
                  <p:nvSpPr>
                    <p:cNvPr id="644" name="Forme libre 643"/>
                    <p:cNvSpPr/>
                    <p:nvPr/>
                  </p:nvSpPr>
                  <p:spPr>
                    <a:xfrm>
                      <a:off x="10607920" y="5099696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5" name="Forme libre 644"/>
                    <p:cNvSpPr/>
                    <p:nvPr/>
                  </p:nvSpPr>
                  <p:spPr>
                    <a:xfrm>
                      <a:off x="10283947" y="4742860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6" name="Forme libre 645"/>
                    <p:cNvSpPr/>
                    <p:nvPr/>
                  </p:nvSpPr>
                  <p:spPr>
                    <a:xfrm>
                      <a:off x="12158608" y="4975382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7" name="Forme libre 646"/>
                    <p:cNvSpPr/>
                    <p:nvPr/>
                  </p:nvSpPr>
                  <p:spPr>
                    <a:xfrm>
                      <a:off x="11758048" y="4669413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8" name="Forme libre 647"/>
                    <p:cNvSpPr/>
                    <p:nvPr/>
                  </p:nvSpPr>
                  <p:spPr>
                    <a:xfrm>
                      <a:off x="10248944" y="2324662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9" name="Forme libre 648"/>
                    <p:cNvSpPr/>
                    <p:nvPr/>
                  </p:nvSpPr>
                  <p:spPr>
                    <a:xfrm>
                      <a:off x="12878807" y="2814297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0" name="Forme libre 649"/>
                    <p:cNvSpPr/>
                    <p:nvPr/>
                  </p:nvSpPr>
                  <p:spPr>
                    <a:xfrm>
                      <a:off x="9260012" y="2916160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1" name="Forme libre 650"/>
                    <p:cNvSpPr/>
                    <p:nvPr/>
                  </p:nvSpPr>
                  <p:spPr>
                    <a:xfrm>
                      <a:off x="10692148" y="3059731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2" name="Forme libre 651"/>
                    <p:cNvSpPr/>
                    <p:nvPr/>
                  </p:nvSpPr>
                  <p:spPr>
                    <a:xfrm>
                      <a:off x="9191199" y="2746935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3" name="Ellipse 652"/>
                    <p:cNvSpPr/>
                    <p:nvPr/>
                  </p:nvSpPr>
                  <p:spPr>
                    <a:xfrm>
                      <a:off x="9558739" y="4327310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4" name="Ellipse 653"/>
                    <p:cNvSpPr/>
                    <p:nvPr/>
                  </p:nvSpPr>
                  <p:spPr>
                    <a:xfrm>
                      <a:off x="9741824" y="4471326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5" name="Ellipse 654"/>
                    <p:cNvSpPr/>
                    <p:nvPr/>
                  </p:nvSpPr>
                  <p:spPr>
                    <a:xfrm rot="2941951">
                      <a:off x="9565033" y="3339797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6" name="Ellipse 655"/>
                    <p:cNvSpPr/>
                    <p:nvPr/>
                  </p:nvSpPr>
                  <p:spPr>
                    <a:xfrm rot="1887608">
                      <a:off x="9767099" y="3473767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7" name="Ellipse 656"/>
                    <p:cNvSpPr/>
                    <p:nvPr/>
                  </p:nvSpPr>
                  <p:spPr>
                    <a:xfrm rot="20545657" flipH="1">
                      <a:off x="10086141" y="3565454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8" name="Ellipse 657"/>
                    <p:cNvSpPr/>
                    <p:nvPr/>
                  </p:nvSpPr>
                  <p:spPr>
                    <a:xfrm flipH="1">
                      <a:off x="10216538" y="3679238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43" name="Forme libre 642"/>
                  <p:cNvSpPr/>
                  <p:nvPr/>
                </p:nvSpPr>
                <p:spPr>
                  <a:xfrm>
                    <a:off x="9358547" y="4367471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6" name="Groupe 605"/>
                <p:cNvGrpSpPr>
                  <a:grpSpLocks noChangeAspect="1"/>
                </p:cNvGrpSpPr>
                <p:nvPr/>
              </p:nvGrpSpPr>
              <p:grpSpPr>
                <a:xfrm>
                  <a:off x="9190100" y="4596111"/>
                  <a:ext cx="1217779" cy="995863"/>
                  <a:chOff x="9190099" y="4596111"/>
                  <a:chExt cx="4871106" cy="3983454"/>
                </a:xfrm>
              </p:grpSpPr>
              <p:grpSp>
                <p:nvGrpSpPr>
                  <p:cNvPr id="625" name="Groupe 624"/>
                  <p:cNvGrpSpPr/>
                  <p:nvPr/>
                </p:nvGrpSpPr>
                <p:grpSpPr>
                  <a:xfrm>
                    <a:off x="9190099" y="4596111"/>
                    <a:ext cx="4871106" cy="3983454"/>
                    <a:chOff x="9190099" y="4596111"/>
                    <a:chExt cx="3999835" cy="3964889"/>
                  </a:xfrm>
                </p:grpSpPr>
                <p:sp>
                  <p:nvSpPr>
                    <p:cNvPr id="627" name="Forme libre 626"/>
                    <p:cNvSpPr/>
                    <p:nvPr/>
                  </p:nvSpPr>
                  <p:spPr>
                    <a:xfrm>
                      <a:off x="10606820" y="7371145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8" name="Forme libre 627"/>
                    <p:cNvSpPr/>
                    <p:nvPr/>
                  </p:nvSpPr>
                  <p:spPr>
                    <a:xfrm>
                      <a:off x="10282847" y="7014309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9" name="Forme libre 628"/>
                    <p:cNvSpPr/>
                    <p:nvPr/>
                  </p:nvSpPr>
                  <p:spPr>
                    <a:xfrm>
                      <a:off x="12157508" y="7246831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0" name="Forme libre 629"/>
                    <p:cNvSpPr/>
                    <p:nvPr/>
                  </p:nvSpPr>
                  <p:spPr>
                    <a:xfrm>
                      <a:off x="11756948" y="6940862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1" name="Forme libre 630"/>
                    <p:cNvSpPr/>
                    <p:nvPr/>
                  </p:nvSpPr>
                  <p:spPr>
                    <a:xfrm>
                      <a:off x="10247844" y="4596111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2" name="Forme libre 631"/>
                    <p:cNvSpPr/>
                    <p:nvPr/>
                  </p:nvSpPr>
                  <p:spPr>
                    <a:xfrm>
                      <a:off x="12877707" y="5085746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3" name="Forme libre 632"/>
                    <p:cNvSpPr/>
                    <p:nvPr/>
                  </p:nvSpPr>
                  <p:spPr>
                    <a:xfrm>
                      <a:off x="9258912" y="5187609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4" name="Forme libre 633"/>
                    <p:cNvSpPr/>
                    <p:nvPr/>
                  </p:nvSpPr>
                  <p:spPr>
                    <a:xfrm>
                      <a:off x="10691048" y="5331180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5" name="Forme libre 634"/>
                    <p:cNvSpPr/>
                    <p:nvPr/>
                  </p:nvSpPr>
                  <p:spPr>
                    <a:xfrm>
                      <a:off x="9190099" y="5018384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6" name="Ellipse 635"/>
                    <p:cNvSpPr/>
                    <p:nvPr/>
                  </p:nvSpPr>
                  <p:spPr>
                    <a:xfrm>
                      <a:off x="9557639" y="6598759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7" name="Ellipse 636"/>
                    <p:cNvSpPr/>
                    <p:nvPr/>
                  </p:nvSpPr>
                  <p:spPr>
                    <a:xfrm>
                      <a:off x="9740724" y="6742775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8" name="Ellipse 637"/>
                    <p:cNvSpPr/>
                    <p:nvPr/>
                  </p:nvSpPr>
                  <p:spPr>
                    <a:xfrm rot="2941951">
                      <a:off x="9563933" y="5611246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9" name="Ellipse 638"/>
                    <p:cNvSpPr/>
                    <p:nvPr/>
                  </p:nvSpPr>
                  <p:spPr>
                    <a:xfrm rot="1887608">
                      <a:off x="9765999" y="5745216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0" name="Ellipse 639"/>
                    <p:cNvSpPr/>
                    <p:nvPr/>
                  </p:nvSpPr>
                  <p:spPr>
                    <a:xfrm rot="20545657" flipH="1">
                      <a:off x="10085041" y="5836903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1" name="Ellipse 640"/>
                    <p:cNvSpPr/>
                    <p:nvPr/>
                  </p:nvSpPr>
                  <p:spPr>
                    <a:xfrm flipH="1">
                      <a:off x="10215438" y="5950687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26" name="Forme libre 625"/>
                  <p:cNvSpPr/>
                  <p:nvPr/>
                </p:nvSpPr>
                <p:spPr>
                  <a:xfrm>
                    <a:off x="9357447" y="6638920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7" name="Groupe 606"/>
                <p:cNvGrpSpPr>
                  <a:grpSpLocks noChangeAspect="1"/>
                </p:cNvGrpSpPr>
                <p:nvPr/>
              </p:nvGrpSpPr>
              <p:grpSpPr>
                <a:xfrm>
                  <a:off x="9193173" y="5742991"/>
                  <a:ext cx="1217779" cy="995861"/>
                  <a:chOff x="9193172" y="5742994"/>
                  <a:chExt cx="4871106" cy="3983454"/>
                </a:xfrm>
              </p:grpSpPr>
              <p:grpSp>
                <p:nvGrpSpPr>
                  <p:cNvPr id="608" name="Groupe 607"/>
                  <p:cNvGrpSpPr/>
                  <p:nvPr/>
                </p:nvGrpSpPr>
                <p:grpSpPr>
                  <a:xfrm>
                    <a:off x="9193172" y="5742994"/>
                    <a:ext cx="4871106" cy="3983454"/>
                    <a:chOff x="9193172" y="5742994"/>
                    <a:chExt cx="3999835" cy="3964889"/>
                  </a:xfrm>
                </p:grpSpPr>
                <p:sp>
                  <p:nvSpPr>
                    <p:cNvPr id="610" name="Forme libre 609"/>
                    <p:cNvSpPr/>
                    <p:nvPr/>
                  </p:nvSpPr>
                  <p:spPr>
                    <a:xfrm>
                      <a:off x="10609893" y="8518028"/>
                      <a:ext cx="347882" cy="1189855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47882" h="1189855">
                          <a:moveTo>
                            <a:pt x="244233" y="37412"/>
                          </a:moveTo>
                          <a:cubicBezTo>
                            <a:pt x="270509" y="112736"/>
                            <a:pt x="242482" y="412281"/>
                            <a:pt x="254744" y="552419"/>
                          </a:cubicBezTo>
                          <a:cubicBezTo>
                            <a:pt x="267006" y="692557"/>
                            <a:pt x="303792" y="802915"/>
                            <a:pt x="317806" y="878239"/>
                          </a:cubicBezTo>
                          <a:cubicBezTo>
                            <a:pt x="331820" y="953563"/>
                            <a:pt x="363350" y="962323"/>
                            <a:pt x="338826" y="1004364"/>
                          </a:cubicBezTo>
                          <a:cubicBezTo>
                            <a:pt x="314302" y="1046405"/>
                            <a:pt x="226716" y="1100709"/>
                            <a:pt x="170661" y="1130488"/>
                          </a:cubicBezTo>
                          <a:cubicBezTo>
                            <a:pt x="114606" y="1160267"/>
                            <a:pt x="18260" y="1207563"/>
                            <a:pt x="2495" y="1183039"/>
                          </a:cubicBezTo>
                          <a:cubicBezTo>
                            <a:pt x="-13270" y="1158515"/>
                            <a:pt x="49792" y="1023633"/>
                            <a:pt x="76068" y="983343"/>
                          </a:cubicBezTo>
                          <a:cubicBezTo>
                            <a:pt x="102344" y="943053"/>
                            <a:pt x="154896" y="1007867"/>
                            <a:pt x="160151" y="941301"/>
                          </a:cubicBezTo>
                          <a:cubicBezTo>
                            <a:pt x="165406" y="874735"/>
                            <a:pt x="118109" y="724088"/>
                            <a:pt x="107599" y="583950"/>
                          </a:cubicBezTo>
                          <a:cubicBezTo>
                            <a:pt x="97089" y="443812"/>
                            <a:pt x="74317" y="191564"/>
                            <a:pt x="97089" y="100474"/>
                          </a:cubicBezTo>
                          <a:cubicBezTo>
                            <a:pt x="119861" y="9384"/>
                            <a:pt x="217957" y="-37912"/>
                            <a:pt x="244233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1" name="Forme libre 610"/>
                    <p:cNvSpPr/>
                    <p:nvPr/>
                  </p:nvSpPr>
                  <p:spPr>
                    <a:xfrm>
                      <a:off x="10285920" y="8161192"/>
                      <a:ext cx="338454" cy="1119091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38454" h="1119091">
                          <a:moveTo>
                            <a:pt x="234051" y="37412"/>
                          </a:moveTo>
                          <a:cubicBezTo>
                            <a:pt x="260327" y="112736"/>
                            <a:pt x="232300" y="412281"/>
                            <a:pt x="244562" y="552419"/>
                          </a:cubicBezTo>
                          <a:cubicBezTo>
                            <a:pt x="256824" y="692557"/>
                            <a:pt x="293610" y="802915"/>
                            <a:pt x="307624" y="878239"/>
                          </a:cubicBezTo>
                          <a:cubicBezTo>
                            <a:pt x="321638" y="953563"/>
                            <a:pt x="354920" y="969330"/>
                            <a:pt x="328644" y="1004364"/>
                          </a:cubicBezTo>
                          <a:cubicBezTo>
                            <a:pt x="302368" y="1039398"/>
                            <a:pt x="204272" y="1070929"/>
                            <a:pt x="149969" y="1088446"/>
                          </a:cubicBezTo>
                          <a:cubicBezTo>
                            <a:pt x="95666" y="1105963"/>
                            <a:pt x="18588" y="1133991"/>
                            <a:pt x="2823" y="1109467"/>
                          </a:cubicBezTo>
                          <a:cubicBezTo>
                            <a:pt x="-12942" y="1084943"/>
                            <a:pt x="41362" y="1011371"/>
                            <a:pt x="65886" y="983343"/>
                          </a:cubicBezTo>
                          <a:cubicBezTo>
                            <a:pt x="90410" y="955315"/>
                            <a:pt x="144714" y="1007867"/>
                            <a:pt x="149969" y="941301"/>
                          </a:cubicBezTo>
                          <a:cubicBezTo>
                            <a:pt x="155224" y="874735"/>
                            <a:pt x="107927" y="724088"/>
                            <a:pt x="97417" y="583950"/>
                          </a:cubicBezTo>
                          <a:cubicBezTo>
                            <a:pt x="86907" y="443812"/>
                            <a:pt x="64135" y="191564"/>
                            <a:pt x="86907" y="100474"/>
                          </a:cubicBezTo>
                          <a:cubicBezTo>
                            <a:pt x="109679" y="9384"/>
                            <a:pt x="207775" y="-37912"/>
                            <a:pt x="234051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2" name="Forme libre 611"/>
                    <p:cNvSpPr/>
                    <p:nvPr/>
                  </p:nvSpPr>
                  <p:spPr>
                    <a:xfrm>
                      <a:off x="12160581" y="8393714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3" name="Forme libre 612"/>
                    <p:cNvSpPr/>
                    <p:nvPr/>
                  </p:nvSpPr>
                  <p:spPr>
                    <a:xfrm>
                      <a:off x="11760021" y="8087745"/>
                      <a:ext cx="441950" cy="1147223"/>
                    </a:xfrm>
                    <a:custGeom>
                      <a:avLst/>
                      <a:gdLst>
                        <a:gd name="connsiteX0" fmla="*/ 168193 w 271842"/>
                        <a:gd name="connsiteY0" fmla="*/ 37412 h 1130590"/>
                        <a:gd name="connsiteX1" fmla="*/ 178704 w 271842"/>
                        <a:gd name="connsiteY1" fmla="*/ 552419 h 1130590"/>
                        <a:gd name="connsiteX2" fmla="*/ 241766 w 271842"/>
                        <a:gd name="connsiteY2" fmla="*/ 878239 h 1130590"/>
                        <a:gd name="connsiteX3" fmla="*/ 262786 w 271842"/>
                        <a:gd name="connsiteY3" fmla="*/ 1004364 h 1130590"/>
                        <a:gd name="connsiteX4" fmla="*/ 94621 w 271842"/>
                        <a:gd name="connsiteY4" fmla="*/ 1130488 h 1130590"/>
                        <a:gd name="connsiteX5" fmla="*/ 28 w 271842"/>
                        <a:gd name="connsiteY5" fmla="*/ 983343 h 1130590"/>
                        <a:gd name="connsiteX6" fmla="*/ 84111 w 271842"/>
                        <a:gd name="connsiteY6" fmla="*/ 941301 h 1130590"/>
                        <a:gd name="connsiteX7" fmla="*/ 31559 w 271842"/>
                        <a:gd name="connsiteY7" fmla="*/ 583950 h 1130590"/>
                        <a:gd name="connsiteX8" fmla="*/ 21049 w 271842"/>
                        <a:gd name="connsiteY8" fmla="*/ 100474 h 1130590"/>
                        <a:gd name="connsiteX9" fmla="*/ 168193 w 271842"/>
                        <a:gd name="connsiteY9" fmla="*/ 37412 h 1130590"/>
                        <a:gd name="connsiteX0" fmla="*/ 244233 w 347882"/>
                        <a:gd name="connsiteY0" fmla="*/ 37412 h 1189855"/>
                        <a:gd name="connsiteX1" fmla="*/ 254744 w 347882"/>
                        <a:gd name="connsiteY1" fmla="*/ 552419 h 1189855"/>
                        <a:gd name="connsiteX2" fmla="*/ 317806 w 347882"/>
                        <a:gd name="connsiteY2" fmla="*/ 878239 h 1189855"/>
                        <a:gd name="connsiteX3" fmla="*/ 338826 w 347882"/>
                        <a:gd name="connsiteY3" fmla="*/ 1004364 h 1189855"/>
                        <a:gd name="connsiteX4" fmla="*/ 170661 w 347882"/>
                        <a:gd name="connsiteY4" fmla="*/ 1130488 h 1189855"/>
                        <a:gd name="connsiteX5" fmla="*/ 2495 w 347882"/>
                        <a:gd name="connsiteY5" fmla="*/ 1183039 h 1189855"/>
                        <a:gd name="connsiteX6" fmla="*/ 76068 w 347882"/>
                        <a:gd name="connsiteY6" fmla="*/ 983343 h 1189855"/>
                        <a:gd name="connsiteX7" fmla="*/ 160151 w 347882"/>
                        <a:gd name="connsiteY7" fmla="*/ 941301 h 1189855"/>
                        <a:gd name="connsiteX8" fmla="*/ 107599 w 347882"/>
                        <a:gd name="connsiteY8" fmla="*/ 583950 h 1189855"/>
                        <a:gd name="connsiteX9" fmla="*/ 97089 w 347882"/>
                        <a:gd name="connsiteY9" fmla="*/ 100474 h 1189855"/>
                        <a:gd name="connsiteX10" fmla="*/ 244233 w 347882"/>
                        <a:gd name="connsiteY10" fmla="*/ 37412 h 1189855"/>
                        <a:gd name="connsiteX0" fmla="*/ 234051 w 337700"/>
                        <a:gd name="connsiteY0" fmla="*/ 37412 h 1138314"/>
                        <a:gd name="connsiteX1" fmla="*/ 244562 w 337700"/>
                        <a:gd name="connsiteY1" fmla="*/ 552419 h 1138314"/>
                        <a:gd name="connsiteX2" fmla="*/ 307624 w 337700"/>
                        <a:gd name="connsiteY2" fmla="*/ 878239 h 1138314"/>
                        <a:gd name="connsiteX3" fmla="*/ 328644 w 337700"/>
                        <a:gd name="connsiteY3" fmla="*/ 1004364 h 1138314"/>
                        <a:gd name="connsiteX4" fmla="*/ 160479 w 337700"/>
                        <a:gd name="connsiteY4" fmla="*/ 1130488 h 1138314"/>
                        <a:gd name="connsiteX5" fmla="*/ 2823 w 337700"/>
                        <a:gd name="connsiteY5" fmla="*/ 1109467 h 1138314"/>
                        <a:gd name="connsiteX6" fmla="*/ 65886 w 337700"/>
                        <a:gd name="connsiteY6" fmla="*/ 983343 h 1138314"/>
                        <a:gd name="connsiteX7" fmla="*/ 149969 w 337700"/>
                        <a:gd name="connsiteY7" fmla="*/ 941301 h 1138314"/>
                        <a:gd name="connsiteX8" fmla="*/ 97417 w 337700"/>
                        <a:gd name="connsiteY8" fmla="*/ 583950 h 1138314"/>
                        <a:gd name="connsiteX9" fmla="*/ 86907 w 337700"/>
                        <a:gd name="connsiteY9" fmla="*/ 100474 h 1138314"/>
                        <a:gd name="connsiteX10" fmla="*/ 234051 w 337700"/>
                        <a:gd name="connsiteY10" fmla="*/ 37412 h 1138314"/>
                        <a:gd name="connsiteX0" fmla="*/ 234051 w 338454"/>
                        <a:gd name="connsiteY0" fmla="*/ 37412 h 1119091"/>
                        <a:gd name="connsiteX1" fmla="*/ 244562 w 338454"/>
                        <a:gd name="connsiteY1" fmla="*/ 552419 h 1119091"/>
                        <a:gd name="connsiteX2" fmla="*/ 307624 w 338454"/>
                        <a:gd name="connsiteY2" fmla="*/ 878239 h 1119091"/>
                        <a:gd name="connsiteX3" fmla="*/ 328644 w 338454"/>
                        <a:gd name="connsiteY3" fmla="*/ 1004364 h 1119091"/>
                        <a:gd name="connsiteX4" fmla="*/ 149969 w 338454"/>
                        <a:gd name="connsiteY4" fmla="*/ 1088446 h 1119091"/>
                        <a:gd name="connsiteX5" fmla="*/ 2823 w 338454"/>
                        <a:gd name="connsiteY5" fmla="*/ 1109467 h 1119091"/>
                        <a:gd name="connsiteX6" fmla="*/ 65886 w 338454"/>
                        <a:gd name="connsiteY6" fmla="*/ 983343 h 1119091"/>
                        <a:gd name="connsiteX7" fmla="*/ 149969 w 338454"/>
                        <a:gd name="connsiteY7" fmla="*/ 941301 h 1119091"/>
                        <a:gd name="connsiteX8" fmla="*/ 97417 w 338454"/>
                        <a:gd name="connsiteY8" fmla="*/ 583950 h 1119091"/>
                        <a:gd name="connsiteX9" fmla="*/ 86907 w 338454"/>
                        <a:gd name="connsiteY9" fmla="*/ 100474 h 1119091"/>
                        <a:gd name="connsiteX10" fmla="*/ 234051 w 338454"/>
                        <a:gd name="connsiteY10" fmla="*/ 37412 h 1119091"/>
                        <a:gd name="connsiteX0" fmla="*/ 337547 w 441950"/>
                        <a:gd name="connsiteY0" fmla="*/ 37412 h 1147223"/>
                        <a:gd name="connsiteX1" fmla="*/ 348058 w 441950"/>
                        <a:gd name="connsiteY1" fmla="*/ 552419 h 1147223"/>
                        <a:gd name="connsiteX2" fmla="*/ 411120 w 441950"/>
                        <a:gd name="connsiteY2" fmla="*/ 878239 h 1147223"/>
                        <a:gd name="connsiteX3" fmla="*/ 432140 w 441950"/>
                        <a:gd name="connsiteY3" fmla="*/ 1004364 h 1147223"/>
                        <a:gd name="connsiteX4" fmla="*/ 253465 w 441950"/>
                        <a:gd name="connsiteY4" fmla="*/ 1088446 h 1147223"/>
                        <a:gd name="connsiteX5" fmla="*/ 1216 w 441950"/>
                        <a:gd name="connsiteY5" fmla="*/ 1140998 h 1147223"/>
                        <a:gd name="connsiteX6" fmla="*/ 169382 w 441950"/>
                        <a:gd name="connsiteY6" fmla="*/ 983343 h 1147223"/>
                        <a:gd name="connsiteX7" fmla="*/ 253465 w 441950"/>
                        <a:gd name="connsiteY7" fmla="*/ 941301 h 1147223"/>
                        <a:gd name="connsiteX8" fmla="*/ 200913 w 441950"/>
                        <a:gd name="connsiteY8" fmla="*/ 583950 h 1147223"/>
                        <a:gd name="connsiteX9" fmla="*/ 190403 w 441950"/>
                        <a:gd name="connsiteY9" fmla="*/ 100474 h 1147223"/>
                        <a:gd name="connsiteX10" fmla="*/ 337547 w 441950"/>
                        <a:gd name="connsiteY10" fmla="*/ 37412 h 1147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41950" h="1147223">
                          <a:moveTo>
                            <a:pt x="337547" y="37412"/>
                          </a:moveTo>
                          <a:cubicBezTo>
                            <a:pt x="363823" y="112736"/>
                            <a:pt x="335796" y="412281"/>
                            <a:pt x="348058" y="552419"/>
                          </a:cubicBezTo>
                          <a:cubicBezTo>
                            <a:pt x="360320" y="692557"/>
                            <a:pt x="397106" y="802915"/>
                            <a:pt x="411120" y="878239"/>
                          </a:cubicBezTo>
                          <a:cubicBezTo>
                            <a:pt x="425134" y="953563"/>
                            <a:pt x="458416" y="969330"/>
                            <a:pt x="432140" y="1004364"/>
                          </a:cubicBezTo>
                          <a:cubicBezTo>
                            <a:pt x="405864" y="1039398"/>
                            <a:pt x="325286" y="1065674"/>
                            <a:pt x="253465" y="1088446"/>
                          </a:cubicBezTo>
                          <a:cubicBezTo>
                            <a:pt x="181644" y="1111218"/>
                            <a:pt x="16981" y="1165522"/>
                            <a:pt x="1216" y="1140998"/>
                          </a:cubicBezTo>
                          <a:cubicBezTo>
                            <a:pt x="-14549" y="1116474"/>
                            <a:pt x="127341" y="1016626"/>
                            <a:pt x="169382" y="983343"/>
                          </a:cubicBezTo>
                          <a:cubicBezTo>
                            <a:pt x="211424" y="950060"/>
                            <a:pt x="248210" y="1007867"/>
                            <a:pt x="253465" y="941301"/>
                          </a:cubicBezTo>
                          <a:cubicBezTo>
                            <a:pt x="258720" y="874735"/>
                            <a:pt x="211423" y="724088"/>
                            <a:pt x="200913" y="583950"/>
                          </a:cubicBezTo>
                          <a:cubicBezTo>
                            <a:pt x="190403" y="443812"/>
                            <a:pt x="167631" y="191564"/>
                            <a:pt x="190403" y="100474"/>
                          </a:cubicBezTo>
                          <a:cubicBezTo>
                            <a:pt x="213175" y="9384"/>
                            <a:pt x="311271" y="-37912"/>
                            <a:pt x="337547" y="3741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4" name="Forme libre 613"/>
                    <p:cNvSpPr/>
                    <p:nvPr/>
                  </p:nvSpPr>
                  <p:spPr>
                    <a:xfrm>
                      <a:off x="10250917" y="5742994"/>
                      <a:ext cx="2936506" cy="3013127"/>
                    </a:xfrm>
                    <a:custGeom>
                      <a:avLst/>
                      <a:gdLst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601026 w 2934323"/>
                        <a:gd name="connsiteY3" fmla="*/ 426598 h 3013127"/>
                        <a:gd name="connsiteX4" fmla="*/ 622047 w 2934323"/>
                        <a:gd name="connsiteY4" fmla="*/ 132308 h 3013127"/>
                        <a:gd name="connsiteX5" fmla="*/ 832254 w 2934323"/>
                        <a:gd name="connsiteY5" fmla="*/ 6184 h 3013127"/>
                        <a:gd name="connsiteX6" fmla="*/ 968888 w 2934323"/>
                        <a:gd name="connsiteY6" fmla="*/ 37715 h 3013127"/>
                        <a:gd name="connsiteX7" fmla="*/ 1147564 w 2934323"/>
                        <a:gd name="connsiteY7" fmla="*/ 195370 h 3013127"/>
                        <a:gd name="connsiteX8" fmla="*/ 1305219 w 2934323"/>
                        <a:gd name="connsiteY8" fmla="*/ 27204 h 3013127"/>
                        <a:gd name="connsiteX9" fmla="*/ 1504916 w 2934323"/>
                        <a:gd name="connsiteY9" fmla="*/ 16694 h 3013127"/>
                        <a:gd name="connsiteX10" fmla="*/ 1673082 w 2934323"/>
                        <a:gd name="connsiteY10" fmla="*/ 163839 h 3013127"/>
                        <a:gd name="connsiteX11" fmla="*/ 1704613 w 2934323"/>
                        <a:gd name="connsiteY11" fmla="*/ 289963 h 3013127"/>
                        <a:gd name="connsiteX12" fmla="*/ 1914819 w 2934323"/>
                        <a:gd name="connsiteY12" fmla="*/ 90266 h 3013127"/>
                        <a:gd name="connsiteX13" fmla="*/ 2082985 w 2934323"/>
                        <a:gd name="connsiteY13" fmla="*/ 153329 h 3013127"/>
                        <a:gd name="connsiteX14" fmla="*/ 2156557 w 2934323"/>
                        <a:gd name="connsiteY14" fmla="*/ 321494 h 3013127"/>
                        <a:gd name="connsiteX15" fmla="*/ 2114516 w 2934323"/>
                        <a:gd name="connsiteY15" fmla="*/ 426598 h 3013127"/>
                        <a:gd name="connsiteX16" fmla="*/ 2398295 w 2934323"/>
                        <a:gd name="connsiteY16" fmla="*/ 374046 h 3013127"/>
                        <a:gd name="connsiteX17" fmla="*/ 2482378 w 2934323"/>
                        <a:gd name="connsiteY17" fmla="*/ 521191 h 3013127"/>
                        <a:gd name="connsiteX18" fmla="*/ 2398295 w 2934323"/>
                        <a:gd name="connsiteY18" fmla="*/ 762929 h 3013127"/>
                        <a:gd name="connsiteX19" fmla="*/ 2576971 w 2934323"/>
                        <a:gd name="connsiteY19" fmla="*/ 762929 h 3013127"/>
                        <a:gd name="connsiteX20" fmla="*/ 2766157 w 2934323"/>
                        <a:gd name="connsiteY20" fmla="*/ 889053 h 3013127"/>
                        <a:gd name="connsiteX21" fmla="*/ 2692585 w 2934323"/>
                        <a:gd name="connsiteY21" fmla="*/ 1099260 h 3013127"/>
                        <a:gd name="connsiteX22" fmla="*/ 2566461 w 2934323"/>
                        <a:gd name="connsiteY22" fmla="*/ 1204363 h 3013127"/>
                        <a:gd name="connsiteX23" fmla="*/ 2860751 w 2934323"/>
                        <a:gd name="connsiteY23" fmla="*/ 1235894 h 3013127"/>
                        <a:gd name="connsiteX24" fmla="*/ 2934323 w 2934323"/>
                        <a:gd name="connsiteY24" fmla="*/ 1425080 h 3013127"/>
                        <a:gd name="connsiteX25" fmla="*/ 2787178 w 2934323"/>
                        <a:gd name="connsiteY25" fmla="*/ 1572225 h 3013127"/>
                        <a:gd name="connsiteX26" fmla="*/ 2661054 w 2934323"/>
                        <a:gd name="connsiteY26" fmla="*/ 1645798 h 3013127"/>
                        <a:gd name="connsiteX27" fmla="*/ 2797688 w 2934323"/>
                        <a:gd name="connsiteY27" fmla="*/ 1803453 h 3013127"/>
                        <a:gd name="connsiteX28" fmla="*/ 2829219 w 2934323"/>
                        <a:gd name="connsiteY28" fmla="*/ 1992639 h 3013127"/>
                        <a:gd name="connsiteX29" fmla="*/ 2545440 w 2934323"/>
                        <a:gd name="connsiteY29" fmla="*/ 2055701 h 3013127"/>
                        <a:gd name="connsiteX30" fmla="*/ 2713606 w 2934323"/>
                        <a:gd name="connsiteY30" fmla="*/ 2244887 h 3013127"/>
                        <a:gd name="connsiteX31" fmla="*/ 2682075 w 2934323"/>
                        <a:gd name="connsiteY31" fmla="*/ 2360501 h 3013127"/>
                        <a:gd name="connsiteX32" fmla="*/ 2534930 w 2934323"/>
                        <a:gd name="connsiteY32" fmla="*/ 2402542 h 3013127"/>
                        <a:gd name="connsiteX33" fmla="*/ 2387785 w 2934323"/>
                        <a:gd name="connsiteY33" fmla="*/ 2392032 h 3013127"/>
                        <a:gd name="connsiteX34" fmla="*/ 2461357 w 2934323"/>
                        <a:gd name="connsiteY34" fmla="*/ 2560198 h 3013127"/>
                        <a:gd name="connsiteX35" fmla="*/ 2356254 w 2934323"/>
                        <a:gd name="connsiteY35" fmla="*/ 2728363 h 3013127"/>
                        <a:gd name="connsiteX36" fmla="*/ 2209109 w 2934323"/>
                        <a:gd name="connsiteY36" fmla="*/ 2749384 h 3013127"/>
                        <a:gd name="connsiteX37" fmla="*/ 2125026 w 2934323"/>
                        <a:gd name="connsiteY37" fmla="*/ 2654791 h 3013127"/>
                        <a:gd name="connsiteX38" fmla="*/ 2104006 w 2934323"/>
                        <a:gd name="connsiteY38" fmla="*/ 2843977 h 3013127"/>
                        <a:gd name="connsiteX39" fmla="*/ 1956861 w 2934323"/>
                        <a:gd name="connsiteY39" fmla="*/ 2886018 h 3013127"/>
                        <a:gd name="connsiteX40" fmla="*/ 1788695 w 2934323"/>
                        <a:gd name="connsiteY40" fmla="*/ 2728363 h 3013127"/>
                        <a:gd name="connsiteX41" fmla="*/ 1736144 w 2934323"/>
                        <a:gd name="connsiteY41" fmla="*/ 2907039 h 3013127"/>
                        <a:gd name="connsiteX42" fmla="*/ 1620530 w 2934323"/>
                        <a:gd name="connsiteY42" fmla="*/ 2970101 h 3013127"/>
                        <a:gd name="connsiteX43" fmla="*/ 1441854 w 2934323"/>
                        <a:gd name="connsiteY43" fmla="*/ 2907039 h 3013127"/>
                        <a:gd name="connsiteX44" fmla="*/ 1410323 w 2934323"/>
                        <a:gd name="connsiteY44" fmla="*/ 2791425 h 3013127"/>
                        <a:gd name="connsiteX45" fmla="*/ 1347261 w 2934323"/>
                        <a:gd name="connsiteY45" fmla="*/ 2980611 h 3013127"/>
                        <a:gd name="connsiteX46" fmla="*/ 1179095 w 2934323"/>
                        <a:gd name="connsiteY46" fmla="*/ 3012142 h 3013127"/>
                        <a:gd name="connsiteX47" fmla="*/ 1095013 w 2934323"/>
                        <a:gd name="connsiteY47" fmla="*/ 2970101 h 3013127"/>
                        <a:gd name="connsiteX48" fmla="*/ 1073992 w 2934323"/>
                        <a:gd name="connsiteY48" fmla="*/ 2812446 h 3013127"/>
                        <a:gd name="connsiteX49" fmla="*/ 937357 w 2934323"/>
                        <a:gd name="connsiteY49" fmla="*/ 2970101 h 3013127"/>
                        <a:gd name="connsiteX50" fmla="*/ 800723 w 2934323"/>
                        <a:gd name="connsiteY50" fmla="*/ 2980611 h 3013127"/>
                        <a:gd name="connsiteX51" fmla="*/ 716640 w 2934323"/>
                        <a:gd name="connsiteY51" fmla="*/ 2854487 h 3013127"/>
                        <a:gd name="connsiteX52" fmla="*/ 706130 w 2934323"/>
                        <a:gd name="connsiteY52" fmla="*/ 2728363 h 3013127"/>
                        <a:gd name="connsiteX53" fmla="*/ 548475 w 2934323"/>
                        <a:gd name="connsiteY53" fmla="*/ 2833466 h 3013127"/>
                        <a:gd name="connsiteX54" fmla="*/ 422351 w 2934323"/>
                        <a:gd name="connsiteY54" fmla="*/ 2854487 h 3013127"/>
                        <a:gd name="connsiteX55" fmla="*/ 369799 w 2934323"/>
                        <a:gd name="connsiteY55" fmla="*/ 2696832 h 3013127"/>
                        <a:gd name="connsiteX56" fmla="*/ 390819 w 2934323"/>
                        <a:gd name="connsiteY56" fmla="*/ 2612749 h 3013127"/>
                        <a:gd name="connsiteX57" fmla="*/ 191123 w 2934323"/>
                        <a:gd name="connsiteY57" fmla="*/ 2633770 h 3013127"/>
                        <a:gd name="connsiteX58" fmla="*/ 138571 w 2934323"/>
                        <a:gd name="connsiteY58" fmla="*/ 2528666 h 3013127"/>
                        <a:gd name="connsiteX59" fmla="*/ 180613 w 2934323"/>
                        <a:gd name="connsiteY59" fmla="*/ 2349991 h 3013127"/>
                        <a:gd name="connsiteX60" fmla="*/ 96530 w 2934323"/>
                        <a:gd name="connsiteY60" fmla="*/ 2339480 h 3013127"/>
                        <a:gd name="connsiteX61" fmla="*/ 1937 w 2934323"/>
                        <a:gd name="connsiteY61" fmla="*/ 2265908 h 3013127"/>
                        <a:gd name="connsiteX62" fmla="*/ 33468 w 2934323"/>
                        <a:gd name="connsiteY62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74046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545440 w 2934323"/>
                        <a:gd name="connsiteY30" fmla="*/ 2055701 h 3013127"/>
                        <a:gd name="connsiteX31" fmla="*/ 2713606 w 2934323"/>
                        <a:gd name="connsiteY31" fmla="*/ 2244887 h 3013127"/>
                        <a:gd name="connsiteX32" fmla="*/ 2682075 w 2934323"/>
                        <a:gd name="connsiteY32" fmla="*/ 2360501 h 3013127"/>
                        <a:gd name="connsiteX33" fmla="*/ 2534930 w 2934323"/>
                        <a:gd name="connsiteY33" fmla="*/ 2402542 h 3013127"/>
                        <a:gd name="connsiteX34" fmla="*/ 2387785 w 2934323"/>
                        <a:gd name="connsiteY34" fmla="*/ 2392032 h 3013127"/>
                        <a:gd name="connsiteX35" fmla="*/ 2461357 w 2934323"/>
                        <a:gd name="connsiteY35" fmla="*/ 2560198 h 3013127"/>
                        <a:gd name="connsiteX36" fmla="*/ 2356254 w 2934323"/>
                        <a:gd name="connsiteY36" fmla="*/ 2728363 h 3013127"/>
                        <a:gd name="connsiteX37" fmla="*/ 2209109 w 2934323"/>
                        <a:gd name="connsiteY37" fmla="*/ 2749384 h 3013127"/>
                        <a:gd name="connsiteX38" fmla="*/ 2125026 w 2934323"/>
                        <a:gd name="connsiteY38" fmla="*/ 2654791 h 3013127"/>
                        <a:gd name="connsiteX39" fmla="*/ 2104006 w 2934323"/>
                        <a:gd name="connsiteY39" fmla="*/ 2843977 h 3013127"/>
                        <a:gd name="connsiteX40" fmla="*/ 1956861 w 2934323"/>
                        <a:gd name="connsiteY40" fmla="*/ 2886018 h 3013127"/>
                        <a:gd name="connsiteX41" fmla="*/ 1788695 w 2934323"/>
                        <a:gd name="connsiteY41" fmla="*/ 2728363 h 3013127"/>
                        <a:gd name="connsiteX42" fmla="*/ 1736144 w 2934323"/>
                        <a:gd name="connsiteY42" fmla="*/ 2907039 h 3013127"/>
                        <a:gd name="connsiteX43" fmla="*/ 1620530 w 2934323"/>
                        <a:gd name="connsiteY43" fmla="*/ 2970101 h 3013127"/>
                        <a:gd name="connsiteX44" fmla="*/ 1441854 w 2934323"/>
                        <a:gd name="connsiteY44" fmla="*/ 2907039 h 3013127"/>
                        <a:gd name="connsiteX45" fmla="*/ 1410323 w 2934323"/>
                        <a:gd name="connsiteY45" fmla="*/ 2791425 h 3013127"/>
                        <a:gd name="connsiteX46" fmla="*/ 1347261 w 2934323"/>
                        <a:gd name="connsiteY46" fmla="*/ 2980611 h 3013127"/>
                        <a:gd name="connsiteX47" fmla="*/ 1179095 w 2934323"/>
                        <a:gd name="connsiteY47" fmla="*/ 3012142 h 3013127"/>
                        <a:gd name="connsiteX48" fmla="*/ 1095013 w 2934323"/>
                        <a:gd name="connsiteY48" fmla="*/ 2970101 h 3013127"/>
                        <a:gd name="connsiteX49" fmla="*/ 1073992 w 2934323"/>
                        <a:gd name="connsiteY49" fmla="*/ 2812446 h 3013127"/>
                        <a:gd name="connsiteX50" fmla="*/ 937357 w 2934323"/>
                        <a:gd name="connsiteY50" fmla="*/ 2970101 h 3013127"/>
                        <a:gd name="connsiteX51" fmla="*/ 800723 w 2934323"/>
                        <a:gd name="connsiteY51" fmla="*/ 2980611 h 3013127"/>
                        <a:gd name="connsiteX52" fmla="*/ 716640 w 2934323"/>
                        <a:gd name="connsiteY52" fmla="*/ 2854487 h 3013127"/>
                        <a:gd name="connsiteX53" fmla="*/ 706130 w 2934323"/>
                        <a:gd name="connsiteY53" fmla="*/ 2728363 h 3013127"/>
                        <a:gd name="connsiteX54" fmla="*/ 548475 w 2934323"/>
                        <a:gd name="connsiteY54" fmla="*/ 2833466 h 3013127"/>
                        <a:gd name="connsiteX55" fmla="*/ 422351 w 2934323"/>
                        <a:gd name="connsiteY55" fmla="*/ 2854487 h 3013127"/>
                        <a:gd name="connsiteX56" fmla="*/ 369799 w 2934323"/>
                        <a:gd name="connsiteY56" fmla="*/ 2696832 h 3013127"/>
                        <a:gd name="connsiteX57" fmla="*/ 390819 w 2934323"/>
                        <a:gd name="connsiteY57" fmla="*/ 2612749 h 3013127"/>
                        <a:gd name="connsiteX58" fmla="*/ 191123 w 2934323"/>
                        <a:gd name="connsiteY58" fmla="*/ 2633770 h 3013127"/>
                        <a:gd name="connsiteX59" fmla="*/ 138571 w 2934323"/>
                        <a:gd name="connsiteY59" fmla="*/ 2528666 h 3013127"/>
                        <a:gd name="connsiteX60" fmla="*/ 180613 w 2934323"/>
                        <a:gd name="connsiteY60" fmla="*/ 2349991 h 3013127"/>
                        <a:gd name="connsiteX61" fmla="*/ 96530 w 2934323"/>
                        <a:gd name="connsiteY61" fmla="*/ 2339480 h 3013127"/>
                        <a:gd name="connsiteX62" fmla="*/ 1937 w 2934323"/>
                        <a:gd name="connsiteY62" fmla="*/ 2265908 h 3013127"/>
                        <a:gd name="connsiteX63" fmla="*/ 33468 w 2934323"/>
                        <a:gd name="connsiteY63" fmla="*/ 584253 h 3013127"/>
                        <a:gd name="connsiteX0" fmla="*/ 33468 w 2934323"/>
                        <a:gd name="connsiteY0" fmla="*/ 584253 h 3013127"/>
                        <a:gd name="connsiteX1" fmla="*/ 107040 w 2934323"/>
                        <a:gd name="connsiteY1" fmla="*/ 405577 h 3013127"/>
                        <a:gd name="connsiteX2" fmla="*/ 243675 w 2934323"/>
                        <a:gd name="connsiteY2" fmla="*/ 300474 h 3013127"/>
                        <a:gd name="connsiteX3" fmla="*/ 422351 w 2934323"/>
                        <a:gd name="connsiteY3" fmla="*/ 289963 h 3013127"/>
                        <a:gd name="connsiteX4" fmla="*/ 601026 w 2934323"/>
                        <a:gd name="connsiteY4" fmla="*/ 426598 h 3013127"/>
                        <a:gd name="connsiteX5" fmla="*/ 622047 w 2934323"/>
                        <a:gd name="connsiteY5" fmla="*/ 132308 h 3013127"/>
                        <a:gd name="connsiteX6" fmla="*/ 832254 w 2934323"/>
                        <a:gd name="connsiteY6" fmla="*/ 6184 h 3013127"/>
                        <a:gd name="connsiteX7" fmla="*/ 968888 w 2934323"/>
                        <a:gd name="connsiteY7" fmla="*/ 37715 h 3013127"/>
                        <a:gd name="connsiteX8" fmla="*/ 1147564 w 2934323"/>
                        <a:gd name="connsiteY8" fmla="*/ 195370 h 3013127"/>
                        <a:gd name="connsiteX9" fmla="*/ 1305219 w 2934323"/>
                        <a:gd name="connsiteY9" fmla="*/ 27204 h 3013127"/>
                        <a:gd name="connsiteX10" fmla="*/ 1504916 w 2934323"/>
                        <a:gd name="connsiteY10" fmla="*/ 16694 h 3013127"/>
                        <a:gd name="connsiteX11" fmla="*/ 1673082 w 2934323"/>
                        <a:gd name="connsiteY11" fmla="*/ 163839 h 3013127"/>
                        <a:gd name="connsiteX12" fmla="*/ 1704613 w 2934323"/>
                        <a:gd name="connsiteY12" fmla="*/ 289963 h 3013127"/>
                        <a:gd name="connsiteX13" fmla="*/ 1914819 w 2934323"/>
                        <a:gd name="connsiteY13" fmla="*/ 90266 h 3013127"/>
                        <a:gd name="connsiteX14" fmla="*/ 2082985 w 2934323"/>
                        <a:gd name="connsiteY14" fmla="*/ 153329 h 3013127"/>
                        <a:gd name="connsiteX15" fmla="*/ 2156557 w 2934323"/>
                        <a:gd name="connsiteY15" fmla="*/ 321494 h 3013127"/>
                        <a:gd name="connsiteX16" fmla="*/ 2114516 w 2934323"/>
                        <a:gd name="connsiteY16" fmla="*/ 426598 h 3013127"/>
                        <a:gd name="connsiteX17" fmla="*/ 2398295 w 2934323"/>
                        <a:gd name="connsiteY17" fmla="*/ 374046 h 3013127"/>
                        <a:gd name="connsiteX18" fmla="*/ 2482378 w 2934323"/>
                        <a:gd name="connsiteY18" fmla="*/ 521191 h 3013127"/>
                        <a:gd name="connsiteX19" fmla="*/ 2398295 w 2934323"/>
                        <a:gd name="connsiteY19" fmla="*/ 762929 h 3013127"/>
                        <a:gd name="connsiteX20" fmla="*/ 2576971 w 2934323"/>
                        <a:gd name="connsiteY20" fmla="*/ 762929 h 3013127"/>
                        <a:gd name="connsiteX21" fmla="*/ 2766157 w 2934323"/>
                        <a:gd name="connsiteY21" fmla="*/ 889053 h 3013127"/>
                        <a:gd name="connsiteX22" fmla="*/ 2692585 w 2934323"/>
                        <a:gd name="connsiteY22" fmla="*/ 1099260 h 3013127"/>
                        <a:gd name="connsiteX23" fmla="*/ 2566461 w 2934323"/>
                        <a:gd name="connsiteY23" fmla="*/ 1204363 h 3013127"/>
                        <a:gd name="connsiteX24" fmla="*/ 2860751 w 2934323"/>
                        <a:gd name="connsiteY24" fmla="*/ 1235894 h 3013127"/>
                        <a:gd name="connsiteX25" fmla="*/ 2934323 w 2934323"/>
                        <a:gd name="connsiteY25" fmla="*/ 1425080 h 3013127"/>
                        <a:gd name="connsiteX26" fmla="*/ 2787178 w 2934323"/>
                        <a:gd name="connsiteY26" fmla="*/ 1572225 h 3013127"/>
                        <a:gd name="connsiteX27" fmla="*/ 2661054 w 2934323"/>
                        <a:gd name="connsiteY27" fmla="*/ 1645798 h 3013127"/>
                        <a:gd name="connsiteX28" fmla="*/ 2797688 w 2934323"/>
                        <a:gd name="connsiteY28" fmla="*/ 1803453 h 3013127"/>
                        <a:gd name="connsiteX29" fmla="*/ 2829219 w 2934323"/>
                        <a:gd name="connsiteY29" fmla="*/ 1992639 h 3013127"/>
                        <a:gd name="connsiteX30" fmla="*/ 2713606 w 2934323"/>
                        <a:gd name="connsiteY30" fmla="*/ 2076722 h 3013127"/>
                        <a:gd name="connsiteX31" fmla="*/ 2545440 w 2934323"/>
                        <a:gd name="connsiteY31" fmla="*/ 2055701 h 3013127"/>
                        <a:gd name="connsiteX32" fmla="*/ 2713606 w 2934323"/>
                        <a:gd name="connsiteY32" fmla="*/ 2244887 h 3013127"/>
                        <a:gd name="connsiteX33" fmla="*/ 2682075 w 2934323"/>
                        <a:gd name="connsiteY33" fmla="*/ 2360501 h 3013127"/>
                        <a:gd name="connsiteX34" fmla="*/ 2534930 w 2934323"/>
                        <a:gd name="connsiteY34" fmla="*/ 2402542 h 3013127"/>
                        <a:gd name="connsiteX35" fmla="*/ 2387785 w 2934323"/>
                        <a:gd name="connsiteY35" fmla="*/ 2392032 h 3013127"/>
                        <a:gd name="connsiteX36" fmla="*/ 2461357 w 2934323"/>
                        <a:gd name="connsiteY36" fmla="*/ 2560198 h 3013127"/>
                        <a:gd name="connsiteX37" fmla="*/ 2356254 w 2934323"/>
                        <a:gd name="connsiteY37" fmla="*/ 2728363 h 3013127"/>
                        <a:gd name="connsiteX38" fmla="*/ 2209109 w 2934323"/>
                        <a:gd name="connsiteY38" fmla="*/ 2749384 h 3013127"/>
                        <a:gd name="connsiteX39" fmla="*/ 2125026 w 2934323"/>
                        <a:gd name="connsiteY39" fmla="*/ 2654791 h 3013127"/>
                        <a:gd name="connsiteX40" fmla="*/ 2104006 w 2934323"/>
                        <a:gd name="connsiteY40" fmla="*/ 2843977 h 3013127"/>
                        <a:gd name="connsiteX41" fmla="*/ 1956861 w 2934323"/>
                        <a:gd name="connsiteY41" fmla="*/ 2886018 h 3013127"/>
                        <a:gd name="connsiteX42" fmla="*/ 1788695 w 2934323"/>
                        <a:gd name="connsiteY42" fmla="*/ 2728363 h 3013127"/>
                        <a:gd name="connsiteX43" fmla="*/ 1736144 w 2934323"/>
                        <a:gd name="connsiteY43" fmla="*/ 2907039 h 3013127"/>
                        <a:gd name="connsiteX44" fmla="*/ 1620530 w 2934323"/>
                        <a:gd name="connsiteY44" fmla="*/ 2970101 h 3013127"/>
                        <a:gd name="connsiteX45" fmla="*/ 1441854 w 2934323"/>
                        <a:gd name="connsiteY45" fmla="*/ 2907039 h 3013127"/>
                        <a:gd name="connsiteX46" fmla="*/ 1410323 w 2934323"/>
                        <a:gd name="connsiteY46" fmla="*/ 2791425 h 3013127"/>
                        <a:gd name="connsiteX47" fmla="*/ 1347261 w 2934323"/>
                        <a:gd name="connsiteY47" fmla="*/ 2980611 h 3013127"/>
                        <a:gd name="connsiteX48" fmla="*/ 1179095 w 2934323"/>
                        <a:gd name="connsiteY48" fmla="*/ 3012142 h 3013127"/>
                        <a:gd name="connsiteX49" fmla="*/ 1095013 w 2934323"/>
                        <a:gd name="connsiteY49" fmla="*/ 2970101 h 3013127"/>
                        <a:gd name="connsiteX50" fmla="*/ 1073992 w 2934323"/>
                        <a:gd name="connsiteY50" fmla="*/ 2812446 h 3013127"/>
                        <a:gd name="connsiteX51" fmla="*/ 937357 w 2934323"/>
                        <a:gd name="connsiteY51" fmla="*/ 2970101 h 3013127"/>
                        <a:gd name="connsiteX52" fmla="*/ 800723 w 2934323"/>
                        <a:gd name="connsiteY52" fmla="*/ 2980611 h 3013127"/>
                        <a:gd name="connsiteX53" fmla="*/ 716640 w 2934323"/>
                        <a:gd name="connsiteY53" fmla="*/ 2854487 h 3013127"/>
                        <a:gd name="connsiteX54" fmla="*/ 706130 w 2934323"/>
                        <a:gd name="connsiteY54" fmla="*/ 2728363 h 3013127"/>
                        <a:gd name="connsiteX55" fmla="*/ 548475 w 2934323"/>
                        <a:gd name="connsiteY55" fmla="*/ 2833466 h 3013127"/>
                        <a:gd name="connsiteX56" fmla="*/ 422351 w 2934323"/>
                        <a:gd name="connsiteY56" fmla="*/ 2854487 h 3013127"/>
                        <a:gd name="connsiteX57" fmla="*/ 369799 w 2934323"/>
                        <a:gd name="connsiteY57" fmla="*/ 2696832 h 3013127"/>
                        <a:gd name="connsiteX58" fmla="*/ 390819 w 2934323"/>
                        <a:gd name="connsiteY58" fmla="*/ 2612749 h 3013127"/>
                        <a:gd name="connsiteX59" fmla="*/ 191123 w 2934323"/>
                        <a:gd name="connsiteY59" fmla="*/ 2633770 h 3013127"/>
                        <a:gd name="connsiteX60" fmla="*/ 138571 w 2934323"/>
                        <a:gd name="connsiteY60" fmla="*/ 2528666 h 3013127"/>
                        <a:gd name="connsiteX61" fmla="*/ 180613 w 2934323"/>
                        <a:gd name="connsiteY61" fmla="*/ 2349991 h 3013127"/>
                        <a:gd name="connsiteX62" fmla="*/ 96530 w 2934323"/>
                        <a:gd name="connsiteY62" fmla="*/ 2339480 h 3013127"/>
                        <a:gd name="connsiteX63" fmla="*/ 1937 w 2934323"/>
                        <a:gd name="connsiteY63" fmla="*/ 2265908 h 3013127"/>
                        <a:gd name="connsiteX64" fmla="*/ 33468 w 2934323"/>
                        <a:gd name="connsiteY64" fmla="*/ 584253 h 3013127"/>
                        <a:gd name="connsiteX0" fmla="*/ 33370 w 2934225"/>
                        <a:gd name="connsiteY0" fmla="*/ 584253 h 3013127"/>
                        <a:gd name="connsiteX1" fmla="*/ 96432 w 2934225"/>
                        <a:gd name="connsiteY1" fmla="*/ 437109 h 3013127"/>
                        <a:gd name="connsiteX2" fmla="*/ 243577 w 2934225"/>
                        <a:gd name="connsiteY2" fmla="*/ 300474 h 3013127"/>
                        <a:gd name="connsiteX3" fmla="*/ 422253 w 2934225"/>
                        <a:gd name="connsiteY3" fmla="*/ 289963 h 3013127"/>
                        <a:gd name="connsiteX4" fmla="*/ 600928 w 2934225"/>
                        <a:gd name="connsiteY4" fmla="*/ 426598 h 3013127"/>
                        <a:gd name="connsiteX5" fmla="*/ 621949 w 2934225"/>
                        <a:gd name="connsiteY5" fmla="*/ 132308 h 3013127"/>
                        <a:gd name="connsiteX6" fmla="*/ 832156 w 2934225"/>
                        <a:gd name="connsiteY6" fmla="*/ 6184 h 3013127"/>
                        <a:gd name="connsiteX7" fmla="*/ 968790 w 2934225"/>
                        <a:gd name="connsiteY7" fmla="*/ 37715 h 3013127"/>
                        <a:gd name="connsiteX8" fmla="*/ 1147466 w 2934225"/>
                        <a:gd name="connsiteY8" fmla="*/ 195370 h 3013127"/>
                        <a:gd name="connsiteX9" fmla="*/ 1305121 w 2934225"/>
                        <a:gd name="connsiteY9" fmla="*/ 27204 h 3013127"/>
                        <a:gd name="connsiteX10" fmla="*/ 1504818 w 2934225"/>
                        <a:gd name="connsiteY10" fmla="*/ 16694 h 3013127"/>
                        <a:gd name="connsiteX11" fmla="*/ 1672984 w 2934225"/>
                        <a:gd name="connsiteY11" fmla="*/ 163839 h 3013127"/>
                        <a:gd name="connsiteX12" fmla="*/ 1704515 w 2934225"/>
                        <a:gd name="connsiteY12" fmla="*/ 289963 h 3013127"/>
                        <a:gd name="connsiteX13" fmla="*/ 1914721 w 2934225"/>
                        <a:gd name="connsiteY13" fmla="*/ 90266 h 3013127"/>
                        <a:gd name="connsiteX14" fmla="*/ 2082887 w 2934225"/>
                        <a:gd name="connsiteY14" fmla="*/ 153329 h 3013127"/>
                        <a:gd name="connsiteX15" fmla="*/ 2156459 w 2934225"/>
                        <a:gd name="connsiteY15" fmla="*/ 321494 h 3013127"/>
                        <a:gd name="connsiteX16" fmla="*/ 2114418 w 2934225"/>
                        <a:gd name="connsiteY16" fmla="*/ 426598 h 3013127"/>
                        <a:gd name="connsiteX17" fmla="*/ 2398197 w 2934225"/>
                        <a:gd name="connsiteY17" fmla="*/ 374046 h 3013127"/>
                        <a:gd name="connsiteX18" fmla="*/ 2482280 w 2934225"/>
                        <a:gd name="connsiteY18" fmla="*/ 521191 h 3013127"/>
                        <a:gd name="connsiteX19" fmla="*/ 2398197 w 2934225"/>
                        <a:gd name="connsiteY19" fmla="*/ 762929 h 3013127"/>
                        <a:gd name="connsiteX20" fmla="*/ 2576873 w 2934225"/>
                        <a:gd name="connsiteY20" fmla="*/ 762929 h 3013127"/>
                        <a:gd name="connsiteX21" fmla="*/ 2766059 w 2934225"/>
                        <a:gd name="connsiteY21" fmla="*/ 889053 h 3013127"/>
                        <a:gd name="connsiteX22" fmla="*/ 2692487 w 2934225"/>
                        <a:gd name="connsiteY22" fmla="*/ 1099260 h 3013127"/>
                        <a:gd name="connsiteX23" fmla="*/ 2566363 w 2934225"/>
                        <a:gd name="connsiteY23" fmla="*/ 1204363 h 3013127"/>
                        <a:gd name="connsiteX24" fmla="*/ 2860653 w 2934225"/>
                        <a:gd name="connsiteY24" fmla="*/ 1235894 h 3013127"/>
                        <a:gd name="connsiteX25" fmla="*/ 2934225 w 2934225"/>
                        <a:gd name="connsiteY25" fmla="*/ 1425080 h 3013127"/>
                        <a:gd name="connsiteX26" fmla="*/ 2787080 w 2934225"/>
                        <a:gd name="connsiteY26" fmla="*/ 1572225 h 3013127"/>
                        <a:gd name="connsiteX27" fmla="*/ 2660956 w 2934225"/>
                        <a:gd name="connsiteY27" fmla="*/ 1645798 h 3013127"/>
                        <a:gd name="connsiteX28" fmla="*/ 2797590 w 2934225"/>
                        <a:gd name="connsiteY28" fmla="*/ 1803453 h 3013127"/>
                        <a:gd name="connsiteX29" fmla="*/ 2829121 w 2934225"/>
                        <a:gd name="connsiteY29" fmla="*/ 1992639 h 3013127"/>
                        <a:gd name="connsiteX30" fmla="*/ 2713508 w 2934225"/>
                        <a:gd name="connsiteY30" fmla="*/ 2076722 h 3013127"/>
                        <a:gd name="connsiteX31" fmla="*/ 2545342 w 2934225"/>
                        <a:gd name="connsiteY31" fmla="*/ 2055701 h 3013127"/>
                        <a:gd name="connsiteX32" fmla="*/ 2713508 w 2934225"/>
                        <a:gd name="connsiteY32" fmla="*/ 2244887 h 3013127"/>
                        <a:gd name="connsiteX33" fmla="*/ 2681977 w 2934225"/>
                        <a:gd name="connsiteY33" fmla="*/ 2360501 h 3013127"/>
                        <a:gd name="connsiteX34" fmla="*/ 2534832 w 2934225"/>
                        <a:gd name="connsiteY34" fmla="*/ 2402542 h 3013127"/>
                        <a:gd name="connsiteX35" fmla="*/ 2387687 w 2934225"/>
                        <a:gd name="connsiteY35" fmla="*/ 2392032 h 3013127"/>
                        <a:gd name="connsiteX36" fmla="*/ 2461259 w 2934225"/>
                        <a:gd name="connsiteY36" fmla="*/ 2560198 h 3013127"/>
                        <a:gd name="connsiteX37" fmla="*/ 2356156 w 2934225"/>
                        <a:gd name="connsiteY37" fmla="*/ 2728363 h 3013127"/>
                        <a:gd name="connsiteX38" fmla="*/ 2209011 w 2934225"/>
                        <a:gd name="connsiteY38" fmla="*/ 2749384 h 3013127"/>
                        <a:gd name="connsiteX39" fmla="*/ 2124928 w 2934225"/>
                        <a:gd name="connsiteY39" fmla="*/ 2654791 h 3013127"/>
                        <a:gd name="connsiteX40" fmla="*/ 2103908 w 2934225"/>
                        <a:gd name="connsiteY40" fmla="*/ 2843977 h 3013127"/>
                        <a:gd name="connsiteX41" fmla="*/ 1956763 w 2934225"/>
                        <a:gd name="connsiteY41" fmla="*/ 2886018 h 3013127"/>
                        <a:gd name="connsiteX42" fmla="*/ 1788597 w 2934225"/>
                        <a:gd name="connsiteY42" fmla="*/ 2728363 h 3013127"/>
                        <a:gd name="connsiteX43" fmla="*/ 1736046 w 2934225"/>
                        <a:gd name="connsiteY43" fmla="*/ 2907039 h 3013127"/>
                        <a:gd name="connsiteX44" fmla="*/ 1620432 w 2934225"/>
                        <a:gd name="connsiteY44" fmla="*/ 2970101 h 3013127"/>
                        <a:gd name="connsiteX45" fmla="*/ 1441756 w 2934225"/>
                        <a:gd name="connsiteY45" fmla="*/ 2907039 h 3013127"/>
                        <a:gd name="connsiteX46" fmla="*/ 1410225 w 2934225"/>
                        <a:gd name="connsiteY46" fmla="*/ 2791425 h 3013127"/>
                        <a:gd name="connsiteX47" fmla="*/ 1347163 w 2934225"/>
                        <a:gd name="connsiteY47" fmla="*/ 2980611 h 3013127"/>
                        <a:gd name="connsiteX48" fmla="*/ 1178997 w 2934225"/>
                        <a:gd name="connsiteY48" fmla="*/ 3012142 h 3013127"/>
                        <a:gd name="connsiteX49" fmla="*/ 1094915 w 2934225"/>
                        <a:gd name="connsiteY49" fmla="*/ 2970101 h 3013127"/>
                        <a:gd name="connsiteX50" fmla="*/ 1073894 w 2934225"/>
                        <a:gd name="connsiteY50" fmla="*/ 2812446 h 3013127"/>
                        <a:gd name="connsiteX51" fmla="*/ 937259 w 2934225"/>
                        <a:gd name="connsiteY51" fmla="*/ 2970101 h 3013127"/>
                        <a:gd name="connsiteX52" fmla="*/ 800625 w 2934225"/>
                        <a:gd name="connsiteY52" fmla="*/ 2980611 h 3013127"/>
                        <a:gd name="connsiteX53" fmla="*/ 716542 w 2934225"/>
                        <a:gd name="connsiteY53" fmla="*/ 2854487 h 3013127"/>
                        <a:gd name="connsiteX54" fmla="*/ 706032 w 2934225"/>
                        <a:gd name="connsiteY54" fmla="*/ 2728363 h 3013127"/>
                        <a:gd name="connsiteX55" fmla="*/ 548377 w 2934225"/>
                        <a:gd name="connsiteY55" fmla="*/ 2833466 h 3013127"/>
                        <a:gd name="connsiteX56" fmla="*/ 422253 w 2934225"/>
                        <a:gd name="connsiteY56" fmla="*/ 2854487 h 3013127"/>
                        <a:gd name="connsiteX57" fmla="*/ 369701 w 2934225"/>
                        <a:gd name="connsiteY57" fmla="*/ 2696832 h 3013127"/>
                        <a:gd name="connsiteX58" fmla="*/ 390721 w 2934225"/>
                        <a:gd name="connsiteY58" fmla="*/ 2612749 h 3013127"/>
                        <a:gd name="connsiteX59" fmla="*/ 191025 w 2934225"/>
                        <a:gd name="connsiteY59" fmla="*/ 2633770 h 3013127"/>
                        <a:gd name="connsiteX60" fmla="*/ 138473 w 2934225"/>
                        <a:gd name="connsiteY60" fmla="*/ 2528666 h 3013127"/>
                        <a:gd name="connsiteX61" fmla="*/ 180515 w 2934225"/>
                        <a:gd name="connsiteY61" fmla="*/ 2349991 h 3013127"/>
                        <a:gd name="connsiteX62" fmla="*/ 96432 w 2934225"/>
                        <a:gd name="connsiteY62" fmla="*/ 2339480 h 3013127"/>
                        <a:gd name="connsiteX63" fmla="*/ 1839 w 2934225"/>
                        <a:gd name="connsiteY63" fmla="*/ 2265908 h 3013127"/>
                        <a:gd name="connsiteX64" fmla="*/ 33370 w 2934225"/>
                        <a:gd name="connsiteY64" fmla="*/ 584253 h 3013127"/>
                        <a:gd name="connsiteX0" fmla="*/ 25141 w 2936506"/>
                        <a:gd name="connsiteY0" fmla="*/ 731398 h 3013127"/>
                        <a:gd name="connsiteX1" fmla="*/ 98713 w 2936506"/>
                        <a:gd name="connsiteY1" fmla="*/ 437109 h 3013127"/>
                        <a:gd name="connsiteX2" fmla="*/ 245858 w 2936506"/>
                        <a:gd name="connsiteY2" fmla="*/ 300474 h 3013127"/>
                        <a:gd name="connsiteX3" fmla="*/ 424534 w 2936506"/>
                        <a:gd name="connsiteY3" fmla="*/ 289963 h 3013127"/>
                        <a:gd name="connsiteX4" fmla="*/ 603209 w 2936506"/>
                        <a:gd name="connsiteY4" fmla="*/ 426598 h 3013127"/>
                        <a:gd name="connsiteX5" fmla="*/ 624230 w 2936506"/>
                        <a:gd name="connsiteY5" fmla="*/ 132308 h 3013127"/>
                        <a:gd name="connsiteX6" fmla="*/ 834437 w 2936506"/>
                        <a:gd name="connsiteY6" fmla="*/ 6184 h 3013127"/>
                        <a:gd name="connsiteX7" fmla="*/ 971071 w 2936506"/>
                        <a:gd name="connsiteY7" fmla="*/ 37715 h 3013127"/>
                        <a:gd name="connsiteX8" fmla="*/ 1149747 w 2936506"/>
                        <a:gd name="connsiteY8" fmla="*/ 195370 h 3013127"/>
                        <a:gd name="connsiteX9" fmla="*/ 1307402 w 2936506"/>
                        <a:gd name="connsiteY9" fmla="*/ 27204 h 3013127"/>
                        <a:gd name="connsiteX10" fmla="*/ 1507099 w 2936506"/>
                        <a:gd name="connsiteY10" fmla="*/ 16694 h 3013127"/>
                        <a:gd name="connsiteX11" fmla="*/ 1675265 w 2936506"/>
                        <a:gd name="connsiteY11" fmla="*/ 163839 h 3013127"/>
                        <a:gd name="connsiteX12" fmla="*/ 1706796 w 2936506"/>
                        <a:gd name="connsiteY12" fmla="*/ 289963 h 3013127"/>
                        <a:gd name="connsiteX13" fmla="*/ 1917002 w 2936506"/>
                        <a:gd name="connsiteY13" fmla="*/ 90266 h 3013127"/>
                        <a:gd name="connsiteX14" fmla="*/ 2085168 w 2936506"/>
                        <a:gd name="connsiteY14" fmla="*/ 153329 h 3013127"/>
                        <a:gd name="connsiteX15" fmla="*/ 2158740 w 2936506"/>
                        <a:gd name="connsiteY15" fmla="*/ 321494 h 3013127"/>
                        <a:gd name="connsiteX16" fmla="*/ 2116699 w 2936506"/>
                        <a:gd name="connsiteY16" fmla="*/ 426598 h 3013127"/>
                        <a:gd name="connsiteX17" fmla="*/ 2400478 w 2936506"/>
                        <a:gd name="connsiteY17" fmla="*/ 374046 h 3013127"/>
                        <a:gd name="connsiteX18" fmla="*/ 2484561 w 2936506"/>
                        <a:gd name="connsiteY18" fmla="*/ 521191 h 3013127"/>
                        <a:gd name="connsiteX19" fmla="*/ 2400478 w 2936506"/>
                        <a:gd name="connsiteY19" fmla="*/ 762929 h 3013127"/>
                        <a:gd name="connsiteX20" fmla="*/ 2579154 w 2936506"/>
                        <a:gd name="connsiteY20" fmla="*/ 762929 h 3013127"/>
                        <a:gd name="connsiteX21" fmla="*/ 2768340 w 2936506"/>
                        <a:gd name="connsiteY21" fmla="*/ 889053 h 3013127"/>
                        <a:gd name="connsiteX22" fmla="*/ 2694768 w 2936506"/>
                        <a:gd name="connsiteY22" fmla="*/ 1099260 h 3013127"/>
                        <a:gd name="connsiteX23" fmla="*/ 2568644 w 2936506"/>
                        <a:gd name="connsiteY23" fmla="*/ 1204363 h 3013127"/>
                        <a:gd name="connsiteX24" fmla="*/ 2862934 w 2936506"/>
                        <a:gd name="connsiteY24" fmla="*/ 1235894 h 3013127"/>
                        <a:gd name="connsiteX25" fmla="*/ 2936506 w 2936506"/>
                        <a:gd name="connsiteY25" fmla="*/ 1425080 h 3013127"/>
                        <a:gd name="connsiteX26" fmla="*/ 2789361 w 2936506"/>
                        <a:gd name="connsiteY26" fmla="*/ 1572225 h 3013127"/>
                        <a:gd name="connsiteX27" fmla="*/ 2663237 w 2936506"/>
                        <a:gd name="connsiteY27" fmla="*/ 1645798 h 3013127"/>
                        <a:gd name="connsiteX28" fmla="*/ 2799871 w 2936506"/>
                        <a:gd name="connsiteY28" fmla="*/ 1803453 h 3013127"/>
                        <a:gd name="connsiteX29" fmla="*/ 2831402 w 2936506"/>
                        <a:gd name="connsiteY29" fmla="*/ 1992639 h 3013127"/>
                        <a:gd name="connsiteX30" fmla="*/ 2715789 w 2936506"/>
                        <a:gd name="connsiteY30" fmla="*/ 2076722 h 3013127"/>
                        <a:gd name="connsiteX31" fmla="*/ 2547623 w 2936506"/>
                        <a:gd name="connsiteY31" fmla="*/ 2055701 h 3013127"/>
                        <a:gd name="connsiteX32" fmla="*/ 2715789 w 2936506"/>
                        <a:gd name="connsiteY32" fmla="*/ 2244887 h 3013127"/>
                        <a:gd name="connsiteX33" fmla="*/ 2684258 w 2936506"/>
                        <a:gd name="connsiteY33" fmla="*/ 2360501 h 3013127"/>
                        <a:gd name="connsiteX34" fmla="*/ 2537113 w 2936506"/>
                        <a:gd name="connsiteY34" fmla="*/ 2402542 h 3013127"/>
                        <a:gd name="connsiteX35" fmla="*/ 2389968 w 2936506"/>
                        <a:gd name="connsiteY35" fmla="*/ 2392032 h 3013127"/>
                        <a:gd name="connsiteX36" fmla="*/ 2463540 w 2936506"/>
                        <a:gd name="connsiteY36" fmla="*/ 2560198 h 3013127"/>
                        <a:gd name="connsiteX37" fmla="*/ 2358437 w 2936506"/>
                        <a:gd name="connsiteY37" fmla="*/ 2728363 h 3013127"/>
                        <a:gd name="connsiteX38" fmla="*/ 2211292 w 2936506"/>
                        <a:gd name="connsiteY38" fmla="*/ 2749384 h 3013127"/>
                        <a:gd name="connsiteX39" fmla="*/ 2127209 w 2936506"/>
                        <a:gd name="connsiteY39" fmla="*/ 2654791 h 3013127"/>
                        <a:gd name="connsiteX40" fmla="*/ 2106189 w 2936506"/>
                        <a:gd name="connsiteY40" fmla="*/ 2843977 h 3013127"/>
                        <a:gd name="connsiteX41" fmla="*/ 1959044 w 2936506"/>
                        <a:gd name="connsiteY41" fmla="*/ 2886018 h 3013127"/>
                        <a:gd name="connsiteX42" fmla="*/ 1790878 w 2936506"/>
                        <a:gd name="connsiteY42" fmla="*/ 2728363 h 3013127"/>
                        <a:gd name="connsiteX43" fmla="*/ 1738327 w 2936506"/>
                        <a:gd name="connsiteY43" fmla="*/ 2907039 h 3013127"/>
                        <a:gd name="connsiteX44" fmla="*/ 1622713 w 2936506"/>
                        <a:gd name="connsiteY44" fmla="*/ 2970101 h 3013127"/>
                        <a:gd name="connsiteX45" fmla="*/ 1444037 w 2936506"/>
                        <a:gd name="connsiteY45" fmla="*/ 2907039 h 3013127"/>
                        <a:gd name="connsiteX46" fmla="*/ 1412506 w 2936506"/>
                        <a:gd name="connsiteY46" fmla="*/ 2791425 h 3013127"/>
                        <a:gd name="connsiteX47" fmla="*/ 1349444 w 2936506"/>
                        <a:gd name="connsiteY47" fmla="*/ 2980611 h 3013127"/>
                        <a:gd name="connsiteX48" fmla="*/ 1181278 w 2936506"/>
                        <a:gd name="connsiteY48" fmla="*/ 3012142 h 3013127"/>
                        <a:gd name="connsiteX49" fmla="*/ 1097196 w 2936506"/>
                        <a:gd name="connsiteY49" fmla="*/ 2970101 h 3013127"/>
                        <a:gd name="connsiteX50" fmla="*/ 1076175 w 2936506"/>
                        <a:gd name="connsiteY50" fmla="*/ 2812446 h 3013127"/>
                        <a:gd name="connsiteX51" fmla="*/ 939540 w 2936506"/>
                        <a:gd name="connsiteY51" fmla="*/ 2970101 h 3013127"/>
                        <a:gd name="connsiteX52" fmla="*/ 802906 w 2936506"/>
                        <a:gd name="connsiteY52" fmla="*/ 2980611 h 3013127"/>
                        <a:gd name="connsiteX53" fmla="*/ 718823 w 2936506"/>
                        <a:gd name="connsiteY53" fmla="*/ 2854487 h 3013127"/>
                        <a:gd name="connsiteX54" fmla="*/ 708313 w 2936506"/>
                        <a:gd name="connsiteY54" fmla="*/ 2728363 h 3013127"/>
                        <a:gd name="connsiteX55" fmla="*/ 550658 w 2936506"/>
                        <a:gd name="connsiteY55" fmla="*/ 2833466 h 3013127"/>
                        <a:gd name="connsiteX56" fmla="*/ 424534 w 2936506"/>
                        <a:gd name="connsiteY56" fmla="*/ 2854487 h 3013127"/>
                        <a:gd name="connsiteX57" fmla="*/ 371982 w 2936506"/>
                        <a:gd name="connsiteY57" fmla="*/ 2696832 h 3013127"/>
                        <a:gd name="connsiteX58" fmla="*/ 393002 w 2936506"/>
                        <a:gd name="connsiteY58" fmla="*/ 2612749 h 3013127"/>
                        <a:gd name="connsiteX59" fmla="*/ 193306 w 2936506"/>
                        <a:gd name="connsiteY59" fmla="*/ 2633770 h 3013127"/>
                        <a:gd name="connsiteX60" fmla="*/ 140754 w 2936506"/>
                        <a:gd name="connsiteY60" fmla="*/ 2528666 h 3013127"/>
                        <a:gd name="connsiteX61" fmla="*/ 182796 w 2936506"/>
                        <a:gd name="connsiteY61" fmla="*/ 2349991 h 3013127"/>
                        <a:gd name="connsiteX62" fmla="*/ 98713 w 2936506"/>
                        <a:gd name="connsiteY62" fmla="*/ 2339480 h 3013127"/>
                        <a:gd name="connsiteX63" fmla="*/ 4120 w 2936506"/>
                        <a:gd name="connsiteY63" fmla="*/ 2265908 h 3013127"/>
                        <a:gd name="connsiteX64" fmla="*/ 25141 w 2936506"/>
                        <a:gd name="connsiteY64" fmla="*/ 731398 h 301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</a:cxnLst>
                      <a:rect l="l" t="t" r="r" b="b"/>
                      <a:pathLst>
                        <a:path w="2936506" h="3013127">
                          <a:moveTo>
                            <a:pt x="25141" y="731398"/>
                          </a:moveTo>
                          <a:cubicBezTo>
                            <a:pt x="40906" y="426598"/>
                            <a:pt x="61927" y="508930"/>
                            <a:pt x="98713" y="437109"/>
                          </a:cubicBezTo>
                          <a:cubicBezTo>
                            <a:pt x="135499" y="365288"/>
                            <a:pt x="191555" y="324998"/>
                            <a:pt x="245858" y="300474"/>
                          </a:cubicBezTo>
                          <a:cubicBezTo>
                            <a:pt x="300162" y="275950"/>
                            <a:pt x="364976" y="281204"/>
                            <a:pt x="424534" y="289963"/>
                          </a:cubicBezTo>
                          <a:cubicBezTo>
                            <a:pt x="484093" y="298722"/>
                            <a:pt x="569926" y="452874"/>
                            <a:pt x="603209" y="426598"/>
                          </a:cubicBezTo>
                          <a:cubicBezTo>
                            <a:pt x="636492" y="400322"/>
                            <a:pt x="585692" y="202377"/>
                            <a:pt x="624230" y="132308"/>
                          </a:cubicBezTo>
                          <a:cubicBezTo>
                            <a:pt x="662768" y="62239"/>
                            <a:pt x="776630" y="21949"/>
                            <a:pt x="834437" y="6184"/>
                          </a:cubicBezTo>
                          <a:cubicBezTo>
                            <a:pt x="892244" y="-9581"/>
                            <a:pt x="918519" y="6184"/>
                            <a:pt x="971071" y="37715"/>
                          </a:cubicBezTo>
                          <a:cubicBezTo>
                            <a:pt x="1023623" y="69246"/>
                            <a:pt x="1093692" y="197122"/>
                            <a:pt x="1149747" y="195370"/>
                          </a:cubicBezTo>
                          <a:cubicBezTo>
                            <a:pt x="1205802" y="193618"/>
                            <a:pt x="1247843" y="56983"/>
                            <a:pt x="1307402" y="27204"/>
                          </a:cubicBezTo>
                          <a:cubicBezTo>
                            <a:pt x="1366961" y="-2575"/>
                            <a:pt x="1445789" y="-6079"/>
                            <a:pt x="1507099" y="16694"/>
                          </a:cubicBezTo>
                          <a:cubicBezTo>
                            <a:pt x="1568410" y="39466"/>
                            <a:pt x="1641982" y="118294"/>
                            <a:pt x="1675265" y="163839"/>
                          </a:cubicBezTo>
                          <a:cubicBezTo>
                            <a:pt x="1708548" y="209384"/>
                            <a:pt x="1666507" y="302225"/>
                            <a:pt x="1706796" y="289963"/>
                          </a:cubicBezTo>
                          <a:cubicBezTo>
                            <a:pt x="1747086" y="277701"/>
                            <a:pt x="1853940" y="113038"/>
                            <a:pt x="1917002" y="90266"/>
                          </a:cubicBezTo>
                          <a:cubicBezTo>
                            <a:pt x="1980064" y="67494"/>
                            <a:pt x="2044878" y="114791"/>
                            <a:pt x="2085168" y="153329"/>
                          </a:cubicBezTo>
                          <a:cubicBezTo>
                            <a:pt x="2125458" y="191867"/>
                            <a:pt x="2153485" y="275949"/>
                            <a:pt x="2158740" y="321494"/>
                          </a:cubicBezTo>
                          <a:cubicBezTo>
                            <a:pt x="2163995" y="367039"/>
                            <a:pt x="2076409" y="417839"/>
                            <a:pt x="2116699" y="426598"/>
                          </a:cubicBezTo>
                          <a:cubicBezTo>
                            <a:pt x="2156989" y="435357"/>
                            <a:pt x="2339168" y="358281"/>
                            <a:pt x="2400478" y="374046"/>
                          </a:cubicBezTo>
                          <a:cubicBezTo>
                            <a:pt x="2461788" y="389811"/>
                            <a:pt x="2484561" y="456377"/>
                            <a:pt x="2484561" y="521191"/>
                          </a:cubicBezTo>
                          <a:cubicBezTo>
                            <a:pt x="2484561" y="586005"/>
                            <a:pt x="2384713" y="722639"/>
                            <a:pt x="2400478" y="762929"/>
                          </a:cubicBezTo>
                          <a:cubicBezTo>
                            <a:pt x="2416243" y="803219"/>
                            <a:pt x="2517844" y="741908"/>
                            <a:pt x="2579154" y="762929"/>
                          </a:cubicBezTo>
                          <a:cubicBezTo>
                            <a:pt x="2640464" y="783950"/>
                            <a:pt x="2749071" y="832998"/>
                            <a:pt x="2768340" y="889053"/>
                          </a:cubicBezTo>
                          <a:cubicBezTo>
                            <a:pt x="2787609" y="945108"/>
                            <a:pt x="2728051" y="1046708"/>
                            <a:pt x="2694768" y="1099260"/>
                          </a:cubicBezTo>
                          <a:cubicBezTo>
                            <a:pt x="2661485" y="1151812"/>
                            <a:pt x="2540616" y="1181591"/>
                            <a:pt x="2568644" y="1204363"/>
                          </a:cubicBezTo>
                          <a:cubicBezTo>
                            <a:pt x="2596672" y="1227135"/>
                            <a:pt x="2801624" y="1199108"/>
                            <a:pt x="2862934" y="1235894"/>
                          </a:cubicBezTo>
                          <a:cubicBezTo>
                            <a:pt x="2924244" y="1272680"/>
                            <a:pt x="2948768" y="1369025"/>
                            <a:pt x="2936506" y="1425080"/>
                          </a:cubicBezTo>
                          <a:cubicBezTo>
                            <a:pt x="2924244" y="1481135"/>
                            <a:pt x="2834906" y="1535439"/>
                            <a:pt x="2789361" y="1572225"/>
                          </a:cubicBezTo>
                          <a:cubicBezTo>
                            <a:pt x="2743816" y="1609011"/>
                            <a:pt x="2661485" y="1607260"/>
                            <a:pt x="2663237" y="1645798"/>
                          </a:cubicBezTo>
                          <a:cubicBezTo>
                            <a:pt x="2664989" y="1684336"/>
                            <a:pt x="2771844" y="1745646"/>
                            <a:pt x="2799871" y="1803453"/>
                          </a:cubicBezTo>
                          <a:cubicBezTo>
                            <a:pt x="2827898" y="1861260"/>
                            <a:pt x="2845416" y="1947094"/>
                            <a:pt x="2831402" y="1992639"/>
                          </a:cubicBezTo>
                          <a:cubicBezTo>
                            <a:pt x="2817388" y="2038184"/>
                            <a:pt x="2763085" y="2066212"/>
                            <a:pt x="2715789" y="2076722"/>
                          </a:cubicBezTo>
                          <a:cubicBezTo>
                            <a:pt x="2668493" y="2087232"/>
                            <a:pt x="2547623" y="2027674"/>
                            <a:pt x="2547623" y="2055701"/>
                          </a:cubicBezTo>
                          <a:cubicBezTo>
                            <a:pt x="2547623" y="2083728"/>
                            <a:pt x="2693017" y="2194087"/>
                            <a:pt x="2715789" y="2244887"/>
                          </a:cubicBezTo>
                          <a:cubicBezTo>
                            <a:pt x="2738561" y="2295687"/>
                            <a:pt x="2714037" y="2334225"/>
                            <a:pt x="2684258" y="2360501"/>
                          </a:cubicBezTo>
                          <a:cubicBezTo>
                            <a:pt x="2654479" y="2386777"/>
                            <a:pt x="2586161" y="2397287"/>
                            <a:pt x="2537113" y="2402542"/>
                          </a:cubicBezTo>
                          <a:cubicBezTo>
                            <a:pt x="2488065" y="2407797"/>
                            <a:pt x="2402230" y="2365756"/>
                            <a:pt x="2389968" y="2392032"/>
                          </a:cubicBezTo>
                          <a:cubicBezTo>
                            <a:pt x="2377706" y="2418308"/>
                            <a:pt x="2468795" y="2504143"/>
                            <a:pt x="2463540" y="2560198"/>
                          </a:cubicBezTo>
                          <a:cubicBezTo>
                            <a:pt x="2458285" y="2616253"/>
                            <a:pt x="2400478" y="2696832"/>
                            <a:pt x="2358437" y="2728363"/>
                          </a:cubicBezTo>
                          <a:cubicBezTo>
                            <a:pt x="2316396" y="2759894"/>
                            <a:pt x="2249830" y="2761646"/>
                            <a:pt x="2211292" y="2749384"/>
                          </a:cubicBezTo>
                          <a:cubicBezTo>
                            <a:pt x="2172754" y="2737122"/>
                            <a:pt x="2144726" y="2639026"/>
                            <a:pt x="2127209" y="2654791"/>
                          </a:cubicBezTo>
                          <a:cubicBezTo>
                            <a:pt x="2109692" y="2670556"/>
                            <a:pt x="2134216" y="2805439"/>
                            <a:pt x="2106189" y="2843977"/>
                          </a:cubicBezTo>
                          <a:cubicBezTo>
                            <a:pt x="2078162" y="2882515"/>
                            <a:pt x="2011596" y="2905287"/>
                            <a:pt x="1959044" y="2886018"/>
                          </a:cubicBezTo>
                          <a:cubicBezTo>
                            <a:pt x="1906492" y="2866749"/>
                            <a:pt x="1827664" y="2724860"/>
                            <a:pt x="1790878" y="2728363"/>
                          </a:cubicBezTo>
                          <a:cubicBezTo>
                            <a:pt x="1754092" y="2731866"/>
                            <a:pt x="1766355" y="2866749"/>
                            <a:pt x="1738327" y="2907039"/>
                          </a:cubicBezTo>
                          <a:cubicBezTo>
                            <a:pt x="1710299" y="2947329"/>
                            <a:pt x="1671761" y="2970101"/>
                            <a:pt x="1622713" y="2970101"/>
                          </a:cubicBezTo>
                          <a:cubicBezTo>
                            <a:pt x="1573665" y="2970101"/>
                            <a:pt x="1479071" y="2936818"/>
                            <a:pt x="1444037" y="2907039"/>
                          </a:cubicBezTo>
                          <a:cubicBezTo>
                            <a:pt x="1409003" y="2877260"/>
                            <a:pt x="1428271" y="2779163"/>
                            <a:pt x="1412506" y="2791425"/>
                          </a:cubicBezTo>
                          <a:cubicBezTo>
                            <a:pt x="1396741" y="2803687"/>
                            <a:pt x="1387982" y="2943825"/>
                            <a:pt x="1349444" y="2980611"/>
                          </a:cubicBezTo>
                          <a:cubicBezTo>
                            <a:pt x="1310906" y="3017397"/>
                            <a:pt x="1223319" y="3013894"/>
                            <a:pt x="1181278" y="3012142"/>
                          </a:cubicBezTo>
                          <a:cubicBezTo>
                            <a:pt x="1139237" y="3010390"/>
                            <a:pt x="1114713" y="3003384"/>
                            <a:pt x="1097196" y="2970101"/>
                          </a:cubicBezTo>
                          <a:cubicBezTo>
                            <a:pt x="1079679" y="2936818"/>
                            <a:pt x="1102451" y="2812446"/>
                            <a:pt x="1076175" y="2812446"/>
                          </a:cubicBezTo>
                          <a:cubicBezTo>
                            <a:pt x="1049899" y="2812446"/>
                            <a:pt x="985085" y="2942074"/>
                            <a:pt x="939540" y="2970101"/>
                          </a:cubicBezTo>
                          <a:cubicBezTo>
                            <a:pt x="893995" y="2998128"/>
                            <a:pt x="839692" y="2999880"/>
                            <a:pt x="802906" y="2980611"/>
                          </a:cubicBezTo>
                          <a:cubicBezTo>
                            <a:pt x="766120" y="2961342"/>
                            <a:pt x="734588" y="2896528"/>
                            <a:pt x="718823" y="2854487"/>
                          </a:cubicBezTo>
                          <a:cubicBezTo>
                            <a:pt x="703058" y="2812446"/>
                            <a:pt x="736341" y="2731867"/>
                            <a:pt x="708313" y="2728363"/>
                          </a:cubicBezTo>
                          <a:cubicBezTo>
                            <a:pt x="680286" y="2724860"/>
                            <a:pt x="597954" y="2812445"/>
                            <a:pt x="550658" y="2833466"/>
                          </a:cubicBezTo>
                          <a:cubicBezTo>
                            <a:pt x="503362" y="2854487"/>
                            <a:pt x="454313" y="2877259"/>
                            <a:pt x="424534" y="2854487"/>
                          </a:cubicBezTo>
                          <a:cubicBezTo>
                            <a:pt x="394755" y="2831715"/>
                            <a:pt x="377237" y="2737122"/>
                            <a:pt x="371982" y="2696832"/>
                          </a:cubicBezTo>
                          <a:cubicBezTo>
                            <a:pt x="366727" y="2656542"/>
                            <a:pt x="422781" y="2623259"/>
                            <a:pt x="393002" y="2612749"/>
                          </a:cubicBezTo>
                          <a:cubicBezTo>
                            <a:pt x="363223" y="2602239"/>
                            <a:pt x="235347" y="2647784"/>
                            <a:pt x="193306" y="2633770"/>
                          </a:cubicBezTo>
                          <a:cubicBezTo>
                            <a:pt x="151265" y="2619756"/>
                            <a:pt x="142506" y="2575962"/>
                            <a:pt x="140754" y="2528666"/>
                          </a:cubicBezTo>
                          <a:cubicBezTo>
                            <a:pt x="139002" y="2481370"/>
                            <a:pt x="189803" y="2381522"/>
                            <a:pt x="182796" y="2349991"/>
                          </a:cubicBezTo>
                          <a:cubicBezTo>
                            <a:pt x="175789" y="2318460"/>
                            <a:pt x="128492" y="2353494"/>
                            <a:pt x="98713" y="2339480"/>
                          </a:cubicBezTo>
                          <a:cubicBezTo>
                            <a:pt x="68934" y="2325466"/>
                            <a:pt x="16382" y="2533922"/>
                            <a:pt x="4120" y="2265908"/>
                          </a:cubicBezTo>
                          <a:cubicBezTo>
                            <a:pt x="-8142" y="1997894"/>
                            <a:pt x="9376" y="1036198"/>
                            <a:pt x="25141" y="73139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5" name="Forme libre 614"/>
                    <p:cNvSpPr/>
                    <p:nvPr/>
                  </p:nvSpPr>
                  <p:spPr>
                    <a:xfrm>
                      <a:off x="12880780" y="6232629"/>
                      <a:ext cx="312227" cy="350724"/>
                    </a:xfrm>
                    <a:custGeom>
                      <a:avLst/>
                      <a:gdLst>
                        <a:gd name="connsiteX0" fmla="*/ 0 w 310561"/>
                        <a:gd name="connsiteY0" fmla="*/ 259299 h 322361"/>
                        <a:gd name="connsiteX1" fmla="*/ 189186 w 310561"/>
                        <a:gd name="connsiteY1" fmla="*/ 154196 h 322361"/>
                        <a:gd name="connsiteX2" fmla="*/ 199696 w 310561"/>
                        <a:gd name="connsiteY2" fmla="*/ 28072 h 322361"/>
                        <a:gd name="connsiteX3" fmla="*/ 304800 w 310561"/>
                        <a:gd name="connsiteY3" fmla="*/ 7051 h 322361"/>
                        <a:gd name="connsiteX4" fmla="*/ 294290 w 310561"/>
                        <a:gd name="connsiteY4" fmla="*/ 122665 h 322361"/>
                        <a:gd name="connsiteX5" fmla="*/ 273269 w 310561"/>
                        <a:gd name="connsiteY5" fmla="*/ 164706 h 322361"/>
                        <a:gd name="connsiteX6" fmla="*/ 210207 w 310561"/>
                        <a:gd name="connsiteY6" fmla="*/ 269810 h 322361"/>
                        <a:gd name="connsiteX7" fmla="*/ 147145 w 310561"/>
                        <a:gd name="connsiteY7" fmla="*/ 322361 h 322361"/>
                        <a:gd name="connsiteX0" fmla="*/ 0 w 280873"/>
                        <a:gd name="connsiteY0" fmla="*/ 288987 h 322361"/>
                        <a:gd name="connsiteX1" fmla="*/ 159498 w 280873"/>
                        <a:gd name="connsiteY1" fmla="*/ 154196 h 322361"/>
                        <a:gd name="connsiteX2" fmla="*/ 170008 w 280873"/>
                        <a:gd name="connsiteY2" fmla="*/ 28072 h 322361"/>
                        <a:gd name="connsiteX3" fmla="*/ 275112 w 280873"/>
                        <a:gd name="connsiteY3" fmla="*/ 7051 h 322361"/>
                        <a:gd name="connsiteX4" fmla="*/ 264602 w 280873"/>
                        <a:gd name="connsiteY4" fmla="*/ 122665 h 322361"/>
                        <a:gd name="connsiteX5" fmla="*/ 243581 w 280873"/>
                        <a:gd name="connsiteY5" fmla="*/ 164706 h 322361"/>
                        <a:gd name="connsiteX6" fmla="*/ 180519 w 280873"/>
                        <a:gd name="connsiteY6" fmla="*/ 269810 h 322361"/>
                        <a:gd name="connsiteX7" fmla="*/ 117457 w 280873"/>
                        <a:gd name="connsiteY7" fmla="*/ 322361 h 322361"/>
                        <a:gd name="connsiteX0" fmla="*/ 0 w 280873"/>
                        <a:gd name="connsiteY0" fmla="*/ 288987 h 352049"/>
                        <a:gd name="connsiteX1" fmla="*/ 159498 w 280873"/>
                        <a:gd name="connsiteY1" fmla="*/ 154196 h 352049"/>
                        <a:gd name="connsiteX2" fmla="*/ 170008 w 280873"/>
                        <a:gd name="connsiteY2" fmla="*/ 28072 h 352049"/>
                        <a:gd name="connsiteX3" fmla="*/ 275112 w 280873"/>
                        <a:gd name="connsiteY3" fmla="*/ 7051 h 352049"/>
                        <a:gd name="connsiteX4" fmla="*/ 264602 w 280873"/>
                        <a:gd name="connsiteY4" fmla="*/ 122665 h 352049"/>
                        <a:gd name="connsiteX5" fmla="*/ 243581 w 280873"/>
                        <a:gd name="connsiteY5" fmla="*/ 164706 h 352049"/>
                        <a:gd name="connsiteX6" fmla="*/ 180519 w 280873"/>
                        <a:gd name="connsiteY6" fmla="*/ 269810 h 352049"/>
                        <a:gd name="connsiteX7" fmla="*/ 87769 w 280873"/>
                        <a:gd name="connsiteY7" fmla="*/ 352049 h 352049"/>
                        <a:gd name="connsiteX0" fmla="*/ 0 w 280873"/>
                        <a:gd name="connsiteY0" fmla="*/ 288987 h 288987"/>
                        <a:gd name="connsiteX1" fmla="*/ 159498 w 280873"/>
                        <a:gd name="connsiteY1" fmla="*/ 154196 h 288987"/>
                        <a:gd name="connsiteX2" fmla="*/ 170008 w 280873"/>
                        <a:gd name="connsiteY2" fmla="*/ 28072 h 288987"/>
                        <a:gd name="connsiteX3" fmla="*/ 275112 w 280873"/>
                        <a:gd name="connsiteY3" fmla="*/ 7051 h 288987"/>
                        <a:gd name="connsiteX4" fmla="*/ 264602 w 280873"/>
                        <a:gd name="connsiteY4" fmla="*/ 122665 h 288987"/>
                        <a:gd name="connsiteX5" fmla="*/ 243581 w 280873"/>
                        <a:gd name="connsiteY5" fmla="*/ 164706 h 288987"/>
                        <a:gd name="connsiteX6" fmla="*/ 180519 w 280873"/>
                        <a:gd name="connsiteY6" fmla="*/ 269810 h 288987"/>
                        <a:gd name="connsiteX7" fmla="*/ 4642 w 280873"/>
                        <a:gd name="connsiteY7" fmla="*/ 280797 h 288987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180519 w 280873"/>
                        <a:gd name="connsiteY6" fmla="*/ 269810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873"/>
                        <a:gd name="connsiteY0" fmla="*/ 288987 h 347239"/>
                        <a:gd name="connsiteX1" fmla="*/ 159498 w 280873"/>
                        <a:gd name="connsiteY1" fmla="*/ 154196 h 347239"/>
                        <a:gd name="connsiteX2" fmla="*/ 170008 w 280873"/>
                        <a:gd name="connsiteY2" fmla="*/ 28072 h 347239"/>
                        <a:gd name="connsiteX3" fmla="*/ 275112 w 280873"/>
                        <a:gd name="connsiteY3" fmla="*/ 7051 h 347239"/>
                        <a:gd name="connsiteX4" fmla="*/ 264602 w 280873"/>
                        <a:gd name="connsiteY4" fmla="*/ 122665 h 347239"/>
                        <a:gd name="connsiteX5" fmla="*/ 243581 w 280873"/>
                        <a:gd name="connsiteY5" fmla="*/ 164706 h 347239"/>
                        <a:gd name="connsiteX6" fmla="*/ 233958 w 280873"/>
                        <a:gd name="connsiteY6" fmla="*/ 287623 h 347239"/>
                        <a:gd name="connsiteX7" fmla="*/ 96573 w 280873"/>
                        <a:gd name="connsiteY7" fmla="*/ 347204 h 347239"/>
                        <a:gd name="connsiteX8" fmla="*/ 4642 w 280873"/>
                        <a:gd name="connsiteY8" fmla="*/ 280797 h 347239"/>
                        <a:gd name="connsiteX0" fmla="*/ 0 w 280076"/>
                        <a:gd name="connsiteY0" fmla="*/ 288987 h 347239"/>
                        <a:gd name="connsiteX1" fmla="*/ 159498 w 280076"/>
                        <a:gd name="connsiteY1" fmla="*/ 154196 h 347239"/>
                        <a:gd name="connsiteX2" fmla="*/ 170008 w 280076"/>
                        <a:gd name="connsiteY2" fmla="*/ 28072 h 347239"/>
                        <a:gd name="connsiteX3" fmla="*/ 275112 w 280076"/>
                        <a:gd name="connsiteY3" fmla="*/ 7051 h 347239"/>
                        <a:gd name="connsiteX4" fmla="*/ 264602 w 280076"/>
                        <a:gd name="connsiteY4" fmla="*/ 122665 h 347239"/>
                        <a:gd name="connsiteX5" fmla="*/ 279207 w 280076"/>
                        <a:gd name="connsiteY5" fmla="*/ 170644 h 347239"/>
                        <a:gd name="connsiteX6" fmla="*/ 233958 w 280076"/>
                        <a:gd name="connsiteY6" fmla="*/ 287623 h 347239"/>
                        <a:gd name="connsiteX7" fmla="*/ 96573 w 280076"/>
                        <a:gd name="connsiteY7" fmla="*/ 347204 h 347239"/>
                        <a:gd name="connsiteX8" fmla="*/ 4642 w 280076"/>
                        <a:gd name="connsiteY8" fmla="*/ 280797 h 347239"/>
                        <a:gd name="connsiteX0" fmla="*/ 0 w 312120"/>
                        <a:gd name="connsiteY0" fmla="*/ 288550 h 346802"/>
                        <a:gd name="connsiteX1" fmla="*/ 159498 w 312120"/>
                        <a:gd name="connsiteY1" fmla="*/ 153759 h 346802"/>
                        <a:gd name="connsiteX2" fmla="*/ 170008 w 312120"/>
                        <a:gd name="connsiteY2" fmla="*/ 27635 h 346802"/>
                        <a:gd name="connsiteX3" fmla="*/ 275112 w 312120"/>
                        <a:gd name="connsiteY3" fmla="*/ 6614 h 346802"/>
                        <a:gd name="connsiteX4" fmla="*/ 312104 w 312120"/>
                        <a:gd name="connsiteY4" fmla="*/ 116290 h 346802"/>
                        <a:gd name="connsiteX5" fmla="*/ 279207 w 312120"/>
                        <a:gd name="connsiteY5" fmla="*/ 170207 h 346802"/>
                        <a:gd name="connsiteX6" fmla="*/ 233958 w 312120"/>
                        <a:gd name="connsiteY6" fmla="*/ 287186 h 346802"/>
                        <a:gd name="connsiteX7" fmla="*/ 96573 w 312120"/>
                        <a:gd name="connsiteY7" fmla="*/ 346767 h 346802"/>
                        <a:gd name="connsiteX8" fmla="*/ 4642 w 312120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9498 w 312227"/>
                        <a:gd name="connsiteY1" fmla="*/ 153759 h 346802"/>
                        <a:gd name="connsiteX2" fmla="*/ 170008 w 312227"/>
                        <a:gd name="connsiteY2" fmla="*/ 27635 h 346802"/>
                        <a:gd name="connsiteX3" fmla="*/ 275112 w 312227"/>
                        <a:gd name="connsiteY3" fmla="*/ 6614 h 346802"/>
                        <a:gd name="connsiteX4" fmla="*/ 312104 w 312227"/>
                        <a:gd name="connsiteY4" fmla="*/ 116290 h 346802"/>
                        <a:gd name="connsiteX5" fmla="*/ 285145 w 312227"/>
                        <a:gd name="connsiteY5" fmla="*/ 188020 h 346802"/>
                        <a:gd name="connsiteX6" fmla="*/ 233958 w 312227"/>
                        <a:gd name="connsiteY6" fmla="*/ 287186 h 346802"/>
                        <a:gd name="connsiteX7" fmla="*/ 96573 w 312227"/>
                        <a:gd name="connsiteY7" fmla="*/ 346767 h 346802"/>
                        <a:gd name="connsiteX8" fmla="*/ 4642 w 312227"/>
                        <a:gd name="connsiteY8" fmla="*/ 280360 h 346802"/>
                        <a:gd name="connsiteX0" fmla="*/ 0 w 312227"/>
                        <a:gd name="connsiteY0" fmla="*/ 288550 h 346802"/>
                        <a:gd name="connsiteX1" fmla="*/ 150011 w 312227"/>
                        <a:gd name="connsiteY1" fmla="*/ 210200 h 346802"/>
                        <a:gd name="connsiteX2" fmla="*/ 159498 w 312227"/>
                        <a:gd name="connsiteY2" fmla="*/ 153759 h 346802"/>
                        <a:gd name="connsiteX3" fmla="*/ 170008 w 312227"/>
                        <a:gd name="connsiteY3" fmla="*/ 27635 h 346802"/>
                        <a:gd name="connsiteX4" fmla="*/ 275112 w 312227"/>
                        <a:gd name="connsiteY4" fmla="*/ 6614 h 346802"/>
                        <a:gd name="connsiteX5" fmla="*/ 312104 w 312227"/>
                        <a:gd name="connsiteY5" fmla="*/ 116290 h 346802"/>
                        <a:gd name="connsiteX6" fmla="*/ 285145 w 312227"/>
                        <a:gd name="connsiteY6" fmla="*/ 188020 h 346802"/>
                        <a:gd name="connsiteX7" fmla="*/ 233958 w 312227"/>
                        <a:gd name="connsiteY7" fmla="*/ 287186 h 346802"/>
                        <a:gd name="connsiteX8" fmla="*/ 96573 w 312227"/>
                        <a:gd name="connsiteY8" fmla="*/ 346767 h 346802"/>
                        <a:gd name="connsiteX9" fmla="*/ 4642 w 312227"/>
                        <a:gd name="connsiteY9" fmla="*/ 280360 h 346802"/>
                        <a:gd name="connsiteX0" fmla="*/ 0 w 312227"/>
                        <a:gd name="connsiteY0" fmla="*/ 288177 h 346429"/>
                        <a:gd name="connsiteX1" fmla="*/ 150011 w 312227"/>
                        <a:gd name="connsiteY1" fmla="*/ 209827 h 346429"/>
                        <a:gd name="connsiteX2" fmla="*/ 201061 w 312227"/>
                        <a:gd name="connsiteY2" fmla="*/ 141510 h 346429"/>
                        <a:gd name="connsiteX3" fmla="*/ 170008 w 312227"/>
                        <a:gd name="connsiteY3" fmla="*/ 27262 h 346429"/>
                        <a:gd name="connsiteX4" fmla="*/ 275112 w 312227"/>
                        <a:gd name="connsiteY4" fmla="*/ 6241 h 346429"/>
                        <a:gd name="connsiteX5" fmla="*/ 312104 w 312227"/>
                        <a:gd name="connsiteY5" fmla="*/ 115917 h 346429"/>
                        <a:gd name="connsiteX6" fmla="*/ 285145 w 312227"/>
                        <a:gd name="connsiteY6" fmla="*/ 187647 h 346429"/>
                        <a:gd name="connsiteX7" fmla="*/ 233958 w 312227"/>
                        <a:gd name="connsiteY7" fmla="*/ 286813 h 346429"/>
                        <a:gd name="connsiteX8" fmla="*/ 96573 w 312227"/>
                        <a:gd name="connsiteY8" fmla="*/ 346394 h 346429"/>
                        <a:gd name="connsiteX9" fmla="*/ 4642 w 312227"/>
                        <a:gd name="connsiteY9" fmla="*/ 279987 h 346429"/>
                        <a:gd name="connsiteX0" fmla="*/ 0 w 312227"/>
                        <a:gd name="connsiteY0" fmla="*/ 292472 h 350724"/>
                        <a:gd name="connsiteX1" fmla="*/ 150011 w 312227"/>
                        <a:gd name="connsiteY1" fmla="*/ 214122 h 350724"/>
                        <a:gd name="connsiteX2" fmla="*/ 201061 w 312227"/>
                        <a:gd name="connsiteY2" fmla="*/ 145805 h 350724"/>
                        <a:gd name="connsiteX3" fmla="*/ 199697 w 312227"/>
                        <a:gd name="connsiteY3" fmla="*/ 19682 h 350724"/>
                        <a:gd name="connsiteX4" fmla="*/ 275112 w 312227"/>
                        <a:gd name="connsiteY4" fmla="*/ 10536 h 350724"/>
                        <a:gd name="connsiteX5" fmla="*/ 312104 w 312227"/>
                        <a:gd name="connsiteY5" fmla="*/ 120212 h 350724"/>
                        <a:gd name="connsiteX6" fmla="*/ 285145 w 312227"/>
                        <a:gd name="connsiteY6" fmla="*/ 191942 h 350724"/>
                        <a:gd name="connsiteX7" fmla="*/ 233958 w 312227"/>
                        <a:gd name="connsiteY7" fmla="*/ 291108 h 350724"/>
                        <a:gd name="connsiteX8" fmla="*/ 96573 w 312227"/>
                        <a:gd name="connsiteY8" fmla="*/ 350689 h 350724"/>
                        <a:gd name="connsiteX9" fmla="*/ 4642 w 312227"/>
                        <a:gd name="connsiteY9" fmla="*/ 284282 h 350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12227" h="350724">
                          <a:moveTo>
                            <a:pt x="0" y="292472"/>
                          </a:moveTo>
                          <a:cubicBezTo>
                            <a:pt x="18075" y="277434"/>
                            <a:pt x="123428" y="236587"/>
                            <a:pt x="150011" y="214122"/>
                          </a:cubicBezTo>
                          <a:cubicBezTo>
                            <a:pt x="176594" y="191657"/>
                            <a:pt x="192780" y="178212"/>
                            <a:pt x="201061" y="145805"/>
                          </a:cubicBezTo>
                          <a:cubicBezTo>
                            <a:pt x="209342" y="113398"/>
                            <a:pt x="187355" y="42227"/>
                            <a:pt x="199697" y="19682"/>
                          </a:cubicBezTo>
                          <a:cubicBezTo>
                            <a:pt x="212039" y="-2863"/>
                            <a:pt x="256377" y="-6219"/>
                            <a:pt x="275112" y="10536"/>
                          </a:cubicBezTo>
                          <a:cubicBezTo>
                            <a:pt x="293847" y="27291"/>
                            <a:pt x="310432" y="89978"/>
                            <a:pt x="312104" y="120212"/>
                          </a:cubicBezTo>
                          <a:cubicBezTo>
                            <a:pt x="313776" y="150446"/>
                            <a:pt x="298169" y="163459"/>
                            <a:pt x="285145" y="191942"/>
                          </a:cubicBezTo>
                          <a:cubicBezTo>
                            <a:pt x="272121" y="220425"/>
                            <a:pt x="265387" y="264650"/>
                            <a:pt x="233958" y="291108"/>
                          </a:cubicBezTo>
                          <a:cubicBezTo>
                            <a:pt x="202529" y="317566"/>
                            <a:pt x="125886" y="348858"/>
                            <a:pt x="96573" y="350689"/>
                          </a:cubicBezTo>
                          <a:cubicBezTo>
                            <a:pt x="67260" y="352520"/>
                            <a:pt x="18974" y="282485"/>
                            <a:pt x="4642" y="284282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6" name="Forme libre 615"/>
                    <p:cNvSpPr/>
                    <p:nvPr/>
                  </p:nvSpPr>
                  <p:spPr>
                    <a:xfrm>
                      <a:off x="9261985" y="6334492"/>
                      <a:ext cx="1584435" cy="1899617"/>
                    </a:xfrm>
                    <a:custGeom>
                      <a:avLst/>
                      <a:gdLst>
                        <a:gd name="connsiteX0" fmla="*/ 1011836 w 1582767"/>
                        <a:gd name="connsiteY0" fmla="*/ 7402 h 1899617"/>
                        <a:gd name="connsiteX1" fmla="*/ 700551 w 1582767"/>
                        <a:gd name="connsiteY1" fmla="*/ 36585 h 1899617"/>
                        <a:gd name="connsiteX2" fmla="*/ 505998 w 1582767"/>
                        <a:gd name="connsiteY2" fmla="*/ 192228 h 1899617"/>
                        <a:gd name="connsiteX3" fmla="*/ 301717 w 1582767"/>
                        <a:gd name="connsiteY3" fmla="*/ 377053 h 1899617"/>
                        <a:gd name="connsiteX4" fmla="*/ 146074 w 1582767"/>
                        <a:gd name="connsiteY4" fmla="*/ 668883 h 1899617"/>
                        <a:gd name="connsiteX5" fmla="*/ 39070 w 1582767"/>
                        <a:gd name="connsiteY5" fmla="*/ 941257 h 1899617"/>
                        <a:gd name="connsiteX6" fmla="*/ 160 w 1582767"/>
                        <a:gd name="connsiteY6" fmla="*/ 1320636 h 1899617"/>
                        <a:gd name="connsiteX7" fmla="*/ 39070 w 1582767"/>
                        <a:gd name="connsiteY7" fmla="*/ 1670832 h 1899617"/>
                        <a:gd name="connsiteX8" fmla="*/ 262806 w 1582767"/>
                        <a:gd name="connsiteY8" fmla="*/ 1884840 h 1899617"/>
                        <a:gd name="connsiteX9" fmla="*/ 632457 w 1582767"/>
                        <a:gd name="connsiteY9" fmla="*/ 1865385 h 1899617"/>
                        <a:gd name="connsiteX10" fmla="*/ 904832 w 1582767"/>
                        <a:gd name="connsiteY10" fmla="*/ 1738925 h 1899617"/>
                        <a:gd name="connsiteX11" fmla="*/ 1216117 w 1582767"/>
                        <a:gd name="connsiteY11" fmla="*/ 1524917 h 1899617"/>
                        <a:gd name="connsiteX12" fmla="*/ 1430126 w 1582767"/>
                        <a:gd name="connsiteY12" fmla="*/ 1252543 h 1899617"/>
                        <a:gd name="connsiteX13" fmla="*/ 1566313 w 1582767"/>
                        <a:gd name="connsiteY13" fmla="*/ 863436 h 1899617"/>
                        <a:gd name="connsiteX14" fmla="*/ 1556585 w 1582767"/>
                        <a:gd name="connsiteY14" fmla="*/ 522968 h 1899617"/>
                        <a:gd name="connsiteX15" fmla="*/ 1352304 w 1582767"/>
                        <a:gd name="connsiteY15" fmla="*/ 250594 h 1899617"/>
                        <a:gd name="connsiteX16" fmla="*/ 1255028 w 1582767"/>
                        <a:gd name="connsiteY16" fmla="*/ 143589 h 1899617"/>
                        <a:gd name="connsiteX17" fmla="*/ 1011836 w 1582767"/>
                        <a:gd name="connsiteY17" fmla="*/ 7402 h 1899617"/>
                        <a:gd name="connsiteX0" fmla="*/ 1011836 w 1581076"/>
                        <a:gd name="connsiteY0" fmla="*/ 7402 h 1899617"/>
                        <a:gd name="connsiteX1" fmla="*/ 700551 w 1581076"/>
                        <a:gd name="connsiteY1" fmla="*/ 36585 h 1899617"/>
                        <a:gd name="connsiteX2" fmla="*/ 505998 w 1581076"/>
                        <a:gd name="connsiteY2" fmla="*/ 192228 h 1899617"/>
                        <a:gd name="connsiteX3" fmla="*/ 301717 w 1581076"/>
                        <a:gd name="connsiteY3" fmla="*/ 377053 h 1899617"/>
                        <a:gd name="connsiteX4" fmla="*/ 146074 w 1581076"/>
                        <a:gd name="connsiteY4" fmla="*/ 668883 h 1899617"/>
                        <a:gd name="connsiteX5" fmla="*/ 39070 w 1581076"/>
                        <a:gd name="connsiteY5" fmla="*/ 941257 h 1899617"/>
                        <a:gd name="connsiteX6" fmla="*/ 160 w 1581076"/>
                        <a:gd name="connsiteY6" fmla="*/ 1320636 h 1899617"/>
                        <a:gd name="connsiteX7" fmla="*/ 39070 w 1581076"/>
                        <a:gd name="connsiteY7" fmla="*/ 1670832 h 1899617"/>
                        <a:gd name="connsiteX8" fmla="*/ 262806 w 1581076"/>
                        <a:gd name="connsiteY8" fmla="*/ 1884840 h 1899617"/>
                        <a:gd name="connsiteX9" fmla="*/ 632457 w 1581076"/>
                        <a:gd name="connsiteY9" fmla="*/ 1865385 h 1899617"/>
                        <a:gd name="connsiteX10" fmla="*/ 904832 w 1581076"/>
                        <a:gd name="connsiteY10" fmla="*/ 1738925 h 1899617"/>
                        <a:gd name="connsiteX11" fmla="*/ 1216117 w 1581076"/>
                        <a:gd name="connsiteY11" fmla="*/ 1524917 h 1899617"/>
                        <a:gd name="connsiteX12" fmla="*/ 1430126 w 1581076"/>
                        <a:gd name="connsiteY12" fmla="*/ 1252543 h 1899617"/>
                        <a:gd name="connsiteX13" fmla="*/ 1566313 w 1581076"/>
                        <a:gd name="connsiteY13" fmla="*/ 863436 h 1899617"/>
                        <a:gd name="connsiteX14" fmla="*/ 1556585 w 1581076"/>
                        <a:gd name="connsiteY14" fmla="*/ 522968 h 1899617"/>
                        <a:gd name="connsiteX15" fmla="*/ 1381487 w 1581076"/>
                        <a:gd name="connsiteY15" fmla="*/ 250594 h 1899617"/>
                        <a:gd name="connsiteX16" fmla="*/ 1255028 w 1581076"/>
                        <a:gd name="connsiteY16" fmla="*/ 143589 h 1899617"/>
                        <a:gd name="connsiteX17" fmla="*/ 1011836 w 1581076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216117 w 1584435"/>
                        <a:gd name="connsiteY11" fmla="*/ 1524917 h 1899617"/>
                        <a:gd name="connsiteX12" fmla="*/ 1381488 w 1584435"/>
                        <a:gd name="connsiteY12" fmla="*/ 1203905 h 1899617"/>
                        <a:gd name="connsiteX13" fmla="*/ 1566313 w 1584435"/>
                        <a:gd name="connsiteY13" fmla="*/ 863436 h 1899617"/>
                        <a:gd name="connsiteX14" fmla="*/ 1556585 w 1584435"/>
                        <a:gd name="connsiteY14" fmla="*/ 522968 h 1899617"/>
                        <a:gd name="connsiteX15" fmla="*/ 1381487 w 1584435"/>
                        <a:gd name="connsiteY15" fmla="*/ 250594 h 1899617"/>
                        <a:gd name="connsiteX16" fmla="*/ 1255028 w 1584435"/>
                        <a:gd name="connsiteY16" fmla="*/ 143589 h 1899617"/>
                        <a:gd name="connsiteX17" fmla="*/ 1011836 w 1584435"/>
                        <a:gd name="connsiteY17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16117 w 1584435"/>
                        <a:gd name="connsiteY12" fmla="*/ 1524917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  <a:gd name="connsiteX0" fmla="*/ 1011836 w 1584435"/>
                        <a:gd name="connsiteY0" fmla="*/ 7402 h 1899617"/>
                        <a:gd name="connsiteX1" fmla="*/ 700551 w 1584435"/>
                        <a:gd name="connsiteY1" fmla="*/ 36585 h 1899617"/>
                        <a:gd name="connsiteX2" fmla="*/ 505998 w 1584435"/>
                        <a:gd name="connsiteY2" fmla="*/ 192228 h 1899617"/>
                        <a:gd name="connsiteX3" fmla="*/ 301717 w 1584435"/>
                        <a:gd name="connsiteY3" fmla="*/ 377053 h 1899617"/>
                        <a:gd name="connsiteX4" fmla="*/ 146074 w 1584435"/>
                        <a:gd name="connsiteY4" fmla="*/ 668883 h 1899617"/>
                        <a:gd name="connsiteX5" fmla="*/ 39070 w 1584435"/>
                        <a:gd name="connsiteY5" fmla="*/ 941257 h 1899617"/>
                        <a:gd name="connsiteX6" fmla="*/ 160 w 1584435"/>
                        <a:gd name="connsiteY6" fmla="*/ 1320636 h 1899617"/>
                        <a:gd name="connsiteX7" fmla="*/ 39070 w 1584435"/>
                        <a:gd name="connsiteY7" fmla="*/ 1670832 h 1899617"/>
                        <a:gd name="connsiteX8" fmla="*/ 262806 w 1584435"/>
                        <a:gd name="connsiteY8" fmla="*/ 1884840 h 1899617"/>
                        <a:gd name="connsiteX9" fmla="*/ 632457 w 1584435"/>
                        <a:gd name="connsiteY9" fmla="*/ 1865385 h 1899617"/>
                        <a:gd name="connsiteX10" fmla="*/ 904832 w 1584435"/>
                        <a:gd name="connsiteY10" fmla="*/ 1738925 h 1899617"/>
                        <a:gd name="connsiteX11" fmla="*/ 1138296 w 1584435"/>
                        <a:gd name="connsiteY11" fmla="*/ 1495734 h 1899617"/>
                        <a:gd name="connsiteX12" fmla="*/ 1225845 w 1584435"/>
                        <a:gd name="connsiteY12" fmla="*/ 1417913 h 1899617"/>
                        <a:gd name="connsiteX13" fmla="*/ 1381488 w 1584435"/>
                        <a:gd name="connsiteY13" fmla="*/ 1203905 h 1899617"/>
                        <a:gd name="connsiteX14" fmla="*/ 1566313 w 1584435"/>
                        <a:gd name="connsiteY14" fmla="*/ 863436 h 1899617"/>
                        <a:gd name="connsiteX15" fmla="*/ 1556585 w 1584435"/>
                        <a:gd name="connsiteY15" fmla="*/ 522968 h 1899617"/>
                        <a:gd name="connsiteX16" fmla="*/ 1381487 w 1584435"/>
                        <a:gd name="connsiteY16" fmla="*/ 250594 h 1899617"/>
                        <a:gd name="connsiteX17" fmla="*/ 1255028 w 1584435"/>
                        <a:gd name="connsiteY17" fmla="*/ 143589 h 1899617"/>
                        <a:gd name="connsiteX18" fmla="*/ 1011836 w 1584435"/>
                        <a:gd name="connsiteY18" fmla="*/ 7402 h 1899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584435" h="1899617">
                          <a:moveTo>
                            <a:pt x="1011836" y="7402"/>
                          </a:moveTo>
                          <a:cubicBezTo>
                            <a:pt x="919423" y="-10432"/>
                            <a:pt x="784857" y="5781"/>
                            <a:pt x="700551" y="36585"/>
                          </a:cubicBezTo>
                          <a:cubicBezTo>
                            <a:pt x="616245" y="67389"/>
                            <a:pt x="572470" y="135483"/>
                            <a:pt x="505998" y="192228"/>
                          </a:cubicBezTo>
                          <a:cubicBezTo>
                            <a:pt x="439526" y="248973"/>
                            <a:pt x="361704" y="297611"/>
                            <a:pt x="301717" y="377053"/>
                          </a:cubicBezTo>
                          <a:cubicBezTo>
                            <a:pt x="241730" y="456495"/>
                            <a:pt x="189848" y="574849"/>
                            <a:pt x="146074" y="668883"/>
                          </a:cubicBezTo>
                          <a:cubicBezTo>
                            <a:pt x="102300" y="762917"/>
                            <a:pt x="63389" y="832632"/>
                            <a:pt x="39070" y="941257"/>
                          </a:cubicBezTo>
                          <a:cubicBezTo>
                            <a:pt x="14751" y="1049882"/>
                            <a:pt x="160" y="1199040"/>
                            <a:pt x="160" y="1320636"/>
                          </a:cubicBezTo>
                          <a:cubicBezTo>
                            <a:pt x="160" y="1442232"/>
                            <a:pt x="-4704" y="1576798"/>
                            <a:pt x="39070" y="1670832"/>
                          </a:cubicBezTo>
                          <a:cubicBezTo>
                            <a:pt x="82844" y="1764866"/>
                            <a:pt x="163908" y="1852415"/>
                            <a:pt x="262806" y="1884840"/>
                          </a:cubicBezTo>
                          <a:cubicBezTo>
                            <a:pt x="361704" y="1917265"/>
                            <a:pt x="525453" y="1889704"/>
                            <a:pt x="632457" y="1865385"/>
                          </a:cubicBezTo>
                          <a:cubicBezTo>
                            <a:pt x="739461" y="1841066"/>
                            <a:pt x="820526" y="1800533"/>
                            <a:pt x="904832" y="1738925"/>
                          </a:cubicBezTo>
                          <a:cubicBezTo>
                            <a:pt x="989138" y="1677317"/>
                            <a:pt x="1086415" y="1531402"/>
                            <a:pt x="1138296" y="1495734"/>
                          </a:cubicBezTo>
                          <a:cubicBezTo>
                            <a:pt x="1190177" y="1460066"/>
                            <a:pt x="1185313" y="1466551"/>
                            <a:pt x="1225845" y="1417913"/>
                          </a:cubicBezTo>
                          <a:cubicBezTo>
                            <a:pt x="1266377" y="1369275"/>
                            <a:pt x="1324743" y="1296318"/>
                            <a:pt x="1381488" y="1203905"/>
                          </a:cubicBezTo>
                          <a:cubicBezTo>
                            <a:pt x="1438233" y="1111492"/>
                            <a:pt x="1537130" y="976926"/>
                            <a:pt x="1566313" y="863436"/>
                          </a:cubicBezTo>
                          <a:cubicBezTo>
                            <a:pt x="1595496" y="749947"/>
                            <a:pt x="1587389" y="625108"/>
                            <a:pt x="1556585" y="522968"/>
                          </a:cubicBezTo>
                          <a:cubicBezTo>
                            <a:pt x="1525781" y="420828"/>
                            <a:pt x="1431746" y="313824"/>
                            <a:pt x="1381487" y="250594"/>
                          </a:cubicBezTo>
                          <a:cubicBezTo>
                            <a:pt x="1331228" y="187364"/>
                            <a:pt x="1316636" y="184121"/>
                            <a:pt x="1255028" y="143589"/>
                          </a:cubicBezTo>
                          <a:cubicBezTo>
                            <a:pt x="1193420" y="103057"/>
                            <a:pt x="1104249" y="25236"/>
                            <a:pt x="1011836" y="740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7" name="Forme libre 616"/>
                    <p:cNvSpPr/>
                    <p:nvPr/>
                  </p:nvSpPr>
                  <p:spPr>
                    <a:xfrm>
                      <a:off x="10694121" y="6478063"/>
                      <a:ext cx="683066" cy="289699"/>
                    </a:xfrm>
                    <a:custGeom>
                      <a:avLst/>
                      <a:gdLst>
                        <a:gd name="connsiteX0" fmla="*/ 17445 w 683066"/>
                        <a:gd name="connsiteY0" fmla="*/ 165389 h 289699"/>
                        <a:gd name="connsiteX1" fmla="*/ 328730 w 683066"/>
                        <a:gd name="connsiteY1" fmla="*/ 19474 h 289699"/>
                        <a:gd name="connsiteX2" fmla="*/ 640015 w 683066"/>
                        <a:gd name="connsiteY2" fmla="*/ 19474 h 289699"/>
                        <a:gd name="connsiteX3" fmla="*/ 669198 w 683066"/>
                        <a:gd name="connsiteY3" fmla="*/ 184844 h 289699"/>
                        <a:gd name="connsiteX4" fmla="*/ 533011 w 683066"/>
                        <a:gd name="connsiteY4" fmla="*/ 282120 h 289699"/>
                        <a:gd name="connsiteX5" fmla="*/ 280092 w 683066"/>
                        <a:gd name="connsiteY5" fmla="*/ 282120 h 289699"/>
                        <a:gd name="connsiteX6" fmla="*/ 66083 w 683066"/>
                        <a:gd name="connsiteY6" fmla="*/ 272393 h 289699"/>
                        <a:gd name="connsiteX7" fmla="*/ 17445 w 683066"/>
                        <a:gd name="connsiteY7" fmla="*/ 165389 h 289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3066" h="289699">
                          <a:moveTo>
                            <a:pt x="17445" y="165389"/>
                          </a:moveTo>
                          <a:cubicBezTo>
                            <a:pt x="61219" y="123236"/>
                            <a:pt x="224968" y="43793"/>
                            <a:pt x="328730" y="19474"/>
                          </a:cubicBezTo>
                          <a:cubicBezTo>
                            <a:pt x="432492" y="-4845"/>
                            <a:pt x="583270" y="-8088"/>
                            <a:pt x="640015" y="19474"/>
                          </a:cubicBezTo>
                          <a:cubicBezTo>
                            <a:pt x="696760" y="47036"/>
                            <a:pt x="687032" y="141070"/>
                            <a:pt x="669198" y="184844"/>
                          </a:cubicBezTo>
                          <a:cubicBezTo>
                            <a:pt x="651364" y="228618"/>
                            <a:pt x="597862" y="265907"/>
                            <a:pt x="533011" y="282120"/>
                          </a:cubicBezTo>
                          <a:cubicBezTo>
                            <a:pt x="468160" y="298333"/>
                            <a:pt x="357913" y="283741"/>
                            <a:pt x="280092" y="282120"/>
                          </a:cubicBezTo>
                          <a:cubicBezTo>
                            <a:pt x="202271" y="280499"/>
                            <a:pt x="111479" y="293470"/>
                            <a:pt x="66083" y="272393"/>
                          </a:cubicBezTo>
                          <a:cubicBezTo>
                            <a:pt x="20687" y="251317"/>
                            <a:pt x="-26329" y="207542"/>
                            <a:pt x="17445" y="165389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8" name="Forme libre 617"/>
                    <p:cNvSpPr/>
                    <p:nvPr/>
                  </p:nvSpPr>
                  <p:spPr>
                    <a:xfrm>
                      <a:off x="9193172" y="6165267"/>
                      <a:ext cx="735081" cy="342727"/>
                    </a:xfrm>
                    <a:custGeom>
                      <a:avLst/>
                      <a:gdLst>
                        <a:gd name="connsiteX0" fmla="*/ 730453 w 735081"/>
                        <a:gd name="connsiteY0" fmla="*/ 234993 h 342727"/>
                        <a:gd name="connsiteX1" fmla="*/ 458079 w 735081"/>
                        <a:gd name="connsiteY1" fmla="*/ 11257 h 342727"/>
                        <a:gd name="connsiteX2" fmla="*/ 117611 w 735081"/>
                        <a:gd name="connsiteY2" fmla="*/ 50168 h 342727"/>
                        <a:gd name="connsiteX3" fmla="*/ 879 w 735081"/>
                        <a:gd name="connsiteY3" fmla="*/ 196082 h 342727"/>
                        <a:gd name="connsiteX4" fmla="*/ 166249 w 735081"/>
                        <a:gd name="connsiteY4" fmla="*/ 332270 h 342727"/>
                        <a:gd name="connsiteX5" fmla="*/ 399713 w 735081"/>
                        <a:gd name="connsiteY5" fmla="*/ 332270 h 342727"/>
                        <a:gd name="connsiteX6" fmla="*/ 613722 w 735081"/>
                        <a:gd name="connsiteY6" fmla="*/ 322542 h 342727"/>
                        <a:gd name="connsiteX7" fmla="*/ 730453 w 735081"/>
                        <a:gd name="connsiteY7" fmla="*/ 234993 h 342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5081" h="342727">
                          <a:moveTo>
                            <a:pt x="730453" y="234993"/>
                          </a:moveTo>
                          <a:cubicBezTo>
                            <a:pt x="704513" y="183112"/>
                            <a:pt x="560219" y="42061"/>
                            <a:pt x="458079" y="11257"/>
                          </a:cubicBezTo>
                          <a:cubicBezTo>
                            <a:pt x="355939" y="-19547"/>
                            <a:pt x="193811" y="19364"/>
                            <a:pt x="117611" y="50168"/>
                          </a:cubicBezTo>
                          <a:cubicBezTo>
                            <a:pt x="41411" y="80972"/>
                            <a:pt x="-7227" y="149065"/>
                            <a:pt x="879" y="196082"/>
                          </a:cubicBezTo>
                          <a:cubicBezTo>
                            <a:pt x="8985" y="243099"/>
                            <a:pt x="99777" y="309572"/>
                            <a:pt x="166249" y="332270"/>
                          </a:cubicBezTo>
                          <a:cubicBezTo>
                            <a:pt x="232721" y="354968"/>
                            <a:pt x="325134" y="333891"/>
                            <a:pt x="399713" y="332270"/>
                          </a:cubicBezTo>
                          <a:cubicBezTo>
                            <a:pt x="474292" y="330649"/>
                            <a:pt x="560220" y="335512"/>
                            <a:pt x="613722" y="322542"/>
                          </a:cubicBezTo>
                          <a:cubicBezTo>
                            <a:pt x="667224" y="309572"/>
                            <a:pt x="756393" y="286874"/>
                            <a:pt x="730453" y="23499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9" name="Ellipse 618"/>
                    <p:cNvSpPr/>
                    <p:nvPr/>
                  </p:nvSpPr>
                  <p:spPr>
                    <a:xfrm>
                      <a:off x="9560712" y="7745642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0" name="Ellipse 619"/>
                    <p:cNvSpPr/>
                    <p:nvPr/>
                  </p:nvSpPr>
                  <p:spPr>
                    <a:xfrm>
                      <a:off x="9743797" y="7889658"/>
                      <a:ext cx="45719" cy="7200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1" name="Ellipse 620"/>
                    <p:cNvSpPr/>
                    <p:nvPr/>
                  </p:nvSpPr>
                  <p:spPr>
                    <a:xfrm rot="2941951">
                      <a:off x="9567006" y="6758129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2" name="Ellipse 621"/>
                    <p:cNvSpPr/>
                    <p:nvPr/>
                  </p:nvSpPr>
                  <p:spPr>
                    <a:xfrm rot="1887608">
                      <a:off x="9769072" y="6892099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3" name="Ellipse 622"/>
                    <p:cNvSpPr/>
                    <p:nvPr/>
                  </p:nvSpPr>
                  <p:spPr>
                    <a:xfrm rot="20545657" flipH="1">
                      <a:off x="10088114" y="6983786"/>
                      <a:ext cx="447771" cy="32980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4" name="Ellipse 623"/>
                    <p:cNvSpPr/>
                    <p:nvPr/>
                  </p:nvSpPr>
                  <p:spPr>
                    <a:xfrm flipH="1">
                      <a:off x="10218511" y="7097570"/>
                      <a:ext cx="108000" cy="108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/>
                    <a:lstStyle>
                      <a:lvl1pPr marL="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indent="0">
                        <a:defRPr sz="11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09" name="Forme libre 608"/>
                  <p:cNvSpPr/>
                  <p:nvPr/>
                </p:nvSpPr>
                <p:spPr>
                  <a:xfrm>
                    <a:off x="9360520" y="7785803"/>
                    <a:ext cx="743316" cy="391887"/>
                  </a:xfrm>
                  <a:custGeom>
                    <a:avLst/>
                    <a:gdLst>
                      <a:gd name="connsiteX0" fmla="*/ 0 w 743316"/>
                      <a:gd name="connsiteY0" fmla="*/ 0 h 384094"/>
                      <a:gd name="connsiteX1" fmla="*/ 74141 w 743316"/>
                      <a:gd name="connsiteY1" fmla="*/ 259492 h 384094"/>
                      <a:gd name="connsiteX2" fmla="*/ 308919 w 743316"/>
                      <a:gd name="connsiteY2" fmla="*/ 345990 h 384094"/>
                      <a:gd name="connsiteX3" fmla="*/ 580768 w 743316"/>
                      <a:gd name="connsiteY3" fmla="*/ 383060 h 384094"/>
                      <a:gd name="connsiteX4" fmla="*/ 729049 w 743316"/>
                      <a:gd name="connsiteY4" fmla="*/ 308919 h 384094"/>
                      <a:gd name="connsiteX5" fmla="*/ 729049 w 743316"/>
                      <a:gd name="connsiteY5" fmla="*/ 333633 h 384094"/>
                      <a:gd name="connsiteX0" fmla="*/ 0 w 743316"/>
                      <a:gd name="connsiteY0" fmla="*/ 0 h 391887"/>
                      <a:gd name="connsiteX1" fmla="*/ 74141 w 743316"/>
                      <a:gd name="connsiteY1" fmla="*/ 259492 h 391887"/>
                      <a:gd name="connsiteX2" fmla="*/ 308919 w 743316"/>
                      <a:gd name="connsiteY2" fmla="*/ 376726 h 391887"/>
                      <a:gd name="connsiteX3" fmla="*/ 580768 w 743316"/>
                      <a:gd name="connsiteY3" fmla="*/ 383060 h 391887"/>
                      <a:gd name="connsiteX4" fmla="*/ 729049 w 743316"/>
                      <a:gd name="connsiteY4" fmla="*/ 308919 h 391887"/>
                      <a:gd name="connsiteX5" fmla="*/ 729049 w 743316"/>
                      <a:gd name="connsiteY5" fmla="*/ 333633 h 391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316" h="391887">
                        <a:moveTo>
                          <a:pt x="0" y="0"/>
                        </a:moveTo>
                        <a:cubicBezTo>
                          <a:pt x="11327" y="100913"/>
                          <a:pt x="22655" y="196704"/>
                          <a:pt x="74141" y="259492"/>
                        </a:cubicBezTo>
                        <a:cubicBezTo>
                          <a:pt x="125627" y="322280"/>
                          <a:pt x="224481" y="356131"/>
                          <a:pt x="308919" y="376726"/>
                        </a:cubicBezTo>
                        <a:cubicBezTo>
                          <a:pt x="393357" y="397321"/>
                          <a:pt x="510746" y="394361"/>
                          <a:pt x="580768" y="383060"/>
                        </a:cubicBezTo>
                        <a:cubicBezTo>
                          <a:pt x="650790" y="371759"/>
                          <a:pt x="704336" y="317157"/>
                          <a:pt x="729049" y="308919"/>
                        </a:cubicBezTo>
                        <a:cubicBezTo>
                          <a:pt x="753762" y="300681"/>
                          <a:pt x="741405" y="317157"/>
                          <a:pt x="729049" y="333633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585" name="ZoneTexte 600"/>
            <p:cNvSpPr txBox="1"/>
            <p:nvPr/>
          </p:nvSpPr>
          <p:spPr>
            <a:xfrm>
              <a:off x="563526" y="2138693"/>
              <a:ext cx="1888402" cy="307777"/>
            </a:xfrm>
            <a:prstGeom prst="rect">
              <a:avLst/>
            </a:prstGeom>
            <a:noFill/>
            <a:ln w="9525"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wrap="none" rtlCol="0" anchor="t">
              <a:sp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00" dirty="0">
                  <a:latin typeface="Arial" panose="020B0604020202020204" pitchFamily="34" charset="0"/>
                  <a:cs typeface="Arial" panose="020B0604020202020204" pitchFamily="34" charset="0"/>
                </a:rPr>
                <a:t>G1 (1 mL vaccinated)</a:t>
              </a:r>
            </a:p>
          </p:txBody>
        </p:sp>
        <p:sp>
          <p:nvSpPr>
            <p:cNvPr id="586" name="ZoneTexte 601"/>
            <p:cNvSpPr txBox="1"/>
            <p:nvPr/>
          </p:nvSpPr>
          <p:spPr>
            <a:xfrm>
              <a:off x="3134358" y="2132856"/>
              <a:ext cx="1218603" cy="307777"/>
            </a:xfrm>
            <a:prstGeom prst="rect">
              <a:avLst/>
            </a:prstGeom>
            <a:noFill/>
            <a:ln w="9525"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wrap="none" rtlCol="0" anchor="t">
              <a:sp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00">
                  <a:latin typeface="Arial" panose="020B0604020202020204" pitchFamily="34" charset="0"/>
                  <a:cs typeface="Arial" panose="020B0604020202020204" pitchFamily="34" charset="0"/>
                </a:rPr>
                <a:t>G2 (controls)</a:t>
              </a:r>
            </a:p>
          </p:txBody>
        </p:sp>
        <p:sp>
          <p:nvSpPr>
            <p:cNvPr id="587" name="ZoneTexte 602"/>
            <p:cNvSpPr txBox="1"/>
            <p:nvPr/>
          </p:nvSpPr>
          <p:spPr>
            <a:xfrm>
              <a:off x="5131870" y="2137655"/>
              <a:ext cx="1888402" cy="307777"/>
            </a:xfrm>
            <a:prstGeom prst="rect">
              <a:avLst/>
            </a:prstGeom>
            <a:noFill/>
            <a:ln w="9525"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wrap="none" rtlCol="0" anchor="t">
              <a:sp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00">
                  <a:latin typeface="Arial" panose="020B0604020202020204" pitchFamily="34" charset="0"/>
                  <a:cs typeface="Arial" panose="020B0604020202020204" pitchFamily="34" charset="0"/>
                </a:rPr>
                <a:t>G3 (2 mL vaccinated)</a:t>
              </a:r>
            </a:p>
          </p:txBody>
        </p:sp>
      </p:grpSp>
      <p:sp>
        <p:nvSpPr>
          <p:cNvPr id="568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Study</a:t>
            </a:r>
            <a:r>
              <a:rPr lang="fr-FR" sz="2400" dirty="0" smtClean="0"/>
              <a:t> design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717853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e 4"/>
          <p:cNvGrpSpPr/>
          <p:nvPr/>
        </p:nvGrpSpPr>
        <p:grpSpPr>
          <a:xfrm>
            <a:off x="1307666" y="2868879"/>
            <a:ext cx="1623071" cy="3332560"/>
            <a:chOff x="-1" y="1203055"/>
            <a:chExt cx="2706574" cy="5555503"/>
          </a:xfrm>
        </p:grpSpPr>
        <p:grpSp>
          <p:nvGrpSpPr>
            <p:cNvPr id="388" name="Groupe 387"/>
            <p:cNvGrpSpPr/>
            <p:nvPr/>
          </p:nvGrpSpPr>
          <p:grpSpPr>
            <a:xfrm>
              <a:off x="-1" y="1203055"/>
              <a:ext cx="1222683" cy="5552984"/>
              <a:chOff x="-1" y="1203055"/>
              <a:chExt cx="1222683" cy="5552984"/>
            </a:xfrm>
          </p:grpSpPr>
          <p:grpSp>
            <p:nvGrpSpPr>
              <p:cNvPr id="480" name="Groupe 479"/>
              <p:cNvGrpSpPr>
                <a:grpSpLocks noChangeAspect="1"/>
              </p:cNvGrpSpPr>
              <p:nvPr/>
            </p:nvGrpSpPr>
            <p:grpSpPr>
              <a:xfrm>
                <a:off x="4902" y="3466617"/>
                <a:ext cx="1217780" cy="995864"/>
                <a:chOff x="4903" y="3466616"/>
                <a:chExt cx="4871106" cy="3983454"/>
              </a:xfrm>
            </p:grpSpPr>
            <p:grpSp>
              <p:nvGrpSpPr>
                <p:cNvPr id="553" name="Groupe 552"/>
                <p:cNvGrpSpPr/>
                <p:nvPr/>
              </p:nvGrpSpPr>
              <p:grpSpPr>
                <a:xfrm>
                  <a:off x="4903" y="3466616"/>
                  <a:ext cx="4871106" cy="3983454"/>
                  <a:chOff x="4903" y="3466617"/>
                  <a:chExt cx="3999835" cy="3964889"/>
                </a:xfrm>
              </p:grpSpPr>
              <p:sp>
                <p:nvSpPr>
                  <p:cNvPr id="555" name="Forme libre 554"/>
                  <p:cNvSpPr/>
                  <p:nvPr/>
                </p:nvSpPr>
                <p:spPr>
                  <a:xfrm>
                    <a:off x="1421624" y="6241651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6" name="Forme libre 555"/>
                  <p:cNvSpPr/>
                  <p:nvPr/>
                </p:nvSpPr>
                <p:spPr>
                  <a:xfrm>
                    <a:off x="1097651" y="5884815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7" name="Forme libre 556"/>
                  <p:cNvSpPr/>
                  <p:nvPr/>
                </p:nvSpPr>
                <p:spPr>
                  <a:xfrm>
                    <a:off x="2972312" y="611733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8" name="Forme libre 557"/>
                  <p:cNvSpPr/>
                  <p:nvPr/>
                </p:nvSpPr>
                <p:spPr>
                  <a:xfrm>
                    <a:off x="2571752" y="581136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9" name="Forme libre 558"/>
                  <p:cNvSpPr/>
                  <p:nvPr/>
                </p:nvSpPr>
                <p:spPr>
                  <a:xfrm>
                    <a:off x="1062648" y="3466617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0" name="Forme libre 559"/>
                  <p:cNvSpPr/>
                  <p:nvPr/>
                </p:nvSpPr>
                <p:spPr>
                  <a:xfrm>
                    <a:off x="3692511" y="3956252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1" name="Forme libre 560"/>
                  <p:cNvSpPr/>
                  <p:nvPr/>
                </p:nvSpPr>
                <p:spPr>
                  <a:xfrm>
                    <a:off x="73716" y="4058115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2" name="Forme libre 561"/>
                  <p:cNvSpPr/>
                  <p:nvPr/>
                </p:nvSpPr>
                <p:spPr>
                  <a:xfrm>
                    <a:off x="1505852" y="4201686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3" name="Forme libre 562"/>
                  <p:cNvSpPr/>
                  <p:nvPr/>
                </p:nvSpPr>
                <p:spPr>
                  <a:xfrm>
                    <a:off x="4903" y="3888890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4" name="Ellipse 563"/>
                  <p:cNvSpPr/>
                  <p:nvPr/>
                </p:nvSpPr>
                <p:spPr>
                  <a:xfrm>
                    <a:off x="372443" y="546926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5" name="Ellipse 564"/>
                  <p:cNvSpPr/>
                  <p:nvPr/>
                </p:nvSpPr>
                <p:spPr>
                  <a:xfrm>
                    <a:off x="555528" y="561328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6" name="Ellipse 565"/>
                  <p:cNvSpPr/>
                  <p:nvPr/>
                </p:nvSpPr>
                <p:spPr>
                  <a:xfrm rot="2941951">
                    <a:off x="378737" y="448175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7" name="Ellipse 566"/>
                  <p:cNvSpPr/>
                  <p:nvPr/>
                </p:nvSpPr>
                <p:spPr>
                  <a:xfrm rot="1887608">
                    <a:off x="580803" y="461572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8" name="Ellipse 567"/>
                  <p:cNvSpPr/>
                  <p:nvPr/>
                </p:nvSpPr>
                <p:spPr>
                  <a:xfrm rot="20545657" flipH="1">
                    <a:off x="899845" y="47074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9" name="Ellipse 568"/>
                  <p:cNvSpPr/>
                  <p:nvPr/>
                </p:nvSpPr>
                <p:spPr>
                  <a:xfrm flipH="1">
                    <a:off x="1030242" y="482119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54" name="Forme libre 553"/>
                <p:cNvSpPr/>
                <p:nvPr/>
              </p:nvSpPr>
              <p:spPr>
                <a:xfrm>
                  <a:off x="172251" y="5509426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1" name="Groupe 480"/>
              <p:cNvGrpSpPr>
                <a:grpSpLocks noChangeAspect="1"/>
              </p:cNvGrpSpPr>
              <p:nvPr/>
            </p:nvGrpSpPr>
            <p:grpSpPr>
              <a:xfrm>
                <a:off x="-1" y="1203055"/>
                <a:ext cx="1217780" cy="995863"/>
                <a:chOff x="0" y="1203055"/>
                <a:chExt cx="4871106" cy="3983454"/>
              </a:xfrm>
            </p:grpSpPr>
            <p:grpSp>
              <p:nvGrpSpPr>
                <p:cNvPr id="536" name="Groupe 535"/>
                <p:cNvGrpSpPr/>
                <p:nvPr/>
              </p:nvGrpSpPr>
              <p:grpSpPr>
                <a:xfrm>
                  <a:off x="0" y="1203055"/>
                  <a:ext cx="4871106" cy="3983454"/>
                  <a:chOff x="0" y="1203055"/>
                  <a:chExt cx="3999835" cy="3964889"/>
                </a:xfrm>
              </p:grpSpPr>
              <p:sp>
                <p:nvSpPr>
                  <p:cNvPr id="538" name="Forme libre 537"/>
                  <p:cNvSpPr/>
                  <p:nvPr/>
                </p:nvSpPr>
                <p:spPr>
                  <a:xfrm>
                    <a:off x="1416721" y="3978089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Forme libre 538"/>
                  <p:cNvSpPr/>
                  <p:nvPr/>
                </p:nvSpPr>
                <p:spPr>
                  <a:xfrm>
                    <a:off x="1092748" y="3621253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0" name="Forme libre 539"/>
                  <p:cNvSpPr/>
                  <p:nvPr/>
                </p:nvSpPr>
                <p:spPr>
                  <a:xfrm>
                    <a:off x="2967409" y="385377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1" name="Forme libre 540"/>
                  <p:cNvSpPr/>
                  <p:nvPr/>
                </p:nvSpPr>
                <p:spPr>
                  <a:xfrm>
                    <a:off x="2566849" y="354780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2" name="Forme libre 541"/>
                  <p:cNvSpPr/>
                  <p:nvPr/>
                </p:nvSpPr>
                <p:spPr>
                  <a:xfrm>
                    <a:off x="1057745" y="1203055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3" name="Forme libre 542"/>
                  <p:cNvSpPr/>
                  <p:nvPr/>
                </p:nvSpPr>
                <p:spPr>
                  <a:xfrm>
                    <a:off x="3687608" y="1692690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4" name="Forme libre 543"/>
                  <p:cNvSpPr/>
                  <p:nvPr/>
                </p:nvSpPr>
                <p:spPr>
                  <a:xfrm>
                    <a:off x="68813" y="1794553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5" name="Forme libre 544"/>
                  <p:cNvSpPr/>
                  <p:nvPr/>
                </p:nvSpPr>
                <p:spPr>
                  <a:xfrm>
                    <a:off x="1500949" y="1938124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6" name="Forme libre 545"/>
                  <p:cNvSpPr/>
                  <p:nvPr/>
                </p:nvSpPr>
                <p:spPr>
                  <a:xfrm>
                    <a:off x="0" y="1625328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7" name="Ellipse 546"/>
                  <p:cNvSpPr/>
                  <p:nvPr/>
                </p:nvSpPr>
                <p:spPr>
                  <a:xfrm>
                    <a:off x="367540" y="320570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8" name="Ellipse 547"/>
                  <p:cNvSpPr/>
                  <p:nvPr/>
                </p:nvSpPr>
                <p:spPr>
                  <a:xfrm>
                    <a:off x="550625" y="334971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9" name="Ellipse 548"/>
                  <p:cNvSpPr/>
                  <p:nvPr/>
                </p:nvSpPr>
                <p:spPr>
                  <a:xfrm rot="2941951">
                    <a:off x="373834" y="221819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0" name="Ellipse 549"/>
                  <p:cNvSpPr/>
                  <p:nvPr/>
                </p:nvSpPr>
                <p:spPr>
                  <a:xfrm rot="1887608">
                    <a:off x="575900" y="235216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1" name="Ellipse 550"/>
                  <p:cNvSpPr/>
                  <p:nvPr/>
                </p:nvSpPr>
                <p:spPr>
                  <a:xfrm rot="20545657" flipH="1">
                    <a:off x="894942" y="244384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2" name="Ellipse 551"/>
                  <p:cNvSpPr/>
                  <p:nvPr/>
                </p:nvSpPr>
                <p:spPr>
                  <a:xfrm flipH="1">
                    <a:off x="1025339" y="255763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37" name="Forme libre 536"/>
                <p:cNvSpPr/>
                <p:nvPr/>
              </p:nvSpPr>
              <p:spPr>
                <a:xfrm>
                  <a:off x="167348" y="3245864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2" name="Groupe 481"/>
              <p:cNvGrpSpPr>
                <a:grpSpLocks noChangeAspect="1"/>
              </p:cNvGrpSpPr>
              <p:nvPr/>
            </p:nvGrpSpPr>
            <p:grpSpPr>
              <a:xfrm>
                <a:off x="1165" y="2341849"/>
                <a:ext cx="1217780" cy="995864"/>
                <a:chOff x="1166" y="2341848"/>
                <a:chExt cx="4871106" cy="3983454"/>
              </a:xfrm>
            </p:grpSpPr>
            <p:grpSp>
              <p:nvGrpSpPr>
                <p:cNvPr id="519" name="Groupe 518"/>
                <p:cNvGrpSpPr/>
                <p:nvPr/>
              </p:nvGrpSpPr>
              <p:grpSpPr>
                <a:xfrm>
                  <a:off x="1166" y="2341848"/>
                  <a:ext cx="4871106" cy="3983454"/>
                  <a:chOff x="1166" y="2341849"/>
                  <a:chExt cx="3999835" cy="3964889"/>
                </a:xfrm>
              </p:grpSpPr>
              <p:sp>
                <p:nvSpPr>
                  <p:cNvPr id="521" name="Forme libre 520"/>
                  <p:cNvSpPr/>
                  <p:nvPr/>
                </p:nvSpPr>
                <p:spPr>
                  <a:xfrm>
                    <a:off x="1417887" y="5116883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orme libre 521"/>
                  <p:cNvSpPr/>
                  <p:nvPr/>
                </p:nvSpPr>
                <p:spPr>
                  <a:xfrm>
                    <a:off x="1093914" y="4760047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3" name="Forme libre 522"/>
                  <p:cNvSpPr/>
                  <p:nvPr/>
                </p:nvSpPr>
                <p:spPr>
                  <a:xfrm>
                    <a:off x="2968575" y="499256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4" name="Forme libre 523"/>
                  <p:cNvSpPr/>
                  <p:nvPr/>
                </p:nvSpPr>
                <p:spPr>
                  <a:xfrm>
                    <a:off x="2568015" y="468660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5" name="Forme libre 524"/>
                  <p:cNvSpPr/>
                  <p:nvPr/>
                </p:nvSpPr>
                <p:spPr>
                  <a:xfrm>
                    <a:off x="1058911" y="2341849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6" name="Forme libre 525"/>
                  <p:cNvSpPr/>
                  <p:nvPr/>
                </p:nvSpPr>
                <p:spPr>
                  <a:xfrm>
                    <a:off x="3688774" y="2831484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7" name="Forme libre 526"/>
                  <p:cNvSpPr/>
                  <p:nvPr/>
                </p:nvSpPr>
                <p:spPr>
                  <a:xfrm>
                    <a:off x="69979" y="2933347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8" name="Forme libre 527"/>
                  <p:cNvSpPr/>
                  <p:nvPr/>
                </p:nvSpPr>
                <p:spPr>
                  <a:xfrm>
                    <a:off x="1502115" y="3076918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9" name="Forme libre 528"/>
                  <p:cNvSpPr/>
                  <p:nvPr/>
                </p:nvSpPr>
                <p:spPr>
                  <a:xfrm>
                    <a:off x="1166" y="2764122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0" name="Ellipse 529"/>
                  <p:cNvSpPr/>
                  <p:nvPr/>
                </p:nvSpPr>
                <p:spPr>
                  <a:xfrm>
                    <a:off x="368706" y="434449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Ellipse 530"/>
                  <p:cNvSpPr/>
                  <p:nvPr/>
                </p:nvSpPr>
                <p:spPr>
                  <a:xfrm>
                    <a:off x="551791" y="448851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2" name="Ellipse 531"/>
                  <p:cNvSpPr/>
                  <p:nvPr/>
                </p:nvSpPr>
                <p:spPr>
                  <a:xfrm rot="2941951">
                    <a:off x="375000" y="33569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3" name="Ellipse 532"/>
                  <p:cNvSpPr/>
                  <p:nvPr/>
                </p:nvSpPr>
                <p:spPr>
                  <a:xfrm rot="1887608">
                    <a:off x="577066" y="349095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4" name="Ellipse 533"/>
                  <p:cNvSpPr/>
                  <p:nvPr/>
                </p:nvSpPr>
                <p:spPr>
                  <a:xfrm rot="20545657" flipH="1">
                    <a:off x="896108" y="358264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5" name="Ellipse 534"/>
                  <p:cNvSpPr/>
                  <p:nvPr/>
                </p:nvSpPr>
                <p:spPr>
                  <a:xfrm flipH="1">
                    <a:off x="1026505" y="369642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20" name="Forme libre 519"/>
                <p:cNvSpPr/>
                <p:nvPr/>
              </p:nvSpPr>
              <p:spPr>
                <a:xfrm>
                  <a:off x="168514" y="4384658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3" name="Groupe 482"/>
              <p:cNvGrpSpPr>
                <a:grpSpLocks noChangeAspect="1"/>
              </p:cNvGrpSpPr>
              <p:nvPr/>
            </p:nvGrpSpPr>
            <p:grpSpPr>
              <a:xfrm>
                <a:off x="65" y="4613298"/>
                <a:ext cx="1217780" cy="995863"/>
                <a:chOff x="66" y="4613298"/>
                <a:chExt cx="4871106" cy="3983454"/>
              </a:xfrm>
            </p:grpSpPr>
            <p:grpSp>
              <p:nvGrpSpPr>
                <p:cNvPr id="502" name="Groupe 501"/>
                <p:cNvGrpSpPr/>
                <p:nvPr/>
              </p:nvGrpSpPr>
              <p:grpSpPr>
                <a:xfrm>
                  <a:off x="66" y="4613298"/>
                  <a:ext cx="4871106" cy="3983454"/>
                  <a:chOff x="66" y="4613298"/>
                  <a:chExt cx="3999835" cy="3964889"/>
                </a:xfrm>
              </p:grpSpPr>
              <p:sp>
                <p:nvSpPr>
                  <p:cNvPr id="504" name="Forme libre 503"/>
                  <p:cNvSpPr/>
                  <p:nvPr/>
                </p:nvSpPr>
                <p:spPr>
                  <a:xfrm>
                    <a:off x="1416787" y="738833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5" name="Forme libre 504"/>
                  <p:cNvSpPr/>
                  <p:nvPr/>
                </p:nvSpPr>
                <p:spPr>
                  <a:xfrm>
                    <a:off x="1092814" y="703149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6" name="Forme libre 505"/>
                  <p:cNvSpPr/>
                  <p:nvPr/>
                </p:nvSpPr>
                <p:spPr>
                  <a:xfrm>
                    <a:off x="2967475" y="726401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7" name="Forme libre 506"/>
                  <p:cNvSpPr/>
                  <p:nvPr/>
                </p:nvSpPr>
                <p:spPr>
                  <a:xfrm>
                    <a:off x="2566915" y="695804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8" name="Forme libre 507"/>
                  <p:cNvSpPr/>
                  <p:nvPr/>
                </p:nvSpPr>
                <p:spPr>
                  <a:xfrm>
                    <a:off x="1057811" y="461329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9" name="Forme libre 508"/>
                  <p:cNvSpPr/>
                  <p:nvPr/>
                </p:nvSpPr>
                <p:spPr>
                  <a:xfrm>
                    <a:off x="3687674" y="510293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0" name="Forme libre 509"/>
                  <p:cNvSpPr/>
                  <p:nvPr/>
                </p:nvSpPr>
                <p:spPr>
                  <a:xfrm>
                    <a:off x="68879" y="520479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1" name="Forme libre 510"/>
                  <p:cNvSpPr/>
                  <p:nvPr/>
                </p:nvSpPr>
                <p:spPr>
                  <a:xfrm>
                    <a:off x="1501015" y="534836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2" name="Forme libre 511"/>
                  <p:cNvSpPr/>
                  <p:nvPr/>
                </p:nvSpPr>
                <p:spPr>
                  <a:xfrm>
                    <a:off x="66" y="503557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3" name="Ellipse 512"/>
                  <p:cNvSpPr/>
                  <p:nvPr/>
                </p:nvSpPr>
                <p:spPr>
                  <a:xfrm>
                    <a:off x="367606" y="661594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4" name="Ellipse 513"/>
                  <p:cNvSpPr/>
                  <p:nvPr/>
                </p:nvSpPr>
                <p:spPr>
                  <a:xfrm>
                    <a:off x="550691" y="675996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5" name="Ellipse 514"/>
                  <p:cNvSpPr/>
                  <p:nvPr/>
                </p:nvSpPr>
                <p:spPr>
                  <a:xfrm rot="2941951">
                    <a:off x="373900" y="562843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6" name="Ellipse 515"/>
                  <p:cNvSpPr/>
                  <p:nvPr/>
                </p:nvSpPr>
                <p:spPr>
                  <a:xfrm rot="1887608">
                    <a:off x="575966" y="576240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7" name="Ellipse 516"/>
                  <p:cNvSpPr/>
                  <p:nvPr/>
                </p:nvSpPr>
                <p:spPr>
                  <a:xfrm rot="20545657" flipH="1">
                    <a:off x="895008" y="585409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8" name="Ellipse 517"/>
                  <p:cNvSpPr/>
                  <p:nvPr/>
                </p:nvSpPr>
                <p:spPr>
                  <a:xfrm flipH="1">
                    <a:off x="1025405" y="596787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03" name="Forme libre 502"/>
                <p:cNvSpPr/>
                <p:nvPr/>
              </p:nvSpPr>
              <p:spPr>
                <a:xfrm>
                  <a:off x="167414" y="665610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4" name="Groupe 483"/>
              <p:cNvGrpSpPr>
                <a:grpSpLocks noChangeAspect="1"/>
              </p:cNvGrpSpPr>
              <p:nvPr/>
            </p:nvGrpSpPr>
            <p:grpSpPr>
              <a:xfrm>
                <a:off x="3138" y="5760178"/>
                <a:ext cx="1217780" cy="995861"/>
                <a:chOff x="3139" y="5760181"/>
                <a:chExt cx="4871106" cy="3983454"/>
              </a:xfrm>
            </p:grpSpPr>
            <p:grpSp>
              <p:nvGrpSpPr>
                <p:cNvPr id="485" name="Groupe 484"/>
                <p:cNvGrpSpPr/>
                <p:nvPr/>
              </p:nvGrpSpPr>
              <p:grpSpPr>
                <a:xfrm>
                  <a:off x="3139" y="5760181"/>
                  <a:ext cx="4871106" cy="3983454"/>
                  <a:chOff x="3139" y="5760181"/>
                  <a:chExt cx="3999835" cy="3964889"/>
                </a:xfrm>
              </p:grpSpPr>
              <p:sp>
                <p:nvSpPr>
                  <p:cNvPr id="487" name="Forme libre 486"/>
                  <p:cNvSpPr/>
                  <p:nvPr/>
                </p:nvSpPr>
                <p:spPr>
                  <a:xfrm>
                    <a:off x="1419860" y="853521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88" name="Forme libre 487"/>
                  <p:cNvSpPr/>
                  <p:nvPr/>
                </p:nvSpPr>
                <p:spPr>
                  <a:xfrm>
                    <a:off x="1095887" y="817837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89" name="Forme libre 488"/>
                  <p:cNvSpPr/>
                  <p:nvPr/>
                </p:nvSpPr>
                <p:spPr>
                  <a:xfrm>
                    <a:off x="2970548" y="841090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0" name="Forme libre 489"/>
                  <p:cNvSpPr/>
                  <p:nvPr/>
                </p:nvSpPr>
                <p:spPr>
                  <a:xfrm>
                    <a:off x="2569988" y="810493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1" name="Forme libre 490"/>
                  <p:cNvSpPr/>
                  <p:nvPr/>
                </p:nvSpPr>
                <p:spPr>
                  <a:xfrm>
                    <a:off x="1060884" y="576018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2" name="Forme libre 491"/>
                  <p:cNvSpPr/>
                  <p:nvPr/>
                </p:nvSpPr>
                <p:spPr>
                  <a:xfrm>
                    <a:off x="3690747" y="624981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3" name="Forme libre 492"/>
                  <p:cNvSpPr/>
                  <p:nvPr/>
                </p:nvSpPr>
                <p:spPr>
                  <a:xfrm>
                    <a:off x="71952" y="635167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4" name="Forme libre 493"/>
                  <p:cNvSpPr/>
                  <p:nvPr/>
                </p:nvSpPr>
                <p:spPr>
                  <a:xfrm>
                    <a:off x="1504088" y="649525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Forme libre 494"/>
                  <p:cNvSpPr/>
                  <p:nvPr/>
                </p:nvSpPr>
                <p:spPr>
                  <a:xfrm>
                    <a:off x="3139" y="618245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6" name="Ellipse 495"/>
                  <p:cNvSpPr/>
                  <p:nvPr/>
                </p:nvSpPr>
                <p:spPr>
                  <a:xfrm>
                    <a:off x="370679" y="776282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7" name="Ellipse 496"/>
                  <p:cNvSpPr/>
                  <p:nvPr/>
                </p:nvSpPr>
                <p:spPr>
                  <a:xfrm>
                    <a:off x="553764" y="790684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8" name="Ellipse 497"/>
                  <p:cNvSpPr/>
                  <p:nvPr/>
                </p:nvSpPr>
                <p:spPr>
                  <a:xfrm rot="2941951">
                    <a:off x="376973" y="677531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9" name="Ellipse 498"/>
                  <p:cNvSpPr/>
                  <p:nvPr/>
                </p:nvSpPr>
                <p:spPr>
                  <a:xfrm rot="1887608">
                    <a:off x="579039" y="690928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0" name="Ellipse 499"/>
                  <p:cNvSpPr/>
                  <p:nvPr/>
                </p:nvSpPr>
                <p:spPr>
                  <a:xfrm rot="20545657" flipH="1">
                    <a:off x="898081" y="700097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1" name="Ellipse 500"/>
                  <p:cNvSpPr/>
                  <p:nvPr/>
                </p:nvSpPr>
                <p:spPr>
                  <a:xfrm flipH="1">
                    <a:off x="1028478" y="711475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86" name="Forme libre 485"/>
                <p:cNvSpPr/>
                <p:nvPr/>
              </p:nvSpPr>
              <p:spPr>
                <a:xfrm>
                  <a:off x="170487" y="780299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" name="Groupe 388"/>
            <p:cNvGrpSpPr/>
            <p:nvPr/>
          </p:nvGrpSpPr>
          <p:grpSpPr>
            <a:xfrm>
              <a:off x="1483891" y="1205574"/>
              <a:ext cx="1222682" cy="5552984"/>
              <a:chOff x="1483891" y="1205574"/>
              <a:chExt cx="1222682" cy="5552984"/>
            </a:xfrm>
          </p:grpSpPr>
          <p:grpSp>
            <p:nvGrpSpPr>
              <p:cNvPr id="390" name="Groupe 389"/>
              <p:cNvGrpSpPr>
                <a:grpSpLocks noChangeAspect="1"/>
              </p:cNvGrpSpPr>
              <p:nvPr/>
            </p:nvGrpSpPr>
            <p:grpSpPr>
              <a:xfrm>
                <a:off x="1488794" y="3469136"/>
                <a:ext cx="1217779" cy="995864"/>
                <a:chOff x="1488794" y="3469135"/>
                <a:chExt cx="4871106" cy="3983454"/>
              </a:xfrm>
            </p:grpSpPr>
            <p:grpSp>
              <p:nvGrpSpPr>
                <p:cNvPr id="463" name="Groupe 462"/>
                <p:cNvGrpSpPr/>
                <p:nvPr/>
              </p:nvGrpSpPr>
              <p:grpSpPr>
                <a:xfrm>
                  <a:off x="1488794" y="3469135"/>
                  <a:ext cx="4871106" cy="3983454"/>
                  <a:chOff x="1488793" y="3469136"/>
                  <a:chExt cx="3999835" cy="3964889"/>
                </a:xfrm>
              </p:grpSpPr>
              <p:sp>
                <p:nvSpPr>
                  <p:cNvPr id="465" name="Forme libre 464"/>
                  <p:cNvSpPr/>
                  <p:nvPr/>
                </p:nvSpPr>
                <p:spPr>
                  <a:xfrm>
                    <a:off x="2905514" y="6244170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6" name="Forme libre 465"/>
                  <p:cNvSpPr/>
                  <p:nvPr/>
                </p:nvSpPr>
                <p:spPr>
                  <a:xfrm>
                    <a:off x="2581541" y="5887334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7" name="Forme libre 466"/>
                  <p:cNvSpPr/>
                  <p:nvPr/>
                </p:nvSpPr>
                <p:spPr>
                  <a:xfrm>
                    <a:off x="4456202" y="611985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8" name="Forme libre 467"/>
                  <p:cNvSpPr/>
                  <p:nvPr/>
                </p:nvSpPr>
                <p:spPr>
                  <a:xfrm>
                    <a:off x="4055642" y="581388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9" name="Forme libre 468"/>
                  <p:cNvSpPr/>
                  <p:nvPr/>
                </p:nvSpPr>
                <p:spPr>
                  <a:xfrm>
                    <a:off x="2546538" y="3469136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0" name="Forme libre 469"/>
                  <p:cNvSpPr/>
                  <p:nvPr/>
                </p:nvSpPr>
                <p:spPr>
                  <a:xfrm>
                    <a:off x="5176401" y="3958771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1" name="Forme libre 470"/>
                  <p:cNvSpPr/>
                  <p:nvPr/>
                </p:nvSpPr>
                <p:spPr>
                  <a:xfrm>
                    <a:off x="1557606" y="4060634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2" name="Forme libre 471"/>
                  <p:cNvSpPr/>
                  <p:nvPr/>
                </p:nvSpPr>
                <p:spPr>
                  <a:xfrm>
                    <a:off x="2989742" y="4204205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3" name="Forme libre 472"/>
                  <p:cNvSpPr/>
                  <p:nvPr/>
                </p:nvSpPr>
                <p:spPr>
                  <a:xfrm>
                    <a:off x="1488793" y="3891409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4" name="Ellipse 473"/>
                  <p:cNvSpPr/>
                  <p:nvPr/>
                </p:nvSpPr>
                <p:spPr>
                  <a:xfrm>
                    <a:off x="1856333" y="547178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5" name="Ellipse 474"/>
                  <p:cNvSpPr/>
                  <p:nvPr/>
                </p:nvSpPr>
                <p:spPr>
                  <a:xfrm>
                    <a:off x="2039418" y="561580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6" name="Ellipse 475"/>
                  <p:cNvSpPr/>
                  <p:nvPr/>
                </p:nvSpPr>
                <p:spPr>
                  <a:xfrm rot="2941951">
                    <a:off x="1862627" y="448427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7" name="Ellipse 476"/>
                  <p:cNvSpPr/>
                  <p:nvPr/>
                </p:nvSpPr>
                <p:spPr>
                  <a:xfrm rot="1887608">
                    <a:off x="2064693" y="461824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8" name="Ellipse 477"/>
                  <p:cNvSpPr/>
                  <p:nvPr/>
                </p:nvSpPr>
                <p:spPr>
                  <a:xfrm rot="20545657" flipH="1">
                    <a:off x="2383735" y="4709928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9" name="Ellipse 478"/>
                  <p:cNvSpPr/>
                  <p:nvPr/>
                </p:nvSpPr>
                <p:spPr>
                  <a:xfrm flipH="1">
                    <a:off x="2514132" y="482371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64" name="Forme libre 463"/>
                <p:cNvSpPr/>
                <p:nvPr/>
              </p:nvSpPr>
              <p:spPr>
                <a:xfrm>
                  <a:off x="1656141" y="5511945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1" name="Groupe 390"/>
              <p:cNvGrpSpPr>
                <a:grpSpLocks noChangeAspect="1"/>
              </p:cNvGrpSpPr>
              <p:nvPr/>
            </p:nvGrpSpPr>
            <p:grpSpPr>
              <a:xfrm>
                <a:off x="1483891" y="1205574"/>
                <a:ext cx="1217779" cy="995863"/>
                <a:chOff x="1483891" y="1205574"/>
                <a:chExt cx="4871106" cy="3983454"/>
              </a:xfrm>
            </p:grpSpPr>
            <p:grpSp>
              <p:nvGrpSpPr>
                <p:cNvPr id="446" name="Groupe 445"/>
                <p:cNvGrpSpPr/>
                <p:nvPr/>
              </p:nvGrpSpPr>
              <p:grpSpPr>
                <a:xfrm>
                  <a:off x="1483891" y="1205574"/>
                  <a:ext cx="4871106" cy="3983454"/>
                  <a:chOff x="1483890" y="1205574"/>
                  <a:chExt cx="3999835" cy="3964889"/>
                </a:xfrm>
              </p:grpSpPr>
              <p:sp>
                <p:nvSpPr>
                  <p:cNvPr id="448" name="Forme libre 447"/>
                  <p:cNvSpPr/>
                  <p:nvPr/>
                </p:nvSpPr>
                <p:spPr>
                  <a:xfrm>
                    <a:off x="2900611" y="3980608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9" name="Forme libre 448"/>
                  <p:cNvSpPr/>
                  <p:nvPr/>
                </p:nvSpPr>
                <p:spPr>
                  <a:xfrm>
                    <a:off x="2576638" y="3623772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0" name="Forme libre 449"/>
                  <p:cNvSpPr/>
                  <p:nvPr/>
                </p:nvSpPr>
                <p:spPr>
                  <a:xfrm>
                    <a:off x="4451299" y="385629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1" name="Forme libre 450"/>
                  <p:cNvSpPr/>
                  <p:nvPr/>
                </p:nvSpPr>
                <p:spPr>
                  <a:xfrm>
                    <a:off x="4050739" y="355032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orme libre 451"/>
                  <p:cNvSpPr/>
                  <p:nvPr/>
                </p:nvSpPr>
                <p:spPr>
                  <a:xfrm>
                    <a:off x="2541635" y="1205574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orme libre 452"/>
                  <p:cNvSpPr/>
                  <p:nvPr/>
                </p:nvSpPr>
                <p:spPr>
                  <a:xfrm>
                    <a:off x="5171498" y="1695209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orme libre 453"/>
                  <p:cNvSpPr/>
                  <p:nvPr/>
                </p:nvSpPr>
                <p:spPr>
                  <a:xfrm>
                    <a:off x="1552703" y="1797072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5" name="Forme libre 454"/>
                  <p:cNvSpPr/>
                  <p:nvPr/>
                </p:nvSpPr>
                <p:spPr>
                  <a:xfrm>
                    <a:off x="2984839" y="1940643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6" name="Forme libre 455"/>
                  <p:cNvSpPr/>
                  <p:nvPr/>
                </p:nvSpPr>
                <p:spPr>
                  <a:xfrm>
                    <a:off x="1483890" y="1627847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7" name="Ellipse 456"/>
                  <p:cNvSpPr/>
                  <p:nvPr/>
                </p:nvSpPr>
                <p:spPr>
                  <a:xfrm>
                    <a:off x="1851430" y="320822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8" name="Ellipse 457"/>
                  <p:cNvSpPr/>
                  <p:nvPr/>
                </p:nvSpPr>
                <p:spPr>
                  <a:xfrm>
                    <a:off x="2034515" y="335223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9" name="Ellipse 458"/>
                  <p:cNvSpPr/>
                  <p:nvPr/>
                </p:nvSpPr>
                <p:spPr>
                  <a:xfrm rot="2941951">
                    <a:off x="1857724" y="22207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Ellipse 459"/>
                  <p:cNvSpPr/>
                  <p:nvPr/>
                </p:nvSpPr>
                <p:spPr>
                  <a:xfrm rot="1887608">
                    <a:off x="2059790" y="235467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Ellipse 460"/>
                  <p:cNvSpPr/>
                  <p:nvPr/>
                </p:nvSpPr>
                <p:spPr>
                  <a:xfrm rot="20545657" flipH="1">
                    <a:off x="2378832" y="244636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Ellipse 461"/>
                  <p:cNvSpPr/>
                  <p:nvPr/>
                </p:nvSpPr>
                <p:spPr>
                  <a:xfrm flipH="1">
                    <a:off x="2509229" y="256015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47" name="Forme libre 446"/>
                <p:cNvSpPr/>
                <p:nvPr/>
              </p:nvSpPr>
              <p:spPr>
                <a:xfrm>
                  <a:off x="1651238" y="3248383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2" name="Groupe 391"/>
              <p:cNvGrpSpPr>
                <a:grpSpLocks noChangeAspect="1"/>
              </p:cNvGrpSpPr>
              <p:nvPr/>
            </p:nvGrpSpPr>
            <p:grpSpPr>
              <a:xfrm>
                <a:off x="1485057" y="2344368"/>
                <a:ext cx="1217779" cy="995864"/>
                <a:chOff x="1485057" y="2344367"/>
                <a:chExt cx="4871106" cy="3983454"/>
              </a:xfrm>
            </p:grpSpPr>
            <p:grpSp>
              <p:nvGrpSpPr>
                <p:cNvPr id="429" name="Groupe 428"/>
                <p:cNvGrpSpPr/>
                <p:nvPr/>
              </p:nvGrpSpPr>
              <p:grpSpPr>
                <a:xfrm>
                  <a:off x="1485057" y="2344367"/>
                  <a:ext cx="4871106" cy="3983454"/>
                  <a:chOff x="1485056" y="2344368"/>
                  <a:chExt cx="3999835" cy="3964889"/>
                </a:xfrm>
              </p:grpSpPr>
              <p:sp>
                <p:nvSpPr>
                  <p:cNvPr id="431" name="Forme libre 430"/>
                  <p:cNvSpPr/>
                  <p:nvPr/>
                </p:nvSpPr>
                <p:spPr>
                  <a:xfrm>
                    <a:off x="2901777" y="511940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2" name="Forme libre 431"/>
                  <p:cNvSpPr/>
                  <p:nvPr/>
                </p:nvSpPr>
                <p:spPr>
                  <a:xfrm>
                    <a:off x="2577804" y="476256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3" name="Forme libre 432"/>
                  <p:cNvSpPr/>
                  <p:nvPr/>
                </p:nvSpPr>
                <p:spPr>
                  <a:xfrm>
                    <a:off x="4452465" y="499508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Forme libre 433"/>
                  <p:cNvSpPr/>
                  <p:nvPr/>
                </p:nvSpPr>
                <p:spPr>
                  <a:xfrm>
                    <a:off x="4051905" y="468911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Forme libre 434"/>
                  <p:cNvSpPr/>
                  <p:nvPr/>
                </p:nvSpPr>
                <p:spPr>
                  <a:xfrm>
                    <a:off x="2542801" y="234436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6" name="Forme libre 435"/>
                  <p:cNvSpPr/>
                  <p:nvPr/>
                </p:nvSpPr>
                <p:spPr>
                  <a:xfrm>
                    <a:off x="5172664" y="283400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Forme libre 436"/>
                  <p:cNvSpPr/>
                  <p:nvPr/>
                </p:nvSpPr>
                <p:spPr>
                  <a:xfrm>
                    <a:off x="1553869" y="293586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Forme libre 437"/>
                  <p:cNvSpPr/>
                  <p:nvPr/>
                </p:nvSpPr>
                <p:spPr>
                  <a:xfrm>
                    <a:off x="2986005" y="307943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9" name="Forme libre 438"/>
                  <p:cNvSpPr/>
                  <p:nvPr/>
                </p:nvSpPr>
                <p:spPr>
                  <a:xfrm>
                    <a:off x="1485056" y="276664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0" name="Ellipse 439"/>
                  <p:cNvSpPr/>
                  <p:nvPr/>
                </p:nvSpPr>
                <p:spPr>
                  <a:xfrm>
                    <a:off x="1852596" y="434701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1" name="Ellipse 440"/>
                  <p:cNvSpPr/>
                  <p:nvPr/>
                </p:nvSpPr>
                <p:spPr>
                  <a:xfrm>
                    <a:off x="2035681" y="449103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Ellipse 441"/>
                  <p:cNvSpPr/>
                  <p:nvPr/>
                </p:nvSpPr>
                <p:spPr>
                  <a:xfrm rot="2941951">
                    <a:off x="1858890" y="33595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Ellipse 442"/>
                  <p:cNvSpPr/>
                  <p:nvPr/>
                </p:nvSpPr>
                <p:spPr>
                  <a:xfrm rot="1887608">
                    <a:off x="2060956" y="349347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Ellipse 443"/>
                  <p:cNvSpPr/>
                  <p:nvPr/>
                </p:nvSpPr>
                <p:spPr>
                  <a:xfrm rot="20545657" flipH="1">
                    <a:off x="2379998" y="358516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5" name="Ellipse 444"/>
                  <p:cNvSpPr/>
                  <p:nvPr/>
                </p:nvSpPr>
                <p:spPr>
                  <a:xfrm flipH="1">
                    <a:off x="2510395" y="369894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30" name="Forme libre 429"/>
                <p:cNvSpPr/>
                <p:nvPr/>
              </p:nvSpPr>
              <p:spPr>
                <a:xfrm>
                  <a:off x="1652404" y="438717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3" name="Groupe 392"/>
              <p:cNvGrpSpPr>
                <a:grpSpLocks noChangeAspect="1"/>
              </p:cNvGrpSpPr>
              <p:nvPr/>
            </p:nvGrpSpPr>
            <p:grpSpPr>
              <a:xfrm>
                <a:off x="1483957" y="4615817"/>
                <a:ext cx="1217779" cy="995863"/>
                <a:chOff x="1483957" y="4615817"/>
                <a:chExt cx="4871106" cy="3983454"/>
              </a:xfrm>
            </p:grpSpPr>
            <p:grpSp>
              <p:nvGrpSpPr>
                <p:cNvPr id="412" name="Groupe 411"/>
                <p:cNvGrpSpPr/>
                <p:nvPr/>
              </p:nvGrpSpPr>
              <p:grpSpPr>
                <a:xfrm>
                  <a:off x="1483957" y="4615817"/>
                  <a:ext cx="4871106" cy="3983454"/>
                  <a:chOff x="1483956" y="4615817"/>
                  <a:chExt cx="3999835" cy="3964889"/>
                </a:xfrm>
              </p:grpSpPr>
              <p:sp>
                <p:nvSpPr>
                  <p:cNvPr id="414" name="Forme libre 413"/>
                  <p:cNvSpPr/>
                  <p:nvPr/>
                </p:nvSpPr>
                <p:spPr>
                  <a:xfrm>
                    <a:off x="2900677" y="7390851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5" name="Forme libre 414"/>
                  <p:cNvSpPr/>
                  <p:nvPr/>
                </p:nvSpPr>
                <p:spPr>
                  <a:xfrm>
                    <a:off x="2576704" y="7034015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6" name="Forme libre 415"/>
                  <p:cNvSpPr/>
                  <p:nvPr/>
                </p:nvSpPr>
                <p:spPr>
                  <a:xfrm>
                    <a:off x="4451365" y="726653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7" name="Forme libre 416"/>
                  <p:cNvSpPr/>
                  <p:nvPr/>
                </p:nvSpPr>
                <p:spPr>
                  <a:xfrm>
                    <a:off x="4050805" y="696056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8" name="Forme libre 417"/>
                  <p:cNvSpPr/>
                  <p:nvPr/>
                </p:nvSpPr>
                <p:spPr>
                  <a:xfrm>
                    <a:off x="2541701" y="4615817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9" name="Forme libre 418"/>
                  <p:cNvSpPr/>
                  <p:nvPr/>
                </p:nvSpPr>
                <p:spPr>
                  <a:xfrm>
                    <a:off x="5171564" y="5105452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0" name="Forme libre 419"/>
                  <p:cNvSpPr/>
                  <p:nvPr/>
                </p:nvSpPr>
                <p:spPr>
                  <a:xfrm>
                    <a:off x="1552769" y="5207315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1" name="Forme libre 420"/>
                  <p:cNvSpPr/>
                  <p:nvPr/>
                </p:nvSpPr>
                <p:spPr>
                  <a:xfrm>
                    <a:off x="2984905" y="5350886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2" name="Forme libre 421"/>
                  <p:cNvSpPr/>
                  <p:nvPr/>
                </p:nvSpPr>
                <p:spPr>
                  <a:xfrm>
                    <a:off x="1483956" y="5038090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Ellipse 422"/>
                  <p:cNvSpPr/>
                  <p:nvPr/>
                </p:nvSpPr>
                <p:spPr>
                  <a:xfrm>
                    <a:off x="1851496" y="661846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Ellipse 423"/>
                  <p:cNvSpPr/>
                  <p:nvPr/>
                </p:nvSpPr>
                <p:spPr>
                  <a:xfrm>
                    <a:off x="2034581" y="676248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5" name="Ellipse 424"/>
                  <p:cNvSpPr/>
                  <p:nvPr/>
                </p:nvSpPr>
                <p:spPr>
                  <a:xfrm rot="2941951">
                    <a:off x="1857790" y="563095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Ellipse 425"/>
                  <p:cNvSpPr/>
                  <p:nvPr/>
                </p:nvSpPr>
                <p:spPr>
                  <a:xfrm rot="1887608">
                    <a:off x="2059856" y="576492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Ellipse 426"/>
                  <p:cNvSpPr/>
                  <p:nvPr/>
                </p:nvSpPr>
                <p:spPr>
                  <a:xfrm rot="20545657" flipH="1">
                    <a:off x="2378898" y="58566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8" name="Ellipse 427"/>
                  <p:cNvSpPr/>
                  <p:nvPr/>
                </p:nvSpPr>
                <p:spPr>
                  <a:xfrm flipH="1">
                    <a:off x="2509295" y="597039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13" name="Forme libre 412"/>
                <p:cNvSpPr/>
                <p:nvPr/>
              </p:nvSpPr>
              <p:spPr>
                <a:xfrm>
                  <a:off x="1651304" y="6658626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4" name="Groupe 393"/>
              <p:cNvGrpSpPr>
                <a:grpSpLocks noChangeAspect="1"/>
              </p:cNvGrpSpPr>
              <p:nvPr/>
            </p:nvGrpSpPr>
            <p:grpSpPr>
              <a:xfrm>
                <a:off x="1487030" y="5762697"/>
                <a:ext cx="1217779" cy="995861"/>
                <a:chOff x="1487030" y="5762700"/>
                <a:chExt cx="4871106" cy="3983454"/>
              </a:xfrm>
            </p:grpSpPr>
            <p:grpSp>
              <p:nvGrpSpPr>
                <p:cNvPr id="395" name="Groupe 394"/>
                <p:cNvGrpSpPr/>
                <p:nvPr/>
              </p:nvGrpSpPr>
              <p:grpSpPr>
                <a:xfrm>
                  <a:off x="1487030" y="5762700"/>
                  <a:ext cx="4871106" cy="3983454"/>
                  <a:chOff x="1487029" y="5762700"/>
                  <a:chExt cx="3999835" cy="3964889"/>
                </a:xfrm>
              </p:grpSpPr>
              <p:sp>
                <p:nvSpPr>
                  <p:cNvPr id="397" name="Forme libre 396"/>
                  <p:cNvSpPr/>
                  <p:nvPr/>
                </p:nvSpPr>
                <p:spPr>
                  <a:xfrm>
                    <a:off x="2903750" y="8537734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Forme libre 397"/>
                  <p:cNvSpPr/>
                  <p:nvPr/>
                </p:nvSpPr>
                <p:spPr>
                  <a:xfrm>
                    <a:off x="2579777" y="8180898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Forme libre 398"/>
                  <p:cNvSpPr/>
                  <p:nvPr/>
                </p:nvSpPr>
                <p:spPr>
                  <a:xfrm>
                    <a:off x="4454438" y="841342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Forme libre 399"/>
                  <p:cNvSpPr/>
                  <p:nvPr/>
                </p:nvSpPr>
                <p:spPr>
                  <a:xfrm>
                    <a:off x="4053878" y="810745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Forme libre 400"/>
                  <p:cNvSpPr/>
                  <p:nvPr/>
                </p:nvSpPr>
                <p:spPr>
                  <a:xfrm>
                    <a:off x="2544774" y="5762700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Forme libre 401"/>
                  <p:cNvSpPr/>
                  <p:nvPr/>
                </p:nvSpPr>
                <p:spPr>
                  <a:xfrm>
                    <a:off x="5174637" y="6252335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Forme libre 402"/>
                  <p:cNvSpPr/>
                  <p:nvPr/>
                </p:nvSpPr>
                <p:spPr>
                  <a:xfrm>
                    <a:off x="1555842" y="6354198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Forme libre 403"/>
                  <p:cNvSpPr/>
                  <p:nvPr/>
                </p:nvSpPr>
                <p:spPr>
                  <a:xfrm>
                    <a:off x="2987978" y="6497769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Forme libre 404"/>
                  <p:cNvSpPr/>
                  <p:nvPr/>
                </p:nvSpPr>
                <p:spPr>
                  <a:xfrm>
                    <a:off x="1487029" y="6184973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Ellipse 405"/>
                  <p:cNvSpPr/>
                  <p:nvPr/>
                </p:nvSpPr>
                <p:spPr>
                  <a:xfrm>
                    <a:off x="1854569" y="776534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Ellipse 406"/>
                  <p:cNvSpPr/>
                  <p:nvPr/>
                </p:nvSpPr>
                <p:spPr>
                  <a:xfrm>
                    <a:off x="2037654" y="790936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Ellipse 407"/>
                  <p:cNvSpPr/>
                  <p:nvPr/>
                </p:nvSpPr>
                <p:spPr>
                  <a:xfrm rot="2941951">
                    <a:off x="1860863" y="677783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9" name="Ellipse 408"/>
                  <p:cNvSpPr/>
                  <p:nvPr/>
                </p:nvSpPr>
                <p:spPr>
                  <a:xfrm rot="1887608">
                    <a:off x="2062929" y="691180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Ellipse 409"/>
                  <p:cNvSpPr/>
                  <p:nvPr/>
                </p:nvSpPr>
                <p:spPr>
                  <a:xfrm rot="20545657" flipH="1">
                    <a:off x="2381971" y="700349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1" name="Ellipse 410"/>
                  <p:cNvSpPr/>
                  <p:nvPr/>
                </p:nvSpPr>
                <p:spPr>
                  <a:xfrm flipH="1">
                    <a:off x="2512368" y="711727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96" name="Forme libre 395"/>
                <p:cNvSpPr/>
                <p:nvPr/>
              </p:nvSpPr>
              <p:spPr>
                <a:xfrm>
                  <a:off x="1654377" y="7805509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" name="Groupe 6"/>
          <p:cNvGrpSpPr/>
          <p:nvPr/>
        </p:nvGrpSpPr>
        <p:grpSpPr>
          <a:xfrm>
            <a:off x="5909811" y="2856823"/>
            <a:ext cx="1623069" cy="3332560"/>
            <a:chOff x="7706145" y="1183349"/>
            <a:chExt cx="2706571" cy="5555503"/>
          </a:xfrm>
        </p:grpSpPr>
        <p:grpSp>
          <p:nvGrpSpPr>
            <p:cNvPr id="24" name="Groupe 23"/>
            <p:cNvGrpSpPr/>
            <p:nvPr/>
          </p:nvGrpSpPr>
          <p:grpSpPr>
            <a:xfrm>
              <a:off x="7706145" y="1183349"/>
              <a:ext cx="1222683" cy="5552984"/>
              <a:chOff x="7706145" y="1183349"/>
              <a:chExt cx="1222683" cy="5552984"/>
            </a:xfrm>
          </p:grpSpPr>
          <p:grpSp>
            <p:nvGrpSpPr>
              <p:cNvPr id="116" name="Groupe 115"/>
              <p:cNvGrpSpPr>
                <a:grpSpLocks noChangeAspect="1"/>
              </p:cNvGrpSpPr>
              <p:nvPr/>
            </p:nvGrpSpPr>
            <p:grpSpPr>
              <a:xfrm>
                <a:off x="7711048" y="3446911"/>
                <a:ext cx="1217780" cy="995864"/>
                <a:chOff x="7711045" y="3446910"/>
                <a:chExt cx="4871106" cy="3983454"/>
              </a:xfrm>
            </p:grpSpPr>
            <p:grpSp>
              <p:nvGrpSpPr>
                <p:cNvPr id="189" name="Groupe 188"/>
                <p:cNvGrpSpPr/>
                <p:nvPr/>
              </p:nvGrpSpPr>
              <p:grpSpPr>
                <a:xfrm>
                  <a:off x="7711045" y="3446910"/>
                  <a:ext cx="4871106" cy="3983454"/>
                  <a:chOff x="7711046" y="3446911"/>
                  <a:chExt cx="3999835" cy="3964889"/>
                </a:xfrm>
              </p:grpSpPr>
              <p:sp>
                <p:nvSpPr>
                  <p:cNvPr id="191" name="Forme libre 190"/>
                  <p:cNvSpPr/>
                  <p:nvPr/>
                </p:nvSpPr>
                <p:spPr>
                  <a:xfrm>
                    <a:off x="9127767" y="622194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Forme libre 191"/>
                  <p:cNvSpPr/>
                  <p:nvPr/>
                </p:nvSpPr>
                <p:spPr>
                  <a:xfrm>
                    <a:off x="8803794" y="586510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Forme libre 192"/>
                  <p:cNvSpPr/>
                  <p:nvPr/>
                </p:nvSpPr>
                <p:spPr>
                  <a:xfrm>
                    <a:off x="10678455" y="609763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Forme libre 193"/>
                  <p:cNvSpPr/>
                  <p:nvPr/>
                </p:nvSpPr>
                <p:spPr>
                  <a:xfrm>
                    <a:off x="10277895" y="579166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Forme libre 194"/>
                  <p:cNvSpPr/>
                  <p:nvPr/>
                </p:nvSpPr>
                <p:spPr>
                  <a:xfrm>
                    <a:off x="8768791" y="344691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Forme libre 195"/>
                  <p:cNvSpPr/>
                  <p:nvPr/>
                </p:nvSpPr>
                <p:spPr>
                  <a:xfrm>
                    <a:off x="11398654" y="393654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Forme libre 196"/>
                  <p:cNvSpPr/>
                  <p:nvPr/>
                </p:nvSpPr>
                <p:spPr>
                  <a:xfrm>
                    <a:off x="7779859" y="403840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Forme libre 197"/>
                  <p:cNvSpPr/>
                  <p:nvPr/>
                </p:nvSpPr>
                <p:spPr>
                  <a:xfrm>
                    <a:off x="9211995" y="418198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Forme libre 198"/>
                  <p:cNvSpPr/>
                  <p:nvPr/>
                </p:nvSpPr>
                <p:spPr>
                  <a:xfrm>
                    <a:off x="7711046" y="386918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Ellipse 199"/>
                  <p:cNvSpPr/>
                  <p:nvPr/>
                </p:nvSpPr>
                <p:spPr>
                  <a:xfrm>
                    <a:off x="8078586" y="544955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Ellipse 200"/>
                  <p:cNvSpPr/>
                  <p:nvPr/>
                </p:nvSpPr>
                <p:spPr>
                  <a:xfrm>
                    <a:off x="8261671" y="559357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Ellipse 201"/>
                  <p:cNvSpPr/>
                  <p:nvPr/>
                </p:nvSpPr>
                <p:spPr>
                  <a:xfrm rot="2941951">
                    <a:off x="8084880" y="446204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Ellipse 202"/>
                  <p:cNvSpPr/>
                  <p:nvPr/>
                </p:nvSpPr>
                <p:spPr>
                  <a:xfrm rot="1887608">
                    <a:off x="8286946" y="459601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Ellipse 203"/>
                  <p:cNvSpPr/>
                  <p:nvPr/>
                </p:nvSpPr>
                <p:spPr>
                  <a:xfrm rot="20545657" flipH="1">
                    <a:off x="8605988" y="46877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Ellipse 204"/>
                  <p:cNvSpPr/>
                  <p:nvPr/>
                </p:nvSpPr>
                <p:spPr>
                  <a:xfrm flipH="1">
                    <a:off x="8736385" y="480148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0" name="Forme libre 189"/>
                <p:cNvSpPr/>
                <p:nvPr/>
              </p:nvSpPr>
              <p:spPr>
                <a:xfrm>
                  <a:off x="7878394" y="548972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e 116"/>
              <p:cNvGrpSpPr>
                <a:grpSpLocks noChangeAspect="1"/>
              </p:cNvGrpSpPr>
              <p:nvPr/>
            </p:nvGrpSpPr>
            <p:grpSpPr>
              <a:xfrm>
                <a:off x="7706145" y="1183349"/>
                <a:ext cx="1217780" cy="995863"/>
                <a:chOff x="7706142" y="1183349"/>
                <a:chExt cx="4871106" cy="3983454"/>
              </a:xfrm>
            </p:grpSpPr>
            <p:grpSp>
              <p:nvGrpSpPr>
                <p:cNvPr id="172" name="Groupe 171"/>
                <p:cNvGrpSpPr/>
                <p:nvPr/>
              </p:nvGrpSpPr>
              <p:grpSpPr>
                <a:xfrm>
                  <a:off x="7706142" y="1183349"/>
                  <a:ext cx="4871106" cy="3983454"/>
                  <a:chOff x="7706143" y="1183349"/>
                  <a:chExt cx="3999835" cy="3964889"/>
                </a:xfrm>
              </p:grpSpPr>
              <p:sp>
                <p:nvSpPr>
                  <p:cNvPr id="174" name="Forme libre 173"/>
                  <p:cNvSpPr/>
                  <p:nvPr/>
                </p:nvSpPr>
                <p:spPr>
                  <a:xfrm>
                    <a:off x="9122864" y="3958383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Forme libre 174"/>
                  <p:cNvSpPr/>
                  <p:nvPr/>
                </p:nvSpPr>
                <p:spPr>
                  <a:xfrm>
                    <a:off x="8798891" y="3601547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Forme libre 175"/>
                  <p:cNvSpPr/>
                  <p:nvPr/>
                </p:nvSpPr>
                <p:spPr>
                  <a:xfrm>
                    <a:off x="10673552" y="383406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Forme libre 176"/>
                  <p:cNvSpPr/>
                  <p:nvPr/>
                </p:nvSpPr>
                <p:spPr>
                  <a:xfrm>
                    <a:off x="10272992" y="352810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Forme libre 177"/>
                  <p:cNvSpPr/>
                  <p:nvPr/>
                </p:nvSpPr>
                <p:spPr>
                  <a:xfrm>
                    <a:off x="8763888" y="1183349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Forme libre 178"/>
                  <p:cNvSpPr/>
                  <p:nvPr/>
                </p:nvSpPr>
                <p:spPr>
                  <a:xfrm>
                    <a:off x="11393751" y="1672984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Forme libre 179"/>
                  <p:cNvSpPr/>
                  <p:nvPr/>
                </p:nvSpPr>
                <p:spPr>
                  <a:xfrm>
                    <a:off x="7774956" y="1774847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Forme libre 180"/>
                  <p:cNvSpPr/>
                  <p:nvPr/>
                </p:nvSpPr>
                <p:spPr>
                  <a:xfrm>
                    <a:off x="9207092" y="1918418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Forme libre 181"/>
                  <p:cNvSpPr/>
                  <p:nvPr/>
                </p:nvSpPr>
                <p:spPr>
                  <a:xfrm>
                    <a:off x="7706143" y="1605622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Ellipse 182"/>
                  <p:cNvSpPr/>
                  <p:nvPr/>
                </p:nvSpPr>
                <p:spPr>
                  <a:xfrm>
                    <a:off x="8073683" y="318599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Ellipse 183"/>
                  <p:cNvSpPr/>
                  <p:nvPr/>
                </p:nvSpPr>
                <p:spPr>
                  <a:xfrm>
                    <a:off x="8256768" y="333001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Ellipse 184"/>
                  <p:cNvSpPr/>
                  <p:nvPr/>
                </p:nvSpPr>
                <p:spPr>
                  <a:xfrm rot="2941951">
                    <a:off x="8079977" y="21984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Ellipse 185"/>
                  <p:cNvSpPr/>
                  <p:nvPr/>
                </p:nvSpPr>
                <p:spPr>
                  <a:xfrm rot="1887608">
                    <a:off x="8282043" y="233245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Ellipse 186"/>
                  <p:cNvSpPr/>
                  <p:nvPr/>
                </p:nvSpPr>
                <p:spPr>
                  <a:xfrm rot="20545657" flipH="1">
                    <a:off x="8601085" y="242414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Ellipse 187"/>
                  <p:cNvSpPr/>
                  <p:nvPr/>
                </p:nvSpPr>
                <p:spPr>
                  <a:xfrm flipH="1">
                    <a:off x="8731482" y="253792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3" name="Forme libre 172"/>
                <p:cNvSpPr/>
                <p:nvPr/>
              </p:nvSpPr>
              <p:spPr>
                <a:xfrm>
                  <a:off x="7873491" y="3226158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e 117"/>
              <p:cNvGrpSpPr>
                <a:grpSpLocks noChangeAspect="1"/>
              </p:cNvGrpSpPr>
              <p:nvPr/>
            </p:nvGrpSpPr>
            <p:grpSpPr>
              <a:xfrm>
                <a:off x="7707311" y="2322143"/>
                <a:ext cx="1217780" cy="995864"/>
                <a:chOff x="7707308" y="2322142"/>
                <a:chExt cx="4871106" cy="3983454"/>
              </a:xfrm>
            </p:grpSpPr>
            <p:grpSp>
              <p:nvGrpSpPr>
                <p:cNvPr id="155" name="Groupe 154"/>
                <p:cNvGrpSpPr/>
                <p:nvPr/>
              </p:nvGrpSpPr>
              <p:grpSpPr>
                <a:xfrm>
                  <a:off x="7707308" y="2322142"/>
                  <a:ext cx="4871106" cy="3983454"/>
                  <a:chOff x="7707309" y="2322143"/>
                  <a:chExt cx="3999835" cy="3964889"/>
                </a:xfrm>
              </p:grpSpPr>
              <p:sp>
                <p:nvSpPr>
                  <p:cNvPr id="157" name="Forme libre 156"/>
                  <p:cNvSpPr/>
                  <p:nvPr/>
                </p:nvSpPr>
                <p:spPr>
                  <a:xfrm>
                    <a:off x="9124030" y="5097177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Forme libre 157"/>
                  <p:cNvSpPr/>
                  <p:nvPr/>
                </p:nvSpPr>
                <p:spPr>
                  <a:xfrm>
                    <a:off x="8800057" y="4740341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Forme libre 158"/>
                  <p:cNvSpPr/>
                  <p:nvPr/>
                </p:nvSpPr>
                <p:spPr>
                  <a:xfrm>
                    <a:off x="10674718" y="497286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orme libre 159"/>
                  <p:cNvSpPr/>
                  <p:nvPr/>
                </p:nvSpPr>
                <p:spPr>
                  <a:xfrm>
                    <a:off x="10274158" y="466689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Forme libre 160"/>
                  <p:cNvSpPr/>
                  <p:nvPr/>
                </p:nvSpPr>
                <p:spPr>
                  <a:xfrm>
                    <a:off x="8765054" y="2322143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orme libre 161"/>
                  <p:cNvSpPr/>
                  <p:nvPr/>
                </p:nvSpPr>
                <p:spPr>
                  <a:xfrm>
                    <a:off x="11394917" y="2811778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Forme libre 162"/>
                  <p:cNvSpPr/>
                  <p:nvPr/>
                </p:nvSpPr>
                <p:spPr>
                  <a:xfrm>
                    <a:off x="7776122" y="2913641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Forme libre 163"/>
                  <p:cNvSpPr/>
                  <p:nvPr/>
                </p:nvSpPr>
                <p:spPr>
                  <a:xfrm>
                    <a:off x="9208258" y="3057212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Forme libre 164"/>
                  <p:cNvSpPr/>
                  <p:nvPr/>
                </p:nvSpPr>
                <p:spPr>
                  <a:xfrm>
                    <a:off x="7707309" y="2744416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Ellipse 165"/>
                  <p:cNvSpPr/>
                  <p:nvPr/>
                </p:nvSpPr>
                <p:spPr>
                  <a:xfrm>
                    <a:off x="8074849" y="432479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Ellipse 166"/>
                  <p:cNvSpPr/>
                  <p:nvPr/>
                </p:nvSpPr>
                <p:spPr>
                  <a:xfrm>
                    <a:off x="8257934" y="446880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Ellipse 167"/>
                  <p:cNvSpPr/>
                  <p:nvPr/>
                </p:nvSpPr>
                <p:spPr>
                  <a:xfrm rot="2941951">
                    <a:off x="8081143" y="3337278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Ellipse 168"/>
                  <p:cNvSpPr/>
                  <p:nvPr/>
                </p:nvSpPr>
                <p:spPr>
                  <a:xfrm rot="1887608">
                    <a:off x="8283209" y="347124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Ellipse 169"/>
                  <p:cNvSpPr/>
                  <p:nvPr/>
                </p:nvSpPr>
                <p:spPr>
                  <a:xfrm rot="20545657" flipH="1">
                    <a:off x="8602251" y="356293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Ellipse 170"/>
                  <p:cNvSpPr/>
                  <p:nvPr/>
                </p:nvSpPr>
                <p:spPr>
                  <a:xfrm flipH="1">
                    <a:off x="8732648" y="367671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6" name="Forme libre 155"/>
                <p:cNvSpPr/>
                <p:nvPr/>
              </p:nvSpPr>
              <p:spPr>
                <a:xfrm>
                  <a:off x="7874657" y="4364952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e 118"/>
              <p:cNvGrpSpPr>
                <a:grpSpLocks noChangeAspect="1"/>
              </p:cNvGrpSpPr>
              <p:nvPr/>
            </p:nvGrpSpPr>
            <p:grpSpPr>
              <a:xfrm>
                <a:off x="7706211" y="4593592"/>
                <a:ext cx="1217780" cy="995863"/>
                <a:chOff x="7706208" y="4593592"/>
                <a:chExt cx="4871106" cy="3983454"/>
              </a:xfrm>
            </p:grpSpPr>
            <p:grpSp>
              <p:nvGrpSpPr>
                <p:cNvPr id="138" name="Groupe 137"/>
                <p:cNvGrpSpPr/>
                <p:nvPr/>
              </p:nvGrpSpPr>
              <p:grpSpPr>
                <a:xfrm>
                  <a:off x="7706208" y="4593592"/>
                  <a:ext cx="4871106" cy="3983454"/>
                  <a:chOff x="7706209" y="4593592"/>
                  <a:chExt cx="3999835" cy="3964889"/>
                </a:xfrm>
              </p:grpSpPr>
              <p:sp>
                <p:nvSpPr>
                  <p:cNvPr id="140" name="Forme libre 139"/>
                  <p:cNvSpPr/>
                  <p:nvPr/>
                </p:nvSpPr>
                <p:spPr>
                  <a:xfrm>
                    <a:off x="9122930" y="7368626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orme libre 140"/>
                  <p:cNvSpPr/>
                  <p:nvPr/>
                </p:nvSpPr>
                <p:spPr>
                  <a:xfrm>
                    <a:off x="8798957" y="7011790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Forme libre 141"/>
                  <p:cNvSpPr/>
                  <p:nvPr/>
                </p:nvSpPr>
                <p:spPr>
                  <a:xfrm>
                    <a:off x="10673618" y="724431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Forme libre 142"/>
                  <p:cNvSpPr/>
                  <p:nvPr/>
                </p:nvSpPr>
                <p:spPr>
                  <a:xfrm>
                    <a:off x="10273058" y="693834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Forme libre 143"/>
                  <p:cNvSpPr/>
                  <p:nvPr/>
                </p:nvSpPr>
                <p:spPr>
                  <a:xfrm>
                    <a:off x="8763954" y="4593592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Forme libre 144"/>
                  <p:cNvSpPr/>
                  <p:nvPr/>
                </p:nvSpPr>
                <p:spPr>
                  <a:xfrm>
                    <a:off x="11393817" y="5083227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Forme libre 145"/>
                  <p:cNvSpPr/>
                  <p:nvPr/>
                </p:nvSpPr>
                <p:spPr>
                  <a:xfrm>
                    <a:off x="7775022" y="5185090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Forme libre 146"/>
                  <p:cNvSpPr/>
                  <p:nvPr/>
                </p:nvSpPr>
                <p:spPr>
                  <a:xfrm>
                    <a:off x="9207158" y="5328661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Forme libre 147"/>
                  <p:cNvSpPr/>
                  <p:nvPr/>
                </p:nvSpPr>
                <p:spPr>
                  <a:xfrm>
                    <a:off x="7706209" y="5015865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Ellipse 148"/>
                  <p:cNvSpPr/>
                  <p:nvPr/>
                </p:nvSpPr>
                <p:spPr>
                  <a:xfrm>
                    <a:off x="8073749" y="659624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Ellipse 149"/>
                  <p:cNvSpPr/>
                  <p:nvPr/>
                </p:nvSpPr>
                <p:spPr>
                  <a:xfrm>
                    <a:off x="8256834" y="674025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Ellipse 150"/>
                  <p:cNvSpPr/>
                  <p:nvPr/>
                </p:nvSpPr>
                <p:spPr>
                  <a:xfrm rot="2941951">
                    <a:off x="8080043" y="560872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Ellipse 151"/>
                  <p:cNvSpPr/>
                  <p:nvPr/>
                </p:nvSpPr>
                <p:spPr>
                  <a:xfrm rot="1887608">
                    <a:off x="8282109" y="574269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Ellipse 152"/>
                  <p:cNvSpPr/>
                  <p:nvPr/>
                </p:nvSpPr>
                <p:spPr>
                  <a:xfrm rot="20545657" flipH="1">
                    <a:off x="8601151" y="58343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Ellipse 153"/>
                  <p:cNvSpPr/>
                  <p:nvPr/>
                </p:nvSpPr>
                <p:spPr>
                  <a:xfrm flipH="1">
                    <a:off x="8731548" y="594816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9" name="Forme libre 138"/>
                <p:cNvSpPr/>
                <p:nvPr/>
              </p:nvSpPr>
              <p:spPr>
                <a:xfrm>
                  <a:off x="7873557" y="6636401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e 119"/>
              <p:cNvGrpSpPr>
                <a:grpSpLocks noChangeAspect="1"/>
              </p:cNvGrpSpPr>
              <p:nvPr/>
            </p:nvGrpSpPr>
            <p:grpSpPr>
              <a:xfrm>
                <a:off x="7709284" y="5740472"/>
                <a:ext cx="1217780" cy="995861"/>
                <a:chOff x="7709281" y="5740475"/>
                <a:chExt cx="4871106" cy="3983454"/>
              </a:xfrm>
            </p:grpSpPr>
            <p:grpSp>
              <p:nvGrpSpPr>
                <p:cNvPr id="121" name="Groupe 120"/>
                <p:cNvGrpSpPr/>
                <p:nvPr/>
              </p:nvGrpSpPr>
              <p:grpSpPr>
                <a:xfrm>
                  <a:off x="7709281" y="5740475"/>
                  <a:ext cx="4871106" cy="3983454"/>
                  <a:chOff x="7709282" y="5740475"/>
                  <a:chExt cx="3999835" cy="3964889"/>
                </a:xfrm>
              </p:grpSpPr>
              <p:sp>
                <p:nvSpPr>
                  <p:cNvPr id="123" name="Forme libre 122"/>
                  <p:cNvSpPr/>
                  <p:nvPr/>
                </p:nvSpPr>
                <p:spPr>
                  <a:xfrm>
                    <a:off x="9126003" y="8515509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Forme libre 123"/>
                  <p:cNvSpPr/>
                  <p:nvPr/>
                </p:nvSpPr>
                <p:spPr>
                  <a:xfrm>
                    <a:off x="8802030" y="8158673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Forme libre 124"/>
                  <p:cNvSpPr/>
                  <p:nvPr/>
                </p:nvSpPr>
                <p:spPr>
                  <a:xfrm>
                    <a:off x="10676691" y="839119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Forme libre 125"/>
                  <p:cNvSpPr/>
                  <p:nvPr/>
                </p:nvSpPr>
                <p:spPr>
                  <a:xfrm>
                    <a:off x="10276131" y="808522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Forme libre 126"/>
                  <p:cNvSpPr/>
                  <p:nvPr/>
                </p:nvSpPr>
                <p:spPr>
                  <a:xfrm>
                    <a:off x="8767027" y="5740475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Forme libre 127"/>
                  <p:cNvSpPr/>
                  <p:nvPr/>
                </p:nvSpPr>
                <p:spPr>
                  <a:xfrm>
                    <a:off x="11396890" y="6230110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Forme libre 128"/>
                  <p:cNvSpPr/>
                  <p:nvPr/>
                </p:nvSpPr>
                <p:spPr>
                  <a:xfrm>
                    <a:off x="7778095" y="6331973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Forme libre 129"/>
                  <p:cNvSpPr/>
                  <p:nvPr/>
                </p:nvSpPr>
                <p:spPr>
                  <a:xfrm>
                    <a:off x="9210231" y="6475544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Forme libre 130"/>
                  <p:cNvSpPr/>
                  <p:nvPr/>
                </p:nvSpPr>
                <p:spPr>
                  <a:xfrm>
                    <a:off x="7709282" y="6162748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Ellipse 131"/>
                  <p:cNvSpPr/>
                  <p:nvPr/>
                </p:nvSpPr>
                <p:spPr>
                  <a:xfrm>
                    <a:off x="8076822" y="774312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Ellipse 132"/>
                  <p:cNvSpPr/>
                  <p:nvPr/>
                </p:nvSpPr>
                <p:spPr>
                  <a:xfrm>
                    <a:off x="8259907" y="788713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Ellipse 133"/>
                  <p:cNvSpPr/>
                  <p:nvPr/>
                </p:nvSpPr>
                <p:spPr>
                  <a:xfrm rot="2941951">
                    <a:off x="8083116" y="675561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Ellipse 134"/>
                  <p:cNvSpPr/>
                  <p:nvPr/>
                </p:nvSpPr>
                <p:spPr>
                  <a:xfrm rot="1887608">
                    <a:off x="8285182" y="688958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Ellipse 135"/>
                  <p:cNvSpPr/>
                  <p:nvPr/>
                </p:nvSpPr>
                <p:spPr>
                  <a:xfrm rot="20545657" flipH="1">
                    <a:off x="8604224" y="698126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Ellipse 136"/>
                  <p:cNvSpPr/>
                  <p:nvPr/>
                </p:nvSpPr>
                <p:spPr>
                  <a:xfrm flipH="1">
                    <a:off x="8734621" y="709505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2" name="Forme libre 121"/>
                <p:cNvSpPr/>
                <p:nvPr/>
              </p:nvSpPr>
              <p:spPr>
                <a:xfrm>
                  <a:off x="7876630" y="7783284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" name="Groupe 24"/>
            <p:cNvGrpSpPr/>
            <p:nvPr/>
          </p:nvGrpSpPr>
          <p:grpSpPr>
            <a:xfrm>
              <a:off x="9190034" y="1185868"/>
              <a:ext cx="1222682" cy="5552984"/>
              <a:chOff x="9190034" y="1185868"/>
              <a:chExt cx="1222682" cy="5552984"/>
            </a:xfrm>
          </p:grpSpPr>
          <p:grpSp>
            <p:nvGrpSpPr>
              <p:cNvPr id="26" name="Groupe 25"/>
              <p:cNvGrpSpPr>
                <a:grpSpLocks noChangeAspect="1"/>
              </p:cNvGrpSpPr>
              <p:nvPr/>
            </p:nvGrpSpPr>
            <p:grpSpPr>
              <a:xfrm>
                <a:off x="9194937" y="3449430"/>
                <a:ext cx="1217779" cy="995864"/>
                <a:chOff x="9194936" y="3449429"/>
                <a:chExt cx="4871106" cy="3983454"/>
              </a:xfrm>
            </p:grpSpPr>
            <p:grpSp>
              <p:nvGrpSpPr>
                <p:cNvPr id="99" name="Groupe 98"/>
                <p:cNvGrpSpPr/>
                <p:nvPr/>
              </p:nvGrpSpPr>
              <p:grpSpPr>
                <a:xfrm>
                  <a:off x="9194936" y="3449429"/>
                  <a:ext cx="4871106" cy="3983454"/>
                  <a:chOff x="9194936" y="3449430"/>
                  <a:chExt cx="3999835" cy="3964889"/>
                </a:xfrm>
              </p:grpSpPr>
              <p:sp>
                <p:nvSpPr>
                  <p:cNvPr id="101" name="Forme libre 100"/>
                  <p:cNvSpPr/>
                  <p:nvPr/>
                </p:nvSpPr>
                <p:spPr>
                  <a:xfrm>
                    <a:off x="10611657" y="6224464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Forme libre 101"/>
                  <p:cNvSpPr/>
                  <p:nvPr/>
                </p:nvSpPr>
                <p:spPr>
                  <a:xfrm>
                    <a:off x="10287684" y="5867628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Forme libre 102"/>
                  <p:cNvSpPr/>
                  <p:nvPr/>
                </p:nvSpPr>
                <p:spPr>
                  <a:xfrm>
                    <a:off x="12162345" y="610015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Forme libre 103"/>
                  <p:cNvSpPr/>
                  <p:nvPr/>
                </p:nvSpPr>
                <p:spPr>
                  <a:xfrm>
                    <a:off x="11761785" y="579418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Forme libre 104"/>
                  <p:cNvSpPr/>
                  <p:nvPr/>
                </p:nvSpPr>
                <p:spPr>
                  <a:xfrm>
                    <a:off x="10252681" y="3449430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Forme libre 105"/>
                  <p:cNvSpPr/>
                  <p:nvPr/>
                </p:nvSpPr>
                <p:spPr>
                  <a:xfrm>
                    <a:off x="12882544" y="3939065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Forme libre 106"/>
                  <p:cNvSpPr/>
                  <p:nvPr/>
                </p:nvSpPr>
                <p:spPr>
                  <a:xfrm>
                    <a:off x="9263749" y="4040928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Forme libre 107"/>
                  <p:cNvSpPr/>
                  <p:nvPr/>
                </p:nvSpPr>
                <p:spPr>
                  <a:xfrm>
                    <a:off x="10695885" y="4184499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Forme libre 108"/>
                  <p:cNvSpPr/>
                  <p:nvPr/>
                </p:nvSpPr>
                <p:spPr>
                  <a:xfrm>
                    <a:off x="9194936" y="3871703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Ellipse 109"/>
                  <p:cNvSpPr/>
                  <p:nvPr/>
                </p:nvSpPr>
                <p:spPr>
                  <a:xfrm>
                    <a:off x="9562476" y="545207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Ellipse 110"/>
                  <p:cNvSpPr/>
                  <p:nvPr/>
                </p:nvSpPr>
                <p:spPr>
                  <a:xfrm>
                    <a:off x="9745561" y="559609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Ellipse 111"/>
                  <p:cNvSpPr/>
                  <p:nvPr/>
                </p:nvSpPr>
                <p:spPr>
                  <a:xfrm rot="2941951">
                    <a:off x="9568770" y="446456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Ellipse 112"/>
                  <p:cNvSpPr/>
                  <p:nvPr/>
                </p:nvSpPr>
                <p:spPr>
                  <a:xfrm rot="1887608">
                    <a:off x="9770836" y="459853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Ellipse 113"/>
                  <p:cNvSpPr/>
                  <p:nvPr/>
                </p:nvSpPr>
                <p:spPr>
                  <a:xfrm rot="20545657" flipH="1">
                    <a:off x="10089878" y="469022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Ellipse 114"/>
                  <p:cNvSpPr/>
                  <p:nvPr/>
                </p:nvSpPr>
                <p:spPr>
                  <a:xfrm flipH="1">
                    <a:off x="10220275" y="480400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0" name="Forme libre 99"/>
                <p:cNvSpPr/>
                <p:nvPr/>
              </p:nvSpPr>
              <p:spPr>
                <a:xfrm>
                  <a:off x="9362284" y="5492239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e 26"/>
              <p:cNvGrpSpPr>
                <a:grpSpLocks noChangeAspect="1"/>
              </p:cNvGrpSpPr>
              <p:nvPr/>
            </p:nvGrpSpPr>
            <p:grpSpPr>
              <a:xfrm>
                <a:off x="9190034" y="1185868"/>
                <a:ext cx="1217779" cy="995863"/>
                <a:chOff x="9190033" y="1185868"/>
                <a:chExt cx="4871106" cy="3983454"/>
              </a:xfrm>
            </p:grpSpPr>
            <p:grpSp>
              <p:nvGrpSpPr>
                <p:cNvPr id="82" name="Groupe 81"/>
                <p:cNvGrpSpPr/>
                <p:nvPr/>
              </p:nvGrpSpPr>
              <p:grpSpPr>
                <a:xfrm>
                  <a:off x="9190033" y="1185868"/>
                  <a:ext cx="4871106" cy="3983454"/>
                  <a:chOff x="9190033" y="1185868"/>
                  <a:chExt cx="3999835" cy="3964889"/>
                </a:xfrm>
              </p:grpSpPr>
              <p:sp>
                <p:nvSpPr>
                  <p:cNvPr id="84" name="Forme libre 83"/>
                  <p:cNvSpPr/>
                  <p:nvPr/>
                </p:nvSpPr>
                <p:spPr>
                  <a:xfrm>
                    <a:off x="10606754" y="396090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5" name="Forme libre 84"/>
                  <p:cNvSpPr/>
                  <p:nvPr/>
                </p:nvSpPr>
                <p:spPr>
                  <a:xfrm>
                    <a:off x="10282781" y="360406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6" name="Forme libre 85"/>
                  <p:cNvSpPr/>
                  <p:nvPr/>
                </p:nvSpPr>
                <p:spPr>
                  <a:xfrm>
                    <a:off x="12157442" y="383658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7" name="Forme libre 86"/>
                  <p:cNvSpPr/>
                  <p:nvPr/>
                </p:nvSpPr>
                <p:spPr>
                  <a:xfrm>
                    <a:off x="11756882" y="353061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orme libre 87"/>
                  <p:cNvSpPr/>
                  <p:nvPr/>
                </p:nvSpPr>
                <p:spPr>
                  <a:xfrm>
                    <a:off x="10247778" y="118586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9" name="Forme libre 88"/>
                  <p:cNvSpPr/>
                  <p:nvPr/>
                </p:nvSpPr>
                <p:spPr>
                  <a:xfrm>
                    <a:off x="12877641" y="167550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0" name="Forme libre 89"/>
                  <p:cNvSpPr/>
                  <p:nvPr/>
                </p:nvSpPr>
                <p:spPr>
                  <a:xfrm>
                    <a:off x="9258846" y="177736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1" name="Forme libre 90"/>
                  <p:cNvSpPr/>
                  <p:nvPr/>
                </p:nvSpPr>
                <p:spPr>
                  <a:xfrm>
                    <a:off x="10690982" y="192093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2" name="Forme libre 91"/>
                  <p:cNvSpPr/>
                  <p:nvPr/>
                </p:nvSpPr>
                <p:spPr>
                  <a:xfrm>
                    <a:off x="9190033" y="160814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3" name="Ellipse 92"/>
                  <p:cNvSpPr/>
                  <p:nvPr/>
                </p:nvSpPr>
                <p:spPr>
                  <a:xfrm>
                    <a:off x="9557573" y="318851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4" name="Ellipse 93"/>
                  <p:cNvSpPr/>
                  <p:nvPr/>
                </p:nvSpPr>
                <p:spPr>
                  <a:xfrm>
                    <a:off x="9740658" y="333253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5" name="Ellipse 94"/>
                  <p:cNvSpPr/>
                  <p:nvPr/>
                </p:nvSpPr>
                <p:spPr>
                  <a:xfrm rot="2941951">
                    <a:off x="9563867" y="22010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6" name="Ellipse 95"/>
                  <p:cNvSpPr/>
                  <p:nvPr/>
                </p:nvSpPr>
                <p:spPr>
                  <a:xfrm rot="1887608">
                    <a:off x="9765933" y="233497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7" name="Ellipse 96"/>
                  <p:cNvSpPr/>
                  <p:nvPr/>
                </p:nvSpPr>
                <p:spPr>
                  <a:xfrm rot="20545657" flipH="1">
                    <a:off x="10084975" y="242666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8" name="Ellipse 97"/>
                  <p:cNvSpPr/>
                  <p:nvPr/>
                </p:nvSpPr>
                <p:spPr>
                  <a:xfrm flipH="1">
                    <a:off x="10215372" y="254044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3" name="Forme libre 82"/>
                <p:cNvSpPr/>
                <p:nvPr/>
              </p:nvSpPr>
              <p:spPr>
                <a:xfrm>
                  <a:off x="9357381" y="322867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e 27"/>
              <p:cNvGrpSpPr>
                <a:grpSpLocks noChangeAspect="1"/>
              </p:cNvGrpSpPr>
              <p:nvPr/>
            </p:nvGrpSpPr>
            <p:grpSpPr>
              <a:xfrm>
                <a:off x="9191200" y="2324662"/>
                <a:ext cx="1217779" cy="995864"/>
                <a:chOff x="9191199" y="2324661"/>
                <a:chExt cx="4871106" cy="3983454"/>
              </a:xfrm>
            </p:grpSpPr>
            <p:grpSp>
              <p:nvGrpSpPr>
                <p:cNvPr id="65" name="Groupe 64"/>
                <p:cNvGrpSpPr/>
                <p:nvPr/>
              </p:nvGrpSpPr>
              <p:grpSpPr>
                <a:xfrm>
                  <a:off x="9191199" y="2324661"/>
                  <a:ext cx="4871106" cy="3983454"/>
                  <a:chOff x="9191199" y="2324662"/>
                  <a:chExt cx="3999835" cy="3964889"/>
                </a:xfrm>
              </p:grpSpPr>
              <p:sp>
                <p:nvSpPr>
                  <p:cNvPr id="67" name="Forme libre 66"/>
                  <p:cNvSpPr/>
                  <p:nvPr/>
                </p:nvSpPr>
                <p:spPr>
                  <a:xfrm>
                    <a:off x="10607920" y="5099696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8" name="Forme libre 67"/>
                  <p:cNvSpPr/>
                  <p:nvPr/>
                </p:nvSpPr>
                <p:spPr>
                  <a:xfrm>
                    <a:off x="10283947" y="4742860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9" name="Forme libre 68"/>
                  <p:cNvSpPr/>
                  <p:nvPr/>
                </p:nvSpPr>
                <p:spPr>
                  <a:xfrm>
                    <a:off x="12158608" y="497538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0" name="Forme libre 69"/>
                  <p:cNvSpPr/>
                  <p:nvPr/>
                </p:nvSpPr>
                <p:spPr>
                  <a:xfrm>
                    <a:off x="11758048" y="466941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1" name="Forme libre 70"/>
                  <p:cNvSpPr/>
                  <p:nvPr/>
                </p:nvSpPr>
                <p:spPr>
                  <a:xfrm>
                    <a:off x="10248944" y="2324662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2" name="Forme libre 71"/>
                  <p:cNvSpPr/>
                  <p:nvPr/>
                </p:nvSpPr>
                <p:spPr>
                  <a:xfrm>
                    <a:off x="12878807" y="2814297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3" name="Forme libre 72"/>
                  <p:cNvSpPr/>
                  <p:nvPr/>
                </p:nvSpPr>
                <p:spPr>
                  <a:xfrm>
                    <a:off x="9260012" y="2916160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4" name="Forme libre 73"/>
                  <p:cNvSpPr/>
                  <p:nvPr/>
                </p:nvSpPr>
                <p:spPr>
                  <a:xfrm>
                    <a:off x="10692148" y="3059731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5" name="Forme libre 74"/>
                  <p:cNvSpPr/>
                  <p:nvPr/>
                </p:nvSpPr>
                <p:spPr>
                  <a:xfrm>
                    <a:off x="9191199" y="2746935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6" name="Ellipse 75"/>
                  <p:cNvSpPr/>
                  <p:nvPr/>
                </p:nvSpPr>
                <p:spPr>
                  <a:xfrm>
                    <a:off x="9558739" y="432731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7" name="Ellipse 76"/>
                  <p:cNvSpPr/>
                  <p:nvPr/>
                </p:nvSpPr>
                <p:spPr>
                  <a:xfrm>
                    <a:off x="9741824" y="447132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8" name="Ellipse 77"/>
                  <p:cNvSpPr/>
                  <p:nvPr/>
                </p:nvSpPr>
                <p:spPr>
                  <a:xfrm rot="2941951">
                    <a:off x="9565033" y="333979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9" name="Ellipse 78"/>
                  <p:cNvSpPr/>
                  <p:nvPr/>
                </p:nvSpPr>
                <p:spPr>
                  <a:xfrm rot="1887608">
                    <a:off x="9767099" y="347376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0" name="Ellipse 79"/>
                  <p:cNvSpPr/>
                  <p:nvPr/>
                </p:nvSpPr>
                <p:spPr>
                  <a:xfrm rot="20545657" flipH="1">
                    <a:off x="10086141" y="356545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1" name="Ellipse 80"/>
                  <p:cNvSpPr/>
                  <p:nvPr/>
                </p:nvSpPr>
                <p:spPr>
                  <a:xfrm flipH="1">
                    <a:off x="10216538" y="367923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6" name="Forme libre 65"/>
                <p:cNvSpPr/>
                <p:nvPr/>
              </p:nvSpPr>
              <p:spPr>
                <a:xfrm>
                  <a:off x="9358547" y="4367471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e 28"/>
              <p:cNvGrpSpPr>
                <a:grpSpLocks noChangeAspect="1"/>
              </p:cNvGrpSpPr>
              <p:nvPr/>
            </p:nvGrpSpPr>
            <p:grpSpPr>
              <a:xfrm>
                <a:off x="9190100" y="4596111"/>
                <a:ext cx="1217779" cy="995863"/>
                <a:chOff x="9190099" y="4596111"/>
                <a:chExt cx="4871106" cy="3983454"/>
              </a:xfrm>
            </p:grpSpPr>
            <p:grpSp>
              <p:nvGrpSpPr>
                <p:cNvPr id="48" name="Groupe 47"/>
                <p:cNvGrpSpPr/>
                <p:nvPr/>
              </p:nvGrpSpPr>
              <p:grpSpPr>
                <a:xfrm>
                  <a:off x="9190099" y="4596111"/>
                  <a:ext cx="4871106" cy="3983454"/>
                  <a:chOff x="9190099" y="4596111"/>
                  <a:chExt cx="3999835" cy="3964889"/>
                </a:xfrm>
              </p:grpSpPr>
              <p:sp>
                <p:nvSpPr>
                  <p:cNvPr id="50" name="Forme libre 49"/>
                  <p:cNvSpPr/>
                  <p:nvPr/>
                </p:nvSpPr>
                <p:spPr>
                  <a:xfrm>
                    <a:off x="10606820" y="737114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" name="Forme libre 50"/>
                  <p:cNvSpPr/>
                  <p:nvPr/>
                </p:nvSpPr>
                <p:spPr>
                  <a:xfrm>
                    <a:off x="10282847" y="701430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orme libre 51"/>
                  <p:cNvSpPr/>
                  <p:nvPr/>
                </p:nvSpPr>
                <p:spPr>
                  <a:xfrm>
                    <a:off x="12157508" y="724683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" name="Forme libre 52"/>
                  <p:cNvSpPr/>
                  <p:nvPr/>
                </p:nvSpPr>
                <p:spPr>
                  <a:xfrm>
                    <a:off x="11756948" y="694086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" name="Forme libre 53"/>
                  <p:cNvSpPr/>
                  <p:nvPr/>
                </p:nvSpPr>
                <p:spPr>
                  <a:xfrm>
                    <a:off x="10247844" y="459611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" name="Forme libre 54"/>
                  <p:cNvSpPr/>
                  <p:nvPr/>
                </p:nvSpPr>
                <p:spPr>
                  <a:xfrm>
                    <a:off x="12877707" y="508574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" name="Forme libre 55"/>
                  <p:cNvSpPr/>
                  <p:nvPr/>
                </p:nvSpPr>
                <p:spPr>
                  <a:xfrm>
                    <a:off x="9258912" y="518760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7" name="Forme libre 56"/>
                  <p:cNvSpPr/>
                  <p:nvPr/>
                </p:nvSpPr>
                <p:spPr>
                  <a:xfrm>
                    <a:off x="10691048" y="533118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8" name="Forme libre 57"/>
                  <p:cNvSpPr/>
                  <p:nvPr/>
                </p:nvSpPr>
                <p:spPr>
                  <a:xfrm>
                    <a:off x="9190099" y="501838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9" name="Ellipse 58"/>
                  <p:cNvSpPr/>
                  <p:nvPr/>
                </p:nvSpPr>
                <p:spPr>
                  <a:xfrm>
                    <a:off x="9557639" y="659875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0" name="Ellipse 59"/>
                  <p:cNvSpPr/>
                  <p:nvPr/>
                </p:nvSpPr>
                <p:spPr>
                  <a:xfrm>
                    <a:off x="9740724" y="674277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1" name="Ellipse 60"/>
                  <p:cNvSpPr/>
                  <p:nvPr/>
                </p:nvSpPr>
                <p:spPr>
                  <a:xfrm rot="2941951">
                    <a:off x="9563933" y="561124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2" name="Ellipse 61"/>
                  <p:cNvSpPr/>
                  <p:nvPr/>
                </p:nvSpPr>
                <p:spPr>
                  <a:xfrm rot="1887608">
                    <a:off x="9765999" y="574521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3" name="Ellipse 62"/>
                  <p:cNvSpPr/>
                  <p:nvPr/>
                </p:nvSpPr>
                <p:spPr>
                  <a:xfrm rot="20545657" flipH="1">
                    <a:off x="10085041" y="58369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4" name="Ellipse 63"/>
                  <p:cNvSpPr/>
                  <p:nvPr/>
                </p:nvSpPr>
                <p:spPr>
                  <a:xfrm flipH="1">
                    <a:off x="10215438" y="595068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9" name="Forme libre 48"/>
                <p:cNvSpPr/>
                <p:nvPr/>
              </p:nvSpPr>
              <p:spPr>
                <a:xfrm>
                  <a:off x="9357447" y="663892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e 29"/>
              <p:cNvGrpSpPr>
                <a:grpSpLocks noChangeAspect="1"/>
              </p:cNvGrpSpPr>
              <p:nvPr/>
            </p:nvGrpSpPr>
            <p:grpSpPr>
              <a:xfrm>
                <a:off x="9193173" y="5742991"/>
                <a:ext cx="1217779" cy="995861"/>
                <a:chOff x="9193172" y="5742994"/>
                <a:chExt cx="4871106" cy="3983454"/>
              </a:xfrm>
            </p:grpSpPr>
            <p:grpSp>
              <p:nvGrpSpPr>
                <p:cNvPr id="31" name="Groupe 30"/>
                <p:cNvGrpSpPr/>
                <p:nvPr/>
              </p:nvGrpSpPr>
              <p:grpSpPr>
                <a:xfrm>
                  <a:off x="9193172" y="5742994"/>
                  <a:ext cx="4871106" cy="3983454"/>
                  <a:chOff x="9193172" y="5742994"/>
                  <a:chExt cx="3999835" cy="3964889"/>
                </a:xfrm>
              </p:grpSpPr>
              <p:sp>
                <p:nvSpPr>
                  <p:cNvPr id="33" name="Forme libre 32"/>
                  <p:cNvSpPr/>
                  <p:nvPr/>
                </p:nvSpPr>
                <p:spPr>
                  <a:xfrm>
                    <a:off x="10609893" y="8518028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" name="Forme libre 33"/>
                  <p:cNvSpPr/>
                  <p:nvPr/>
                </p:nvSpPr>
                <p:spPr>
                  <a:xfrm>
                    <a:off x="10285920" y="8161192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5" name="Forme libre 34"/>
                  <p:cNvSpPr/>
                  <p:nvPr/>
                </p:nvSpPr>
                <p:spPr>
                  <a:xfrm>
                    <a:off x="12160581" y="839371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" name="Forme libre 35"/>
                  <p:cNvSpPr/>
                  <p:nvPr/>
                </p:nvSpPr>
                <p:spPr>
                  <a:xfrm>
                    <a:off x="11760021" y="808774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7" name="Forme libre 36"/>
                  <p:cNvSpPr/>
                  <p:nvPr/>
                </p:nvSpPr>
                <p:spPr>
                  <a:xfrm>
                    <a:off x="10250917" y="5742994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" name="Forme libre 37"/>
                  <p:cNvSpPr/>
                  <p:nvPr/>
                </p:nvSpPr>
                <p:spPr>
                  <a:xfrm>
                    <a:off x="12880780" y="6232629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9" name="Forme libre 38"/>
                  <p:cNvSpPr/>
                  <p:nvPr/>
                </p:nvSpPr>
                <p:spPr>
                  <a:xfrm>
                    <a:off x="9261985" y="6334492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" name="Forme libre 39"/>
                  <p:cNvSpPr/>
                  <p:nvPr/>
                </p:nvSpPr>
                <p:spPr>
                  <a:xfrm>
                    <a:off x="10694121" y="6478063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" name="Forme libre 40"/>
                  <p:cNvSpPr/>
                  <p:nvPr/>
                </p:nvSpPr>
                <p:spPr>
                  <a:xfrm>
                    <a:off x="9193172" y="6165267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" name="Ellipse 41"/>
                  <p:cNvSpPr/>
                  <p:nvPr/>
                </p:nvSpPr>
                <p:spPr>
                  <a:xfrm>
                    <a:off x="9560712" y="774564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" name="Ellipse 42"/>
                  <p:cNvSpPr/>
                  <p:nvPr/>
                </p:nvSpPr>
                <p:spPr>
                  <a:xfrm>
                    <a:off x="9743797" y="788965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" name="Ellipse 43"/>
                  <p:cNvSpPr/>
                  <p:nvPr/>
                </p:nvSpPr>
                <p:spPr>
                  <a:xfrm rot="2941951">
                    <a:off x="9567006" y="675812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" name="Ellipse 44"/>
                  <p:cNvSpPr/>
                  <p:nvPr/>
                </p:nvSpPr>
                <p:spPr>
                  <a:xfrm rot="1887608">
                    <a:off x="9769072" y="689209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" name="Ellipse 45"/>
                  <p:cNvSpPr/>
                  <p:nvPr/>
                </p:nvSpPr>
                <p:spPr>
                  <a:xfrm rot="20545657" flipH="1">
                    <a:off x="10088114" y="698378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" name="Ellipse 46"/>
                  <p:cNvSpPr/>
                  <p:nvPr/>
                </p:nvSpPr>
                <p:spPr>
                  <a:xfrm flipH="1">
                    <a:off x="10218511" y="709757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2" name="Forme libre 31"/>
                <p:cNvSpPr/>
                <p:nvPr/>
              </p:nvSpPr>
              <p:spPr>
                <a:xfrm>
                  <a:off x="9360520" y="7785803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8" name="ZoneTexte 600"/>
          <p:cNvSpPr txBox="1"/>
          <p:nvPr/>
        </p:nvSpPr>
        <p:spPr>
          <a:xfrm>
            <a:off x="1259632" y="1994677"/>
            <a:ext cx="1888402" cy="307777"/>
          </a:xfrm>
          <a:prstGeom prst="rect">
            <a:avLst/>
          </a:prstGeom>
          <a:noFill/>
          <a:ln w="9525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G1 (1 mL vaccinated)</a:t>
            </a:r>
          </a:p>
        </p:txBody>
      </p:sp>
      <p:sp>
        <p:nvSpPr>
          <p:cNvPr id="10" name="ZoneTexte 602"/>
          <p:cNvSpPr txBox="1"/>
          <p:nvPr/>
        </p:nvSpPr>
        <p:spPr>
          <a:xfrm>
            <a:off x="5827976" y="1993639"/>
            <a:ext cx="1888402" cy="307777"/>
          </a:xfrm>
          <a:prstGeom prst="rect">
            <a:avLst/>
          </a:prstGeom>
          <a:noFill/>
          <a:ln w="9525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>
                <a:latin typeface="Arial" panose="020B0604020202020204" pitchFamily="34" charset="0"/>
                <a:cs typeface="Arial" panose="020B0604020202020204" pitchFamily="34" charset="0"/>
              </a:rPr>
              <a:t>G3 (2 mL vaccinated)</a:t>
            </a:r>
          </a:p>
        </p:txBody>
      </p:sp>
      <p:grpSp>
        <p:nvGrpSpPr>
          <p:cNvPr id="11" name="Groupe 10"/>
          <p:cNvGrpSpPr>
            <a:grpSpLocks noChangeAspect="1"/>
          </p:cNvGrpSpPr>
          <p:nvPr/>
        </p:nvGrpSpPr>
        <p:grpSpPr>
          <a:xfrm rot="5400000">
            <a:off x="2021636" y="2142771"/>
            <a:ext cx="280969" cy="708326"/>
            <a:chOff x="1201127" y="2064"/>
            <a:chExt cx="1555750" cy="3946722"/>
          </a:xfrm>
        </p:grpSpPr>
        <p:sp>
          <p:nvSpPr>
            <p:cNvPr id="19" name="Forme libre 18"/>
            <p:cNvSpPr/>
            <p:nvPr/>
          </p:nvSpPr>
          <p:spPr>
            <a:xfrm>
              <a:off x="1647707" y="2031825"/>
              <a:ext cx="715481" cy="834650"/>
            </a:xfrm>
            <a:custGeom>
              <a:avLst/>
              <a:gdLst>
                <a:gd name="connsiteX0" fmla="*/ 0 w 663540"/>
                <a:gd name="connsiteY0" fmla="*/ 0 h 417388"/>
                <a:gd name="connsiteX1" fmla="*/ 663540 w 663540"/>
                <a:gd name="connsiteY1" fmla="*/ 5351 h 417388"/>
                <a:gd name="connsiteX2" fmla="*/ 658189 w 663540"/>
                <a:gd name="connsiteY2" fmla="*/ 299663 h 417388"/>
                <a:gd name="connsiteX3" fmla="*/ 395984 w 663540"/>
                <a:gd name="connsiteY3" fmla="*/ 347823 h 417388"/>
                <a:gd name="connsiteX4" fmla="*/ 395984 w 663540"/>
                <a:gd name="connsiteY4" fmla="*/ 412037 h 417388"/>
                <a:gd name="connsiteX5" fmla="*/ 240801 w 663540"/>
                <a:gd name="connsiteY5" fmla="*/ 417388 h 417388"/>
                <a:gd name="connsiteX6" fmla="*/ 235450 w 663540"/>
                <a:gd name="connsiteY6" fmla="*/ 379930 h 417388"/>
                <a:gd name="connsiteX7" fmla="*/ 16054 w 663540"/>
                <a:gd name="connsiteY7" fmla="*/ 315716 h 417388"/>
                <a:gd name="connsiteX8" fmla="*/ 0 w 663540"/>
                <a:gd name="connsiteY8" fmla="*/ 0 h 417388"/>
                <a:gd name="connsiteX0" fmla="*/ 0 w 663540"/>
                <a:gd name="connsiteY0" fmla="*/ 0 h 417388"/>
                <a:gd name="connsiteX1" fmla="*/ 663540 w 663540"/>
                <a:gd name="connsiteY1" fmla="*/ 5351 h 417388"/>
                <a:gd name="connsiteX2" fmla="*/ 658189 w 663540"/>
                <a:gd name="connsiteY2" fmla="*/ 299663 h 417388"/>
                <a:gd name="connsiteX3" fmla="*/ 409969 w 663540"/>
                <a:gd name="connsiteY3" fmla="*/ 362540 h 417388"/>
                <a:gd name="connsiteX4" fmla="*/ 395984 w 663540"/>
                <a:gd name="connsiteY4" fmla="*/ 412037 h 417388"/>
                <a:gd name="connsiteX5" fmla="*/ 240801 w 663540"/>
                <a:gd name="connsiteY5" fmla="*/ 417388 h 417388"/>
                <a:gd name="connsiteX6" fmla="*/ 235450 w 663540"/>
                <a:gd name="connsiteY6" fmla="*/ 379930 h 417388"/>
                <a:gd name="connsiteX7" fmla="*/ 16054 w 663540"/>
                <a:gd name="connsiteY7" fmla="*/ 315716 h 417388"/>
                <a:gd name="connsiteX8" fmla="*/ 0 w 663540"/>
                <a:gd name="connsiteY8" fmla="*/ 0 h 417388"/>
                <a:gd name="connsiteX0" fmla="*/ 0 w 672353"/>
                <a:gd name="connsiteY0" fmla="*/ 0 h 417388"/>
                <a:gd name="connsiteX1" fmla="*/ 663540 w 672353"/>
                <a:gd name="connsiteY1" fmla="*/ 5351 h 417388"/>
                <a:gd name="connsiteX2" fmla="*/ 672175 w 672353"/>
                <a:gd name="connsiteY2" fmla="*/ 332040 h 417388"/>
                <a:gd name="connsiteX3" fmla="*/ 409969 w 672353"/>
                <a:gd name="connsiteY3" fmla="*/ 362540 h 417388"/>
                <a:gd name="connsiteX4" fmla="*/ 395984 w 672353"/>
                <a:gd name="connsiteY4" fmla="*/ 412037 h 417388"/>
                <a:gd name="connsiteX5" fmla="*/ 240801 w 672353"/>
                <a:gd name="connsiteY5" fmla="*/ 417388 h 417388"/>
                <a:gd name="connsiteX6" fmla="*/ 235450 w 672353"/>
                <a:gd name="connsiteY6" fmla="*/ 379930 h 417388"/>
                <a:gd name="connsiteX7" fmla="*/ 16054 w 672353"/>
                <a:gd name="connsiteY7" fmla="*/ 315716 h 417388"/>
                <a:gd name="connsiteX8" fmla="*/ 0 w 672353"/>
                <a:gd name="connsiteY8" fmla="*/ 0 h 417388"/>
                <a:gd name="connsiteX0" fmla="*/ 0 w 688015"/>
                <a:gd name="connsiteY0" fmla="*/ 0 h 417388"/>
                <a:gd name="connsiteX1" fmla="*/ 688015 w 688015"/>
                <a:gd name="connsiteY1" fmla="*/ 5351 h 417388"/>
                <a:gd name="connsiteX2" fmla="*/ 672175 w 688015"/>
                <a:gd name="connsiteY2" fmla="*/ 332040 h 417388"/>
                <a:gd name="connsiteX3" fmla="*/ 409969 w 688015"/>
                <a:gd name="connsiteY3" fmla="*/ 362540 h 417388"/>
                <a:gd name="connsiteX4" fmla="*/ 395984 w 688015"/>
                <a:gd name="connsiteY4" fmla="*/ 412037 h 417388"/>
                <a:gd name="connsiteX5" fmla="*/ 240801 w 688015"/>
                <a:gd name="connsiteY5" fmla="*/ 417388 h 417388"/>
                <a:gd name="connsiteX6" fmla="*/ 235450 w 688015"/>
                <a:gd name="connsiteY6" fmla="*/ 379930 h 417388"/>
                <a:gd name="connsiteX7" fmla="*/ 16054 w 688015"/>
                <a:gd name="connsiteY7" fmla="*/ 315716 h 417388"/>
                <a:gd name="connsiteX8" fmla="*/ 0 w 688015"/>
                <a:gd name="connsiteY8" fmla="*/ 0 h 417388"/>
                <a:gd name="connsiteX0" fmla="*/ 0 w 698503"/>
                <a:gd name="connsiteY0" fmla="*/ 0 h 417388"/>
                <a:gd name="connsiteX1" fmla="*/ 698503 w 698503"/>
                <a:gd name="connsiteY1" fmla="*/ 5351 h 417388"/>
                <a:gd name="connsiteX2" fmla="*/ 682663 w 698503"/>
                <a:gd name="connsiteY2" fmla="*/ 332040 h 417388"/>
                <a:gd name="connsiteX3" fmla="*/ 420457 w 698503"/>
                <a:gd name="connsiteY3" fmla="*/ 362540 h 417388"/>
                <a:gd name="connsiteX4" fmla="*/ 406472 w 698503"/>
                <a:gd name="connsiteY4" fmla="*/ 412037 h 417388"/>
                <a:gd name="connsiteX5" fmla="*/ 251289 w 698503"/>
                <a:gd name="connsiteY5" fmla="*/ 417388 h 417388"/>
                <a:gd name="connsiteX6" fmla="*/ 245938 w 698503"/>
                <a:gd name="connsiteY6" fmla="*/ 379930 h 417388"/>
                <a:gd name="connsiteX7" fmla="*/ 26542 w 698503"/>
                <a:gd name="connsiteY7" fmla="*/ 315716 h 417388"/>
                <a:gd name="connsiteX8" fmla="*/ 0 w 698503"/>
                <a:gd name="connsiteY8" fmla="*/ 0 h 417388"/>
                <a:gd name="connsiteX0" fmla="*/ 0 w 698503"/>
                <a:gd name="connsiteY0" fmla="*/ 0 h 417388"/>
                <a:gd name="connsiteX1" fmla="*/ 698503 w 698503"/>
                <a:gd name="connsiteY1" fmla="*/ 5351 h 417388"/>
                <a:gd name="connsiteX2" fmla="*/ 682663 w 698503"/>
                <a:gd name="connsiteY2" fmla="*/ 332040 h 417388"/>
                <a:gd name="connsiteX3" fmla="*/ 420457 w 698503"/>
                <a:gd name="connsiteY3" fmla="*/ 362540 h 417388"/>
                <a:gd name="connsiteX4" fmla="*/ 406472 w 698503"/>
                <a:gd name="connsiteY4" fmla="*/ 412037 h 417388"/>
                <a:gd name="connsiteX5" fmla="*/ 251289 w 698503"/>
                <a:gd name="connsiteY5" fmla="*/ 417388 h 417388"/>
                <a:gd name="connsiteX6" fmla="*/ 245938 w 698503"/>
                <a:gd name="connsiteY6" fmla="*/ 379930 h 417388"/>
                <a:gd name="connsiteX7" fmla="*/ 12557 w 698503"/>
                <a:gd name="connsiteY7" fmla="*/ 330432 h 417388"/>
                <a:gd name="connsiteX8" fmla="*/ 0 w 698503"/>
                <a:gd name="connsiteY8" fmla="*/ 0 h 417388"/>
                <a:gd name="connsiteX0" fmla="*/ 0 w 701425"/>
                <a:gd name="connsiteY0" fmla="*/ 291792 h 709180"/>
                <a:gd name="connsiteX1" fmla="*/ 701425 w 701425"/>
                <a:gd name="connsiteY1" fmla="*/ 0 h 709180"/>
                <a:gd name="connsiteX2" fmla="*/ 682663 w 701425"/>
                <a:gd name="connsiteY2" fmla="*/ 623832 h 709180"/>
                <a:gd name="connsiteX3" fmla="*/ 420457 w 701425"/>
                <a:gd name="connsiteY3" fmla="*/ 654332 h 709180"/>
                <a:gd name="connsiteX4" fmla="*/ 406472 w 701425"/>
                <a:gd name="connsiteY4" fmla="*/ 703829 h 709180"/>
                <a:gd name="connsiteX5" fmla="*/ 251289 w 701425"/>
                <a:gd name="connsiteY5" fmla="*/ 709180 h 709180"/>
                <a:gd name="connsiteX6" fmla="*/ 245938 w 701425"/>
                <a:gd name="connsiteY6" fmla="*/ 671722 h 709180"/>
                <a:gd name="connsiteX7" fmla="*/ 12557 w 701425"/>
                <a:gd name="connsiteY7" fmla="*/ 622224 h 709180"/>
                <a:gd name="connsiteX8" fmla="*/ 0 w 701425"/>
                <a:gd name="connsiteY8" fmla="*/ 291792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0197 w 718959"/>
                <a:gd name="connsiteY2" fmla="*/ 623832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30091 w 718959"/>
                <a:gd name="connsiteY7" fmla="*/ 622224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30091 w 718959"/>
                <a:gd name="connsiteY7" fmla="*/ 622224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15479 w 718959"/>
                <a:gd name="connsiteY7" fmla="*/ 619768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32773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15479 w 718959"/>
                <a:gd name="connsiteY7" fmla="*/ 619768 h 709180"/>
                <a:gd name="connsiteX8" fmla="*/ 0 w 718959"/>
                <a:gd name="connsiteY8" fmla="*/ 2016 h 70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8959" h="709180">
                  <a:moveTo>
                    <a:pt x="0" y="2016"/>
                  </a:moveTo>
                  <a:lnTo>
                    <a:pt x="718959" y="0"/>
                  </a:lnTo>
                  <a:cubicBezTo>
                    <a:pt x="717175" y="98104"/>
                    <a:pt x="707826" y="510994"/>
                    <a:pt x="706042" y="609098"/>
                  </a:cubicBezTo>
                  <a:lnTo>
                    <a:pt x="437991" y="654332"/>
                  </a:lnTo>
                  <a:lnTo>
                    <a:pt x="432773" y="703829"/>
                  </a:lnTo>
                  <a:lnTo>
                    <a:pt x="268823" y="709180"/>
                  </a:lnTo>
                  <a:lnTo>
                    <a:pt x="263472" y="671722"/>
                  </a:lnTo>
                  <a:lnTo>
                    <a:pt x="15479" y="619768"/>
                  </a:lnTo>
                  <a:lnTo>
                    <a:pt x="0" y="2016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ysClr val="windowText" lastClr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en-US" sz="1100"/>
            </a:p>
          </p:txBody>
        </p:sp>
        <p:sp>
          <p:nvSpPr>
            <p:cNvPr id="20" name="Forme libre 19"/>
            <p:cNvSpPr/>
            <p:nvPr/>
          </p:nvSpPr>
          <p:spPr>
            <a:xfrm flipH="1" flipV="1">
              <a:off x="1362017" y="2064"/>
              <a:ext cx="1149100" cy="904874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  <a:gd name="connsiteX0" fmla="*/ 311580 w 870388"/>
                <a:gd name="connsiteY0" fmla="*/ 0 h 1218332"/>
                <a:gd name="connsiteX1" fmla="*/ 311580 w 870388"/>
                <a:gd name="connsiteY1" fmla="*/ 1059041 h 1218332"/>
                <a:gd name="connsiteX2" fmla="*/ 178230 w 870388"/>
                <a:gd name="connsiteY2" fmla="*/ 1090791 h 1218332"/>
                <a:gd name="connsiteX3" fmla="*/ 430 w 870388"/>
                <a:gd name="connsiteY3" fmla="*/ 1141591 h 1218332"/>
                <a:gd name="connsiteX4" fmla="*/ 133780 w 870388"/>
                <a:gd name="connsiteY4" fmla="*/ 1192391 h 1218332"/>
                <a:gd name="connsiteX5" fmla="*/ 305230 w 870388"/>
                <a:gd name="connsiteY5" fmla="*/ 1205091 h 1218332"/>
                <a:gd name="connsiteX6" fmla="*/ 514780 w 870388"/>
                <a:gd name="connsiteY6" fmla="*/ 1217791 h 1218332"/>
                <a:gd name="connsiteX7" fmla="*/ 717980 w 870388"/>
                <a:gd name="connsiteY7" fmla="*/ 1186041 h 1218332"/>
                <a:gd name="connsiteX8" fmla="*/ 870380 w 870388"/>
                <a:gd name="connsiteY8" fmla="*/ 1122541 h 1218332"/>
                <a:gd name="connsiteX9" fmla="*/ 711629 w 870388"/>
                <a:gd name="connsiteY9" fmla="*/ 1078091 h 1218332"/>
                <a:gd name="connsiteX10" fmla="*/ 540180 w 870388"/>
                <a:gd name="connsiteY10" fmla="*/ 1059041 h 1218332"/>
                <a:gd name="connsiteX11" fmla="*/ 552880 w 870388"/>
                <a:gd name="connsiteY11" fmla="*/ 557391 h 1218332"/>
                <a:gd name="connsiteX12" fmla="*/ 311580 w 870388"/>
                <a:gd name="connsiteY12" fmla="*/ 0 h 1218332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388" h="1232390">
                  <a:moveTo>
                    <a:pt x="311580" y="14058"/>
                  </a:moveTo>
                  <a:cubicBezTo>
                    <a:pt x="315813" y="497716"/>
                    <a:pt x="309463" y="916466"/>
                    <a:pt x="311580" y="1073099"/>
                  </a:cubicBezTo>
                  <a:cubicBezTo>
                    <a:pt x="148597" y="1083682"/>
                    <a:pt x="230088" y="1091091"/>
                    <a:pt x="178230" y="1104849"/>
                  </a:cubicBezTo>
                  <a:cubicBezTo>
                    <a:pt x="126372" y="1118607"/>
                    <a:pt x="7838" y="1138716"/>
                    <a:pt x="430" y="1155649"/>
                  </a:cubicBezTo>
                  <a:cubicBezTo>
                    <a:pt x="-6978" y="1172582"/>
                    <a:pt x="82980" y="1195866"/>
                    <a:pt x="133780" y="1206449"/>
                  </a:cubicBezTo>
                  <a:cubicBezTo>
                    <a:pt x="184580" y="1217032"/>
                    <a:pt x="241730" y="1214916"/>
                    <a:pt x="305230" y="1219149"/>
                  </a:cubicBezTo>
                  <a:cubicBezTo>
                    <a:pt x="368730" y="1223382"/>
                    <a:pt x="445988" y="1235024"/>
                    <a:pt x="514780" y="1231849"/>
                  </a:cubicBezTo>
                  <a:cubicBezTo>
                    <a:pt x="583572" y="1228674"/>
                    <a:pt x="658713" y="1215974"/>
                    <a:pt x="717980" y="1200099"/>
                  </a:cubicBezTo>
                  <a:cubicBezTo>
                    <a:pt x="777247" y="1184224"/>
                    <a:pt x="871438" y="1154590"/>
                    <a:pt x="870380" y="1136599"/>
                  </a:cubicBezTo>
                  <a:cubicBezTo>
                    <a:pt x="869322" y="1118608"/>
                    <a:pt x="766662" y="1102732"/>
                    <a:pt x="711629" y="1092149"/>
                  </a:cubicBezTo>
                  <a:cubicBezTo>
                    <a:pt x="656596" y="1081566"/>
                    <a:pt x="713747" y="1096382"/>
                    <a:pt x="540180" y="1073099"/>
                  </a:cubicBezTo>
                  <a:cubicBezTo>
                    <a:pt x="544413" y="947157"/>
                    <a:pt x="527479" y="452065"/>
                    <a:pt x="528876" y="0"/>
                  </a:cubicBezTo>
                  <a:cubicBezTo>
                    <a:pt x="287576" y="13758"/>
                    <a:pt x="542297" y="25700"/>
                    <a:pt x="311580" y="14058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21" name="Groupe 20"/>
            <p:cNvGrpSpPr/>
            <p:nvPr/>
          </p:nvGrpSpPr>
          <p:grpSpPr>
            <a:xfrm>
              <a:off x="1201127" y="896236"/>
              <a:ext cx="1555750" cy="3052550"/>
              <a:chOff x="1201127" y="896236"/>
              <a:chExt cx="1555750" cy="3052550"/>
            </a:xfrm>
          </p:grpSpPr>
          <p:sp>
            <p:nvSpPr>
              <p:cNvPr id="22" name="Forme libre 21"/>
              <p:cNvSpPr/>
              <p:nvPr/>
            </p:nvSpPr>
            <p:spPr>
              <a:xfrm flipH="1" flipV="1">
                <a:off x="1201127" y="896236"/>
                <a:ext cx="1555750" cy="2013826"/>
              </a:xfrm>
              <a:custGeom>
                <a:avLst/>
                <a:gdLst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95262"/>
                  <a:gd name="connsiteX1" fmla="*/ 315327 w 1182532"/>
                  <a:gd name="connsiteY1" fmla="*/ 266337 h 3095262"/>
                  <a:gd name="connsiteX2" fmla="*/ 496302 w 1182532"/>
                  <a:gd name="connsiteY2" fmla="*/ 180612 h 3095262"/>
                  <a:gd name="connsiteX3" fmla="*/ 524877 w 1182532"/>
                  <a:gd name="connsiteY3" fmla="*/ 18687 h 3095262"/>
                  <a:gd name="connsiteX4" fmla="*/ 667752 w 1182532"/>
                  <a:gd name="connsiteY4" fmla="*/ 18687 h 3095262"/>
                  <a:gd name="connsiteX5" fmla="*/ 680452 w 1182532"/>
                  <a:gd name="connsiteY5" fmla="*/ 155212 h 3095262"/>
                  <a:gd name="connsiteX6" fmla="*/ 829677 w 1182532"/>
                  <a:gd name="connsiteY6" fmla="*/ 247287 h 3095262"/>
                  <a:gd name="connsiteX7" fmla="*/ 848727 w 1182532"/>
                  <a:gd name="connsiteY7" fmla="*/ 2933337 h 3095262"/>
                  <a:gd name="connsiteX8" fmla="*/ 1067802 w 1182532"/>
                  <a:gd name="connsiteY8" fmla="*/ 2952387 h 3095262"/>
                  <a:gd name="connsiteX9" fmla="*/ 1182102 w 1182532"/>
                  <a:gd name="connsiteY9" fmla="*/ 3000012 h 3095262"/>
                  <a:gd name="connsiteX10" fmla="*/ 1029702 w 1182532"/>
                  <a:gd name="connsiteY10" fmla="*/ 3066687 h 3095262"/>
                  <a:gd name="connsiteX11" fmla="*/ 601077 w 1182532"/>
                  <a:gd name="connsiteY11" fmla="*/ 3095262 h 3095262"/>
                  <a:gd name="connsiteX12" fmla="*/ 229602 w 1182532"/>
                  <a:gd name="connsiteY12" fmla="*/ 3066687 h 3095262"/>
                  <a:gd name="connsiteX13" fmla="*/ 1002 w 1182532"/>
                  <a:gd name="connsiteY13" fmla="*/ 3000012 h 3095262"/>
                  <a:gd name="connsiteX14" fmla="*/ 153402 w 1182532"/>
                  <a:gd name="connsiteY14" fmla="*/ 2952387 h 3095262"/>
                  <a:gd name="connsiteX15" fmla="*/ 315327 w 1182532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2968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48998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50903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75383 h 3146833"/>
                  <a:gd name="connsiteX1" fmla="*/ 309010 w 1176215"/>
                  <a:gd name="connsiteY1" fmla="*/ 317908 h 3146833"/>
                  <a:gd name="connsiteX2" fmla="*/ 509035 w 1176215"/>
                  <a:gd name="connsiteY2" fmla="*/ 232183 h 3146833"/>
                  <a:gd name="connsiteX3" fmla="*/ 518560 w 1176215"/>
                  <a:gd name="connsiteY3" fmla="*/ 70258 h 3146833"/>
                  <a:gd name="connsiteX4" fmla="*/ 661435 w 1176215"/>
                  <a:gd name="connsiteY4" fmla="*/ 70258 h 3146833"/>
                  <a:gd name="connsiteX5" fmla="*/ 655085 w 1176215"/>
                  <a:gd name="connsiteY5" fmla="*/ 213133 h 3146833"/>
                  <a:gd name="connsiteX6" fmla="*/ 823360 w 1176215"/>
                  <a:gd name="connsiteY6" fmla="*/ 298858 h 3146833"/>
                  <a:gd name="connsiteX7" fmla="*/ 842410 w 1176215"/>
                  <a:gd name="connsiteY7" fmla="*/ 2984908 h 3146833"/>
                  <a:gd name="connsiteX8" fmla="*/ 1061485 w 1176215"/>
                  <a:gd name="connsiteY8" fmla="*/ 3003958 h 3146833"/>
                  <a:gd name="connsiteX9" fmla="*/ 1175785 w 1176215"/>
                  <a:gd name="connsiteY9" fmla="*/ 3051583 h 3146833"/>
                  <a:gd name="connsiteX10" fmla="*/ 1023385 w 1176215"/>
                  <a:gd name="connsiteY10" fmla="*/ 3118258 h 3146833"/>
                  <a:gd name="connsiteX11" fmla="*/ 594760 w 1176215"/>
                  <a:gd name="connsiteY11" fmla="*/ 3146833 h 3146833"/>
                  <a:gd name="connsiteX12" fmla="*/ 223285 w 1176215"/>
                  <a:gd name="connsiteY12" fmla="*/ 3118258 h 3146833"/>
                  <a:gd name="connsiteX13" fmla="*/ 1035 w 1176215"/>
                  <a:gd name="connsiteY13" fmla="*/ 3070633 h 3146833"/>
                  <a:gd name="connsiteX14" fmla="*/ 147085 w 1176215"/>
                  <a:gd name="connsiteY14" fmla="*/ 3003958 h 3146833"/>
                  <a:gd name="connsiteX15" fmla="*/ 309010 w 1176215"/>
                  <a:gd name="connsiteY15" fmla="*/ 2975383 h 314683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6215" h="3076575">
                    <a:moveTo>
                      <a:pt x="309010" y="2905125"/>
                    </a:moveTo>
                    <a:cubicBezTo>
                      <a:pt x="304248" y="2451100"/>
                      <a:pt x="291548" y="704850"/>
                      <a:pt x="309010" y="247650"/>
                    </a:cubicBezTo>
                    <a:cubicBezTo>
                      <a:pt x="593172" y="101600"/>
                      <a:pt x="328060" y="234950"/>
                      <a:pt x="509035" y="161925"/>
                    </a:cubicBezTo>
                    <a:cubicBezTo>
                      <a:pt x="518560" y="12700"/>
                      <a:pt x="509035" y="71437"/>
                      <a:pt x="518560" y="0"/>
                    </a:cubicBezTo>
                    <a:cubicBezTo>
                      <a:pt x="553485" y="11112"/>
                      <a:pt x="622806" y="2646"/>
                      <a:pt x="661435" y="0"/>
                    </a:cubicBezTo>
                    <a:cubicBezTo>
                      <a:pt x="649264" y="35454"/>
                      <a:pt x="659848" y="22225"/>
                      <a:pt x="655085" y="142875"/>
                    </a:cubicBezTo>
                    <a:cubicBezTo>
                      <a:pt x="828122" y="238125"/>
                      <a:pt x="434423" y="20638"/>
                      <a:pt x="823360" y="228600"/>
                    </a:cubicBezTo>
                    <a:cubicBezTo>
                      <a:pt x="837647" y="684212"/>
                      <a:pt x="850348" y="2444750"/>
                      <a:pt x="842410" y="2914650"/>
                    </a:cubicBezTo>
                    <a:cubicBezTo>
                      <a:pt x="1272622" y="2955925"/>
                      <a:pt x="1005922" y="2922587"/>
                      <a:pt x="1061485" y="2933700"/>
                    </a:cubicBezTo>
                    <a:cubicBezTo>
                      <a:pt x="1117048" y="2944813"/>
                      <a:pt x="1182135" y="2962275"/>
                      <a:pt x="1175785" y="2981325"/>
                    </a:cubicBezTo>
                    <a:cubicBezTo>
                      <a:pt x="1169435" y="3000375"/>
                      <a:pt x="1120223" y="3032125"/>
                      <a:pt x="1023385" y="3048000"/>
                    </a:cubicBezTo>
                    <a:cubicBezTo>
                      <a:pt x="926548" y="3063875"/>
                      <a:pt x="728110" y="3076575"/>
                      <a:pt x="594760" y="3076575"/>
                    </a:cubicBezTo>
                    <a:cubicBezTo>
                      <a:pt x="461410" y="3076575"/>
                      <a:pt x="322239" y="3060700"/>
                      <a:pt x="223285" y="3048000"/>
                    </a:cubicBezTo>
                    <a:cubicBezTo>
                      <a:pt x="124331" y="3035300"/>
                      <a:pt x="13735" y="3019425"/>
                      <a:pt x="1035" y="3000375"/>
                    </a:cubicBezTo>
                    <a:cubicBezTo>
                      <a:pt x="-11665" y="2981325"/>
                      <a:pt x="95756" y="2949575"/>
                      <a:pt x="147085" y="2933700"/>
                    </a:cubicBezTo>
                    <a:cubicBezTo>
                      <a:pt x="198414" y="2917825"/>
                      <a:pt x="66122" y="2959100"/>
                      <a:pt x="309010" y="2905125"/>
                    </a:cubicBez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Forme libre 22"/>
              <p:cNvSpPr/>
              <p:nvPr/>
            </p:nvSpPr>
            <p:spPr>
              <a:xfrm flipH="1" flipV="1">
                <a:off x="1853018" y="2867075"/>
                <a:ext cx="251970" cy="1081711"/>
              </a:xfrm>
              <a:custGeom>
                <a:avLst/>
                <a:gdLst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76200 w 190500"/>
                  <a:gd name="connsiteY6" fmla="*/ 95885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82550 w 190500"/>
                  <a:gd name="connsiteY6" fmla="*/ 100330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0795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2065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700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390650">
                    <a:moveTo>
                      <a:pt x="0" y="1390650"/>
                    </a:moveTo>
                    <a:lnTo>
                      <a:pt x="190500" y="1384300"/>
                    </a:lnTo>
                    <a:lnTo>
                      <a:pt x="171450" y="1054100"/>
                    </a:lnTo>
                    <a:lnTo>
                      <a:pt x="139700" y="1035050"/>
                    </a:lnTo>
                    <a:cubicBezTo>
                      <a:pt x="141817" y="726017"/>
                      <a:pt x="124883" y="410633"/>
                      <a:pt x="127000" y="101600"/>
                    </a:cubicBezTo>
                    <a:lnTo>
                      <a:pt x="69850" y="0"/>
                    </a:lnTo>
                    <a:cubicBezTo>
                      <a:pt x="67733" y="347133"/>
                      <a:pt x="65617" y="694267"/>
                      <a:pt x="63500" y="1041400"/>
                    </a:cubicBezTo>
                    <a:lnTo>
                      <a:pt x="31750" y="1073150"/>
                    </a:lnTo>
                    <a:lnTo>
                      <a:pt x="0" y="1390650"/>
                    </a:lnTo>
                    <a:close/>
                  </a:path>
                </a:pathLst>
              </a:custGeom>
              <a:solidFill>
                <a:schemeClr val="accent3">
                  <a:lumMod val="6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12" name="Groupe 11"/>
          <p:cNvGrpSpPr>
            <a:grpSpLocks noChangeAspect="1"/>
          </p:cNvGrpSpPr>
          <p:nvPr/>
        </p:nvGrpSpPr>
        <p:grpSpPr>
          <a:xfrm rot="5400000">
            <a:off x="6594644" y="2107284"/>
            <a:ext cx="280969" cy="785198"/>
            <a:chOff x="8858481" y="-57470"/>
            <a:chExt cx="1555750" cy="4370175"/>
          </a:xfrm>
        </p:grpSpPr>
        <p:sp>
          <p:nvSpPr>
            <p:cNvPr id="14" name="Forme libre 13"/>
            <p:cNvSpPr/>
            <p:nvPr/>
          </p:nvSpPr>
          <p:spPr>
            <a:xfrm>
              <a:off x="9300914" y="1715701"/>
              <a:ext cx="713760" cy="1518252"/>
            </a:xfrm>
            <a:custGeom>
              <a:avLst/>
              <a:gdLst>
                <a:gd name="connsiteX0" fmla="*/ 0 w 663540"/>
                <a:gd name="connsiteY0" fmla="*/ 0 h 417388"/>
                <a:gd name="connsiteX1" fmla="*/ 663540 w 663540"/>
                <a:gd name="connsiteY1" fmla="*/ 5351 h 417388"/>
                <a:gd name="connsiteX2" fmla="*/ 658189 w 663540"/>
                <a:gd name="connsiteY2" fmla="*/ 299663 h 417388"/>
                <a:gd name="connsiteX3" fmla="*/ 395984 w 663540"/>
                <a:gd name="connsiteY3" fmla="*/ 347823 h 417388"/>
                <a:gd name="connsiteX4" fmla="*/ 395984 w 663540"/>
                <a:gd name="connsiteY4" fmla="*/ 412037 h 417388"/>
                <a:gd name="connsiteX5" fmla="*/ 240801 w 663540"/>
                <a:gd name="connsiteY5" fmla="*/ 417388 h 417388"/>
                <a:gd name="connsiteX6" fmla="*/ 235450 w 663540"/>
                <a:gd name="connsiteY6" fmla="*/ 379930 h 417388"/>
                <a:gd name="connsiteX7" fmla="*/ 16054 w 663540"/>
                <a:gd name="connsiteY7" fmla="*/ 315716 h 417388"/>
                <a:gd name="connsiteX8" fmla="*/ 0 w 663540"/>
                <a:gd name="connsiteY8" fmla="*/ 0 h 417388"/>
                <a:gd name="connsiteX0" fmla="*/ 0 w 679593"/>
                <a:gd name="connsiteY0" fmla="*/ 326419 h 743807"/>
                <a:gd name="connsiteX1" fmla="*/ 679593 w 679593"/>
                <a:gd name="connsiteY1" fmla="*/ 0 h 743807"/>
                <a:gd name="connsiteX2" fmla="*/ 658189 w 679593"/>
                <a:gd name="connsiteY2" fmla="*/ 626082 h 743807"/>
                <a:gd name="connsiteX3" fmla="*/ 395984 w 679593"/>
                <a:gd name="connsiteY3" fmla="*/ 674242 h 743807"/>
                <a:gd name="connsiteX4" fmla="*/ 395984 w 679593"/>
                <a:gd name="connsiteY4" fmla="*/ 738456 h 743807"/>
                <a:gd name="connsiteX5" fmla="*/ 240801 w 679593"/>
                <a:gd name="connsiteY5" fmla="*/ 743807 h 743807"/>
                <a:gd name="connsiteX6" fmla="*/ 235450 w 679593"/>
                <a:gd name="connsiteY6" fmla="*/ 706349 h 743807"/>
                <a:gd name="connsiteX7" fmla="*/ 16054 w 679593"/>
                <a:gd name="connsiteY7" fmla="*/ 642135 h 743807"/>
                <a:gd name="connsiteX8" fmla="*/ 0 w 679593"/>
                <a:gd name="connsiteY8" fmla="*/ 326419 h 743807"/>
                <a:gd name="connsiteX0" fmla="*/ 0 w 695647"/>
                <a:gd name="connsiteY0" fmla="*/ 10703 h 743807"/>
                <a:gd name="connsiteX1" fmla="*/ 695647 w 695647"/>
                <a:gd name="connsiteY1" fmla="*/ 0 h 743807"/>
                <a:gd name="connsiteX2" fmla="*/ 674243 w 695647"/>
                <a:gd name="connsiteY2" fmla="*/ 626082 h 743807"/>
                <a:gd name="connsiteX3" fmla="*/ 412038 w 695647"/>
                <a:gd name="connsiteY3" fmla="*/ 674242 h 743807"/>
                <a:gd name="connsiteX4" fmla="*/ 412038 w 695647"/>
                <a:gd name="connsiteY4" fmla="*/ 738456 h 743807"/>
                <a:gd name="connsiteX5" fmla="*/ 256855 w 695647"/>
                <a:gd name="connsiteY5" fmla="*/ 743807 h 743807"/>
                <a:gd name="connsiteX6" fmla="*/ 251504 w 695647"/>
                <a:gd name="connsiteY6" fmla="*/ 706349 h 743807"/>
                <a:gd name="connsiteX7" fmla="*/ 32108 w 695647"/>
                <a:gd name="connsiteY7" fmla="*/ 642135 h 743807"/>
                <a:gd name="connsiteX8" fmla="*/ 0 w 695647"/>
                <a:gd name="connsiteY8" fmla="*/ 10703 h 743807"/>
                <a:gd name="connsiteX0" fmla="*/ 0 w 690296"/>
                <a:gd name="connsiteY0" fmla="*/ 1 h 743807"/>
                <a:gd name="connsiteX1" fmla="*/ 690296 w 690296"/>
                <a:gd name="connsiteY1" fmla="*/ 0 h 743807"/>
                <a:gd name="connsiteX2" fmla="*/ 668892 w 690296"/>
                <a:gd name="connsiteY2" fmla="*/ 626082 h 743807"/>
                <a:gd name="connsiteX3" fmla="*/ 406687 w 690296"/>
                <a:gd name="connsiteY3" fmla="*/ 674242 h 743807"/>
                <a:gd name="connsiteX4" fmla="*/ 406687 w 690296"/>
                <a:gd name="connsiteY4" fmla="*/ 738456 h 743807"/>
                <a:gd name="connsiteX5" fmla="*/ 251504 w 690296"/>
                <a:gd name="connsiteY5" fmla="*/ 743807 h 743807"/>
                <a:gd name="connsiteX6" fmla="*/ 246153 w 690296"/>
                <a:gd name="connsiteY6" fmla="*/ 706349 h 743807"/>
                <a:gd name="connsiteX7" fmla="*/ 26757 w 690296"/>
                <a:gd name="connsiteY7" fmla="*/ 642135 h 743807"/>
                <a:gd name="connsiteX8" fmla="*/ 0 w 690296"/>
                <a:gd name="connsiteY8" fmla="*/ 1 h 743807"/>
                <a:gd name="connsiteX0" fmla="*/ 0 w 700701"/>
                <a:gd name="connsiteY0" fmla="*/ 3268 h 743807"/>
                <a:gd name="connsiteX1" fmla="*/ 700701 w 700701"/>
                <a:gd name="connsiteY1" fmla="*/ 0 h 743807"/>
                <a:gd name="connsiteX2" fmla="*/ 679297 w 700701"/>
                <a:gd name="connsiteY2" fmla="*/ 626082 h 743807"/>
                <a:gd name="connsiteX3" fmla="*/ 417092 w 700701"/>
                <a:gd name="connsiteY3" fmla="*/ 674242 h 743807"/>
                <a:gd name="connsiteX4" fmla="*/ 417092 w 700701"/>
                <a:gd name="connsiteY4" fmla="*/ 738456 h 743807"/>
                <a:gd name="connsiteX5" fmla="*/ 261909 w 700701"/>
                <a:gd name="connsiteY5" fmla="*/ 743807 h 743807"/>
                <a:gd name="connsiteX6" fmla="*/ 256558 w 700701"/>
                <a:gd name="connsiteY6" fmla="*/ 706349 h 743807"/>
                <a:gd name="connsiteX7" fmla="*/ 37162 w 700701"/>
                <a:gd name="connsiteY7" fmla="*/ 642135 h 743807"/>
                <a:gd name="connsiteX8" fmla="*/ 0 w 700701"/>
                <a:gd name="connsiteY8" fmla="*/ 3268 h 743807"/>
                <a:gd name="connsiteX0" fmla="*/ 0 w 700701"/>
                <a:gd name="connsiteY0" fmla="*/ 3268 h 743807"/>
                <a:gd name="connsiteX1" fmla="*/ 700701 w 700701"/>
                <a:gd name="connsiteY1" fmla="*/ 0 h 743807"/>
                <a:gd name="connsiteX2" fmla="*/ 679297 w 700701"/>
                <a:gd name="connsiteY2" fmla="*/ 626082 h 743807"/>
                <a:gd name="connsiteX3" fmla="*/ 417092 w 700701"/>
                <a:gd name="connsiteY3" fmla="*/ 674242 h 743807"/>
                <a:gd name="connsiteX4" fmla="*/ 417092 w 700701"/>
                <a:gd name="connsiteY4" fmla="*/ 738456 h 743807"/>
                <a:gd name="connsiteX5" fmla="*/ 261909 w 700701"/>
                <a:gd name="connsiteY5" fmla="*/ 743807 h 743807"/>
                <a:gd name="connsiteX6" fmla="*/ 256558 w 700701"/>
                <a:gd name="connsiteY6" fmla="*/ 706349 h 743807"/>
                <a:gd name="connsiteX7" fmla="*/ 26756 w 700701"/>
                <a:gd name="connsiteY7" fmla="*/ 655200 h 743807"/>
                <a:gd name="connsiteX8" fmla="*/ 0 w 700701"/>
                <a:gd name="connsiteY8" fmla="*/ 3268 h 743807"/>
                <a:gd name="connsiteX0" fmla="*/ 0 w 700701"/>
                <a:gd name="connsiteY0" fmla="*/ 3268 h 743807"/>
                <a:gd name="connsiteX1" fmla="*/ 700701 w 700701"/>
                <a:gd name="connsiteY1" fmla="*/ 0 h 743807"/>
                <a:gd name="connsiteX2" fmla="*/ 679297 w 700701"/>
                <a:gd name="connsiteY2" fmla="*/ 626082 h 743807"/>
                <a:gd name="connsiteX3" fmla="*/ 417092 w 700701"/>
                <a:gd name="connsiteY3" fmla="*/ 674242 h 743807"/>
                <a:gd name="connsiteX4" fmla="*/ 417092 w 700701"/>
                <a:gd name="connsiteY4" fmla="*/ 738456 h 743807"/>
                <a:gd name="connsiteX5" fmla="*/ 261909 w 700701"/>
                <a:gd name="connsiteY5" fmla="*/ 743807 h 743807"/>
                <a:gd name="connsiteX6" fmla="*/ 242683 w 700701"/>
                <a:gd name="connsiteY6" fmla="*/ 712881 h 743807"/>
                <a:gd name="connsiteX7" fmla="*/ 26756 w 700701"/>
                <a:gd name="connsiteY7" fmla="*/ 655200 h 743807"/>
                <a:gd name="connsiteX8" fmla="*/ 0 w 700701"/>
                <a:gd name="connsiteY8" fmla="*/ 3268 h 743807"/>
                <a:gd name="connsiteX0" fmla="*/ 0 w 700701"/>
                <a:gd name="connsiteY0" fmla="*/ 3268 h 750340"/>
                <a:gd name="connsiteX1" fmla="*/ 700701 w 700701"/>
                <a:gd name="connsiteY1" fmla="*/ 0 h 750340"/>
                <a:gd name="connsiteX2" fmla="*/ 679297 w 700701"/>
                <a:gd name="connsiteY2" fmla="*/ 626082 h 750340"/>
                <a:gd name="connsiteX3" fmla="*/ 417092 w 700701"/>
                <a:gd name="connsiteY3" fmla="*/ 674242 h 750340"/>
                <a:gd name="connsiteX4" fmla="*/ 417092 w 700701"/>
                <a:gd name="connsiteY4" fmla="*/ 738456 h 750340"/>
                <a:gd name="connsiteX5" fmla="*/ 244565 w 700701"/>
                <a:gd name="connsiteY5" fmla="*/ 750340 h 750340"/>
                <a:gd name="connsiteX6" fmla="*/ 242683 w 700701"/>
                <a:gd name="connsiteY6" fmla="*/ 712881 h 750340"/>
                <a:gd name="connsiteX7" fmla="*/ 26756 w 700701"/>
                <a:gd name="connsiteY7" fmla="*/ 655200 h 750340"/>
                <a:gd name="connsiteX8" fmla="*/ 0 w 700701"/>
                <a:gd name="connsiteY8" fmla="*/ 3268 h 750340"/>
                <a:gd name="connsiteX0" fmla="*/ 0 w 700701"/>
                <a:gd name="connsiteY0" fmla="*/ 3268 h 750340"/>
                <a:gd name="connsiteX1" fmla="*/ 700701 w 700701"/>
                <a:gd name="connsiteY1" fmla="*/ 0 h 750340"/>
                <a:gd name="connsiteX2" fmla="*/ 679297 w 700701"/>
                <a:gd name="connsiteY2" fmla="*/ 626082 h 750340"/>
                <a:gd name="connsiteX3" fmla="*/ 424029 w 700701"/>
                <a:gd name="connsiteY3" fmla="*/ 700371 h 750340"/>
                <a:gd name="connsiteX4" fmla="*/ 417092 w 700701"/>
                <a:gd name="connsiteY4" fmla="*/ 738456 h 750340"/>
                <a:gd name="connsiteX5" fmla="*/ 244565 w 700701"/>
                <a:gd name="connsiteY5" fmla="*/ 750340 h 750340"/>
                <a:gd name="connsiteX6" fmla="*/ 242683 w 700701"/>
                <a:gd name="connsiteY6" fmla="*/ 712881 h 750340"/>
                <a:gd name="connsiteX7" fmla="*/ 26756 w 700701"/>
                <a:gd name="connsiteY7" fmla="*/ 655200 h 750340"/>
                <a:gd name="connsiteX8" fmla="*/ 0 w 700701"/>
                <a:gd name="connsiteY8" fmla="*/ 3268 h 750340"/>
                <a:gd name="connsiteX0" fmla="*/ 0 w 700701"/>
                <a:gd name="connsiteY0" fmla="*/ 3268 h 750340"/>
                <a:gd name="connsiteX1" fmla="*/ 700701 w 700701"/>
                <a:gd name="connsiteY1" fmla="*/ 0 h 750340"/>
                <a:gd name="connsiteX2" fmla="*/ 693172 w 700701"/>
                <a:gd name="connsiteY2" fmla="*/ 648945 h 750340"/>
                <a:gd name="connsiteX3" fmla="*/ 424029 w 700701"/>
                <a:gd name="connsiteY3" fmla="*/ 700371 h 750340"/>
                <a:gd name="connsiteX4" fmla="*/ 417092 w 700701"/>
                <a:gd name="connsiteY4" fmla="*/ 738456 h 750340"/>
                <a:gd name="connsiteX5" fmla="*/ 244565 w 700701"/>
                <a:gd name="connsiteY5" fmla="*/ 750340 h 750340"/>
                <a:gd name="connsiteX6" fmla="*/ 242683 w 700701"/>
                <a:gd name="connsiteY6" fmla="*/ 712881 h 750340"/>
                <a:gd name="connsiteX7" fmla="*/ 26756 w 700701"/>
                <a:gd name="connsiteY7" fmla="*/ 655200 h 750340"/>
                <a:gd name="connsiteX8" fmla="*/ 0 w 700701"/>
                <a:gd name="connsiteY8" fmla="*/ 3268 h 750340"/>
                <a:gd name="connsiteX0" fmla="*/ 0 w 700701"/>
                <a:gd name="connsiteY0" fmla="*/ 3268 h 758054"/>
                <a:gd name="connsiteX1" fmla="*/ 700701 w 700701"/>
                <a:gd name="connsiteY1" fmla="*/ 0 h 758054"/>
                <a:gd name="connsiteX2" fmla="*/ 693172 w 700701"/>
                <a:gd name="connsiteY2" fmla="*/ 648945 h 758054"/>
                <a:gd name="connsiteX3" fmla="*/ 424029 w 700701"/>
                <a:gd name="connsiteY3" fmla="*/ 700371 h 758054"/>
                <a:gd name="connsiteX4" fmla="*/ 420561 w 700701"/>
                <a:gd name="connsiteY4" fmla="*/ 758054 h 758054"/>
                <a:gd name="connsiteX5" fmla="*/ 244565 w 700701"/>
                <a:gd name="connsiteY5" fmla="*/ 750340 h 758054"/>
                <a:gd name="connsiteX6" fmla="*/ 242683 w 700701"/>
                <a:gd name="connsiteY6" fmla="*/ 712881 h 758054"/>
                <a:gd name="connsiteX7" fmla="*/ 26756 w 700701"/>
                <a:gd name="connsiteY7" fmla="*/ 655200 h 758054"/>
                <a:gd name="connsiteX8" fmla="*/ 0 w 700701"/>
                <a:gd name="connsiteY8" fmla="*/ 3268 h 758054"/>
                <a:gd name="connsiteX0" fmla="*/ 0 w 700701"/>
                <a:gd name="connsiteY0" fmla="*/ 676948 h 1431734"/>
                <a:gd name="connsiteX1" fmla="*/ 700701 w 700701"/>
                <a:gd name="connsiteY1" fmla="*/ 0 h 1431734"/>
                <a:gd name="connsiteX2" fmla="*/ 693172 w 700701"/>
                <a:gd name="connsiteY2" fmla="*/ 1322625 h 1431734"/>
                <a:gd name="connsiteX3" fmla="*/ 424029 w 700701"/>
                <a:gd name="connsiteY3" fmla="*/ 1374051 h 1431734"/>
                <a:gd name="connsiteX4" fmla="*/ 420561 w 700701"/>
                <a:gd name="connsiteY4" fmla="*/ 1431734 h 1431734"/>
                <a:gd name="connsiteX5" fmla="*/ 244565 w 700701"/>
                <a:gd name="connsiteY5" fmla="*/ 1424020 h 1431734"/>
                <a:gd name="connsiteX6" fmla="*/ 242683 w 700701"/>
                <a:gd name="connsiteY6" fmla="*/ 1386561 h 1431734"/>
                <a:gd name="connsiteX7" fmla="*/ 26756 w 700701"/>
                <a:gd name="connsiteY7" fmla="*/ 1328880 h 1431734"/>
                <a:gd name="connsiteX8" fmla="*/ 0 w 700701"/>
                <a:gd name="connsiteY8" fmla="*/ 676948 h 1431734"/>
                <a:gd name="connsiteX0" fmla="*/ 0 w 711554"/>
                <a:gd name="connsiteY0" fmla="*/ 10178 h 1431734"/>
                <a:gd name="connsiteX1" fmla="*/ 711554 w 711554"/>
                <a:gd name="connsiteY1" fmla="*/ 0 h 1431734"/>
                <a:gd name="connsiteX2" fmla="*/ 704025 w 711554"/>
                <a:gd name="connsiteY2" fmla="*/ 1322625 h 1431734"/>
                <a:gd name="connsiteX3" fmla="*/ 434882 w 711554"/>
                <a:gd name="connsiteY3" fmla="*/ 1374051 h 1431734"/>
                <a:gd name="connsiteX4" fmla="*/ 431414 w 711554"/>
                <a:gd name="connsiteY4" fmla="*/ 1431734 h 1431734"/>
                <a:gd name="connsiteX5" fmla="*/ 255418 w 711554"/>
                <a:gd name="connsiteY5" fmla="*/ 1424020 h 1431734"/>
                <a:gd name="connsiteX6" fmla="*/ 253536 w 711554"/>
                <a:gd name="connsiteY6" fmla="*/ 1386561 h 1431734"/>
                <a:gd name="connsiteX7" fmla="*/ 37609 w 711554"/>
                <a:gd name="connsiteY7" fmla="*/ 1328880 h 1431734"/>
                <a:gd name="connsiteX8" fmla="*/ 0 w 711554"/>
                <a:gd name="connsiteY8" fmla="*/ 10178 h 1431734"/>
                <a:gd name="connsiteX0" fmla="*/ 0 w 711554"/>
                <a:gd name="connsiteY0" fmla="*/ 10178 h 1431734"/>
                <a:gd name="connsiteX1" fmla="*/ 711554 w 711554"/>
                <a:gd name="connsiteY1" fmla="*/ 0 h 1431734"/>
                <a:gd name="connsiteX2" fmla="*/ 704025 w 711554"/>
                <a:gd name="connsiteY2" fmla="*/ 1322625 h 1431734"/>
                <a:gd name="connsiteX3" fmla="*/ 434882 w 711554"/>
                <a:gd name="connsiteY3" fmla="*/ 1374051 h 1431734"/>
                <a:gd name="connsiteX4" fmla="*/ 431414 w 711554"/>
                <a:gd name="connsiteY4" fmla="*/ 1431734 h 1431734"/>
                <a:gd name="connsiteX5" fmla="*/ 255418 w 711554"/>
                <a:gd name="connsiteY5" fmla="*/ 1424020 h 1431734"/>
                <a:gd name="connsiteX6" fmla="*/ 253536 w 711554"/>
                <a:gd name="connsiteY6" fmla="*/ 1386561 h 1431734"/>
                <a:gd name="connsiteX7" fmla="*/ 23139 w 711554"/>
                <a:gd name="connsiteY7" fmla="*/ 1328880 h 1431734"/>
                <a:gd name="connsiteX8" fmla="*/ 0 w 711554"/>
                <a:gd name="connsiteY8" fmla="*/ 10178 h 143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554" h="1431734">
                  <a:moveTo>
                    <a:pt x="0" y="10178"/>
                  </a:moveTo>
                  <a:lnTo>
                    <a:pt x="711554" y="0"/>
                  </a:lnTo>
                  <a:cubicBezTo>
                    <a:pt x="709770" y="98104"/>
                    <a:pt x="705809" y="1224521"/>
                    <a:pt x="704025" y="1322625"/>
                  </a:cubicBezTo>
                  <a:lnTo>
                    <a:pt x="434882" y="1374051"/>
                  </a:lnTo>
                  <a:lnTo>
                    <a:pt x="431414" y="1431734"/>
                  </a:lnTo>
                  <a:lnTo>
                    <a:pt x="255418" y="1424020"/>
                  </a:lnTo>
                  <a:cubicBezTo>
                    <a:pt x="254791" y="1411534"/>
                    <a:pt x="254163" y="1399047"/>
                    <a:pt x="253536" y="1386561"/>
                  </a:cubicBezTo>
                  <a:lnTo>
                    <a:pt x="23139" y="1328880"/>
                  </a:lnTo>
                  <a:lnTo>
                    <a:pt x="0" y="10178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ysClr val="windowText" lastClr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en-US" sz="1100"/>
            </a:p>
          </p:txBody>
        </p:sp>
        <p:sp>
          <p:nvSpPr>
            <p:cNvPr id="15" name="Forme libre 14"/>
            <p:cNvSpPr/>
            <p:nvPr/>
          </p:nvSpPr>
          <p:spPr>
            <a:xfrm flipH="1" flipV="1">
              <a:off x="9017231" y="-57470"/>
              <a:ext cx="1151241" cy="1312800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  <a:gd name="connsiteX0" fmla="*/ 311580 w 870388"/>
                <a:gd name="connsiteY0" fmla="*/ 0 h 1218332"/>
                <a:gd name="connsiteX1" fmla="*/ 311580 w 870388"/>
                <a:gd name="connsiteY1" fmla="*/ 1059041 h 1218332"/>
                <a:gd name="connsiteX2" fmla="*/ 178230 w 870388"/>
                <a:gd name="connsiteY2" fmla="*/ 1090791 h 1218332"/>
                <a:gd name="connsiteX3" fmla="*/ 430 w 870388"/>
                <a:gd name="connsiteY3" fmla="*/ 1141591 h 1218332"/>
                <a:gd name="connsiteX4" fmla="*/ 133780 w 870388"/>
                <a:gd name="connsiteY4" fmla="*/ 1192391 h 1218332"/>
                <a:gd name="connsiteX5" fmla="*/ 305230 w 870388"/>
                <a:gd name="connsiteY5" fmla="*/ 1205091 h 1218332"/>
                <a:gd name="connsiteX6" fmla="*/ 514780 w 870388"/>
                <a:gd name="connsiteY6" fmla="*/ 1217791 h 1218332"/>
                <a:gd name="connsiteX7" fmla="*/ 717980 w 870388"/>
                <a:gd name="connsiteY7" fmla="*/ 1186041 h 1218332"/>
                <a:gd name="connsiteX8" fmla="*/ 870380 w 870388"/>
                <a:gd name="connsiteY8" fmla="*/ 1122541 h 1218332"/>
                <a:gd name="connsiteX9" fmla="*/ 711629 w 870388"/>
                <a:gd name="connsiteY9" fmla="*/ 1078091 h 1218332"/>
                <a:gd name="connsiteX10" fmla="*/ 540180 w 870388"/>
                <a:gd name="connsiteY10" fmla="*/ 1059041 h 1218332"/>
                <a:gd name="connsiteX11" fmla="*/ 552880 w 870388"/>
                <a:gd name="connsiteY11" fmla="*/ 557391 h 1218332"/>
                <a:gd name="connsiteX12" fmla="*/ 311580 w 870388"/>
                <a:gd name="connsiteY12" fmla="*/ 0 h 1218332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299578 w 870388"/>
                <a:gd name="connsiteY0" fmla="*/ 0 h 1687737"/>
                <a:gd name="connsiteX1" fmla="*/ 311580 w 870388"/>
                <a:gd name="connsiteY1" fmla="*/ 1528446 h 1687737"/>
                <a:gd name="connsiteX2" fmla="*/ 178230 w 870388"/>
                <a:gd name="connsiteY2" fmla="*/ 1560196 h 1687737"/>
                <a:gd name="connsiteX3" fmla="*/ 430 w 870388"/>
                <a:gd name="connsiteY3" fmla="*/ 1610996 h 1687737"/>
                <a:gd name="connsiteX4" fmla="*/ 133780 w 870388"/>
                <a:gd name="connsiteY4" fmla="*/ 1661796 h 1687737"/>
                <a:gd name="connsiteX5" fmla="*/ 305230 w 870388"/>
                <a:gd name="connsiteY5" fmla="*/ 1674496 h 1687737"/>
                <a:gd name="connsiteX6" fmla="*/ 514780 w 870388"/>
                <a:gd name="connsiteY6" fmla="*/ 1687196 h 1687737"/>
                <a:gd name="connsiteX7" fmla="*/ 717980 w 870388"/>
                <a:gd name="connsiteY7" fmla="*/ 1655446 h 1687737"/>
                <a:gd name="connsiteX8" fmla="*/ 870380 w 870388"/>
                <a:gd name="connsiteY8" fmla="*/ 1591946 h 1687737"/>
                <a:gd name="connsiteX9" fmla="*/ 711629 w 870388"/>
                <a:gd name="connsiteY9" fmla="*/ 1547496 h 1687737"/>
                <a:gd name="connsiteX10" fmla="*/ 540180 w 870388"/>
                <a:gd name="connsiteY10" fmla="*/ 1528446 h 1687737"/>
                <a:gd name="connsiteX11" fmla="*/ 528876 w 870388"/>
                <a:gd name="connsiteY11" fmla="*/ 455347 h 1687737"/>
                <a:gd name="connsiteX12" fmla="*/ 299578 w 870388"/>
                <a:gd name="connsiteY12" fmla="*/ 0 h 1687737"/>
                <a:gd name="connsiteX0" fmla="*/ 299578 w 870388"/>
                <a:gd name="connsiteY0" fmla="*/ 0 h 1687737"/>
                <a:gd name="connsiteX1" fmla="*/ 311580 w 870388"/>
                <a:gd name="connsiteY1" fmla="*/ 1528446 h 1687737"/>
                <a:gd name="connsiteX2" fmla="*/ 178230 w 870388"/>
                <a:gd name="connsiteY2" fmla="*/ 1560196 h 1687737"/>
                <a:gd name="connsiteX3" fmla="*/ 430 w 870388"/>
                <a:gd name="connsiteY3" fmla="*/ 1610996 h 1687737"/>
                <a:gd name="connsiteX4" fmla="*/ 133780 w 870388"/>
                <a:gd name="connsiteY4" fmla="*/ 1661796 h 1687737"/>
                <a:gd name="connsiteX5" fmla="*/ 305230 w 870388"/>
                <a:gd name="connsiteY5" fmla="*/ 1674496 h 1687737"/>
                <a:gd name="connsiteX6" fmla="*/ 514780 w 870388"/>
                <a:gd name="connsiteY6" fmla="*/ 1687196 h 1687737"/>
                <a:gd name="connsiteX7" fmla="*/ 717980 w 870388"/>
                <a:gd name="connsiteY7" fmla="*/ 1655446 h 1687737"/>
                <a:gd name="connsiteX8" fmla="*/ 870380 w 870388"/>
                <a:gd name="connsiteY8" fmla="*/ 1591946 h 1687737"/>
                <a:gd name="connsiteX9" fmla="*/ 711629 w 870388"/>
                <a:gd name="connsiteY9" fmla="*/ 1547496 h 1687737"/>
                <a:gd name="connsiteX10" fmla="*/ 540180 w 870388"/>
                <a:gd name="connsiteY10" fmla="*/ 1528446 h 1687737"/>
                <a:gd name="connsiteX11" fmla="*/ 516874 w 870388"/>
                <a:gd name="connsiteY11" fmla="*/ 6351 h 1687737"/>
                <a:gd name="connsiteX12" fmla="*/ 299578 w 870388"/>
                <a:gd name="connsiteY12" fmla="*/ 0 h 168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388" h="1687737">
                  <a:moveTo>
                    <a:pt x="299578" y="0"/>
                  </a:moveTo>
                  <a:cubicBezTo>
                    <a:pt x="303811" y="483658"/>
                    <a:pt x="309463" y="1371813"/>
                    <a:pt x="311580" y="1528446"/>
                  </a:cubicBezTo>
                  <a:cubicBezTo>
                    <a:pt x="148597" y="1539029"/>
                    <a:pt x="230088" y="1546438"/>
                    <a:pt x="178230" y="1560196"/>
                  </a:cubicBezTo>
                  <a:cubicBezTo>
                    <a:pt x="126372" y="1573954"/>
                    <a:pt x="7838" y="1594063"/>
                    <a:pt x="430" y="1610996"/>
                  </a:cubicBezTo>
                  <a:cubicBezTo>
                    <a:pt x="-6978" y="1627929"/>
                    <a:pt x="82980" y="1651213"/>
                    <a:pt x="133780" y="1661796"/>
                  </a:cubicBezTo>
                  <a:cubicBezTo>
                    <a:pt x="184580" y="1672379"/>
                    <a:pt x="241730" y="1670263"/>
                    <a:pt x="305230" y="1674496"/>
                  </a:cubicBezTo>
                  <a:cubicBezTo>
                    <a:pt x="368730" y="1678729"/>
                    <a:pt x="445988" y="1690371"/>
                    <a:pt x="514780" y="1687196"/>
                  </a:cubicBezTo>
                  <a:cubicBezTo>
                    <a:pt x="583572" y="1684021"/>
                    <a:pt x="658713" y="1671321"/>
                    <a:pt x="717980" y="1655446"/>
                  </a:cubicBezTo>
                  <a:cubicBezTo>
                    <a:pt x="777247" y="1639571"/>
                    <a:pt x="871438" y="1609937"/>
                    <a:pt x="870380" y="1591946"/>
                  </a:cubicBezTo>
                  <a:cubicBezTo>
                    <a:pt x="869322" y="1573955"/>
                    <a:pt x="766662" y="1558079"/>
                    <a:pt x="711629" y="1547496"/>
                  </a:cubicBezTo>
                  <a:cubicBezTo>
                    <a:pt x="656596" y="1536913"/>
                    <a:pt x="713747" y="1551729"/>
                    <a:pt x="540180" y="1528446"/>
                  </a:cubicBezTo>
                  <a:cubicBezTo>
                    <a:pt x="544413" y="1402504"/>
                    <a:pt x="515477" y="458416"/>
                    <a:pt x="516874" y="6351"/>
                  </a:cubicBezTo>
                  <a:cubicBezTo>
                    <a:pt x="275574" y="20109"/>
                    <a:pt x="530295" y="11642"/>
                    <a:pt x="299578" y="0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6" name="Groupe 15"/>
            <p:cNvGrpSpPr/>
            <p:nvPr/>
          </p:nvGrpSpPr>
          <p:grpSpPr>
            <a:xfrm>
              <a:off x="8858481" y="1260155"/>
              <a:ext cx="1555750" cy="3052550"/>
              <a:chOff x="8858481" y="1260155"/>
              <a:chExt cx="1555750" cy="3052550"/>
            </a:xfrm>
          </p:grpSpPr>
          <p:sp>
            <p:nvSpPr>
              <p:cNvPr id="17" name="Forme libre 16"/>
              <p:cNvSpPr/>
              <p:nvPr/>
            </p:nvSpPr>
            <p:spPr>
              <a:xfrm flipH="1" flipV="1">
                <a:off x="8858481" y="1260155"/>
                <a:ext cx="1555750" cy="2013826"/>
              </a:xfrm>
              <a:custGeom>
                <a:avLst/>
                <a:gdLst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95262"/>
                  <a:gd name="connsiteX1" fmla="*/ 315327 w 1182532"/>
                  <a:gd name="connsiteY1" fmla="*/ 266337 h 3095262"/>
                  <a:gd name="connsiteX2" fmla="*/ 496302 w 1182532"/>
                  <a:gd name="connsiteY2" fmla="*/ 180612 h 3095262"/>
                  <a:gd name="connsiteX3" fmla="*/ 524877 w 1182532"/>
                  <a:gd name="connsiteY3" fmla="*/ 18687 h 3095262"/>
                  <a:gd name="connsiteX4" fmla="*/ 667752 w 1182532"/>
                  <a:gd name="connsiteY4" fmla="*/ 18687 h 3095262"/>
                  <a:gd name="connsiteX5" fmla="*/ 680452 w 1182532"/>
                  <a:gd name="connsiteY5" fmla="*/ 155212 h 3095262"/>
                  <a:gd name="connsiteX6" fmla="*/ 829677 w 1182532"/>
                  <a:gd name="connsiteY6" fmla="*/ 247287 h 3095262"/>
                  <a:gd name="connsiteX7" fmla="*/ 848727 w 1182532"/>
                  <a:gd name="connsiteY7" fmla="*/ 2933337 h 3095262"/>
                  <a:gd name="connsiteX8" fmla="*/ 1067802 w 1182532"/>
                  <a:gd name="connsiteY8" fmla="*/ 2952387 h 3095262"/>
                  <a:gd name="connsiteX9" fmla="*/ 1182102 w 1182532"/>
                  <a:gd name="connsiteY9" fmla="*/ 3000012 h 3095262"/>
                  <a:gd name="connsiteX10" fmla="*/ 1029702 w 1182532"/>
                  <a:gd name="connsiteY10" fmla="*/ 3066687 h 3095262"/>
                  <a:gd name="connsiteX11" fmla="*/ 601077 w 1182532"/>
                  <a:gd name="connsiteY11" fmla="*/ 3095262 h 3095262"/>
                  <a:gd name="connsiteX12" fmla="*/ 229602 w 1182532"/>
                  <a:gd name="connsiteY12" fmla="*/ 3066687 h 3095262"/>
                  <a:gd name="connsiteX13" fmla="*/ 1002 w 1182532"/>
                  <a:gd name="connsiteY13" fmla="*/ 3000012 h 3095262"/>
                  <a:gd name="connsiteX14" fmla="*/ 153402 w 1182532"/>
                  <a:gd name="connsiteY14" fmla="*/ 2952387 h 3095262"/>
                  <a:gd name="connsiteX15" fmla="*/ 315327 w 1182532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2968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48998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50903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75383 h 3146833"/>
                  <a:gd name="connsiteX1" fmla="*/ 309010 w 1176215"/>
                  <a:gd name="connsiteY1" fmla="*/ 317908 h 3146833"/>
                  <a:gd name="connsiteX2" fmla="*/ 509035 w 1176215"/>
                  <a:gd name="connsiteY2" fmla="*/ 232183 h 3146833"/>
                  <a:gd name="connsiteX3" fmla="*/ 518560 w 1176215"/>
                  <a:gd name="connsiteY3" fmla="*/ 70258 h 3146833"/>
                  <a:gd name="connsiteX4" fmla="*/ 661435 w 1176215"/>
                  <a:gd name="connsiteY4" fmla="*/ 70258 h 3146833"/>
                  <a:gd name="connsiteX5" fmla="*/ 655085 w 1176215"/>
                  <a:gd name="connsiteY5" fmla="*/ 213133 h 3146833"/>
                  <a:gd name="connsiteX6" fmla="*/ 823360 w 1176215"/>
                  <a:gd name="connsiteY6" fmla="*/ 298858 h 3146833"/>
                  <a:gd name="connsiteX7" fmla="*/ 842410 w 1176215"/>
                  <a:gd name="connsiteY7" fmla="*/ 2984908 h 3146833"/>
                  <a:gd name="connsiteX8" fmla="*/ 1061485 w 1176215"/>
                  <a:gd name="connsiteY8" fmla="*/ 3003958 h 3146833"/>
                  <a:gd name="connsiteX9" fmla="*/ 1175785 w 1176215"/>
                  <a:gd name="connsiteY9" fmla="*/ 3051583 h 3146833"/>
                  <a:gd name="connsiteX10" fmla="*/ 1023385 w 1176215"/>
                  <a:gd name="connsiteY10" fmla="*/ 3118258 h 3146833"/>
                  <a:gd name="connsiteX11" fmla="*/ 594760 w 1176215"/>
                  <a:gd name="connsiteY11" fmla="*/ 3146833 h 3146833"/>
                  <a:gd name="connsiteX12" fmla="*/ 223285 w 1176215"/>
                  <a:gd name="connsiteY12" fmla="*/ 3118258 h 3146833"/>
                  <a:gd name="connsiteX13" fmla="*/ 1035 w 1176215"/>
                  <a:gd name="connsiteY13" fmla="*/ 3070633 h 3146833"/>
                  <a:gd name="connsiteX14" fmla="*/ 147085 w 1176215"/>
                  <a:gd name="connsiteY14" fmla="*/ 3003958 h 3146833"/>
                  <a:gd name="connsiteX15" fmla="*/ 309010 w 1176215"/>
                  <a:gd name="connsiteY15" fmla="*/ 2975383 h 314683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6215" h="3076575">
                    <a:moveTo>
                      <a:pt x="309010" y="2905125"/>
                    </a:moveTo>
                    <a:cubicBezTo>
                      <a:pt x="304248" y="2451100"/>
                      <a:pt x="291548" y="704850"/>
                      <a:pt x="309010" y="247650"/>
                    </a:cubicBezTo>
                    <a:cubicBezTo>
                      <a:pt x="593172" y="101600"/>
                      <a:pt x="328060" y="234950"/>
                      <a:pt x="509035" y="161925"/>
                    </a:cubicBezTo>
                    <a:cubicBezTo>
                      <a:pt x="518560" y="12700"/>
                      <a:pt x="509035" y="71437"/>
                      <a:pt x="518560" y="0"/>
                    </a:cubicBezTo>
                    <a:cubicBezTo>
                      <a:pt x="553485" y="11112"/>
                      <a:pt x="622806" y="2646"/>
                      <a:pt x="661435" y="0"/>
                    </a:cubicBezTo>
                    <a:cubicBezTo>
                      <a:pt x="649264" y="35454"/>
                      <a:pt x="659848" y="22225"/>
                      <a:pt x="655085" y="142875"/>
                    </a:cubicBezTo>
                    <a:cubicBezTo>
                      <a:pt x="828122" y="238125"/>
                      <a:pt x="434423" y="20638"/>
                      <a:pt x="823360" y="228600"/>
                    </a:cubicBezTo>
                    <a:cubicBezTo>
                      <a:pt x="837647" y="684212"/>
                      <a:pt x="850348" y="2444750"/>
                      <a:pt x="842410" y="2914650"/>
                    </a:cubicBezTo>
                    <a:cubicBezTo>
                      <a:pt x="1272622" y="2955925"/>
                      <a:pt x="1005922" y="2922587"/>
                      <a:pt x="1061485" y="2933700"/>
                    </a:cubicBezTo>
                    <a:cubicBezTo>
                      <a:pt x="1117048" y="2944813"/>
                      <a:pt x="1182135" y="2962275"/>
                      <a:pt x="1175785" y="2981325"/>
                    </a:cubicBezTo>
                    <a:cubicBezTo>
                      <a:pt x="1169435" y="3000375"/>
                      <a:pt x="1120223" y="3032125"/>
                      <a:pt x="1023385" y="3048000"/>
                    </a:cubicBezTo>
                    <a:cubicBezTo>
                      <a:pt x="926548" y="3063875"/>
                      <a:pt x="728110" y="3076575"/>
                      <a:pt x="594760" y="3076575"/>
                    </a:cubicBezTo>
                    <a:cubicBezTo>
                      <a:pt x="461410" y="3076575"/>
                      <a:pt x="322239" y="3060700"/>
                      <a:pt x="223285" y="3048000"/>
                    </a:cubicBezTo>
                    <a:cubicBezTo>
                      <a:pt x="124331" y="3035300"/>
                      <a:pt x="13735" y="3019425"/>
                      <a:pt x="1035" y="3000375"/>
                    </a:cubicBezTo>
                    <a:cubicBezTo>
                      <a:pt x="-11665" y="2981325"/>
                      <a:pt x="95756" y="2949575"/>
                      <a:pt x="147085" y="2933700"/>
                    </a:cubicBezTo>
                    <a:cubicBezTo>
                      <a:pt x="198414" y="2917825"/>
                      <a:pt x="66122" y="2959100"/>
                      <a:pt x="309010" y="2905125"/>
                    </a:cubicBez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Forme libre 17"/>
              <p:cNvSpPr/>
              <p:nvPr/>
            </p:nvSpPr>
            <p:spPr>
              <a:xfrm flipH="1" flipV="1">
                <a:off x="9510372" y="3230994"/>
                <a:ext cx="251970" cy="1081711"/>
              </a:xfrm>
              <a:custGeom>
                <a:avLst/>
                <a:gdLst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76200 w 190500"/>
                  <a:gd name="connsiteY6" fmla="*/ 95885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82550 w 190500"/>
                  <a:gd name="connsiteY6" fmla="*/ 100330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0795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2065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700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390650">
                    <a:moveTo>
                      <a:pt x="0" y="1390650"/>
                    </a:moveTo>
                    <a:lnTo>
                      <a:pt x="190500" y="1384300"/>
                    </a:lnTo>
                    <a:lnTo>
                      <a:pt x="171450" y="1054100"/>
                    </a:lnTo>
                    <a:lnTo>
                      <a:pt x="139700" y="1035050"/>
                    </a:lnTo>
                    <a:cubicBezTo>
                      <a:pt x="141817" y="726017"/>
                      <a:pt x="124883" y="410633"/>
                      <a:pt x="127000" y="101600"/>
                    </a:cubicBezTo>
                    <a:lnTo>
                      <a:pt x="69850" y="0"/>
                    </a:lnTo>
                    <a:cubicBezTo>
                      <a:pt x="67733" y="347133"/>
                      <a:pt x="65617" y="694267"/>
                      <a:pt x="63500" y="1041400"/>
                    </a:cubicBezTo>
                    <a:lnTo>
                      <a:pt x="31750" y="1073150"/>
                    </a:lnTo>
                    <a:lnTo>
                      <a:pt x="0" y="1390650"/>
                    </a:lnTo>
                    <a:close/>
                  </a:path>
                </a:pathLst>
              </a:custGeom>
              <a:solidFill>
                <a:schemeClr val="accent3">
                  <a:lumMod val="6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sp>
        <p:nvSpPr>
          <p:cNvPr id="574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Study</a:t>
            </a:r>
            <a:r>
              <a:rPr lang="fr-FR" sz="2400" dirty="0" smtClean="0"/>
              <a:t> design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4212362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e 4"/>
          <p:cNvGrpSpPr/>
          <p:nvPr/>
        </p:nvGrpSpPr>
        <p:grpSpPr>
          <a:xfrm>
            <a:off x="1307666" y="2868879"/>
            <a:ext cx="1623071" cy="3332560"/>
            <a:chOff x="-1" y="1203055"/>
            <a:chExt cx="2706574" cy="5555503"/>
          </a:xfrm>
        </p:grpSpPr>
        <p:grpSp>
          <p:nvGrpSpPr>
            <p:cNvPr id="388" name="Groupe 387"/>
            <p:cNvGrpSpPr/>
            <p:nvPr/>
          </p:nvGrpSpPr>
          <p:grpSpPr>
            <a:xfrm>
              <a:off x="-1" y="1203055"/>
              <a:ext cx="1222683" cy="5552984"/>
              <a:chOff x="-1" y="1203055"/>
              <a:chExt cx="1222683" cy="5552984"/>
            </a:xfrm>
          </p:grpSpPr>
          <p:grpSp>
            <p:nvGrpSpPr>
              <p:cNvPr id="480" name="Groupe 479"/>
              <p:cNvGrpSpPr>
                <a:grpSpLocks noChangeAspect="1"/>
              </p:cNvGrpSpPr>
              <p:nvPr/>
            </p:nvGrpSpPr>
            <p:grpSpPr>
              <a:xfrm>
                <a:off x="4902" y="3466617"/>
                <a:ext cx="1217780" cy="995864"/>
                <a:chOff x="4903" y="3466616"/>
                <a:chExt cx="4871106" cy="3983454"/>
              </a:xfrm>
            </p:grpSpPr>
            <p:grpSp>
              <p:nvGrpSpPr>
                <p:cNvPr id="553" name="Groupe 552"/>
                <p:cNvGrpSpPr/>
                <p:nvPr/>
              </p:nvGrpSpPr>
              <p:grpSpPr>
                <a:xfrm>
                  <a:off x="4903" y="3466616"/>
                  <a:ext cx="4871106" cy="3983454"/>
                  <a:chOff x="4903" y="3466617"/>
                  <a:chExt cx="3999835" cy="3964889"/>
                </a:xfrm>
              </p:grpSpPr>
              <p:sp>
                <p:nvSpPr>
                  <p:cNvPr id="555" name="Forme libre 554"/>
                  <p:cNvSpPr/>
                  <p:nvPr/>
                </p:nvSpPr>
                <p:spPr>
                  <a:xfrm>
                    <a:off x="1421624" y="6241651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6" name="Forme libre 555"/>
                  <p:cNvSpPr/>
                  <p:nvPr/>
                </p:nvSpPr>
                <p:spPr>
                  <a:xfrm>
                    <a:off x="1097651" y="5884815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7" name="Forme libre 556"/>
                  <p:cNvSpPr/>
                  <p:nvPr/>
                </p:nvSpPr>
                <p:spPr>
                  <a:xfrm>
                    <a:off x="2972312" y="611733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8" name="Forme libre 557"/>
                  <p:cNvSpPr/>
                  <p:nvPr/>
                </p:nvSpPr>
                <p:spPr>
                  <a:xfrm>
                    <a:off x="2571752" y="581136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9" name="Forme libre 558"/>
                  <p:cNvSpPr/>
                  <p:nvPr/>
                </p:nvSpPr>
                <p:spPr>
                  <a:xfrm>
                    <a:off x="1062648" y="3466617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0" name="Forme libre 559"/>
                  <p:cNvSpPr/>
                  <p:nvPr/>
                </p:nvSpPr>
                <p:spPr>
                  <a:xfrm>
                    <a:off x="3692511" y="3956252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1" name="Forme libre 560"/>
                  <p:cNvSpPr/>
                  <p:nvPr/>
                </p:nvSpPr>
                <p:spPr>
                  <a:xfrm>
                    <a:off x="73716" y="4058115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2" name="Forme libre 561"/>
                  <p:cNvSpPr/>
                  <p:nvPr/>
                </p:nvSpPr>
                <p:spPr>
                  <a:xfrm>
                    <a:off x="1505852" y="4201686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3" name="Forme libre 562"/>
                  <p:cNvSpPr/>
                  <p:nvPr/>
                </p:nvSpPr>
                <p:spPr>
                  <a:xfrm>
                    <a:off x="4903" y="3888890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4" name="Ellipse 563"/>
                  <p:cNvSpPr/>
                  <p:nvPr/>
                </p:nvSpPr>
                <p:spPr>
                  <a:xfrm>
                    <a:off x="372443" y="546926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5" name="Ellipse 564"/>
                  <p:cNvSpPr/>
                  <p:nvPr/>
                </p:nvSpPr>
                <p:spPr>
                  <a:xfrm>
                    <a:off x="555528" y="561328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6" name="Ellipse 565"/>
                  <p:cNvSpPr/>
                  <p:nvPr/>
                </p:nvSpPr>
                <p:spPr>
                  <a:xfrm rot="2941951">
                    <a:off x="378737" y="448175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7" name="Ellipse 566"/>
                  <p:cNvSpPr/>
                  <p:nvPr/>
                </p:nvSpPr>
                <p:spPr>
                  <a:xfrm rot="1887608">
                    <a:off x="580803" y="461572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8" name="Ellipse 567"/>
                  <p:cNvSpPr/>
                  <p:nvPr/>
                </p:nvSpPr>
                <p:spPr>
                  <a:xfrm rot="20545657" flipH="1">
                    <a:off x="899845" y="47074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9" name="Ellipse 568"/>
                  <p:cNvSpPr/>
                  <p:nvPr/>
                </p:nvSpPr>
                <p:spPr>
                  <a:xfrm flipH="1">
                    <a:off x="1030242" y="482119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54" name="Forme libre 553"/>
                <p:cNvSpPr/>
                <p:nvPr/>
              </p:nvSpPr>
              <p:spPr>
                <a:xfrm>
                  <a:off x="172251" y="5509426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1" name="Groupe 480"/>
              <p:cNvGrpSpPr>
                <a:grpSpLocks noChangeAspect="1"/>
              </p:cNvGrpSpPr>
              <p:nvPr/>
            </p:nvGrpSpPr>
            <p:grpSpPr>
              <a:xfrm>
                <a:off x="-1" y="1203055"/>
                <a:ext cx="1217780" cy="995863"/>
                <a:chOff x="0" y="1203055"/>
                <a:chExt cx="4871106" cy="3983454"/>
              </a:xfrm>
            </p:grpSpPr>
            <p:grpSp>
              <p:nvGrpSpPr>
                <p:cNvPr id="536" name="Groupe 535"/>
                <p:cNvGrpSpPr/>
                <p:nvPr/>
              </p:nvGrpSpPr>
              <p:grpSpPr>
                <a:xfrm>
                  <a:off x="0" y="1203055"/>
                  <a:ext cx="4871106" cy="3983454"/>
                  <a:chOff x="0" y="1203055"/>
                  <a:chExt cx="3999835" cy="3964889"/>
                </a:xfrm>
              </p:grpSpPr>
              <p:sp>
                <p:nvSpPr>
                  <p:cNvPr id="538" name="Forme libre 537"/>
                  <p:cNvSpPr/>
                  <p:nvPr/>
                </p:nvSpPr>
                <p:spPr>
                  <a:xfrm>
                    <a:off x="1416721" y="3978089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Forme libre 538"/>
                  <p:cNvSpPr/>
                  <p:nvPr/>
                </p:nvSpPr>
                <p:spPr>
                  <a:xfrm>
                    <a:off x="1092748" y="3621253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0" name="Forme libre 539"/>
                  <p:cNvSpPr/>
                  <p:nvPr/>
                </p:nvSpPr>
                <p:spPr>
                  <a:xfrm>
                    <a:off x="2967409" y="385377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1" name="Forme libre 540"/>
                  <p:cNvSpPr/>
                  <p:nvPr/>
                </p:nvSpPr>
                <p:spPr>
                  <a:xfrm>
                    <a:off x="2566849" y="354780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2" name="Forme libre 541"/>
                  <p:cNvSpPr/>
                  <p:nvPr/>
                </p:nvSpPr>
                <p:spPr>
                  <a:xfrm>
                    <a:off x="1057745" y="1203055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3" name="Forme libre 542"/>
                  <p:cNvSpPr/>
                  <p:nvPr/>
                </p:nvSpPr>
                <p:spPr>
                  <a:xfrm>
                    <a:off x="3687608" y="1692690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4" name="Forme libre 543"/>
                  <p:cNvSpPr/>
                  <p:nvPr/>
                </p:nvSpPr>
                <p:spPr>
                  <a:xfrm>
                    <a:off x="68813" y="1794553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5" name="Forme libre 544"/>
                  <p:cNvSpPr/>
                  <p:nvPr/>
                </p:nvSpPr>
                <p:spPr>
                  <a:xfrm>
                    <a:off x="1500949" y="1938124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6" name="Forme libre 545"/>
                  <p:cNvSpPr/>
                  <p:nvPr/>
                </p:nvSpPr>
                <p:spPr>
                  <a:xfrm>
                    <a:off x="0" y="1625328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7" name="Ellipse 546"/>
                  <p:cNvSpPr/>
                  <p:nvPr/>
                </p:nvSpPr>
                <p:spPr>
                  <a:xfrm>
                    <a:off x="367540" y="320570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8" name="Ellipse 547"/>
                  <p:cNvSpPr/>
                  <p:nvPr/>
                </p:nvSpPr>
                <p:spPr>
                  <a:xfrm>
                    <a:off x="550625" y="334971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9" name="Ellipse 548"/>
                  <p:cNvSpPr/>
                  <p:nvPr/>
                </p:nvSpPr>
                <p:spPr>
                  <a:xfrm rot="2941951">
                    <a:off x="373834" y="221819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0" name="Ellipse 549"/>
                  <p:cNvSpPr/>
                  <p:nvPr/>
                </p:nvSpPr>
                <p:spPr>
                  <a:xfrm rot="1887608">
                    <a:off x="575900" y="235216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1" name="Ellipse 550"/>
                  <p:cNvSpPr/>
                  <p:nvPr/>
                </p:nvSpPr>
                <p:spPr>
                  <a:xfrm rot="20545657" flipH="1">
                    <a:off x="894942" y="244384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2" name="Ellipse 551"/>
                  <p:cNvSpPr/>
                  <p:nvPr/>
                </p:nvSpPr>
                <p:spPr>
                  <a:xfrm flipH="1">
                    <a:off x="1025339" y="255763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37" name="Forme libre 536"/>
                <p:cNvSpPr/>
                <p:nvPr/>
              </p:nvSpPr>
              <p:spPr>
                <a:xfrm>
                  <a:off x="167348" y="3245864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2" name="Groupe 481"/>
              <p:cNvGrpSpPr>
                <a:grpSpLocks noChangeAspect="1"/>
              </p:cNvGrpSpPr>
              <p:nvPr/>
            </p:nvGrpSpPr>
            <p:grpSpPr>
              <a:xfrm>
                <a:off x="1165" y="2341849"/>
                <a:ext cx="1217780" cy="995864"/>
                <a:chOff x="1166" y="2341848"/>
                <a:chExt cx="4871106" cy="3983454"/>
              </a:xfrm>
            </p:grpSpPr>
            <p:grpSp>
              <p:nvGrpSpPr>
                <p:cNvPr id="519" name="Groupe 518"/>
                <p:cNvGrpSpPr/>
                <p:nvPr/>
              </p:nvGrpSpPr>
              <p:grpSpPr>
                <a:xfrm>
                  <a:off x="1166" y="2341848"/>
                  <a:ext cx="4871106" cy="3983454"/>
                  <a:chOff x="1166" y="2341849"/>
                  <a:chExt cx="3999835" cy="3964889"/>
                </a:xfrm>
              </p:grpSpPr>
              <p:sp>
                <p:nvSpPr>
                  <p:cNvPr id="521" name="Forme libre 520"/>
                  <p:cNvSpPr/>
                  <p:nvPr/>
                </p:nvSpPr>
                <p:spPr>
                  <a:xfrm>
                    <a:off x="1417887" y="5116883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orme libre 521"/>
                  <p:cNvSpPr/>
                  <p:nvPr/>
                </p:nvSpPr>
                <p:spPr>
                  <a:xfrm>
                    <a:off x="1093914" y="4760047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3" name="Forme libre 522"/>
                  <p:cNvSpPr/>
                  <p:nvPr/>
                </p:nvSpPr>
                <p:spPr>
                  <a:xfrm>
                    <a:off x="2968575" y="499256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4" name="Forme libre 523"/>
                  <p:cNvSpPr/>
                  <p:nvPr/>
                </p:nvSpPr>
                <p:spPr>
                  <a:xfrm>
                    <a:off x="2568015" y="468660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5" name="Forme libre 524"/>
                  <p:cNvSpPr/>
                  <p:nvPr/>
                </p:nvSpPr>
                <p:spPr>
                  <a:xfrm>
                    <a:off x="1058911" y="2341849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6" name="Forme libre 525"/>
                  <p:cNvSpPr/>
                  <p:nvPr/>
                </p:nvSpPr>
                <p:spPr>
                  <a:xfrm>
                    <a:off x="3688774" y="2831484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7" name="Forme libre 526"/>
                  <p:cNvSpPr/>
                  <p:nvPr/>
                </p:nvSpPr>
                <p:spPr>
                  <a:xfrm>
                    <a:off x="69979" y="2933347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8" name="Forme libre 527"/>
                  <p:cNvSpPr/>
                  <p:nvPr/>
                </p:nvSpPr>
                <p:spPr>
                  <a:xfrm>
                    <a:off x="1502115" y="3076918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9" name="Forme libre 528"/>
                  <p:cNvSpPr/>
                  <p:nvPr/>
                </p:nvSpPr>
                <p:spPr>
                  <a:xfrm>
                    <a:off x="1166" y="2764122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0" name="Ellipse 529"/>
                  <p:cNvSpPr/>
                  <p:nvPr/>
                </p:nvSpPr>
                <p:spPr>
                  <a:xfrm>
                    <a:off x="368706" y="434449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Ellipse 530"/>
                  <p:cNvSpPr/>
                  <p:nvPr/>
                </p:nvSpPr>
                <p:spPr>
                  <a:xfrm>
                    <a:off x="551791" y="448851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2" name="Ellipse 531"/>
                  <p:cNvSpPr/>
                  <p:nvPr/>
                </p:nvSpPr>
                <p:spPr>
                  <a:xfrm rot="2941951">
                    <a:off x="375000" y="33569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3" name="Ellipse 532"/>
                  <p:cNvSpPr/>
                  <p:nvPr/>
                </p:nvSpPr>
                <p:spPr>
                  <a:xfrm rot="1887608">
                    <a:off x="577066" y="349095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4" name="Ellipse 533"/>
                  <p:cNvSpPr/>
                  <p:nvPr/>
                </p:nvSpPr>
                <p:spPr>
                  <a:xfrm rot="20545657" flipH="1">
                    <a:off x="896108" y="358264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5" name="Ellipse 534"/>
                  <p:cNvSpPr/>
                  <p:nvPr/>
                </p:nvSpPr>
                <p:spPr>
                  <a:xfrm flipH="1">
                    <a:off x="1026505" y="369642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20" name="Forme libre 519"/>
                <p:cNvSpPr/>
                <p:nvPr/>
              </p:nvSpPr>
              <p:spPr>
                <a:xfrm>
                  <a:off x="168514" y="4384658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3" name="Groupe 482"/>
              <p:cNvGrpSpPr>
                <a:grpSpLocks noChangeAspect="1"/>
              </p:cNvGrpSpPr>
              <p:nvPr/>
            </p:nvGrpSpPr>
            <p:grpSpPr>
              <a:xfrm>
                <a:off x="65" y="4613298"/>
                <a:ext cx="1217780" cy="995863"/>
                <a:chOff x="66" y="4613298"/>
                <a:chExt cx="4871106" cy="3983454"/>
              </a:xfrm>
            </p:grpSpPr>
            <p:grpSp>
              <p:nvGrpSpPr>
                <p:cNvPr id="502" name="Groupe 501"/>
                <p:cNvGrpSpPr/>
                <p:nvPr/>
              </p:nvGrpSpPr>
              <p:grpSpPr>
                <a:xfrm>
                  <a:off x="66" y="4613298"/>
                  <a:ext cx="4871106" cy="3983454"/>
                  <a:chOff x="66" y="4613298"/>
                  <a:chExt cx="3999835" cy="3964889"/>
                </a:xfrm>
              </p:grpSpPr>
              <p:sp>
                <p:nvSpPr>
                  <p:cNvPr id="504" name="Forme libre 503"/>
                  <p:cNvSpPr/>
                  <p:nvPr/>
                </p:nvSpPr>
                <p:spPr>
                  <a:xfrm>
                    <a:off x="1416787" y="738833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5" name="Forme libre 504"/>
                  <p:cNvSpPr/>
                  <p:nvPr/>
                </p:nvSpPr>
                <p:spPr>
                  <a:xfrm>
                    <a:off x="1092814" y="703149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6" name="Forme libre 505"/>
                  <p:cNvSpPr/>
                  <p:nvPr/>
                </p:nvSpPr>
                <p:spPr>
                  <a:xfrm>
                    <a:off x="2967475" y="726401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7" name="Forme libre 506"/>
                  <p:cNvSpPr/>
                  <p:nvPr/>
                </p:nvSpPr>
                <p:spPr>
                  <a:xfrm>
                    <a:off x="2566915" y="695804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8" name="Forme libre 507"/>
                  <p:cNvSpPr/>
                  <p:nvPr/>
                </p:nvSpPr>
                <p:spPr>
                  <a:xfrm>
                    <a:off x="1057811" y="461329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9" name="Forme libre 508"/>
                  <p:cNvSpPr/>
                  <p:nvPr/>
                </p:nvSpPr>
                <p:spPr>
                  <a:xfrm>
                    <a:off x="3687674" y="510293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0" name="Forme libre 509"/>
                  <p:cNvSpPr/>
                  <p:nvPr/>
                </p:nvSpPr>
                <p:spPr>
                  <a:xfrm>
                    <a:off x="68879" y="520479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1" name="Forme libre 510"/>
                  <p:cNvSpPr/>
                  <p:nvPr/>
                </p:nvSpPr>
                <p:spPr>
                  <a:xfrm>
                    <a:off x="1501015" y="534836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2" name="Forme libre 511"/>
                  <p:cNvSpPr/>
                  <p:nvPr/>
                </p:nvSpPr>
                <p:spPr>
                  <a:xfrm>
                    <a:off x="66" y="503557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3" name="Ellipse 512"/>
                  <p:cNvSpPr/>
                  <p:nvPr/>
                </p:nvSpPr>
                <p:spPr>
                  <a:xfrm>
                    <a:off x="367606" y="661594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4" name="Ellipse 513"/>
                  <p:cNvSpPr/>
                  <p:nvPr/>
                </p:nvSpPr>
                <p:spPr>
                  <a:xfrm>
                    <a:off x="550691" y="675996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5" name="Ellipse 514"/>
                  <p:cNvSpPr/>
                  <p:nvPr/>
                </p:nvSpPr>
                <p:spPr>
                  <a:xfrm rot="2941951">
                    <a:off x="373900" y="562843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6" name="Ellipse 515"/>
                  <p:cNvSpPr/>
                  <p:nvPr/>
                </p:nvSpPr>
                <p:spPr>
                  <a:xfrm rot="1887608">
                    <a:off x="575966" y="576240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7" name="Ellipse 516"/>
                  <p:cNvSpPr/>
                  <p:nvPr/>
                </p:nvSpPr>
                <p:spPr>
                  <a:xfrm rot="20545657" flipH="1">
                    <a:off x="895008" y="585409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8" name="Ellipse 517"/>
                  <p:cNvSpPr/>
                  <p:nvPr/>
                </p:nvSpPr>
                <p:spPr>
                  <a:xfrm flipH="1">
                    <a:off x="1025405" y="596787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03" name="Forme libre 502"/>
                <p:cNvSpPr/>
                <p:nvPr/>
              </p:nvSpPr>
              <p:spPr>
                <a:xfrm>
                  <a:off x="167414" y="665610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484" name="Groupe 483"/>
              <p:cNvGrpSpPr>
                <a:grpSpLocks noChangeAspect="1"/>
              </p:cNvGrpSpPr>
              <p:nvPr/>
            </p:nvGrpSpPr>
            <p:grpSpPr>
              <a:xfrm>
                <a:off x="3138" y="5760178"/>
                <a:ext cx="1217780" cy="995861"/>
                <a:chOff x="3139" y="5760181"/>
                <a:chExt cx="4871106" cy="3983454"/>
              </a:xfrm>
            </p:grpSpPr>
            <p:grpSp>
              <p:nvGrpSpPr>
                <p:cNvPr id="485" name="Groupe 484"/>
                <p:cNvGrpSpPr/>
                <p:nvPr/>
              </p:nvGrpSpPr>
              <p:grpSpPr>
                <a:xfrm>
                  <a:off x="3139" y="5760181"/>
                  <a:ext cx="4871106" cy="3983454"/>
                  <a:chOff x="3139" y="5760181"/>
                  <a:chExt cx="3999835" cy="3964889"/>
                </a:xfrm>
              </p:grpSpPr>
              <p:sp>
                <p:nvSpPr>
                  <p:cNvPr id="487" name="Forme libre 486"/>
                  <p:cNvSpPr/>
                  <p:nvPr/>
                </p:nvSpPr>
                <p:spPr>
                  <a:xfrm>
                    <a:off x="1419860" y="853521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88" name="Forme libre 487"/>
                  <p:cNvSpPr/>
                  <p:nvPr/>
                </p:nvSpPr>
                <p:spPr>
                  <a:xfrm>
                    <a:off x="1095887" y="817837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89" name="Forme libre 488"/>
                  <p:cNvSpPr/>
                  <p:nvPr/>
                </p:nvSpPr>
                <p:spPr>
                  <a:xfrm>
                    <a:off x="2970548" y="841090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0" name="Forme libre 489"/>
                  <p:cNvSpPr/>
                  <p:nvPr/>
                </p:nvSpPr>
                <p:spPr>
                  <a:xfrm>
                    <a:off x="2569988" y="810493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1" name="Forme libre 490"/>
                  <p:cNvSpPr/>
                  <p:nvPr/>
                </p:nvSpPr>
                <p:spPr>
                  <a:xfrm>
                    <a:off x="1060884" y="576018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2" name="Forme libre 491"/>
                  <p:cNvSpPr/>
                  <p:nvPr/>
                </p:nvSpPr>
                <p:spPr>
                  <a:xfrm>
                    <a:off x="3690747" y="624981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3" name="Forme libre 492"/>
                  <p:cNvSpPr/>
                  <p:nvPr/>
                </p:nvSpPr>
                <p:spPr>
                  <a:xfrm>
                    <a:off x="71952" y="635167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4" name="Forme libre 493"/>
                  <p:cNvSpPr/>
                  <p:nvPr/>
                </p:nvSpPr>
                <p:spPr>
                  <a:xfrm>
                    <a:off x="1504088" y="649525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Forme libre 494"/>
                  <p:cNvSpPr/>
                  <p:nvPr/>
                </p:nvSpPr>
                <p:spPr>
                  <a:xfrm>
                    <a:off x="3139" y="618245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6" name="Ellipse 495"/>
                  <p:cNvSpPr/>
                  <p:nvPr/>
                </p:nvSpPr>
                <p:spPr>
                  <a:xfrm>
                    <a:off x="370679" y="776282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7" name="Ellipse 496"/>
                  <p:cNvSpPr/>
                  <p:nvPr/>
                </p:nvSpPr>
                <p:spPr>
                  <a:xfrm>
                    <a:off x="553764" y="790684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8" name="Ellipse 497"/>
                  <p:cNvSpPr/>
                  <p:nvPr/>
                </p:nvSpPr>
                <p:spPr>
                  <a:xfrm rot="2941951">
                    <a:off x="376973" y="677531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99" name="Ellipse 498"/>
                  <p:cNvSpPr/>
                  <p:nvPr/>
                </p:nvSpPr>
                <p:spPr>
                  <a:xfrm rot="1887608">
                    <a:off x="579039" y="690928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0" name="Ellipse 499"/>
                  <p:cNvSpPr/>
                  <p:nvPr/>
                </p:nvSpPr>
                <p:spPr>
                  <a:xfrm rot="20545657" flipH="1">
                    <a:off x="898081" y="700097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01" name="Ellipse 500"/>
                  <p:cNvSpPr/>
                  <p:nvPr/>
                </p:nvSpPr>
                <p:spPr>
                  <a:xfrm flipH="1">
                    <a:off x="1028478" y="711475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86" name="Forme libre 485"/>
                <p:cNvSpPr/>
                <p:nvPr/>
              </p:nvSpPr>
              <p:spPr>
                <a:xfrm>
                  <a:off x="170487" y="780299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" name="Groupe 388"/>
            <p:cNvGrpSpPr/>
            <p:nvPr/>
          </p:nvGrpSpPr>
          <p:grpSpPr>
            <a:xfrm>
              <a:off x="1483891" y="1205574"/>
              <a:ext cx="1222682" cy="5552984"/>
              <a:chOff x="1483891" y="1205574"/>
              <a:chExt cx="1222682" cy="5552984"/>
            </a:xfrm>
          </p:grpSpPr>
          <p:grpSp>
            <p:nvGrpSpPr>
              <p:cNvPr id="390" name="Groupe 389"/>
              <p:cNvGrpSpPr>
                <a:grpSpLocks noChangeAspect="1"/>
              </p:cNvGrpSpPr>
              <p:nvPr/>
            </p:nvGrpSpPr>
            <p:grpSpPr>
              <a:xfrm>
                <a:off x="1488794" y="3469136"/>
                <a:ext cx="1217779" cy="995864"/>
                <a:chOff x="1488794" y="3469135"/>
                <a:chExt cx="4871106" cy="3983454"/>
              </a:xfrm>
            </p:grpSpPr>
            <p:grpSp>
              <p:nvGrpSpPr>
                <p:cNvPr id="463" name="Groupe 462"/>
                <p:cNvGrpSpPr/>
                <p:nvPr/>
              </p:nvGrpSpPr>
              <p:grpSpPr>
                <a:xfrm>
                  <a:off x="1488794" y="3469135"/>
                  <a:ext cx="4871106" cy="3983454"/>
                  <a:chOff x="1488793" y="3469136"/>
                  <a:chExt cx="3999835" cy="3964889"/>
                </a:xfrm>
              </p:grpSpPr>
              <p:sp>
                <p:nvSpPr>
                  <p:cNvPr id="465" name="Forme libre 464"/>
                  <p:cNvSpPr/>
                  <p:nvPr/>
                </p:nvSpPr>
                <p:spPr>
                  <a:xfrm>
                    <a:off x="2905514" y="6244170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6" name="Forme libre 465"/>
                  <p:cNvSpPr/>
                  <p:nvPr/>
                </p:nvSpPr>
                <p:spPr>
                  <a:xfrm>
                    <a:off x="2581541" y="5887334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7" name="Forme libre 466"/>
                  <p:cNvSpPr/>
                  <p:nvPr/>
                </p:nvSpPr>
                <p:spPr>
                  <a:xfrm>
                    <a:off x="4456202" y="611985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8" name="Forme libre 467"/>
                  <p:cNvSpPr/>
                  <p:nvPr/>
                </p:nvSpPr>
                <p:spPr>
                  <a:xfrm>
                    <a:off x="4055642" y="581388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9" name="Forme libre 468"/>
                  <p:cNvSpPr/>
                  <p:nvPr/>
                </p:nvSpPr>
                <p:spPr>
                  <a:xfrm>
                    <a:off x="2546538" y="3469136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0" name="Forme libre 469"/>
                  <p:cNvSpPr/>
                  <p:nvPr/>
                </p:nvSpPr>
                <p:spPr>
                  <a:xfrm>
                    <a:off x="5176401" y="3958771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1" name="Forme libre 470"/>
                  <p:cNvSpPr/>
                  <p:nvPr/>
                </p:nvSpPr>
                <p:spPr>
                  <a:xfrm>
                    <a:off x="1557606" y="4060634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2" name="Forme libre 471"/>
                  <p:cNvSpPr/>
                  <p:nvPr/>
                </p:nvSpPr>
                <p:spPr>
                  <a:xfrm>
                    <a:off x="2989742" y="4204205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3" name="Forme libre 472"/>
                  <p:cNvSpPr/>
                  <p:nvPr/>
                </p:nvSpPr>
                <p:spPr>
                  <a:xfrm>
                    <a:off x="1488793" y="3891409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4" name="Ellipse 473"/>
                  <p:cNvSpPr/>
                  <p:nvPr/>
                </p:nvSpPr>
                <p:spPr>
                  <a:xfrm>
                    <a:off x="1856333" y="547178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5" name="Ellipse 474"/>
                  <p:cNvSpPr/>
                  <p:nvPr/>
                </p:nvSpPr>
                <p:spPr>
                  <a:xfrm>
                    <a:off x="2039418" y="561580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6" name="Ellipse 475"/>
                  <p:cNvSpPr/>
                  <p:nvPr/>
                </p:nvSpPr>
                <p:spPr>
                  <a:xfrm rot="2941951">
                    <a:off x="1862627" y="448427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7" name="Ellipse 476"/>
                  <p:cNvSpPr/>
                  <p:nvPr/>
                </p:nvSpPr>
                <p:spPr>
                  <a:xfrm rot="1887608">
                    <a:off x="2064693" y="461824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8" name="Ellipse 477"/>
                  <p:cNvSpPr/>
                  <p:nvPr/>
                </p:nvSpPr>
                <p:spPr>
                  <a:xfrm rot="20545657" flipH="1">
                    <a:off x="2383735" y="4709928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9" name="Ellipse 478"/>
                  <p:cNvSpPr/>
                  <p:nvPr/>
                </p:nvSpPr>
                <p:spPr>
                  <a:xfrm flipH="1">
                    <a:off x="2514132" y="482371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64" name="Forme libre 463"/>
                <p:cNvSpPr/>
                <p:nvPr/>
              </p:nvSpPr>
              <p:spPr>
                <a:xfrm>
                  <a:off x="1656141" y="5511945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1" name="Groupe 390"/>
              <p:cNvGrpSpPr>
                <a:grpSpLocks noChangeAspect="1"/>
              </p:cNvGrpSpPr>
              <p:nvPr/>
            </p:nvGrpSpPr>
            <p:grpSpPr>
              <a:xfrm>
                <a:off x="1483891" y="1205574"/>
                <a:ext cx="1217779" cy="995863"/>
                <a:chOff x="1483891" y="1205574"/>
                <a:chExt cx="4871106" cy="3983454"/>
              </a:xfrm>
            </p:grpSpPr>
            <p:grpSp>
              <p:nvGrpSpPr>
                <p:cNvPr id="446" name="Groupe 445"/>
                <p:cNvGrpSpPr/>
                <p:nvPr/>
              </p:nvGrpSpPr>
              <p:grpSpPr>
                <a:xfrm>
                  <a:off x="1483891" y="1205574"/>
                  <a:ext cx="4871106" cy="3983454"/>
                  <a:chOff x="1483890" y="1205574"/>
                  <a:chExt cx="3999835" cy="3964889"/>
                </a:xfrm>
              </p:grpSpPr>
              <p:sp>
                <p:nvSpPr>
                  <p:cNvPr id="448" name="Forme libre 447"/>
                  <p:cNvSpPr/>
                  <p:nvPr/>
                </p:nvSpPr>
                <p:spPr>
                  <a:xfrm>
                    <a:off x="2900611" y="3980608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9" name="Forme libre 448"/>
                  <p:cNvSpPr/>
                  <p:nvPr/>
                </p:nvSpPr>
                <p:spPr>
                  <a:xfrm>
                    <a:off x="2576638" y="3623772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0" name="Forme libre 449"/>
                  <p:cNvSpPr/>
                  <p:nvPr/>
                </p:nvSpPr>
                <p:spPr>
                  <a:xfrm>
                    <a:off x="4451299" y="385629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1" name="Forme libre 450"/>
                  <p:cNvSpPr/>
                  <p:nvPr/>
                </p:nvSpPr>
                <p:spPr>
                  <a:xfrm>
                    <a:off x="4050739" y="355032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orme libre 451"/>
                  <p:cNvSpPr/>
                  <p:nvPr/>
                </p:nvSpPr>
                <p:spPr>
                  <a:xfrm>
                    <a:off x="2541635" y="1205574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orme libre 452"/>
                  <p:cNvSpPr/>
                  <p:nvPr/>
                </p:nvSpPr>
                <p:spPr>
                  <a:xfrm>
                    <a:off x="5171498" y="1695209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orme libre 453"/>
                  <p:cNvSpPr/>
                  <p:nvPr/>
                </p:nvSpPr>
                <p:spPr>
                  <a:xfrm>
                    <a:off x="1552703" y="1797072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5" name="Forme libre 454"/>
                  <p:cNvSpPr/>
                  <p:nvPr/>
                </p:nvSpPr>
                <p:spPr>
                  <a:xfrm>
                    <a:off x="2984839" y="1940643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6" name="Forme libre 455"/>
                  <p:cNvSpPr/>
                  <p:nvPr/>
                </p:nvSpPr>
                <p:spPr>
                  <a:xfrm>
                    <a:off x="1483890" y="1627847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7" name="Ellipse 456"/>
                  <p:cNvSpPr/>
                  <p:nvPr/>
                </p:nvSpPr>
                <p:spPr>
                  <a:xfrm>
                    <a:off x="1851430" y="320822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8" name="Ellipse 457"/>
                  <p:cNvSpPr/>
                  <p:nvPr/>
                </p:nvSpPr>
                <p:spPr>
                  <a:xfrm>
                    <a:off x="2034515" y="335223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9" name="Ellipse 458"/>
                  <p:cNvSpPr/>
                  <p:nvPr/>
                </p:nvSpPr>
                <p:spPr>
                  <a:xfrm rot="2941951">
                    <a:off x="1857724" y="22207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Ellipse 459"/>
                  <p:cNvSpPr/>
                  <p:nvPr/>
                </p:nvSpPr>
                <p:spPr>
                  <a:xfrm rot="1887608">
                    <a:off x="2059790" y="235467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Ellipse 460"/>
                  <p:cNvSpPr/>
                  <p:nvPr/>
                </p:nvSpPr>
                <p:spPr>
                  <a:xfrm rot="20545657" flipH="1">
                    <a:off x="2378832" y="244636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Ellipse 461"/>
                  <p:cNvSpPr/>
                  <p:nvPr/>
                </p:nvSpPr>
                <p:spPr>
                  <a:xfrm flipH="1">
                    <a:off x="2509229" y="256015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47" name="Forme libre 446"/>
                <p:cNvSpPr/>
                <p:nvPr/>
              </p:nvSpPr>
              <p:spPr>
                <a:xfrm>
                  <a:off x="1651238" y="3248383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2" name="Groupe 391"/>
              <p:cNvGrpSpPr>
                <a:grpSpLocks noChangeAspect="1"/>
              </p:cNvGrpSpPr>
              <p:nvPr/>
            </p:nvGrpSpPr>
            <p:grpSpPr>
              <a:xfrm>
                <a:off x="1485057" y="2344368"/>
                <a:ext cx="1217779" cy="995864"/>
                <a:chOff x="1485057" y="2344367"/>
                <a:chExt cx="4871106" cy="3983454"/>
              </a:xfrm>
            </p:grpSpPr>
            <p:grpSp>
              <p:nvGrpSpPr>
                <p:cNvPr id="429" name="Groupe 428"/>
                <p:cNvGrpSpPr/>
                <p:nvPr/>
              </p:nvGrpSpPr>
              <p:grpSpPr>
                <a:xfrm>
                  <a:off x="1485057" y="2344367"/>
                  <a:ext cx="4871106" cy="3983454"/>
                  <a:chOff x="1485056" y="2344368"/>
                  <a:chExt cx="3999835" cy="3964889"/>
                </a:xfrm>
              </p:grpSpPr>
              <p:sp>
                <p:nvSpPr>
                  <p:cNvPr id="431" name="Forme libre 430"/>
                  <p:cNvSpPr/>
                  <p:nvPr/>
                </p:nvSpPr>
                <p:spPr>
                  <a:xfrm>
                    <a:off x="2901777" y="511940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2" name="Forme libre 431"/>
                  <p:cNvSpPr/>
                  <p:nvPr/>
                </p:nvSpPr>
                <p:spPr>
                  <a:xfrm>
                    <a:off x="2577804" y="476256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3" name="Forme libre 432"/>
                  <p:cNvSpPr/>
                  <p:nvPr/>
                </p:nvSpPr>
                <p:spPr>
                  <a:xfrm>
                    <a:off x="4452465" y="499508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Forme libre 433"/>
                  <p:cNvSpPr/>
                  <p:nvPr/>
                </p:nvSpPr>
                <p:spPr>
                  <a:xfrm>
                    <a:off x="4051905" y="468911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Forme libre 434"/>
                  <p:cNvSpPr/>
                  <p:nvPr/>
                </p:nvSpPr>
                <p:spPr>
                  <a:xfrm>
                    <a:off x="2542801" y="234436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6" name="Forme libre 435"/>
                  <p:cNvSpPr/>
                  <p:nvPr/>
                </p:nvSpPr>
                <p:spPr>
                  <a:xfrm>
                    <a:off x="5172664" y="283400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Forme libre 436"/>
                  <p:cNvSpPr/>
                  <p:nvPr/>
                </p:nvSpPr>
                <p:spPr>
                  <a:xfrm>
                    <a:off x="1553869" y="293586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Forme libre 437"/>
                  <p:cNvSpPr/>
                  <p:nvPr/>
                </p:nvSpPr>
                <p:spPr>
                  <a:xfrm>
                    <a:off x="2986005" y="307943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9" name="Forme libre 438"/>
                  <p:cNvSpPr/>
                  <p:nvPr/>
                </p:nvSpPr>
                <p:spPr>
                  <a:xfrm>
                    <a:off x="1485056" y="276664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0" name="Ellipse 439"/>
                  <p:cNvSpPr/>
                  <p:nvPr/>
                </p:nvSpPr>
                <p:spPr>
                  <a:xfrm>
                    <a:off x="1852596" y="434701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1" name="Ellipse 440"/>
                  <p:cNvSpPr/>
                  <p:nvPr/>
                </p:nvSpPr>
                <p:spPr>
                  <a:xfrm>
                    <a:off x="2035681" y="449103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Ellipse 441"/>
                  <p:cNvSpPr/>
                  <p:nvPr/>
                </p:nvSpPr>
                <p:spPr>
                  <a:xfrm rot="2941951">
                    <a:off x="1858890" y="33595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Ellipse 442"/>
                  <p:cNvSpPr/>
                  <p:nvPr/>
                </p:nvSpPr>
                <p:spPr>
                  <a:xfrm rot="1887608">
                    <a:off x="2060956" y="349347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Ellipse 443"/>
                  <p:cNvSpPr/>
                  <p:nvPr/>
                </p:nvSpPr>
                <p:spPr>
                  <a:xfrm rot="20545657" flipH="1">
                    <a:off x="2379998" y="358516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5" name="Ellipse 444"/>
                  <p:cNvSpPr/>
                  <p:nvPr/>
                </p:nvSpPr>
                <p:spPr>
                  <a:xfrm flipH="1">
                    <a:off x="2510395" y="369894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30" name="Forme libre 429"/>
                <p:cNvSpPr/>
                <p:nvPr/>
              </p:nvSpPr>
              <p:spPr>
                <a:xfrm>
                  <a:off x="1652404" y="438717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3" name="Groupe 392"/>
              <p:cNvGrpSpPr>
                <a:grpSpLocks noChangeAspect="1"/>
              </p:cNvGrpSpPr>
              <p:nvPr/>
            </p:nvGrpSpPr>
            <p:grpSpPr>
              <a:xfrm>
                <a:off x="1483957" y="4615817"/>
                <a:ext cx="1217779" cy="995863"/>
                <a:chOff x="1483957" y="4615817"/>
                <a:chExt cx="4871106" cy="3983454"/>
              </a:xfrm>
            </p:grpSpPr>
            <p:grpSp>
              <p:nvGrpSpPr>
                <p:cNvPr id="412" name="Groupe 411"/>
                <p:cNvGrpSpPr/>
                <p:nvPr/>
              </p:nvGrpSpPr>
              <p:grpSpPr>
                <a:xfrm>
                  <a:off x="1483957" y="4615817"/>
                  <a:ext cx="4871106" cy="3983454"/>
                  <a:chOff x="1483956" y="4615817"/>
                  <a:chExt cx="3999835" cy="3964889"/>
                </a:xfrm>
              </p:grpSpPr>
              <p:sp>
                <p:nvSpPr>
                  <p:cNvPr id="414" name="Forme libre 413"/>
                  <p:cNvSpPr/>
                  <p:nvPr/>
                </p:nvSpPr>
                <p:spPr>
                  <a:xfrm>
                    <a:off x="2900677" y="7390851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5" name="Forme libre 414"/>
                  <p:cNvSpPr/>
                  <p:nvPr/>
                </p:nvSpPr>
                <p:spPr>
                  <a:xfrm>
                    <a:off x="2576704" y="7034015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6" name="Forme libre 415"/>
                  <p:cNvSpPr/>
                  <p:nvPr/>
                </p:nvSpPr>
                <p:spPr>
                  <a:xfrm>
                    <a:off x="4451365" y="7266537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7" name="Forme libre 416"/>
                  <p:cNvSpPr/>
                  <p:nvPr/>
                </p:nvSpPr>
                <p:spPr>
                  <a:xfrm>
                    <a:off x="4050805" y="696056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8" name="Forme libre 417"/>
                  <p:cNvSpPr/>
                  <p:nvPr/>
                </p:nvSpPr>
                <p:spPr>
                  <a:xfrm>
                    <a:off x="2541701" y="4615817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9" name="Forme libre 418"/>
                  <p:cNvSpPr/>
                  <p:nvPr/>
                </p:nvSpPr>
                <p:spPr>
                  <a:xfrm>
                    <a:off x="5171564" y="5105452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0" name="Forme libre 419"/>
                  <p:cNvSpPr/>
                  <p:nvPr/>
                </p:nvSpPr>
                <p:spPr>
                  <a:xfrm>
                    <a:off x="1552769" y="5207315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1" name="Forme libre 420"/>
                  <p:cNvSpPr/>
                  <p:nvPr/>
                </p:nvSpPr>
                <p:spPr>
                  <a:xfrm>
                    <a:off x="2984905" y="5350886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2" name="Forme libre 421"/>
                  <p:cNvSpPr/>
                  <p:nvPr/>
                </p:nvSpPr>
                <p:spPr>
                  <a:xfrm>
                    <a:off x="1483956" y="5038090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Ellipse 422"/>
                  <p:cNvSpPr/>
                  <p:nvPr/>
                </p:nvSpPr>
                <p:spPr>
                  <a:xfrm>
                    <a:off x="1851496" y="661846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Ellipse 423"/>
                  <p:cNvSpPr/>
                  <p:nvPr/>
                </p:nvSpPr>
                <p:spPr>
                  <a:xfrm>
                    <a:off x="2034581" y="676248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5" name="Ellipse 424"/>
                  <p:cNvSpPr/>
                  <p:nvPr/>
                </p:nvSpPr>
                <p:spPr>
                  <a:xfrm rot="2941951">
                    <a:off x="1857790" y="563095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Ellipse 425"/>
                  <p:cNvSpPr/>
                  <p:nvPr/>
                </p:nvSpPr>
                <p:spPr>
                  <a:xfrm rot="1887608">
                    <a:off x="2059856" y="5764922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Ellipse 426"/>
                  <p:cNvSpPr/>
                  <p:nvPr/>
                </p:nvSpPr>
                <p:spPr>
                  <a:xfrm rot="20545657" flipH="1">
                    <a:off x="2378898" y="585660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8" name="Ellipse 427"/>
                  <p:cNvSpPr/>
                  <p:nvPr/>
                </p:nvSpPr>
                <p:spPr>
                  <a:xfrm flipH="1">
                    <a:off x="2509295" y="597039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13" name="Forme libre 412"/>
                <p:cNvSpPr/>
                <p:nvPr/>
              </p:nvSpPr>
              <p:spPr>
                <a:xfrm>
                  <a:off x="1651304" y="6658626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94" name="Groupe 393"/>
              <p:cNvGrpSpPr>
                <a:grpSpLocks noChangeAspect="1"/>
              </p:cNvGrpSpPr>
              <p:nvPr/>
            </p:nvGrpSpPr>
            <p:grpSpPr>
              <a:xfrm>
                <a:off x="1487030" y="5762697"/>
                <a:ext cx="1217779" cy="995861"/>
                <a:chOff x="1487030" y="5762700"/>
                <a:chExt cx="4871106" cy="3983454"/>
              </a:xfrm>
            </p:grpSpPr>
            <p:grpSp>
              <p:nvGrpSpPr>
                <p:cNvPr id="395" name="Groupe 394"/>
                <p:cNvGrpSpPr/>
                <p:nvPr/>
              </p:nvGrpSpPr>
              <p:grpSpPr>
                <a:xfrm>
                  <a:off x="1487030" y="5762700"/>
                  <a:ext cx="4871106" cy="3983454"/>
                  <a:chOff x="1487029" y="5762700"/>
                  <a:chExt cx="3999835" cy="3964889"/>
                </a:xfrm>
              </p:grpSpPr>
              <p:sp>
                <p:nvSpPr>
                  <p:cNvPr id="397" name="Forme libre 396"/>
                  <p:cNvSpPr/>
                  <p:nvPr/>
                </p:nvSpPr>
                <p:spPr>
                  <a:xfrm>
                    <a:off x="2903750" y="8537734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Forme libre 397"/>
                  <p:cNvSpPr/>
                  <p:nvPr/>
                </p:nvSpPr>
                <p:spPr>
                  <a:xfrm>
                    <a:off x="2579777" y="8180898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Forme libre 398"/>
                  <p:cNvSpPr/>
                  <p:nvPr/>
                </p:nvSpPr>
                <p:spPr>
                  <a:xfrm>
                    <a:off x="4454438" y="841342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Forme libre 399"/>
                  <p:cNvSpPr/>
                  <p:nvPr/>
                </p:nvSpPr>
                <p:spPr>
                  <a:xfrm>
                    <a:off x="4053878" y="810745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Forme libre 400"/>
                  <p:cNvSpPr/>
                  <p:nvPr/>
                </p:nvSpPr>
                <p:spPr>
                  <a:xfrm>
                    <a:off x="2544774" y="5762700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Forme libre 401"/>
                  <p:cNvSpPr/>
                  <p:nvPr/>
                </p:nvSpPr>
                <p:spPr>
                  <a:xfrm>
                    <a:off x="5174637" y="6252335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Forme libre 402"/>
                  <p:cNvSpPr/>
                  <p:nvPr/>
                </p:nvSpPr>
                <p:spPr>
                  <a:xfrm>
                    <a:off x="1555842" y="6354198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Forme libre 403"/>
                  <p:cNvSpPr/>
                  <p:nvPr/>
                </p:nvSpPr>
                <p:spPr>
                  <a:xfrm>
                    <a:off x="2987978" y="6497769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Forme libre 404"/>
                  <p:cNvSpPr/>
                  <p:nvPr/>
                </p:nvSpPr>
                <p:spPr>
                  <a:xfrm>
                    <a:off x="1487029" y="6184973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Ellipse 405"/>
                  <p:cNvSpPr/>
                  <p:nvPr/>
                </p:nvSpPr>
                <p:spPr>
                  <a:xfrm>
                    <a:off x="1854569" y="776534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Ellipse 406"/>
                  <p:cNvSpPr/>
                  <p:nvPr/>
                </p:nvSpPr>
                <p:spPr>
                  <a:xfrm>
                    <a:off x="2037654" y="790936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Ellipse 407"/>
                  <p:cNvSpPr/>
                  <p:nvPr/>
                </p:nvSpPr>
                <p:spPr>
                  <a:xfrm rot="2941951">
                    <a:off x="1860863" y="677783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9" name="Ellipse 408"/>
                  <p:cNvSpPr/>
                  <p:nvPr/>
                </p:nvSpPr>
                <p:spPr>
                  <a:xfrm rot="1887608">
                    <a:off x="2062929" y="691180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Ellipse 409"/>
                  <p:cNvSpPr/>
                  <p:nvPr/>
                </p:nvSpPr>
                <p:spPr>
                  <a:xfrm rot="20545657" flipH="1">
                    <a:off x="2381971" y="700349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1" name="Ellipse 410"/>
                  <p:cNvSpPr/>
                  <p:nvPr/>
                </p:nvSpPr>
                <p:spPr>
                  <a:xfrm flipH="1">
                    <a:off x="2512368" y="711727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96" name="Forme libre 395"/>
                <p:cNvSpPr/>
                <p:nvPr/>
              </p:nvSpPr>
              <p:spPr>
                <a:xfrm>
                  <a:off x="1654377" y="7805509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" name="Groupe 6"/>
          <p:cNvGrpSpPr/>
          <p:nvPr/>
        </p:nvGrpSpPr>
        <p:grpSpPr>
          <a:xfrm>
            <a:off x="3485513" y="2856823"/>
            <a:ext cx="1623069" cy="3332560"/>
            <a:chOff x="7706145" y="1183349"/>
            <a:chExt cx="2706571" cy="5555503"/>
          </a:xfrm>
        </p:grpSpPr>
        <p:grpSp>
          <p:nvGrpSpPr>
            <p:cNvPr id="24" name="Groupe 23"/>
            <p:cNvGrpSpPr/>
            <p:nvPr/>
          </p:nvGrpSpPr>
          <p:grpSpPr>
            <a:xfrm>
              <a:off x="7706145" y="1183349"/>
              <a:ext cx="1222683" cy="5552984"/>
              <a:chOff x="7706145" y="1183349"/>
              <a:chExt cx="1222683" cy="5552984"/>
            </a:xfrm>
          </p:grpSpPr>
          <p:grpSp>
            <p:nvGrpSpPr>
              <p:cNvPr id="116" name="Groupe 115"/>
              <p:cNvGrpSpPr>
                <a:grpSpLocks noChangeAspect="1"/>
              </p:cNvGrpSpPr>
              <p:nvPr/>
            </p:nvGrpSpPr>
            <p:grpSpPr>
              <a:xfrm>
                <a:off x="7711048" y="3446911"/>
                <a:ext cx="1217780" cy="995864"/>
                <a:chOff x="7711045" y="3446910"/>
                <a:chExt cx="4871106" cy="3983454"/>
              </a:xfrm>
            </p:grpSpPr>
            <p:grpSp>
              <p:nvGrpSpPr>
                <p:cNvPr id="189" name="Groupe 188"/>
                <p:cNvGrpSpPr/>
                <p:nvPr/>
              </p:nvGrpSpPr>
              <p:grpSpPr>
                <a:xfrm>
                  <a:off x="7711045" y="3446910"/>
                  <a:ext cx="4871106" cy="3983454"/>
                  <a:chOff x="7711046" y="3446911"/>
                  <a:chExt cx="3999835" cy="3964889"/>
                </a:xfrm>
              </p:grpSpPr>
              <p:sp>
                <p:nvSpPr>
                  <p:cNvPr id="191" name="Forme libre 190"/>
                  <p:cNvSpPr/>
                  <p:nvPr/>
                </p:nvSpPr>
                <p:spPr>
                  <a:xfrm>
                    <a:off x="9127767" y="622194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Forme libre 191"/>
                  <p:cNvSpPr/>
                  <p:nvPr/>
                </p:nvSpPr>
                <p:spPr>
                  <a:xfrm>
                    <a:off x="8803794" y="586510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Forme libre 192"/>
                  <p:cNvSpPr/>
                  <p:nvPr/>
                </p:nvSpPr>
                <p:spPr>
                  <a:xfrm>
                    <a:off x="10678455" y="609763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Forme libre 193"/>
                  <p:cNvSpPr/>
                  <p:nvPr/>
                </p:nvSpPr>
                <p:spPr>
                  <a:xfrm>
                    <a:off x="10277895" y="579166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Forme libre 194"/>
                  <p:cNvSpPr/>
                  <p:nvPr/>
                </p:nvSpPr>
                <p:spPr>
                  <a:xfrm>
                    <a:off x="8768791" y="344691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Forme libre 195"/>
                  <p:cNvSpPr/>
                  <p:nvPr/>
                </p:nvSpPr>
                <p:spPr>
                  <a:xfrm>
                    <a:off x="11398654" y="393654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Forme libre 196"/>
                  <p:cNvSpPr/>
                  <p:nvPr/>
                </p:nvSpPr>
                <p:spPr>
                  <a:xfrm>
                    <a:off x="7779859" y="403840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Forme libre 197"/>
                  <p:cNvSpPr/>
                  <p:nvPr/>
                </p:nvSpPr>
                <p:spPr>
                  <a:xfrm>
                    <a:off x="9211995" y="418198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Forme libre 198"/>
                  <p:cNvSpPr/>
                  <p:nvPr/>
                </p:nvSpPr>
                <p:spPr>
                  <a:xfrm>
                    <a:off x="7711046" y="386918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Ellipse 199"/>
                  <p:cNvSpPr/>
                  <p:nvPr/>
                </p:nvSpPr>
                <p:spPr>
                  <a:xfrm>
                    <a:off x="8078586" y="544955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Ellipse 200"/>
                  <p:cNvSpPr/>
                  <p:nvPr/>
                </p:nvSpPr>
                <p:spPr>
                  <a:xfrm>
                    <a:off x="8261671" y="559357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Ellipse 201"/>
                  <p:cNvSpPr/>
                  <p:nvPr/>
                </p:nvSpPr>
                <p:spPr>
                  <a:xfrm rot="2941951">
                    <a:off x="8084880" y="446204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Ellipse 202"/>
                  <p:cNvSpPr/>
                  <p:nvPr/>
                </p:nvSpPr>
                <p:spPr>
                  <a:xfrm rot="1887608">
                    <a:off x="8286946" y="459601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Ellipse 203"/>
                  <p:cNvSpPr/>
                  <p:nvPr/>
                </p:nvSpPr>
                <p:spPr>
                  <a:xfrm rot="20545657" flipH="1">
                    <a:off x="8605988" y="46877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Ellipse 204"/>
                  <p:cNvSpPr/>
                  <p:nvPr/>
                </p:nvSpPr>
                <p:spPr>
                  <a:xfrm flipH="1">
                    <a:off x="8736385" y="480148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0" name="Forme libre 189"/>
                <p:cNvSpPr/>
                <p:nvPr/>
              </p:nvSpPr>
              <p:spPr>
                <a:xfrm>
                  <a:off x="7878394" y="548972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e 116"/>
              <p:cNvGrpSpPr>
                <a:grpSpLocks noChangeAspect="1"/>
              </p:cNvGrpSpPr>
              <p:nvPr/>
            </p:nvGrpSpPr>
            <p:grpSpPr>
              <a:xfrm>
                <a:off x="7706145" y="1183349"/>
                <a:ext cx="1217780" cy="995863"/>
                <a:chOff x="7706142" y="1183349"/>
                <a:chExt cx="4871106" cy="3983454"/>
              </a:xfrm>
            </p:grpSpPr>
            <p:grpSp>
              <p:nvGrpSpPr>
                <p:cNvPr id="172" name="Groupe 171"/>
                <p:cNvGrpSpPr/>
                <p:nvPr/>
              </p:nvGrpSpPr>
              <p:grpSpPr>
                <a:xfrm>
                  <a:off x="7706142" y="1183349"/>
                  <a:ext cx="4871106" cy="3983454"/>
                  <a:chOff x="7706143" y="1183349"/>
                  <a:chExt cx="3999835" cy="3964889"/>
                </a:xfrm>
              </p:grpSpPr>
              <p:sp>
                <p:nvSpPr>
                  <p:cNvPr id="174" name="Forme libre 173"/>
                  <p:cNvSpPr/>
                  <p:nvPr/>
                </p:nvSpPr>
                <p:spPr>
                  <a:xfrm>
                    <a:off x="9122864" y="3958383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Forme libre 174"/>
                  <p:cNvSpPr/>
                  <p:nvPr/>
                </p:nvSpPr>
                <p:spPr>
                  <a:xfrm>
                    <a:off x="8798891" y="3601547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Forme libre 175"/>
                  <p:cNvSpPr/>
                  <p:nvPr/>
                </p:nvSpPr>
                <p:spPr>
                  <a:xfrm>
                    <a:off x="10673552" y="383406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Forme libre 176"/>
                  <p:cNvSpPr/>
                  <p:nvPr/>
                </p:nvSpPr>
                <p:spPr>
                  <a:xfrm>
                    <a:off x="10272992" y="352810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Forme libre 177"/>
                  <p:cNvSpPr/>
                  <p:nvPr/>
                </p:nvSpPr>
                <p:spPr>
                  <a:xfrm>
                    <a:off x="8763888" y="1183349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Forme libre 178"/>
                  <p:cNvSpPr/>
                  <p:nvPr/>
                </p:nvSpPr>
                <p:spPr>
                  <a:xfrm>
                    <a:off x="11393751" y="1672984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Forme libre 179"/>
                  <p:cNvSpPr/>
                  <p:nvPr/>
                </p:nvSpPr>
                <p:spPr>
                  <a:xfrm>
                    <a:off x="7774956" y="1774847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Forme libre 180"/>
                  <p:cNvSpPr/>
                  <p:nvPr/>
                </p:nvSpPr>
                <p:spPr>
                  <a:xfrm>
                    <a:off x="9207092" y="1918418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Forme libre 181"/>
                  <p:cNvSpPr/>
                  <p:nvPr/>
                </p:nvSpPr>
                <p:spPr>
                  <a:xfrm>
                    <a:off x="7706143" y="1605622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Ellipse 182"/>
                  <p:cNvSpPr/>
                  <p:nvPr/>
                </p:nvSpPr>
                <p:spPr>
                  <a:xfrm>
                    <a:off x="8073683" y="318599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Ellipse 183"/>
                  <p:cNvSpPr/>
                  <p:nvPr/>
                </p:nvSpPr>
                <p:spPr>
                  <a:xfrm>
                    <a:off x="8256768" y="333001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Ellipse 184"/>
                  <p:cNvSpPr/>
                  <p:nvPr/>
                </p:nvSpPr>
                <p:spPr>
                  <a:xfrm rot="2941951">
                    <a:off x="8079977" y="21984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Ellipse 185"/>
                  <p:cNvSpPr/>
                  <p:nvPr/>
                </p:nvSpPr>
                <p:spPr>
                  <a:xfrm rot="1887608">
                    <a:off x="8282043" y="233245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Ellipse 186"/>
                  <p:cNvSpPr/>
                  <p:nvPr/>
                </p:nvSpPr>
                <p:spPr>
                  <a:xfrm rot="20545657" flipH="1">
                    <a:off x="8601085" y="2424141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Ellipse 187"/>
                  <p:cNvSpPr/>
                  <p:nvPr/>
                </p:nvSpPr>
                <p:spPr>
                  <a:xfrm flipH="1">
                    <a:off x="8731482" y="253792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3" name="Forme libre 172"/>
                <p:cNvSpPr/>
                <p:nvPr/>
              </p:nvSpPr>
              <p:spPr>
                <a:xfrm>
                  <a:off x="7873491" y="3226158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e 117"/>
              <p:cNvGrpSpPr>
                <a:grpSpLocks noChangeAspect="1"/>
              </p:cNvGrpSpPr>
              <p:nvPr/>
            </p:nvGrpSpPr>
            <p:grpSpPr>
              <a:xfrm>
                <a:off x="7707311" y="2322143"/>
                <a:ext cx="1217780" cy="995864"/>
                <a:chOff x="7707308" y="2322142"/>
                <a:chExt cx="4871106" cy="3983454"/>
              </a:xfrm>
            </p:grpSpPr>
            <p:grpSp>
              <p:nvGrpSpPr>
                <p:cNvPr id="155" name="Groupe 154"/>
                <p:cNvGrpSpPr/>
                <p:nvPr/>
              </p:nvGrpSpPr>
              <p:grpSpPr>
                <a:xfrm>
                  <a:off x="7707308" y="2322142"/>
                  <a:ext cx="4871106" cy="3983454"/>
                  <a:chOff x="7707309" y="2322143"/>
                  <a:chExt cx="3999835" cy="3964889"/>
                </a:xfrm>
              </p:grpSpPr>
              <p:sp>
                <p:nvSpPr>
                  <p:cNvPr id="157" name="Forme libre 156"/>
                  <p:cNvSpPr/>
                  <p:nvPr/>
                </p:nvSpPr>
                <p:spPr>
                  <a:xfrm>
                    <a:off x="9124030" y="5097177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Forme libre 157"/>
                  <p:cNvSpPr/>
                  <p:nvPr/>
                </p:nvSpPr>
                <p:spPr>
                  <a:xfrm>
                    <a:off x="8800057" y="4740341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Forme libre 158"/>
                  <p:cNvSpPr/>
                  <p:nvPr/>
                </p:nvSpPr>
                <p:spPr>
                  <a:xfrm>
                    <a:off x="10674718" y="497286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orme libre 159"/>
                  <p:cNvSpPr/>
                  <p:nvPr/>
                </p:nvSpPr>
                <p:spPr>
                  <a:xfrm>
                    <a:off x="10274158" y="466689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Forme libre 160"/>
                  <p:cNvSpPr/>
                  <p:nvPr/>
                </p:nvSpPr>
                <p:spPr>
                  <a:xfrm>
                    <a:off x="8765054" y="2322143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orme libre 161"/>
                  <p:cNvSpPr/>
                  <p:nvPr/>
                </p:nvSpPr>
                <p:spPr>
                  <a:xfrm>
                    <a:off x="11394917" y="2811778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Forme libre 162"/>
                  <p:cNvSpPr/>
                  <p:nvPr/>
                </p:nvSpPr>
                <p:spPr>
                  <a:xfrm>
                    <a:off x="7776122" y="2913641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Forme libre 163"/>
                  <p:cNvSpPr/>
                  <p:nvPr/>
                </p:nvSpPr>
                <p:spPr>
                  <a:xfrm>
                    <a:off x="9208258" y="3057212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Forme libre 164"/>
                  <p:cNvSpPr/>
                  <p:nvPr/>
                </p:nvSpPr>
                <p:spPr>
                  <a:xfrm>
                    <a:off x="7707309" y="2744416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Ellipse 165"/>
                  <p:cNvSpPr/>
                  <p:nvPr/>
                </p:nvSpPr>
                <p:spPr>
                  <a:xfrm>
                    <a:off x="8074849" y="4324791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Ellipse 166"/>
                  <p:cNvSpPr/>
                  <p:nvPr/>
                </p:nvSpPr>
                <p:spPr>
                  <a:xfrm>
                    <a:off x="8257934" y="4468807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Ellipse 167"/>
                  <p:cNvSpPr/>
                  <p:nvPr/>
                </p:nvSpPr>
                <p:spPr>
                  <a:xfrm rot="2941951">
                    <a:off x="8081143" y="3337278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Ellipse 168"/>
                  <p:cNvSpPr/>
                  <p:nvPr/>
                </p:nvSpPr>
                <p:spPr>
                  <a:xfrm rot="1887608">
                    <a:off x="8283209" y="347124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Ellipse 169"/>
                  <p:cNvSpPr/>
                  <p:nvPr/>
                </p:nvSpPr>
                <p:spPr>
                  <a:xfrm rot="20545657" flipH="1">
                    <a:off x="8602251" y="356293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Ellipse 170"/>
                  <p:cNvSpPr/>
                  <p:nvPr/>
                </p:nvSpPr>
                <p:spPr>
                  <a:xfrm flipH="1">
                    <a:off x="8732648" y="367671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6" name="Forme libre 155"/>
                <p:cNvSpPr/>
                <p:nvPr/>
              </p:nvSpPr>
              <p:spPr>
                <a:xfrm>
                  <a:off x="7874657" y="4364952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e 118"/>
              <p:cNvGrpSpPr>
                <a:grpSpLocks noChangeAspect="1"/>
              </p:cNvGrpSpPr>
              <p:nvPr/>
            </p:nvGrpSpPr>
            <p:grpSpPr>
              <a:xfrm>
                <a:off x="7706211" y="4593592"/>
                <a:ext cx="1217780" cy="995863"/>
                <a:chOff x="7706208" y="4593592"/>
                <a:chExt cx="4871106" cy="3983454"/>
              </a:xfrm>
            </p:grpSpPr>
            <p:grpSp>
              <p:nvGrpSpPr>
                <p:cNvPr id="138" name="Groupe 137"/>
                <p:cNvGrpSpPr/>
                <p:nvPr/>
              </p:nvGrpSpPr>
              <p:grpSpPr>
                <a:xfrm>
                  <a:off x="7706208" y="4593592"/>
                  <a:ext cx="4871106" cy="3983454"/>
                  <a:chOff x="7706209" y="4593592"/>
                  <a:chExt cx="3999835" cy="3964889"/>
                </a:xfrm>
              </p:grpSpPr>
              <p:sp>
                <p:nvSpPr>
                  <p:cNvPr id="140" name="Forme libre 139"/>
                  <p:cNvSpPr/>
                  <p:nvPr/>
                </p:nvSpPr>
                <p:spPr>
                  <a:xfrm>
                    <a:off x="9122930" y="7368626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orme libre 140"/>
                  <p:cNvSpPr/>
                  <p:nvPr/>
                </p:nvSpPr>
                <p:spPr>
                  <a:xfrm>
                    <a:off x="8798957" y="7011790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Forme libre 141"/>
                  <p:cNvSpPr/>
                  <p:nvPr/>
                </p:nvSpPr>
                <p:spPr>
                  <a:xfrm>
                    <a:off x="10673618" y="724431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Forme libre 142"/>
                  <p:cNvSpPr/>
                  <p:nvPr/>
                </p:nvSpPr>
                <p:spPr>
                  <a:xfrm>
                    <a:off x="10273058" y="693834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Forme libre 143"/>
                  <p:cNvSpPr/>
                  <p:nvPr/>
                </p:nvSpPr>
                <p:spPr>
                  <a:xfrm>
                    <a:off x="8763954" y="4593592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Forme libre 144"/>
                  <p:cNvSpPr/>
                  <p:nvPr/>
                </p:nvSpPr>
                <p:spPr>
                  <a:xfrm>
                    <a:off x="11393817" y="5083227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Forme libre 145"/>
                  <p:cNvSpPr/>
                  <p:nvPr/>
                </p:nvSpPr>
                <p:spPr>
                  <a:xfrm>
                    <a:off x="7775022" y="5185090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Forme libre 146"/>
                  <p:cNvSpPr/>
                  <p:nvPr/>
                </p:nvSpPr>
                <p:spPr>
                  <a:xfrm>
                    <a:off x="9207158" y="5328661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Forme libre 147"/>
                  <p:cNvSpPr/>
                  <p:nvPr/>
                </p:nvSpPr>
                <p:spPr>
                  <a:xfrm>
                    <a:off x="7706209" y="5015865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Ellipse 148"/>
                  <p:cNvSpPr/>
                  <p:nvPr/>
                </p:nvSpPr>
                <p:spPr>
                  <a:xfrm>
                    <a:off x="8073749" y="659624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Ellipse 149"/>
                  <p:cNvSpPr/>
                  <p:nvPr/>
                </p:nvSpPr>
                <p:spPr>
                  <a:xfrm>
                    <a:off x="8256834" y="674025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Ellipse 150"/>
                  <p:cNvSpPr/>
                  <p:nvPr/>
                </p:nvSpPr>
                <p:spPr>
                  <a:xfrm rot="2941951">
                    <a:off x="8080043" y="560872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Ellipse 151"/>
                  <p:cNvSpPr/>
                  <p:nvPr/>
                </p:nvSpPr>
                <p:spPr>
                  <a:xfrm rot="1887608">
                    <a:off x="8282109" y="574269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Ellipse 152"/>
                  <p:cNvSpPr/>
                  <p:nvPr/>
                </p:nvSpPr>
                <p:spPr>
                  <a:xfrm rot="20545657" flipH="1">
                    <a:off x="8601151" y="583438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Ellipse 153"/>
                  <p:cNvSpPr/>
                  <p:nvPr/>
                </p:nvSpPr>
                <p:spPr>
                  <a:xfrm flipH="1">
                    <a:off x="8731548" y="594816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9" name="Forme libre 138"/>
                <p:cNvSpPr/>
                <p:nvPr/>
              </p:nvSpPr>
              <p:spPr>
                <a:xfrm>
                  <a:off x="7873557" y="6636401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e 119"/>
              <p:cNvGrpSpPr>
                <a:grpSpLocks noChangeAspect="1"/>
              </p:cNvGrpSpPr>
              <p:nvPr/>
            </p:nvGrpSpPr>
            <p:grpSpPr>
              <a:xfrm>
                <a:off x="7709284" y="5740472"/>
                <a:ext cx="1217780" cy="995861"/>
                <a:chOff x="7709281" y="5740475"/>
                <a:chExt cx="4871106" cy="3983454"/>
              </a:xfrm>
            </p:grpSpPr>
            <p:grpSp>
              <p:nvGrpSpPr>
                <p:cNvPr id="121" name="Groupe 120"/>
                <p:cNvGrpSpPr/>
                <p:nvPr/>
              </p:nvGrpSpPr>
              <p:grpSpPr>
                <a:xfrm>
                  <a:off x="7709281" y="5740475"/>
                  <a:ext cx="4871106" cy="3983454"/>
                  <a:chOff x="7709282" y="5740475"/>
                  <a:chExt cx="3999835" cy="3964889"/>
                </a:xfrm>
              </p:grpSpPr>
              <p:sp>
                <p:nvSpPr>
                  <p:cNvPr id="123" name="Forme libre 122"/>
                  <p:cNvSpPr/>
                  <p:nvPr/>
                </p:nvSpPr>
                <p:spPr>
                  <a:xfrm>
                    <a:off x="9126003" y="8515509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Forme libre 123"/>
                  <p:cNvSpPr/>
                  <p:nvPr/>
                </p:nvSpPr>
                <p:spPr>
                  <a:xfrm>
                    <a:off x="8802030" y="8158673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Forme libre 124"/>
                  <p:cNvSpPr/>
                  <p:nvPr/>
                </p:nvSpPr>
                <p:spPr>
                  <a:xfrm>
                    <a:off x="10676691" y="839119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Forme libre 125"/>
                  <p:cNvSpPr/>
                  <p:nvPr/>
                </p:nvSpPr>
                <p:spPr>
                  <a:xfrm>
                    <a:off x="10276131" y="8085226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Forme libre 126"/>
                  <p:cNvSpPr/>
                  <p:nvPr/>
                </p:nvSpPr>
                <p:spPr>
                  <a:xfrm>
                    <a:off x="8767027" y="5740475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Forme libre 127"/>
                  <p:cNvSpPr/>
                  <p:nvPr/>
                </p:nvSpPr>
                <p:spPr>
                  <a:xfrm>
                    <a:off x="11396890" y="6230110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Forme libre 128"/>
                  <p:cNvSpPr/>
                  <p:nvPr/>
                </p:nvSpPr>
                <p:spPr>
                  <a:xfrm>
                    <a:off x="7778095" y="6331973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Forme libre 129"/>
                  <p:cNvSpPr/>
                  <p:nvPr/>
                </p:nvSpPr>
                <p:spPr>
                  <a:xfrm>
                    <a:off x="9210231" y="6475544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Forme libre 130"/>
                  <p:cNvSpPr/>
                  <p:nvPr/>
                </p:nvSpPr>
                <p:spPr>
                  <a:xfrm>
                    <a:off x="7709282" y="6162748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Ellipse 131"/>
                  <p:cNvSpPr/>
                  <p:nvPr/>
                </p:nvSpPr>
                <p:spPr>
                  <a:xfrm>
                    <a:off x="8076822" y="7743123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Ellipse 132"/>
                  <p:cNvSpPr/>
                  <p:nvPr/>
                </p:nvSpPr>
                <p:spPr>
                  <a:xfrm>
                    <a:off x="8259907" y="788713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Ellipse 133"/>
                  <p:cNvSpPr/>
                  <p:nvPr/>
                </p:nvSpPr>
                <p:spPr>
                  <a:xfrm rot="2941951">
                    <a:off x="8083116" y="675561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Ellipse 134"/>
                  <p:cNvSpPr/>
                  <p:nvPr/>
                </p:nvSpPr>
                <p:spPr>
                  <a:xfrm rot="1887608">
                    <a:off x="8285182" y="688958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Ellipse 135"/>
                  <p:cNvSpPr/>
                  <p:nvPr/>
                </p:nvSpPr>
                <p:spPr>
                  <a:xfrm rot="20545657" flipH="1">
                    <a:off x="8604224" y="698126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Ellipse 136"/>
                  <p:cNvSpPr/>
                  <p:nvPr/>
                </p:nvSpPr>
                <p:spPr>
                  <a:xfrm flipH="1">
                    <a:off x="8734621" y="7095051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2" name="Forme libre 121"/>
                <p:cNvSpPr/>
                <p:nvPr/>
              </p:nvSpPr>
              <p:spPr>
                <a:xfrm>
                  <a:off x="7876630" y="7783284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" name="Groupe 24"/>
            <p:cNvGrpSpPr/>
            <p:nvPr/>
          </p:nvGrpSpPr>
          <p:grpSpPr>
            <a:xfrm>
              <a:off x="9190034" y="1185868"/>
              <a:ext cx="1222682" cy="5552984"/>
              <a:chOff x="9190034" y="1185868"/>
              <a:chExt cx="1222682" cy="5552984"/>
            </a:xfrm>
          </p:grpSpPr>
          <p:grpSp>
            <p:nvGrpSpPr>
              <p:cNvPr id="26" name="Groupe 25"/>
              <p:cNvGrpSpPr>
                <a:grpSpLocks noChangeAspect="1"/>
              </p:cNvGrpSpPr>
              <p:nvPr/>
            </p:nvGrpSpPr>
            <p:grpSpPr>
              <a:xfrm>
                <a:off x="9194937" y="3449430"/>
                <a:ext cx="1217779" cy="995864"/>
                <a:chOff x="9194936" y="3449429"/>
                <a:chExt cx="4871106" cy="3983454"/>
              </a:xfrm>
            </p:grpSpPr>
            <p:grpSp>
              <p:nvGrpSpPr>
                <p:cNvPr id="99" name="Groupe 98"/>
                <p:cNvGrpSpPr/>
                <p:nvPr/>
              </p:nvGrpSpPr>
              <p:grpSpPr>
                <a:xfrm>
                  <a:off x="9194936" y="3449429"/>
                  <a:ext cx="4871106" cy="3983454"/>
                  <a:chOff x="9194936" y="3449430"/>
                  <a:chExt cx="3999835" cy="3964889"/>
                </a:xfrm>
              </p:grpSpPr>
              <p:sp>
                <p:nvSpPr>
                  <p:cNvPr id="101" name="Forme libre 100"/>
                  <p:cNvSpPr/>
                  <p:nvPr/>
                </p:nvSpPr>
                <p:spPr>
                  <a:xfrm>
                    <a:off x="10611657" y="6224464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Forme libre 101"/>
                  <p:cNvSpPr/>
                  <p:nvPr/>
                </p:nvSpPr>
                <p:spPr>
                  <a:xfrm>
                    <a:off x="10287684" y="5867628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Forme libre 102"/>
                  <p:cNvSpPr/>
                  <p:nvPr/>
                </p:nvSpPr>
                <p:spPr>
                  <a:xfrm>
                    <a:off x="12162345" y="6100150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Forme libre 103"/>
                  <p:cNvSpPr/>
                  <p:nvPr/>
                </p:nvSpPr>
                <p:spPr>
                  <a:xfrm>
                    <a:off x="11761785" y="579418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Forme libre 104"/>
                  <p:cNvSpPr/>
                  <p:nvPr/>
                </p:nvSpPr>
                <p:spPr>
                  <a:xfrm>
                    <a:off x="10252681" y="3449430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Forme libre 105"/>
                  <p:cNvSpPr/>
                  <p:nvPr/>
                </p:nvSpPr>
                <p:spPr>
                  <a:xfrm>
                    <a:off x="12882544" y="3939065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Forme libre 106"/>
                  <p:cNvSpPr/>
                  <p:nvPr/>
                </p:nvSpPr>
                <p:spPr>
                  <a:xfrm>
                    <a:off x="9263749" y="4040928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Forme libre 107"/>
                  <p:cNvSpPr/>
                  <p:nvPr/>
                </p:nvSpPr>
                <p:spPr>
                  <a:xfrm>
                    <a:off x="10695885" y="4184499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Forme libre 108"/>
                  <p:cNvSpPr/>
                  <p:nvPr/>
                </p:nvSpPr>
                <p:spPr>
                  <a:xfrm>
                    <a:off x="9194936" y="3871703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Ellipse 109"/>
                  <p:cNvSpPr/>
                  <p:nvPr/>
                </p:nvSpPr>
                <p:spPr>
                  <a:xfrm>
                    <a:off x="9562476" y="545207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Ellipse 110"/>
                  <p:cNvSpPr/>
                  <p:nvPr/>
                </p:nvSpPr>
                <p:spPr>
                  <a:xfrm>
                    <a:off x="9745561" y="5596094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Ellipse 111"/>
                  <p:cNvSpPr/>
                  <p:nvPr/>
                </p:nvSpPr>
                <p:spPr>
                  <a:xfrm rot="2941951">
                    <a:off x="9568770" y="4464565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Ellipse 112"/>
                  <p:cNvSpPr/>
                  <p:nvPr/>
                </p:nvSpPr>
                <p:spPr>
                  <a:xfrm rot="1887608">
                    <a:off x="9770836" y="4598535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Ellipse 113"/>
                  <p:cNvSpPr/>
                  <p:nvPr/>
                </p:nvSpPr>
                <p:spPr>
                  <a:xfrm rot="20545657" flipH="1">
                    <a:off x="10089878" y="4690222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Ellipse 114"/>
                  <p:cNvSpPr/>
                  <p:nvPr/>
                </p:nvSpPr>
                <p:spPr>
                  <a:xfrm flipH="1">
                    <a:off x="10220275" y="480400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0" name="Forme libre 99"/>
                <p:cNvSpPr/>
                <p:nvPr/>
              </p:nvSpPr>
              <p:spPr>
                <a:xfrm>
                  <a:off x="9362284" y="5492239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e 26"/>
              <p:cNvGrpSpPr>
                <a:grpSpLocks noChangeAspect="1"/>
              </p:cNvGrpSpPr>
              <p:nvPr/>
            </p:nvGrpSpPr>
            <p:grpSpPr>
              <a:xfrm>
                <a:off x="9190034" y="1185868"/>
                <a:ext cx="1217779" cy="995863"/>
                <a:chOff x="9190033" y="1185868"/>
                <a:chExt cx="4871106" cy="3983454"/>
              </a:xfrm>
            </p:grpSpPr>
            <p:grpSp>
              <p:nvGrpSpPr>
                <p:cNvPr id="82" name="Groupe 81"/>
                <p:cNvGrpSpPr/>
                <p:nvPr/>
              </p:nvGrpSpPr>
              <p:grpSpPr>
                <a:xfrm>
                  <a:off x="9190033" y="1185868"/>
                  <a:ext cx="4871106" cy="3983454"/>
                  <a:chOff x="9190033" y="1185868"/>
                  <a:chExt cx="3999835" cy="3964889"/>
                </a:xfrm>
              </p:grpSpPr>
              <p:sp>
                <p:nvSpPr>
                  <p:cNvPr id="84" name="Forme libre 83"/>
                  <p:cNvSpPr/>
                  <p:nvPr/>
                </p:nvSpPr>
                <p:spPr>
                  <a:xfrm>
                    <a:off x="10606754" y="3960902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5" name="Forme libre 84"/>
                  <p:cNvSpPr/>
                  <p:nvPr/>
                </p:nvSpPr>
                <p:spPr>
                  <a:xfrm>
                    <a:off x="10282781" y="3604066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6" name="Forme libre 85"/>
                  <p:cNvSpPr/>
                  <p:nvPr/>
                </p:nvSpPr>
                <p:spPr>
                  <a:xfrm>
                    <a:off x="12157442" y="3836588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7" name="Forme libre 86"/>
                  <p:cNvSpPr/>
                  <p:nvPr/>
                </p:nvSpPr>
                <p:spPr>
                  <a:xfrm>
                    <a:off x="11756882" y="3530619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orme libre 87"/>
                  <p:cNvSpPr/>
                  <p:nvPr/>
                </p:nvSpPr>
                <p:spPr>
                  <a:xfrm>
                    <a:off x="10247778" y="1185868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9" name="Forme libre 88"/>
                  <p:cNvSpPr/>
                  <p:nvPr/>
                </p:nvSpPr>
                <p:spPr>
                  <a:xfrm>
                    <a:off x="12877641" y="1675503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0" name="Forme libre 89"/>
                  <p:cNvSpPr/>
                  <p:nvPr/>
                </p:nvSpPr>
                <p:spPr>
                  <a:xfrm>
                    <a:off x="9258846" y="1777366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1" name="Forme libre 90"/>
                  <p:cNvSpPr/>
                  <p:nvPr/>
                </p:nvSpPr>
                <p:spPr>
                  <a:xfrm>
                    <a:off x="10690982" y="1920937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2" name="Forme libre 91"/>
                  <p:cNvSpPr/>
                  <p:nvPr/>
                </p:nvSpPr>
                <p:spPr>
                  <a:xfrm>
                    <a:off x="9190033" y="1608141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3" name="Ellipse 92"/>
                  <p:cNvSpPr/>
                  <p:nvPr/>
                </p:nvSpPr>
                <p:spPr>
                  <a:xfrm>
                    <a:off x="9557573" y="318851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4" name="Ellipse 93"/>
                  <p:cNvSpPr/>
                  <p:nvPr/>
                </p:nvSpPr>
                <p:spPr>
                  <a:xfrm>
                    <a:off x="9740658" y="333253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5" name="Ellipse 94"/>
                  <p:cNvSpPr/>
                  <p:nvPr/>
                </p:nvSpPr>
                <p:spPr>
                  <a:xfrm rot="2941951">
                    <a:off x="9563867" y="22010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6" name="Ellipse 95"/>
                  <p:cNvSpPr/>
                  <p:nvPr/>
                </p:nvSpPr>
                <p:spPr>
                  <a:xfrm rot="1887608">
                    <a:off x="9765933" y="2334973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7" name="Ellipse 96"/>
                  <p:cNvSpPr/>
                  <p:nvPr/>
                </p:nvSpPr>
                <p:spPr>
                  <a:xfrm rot="20545657" flipH="1">
                    <a:off x="10084975" y="2426660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8" name="Ellipse 97"/>
                  <p:cNvSpPr/>
                  <p:nvPr/>
                </p:nvSpPr>
                <p:spPr>
                  <a:xfrm flipH="1">
                    <a:off x="10215372" y="2540444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3" name="Forme libre 82"/>
                <p:cNvSpPr/>
                <p:nvPr/>
              </p:nvSpPr>
              <p:spPr>
                <a:xfrm>
                  <a:off x="9357381" y="3228677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e 27"/>
              <p:cNvGrpSpPr>
                <a:grpSpLocks noChangeAspect="1"/>
              </p:cNvGrpSpPr>
              <p:nvPr/>
            </p:nvGrpSpPr>
            <p:grpSpPr>
              <a:xfrm>
                <a:off x="9191200" y="2324662"/>
                <a:ext cx="1217779" cy="995864"/>
                <a:chOff x="9191199" y="2324661"/>
                <a:chExt cx="4871106" cy="3983454"/>
              </a:xfrm>
            </p:grpSpPr>
            <p:grpSp>
              <p:nvGrpSpPr>
                <p:cNvPr id="65" name="Groupe 64"/>
                <p:cNvGrpSpPr/>
                <p:nvPr/>
              </p:nvGrpSpPr>
              <p:grpSpPr>
                <a:xfrm>
                  <a:off x="9191199" y="2324661"/>
                  <a:ext cx="4871106" cy="3983454"/>
                  <a:chOff x="9191199" y="2324662"/>
                  <a:chExt cx="3999835" cy="3964889"/>
                </a:xfrm>
              </p:grpSpPr>
              <p:sp>
                <p:nvSpPr>
                  <p:cNvPr id="67" name="Forme libre 66"/>
                  <p:cNvSpPr/>
                  <p:nvPr/>
                </p:nvSpPr>
                <p:spPr>
                  <a:xfrm>
                    <a:off x="10607920" y="5099696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8" name="Forme libre 67"/>
                  <p:cNvSpPr/>
                  <p:nvPr/>
                </p:nvSpPr>
                <p:spPr>
                  <a:xfrm>
                    <a:off x="10283947" y="4742860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9" name="Forme libre 68"/>
                  <p:cNvSpPr/>
                  <p:nvPr/>
                </p:nvSpPr>
                <p:spPr>
                  <a:xfrm>
                    <a:off x="12158608" y="497538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0" name="Forme libre 69"/>
                  <p:cNvSpPr/>
                  <p:nvPr/>
                </p:nvSpPr>
                <p:spPr>
                  <a:xfrm>
                    <a:off x="11758048" y="4669413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1" name="Forme libre 70"/>
                  <p:cNvSpPr/>
                  <p:nvPr/>
                </p:nvSpPr>
                <p:spPr>
                  <a:xfrm>
                    <a:off x="10248944" y="2324662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2" name="Forme libre 71"/>
                  <p:cNvSpPr/>
                  <p:nvPr/>
                </p:nvSpPr>
                <p:spPr>
                  <a:xfrm>
                    <a:off x="12878807" y="2814297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3" name="Forme libre 72"/>
                  <p:cNvSpPr/>
                  <p:nvPr/>
                </p:nvSpPr>
                <p:spPr>
                  <a:xfrm>
                    <a:off x="9260012" y="2916160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4" name="Forme libre 73"/>
                  <p:cNvSpPr/>
                  <p:nvPr/>
                </p:nvSpPr>
                <p:spPr>
                  <a:xfrm>
                    <a:off x="10692148" y="3059731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5" name="Forme libre 74"/>
                  <p:cNvSpPr/>
                  <p:nvPr/>
                </p:nvSpPr>
                <p:spPr>
                  <a:xfrm>
                    <a:off x="9191199" y="2746935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6" name="Ellipse 75"/>
                  <p:cNvSpPr/>
                  <p:nvPr/>
                </p:nvSpPr>
                <p:spPr>
                  <a:xfrm>
                    <a:off x="9558739" y="4327310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7" name="Ellipse 76"/>
                  <p:cNvSpPr/>
                  <p:nvPr/>
                </p:nvSpPr>
                <p:spPr>
                  <a:xfrm>
                    <a:off x="9741824" y="4471326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8" name="Ellipse 77"/>
                  <p:cNvSpPr/>
                  <p:nvPr/>
                </p:nvSpPr>
                <p:spPr>
                  <a:xfrm rot="2941951">
                    <a:off x="9565033" y="3339797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79" name="Ellipse 78"/>
                  <p:cNvSpPr/>
                  <p:nvPr/>
                </p:nvSpPr>
                <p:spPr>
                  <a:xfrm rot="1887608">
                    <a:off x="9767099" y="347376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0" name="Ellipse 79"/>
                  <p:cNvSpPr/>
                  <p:nvPr/>
                </p:nvSpPr>
                <p:spPr>
                  <a:xfrm rot="20545657" flipH="1">
                    <a:off x="10086141" y="3565454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81" name="Ellipse 80"/>
                  <p:cNvSpPr/>
                  <p:nvPr/>
                </p:nvSpPr>
                <p:spPr>
                  <a:xfrm flipH="1">
                    <a:off x="10216538" y="3679238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6" name="Forme libre 65"/>
                <p:cNvSpPr/>
                <p:nvPr/>
              </p:nvSpPr>
              <p:spPr>
                <a:xfrm>
                  <a:off x="9358547" y="4367471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e 28"/>
              <p:cNvGrpSpPr>
                <a:grpSpLocks noChangeAspect="1"/>
              </p:cNvGrpSpPr>
              <p:nvPr/>
            </p:nvGrpSpPr>
            <p:grpSpPr>
              <a:xfrm>
                <a:off x="9190100" y="4596111"/>
                <a:ext cx="1217779" cy="995863"/>
                <a:chOff x="9190099" y="4596111"/>
                <a:chExt cx="4871106" cy="3983454"/>
              </a:xfrm>
            </p:grpSpPr>
            <p:grpSp>
              <p:nvGrpSpPr>
                <p:cNvPr id="48" name="Groupe 47"/>
                <p:cNvGrpSpPr/>
                <p:nvPr/>
              </p:nvGrpSpPr>
              <p:grpSpPr>
                <a:xfrm>
                  <a:off x="9190099" y="4596111"/>
                  <a:ext cx="4871106" cy="3983454"/>
                  <a:chOff x="9190099" y="4596111"/>
                  <a:chExt cx="3999835" cy="3964889"/>
                </a:xfrm>
              </p:grpSpPr>
              <p:sp>
                <p:nvSpPr>
                  <p:cNvPr id="50" name="Forme libre 49"/>
                  <p:cNvSpPr/>
                  <p:nvPr/>
                </p:nvSpPr>
                <p:spPr>
                  <a:xfrm>
                    <a:off x="10606820" y="7371145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1" name="Forme libre 50"/>
                  <p:cNvSpPr/>
                  <p:nvPr/>
                </p:nvSpPr>
                <p:spPr>
                  <a:xfrm>
                    <a:off x="10282847" y="7014309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orme libre 51"/>
                  <p:cNvSpPr/>
                  <p:nvPr/>
                </p:nvSpPr>
                <p:spPr>
                  <a:xfrm>
                    <a:off x="12157508" y="7246831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3" name="Forme libre 52"/>
                  <p:cNvSpPr/>
                  <p:nvPr/>
                </p:nvSpPr>
                <p:spPr>
                  <a:xfrm>
                    <a:off x="11756948" y="6940862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4" name="Forme libre 53"/>
                  <p:cNvSpPr/>
                  <p:nvPr/>
                </p:nvSpPr>
                <p:spPr>
                  <a:xfrm>
                    <a:off x="10247844" y="4596111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5" name="Forme libre 54"/>
                  <p:cNvSpPr/>
                  <p:nvPr/>
                </p:nvSpPr>
                <p:spPr>
                  <a:xfrm>
                    <a:off x="12877707" y="5085746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6" name="Forme libre 55"/>
                  <p:cNvSpPr/>
                  <p:nvPr/>
                </p:nvSpPr>
                <p:spPr>
                  <a:xfrm>
                    <a:off x="9258912" y="5187609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7" name="Forme libre 56"/>
                  <p:cNvSpPr/>
                  <p:nvPr/>
                </p:nvSpPr>
                <p:spPr>
                  <a:xfrm>
                    <a:off x="10691048" y="5331180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8" name="Forme libre 57"/>
                  <p:cNvSpPr/>
                  <p:nvPr/>
                </p:nvSpPr>
                <p:spPr>
                  <a:xfrm>
                    <a:off x="9190099" y="5018384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59" name="Ellipse 58"/>
                  <p:cNvSpPr/>
                  <p:nvPr/>
                </p:nvSpPr>
                <p:spPr>
                  <a:xfrm>
                    <a:off x="9557639" y="6598759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0" name="Ellipse 59"/>
                  <p:cNvSpPr/>
                  <p:nvPr/>
                </p:nvSpPr>
                <p:spPr>
                  <a:xfrm>
                    <a:off x="9740724" y="6742775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1" name="Ellipse 60"/>
                  <p:cNvSpPr/>
                  <p:nvPr/>
                </p:nvSpPr>
                <p:spPr>
                  <a:xfrm rot="2941951">
                    <a:off x="9563933" y="561124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2" name="Ellipse 61"/>
                  <p:cNvSpPr/>
                  <p:nvPr/>
                </p:nvSpPr>
                <p:spPr>
                  <a:xfrm rot="1887608">
                    <a:off x="9765999" y="5745216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3" name="Ellipse 62"/>
                  <p:cNvSpPr/>
                  <p:nvPr/>
                </p:nvSpPr>
                <p:spPr>
                  <a:xfrm rot="20545657" flipH="1">
                    <a:off x="10085041" y="5836903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4" name="Ellipse 63"/>
                  <p:cNvSpPr/>
                  <p:nvPr/>
                </p:nvSpPr>
                <p:spPr>
                  <a:xfrm flipH="1">
                    <a:off x="10215438" y="5950687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9" name="Forme libre 48"/>
                <p:cNvSpPr/>
                <p:nvPr/>
              </p:nvSpPr>
              <p:spPr>
                <a:xfrm>
                  <a:off x="9357447" y="6638920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e 29"/>
              <p:cNvGrpSpPr>
                <a:grpSpLocks noChangeAspect="1"/>
              </p:cNvGrpSpPr>
              <p:nvPr/>
            </p:nvGrpSpPr>
            <p:grpSpPr>
              <a:xfrm>
                <a:off x="9193173" y="5742991"/>
                <a:ext cx="1217779" cy="995861"/>
                <a:chOff x="9193172" y="5742994"/>
                <a:chExt cx="4871106" cy="3983454"/>
              </a:xfrm>
            </p:grpSpPr>
            <p:grpSp>
              <p:nvGrpSpPr>
                <p:cNvPr id="31" name="Groupe 30"/>
                <p:cNvGrpSpPr/>
                <p:nvPr/>
              </p:nvGrpSpPr>
              <p:grpSpPr>
                <a:xfrm>
                  <a:off x="9193172" y="5742994"/>
                  <a:ext cx="4871106" cy="3983454"/>
                  <a:chOff x="9193172" y="5742994"/>
                  <a:chExt cx="3999835" cy="3964889"/>
                </a:xfrm>
              </p:grpSpPr>
              <p:sp>
                <p:nvSpPr>
                  <p:cNvPr id="33" name="Forme libre 32"/>
                  <p:cNvSpPr/>
                  <p:nvPr/>
                </p:nvSpPr>
                <p:spPr>
                  <a:xfrm>
                    <a:off x="10609893" y="8518028"/>
                    <a:ext cx="347882" cy="1189855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882" h="1189855">
                        <a:moveTo>
                          <a:pt x="244233" y="37412"/>
                        </a:moveTo>
                        <a:cubicBezTo>
                          <a:pt x="270509" y="112736"/>
                          <a:pt x="242482" y="412281"/>
                          <a:pt x="254744" y="552419"/>
                        </a:cubicBezTo>
                        <a:cubicBezTo>
                          <a:pt x="267006" y="692557"/>
                          <a:pt x="303792" y="802915"/>
                          <a:pt x="317806" y="878239"/>
                        </a:cubicBezTo>
                        <a:cubicBezTo>
                          <a:pt x="331820" y="953563"/>
                          <a:pt x="363350" y="962323"/>
                          <a:pt x="338826" y="1004364"/>
                        </a:cubicBezTo>
                        <a:cubicBezTo>
                          <a:pt x="314302" y="1046405"/>
                          <a:pt x="226716" y="1100709"/>
                          <a:pt x="170661" y="1130488"/>
                        </a:cubicBezTo>
                        <a:cubicBezTo>
                          <a:pt x="114606" y="1160267"/>
                          <a:pt x="18260" y="1207563"/>
                          <a:pt x="2495" y="1183039"/>
                        </a:cubicBezTo>
                        <a:cubicBezTo>
                          <a:pt x="-13270" y="1158515"/>
                          <a:pt x="49792" y="1023633"/>
                          <a:pt x="76068" y="983343"/>
                        </a:cubicBezTo>
                        <a:cubicBezTo>
                          <a:pt x="102344" y="943053"/>
                          <a:pt x="154896" y="1007867"/>
                          <a:pt x="160151" y="941301"/>
                        </a:cubicBezTo>
                        <a:cubicBezTo>
                          <a:pt x="165406" y="874735"/>
                          <a:pt x="118109" y="724088"/>
                          <a:pt x="107599" y="583950"/>
                        </a:cubicBezTo>
                        <a:cubicBezTo>
                          <a:pt x="97089" y="443812"/>
                          <a:pt x="74317" y="191564"/>
                          <a:pt x="97089" y="100474"/>
                        </a:cubicBezTo>
                        <a:cubicBezTo>
                          <a:pt x="119861" y="9384"/>
                          <a:pt x="217957" y="-37912"/>
                          <a:pt x="244233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4" name="Forme libre 33"/>
                  <p:cNvSpPr/>
                  <p:nvPr/>
                </p:nvSpPr>
                <p:spPr>
                  <a:xfrm>
                    <a:off x="10285920" y="8161192"/>
                    <a:ext cx="338454" cy="1119091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454" h="1119091">
                        <a:moveTo>
                          <a:pt x="234051" y="37412"/>
                        </a:moveTo>
                        <a:cubicBezTo>
                          <a:pt x="260327" y="112736"/>
                          <a:pt x="232300" y="412281"/>
                          <a:pt x="244562" y="552419"/>
                        </a:cubicBezTo>
                        <a:cubicBezTo>
                          <a:pt x="256824" y="692557"/>
                          <a:pt x="293610" y="802915"/>
                          <a:pt x="307624" y="878239"/>
                        </a:cubicBezTo>
                        <a:cubicBezTo>
                          <a:pt x="321638" y="953563"/>
                          <a:pt x="354920" y="969330"/>
                          <a:pt x="328644" y="1004364"/>
                        </a:cubicBezTo>
                        <a:cubicBezTo>
                          <a:pt x="302368" y="1039398"/>
                          <a:pt x="204272" y="1070929"/>
                          <a:pt x="149969" y="1088446"/>
                        </a:cubicBezTo>
                        <a:cubicBezTo>
                          <a:pt x="95666" y="1105963"/>
                          <a:pt x="18588" y="1133991"/>
                          <a:pt x="2823" y="1109467"/>
                        </a:cubicBezTo>
                        <a:cubicBezTo>
                          <a:pt x="-12942" y="1084943"/>
                          <a:pt x="41362" y="1011371"/>
                          <a:pt x="65886" y="983343"/>
                        </a:cubicBezTo>
                        <a:cubicBezTo>
                          <a:pt x="90410" y="955315"/>
                          <a:pt x="144714" y="1007867"/>
                          <a:pt x="149969" y="941301"/>
                        </a:cubicBezTo>
                        <a:cubicBezTo>
                          <a:pt x="155224" y="874735"/>
                          <a:pt x="107927" y="724088"/>
                          <a:pt x="97417" y="583950"/>
                        </a:cubicBezTo>
                        <a:cubicBezTo>
                          <a:pt x="86907" y="443812"/>
                          <a:pt x="64135" y="191564"/>
                          <a:pt x="86907" y="100474"/>
                        </a:cubicBezTo>
                        <a:cubicBezTo>
                          <a:pt x="109679" y="9384"/>
                          <a:pt x="207775" y="-37912"/>
                          <a:pt x="234051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5" name="Forme libre 34"/>
                  <p:cNvSpPr/>
                  <p:nvPr/>
                </p:nvSpPr>
                <p:spPr>
                  <a:xfrm>
                    <a:off x="12160581" y="8393714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6" name="Forme libre 35"/>
                  <p:cNvSpPr/>
                  <p:nvPr/>
                </p:nvSpPr>
                <p:spPr>
                  <a:xfrm>
                    <a:off x="11760021" y="8087745"/>
                    <a:ext cx="441950" cy="1147223"/>
                  </a:xfrm>
                  <a:custGeom>
                    <a:avLst/>
                    <a:gdLst>
                      <a:gd name="connsiteX0" fmla="*/ 168193 w 271842"/>
                      <a:gd name="connsiteY0" fmla="*/ 37412 h 1130590"/>
                      <a:gd name="connsiteX1" fmla="*/ 178704 w 271842"/>
                      <a:gd name="connsiteY1" fmla="*/ 552419 h 1130590"/>
                      <a:gd name="connsiteX2" fmla="*/ 241766 w 271842"/>
                      <a:gd name="connsiteY2" fmla="*/ 878239 h 1130590"/>
                      <a:gd name="connsiteX3" fmla="*/ 262786 w 271842"/>
                      <a:gd name="connsiteY3" fmla="*/ 1004364 h 1130590"/>
                      <a:gd name="connsiteX4" fmla="*/ 94621 w 271842"/>
                      <a:gd name="connsiteY4" fmla="*/ 1130488 h 1130590"/>
                      <a:gd name="connsiteX5" fmla="*/ 28 w 271842"/>
                      <a:gd name="connsiteY5" fmla="*/ 983343 h 1130590"/>
                      <a:gd name="connsiteX6" fmla="*/ 84111 w 271842"/>
                      <a:gd name="connsiteY6" fmla="*/ 941301 h 1130590"/>
                      <a:gd name="connsiteX7" fmla="*/ 31559 w 271842"/>
                      <a:gd name="connsiteY7" fmla="*/ 583950 h 1130590"/>
                      <a:gd name="connsiteX8" fmla="*/ 21049 w 271842"/>
                      <a:gd name="connsiteY8" fmla="*/ 100474 h 1130590"/>
                      <a:gd name="connsiteX9" fmla="*/ 168193 w 271842"/>
                      <a:gd name="connsiteY9" fmla="*/ 37412 h 1130590"/>
                      <a:gd name="connsiteX0" fmla="*/ 244233 w 347882"/>
                      <a:gd name="connsiteY0" fmla="*/ 37412 h 1189855"/>
                      <a:gd name="connsiteX1" fmla="*/ 254744 w 347882"/>
                      <a:gd name="connsiteY1" fmla="*/ 552419 h 1189855"/>
                      <a:gd name="connsiteX2" fmla="*/ 317806 w 347882"/>
                      <a:gd name="connsiteY2" fmla="*/ 878239 h 1189855"/>
                      <a:gd name="connsiteX3" fmla="*/ 338826 w 347882"/>
                      <a:gd name="connsiteY3" fmla="*/ 1004364 h 1189855"/>
                      <a:gd name="connsiteX4" fmla="*/ 170661 w 347882"/>
                      <a:gd name="connsiteY4" fmla="*/ 1130488 h 1189855"/>
                      <a:gd name="connsiteX5" fmla="*/ 2495 w 347882"/>
                      <a:gd name="connsiteY5" fmla="*/ 1183039 h 1189855"/>
                      <a:gd name="connsiteX6" fmla="*/ 76068 w 347882"/>
                      <a:gd name="connsiteY6" fmla="*/ 983343 h 1189855"/>
                      <a:gd name="connsiteX7" fmla="*/ 160151 w 347882"/>
                      <a:gd name="connsiteY7" fmla="*/ 941301 h 1189855"/>
                      <a:gd name="connsiteX8" fmla="*/ 107599 w 347882"/>
                      <a:gd name="connsiteY8" fmla="*/ 583950 h 1189855"/>
                      <a:gd name="connsiteX9" fmla="*/ 97089 w 347882"/>
                      <a:gd name="connsiteY9" fmla="*/ 100474 h 1189855"/>
                      <a:gd name="connsiteX10" fmla="*/ 244233 w 347882"/>
                      <a:gd name="connsiteY10" fmla="*/ 37412 h 1189855"/>
                      <a:gd name="connsiteX0" fmla="*/ 234051 w 337700"/>
                      <a:gd name="connsiteY0" fmla="*/ 37412 h 1138314"/>
                      <a:gd name="connsiteX1" fmla="*/ 244562 w 337700"/>
                      <a:gd name="connsiteY1" fmla="*/ 552419 h 1138314"/>
                      <a:gd name="connsiteX2" fmla="*/ 307624 w 337700"/>
                      <a:gd name="connsiteY2" fmla="*/ 878239 h 1138314"/>
                      <a:gd name="connsiteX3" fmla="*/ 328644 w 337700"/>
                      <a:gd name="connsiteY3" fmla="*/ 1004364 h 1138314"/>
                      <a:gd name="connsiteX4" fmla="*/ 160479 w 337700"/>
                      <a:gd name="connsiteY4" fmla="*/ 1130488 h 1138314"/>
                      <a:gd name="connsiteX5" fmla="*/ 2823 w 337700"/>
                      <a:gd name="connsiteY5" fmla="*/ 1109467 h 1138314"/>
                      <a:gd name="connsiteX6" fmla="*/ 65886 w 337700"/>
                      <a:gd name="connsiteY6" fmla="*/ 983343 h 1138314"/>
                      <a:gd name="connsiteX7" fmla="*/ 149969 w 337700"/>
                      <a:gd name="connsiteY7" fmla="*/ 941301 h 1138314"/>
                      <a:gd name="connsiteX8" fmla="*/ 97417 w 337700"/>
                      <a:gd name="connsiteY8" fmla="*/ 583950 h 1138314"/>
                      <a:gd name="connsiteX9" fmla="*/ 86907 w 337700"/>
                      <a:gd name="connsiteY9" fmla="*/ 100474 h 1138314"/>
                      <a:gd name="connsiteX10" fmla="*/ 234051 w 337700"/>
                      <a:gd name="connsiteY10" fmla="*/ 37412 h 1138314"/>
                      <a:gd name="connsiteX0" fmla="*/ 234051 w 338454"/>
                      <a:gd name="connsiteY0" fmla="*/ 37412 h 1119091"/>
                      <a:gd name="connsiteX1" fmla="*/ 244562 w 338454"/>
                      <a:gd name="connsiteY1" fmla="*/ 552419 h 1119091"/>
                      <a:gd name="connsiteX2" fmla="*/ 307624 w 338454"/>
                      <a:gd name="connsiteY2" fmla="*/ 878239 h 1119091"/>
                      <a:gd name="connsiteX3" fmla="*/ 328644 w 338454"/>
                      <a:gd name="connsiteY3" fmla="*/ 1004364 h 1119091"/>
                      <a:gd name="connsiteX4" fmla="*/ 149969 w 338454"/>
                      <a:gd name="connsiteY4" fmla="*/ 1088446 h 1119091"/>
                      <a:gd name="connsiteX5" fmla="*/ 2823 w 338454"/>
                      <a:gd name="connsiteY5" fmla="*/ 1109467 h 1119091"/>
                      <a:gd name="connsiteX6" fmla="*/ 65886 w 338454"/>
                      <a:gd name="connsiteY6" fmla="*/ 983343 h 1119091"/>
                      <a:gd name="connsiteX7" fmla="*/ 149969 w 338454"/>
                      <a:gd name="connsiteY7" fmla="*/ 941301 h 1119091"/>
                      <a:gd name="connsiteX8" fmla="*/ 97417 w 338454"/>
                      <a:gd name="connsiteY8" fmla="*/ 583950 h 1119091"/>
                      <a:gd name="connsiteX9" fmla="*/ 86907 w 338454"/>
                      <a:gd name="connsiteY9" fmla="*/ 100474 h 1119091"/>
                      <a:gd name="connsiteX10" fmla="*/ 234051 w 338454"/>
                      <a:gd name="connsiteY10" fmla="*/ 37412 h 1119091"/>
                      <a:gd name="connsiteX0" fmla="*/ 337547 w 441950"/>
                      <a:gd name="connsiteY0" fmla="*/ 37412 h 1147223"/>
                      <a:gd name="connsiteX1" fmla="*/ 348058 w 441950"/>
                      <a:gd name="connsiteY1" fmla="*/ 552419 h 1147223"/>
                      <a:gd name="connsiteX2" fmla="*/ 411120 w 441950"/>
                      <a:gd name="connsiteY2" fmla="*/ 878239 h 1147223"/>
                      <a:gd name="connsiteX3" fmla="*/ 432140 w 441950"/>
                      <a:gd name="connsiteY3" fmla="*/ 1004364 h 1147223"/>
                      <a:gd name="connsiteX4" fmla="*/ 253465 w 441950"/>
                      <a:gd name="connsiteY4" fmla="*/ 1088446 h 1147223"/>
                      <a:gd name="connsiteX5" fmla="*/ 1216 w 441950"/>
                      <a:gd name="connsiteY5" fmla="*/ 1140998 h 1147223"/>
                      <a:gd name="connsiteX6" fmla="*/ 169382 w 441950"/>
                      <a:gd name="connsiteY6" fmla="*/ 983343 h 1147223"/>
                      <a:gd name="connsiteX7" fmla="*/ 253465 w 441950"/>
                      <a:gd name="connsiteY7" fmla="*/ 941301 h 1147223"/>
                      <a:gd name="connsiteX8" fmla="*/ 200913 w 441950"/>
                      <a:gd name="connsiteY8" fmla="*/ 583950 h 1147223"/>
                      <a:gd name="connsiteX9" fmla="*/ 190403 w 441950"/>
                      <a:gd name="connsiteY9" fmla="*/ 100474 h 1147223"/>
                      <a:gd name="connsiteX10" fmla="*/ 337547 w 441950"/>
                      <a:gd name="connsiteY10" fmla="*/ 37412 h 114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1950" h="1147223">
                        <a:moveTo>
                          <a:pt x="337547" y="37412"/>
                        </a:moveTo>
                        <a:cubicBezTo>
                          <a:pt x="363823" y="112736"/>
                          <a:pt x="335796" y="412281"/>
                          <a:pt x="348058" y="552419"/>
                        </a:cubicBezTo>
                        <a:cubicBezTo>
                          <a:pt x="360320" y="692557"/>
                          <a:pt x="397106" y="802915"/>
                          <a:pt x="411120" y="878239"/>
                        </a:cubicBezTo>
                        <a:cubicBezTo>
                          <a:pt x="425134" y="953563"/>
                          <a:pt x="458416" y="969330"/>
                          <a:pt x="432140" y="1004364"/>
                        </a:cubicBezTo>
                        <a:cubicBezTo>
                          <a:pt x="405864" y="1039398"/>
                          <a:pt x="325286" y="1065674"/>
                          <a:pt x="253465" y="1088446"/>
                        </a:cubicBezTo>
                        <a:cubicBezTo>
                          <a:pt x="181644" y="1111218"/>
                          <a:pt x="16981" y="1165522"/>
                          <a:pt x="1216" y="1140998"/>
                        </a:cubicBezTo>
                        <a:cubicBezTo>
                          <a:pt x="-14549" y="1116474"/>
                          <a:pt x="127341" y="1016626"/>
                          <a:pt x="169382" y="983343"/>
                        </a:cubicBezTo>
                        <a:cubicBezTo>
                          <a:pt x="211424" y="950060"/>
                          <a:pt x="248210" y="1007867"/>
                          <a:pt x="253465" y="941301"/>
                        </a:cubicBezTo>
                        <a:cubicBezTo>
                          <a:pt x="258720" y="874735"/>
                          <a:pt x="211423" y="724088"/>
                          <a:pt x="200913" y="583950"/>
                        </a:cubicBezTo>
                        <a:cubicBezTo>
                          <a:pt x="190403" y="443812"/>
                          <a:pt x="167631" y="191564"/>
                          <a:pt x="190403" y="100474"/>
                        </a:cubicBezTo>
                        <a:cubicBezTo>
                          <a:pt x="213175" y="9384"/>
                          <a:pt x="311271" y="-37912"/>
                          <a:pt x="337547" y="3741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7" name="Forme libre 36"/>
                  <p:cNvSpPr/>
                  <p:nvPr/>
                </p:nvSpPr>
                <p:spPr>
                  <a:xfrm>
                    <a:off x="10250917" y="5742994"/>
                    <a:ext cx="2936506" cy="3013127"/>
                  </a:xfrm>
                  <a:custGeom>
                    <a:avLst/>
                    <a:gdLst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601026 w 2934323"/>
                      <a:gd name="connsiteY3" fmla="*/ 426598 h 3013127"/>
                      <a:gd name="connsiteX4" fmla="*/ 622047 w 2934323"/>
                      <a:gd name="connsiteY4" fmla="*/ 132308 h 3013127"/>
                      <a:gd name="connsiteX5" fmla="*/ 832254 w 2934323"/>
                      <a:gd name="connsiteY5" fmla="*/ 6184 h 3013127"/>
                      <a:gd name="connsiteX6" fmla="*/ 968888 w 2934323"/>
                      <a:gd name="connsiteY6" fmla="*/ 37715 h 3013127"/>
                      <a:gd name="connsiteX7" fmla="*/ 1147564 w 2934323"/>
                      <a:gd name="connsiteY7" fmla="*/ 195370 h 3013127"/>
                      <a:gd name="connsiteX8" fmla="*/ 1305219 w 2934323"/>
                      <a:gd name="connsiteY8" fmla="*/ 27204 h 3013127"/>
                      <a:gd name="connsiteX9" fmla="*/ 1504916 w 2934323"/>
                      <a:gd name="connsiteY9" fmla="*/ 16694 h 3013127"/>
                      <a:gd name="connsiteX10" fmla="*/ 1673082 w 2934323"/>
                      <a:gd name="connsiteY10" fmla="*/ 163839 h 3013127"/>
                      <a:gd name="connsiteX11" fmla="*/ 1704613 w 2934323"/>
                      <a:gd name="connsiteY11" fmla="*/ 289963 h 3013127"/>
                      <a:gd name="connsiteX12" fmla="*/ 1914819 w 2934323"/>
                      <a:gd name="connsiteY12" fmla="*/ 90266 h 3013127"/>
                      <a:gd name="connsiteX13" fmla="*/ 2082985 w 2934323"/>
                      <a:gd name="connsiteY13" fmla="*/ 153329 h 3013127"/>
                      <a:gd name="connsiteX14" fmla="*/ 2156557 w 2934323"/>
                      <a:gd name="connsiteY14" fmla="*/ 321494 h 3013127"/>
                      <a:gd name="connsiteX15" fmla="*/ 2114516 w 2934323"/>
                      <a:gd name="connsiteY15" fmla="*/ 426598 h 3013127"/>
                      <a:gd name="connsiteX16" fmla="*/ 2398295 w 2934323"/>
                      <a:gd name="connsiteY16" fmla="*/ 374046 h 3013127"/>
                      <a:gd name="connsiteX17" fmla="*/ 2482378 w 2934323"/>
                      <a:gd name="connsiteY17" fmla="*/ 521191 h 3013127"/>
                      <a:gd name="connsiteX18" fmla="*/ 2398295 w 2934323"/>
                      <a:gd name="connsiteY18" fmla="*/ 762929 h 3013127"/>
                      <a:gd name="connsiteX19" fmla="*/ 2576971 w 2934323"/>
                      <a:gd name="connsiteY19" fmla="*/ 762929 h 3013127"/>
                      <a:gd name="connsiteX20" fmla="*/ 2766157 w 2934323"/>
                      <a:gd name="connsiteY20" fmla="*/ 889053 h 3013127"/>
                      <a:gd name="connsiteX21" fmla="*/ 2692585 w 2934323"/>
                      <a:gd name="connsiteY21" fmla="*/ 1099260 h 3013127"/>
                      <a:gd name="connsiteX22" fmla="*/ 2566461 w 2934323"/>
                      <a:gd name="connsiteY22" fmla="*/ 1204363 h 3013127"/>
                      <a:gd name="connsiteX23" fmla="*/ 2860751 w 2934323"/>
                      <a:gd name="connsiteY23" fmla="*/ 1235894 h 3013127"/>
                      <a:gd name="connsiteX24" fmla="*/ 2934323 w 2934323"/>
                      <a:gd name="connsiteY24" fmla="*/ 1425080 h 3013127"/>
                      <a:gd name="connsiteX25" fmla="*/ 2787178 w 2934323"/>
                      <a:gd name="connsiteY25" fmla="*/ 1572225 h 3013127"/>
                      <a:gd name="connsiteX26" fmla="*/ 2661054 w 2934323"/>
                      <a:gd name="connsiteY26" fmla="*/ 1645798 h 3013127"/>
                      <a:gd name="connsiteX27" fmla="*/ 2797688 w 2934323"/>
                      <a:gd name="connsiteY27" fmla="*/ 1803453 h 3013127"/>
                      <a:gd name="connsiteX28" fmla="*/ 2829219 w 2934323"/>
                      <a:gd name="connsiteY28" fmla="*/ 1992639 h 3013127"/>
                      <a:gd name="connsiteX29" fmla="*/ 2545440 w 2934323"/>
                      <a:gd name="connsiteY29" fmla="*/ 2055701 h 3013127"/>
                      <a:gd name="connsiteX30" fmla="*/ 2713606 w 2934323"/>
                      <a:gd name="connsiteY30" fmla="*/ 2244887 h 3013127"/>
                      <a:gd name="connsiteX31" fmla="*/ 2682075 w 2934323"/>
                      <a:gd name="connsiteY31" fmla="*/ 2360501 h 3013127"/>
                      <a:gd name="connsiteX32" fmla="*/ 2534930 w 2934323"/>
                      <a:gd name="connsiteY32" fmla="*/ 2402542 h 3013127"/>
                      <a:gd name="connsiteX33" fmla="*/ 2387785 w 2934323"/>
                      <a:gd name="connsiteY33" fmla="*/ 2392032 h 3013127"/>
                      <a:gd name="connsiteX34" fmla="*/ 2461357 w 2934323"/>
                      <a:gd name="connsiteY34" fmla="*/ 2560198 h 3013127"/>
                      <a:gd name="connsiteX35" fmla="*/ 2356254 w 2934323"/>
                      <a:gd name="connsiteY35" fmla="*/ 2728363 h 3013127"/>
                      <a:gd name="connsiteX36" fmla="*/ 2209109 w 2934323"/>
                      <a:gd name="connsiteY36" fmla="*/ 2749384 h 3013127"/>
                      <a:gd name="connsiteX37" fmla="*/ 2125026 w 2934323"/>
                      <a:gd name="connsiteY37" fmla="*/ 2654791 h 3013127"/>
                      <a:gd name="connsiteX38" fmla="*/ 2104006 w 2934323"/>
                      <a:gd name="connsiteY38" fmla="*/ 2843977 h 3013127"/>
                      <a:gd name="connsiteX39" fmla="*/ 1956861 w 2934323"/>
                      <a:gd name="connsiteY39" fmla="*/ 2886018 h 3013127"/>
                      <a:gd name="connsiteX40" fmla="*/ 1788695 w 2934323"/>
                      <a:gd name="connsiteY40" fmla="*/ 2728363 h 3013127"/>
                      <a:gd name="connsiteX41" fmla="*/ 1736144 w 2934323"/>
                      <a:gd name="connsiteY41" fmla="*/ 2907039 h 3013127"/>
                      <a:gd name="connsiteX42" fmla="*/ 1620530 w 2934323"/>
                      <a:gd name="connsiteY42" fmla="*/ 2970101 h 3013127"/>
                      <a:gd name="connsiteX43" fmla="*/ 1441854 w 2934323"/>
                      <a:gd name="connsiteY43" fmla="*/ 2907039 h 3013127"/>
                      <a:gd name="connsiteX44" fmla="*/ 1410323 w 2934323"/>
                      <a:gd name="connsiteY44" fmla="*/ 2791425 h 3013127"/>
                      <a:gd name="connsiteX45" fmla="*/ 1347261 w 2934323"/>
                      <a:gd name="connsiteY45" fmla="*/ 2980611 h 3013127"/>
                      <a:gd name="connsiteX46" fmla="*/ 1179095 w 2934323"/>
                      <a:gd name="connsiteY46" fmla="*/ 3012142 h 3013127"/>
                      <a:gd name="connsiteX47" fmla="*/ 1095013 w 2934323"/>
                      <a:gd name="connsiteY47" fmla="*/ 2970101 h 3013127"/>
                      <a:gd name="connsiteX48" fmla="*/ 1073992 w 2934323"/>
                      <a:gd name="connsiteY48" fmla="*/ 2812446 h 3013127"/>
                      <a:gd name="connsiteX49" fmla="*/ 937357 w 2934323"/>
                      <a:gd name="connsiteY49" fmla="*/ 2970101 h 3013127"/>
                      <a:gd name="connsiteX50" fmla="*/ 800723 w 2934323"/>
                      <a:gd name="connsiteY50" fmla="*/ 2980611 h 3013127"/>
                      <a:gd name="connsiteX51" fmla="*/ 716640 w 2934323"/>
                      <a:gd name="connsiteY51" fmla="*/ 2854487 h 3013127"/>
                      <a:gd name="connsiteX52" fmla="*/ 706130 w 2934323"/>
                      <a:gd name="connsiteY52" fmla="*/ 2728363 h 3013127"/>
                      <a:gd name="connsiteX53" fmla="*/ 548475 w 2934323"/>
                      <a:gd name="connsiteY53" fmla="*/ 2833466 h 3013127"/>
                      <a:gd name="connsiteX54" fmla="*/ 422351 w 2934323"/>
                      <a:gd name="connsiteY54" fmla="*/ 2854487 h 3013127"/>
                      <a:gd name="connsiteX55" fmla="*/ 369799 w 2934323"/>
                      <a:gd name="connsiteY55" fmla="*/ 2696832 h 3013127"/>
                      <a:gd name="connsiteX56" fmla="*/ 390819 w 2934323"/>
                      <a:gd name="connsiteY56" fmla="*/ 2612749 h 3013127"/>
                      <a:gd name="connsiteX57" fmla="*/ 191123 w 2934323"/>
                      <a:gd name="connsiteY57" fmla="*/ 2633770 h 3013127"/>
                      <a:gd name="connsiteX58" fmla="*/ 138571 w 2934323"/>
                      <a:gd name="connsiteY58" fmla="*/ 2528666 h 3013127"/>
                      <a:gd name="connsiteX59" fmla="*/ 180613 w 2934323"/>
                      <a:gd name="connsiteY59" fmla="*/ 2349991 h 3013127"/>
                      <a:gd name="connsiteX60" fmla="*/ 96530 w 2934323"/>
                      <a:gd name="connsiteY60" fmla="*/ 2339480 h 3013127"/>
                      <a:gd name="connsiteX61" fmla="*/ 1937 w 2934323"/>
                      <a:gd name="connsiteY61" fmla="*/ 2265908 h 3013127"/>
                      <a:gd name="connsiteX62" fmla="*/ 33468 w 2934323"/>
                      <a:gd name="connsiteY62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74046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545440 w 2934323"/>
                      <a:gd name="connsiteY30" fmla="*/ 2055701 h 3013127"/>
                      <a:gd name="connsiteX31" fmla="*/ 2713606 w 2934323"/>
                      <a:gd name="connsiteY31" fmla="*/ 2244887 h 3013127"/>
                      <a:gd name="connsiteX32" fmla="*/ 2682075 w 2934323"/>
                      <a:gd name="connsiteY32" fmla="*/ 2360501 h 3013127"/>
                      <a:gd name="connsiteX33" fmla="*/ 2534930 w 2934323"/>
                      <a:gd name="connsiteY33" fmla="*/ 2402542 h 3013127"/>
                      <a:gd name="connsiteX34" fmla="*/ 2387785 w 2934323"/>
                      <a:gd name="connsiteY34" fmla="*/ 2392032 h 3013127"/>
                      <a:gd name="connsiteX35" fmla="*/ 2461357 w 2934323"/>
                      <a:gd name="connsiteY35" fmla="*/ 2560198 h 3013127"/>
                      <a:gd name="connsiteX36" fmla="*/ 2356254 w 2934323"/>
                      <a:gd name="connsiteY36" fmla="*/ 2728363 h 3013127"/>
                      <a:gd name="connsiteX37" fmla="*/ 2209109 w 2934323"/>
                      <a:gd name="connsiteY37" fmla="*/ 2749384 h 3013127"/>
                      <a:gd name="connsiteX38" fmla="*/ 2125026 w 2934323"/>
                      <a:gd name="connsiteY38" fmla="*/ 2654791 h 3013127"/>
                      <a:gd name="connsiteX39" fmla="*/ 2104006 w 2934323"/>
                      <a:gd name="connsiteY39" fmla="*/ 2843977 h 3013127"/>
                      <a:gd name="connsiteX40" fmla="*/ 1956861 w 2934323"/>
                      <a:gd name="connsiteY40" fmla="*/ 2886018 h 3013127"/>
                      <a:gd name="connsiteX41" fmla="*/ 1788695 w 2934323"/>
                      <a:gd name="connsiteY41" fmla="*/ 2728363 h 3013127"/>
                      <a:gd name="connsiteX42" fmla="*/ 1736144 w 2934323"/>
                      <a:gd name="connsiteY42" fmla="*/ 2907039 h 3013127"/>
                      <a:gd name="connsiteX43" fmla="*/ 1620530 w 2934323"/>
                      <a:gd name="connsiteY43" fmla="*/ 2970101 h 3013127"/>
                      <a:gd name="connsiteX44" fmla="*/ 1441854 w 2934323"/>
                      <a:gd name="connsiteY44" fmla="*/ 2907039 h 3013127"/>
                      <a:gd name="connsiteX45" fmla="*/ 1410323 w 2934323"/>
                      <a:gd name="connsiteY45" fmla="*/ 2791425 h 3013127"/>
                      <a:gd name="connsiteX46" fmla="*/ 1347261 w 2934323"/>
                      <a:gd name="connsiteY46" fmla="*/ 2980611 h 3013127"/>
                      <a:gd name="connsiteX47" fmla="*/ 1179095 w 2934323"/>
                      <a:gd name="connsiteY47" fmla="*/ 3012142 h 3013127"/>
                      <a:gd name="connsiteX48" fmla="*/ 1095013 w 2934323"/>
                      <a:gd name="connsiteY48" fmla="*/ 2970101 h 3013127"/>
                      <a:gd name="connsiteX49" fmla="*/ 1073992 w 2934323"/>
                      <a:gd name="connsiteY49" fmla="*/ 2812446 h 3013127"/>
                      <a:gd name="connsiteX50" fmla="*/ 937357 w 2934323"/>
                      <a:gd name="connsiteY50" fmla="*/ 2970101 h 3013127"/>
                      <a:gd name="connsiteX51" fmla="*/ 800723 w 2934323"/>
                      <a:gd name="connsiteY51" fmla="*/ 2980611 h 3013127"/>
                      <a:gd name="connsiteX52" fmla="*/ 716640 w 2934323"/>
                      <a:gd name="connsiteY52" fmla="*/ 2854487 h 3013127"/>
                      <a:gd name="connsiteX53" fmla="*/ 706130 w 2934323"/>
                      <a:gd name="connsiteY53" fmla="*/ 2728363 h 3013127"/>
                      <a:gd name="connsiteX54" fmla="*/ 548475 w 2934323"/>
                      <a:gd name="connsiteY54" fmla="*/ 2833466 h 3013127"/>
                      <a:gd name="connsiteX55" fmla="*/ 422351 w 2934323"/>
                      <a:gd name="connsiteY55" fmla="*/ 2854487 h 3013127"/>
                      <a:gd name="connsiteX56" fmla="*/ 369799 w 2934323"/>
                      <a:gd name="connsiteY56" fmla="*/ 2696832 h 3013127"/>
                      <a:gd name="connsiteX57" fmla="*/ 390819 w 2934323"/>
                      <a:gd name="connsiteY57" fmla="*/ 2612749 h 3013127"/>
                      <a:gd name="connsiteX58" fmla="*/ 191123 w 2934323"/>
                      <a:gd name="connsiteY58" fmla="*/ 2633770 h 3013127"/>
                      <a:gd name="connsiteX59" fmla="*/ 138571 w 2934323"/>
                      <a:gd name="connsiteY59" fmla="*/ 2528666 h 3013127"/>
                      <a:gd name="connsiteX60" fmla="*/ 180613 w 2934323"/>
                      <a:gd name="connsiteY60" fmla="*/ 2349991 h 3013127"/>
                      <a:gd name="connsiteX61" fmla="*/ 96530 w 2934323"/>
                      <a:gd name="connsiteY61" fmla="*/ 2339480 h 3013127"/>
                      <a:gd name="connsiteX62" fmla="*/ 1937 w 2934323"/>
                      <a:gd name="connsiteY62" fmla="*/ 2265908 h 3013127"/>
                      <a:gd name="connsiteX63" fmla="*/ 33468 w 2934323"/>
                      <a:gd name="connsiteY63" fmla="*/ 584253 h 3013127"/>
                      <a:gd name="connsiteX0" fmla="*/ 33468 w 2934323"/>
                      <a:gd name="connsiteY0" fmla="*/ 584253 h 3013127"/>
                      <a:gd name="connsiteX1" fmla="*/ 107040 w 2934323"/>
                      <a:gd name="connsiteY1" fmla="*/ 405577 h 3013127"/>
                      <a:gd name="connsiteX2" fmla="*/ 243675 w 2934323"/>
                      <a:gd name="connsiteY2" fmla="*/ 300474 h 3013127"/>
                      <a:gd name="connsiteX3" fmla="*/ 422351 w 2934323"/>
                      <a:gd name="connsiteY3" fmla="*/ 289963 h 3013127"/>
                      <a:gd name="connsiteX4" fmla="*/ 601026 w 2934323"/>
                      <a:gd name="connsiteY4" fmla="*/ 426598 h 3013127"/>
                      <a:gd name="connsiteX5" fmla="*/ 622047 w 2934323"/>
                      <a:gd name="connsiteY5" fmla="*/ 132308 h 3013127"/>
                      <a:gd name="connsiteX6" fmla="*/ 832254 w 2934323"/>
                      <a:gd name="connsiteY6" fmla="*/ 6184 h 3013127"/>
                      <a:gd name="connsiteX7" fmla="*/ 968888 w 2934323"/>
                      <a:gd name="connsiteY7" fmla="*/ 37715 h 3013127"/>
                      <a:gd name="connsiteX8" fmla="*/ 1147564 w 2934323"/>
                      <a:gd name="connsiteY8" fmla="*/ 195370 h 3013127"/>
                      <a:gd name="connsiteX9" fmla="*/ 1305219 w 2934323"/>
                      <a:gd name="connsiteY9" fmla="*/ 27204 h 3013127"/>
                      <a:gd name="connsiteX10" fmla="*/ 1504916 w 2934323"/>
                      <a:gd name="connsiteY10" fmla="*/ 16694 h 3013127"/>
                      <a:gd name="connsiteX11" fmla="*/ 1673082 w 2934323"/>
                      <a:gd name="connsiteY11" fmla="*/ 163839 h 3013127"/>
                      <a:gd name="connsiteX12" fmla="*/ 1704613 w 2934323"/>
                      <a:gd name="connsiteY12" fmla="*/ 289963 h 3013127"/>
                      <a:gd name="connsiteX13" fmla="*/ 1914819 w 2934323"/>
                      <a:gd name="connsiteY13" fmla="*/ 90266 h 3013127"/>
                      <a:gd name="connsiteX14" fmla="*/ 2082985 w 2934323"/>
                      <a:gd name="connsiteY14" fmla="*/ 153329 h 3013127"/>
                      <a:gd name="connsiteX15" fmla="*/ 2156557 w 2934323"/>
                      <a:gd name="connsiteY15" fmla="*/ 321494 h 3013127"/>
                      <a:gd name="connsiteX16" fmla="*/ 2114516 w 2934323"/>
                      <a:gd name="connsiteY16" fmla="*/ 426598 h 3013127"/>
                      <a:gd name="connsiteX17" fmla="*/ 2398295 w 2934323"/>
                      <a:gd name="connsiteY17" fmla="*/ 374046 h 3013127"/>
                      <a:gd name="connsiteX18" fmla="*/ 2482378 w 2934323"/>
                      <a:gd name="connsiteY18" fmla="*/ 521191 h 3013127"/>
                      <a:gd name="connsiteX19" fmla="*/ 2398295 w 2934323"/>
                      <a:gd name="connsiteY19" fmla="*/ 762929 h 3013127"/>
                      <a:gd name="connsiteX20" fmla="*/ 2576971 w 2934323"/>
                      <a:gd name="connsiteY20" fmla="*/ 762929 h 3013127"/>
                      <a:gd name="connsiteX21" fmla="*/ 2766157 w 2934323"/>
                      <a:gd name="connsiteY21" fmla="*/ 889053 h 3013127"/>
                      <a:gd name="connsiteX22" fmla="*/ 2692585 w 2934323"/>
                      <a:gd name="connsiteY22" fmla="*/ 1099260 h 3013127"/>
                      <a:gd name="connsiteX23" fmla="*/ 2566461 w 2934323"/>
                      <a:gd name="connsiteY23" fmla="*/ 1204363 h 3013127"/>
                      <a:gd name="connsiteX24" fmla="*/ 2860751 w 2934323"/>
                      <a:gd name="connsiteY24" fmla="*/ 1235894 h 3013127"/>
                      <a:gd name="connsiteX25" fmla="*/ 2934323 w 2934323"/>
                      <a:gd name="connsiteY25" fmla="*/ 1425080 h 3013127"/>
                      <a:gd name="connsiteX26" fmla="*/ 2787178 w 2934323"/>
                      <a:gd name="connsiteY26" fmla="*/ 1572225 h 3013127"/>
                      <a:gd name="connsiteX27" fmla="*/ 2661054 w 2934323"/>
                      <a:gd name="connsiteY27" fmla="*/ 1645798 h 3013127"/>
                      <a:gd name="connsiteX28" fmla="*/ 2797688 w 2934323"/>
                      <a:gd name="connsiteY28" fmla="*/ 1803453 h 3013127"/>
                      <a:gd name="connsiteX29" fmla="*/ 2829219 w 2934323"/>
                      <a:gd name="connsiteY29" fmla="*/ 1992639 h 3013127"/>
                      <a:gd name="connsiteX30" fmla="*/ 2713606 w 2934323"/>
                      <a:gd name="connsiteY30" fmla="*/ 2076722 h 3013127"/>
                      <a:gd name="connsiteX31" fmla="*/ 2545440 w 2934323"/>
                      <a:gd name="connsiteY31" fmla="*/ 2055701 h 3013127"/>
                      <a:gd name="connsiteX32" fmla="*/ 2713606 w 2934323"/>
                      <a:gd name="connsiteY32" fmla="*/ 2244887 h 3013127"/>
                      <a:gd name="connsiteX33" fmla="*/ 2682075 w 2934323"/>
                      <a:gd name="connsiteY33" fmla="*/ 2360501 h 3013127"/>
                      <a:gd name="connsiteX34" fmla="*/ 2534930 w 2934323"/>
                      <a:gd name="connsiteY34" fmla="*/ 2402542 h 3013127"/>
                      <a:gd name="connsiteX35" fmla="*/ 2387785 w 2934323"/>
                      <a:gd name="connsiteY35" fmla="*/ 2392032 h 3013127"/>
                      <a:gd name="connsiteX36" fmla="*/ 2461357 w 2934323"/>
                      <a:gd name="connsiteY36" fmla="*/ 2560198 h 3013127"/>
                      <a:gd name="connsiteX37" fmla="*/ 2356254 w 2934323"/>
                      <a:gd name="connsiteY37" fmla="*/ 2728363 h 3013127"/>
                      <a:gd name="connsiteX38" fmla="*/ 2209109 w 2934323"/>
                      <a:gd name="connsiteY38" fmla="*/ 2749384 h 3013127"/>
                      <a:gd name="connsiteX39" fmla="*/ 2125026 w 2934323"/>
                      <a:gd name="connsiteY39" fmla="*/ 2654791 h 3013127"/>
                      <a:gd name="connsiteX40" fmla="*/ 2104006 w 2934323"/>
                      <a:gd name="connsiteY40" fmla="*/ 2843977 h 3013127"/>
                      <a:gd name="connsiteX41" fmla="*/ 1956861 w 2934323"/>
                      <a:gd name="connsiteY41" fmla="*/ 2886018 h 3013127"/>
                      <a:gd name="connsiteX42" fmla="*/ 1788695 w 2934323"/>
                      <a:gd name="connsiteY42" fmla="*/ 2728363 h 3013127"/>
                      <a:gd name="connsiteX43" fmla="*/ 1736144 w 2934323"/>
                      <a:gd name="connsiteY43" fmla="*/ 2907039 h 3013127"/>
                      <a:gd name="connsiteX44" fmla="*/ 1620530 w 2934323"/>
                      <a:gd name="connsiteY44" fmla="*/ 2970101 h 3013127"/>
                      <a:gd name="connsiteX45" fmla="*/ 1441854 w 2934323"/>
                      <a:gd name="connsiteY45" fmla="*/ 2907039 h 3013127"/>
                      <a:gd name="connsiteX46" fmla="*/ 1410323 w 2934323"/>
                      <a:gd name="connsiteY46" fmla="*/ 2791425 h 3013127"/>
                      <a:gd name="connsiteX47" fmla="*/ 1347261 w 2934323"/>
                      <a:gd name="connsiteY47" fmla="*/ 2980611 h 3013127"/>
                      <a:gd name="connsiteX48" fmla="*/ 1179095 w 2934323"/>
                      <a:gd name="connsiteY48" fmla="*/ 3012142 h 3013127"/>
                      <a:gd name="connsiteX49" fmla="*/ 1095013 w 2934323"/>
                      <a:gd name="connsiteY49" fmla="*/ 2970101 h 3013127"/>
                      <a:gd name="connsiteX50" fmla="*/ 1073992 w 2934323"/>
                      <a:gd name="connsiteY50" fmla="*/ 2812446 h 3013127"/>
                      <a:gd name="connsiteX51" fmla="*/ 937357 w 2934323"/>
                      <a:gd name="connsiteY51" fmla="*/ 2970101 h 3013127"/>
                      <a:gd name="connsiteX52" fmla="*/ 800723 w 2934323"/>
                      <a:gd name="connsiteY52" fmla="*/ 2980611 h 3013127"/>
                      <a:gd name="connsiteX53" fmla="*/ 716640 w 2934323"/>
                      <a:gd name="connsiteY53" fmla="*/ 2854487 h 3013127"/>
                      <a:gd name="connsiteX54" fmla="*/ 706130 w 2934323"/>
                      <a:gd name="connsiteY54" fmla="*/ 2728363 h 3013127"/>
                      <a:gd name="connsiteX55" fmla="*/ 548475 w 2934323"/>
                      <a:gd name="connsiteY55" fmla="*/ 2833466 h 3013127"/>
                      <a:gd name="connsiteX56" fmla="*/ 422351 w 2934323"/>
                      <a:gd name="connsiteY56" fmla="*/ 2854487 h 3013127"/>
                      <a:gd name="connsiteX57" fmla="*/ 369799 w 2934323"/>
                      <a:gd name="connsiteY57" fmla="*/ 2696832 h 3013127"/>
                      <a:gd name="connsiteX58" fmla="*/ 390819 w 2934323"/>
                      <a:gd name="connsiteY58" fmla="*/ 2612749 h 3013127"/>
                      <a:gd name="connsiteX59" fmla="*/ 191123 w 2934323"/>
                      <a:gd name="connsiteY59" fmla="*/ 2633770 h 3013127"/>
                      <a:gd name="connsiteX60" fmla="*/ 138571 w 2934323"/>
                      <a:gd name="connsiteY60" fmla="*/ 2528666 h 3013127"/>
                      <a:gd name="connsiteX61" fmla="*/ 180613 w 2934323"/>
                      <a:gd name="connsiteY61" fmla="*/ 2349991 h 3013127"/>
                      <a:gd name="connsiteX62" fmla="*/ 96530 w 2934323"/>
                      <a:gd name="connsiteY62" fmla="*/ 2339480 h 3013127"/>
                      <a:gd name="connsiteX63" fmla="*/ 1937 w 2934323"/>
                      <a:gd name="connsiteY63" fmla="*/ 2265908 h 3013127"/>
                      <a:gd name="connsiteX64" fmla="*/ 33468 w 2934323"/>
                      <a:gd name="connsiteY64" fmla="*/ 584253 h 3013127"/>
                      <a:gd name="connsiteX0" fmla="*/ 33370 w 2934225"/>
                      <a:gd name="connsiteY0" fmla="*/ 584253 h 3013127"/>
                      <a:gd name="connsiteX1" fmla="*/ 96432 w 2934225"/>
                      <a:gd name="connsiteY1" fmla="*/ 437109 h 3013127"/>
                      <a:gd name="connsiteX2" fmla="*/ 243577 w 2934225"/>
                      <a:gd name="connsiteY2" fmla="*/ 300474 h 3013127"/>
                      <a:gd name="connsiteX3" fmla="*/ 422253 w 2934225"/>
                      <a:gd name="connsiteY3" fmla="*/ 289963 h 3013127"/>
                      <a:gd name="connsiteX4" fmla="*/ 600928 w 2934225"/>
                      <a:gd name="connsiteY4" fmla="*/ 426598 h 3013127"/>
                      <a:gd name="connsiteX5" fmla="*/ 621949 w 2934225"/>
                      <a:gd name="connsiteY5" fmla="*/ 132308 h 3013127"/>
                      <a:gd name="connsiteX6" fmla="*/ 832156 w 2934225"/>
                      <a:gd name="connsiteY6" fmla="*/ 6184 h 3013127"/>
                      <a:gd name="connsiteX7" fmla="*/ 968790 w 2934225"/>
                      <a:gd name="connsiteY7" fmla="*/ 37715 h 3013127"/>
                      <a:gd name="connsiteX8" fmla="*/ 1147466 w 2934225"/>
                      <a:gd name="connsiteY8" fmla="*/ 195370 h 3013127"/>
                      <a:gd name="connsiteX9" fmla="*/ 1305121 w 2934225"/>
                      <a:gd name="connsiteY9" fmla="*/ 27204 h 3013127"/>
                      <a:gd name="connsiteX10" fmla="*/ 1504818 w 2934225"/>
                      <a:gd name="connsiteY10" fmla="*/ 16694 h 3013127"/>
                      <a:gd name="connsiteX11" fmla="*/ 1672984 w 2934225"/>
                      <a:gd name="connsiteY11" fmla="*/ 163839 h 3013127"/>
                      <a:gd name="connsiteX12" fmla="*/ 1704515 w 2934225"/>
                      <a:gd name="connsiteY12" fmla="*/ 289963 h 3013127"/>
                      <a:gd name="connsiteX13" fmla="*/ 1914721 w 2934225"/>
                      <a:gd name="connsiteY13" fmla="*/ 90266 h 3013127"/>
                      <a:gd name="connsiteX14" fmla="*/ 2082887 w 2934225"/>
                      <a:gd name="connsiteY14" fmla="*/ 153329 h 3013127"/>
                      <a:gd name="connsiteX15" fmla="*/ 2156459 w 2934225"/>
                      <a:gd name="connsiteY15" fmla="*/ 321494 h 3013127"/>
                      <a:gd name="connsiteX16" fmla="*/ 2114418 w 2934225"/>
                      <a:gd name="connsiteY16" fmla="*/ 426598 h 3013127"/>
                      <a:gd name="connsiteX17" fmla="*/ 2398197 w 2934225"/>
                      <a:gd name="connsiteY17" fmla="*/ 374046 h 3013127"/>
                      <a:gd name="connsiteX18" fmla="*/ 2482280 w 2934225"/>
                      <a:gd name="connsiteY18" fmla="*/ 521191 h 3013127"/>
                      <a:gd name="connsiteX19" fmla="*/ 2398197 w 2934225"/>
                      <a:gd name="connsiteY19" fmla="*/ 762929 h 3013127"/>
                      <a:gd name="connsiteX20" fmla="*/ 2576873 w 2934225"/>
                      <a:gd name="connsiteY20" fmla="*/ 762929 h 3013127"/>
                      <a:gd name="connsiteX21" fmla="*/ 2766059 w 2934225"/>
                      <a:gd name="connsiteY21" fmla="*/ 889053 h 3013127"/>
                      <a:gd name="connsiteX22" fmla="*/ 2692487 w 2934225"/>
                      <a:gd name="connsiteY22" fmla="*/ 1099260 h 3013127"/>
                      <a:gd name="connsiteX23" fmla="*/ 2566363 w 2934225"/>
                      <a:gd name="connsiteY23" fmla="*/ 1204363 h 3013127"/>
                      <a:gd name="connsiteX24" fmla="*/ 2860653 w 2934225"/>
                      <a:gd name="connsiteY24" fmla="*/ 1235894 h 3013127"/>
                      <a:gd name="connsiteX25" fmla="*/ 2934225 w 2934225"/>
                      <a:gd name="connsiteY25" fmla="*/ 1425080 h 3013127"/>
                      <a:gd name="connsiteX26" fmla="*/ 2787080 w 2934225"/>
                      <a:gd name="connsiteY26" fmla="*/ 1572225 h 3013127"/>
                      <a:gd name="connsiteX27" fmla="*/ 2660956 w 2934225"/>
                      <a:gd name="connsiteY27" fmla="*/ 1645798 h 3013127"/>
                      <a:gd name="connsiteX28" fmla="*/ 2797590 w 2934225"/>
                      <a:gd name="connsiteY28" fmla="*/ 1803453 h 3013127"/>
                      <a:gd name="connsiteX29" fmla="*/ 2829121 w 2934225"/>
                      <a:gd name="connsiteY29" fmla="*/ 1992639 h 3013127"/>
                      <a:gd name="connsiteX30" fmla="*/ 2713508 w 2934225"/>
                      <a:gd name="connsiteY30" fmla="*/ 2076722 h 3013127"/>
                      <a:gd name="connsiteX31" fmla="*/ 2545342 w 2934225"/>
                      <a:gd name="connsiteY31" fmla="*/ 2055701 h 3013127"/>
                      <a:gd name="connsiteX32" fmla="*/ 2713508 w 2934225"/>
                      <a:gd name="connsiteY32" fmla="*/ 2244887 h 3013127"/>
                      <a:gd name="connsiteX33" fmla="*/ 2681977 w 2934225"/>
                      <a:gd name="connsiteY33" fmla="*/ 2360501 h 3013127"/>
                      <a:gd name="connsiteX34" fmla="*/ 2534832 w 2934225"/>
                      <a:gd name="connsiteY34" fmla="*/ 2402542 h 3013127"/>
                      <a:gd name="connsiteX35" fmla="*/ 2387687 w 2934225"/>
                      <a:gd name="connsiteY35" fmla="*/ 2392032 h 3013127"/>
                      <a:gd name="connsiteX36" fmla="*/ 2461259 w 2934225"/>
                      <a:gd name="connsiteY36" fmla="*/ 2560198 h 3013127"/>
                      <a:gd name="connsiteX37" fmla="*/ 2356156 w 2934225"/>
                      <a:gd name="connsiteY37" fmla="*/ 2728363 h 3013127"/>
                      <a:gd name="connsiteX38" fmla="*/ 2209011 w 2934225"/>
                      <a:gd name="connsiteY38" fmla="*/ 2749384 h 3013127"/>
                      <a:gd name="connsiteX39" fmla="*/ 2124928 w 2934225"/>
                      <a:gd name="connsiteY39" fmla="*/ 2654791 h 3013127"/>
                      <a:gd name="connsiteX40" fmla="*/ 2103908 w 2934225"/>
                      <a:gd name="connsiteY40" fmla="*/ 2843977 h 3013127"/>
                      <a:gd name="connsiteX41" fmla="*/ 1956763 w 2934225"/>
                      <a:gd name="connsiteY41" fmla="*/ 2886018 h 3013127"/>
                      <a:gd name="connsiteX42" fmla="*/ 1788597 w 2934225"/>
                      <a:gd name="connsiteY42" fmla="*/ 2728363 h 3013127"/>
                      <a:gd name="connsiteX43" fmla="*/ 1736046 w 2934225"/>
                      <a:gd name="connsiteY43" fmla="*/ 2907039 h 3013127"/>
                      <a:gd name="connsiteX44" fmla="*/ 1620432 w 2934225"/>
                      <a:gd name="connsiteY44" fmla="*/ 2970101 h 3013127"/>
                      <a:gd name="connsiteX45" fmla="*/ 1441756 w 2934225"/>
                      <a:gd name="connsiteY45" fmla="*/ 2907039 h 3013127"/>
                      <a:gd name="connsiteX46" fmla="*/ 1410225 w 2934225"/>
                      <a:gd name="connsiteY46" fmla="*/ 2791425 h 3013127"/>
                      <a:gd name="connsiteX47" fmla="*/ 1347163 w 2934225"/>
                      <a:gd name="connsiteY47" fmla="*/ 2980611 h 3013127"/>
                      <a:gd name="connsiteX48" fmla="*/ 1178997 w 2934225"/>
                      <a:gd name="connsiteY48" fmla="*/ 3012142 h 3013127"/>
                      <a:gd name="connsiteX49" fmla="*/ 1094915 w 2934225"/>
                      <a:gd name="connsiteY49" fmla="*/ 2970101 h 3013127"/>
                      <a:gd name="connsiteX50" fmla="*/ 1073894 w 2934225"/>
                      <a:gd name="connsiteY50" fmla="*/ 2812446 h 3013127"/>
                      <a:gd name="connsiteX51" fmla="*/ 937259 w 2934225"/>
                      <a:gd name="connsiteY51" fmla="*/ 2970101 h 3013127"/>
                      <a:gd name="connsiteX52" fmla="*/ 800625 w 2934225"/>
                      <a:gd name="connsiteY52" fmla="*/ 2980611 h 3013127"/>
                      <a:gd name="connsiteX53" fmla="*/ 716542 w 2934225"/>
                      <a:gd name="connsiteY53" fmla="*/ 2854487 h 3013127"/>
                      <a:gd name="connsiteX54" fmla="*/ 706032 w 2934225"/>
                      <a:gd name="connsiteY54" fmla="*/ 2728363 h 3013127"/>
                      <a:gd name="connsiteX55" fmla="*/ 548377 w 2934225"/>
                      <a:gd name="connsiteY55" fmla="*/ 2833466 h 3013127"/>
                      <a:gd name="connsiteX56" fmla="*/ 422253 w 2934225"/>
                      <a:gd name="connsiteY56" fmla="*/ 2854487 h 3013127"/>
                      <a:gd name="connsiteX57" fmla="*/ 369701 w 2934225"/>
                      <a:gd name="connsiteY57" fmla="*/ 2696832 h 3013127"/>
                      <a:gd name="connsiteX58" fmla="*/ 390721 w 2934225"/>
                      <a:gd name="connsiteY58" fmla="*/ 2612749 h 3013127"/>
                      <a:gd name="connsiteX59" fmla="*/ 191025 w 2934225"/>
                      <a:gd name="connsiteY59" fmla="*/ 2633770 h 3013127"/>
                      <a:gd name="connsiteX60" fmla="*/ 138473 w 2934225"/>
                      <a:gd name="connsiteY60" fmla="*/ 2528666 h 3013127"/>
                      <a:gd name="connsiteX61" fmla="*/ 180515 w 2934225"/>
                      <a:gd name="connsiteY61" fmla="*/ 2349991 h 3013127"/>
                      <a:gd name="connsiteX62" fmla="*/ 96432 w 2934225"/>
                      <a:gd name="connsiteY62" fmla="*/ 2339480 h 3013127"/>
                      <a:gd name="connsiteX63" fmla="*/ 1839 w 2934225"/>
                      <a:gd name="connsiteY63" fmla="*/ 2265908 h 3013127"/>
                      <a:gd name="connsiteX64" fmla="*/ 33370 w 2934225"/>
                      <a:gd name="connsiteY64" fmla="*/ 584253 h 3013127"/>
                      <a:gd name="connsiteX0" fmla="*/ 25141 w 2936506"/>
                      <a:gd name="connsiteY0" fmla="*/ 731398 h 3013127"/>
                      <a:gd name="connsiteX1" fmla="*/ 98713 w 2936506"/>
                      <a:gd name="connsiteY1" fmla="*/ 437109 h 3013127"/>
                      <a:gd name="connsiteX2" fmla="*/ 245858 w 2936506"/>
                      <a:gd name="connsiteY2" fmla="*/ 300474 h 3013127"/>
                      <a:gd name="connsiteX3" fmla="*/ 424534 w 2936506"/>
                      <a:gd name="connsiteY3" fmla="*/ 289963 h 3013127"/>
                      <a:gd name="connsiteX4" fmla="*/ 603209 w 2936506"/>
                      <a:gd name="connsiteY4" fmla="*/ 426598 h 3013127"/>
                      <a:gd name="connsiteX5" fmla="*/ 624230 w 2936506"/>
                      <a:gd name="connsiteY5" fmla="*/ 132308 h 3013127"/>
                      <a:gd name="connsiteX6" fmla="*/ 834437 w 2936506"/>
                      <a:gd name="connsiteY6" fmla="*/ 6184 h 3013127"/>
                      <a:gd name="connsiteX7" fmla="*/ 971071 w 2936506"/>
                      <a:gd name="connsiteY7" fmla="*/ 37715 h 3013127"/>
                      <a:gd name="connsiteX8" fmla="*/ 1149747 w 2936506"/>
                      <a:gd name="connsiteY8" fmla="*/ 195370 h 3013127"/>
                      <a:gd name="connsiteX9" fmla="*/ 1307402 w 2936506"/>
                      <a:gd name="connsiteY9" fmla="*/ 27204 h 3013127"/>
                      <a:gd name="connsiteX10" fmla="*/ 1507099 w 2936506"/>
                      <a:gd name="connsiteY10" fmla="*/ 16694 h 3013127"/>
                      <a:gd name="connsiteX11" fmla="*/ 1675265 w 2936506"/>
                      <a:gd name="connsiteY11" fmla="*/ 163839 h 3013127"/>
                      <a:gd name="connsiteX12" fmla="*/ 1706796 w 2936506"/>
                      <a:gd name="connsiteY12" fmla="*/ 289963 h 3013127"/>
                      <a:gd name="connsiteX13" fmla="*/ 1917002 w 2936506"/>
                      <a:gd name="connsiteY13" fmla="*/ 90266 h 3013127"/>
                      <a:gd name="connsiteX14" fmla="*/ 2085168 w 2936506"/>
                      <a:gd name="connsiteY14" fmla="*/ 153329 h 3013127"/>
                      <a:gd name="connsiteX15" fmla="*/ 2158740 w 2936506"/>
                      <a:gd name="connsiteY15" fmla="*/ 321494 h 3013127"/>
                      <a:gd name="connsiteX16" fmla="*/ 2116699 w 2936506"/>
                      <a:gd name="connsiteY16" fmla="*/ 426598 h 3013127"/>
                      <a:gd name="connsiteX17" fmla="*/ 2400478 w 2936506"/>
                      <a:gd name="connsiteY17" fmla="*/ 374046 h 3013127"/>
                      <a:gd name="connsiteX18" fmla="*/ 2484561 w 2936506"/>
                      <a:gd name="connsiteY18" fmla="*/ 521191 h 3013127"/>
                      <a:gd name="connsiteX19" fmla="*/ 2400478 w 2936506"/>
                      <a:gd name="connsiteY19" fmla="*/ 762929 h 3013127"/>
                      <a:gd name="connsiteX20" fmla="*/ 2579154 w 2936506"/>
                      <a:gd name="connsiteY20" fmla="*/ 762929 h 3013127"/>
                      <a:gd name="connsiteX21" fmla="*/ 2768340 w 2936506"/>
                      <a:gd name="connsiteY21" fmla="*/ 889053 h 3013127"/>
                      <a:gd name="connsiteX22" fmla="*/ 2694768 w 2936506"/>
                      <a:gd name="connsiteY22" fmla="*/ 1099260 h 3013127"/>
                      <a:gd name="connsiteX23" fmla="*/ 2568644 w 2936506"/>
                      <a:gd name="connsiteY23" fmla="*/ 1204363 h 3013127"/>
                      <a:gd name="connsiteX24" fmla="*/ 2862934 w 2936506"/>
                      <a:gd name="connsiteY24" fmla="*/ 1235894 h 3013127"/>
                      <a:gd name="connsiteX25" fmla="*/ 2936506 w 2936506"/>
                      <a:gd name="connsiteY25" fmla="*/ 1425080 h 3013127"/>
                      <a:gd name="connsiteX26" fmla="*/ 2789361 w 2936506"/>
                      <a:gd name="connsiteY26" fmla="*/ 1572225 h 3013127"/>
                      <a:gd name="connsiteX27" fmla="*/ 2663237 w 2936506"/>
                      <a:gd name="connsiteY27" fmla="*/ 1645798 h 3013127"/>
                      <a:gd name="connsiteX28" fmla="*/ 2799871 w 2936506"/>
                      <a:gd name="connsiteY28" fmla="*/ 1803453 h 3013127"/>
                      <a:gd name="connsiteX29" fmla="*/ 2831402 w 2936506"/>
                      <a:gd name="connsiteY29" fmla="*/ 1992639 h 3013127"/>
                      <a:gd name="connsiteX30" fmla="*/ 2715789 w 2936506"/>
                      <a:gd name="connsiteY30" fmla="*/ 2076722 h 3013127"/>
                      <a:gd name="connsiteX31" fmla="*/ 2547623 w 2936506"/>
                      <a:gd name="connsiteY31" fmla="*/ 2055701 h 3013127"/>
                      <a:gd name="connsiteX32" fmla="*/ 2715789 w 2936506"/>
                      <a:gd name="connsiteY32" fmla="*/ 2244887 h 3013127"/>
                      <a:gd name="connsiteX33" fmla="*/ 2684258 w 2936506"/>
                      <a:gd name="connsiteY33" fmla="*/ 2360501 h 3013127"/>
                      <a:gd name="connsiteX34" fmla="*/ 2537113 w 2936506"/>
                      <a:gd name="connsiteY34" fmla="*/ 2402542 h 3013127"/>
                      <a:gd name="connsiteX35" fmla="*/ 2389968 w 2936506"/>
                      <a:gd name="connsiteY35" fmla="*/ 2392032 h 3013127"/>
                      <a:gd name="connsiteX36" fmla="*/ 2463540 w 2936506"/>
                      <a:gd name="connsiteY36" fmla="*/ 2560198 h 3013127"/>
                      <a:gd name="connsiteX37" fmla="*/ 2358437 w 2936506"/>
                      <a:gd name="connsiteY37" fmla="*/ 2728363 h 3013127"/>
                      <a:gd name="connsiteX38" fmla="*/ 2211292 w 2936506"/>
                      <a:gd name="connsiteY38" fmla="*/ 2749384 h 3013127"/>
                      <a:gd name="connsiteX39" fmla="*/ 2127209 w 2936506"/>
                      <a:gd name="connsiteY39" fmla="*/ 2654791 h 3013127"/>
                      <a:gd name="connsiteX40" fmla="*/ 2106189 w 2936506"/>
                      <a:gd name="connsiteY40" fmla="*/ 2843977 h 3013127"/>
                      <a:gd name="connsiteX41" fmla="*/ 1959044 w 2936506"/>
                      <a:gd name="connsiteY41" fmla="*/ 2886018 h 3013127"/>
                      <a:gd name="connsiteX42" fmla="*/ 1790878 w 2936506"/>
                      <a:gd name="connsiteY42" fmla="*/ 2728363 h 3013127"/>
                      <a:gd name="connsiteX43" fmla="*/ 1738327 w 2936506"/>
                      <a:gd name="connsiteY43" fmla="*/ 2907039 h 3013127"/>
                      <a:gd name="connsiteX44" fmla="*/ 1622713 w 2936506"/>
                      <a:gd name="connsiteY44" fmla="*/ 2970101 h 3013127"/>
                      <a:gd name="connsiteX45" fmla="*/ 1444037 w 2936506"/>
                      <a:gd name="connsiteY45" fmla="*/ 2907039 h 3013127"/>
                      <a:gd name="connsiteX46" fmla="*/ 1412506 w 2936506"/>
                      <a:gd name="connsiteY46" fmla="*/ 2791425 h 3013127"/>
                      <a:gd name="connsiteX47" fmla="*/ 1349444 w 2936506"/>
                      <a:gd name="connsiteY47" fmla="*/ 2980611 h 3013127"/>
                      <a:gd name="connsiteX48" fmla="*/ 1181278 w 2936506"/>
                      <a:gd name="connsiteY48" fmla="*/ 3012142 h 3013127"/>
                      <a:gd name="connsiteX49" fmla="*/ 1097196 w 2936506"/>
                      <a:gd name="connsiteY49" fmla="*/ 2970101 h 3013127"/>
                      <a:gd name="connsiteX50" fmla="*/ 1076175 w 2936506"/>
                      <a:gd name="connsiteY50" fmla="*/ 2812446 h 3013127"/>
                      <a:gd name="connsiteX51" fmla="*/ 939540 w 2936506"/>
                      <a:gd name="connsiteY51" fmla="*/ 2970101 h 3013127"/>
                      <a:gd name="connsiteX52" fmla="*/ 802906 w 2936506"/>
                      <a:gd name="connsiteY52" fmla="*/ 2980611 h 3013127"/>
                      <a:gd name="connsiteX53" fmla="*/ 718823 w 2936506"/>
                      <a:gd name="connsiteY53" fmla="*/ 2854487 h 3013127"/>
                      <a:gd name="connsiteX54" fmla="*/ 708313 w 2936506"/>
                      <a:gd name="connsiteY54" fmla="*/ 2728363 h 3013127"/>
                      <a:gd name="connsiteX55" fmla="*/ 550658 w 2936506"/>
                      <a:gd name="connsiteY55" fmla="*/ 2833466 h 3013127"/>
                      <a:gd name="connsiteX56" fmla="*/ 424534 w 2936506"/>
                      <a:gd name="connsiteY56" fmla="*/ 2854487 h 3013127"/>
                      <a:gd name="connsiteX57" fmla="*/ 371982 w 2936506"/>
                      <a:gd name="connsiteY57" fmla="*/ 2696832 h 3013127"/>
                      <a:gd name="connsiteX58" fmla="*/ 393002 w 2936506"/>
                      <a:gd name="connsiteY58" fmla="*/ 2612749 h 3013127"/>
                      <a:gd name="connsiteX59" fmla="*/ 193306 w 2936506"/>
                      <a:gd name="connsiteY59" fmla="*/ 2633770 h 3013127"/>
                      <a:gd name="connsiteX60" fmla="*/ 140754 w 2936506"/>
                      <a:gd name="connsiteY60" fmla="*/ 2528666 h 3013127"/>
                      <a:gd name="connsiteX61" fmla="*/ 182796 w 2936506"/>
                      <a:gd name="connsiteY61" fmla="*/ 2349991 h 3013127"/>
                      <a:gd name="connsiteX62" fmla="*/ 98713 w 2936506"/>
                      <a:gd name="connsiteY62" fmla="*/ 2339480 h 3013127"/>
                      <a:gd name="connsiteX63" fmla="*/ 4120 w 2936506"/>
                      <a:gd name="connsiteY63" fmla="*/ 2265908 h 3013127"/>
                      <a:gd name="connsiteX64" fmla="*/ 25141 w 2936506"/>
                      <a:gd name="connsiteY64" fmla="*/ 731398 h 301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2936506" h="3013127">
                        <a:moveTo>
                          <a:pt x="25141" y="731398"/>
                        </a:moveTo>
                        <a:cubicBezTo>
                          <a:pt x="40906" y="426598"/>
                          <a:pt x="61927" y="508930"/>
                          <a:pt x="98713" y="437109"/>
                        </a:cubicBezTo>
                        <a:cubicBezTo>
                          <a:pt x="135499" y="365288"/>
                          <a:pt x="191555" y="324998"/>
                          <a:pt x="245858" y="300474"/>
                        </a:cubicBezTo>
                        <a:cubicBezTo>
                          <a:pt x="300162" y="275950"/>
                          <a:pt x="364976" y="281204"/>
                          <a:pt x="424534" y="289963"/>
                        </a:cubicBezTo>
                        <a:cubicBezTo>
                          <a:pt x="484093" y="298722"/>
                          <a:pt x="569926" y="452874"/>
                          <a:pt x="603209" y="426598"/>
                        </a:cubicBezTo>
                        <a:cubicBezTo>
                          <a:pt x="636492" y="400322"/>
                          <a:pt x="585692" y="202377"/>
                          <a:pt x="624230" y="132308"/>
                        </a:cubicBezTo>
                        <a:cubicBezTo>
                          <a:pt x="662768" y="62239"/>
                          <a:pt x="776630" y="21949"/>
                          <a:pt x="834437" y="6184"/>
                        </a:cubicBezTo>
                        <a:cubicBezTo>
                          <a:pt x="892244" y="-9581"/>
                          <a:pt x="918519" y="6184"/>
                          <a:pt x="971071" y="37715"/>
                        </a:cubicBezTo>
                        <a:cubicBezTo>
                          <a:pt x="1023623" y="69246"/>
                          <a:pt x="1093692" y="197122"/>
                          <a:pt x="1149747" y="195370"/>
                        </a:cubicBezTo>
                        <a:cubicBezTo>
                          <a:pt x="1205802" y="193618"/>
                          <a:pt x="1247843" y="56983"/>
                          <a:pt x="1307402" y="27204"/>
                        </a:cubicBezTo>
                        <a:cubicBezTo>
                          <a:pt x="1366961" y="-2575"/>
                          <a:pt x="1445789" y="-6079"/>
                          <a:pt x="1507099" y="16694"/>
                        </a:cubicBezTo>
                        <a:cubicBezTo>
                          <a:pt x="1568410" y="39466"/>
                          <a:pt x="1641982" y="118294"/>
                          <a:pt x="1675265" y="163839"/>
                        </a:cubicBezTo>
                        <a:cubicBezTo>
                          <a:pt x="1708548" y="209384"/>
                          <a:pt x="1666507" y="302225"/>
                          <a:pt x="1706796" y="289963"/>
                        </a:cubicBezTo>
                        <a:cubicBezTo>
                          <a:pt x="1747086" y="277701"/>
                          <a:pt x="1853940" y="113038"/>
                          <a:pt x="1917002" y="90266"/>
                        </a:cubicBezTo>
                        <a:cubicBezTo>
                          <a:pt x="1980064" y="67494"/>
                          <a:pt x="2044878" y="114791"/>
                          <a:pt x="2085168" y="153329"/>
                        </a:cubicBezTo>
                        <a:cubicBezTo>
                          <a:pt x="2125458" y="191867"/>
                          <a:pt x="2153485" y="275949"/>
                          <a:pt x="2158740" y="321494"/>
                        </a:cubicBezTo>
                        <a:cubicBezTo>
                          <a:pt x="2163995" y="367039"/>
                          <a:pt x="2076409" y="417839"/>
                          <a:pt x="2116699" y="426598"/>
                        </a:cubicBezTo>
                        <a:cubicBezTo>
                          <a:pt x="2156989" y="435357"/>
                          <a:pt x="2339168" y="358281"/>
                          <a:pt x="2400478" y="374046"/>
                        </a:cubicBezTo>
                        <a:cubicBezTo>
                          <a:pt x="2461788" y="389811"/>
                          <a:pt x="2484561" y="456377"/>
                          <a:pt x="2484561" y="521191"/>
                        </a:cubicBezTo>
                        <a:cubicBezTo>
                          <a:pt x="2484561" y="586005"/>
                          <a:pt x="2384713" y="722639"/>
                          <a:pt x="2400478" y="762929"/>
                        </a:cubicBezTo>
                        <a:cubicBezTo>
                          <a:pt x="2416243" y="803219"/>
                          <a:pt x="2517844" y="741908"/>
                          <a:pt x="2579154" y="762929"/>
                        </a:cubicBezTo>
                        <a:cubicBezTo>
                          <a:pt x="2640464" y="783950"/>
                          <a:pt x="2749071" y="832998"/>
                          <a:pt x="2768340" y="889053"/>
                        </a:cubicBezTo>
                        <a:cubicBezTo>
                          <a:pt x="2787609" y="945108"/>
                          <a:pt x="2728051" y="1046708"/>
                          <a:pt x="2694768" y="1099260"/>
                        </a:cubicBezTo>
                        <a:cubicBezTo>
                          <a:pt x="2661485" y="1151812"/>
                          <a:pt x="2540616" y="1181591"/>
                          <a:pt x="2568644" y="1204363"/>
                        </a:cubicBezTo>
                        <a:cubicBezTo>
                          <a:pt x="2596672" y="1227135"/>
                          <a:pt x="2801624" y="1199108"/>
                          <a:pt x="2862934" y="1235894"/>
                        </a:cubicBezTo>
                        <a:cubicBezTo>
                          <a:pt x="2924244" y="1272680"/>
                          <a:pt x="2948768" y="1369025"/>
                          <a:pt x="2936506" y="1425080"/>
                        </a:cubicBezTo>
                        <a:cubicBezTo>
                          <a:pt x="2924244" y="1481135"/>
                          <a:pt x="2834906" y="1535439"/>
                          <a:pt x="2789361" y="1572225"/>
                        </a:cubicBezTo>
                        <a:cubicBezTo>
                          <a:pt x="2743816" y="1609011"/>
                          <a:pt x="2661485" y="1607260"/>
                          <a:pt x="2663237" y="1645798"/>
                        </a:cubicBezTo>
                        <a:cubicBezTo>
                          <a:pt x="2664989" y="1684336"/>
                          <a:pt x="2771844" y="1745646"/>
                          <a:pt x="2799871" y="1803453"/>
                        </a:cubicBezTo>
                        <a:cubicBezTo>
                          <a:pt x="2827898" y="1861260"/>
                          <a:pt x="2845416" y="1947094"/>
                          <a:pt x="2831402" y="1992639"/>
                        </a:cubicBezTo>
                        <a:cubicBezTo>
                          <a:pt x="2817388" y="2038184"/>
                          <a:pt x="2763085" y="2066212"/>
                          <a:pt x="2715789" y="2076722"/>
                        </a:cubicBezTo>
                        <a:cubicBezTo>
                          <a:pt x="2668493" y="2087232"/>
                          <a:pt x="2547623" y="2027674"/>
                          <a:pt x="2547623" y="2055701"/>
                        </a:cubicBezTo>
                        <a:cubicBezTo>
                          <a:pt x="2547623" y="2083728"/>
                          <a:pt x="2693017" y="2194087"/>
                          <a:pt x="2715789" y="2244887"/>
                        </a:cubicBezTo>
                        <a:cubicBezTo>
                          <a:pt x="2738561" y="2295687"/>
                          <a:pt x="2714037" y="2334225"/>
                          <a:pt x="2684258" y="2360501"/>
                        </a:cubicBezTo>
                        <a:cubicBezTo>
                          <a:pt x="2654479" y="2386777"/>
                          <a:pt x="2586161" y="2397287"/>
                          <a:pt x="2537113" y="2402542"/>
                        </a:cubicBezTo>
                        <a:cubicBezTo>
                          <a:pt x="2488065" y="2407797"/>
                          <a:pt x="2402230" y="2365756"/>
                          <a:pt x="2389968" y="2392032"/>
                        </a:cubicBezTo>
                        <a:cubicBezTo>
                          <a:pt x="2377706" y="2418308"/>
                          <a:pt x="2468795" y="2504143"/>
                          <a:pt x="2463540" y="2560198"/>
                        </a:cubicBezTo>
                        <a:cubicBezTo>
                          <a:pt x="2458285" y="2616253"/>
                          <a:pt x="2400478" y="2696832"/>
                          <a:pt x="2358437" y="2728363"/>
                        </a:cubicBezTo>
                        <a:cubicBezTo>
                          <a:pt x="2316396" y="2759894"/>
                          <a:pt x="2249830" y="2761646"/>
                          <a:pt x="2211292" y="2749384"/>
                        </a:cubicBezTo>
                        <a:cubicBezTo>
                          <a:pt x="2172754" y="2737122"/>
                          <a:pt x="2144726" y="2639026"/>
                          <a:pt x="2127209" y="2654791"/>
                        </a:cubicBezTo>
                        <a:cubicBezTo>
                          <a:pt x="2109692" y="2670556"/>
                          <a:pt x="2134216" y="2805439"/>
                          <a:pt x="2106189" y="2843977"/>
                        </a:cubicBezTo>
                        <a:cubicBezTo>
                          <a:pt x="2078162" y="2882515"/>
                          <a:pt x="2011596" y="2905287"/>
                          <a:pt x="1959044" y="2886018"/>
                        </a:cubicBezTo>
                        <a:cubicBezTo>
                          <a:pt x="1906492" y="2866749"/>
                          <a:pt x="1827664" y="2724860"/>
                          <a:pt x="1790878" y="2728363"/>
                        </a:cubicBezTo>
                        <a:cubicBezTo>
                          <a:pt x="1754092" y="2731866"/>
                          <a:pt x="1766355" y="2866749"/>
                          <a:pt x="1738327" y="2907039"/>
                        </a:cubicBezTo>
                        <a:cubicBezTo>
                          <a:pt x="1710299" y="2947329"/>
                          <a:pt x="1671761" y="2970101"/>
                          <a:pt x="1622713" y="2970101"/>
                        </a:cubicBezTo>
                        <a:cubicBezTo>
                          <a:pt x="1573665" y="2970101"/>
                          <a:pt x="1479071" y="2936818"/>
                          <a:pt x="1444037" y="2907039"/>
                        </a:cubicBezTo>
                        <a:cubicBezTo>
                          <a:pt x="1409003" y="2877260"/>
                          <a:pt x="1428271" y="2779163"/>
                          <a:pt x="1412506" y="2791425"/>
                        </a:cubicBezTo>
                        <a:cubicBezTo>
                          <a:pt x="1396741" y="2803687"/>
                          <a:pt x="1387982" y="2943825"/>
                          <a:pt x="1349444" y="2980611"/>
                        </a:cubicBezTo>
                        <a:cubicBezTo>
                          <a:pt x="1310906" y="3017397"/>
                          <a:pt x="1223319" y="3013894"/>
                          <a:pt x="1181278" y="3012142"/>
                        </a:cubicBezTo>
                        <a:cubicBezTo>
                          <a:pt x="1139237" y="3010390"/>
                          <a:pt x="1114713" y="3003384"/>
                          <a:pt x="1097196" y="2970101"/>
                        </a:cubicBezTo>
                        <a:cubicBezTo>
                          <a:pt x="1079679" y="2936818"/>
                          <a:pt x="1102451" y="2812446"/>
                          <a:pt x="1076175" y="2812446"/>
                        </a:cubicBezTo>
                        <a:cubicBezTo>
                          <a:pt x="1049899" y="2812446"/>
                          <a:pt x="985085" y="2942074"/>
                          <a:pt x="939540" y="2970101"/>
                        </a:cubicBezTo>
                        <a:cubicBezTo>
                          <a:pt x="893995" y="2998128"/>
                          <a:pt x="839692" y="2999880"/>
                          <a:pt x="802906" y="2980611"/>
                        </a:cubicBezTo>
                        <a:cubicBezTo>
                          <a:pt x="766120" y="2961342"/>
                          <a:pt x="734588" y="2896528"/>
                          <a:pt x="718823" y="2854487"/>
                        </a:cubicBezTo>
                        <a:cubicBezTo>
                          <a:pt x="703058" y="2812446"/>
                          <a:pt x="736341" y="2731867"/>
                          <a:pt x="708313" y="2728363"/>
                        </a:cubicBezTo>
                        <a:cubicBezTo>
                          <a:pt x="680286" y="2724860"/>
                          <a:pt x="597954" y="2812445"/>
                          <a:pt x="550658" y="2833466"/>
                        </a:cubicBezTo>
                        <a:cubicBezTo>
                          <a:pt x="503362" y="2854487"/>
                          <a:pt x="454313" y="2877259"/>
                          <a:pt x="424534" y="2854487"/>
                        </a:cubicBezTo>
                        <a:cubicBezTo>
                          <a:pt x="394755" y="2831715"/>
                          <a:pt x="377237" y="2737122"/>
                          <a:pt x="371982" y="2696832"/>
                        </a:cubicBezTo>
                        <a:cubicBezTo>
                          <a:pt x="366727" y="2656542"/>
                          <a:pt x="422781" y="2623259"/>
                          <a:pt x="393002" y="2612749"/>
                        </a:cubicBezTo>
                        <a:cubicBezTo>
                          <a:pt x="363223" y="2602239"/>
                          <a:pt x="235347" y="2647784"/>
                          <a:pt x="193306" y="2633770"/>
                        </a:cubicBezTo>
                        <a:cubicBezTo>
                          <a:pt x="151265" y="2619756"/>
                          <a:pt x="142506" y="2575962"/>
                          <a:pt x="140754" y="2528666"/>
                        </a:cubicBezTo>
                        <a:cubicBezTo>
                          <a:pt x="139002" y="2481370"/>
                          <a:pt x="189803" y="2381522"/>
                          <a:pt x="182796" y="2349991"/>
                        </a:cubicBezTo>
                        <a:cubicBezTo>
                          <a:pt x="175789" y="2318460"/>
                          <a:pt x="128492" y="2353494"/>
                          <a:pt x="98713" y="2339480"/>
                        </a:cubicBezTo>
                        <a:cubicBezTo>
                          <a:pt x="68934" y="2325466"/>
                          <a:pt x="16382" y="2533922"/>
                          <a:pt x="4120" y="2265908"/>
                        </a:cubicBezTo>
                        <a:cubicBezTo>
                          <a:pt x="-8142" y="1997894"/>
                          <a:pt x="9376" y="1036198"/>
                          <a:pt x="25141" y="73139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8" name="Forme libre 37"/>
                  <p:cNvSpPr/>
                  <p:nvPr/>
                </p:nvSpPr>
                <p:spPr>
                  <a:xfrm>
                    <a:off x="12880780" y="6232629"/>
                    <a:ext cx="312227" cy="350724"/>
                  </a:xfrm>
                  <a:custGeom>
                    <a:avLst/>
                    <a:gdLst>
                      <a:gd name="connsiteX0" fmla="*/ 0 w 310561"/>
                      <a:gd name="connsiteY0" fmla="*/ 259299 h 322361"/>
                      <a:gd name="connsiteX1" fmla="*/ 189186 w 310561"/>
                      <a:gd name="connsiteY1" fmla="*/ 154196 h 322361"/>
                      <a:gd name="connsiteX2" fmla="*/ 199696 w 310561"/>
                      <a:gd name="connsiteY2" fmla="*/ 28072 h 322361"/>
                      <a:gd name="connsiteX3" fmla="*/ 304800 w 310561"/>
                      <a:gd name="connsiteY3" fmla="*/ 7051 h 322361"/>
                      <a:gd name="connsiteX4" fmla="*/ 294290 w 310561"/>
                      <a:gd name="connsiteY4" fmla="*/ 122665 h 322361"/>
                      <a:gd name="connsiteX5" fmla="*/ 273269 w 310561"/>
                      <a:gd name="connsiteY5" fmla="*/ 164706 h 322361"/>
                      <a:gd name="connsiteX6" fmla="*/ 210207 w 310561"/>
                      <a:gd name="connsiteY6" fmla="*/ 269810 h 322361"/>
                      <a:gd name="connsiteX7" fmla="*/ 147145 w 310561"/>
                      <a:gd name="connsiteY7" fmla="*/ 322361 h 322361"/>
                      <a:gd name="connsiteX0" fmla="*/ 0 w 280873"/>
                      <a:gd name="connsiteY0" fmla="*/ 288987 h 322361"/>
                      <a:gd name="connsiteX1" fmla="*/ 159498 w 280873"/>
                      <a:gd name="connsiteY1" fmla="*/ 154196 h 322361"/>
                      <a:gd name="connsiteX2" fmla="*/ 170008 w 280873"/>
                      <a:gd name="connsiteY2" fmla="*/ 28072 h 322361"/>
                      <a:gd name="connsiteX3" fmla="*/ 275112 w 280873"/>
                      <a:gd name="connsiteY3" fmla="*/ 7051 h 322361"/>
                      <a:gd name="connsiteX4" fmla="*/ 264602 w 280873"/>
                      <a:gd name="connsiteY4" fmla="*/ 122665 h 322361"/>
                      <a:gd name="connsiteX5" fmla="*/ 243581 w 280873"/>
                      <a:gd name="connsiteY5" fmla="*/ 164706 h 322361"/>
                      <a:gd name="connsiteX6" fmla="*/ 180519 w 280873"/>
                      <a:gd name="connsiteY6" fmla="*/ 269810 h 322361"/>
                      <a:gd name="connsiteX7" fmla="*/ 117457 w 280873"/>
                      <a:gd name="connsiteY7" fmla="*/ 322361 h 322361"/>
                      <a:gd name="connsiteX0" fmla="*/ 0 w 280873"/>
                      <a:gd name="connsiteY0" fmla="*/ 288987 h 352049"/>
                      <a:gd name="connsiteX1" fmla="*/ 159498 w 280873"/>
                      <a:gd name="connsiteY1" fmla="*/ 154196 h 352049"/>
                      <a:gd name="connsiteX2" fmla="*/ 170008 w 280873"/>
                      <a:gd name="connsiteY2" fmla="*/ 28072 h 352049"/>
                      <a:gd name="connsiteX3" fmla="*/ 275112 w 280873"/>
                      <a:gd name="connsiteY3" fmla="*/ 7051 h 352049"/>
                      <a:gd name="connsiteX4" fmla="*/ 264602 w 280873"/>
                      <a:gd name="connsiteY4" fmla="*/ 122665 h 352049"/>
                      <a:gd name="connsiteX5" fmla="*/ 243581 w 280873"/>
                      <a:gd name="connsiteY5" fmla="*/ 164706 h 352049"/>
                      <a:gd name="connsiteX6" fmla="*/ 180519 w 280873"/>
                      <a:gd name="connsiteY6" fmla="*/ 269810 h 352049"/>
                      <a:gd name="connsiteX7" fmla="*/ 87769 w 280873"/>
                      <a:gd name="connsiteY7" fmla="*/ 352049 h 352049"/>
                      <a:gd name="connsiteX0" fmla="*/ 0 w 280873"/>
                      <a:gd name="connsiteY0" fmla="*/ 288987 h 288987"/>
                      <a:gd name="connsiteX1" fmla="*/ 159498 w 280873"/>
                      <a:gd name="connsiteY1" fmla="*/ 154196 h 288987"/>
                      <a:gd name="connsiteX2" fmla="*/ 170008 w 280873"/>
                      <a:gd name="connsiteY2" fmla="*/ 28072 h 288987"/>
                      <a:gd name="connsiteX3" fmla="*/ 275112 w 280873"/>
                      <a:gd name="connsiteY3" fmla="*/ 7051 h 288987"/>
                      <a:gd name="connsiteX4" fmla="*/ 264602 w 280873"/>
                      <a:gd name="connsiteY4" fmla="*/ 122665 h 288987"/>
                      <a:gd name="connsiteX5" fmla="*/ 243581 w 280873"/>
                      <a:gd name="connsiteY5" fmla="*/ 164706 h 288987"/>
                      <a:gd name="connsiteX6" fmla="*/ 180519 w 280873"/>
                      <a:gd name="connsiteY6" fmla="*/ 269810 h 288987"/>
                      <a:gd name="connsiteX7" fmla="*/ 4642 w 280873"/>
                      <a:gd name="connsiteY7" fmla="*/ 280797 h 288987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180519 w 280873"/>
                      <a:gd name="connsiteY6" fmla="*/ 269810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873"/>
                      <a:gd name="connsiteY0" fmla="*/ 288987 h 347239"/>
                      <a:gd name="connsiteX1" fmla="*/ 159498 w 280873"/>
                      <a:gd name="connsiteY1" fmla="*/ 154196 h 347239"/>
                      <a:gd name="connsiteX2" fmla="*/ 170008 w 280873"/>
                      <a:gd name="connsiteY2" fmla="*/ 28072 h 347239"/>
                      <a:gd name="connsiteX3" fmla="*/ 275112 w 280873"/>
                      <a:gd name="connsiteY3" fmla="*/ 7051 h 347239"/>
                      <a:gd name="connsiteX4" fmla="*/ 264602 w 280873"/>
                      <a:gd name="connsiteY4" fmla="*/ 122665 h 347239"/>
                      <a:gd name="connsiteX5" fmla="*/ 243581 w 280873"/>
                      <a:gd name="connsiteY5" fmla="*/ 164706 h 347239"/>
                      <a:gd name="connsiteX6" fmla="*/ 233958 w 280873"/>
                      <a:gd name="connsiteY6" fmla="*/ 287623 h 347239"/>
                      <a:gd name="connsiteX7" fmla="*/ 96573 w 280873"/>
                      <a:gd name="connsiteY7" fmla="*/ 347204 h 347239"/>
                      <a:gd name="connsiteX8" fmla="*/ 4642 w 280873"/>
                      <a:gd name="connsiteY8" fmla="*/ 280797 h 347239"/>
                      <a:gd name="connsiteX0" fmla="*/ 0 w 280076"/>
                      <a:gd name="connsiteY0" fmla="*/ 288987 h 347239"/>
                      <a:gd name="connsiteX1" fmla="*/ 159498 w 280076"/>
                      <a:gd name="connsiteY1" fmla="*/ 154196 h 347239"/>
                      <a:gd name="connsiteX2" fmla="*/ 170008 w 280076"/>
                      <a:gd name="connsiteY2" fmla="*/ 28072 h 347239"/>
                      <a:gd name="connsiteX3" fmla="*/ 275112 w 280076"/>
                      <a:gd name="connsiteY3" fmla="*/ 7051 h 347239"/>
                      <a:gd name="connsiteX4" fmla="*/ 264602 w 280076"/>
                      <a:gd name="connsiteY4" fmla="*/ 122665 h 347239"/>
                      <a:gd name="connsiteX5" fmla="*/ 279207 w 280076"/>
                      <a:gd name="connsiteY5" fmla="*/ 170644 h 347239"/>
                      <a:gd name="connsiteX6" fmla="*/ 233958 w 280076"/>
                      <a:gd name="connsiteY6" fmla="*/ 287623 h 347239"/>
                      <a:gd name="connsiteX7" fmla="*/ 96573 w 280076"/>
                      <a:gd name="connsiteY7" fmla="*/ 347204 h 347239"/>
                      <a:gd name="connsiteX8" fmla="*/ 4642 w 280076"/>
                      <a:gd name="connsiteY8" fmla="*/ 280797 h 347239"/>
                      <a:gd name="connsiteX0" fmla="*/ 0 w 312120"/>
                      <a:gd name="connsiteY0" fmla="*/ 288550 h 346802"/>
                      <a:gd name="connsiteX1" fmla="*/ 159498 w 312120"/>
                      <a:gd name="connsiteY1" fmla="*/ 153759 h 346802"/>
                      <a:gd name="connsiteX2" fmla="*/ 170008 w 312120"/>
                      <a:gd name="connsiteY2" fmla="*/ 27635 h 346802"/>
                      <a:gd name="connsiteX3" fmla="*/ 275112 w 312120"/>
                      <a:gd name="connsiteY3" fmla="*/ 6614 h 346802"/>
                      <a:gd name="connsiteX4" fmla="*/ 312104 w 312120"/>
                      <a:gd name="connsiteY4" fmla="*/ 116290 h 346802"/>
                      <a:gd name="connsiteX5" fmla="*/ 279207 w 312120"/>
                      <a:gd name="connsiteY5" fmla="*/ 170207 h 346802"/>
                      <a:gd name="connsiteX6" fmla="*/ 233958 w 312120"/>
                      <a:gd name="connsiteY6" fmla="*/ 287186 h 346802"/>
                      <a:gd name="connsiteX7" fmla="*/ 96573 w 312120"/>
                      <a:gd name="connsiteY7" fmla="*/ 346767 h 346802"/>
                      <a:gd name="connsiteX8" fmla="*/ 4642 w 312120"/>
                      <a:gd name="connsiteY8" fmla="*/ 280360 h 346802"/>
                      <a:gd name="connsiteX0" fmla="*/ 0 w 312227"/>
                      <a:gd name="connsiteY0" fmla="*/ 288550 h 346802"/>
                      <a:gd name="connsiteX1" fmla="*/ 159498 w 312227"/>
                      <a:gd name="connsiteY1" fmla="*/ 153759 h 346802"/>
                      <a:gd name="connsiteX2" fmla="*/ 170008 w 312227"/>
                      <a:gd name="connsiteY2" fmla="*/ 27635 h 346802"/>
                      <a:gd name="connsiteX3" fmla="*/ 275112 w 312227"/>
                      <a:gd name="connsiteY3" fmla="*/ 6614 h 346802"/>
                      <a:gd name="connsiteX4" fmla="*/ 312104 w 312227"/>
                      <a:gd name="connsiteY4" fmla="*/ 116290 h 346802"/>
                      <a:gd name="connsiteX5" fmla="*/ 285145 w 312227"/>
                      <a:gd name="connsiteY5" fmla="*/ 188020 h 346802"/>
                      <a:gd name="connsiteX6" fmla="*/ 233958 w 312227"/>
                      <a:gd name="connsiteY6" fmla="*/ 287186 h 346802"/>
                      <a:gd name="connsiteX7" fmla="*/ 96573 w 312227"/>
                      <a:gd name="connsiteY7" fmla="*/ 346767 h 346802"/>
                      <a:gd name="connsiteX8" fmla="*/ 4642 w 312227"/>
                      <a:gd name="connsiteY8" fmla="*/ 280360 h 346802"/>
                      <a:gd name="connsiteX0" fmla="*/ 0 w 312227"/>
                      <a:gd name="connsiteY0" fmla="*/ 288550 h 346802"/>
                      <a:gd name="connsiteX1" fmla="*/ 150011 w 312227"/>
                      <a:gd name="connsiteY1" fmla="*/ 210200 h 346802"/>
                      <a:gd name="connsiteX2" fmla="*/ 159498 w 312227"/>
                      <a:gd name="connsiteY2" fmla="*/ 153759 h 346802"/>
                      <a:gd name="connsiteX3" fmla="*/ 170008 w 312227"/>
                      <a:gd name="connsiteY3" fmla="*/ 27635 h 346802"/>
                      <a:gd name="connsiteX4" fmla="*/ 275112 w 312227"/>
                      <a:gd name="connsiteY4" fmla="*/ 6614 h 346802"/>
                      <a:gd name="connsiteX5" fmla="*/ 312104 w 312227"/>
                      <a:gd name="connsiteY5" fmla="*/ 116290 h 346802"/>
                      <a:gd name="connsiteX6" fmla="*/ 285145 w 312227"/>
                      <a:gd name="connsiteY6" fmla="*/ 188020 h 346802"/>
                      <a:gd name="connsiteX7" fmla="*/ 233958 w 312227"/>
                      <a:gd name="connsiteY7" fmla="*/ 287186 h 346802"/>
                      <a:gd name="connsiteX8" fmla="*/ 96573 w 312227"/>
                      <a:gd name="connsiteY8" fmla="*/ 346767 h 346802"/>
                      <a:gd name="connsiteX9" fmla="*/ 4642 w 312227"/>
                      <a:gd name="connsiteY9" fmla="*/ 280360 h 346802"/>
                      <a:gd name="connsiteX0" fmla="*/ 0 w 312227"/>
                      <a:gd name="connsiteY0" fmla="*/ 288177 h 346429"/>
                      <a:gd name="connsiteX1" fmla="*/ 150011 w 312227"/>
                      <a:gd name="connsiteY1" fmla="*/ 209827 h 346429"/>
                      <a:gd name="connsiteX2" fmla="*/ 201061 w 312227"/>
                      <a:gd name="connsiteY2" fmla="*/ 141510 h 346429"/>
                      <a:gd name="connsiteX3" fmla="*/ 170008 w 312227"/>
                      <a:gd name="connsiteY3" fmla="*/ 27262 h 346429"/>
                      <a:gd name="connsiteX4" fmla="*/ 275112 w 312227"/>
                      <a:gd name="connsiteY4" fmla="*/ 6241 h 346429"/>
                      <a:gd name="connsiteX5" fmla="*/ 312104 w 312227"/>
                      <a:gd name="connsiteY5" fmla="*/ 115917 h 346429"/>
                      <a:gd name="connsiteX6" fmla="*/ 285145 w 312227"/>
                      <a:gd name="connsiteY6" fmla="*/ 187647 h 346429"/>
                      <a:gd name="connsiteX7" fmla="*/ 233958 w 312227"/>
                      <a:gd name="connsiteY7" fmla="*/ 286813 h 346429"/>
                      <a:gd name="connsiteX8" fmla="*/ 96573 w 312227"/>
                      <a:gd name="connsiteY8" fmla="*/ 346394 h 346429"/>
                      <a:gd name="connsiteX9" fmla="*/ 4642 w 312227"/>
                      <a:gd name="connsiteY9" fmla="*/ 279987 h 346429"/>
                      <a:gd name="connsiteX0" fmla="*/ 0 w 312227"/>
                      <a:gd name="connsiteY0" fmla="*/ 292472 h 350724"/>
                      <a:gd name="connsiteX1" fmla="*/ 150011 w 312227"/>
                      <a:gd name="connsiteY1" fmla="*/ 214122 h 350724"/>
                      <a:gd name="connsiteX2" fmla="*/ 201061 w 312227"/>
                      <a:gd name="connsiteY2" fmla="*/ 145805 h 350724"/>
                      <a:gd name="connsiteX3" fmla="*/ 199697 w 312227"/>
                      <a:gd name="connsiteY3" fmla="*/ 19682 h 350724"/>
                      <a:gd name="connsiteX4" fmla="*/ 275112 w 312227"/>
                      <a:gd name="connsiteY4" fmla="*/ 10536 h 350724"/>
                      <a:gd name="connsiteX5" fmla="*/ 312104 w 312227"/>
                      <a:gd name="connsiteY5" fmla="*/ 120212 h 350724"/>
                      <a:gd name="connsiteX6" fmla="*/ 285145 w 312227"/>
                      <a:gd name="connsiteY6" fmla="*/ 191942 h 350724"/>
                      <a:gd name="connsiteX7" fmla="*/ 233958 w 312227"/>
                      <a:gd name="connsiteY7" fmla="*/ 291108 h 350724"/>
                      <a:gd name="connsiteX8" fmla="*/ 96573 w 312227"/>
                      <a:gd name="connsiteY8" fmla="*/ 350689 h 350724"/>
                      <a:gd name="connsiteX9" fmla="*/ 4642 w 312227"/>
                      <a:gd name="connsiteY9" fmla="*/ 284282 h 350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2227" h="350724">
                        <a:moveTo>
                          <a:pt x="0" y="292472"/>
                        </a:moveTo>
                        <a:cubicBezTo>
                          <a:pt x="18075" y="277434"/>
                          <a:pt x="123428" y="236587"/>
                          <a:pt x="150011" y="214122"/>
                        </a:cubicBezTo>
                        <a:cubicBezTo>
                          <a:pt x="176594" y="191657"/>
                          <a:pt x="192780" y="178212"/>
                          <a:pt x="201061" y="145805"/>
                        </a:cubicBezTo>
                        <a:cubicBezTo>
                          <a:pt x="209342" y="113398"/>
                          <a:pt x="187355" y="42227"/>
                          <a:pt x="199697" y="19682"/>
                        </a:cubicBezTo>
                        <a:cubicBezTo>
                          <a:pt x="212039" y="-2863"/>
                          <a:pt x="256377" y="-6219"/>
                          <a:pt x="275112" y="10536"/>
                        </a:cubicBezTo>
                        <a:cubicBezTo>
                          <a:pt x="293847" y="27291"/>
                          <a:pt x="310432" y="89978"/>
                          <a:pt x="312104" y="120212"/>
                        </a:cubicBezTo>
                        <a:cubicBezTo>
                          <a:pt x="313776" y="150446"/>
                          <a:pt x="298169" y="163459"/>
                          <a:pt x="285145" y="191942"/>
                        </a:cubicBezTo>
                        <a:cubicBezTo>
                          <a:pt x="272121" y="220425"/>
                          <a:pt x="265387" y="264650"/>
                          <a:pt x="233958" y="291108"/>
                        </a:cubicBezTo>
                        <a:cubicBezTo>
                          <a:pt x="202529" y="317566"/>
                          <a:pt x="125886" y="348858"/>
                          <a:pt x="96573" y="350689"/>
                        </a:cubicBezTo>
                        <a:cubicBezTo>
                          <a:pt x="67260" y="352520"/>
                          <a:pt x="18974" y="282485"/>
                          <a:pt x="4642" y="284282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39" name="Forme libre 38"/>
                  <p:cNvSpPr/>
                  <p:nvPr/>
                </p:nvSpPr>
                <p:spPr>
                  <a:xfrm>
                    <a:off x="9261985" y="6334492"/>
                    <a:ext cx="1584435" cy="1899617"/>
                  </a:xfrm>
                  <a:custGeom>
                    <a:avLst/>
                    <a:gdLst>
                      <a:gd name="connsiteX0" fmla="*/ 1011836 w 1582767"/>
                      <a:gd name="connsiteY0" fmla="*/ 7402 h 1899617"/>
                      <a:gd name="connsiteX1" fmla="*/ 700551 w 1582767"/>
                      <a:gd name="connsiteY1" fmla="*/ 36585 h 1899617"/>
                      <a:gd name="connsiteX2" fmla="*/ 505998 w 1582767"/>
                      <a:gd name="connsiteY2" fmla="*/ 192228 h 1899617"/>
                      <a:gd name="connsiteX3" fmla="*/ 301717 w 1582767"/>
                      <a:gd name="connsiteY3" fmla="*/ 377053 h 1899617"/>
                      <a:gd name="connsiteX4" fmla="*/ 146074 w 1582767"/>
                      <a:gd name="connsiteY4" fmla="*/ 668883 h 1899617"/>
                      <a:gd name="connsiteX5" fmla="*/ 39070 w 1582767"/>
                      <a:gd name="connsiteY5" fmla="*/ 941257 h 1899617"/>
                      <a:gd name="connsiteX6" fmla="*/ 160 w 1582767"/>
                      <a:gd name="connsiteY6" fmla="*/ 1320636 h 1899617"/>
                      <a:gd name="connsiteX7" fmla="*/ 39070 w 1582767"/>
                      <a:gd name="connsiteY7" fmla="*/ 1670832 h 1899617"/>
                      <a:gd name="connsiteX8" fmla="*/ 262806 w 1582767"/>
                      <a:gd name="connsiteY8" fmla="*/ 1884840 h 1899617"/>
                      <a:gd name="connsiteX9" fmla="*/ 632457 w 1582767"/>
                      <a:gd name="connsiteY9" fmla="*/ 1865385 h 1899617"/>
                      <a:gd name="connsiteX10" fmla="*/ 904832 w 1582767"/>
                      <a:gd name="connsiteY10" fmla="*/ 1738925 h 1899617"/>
                      <a:gd name="connsiteX11" fmla="*/ 1216117 w 1582767"/>
                      <a:gd name="connsiteY11" fmla="*/ 1524917 h 1899617"/>
                      <a:gd name="connsiteX12" fmla="*/ 1430126 w 1582767"/>
                      <a:gd name="connsiteY12" fmla="*/ 1252543 h 1899617"/>
                      <a:gd name="connsiteX13" fmla="*/ 1566313 w 1582767"/>
                      <a:gd name="connsiteY13" fmla="*/ 863436 h 1899617"/>
                      <a:gd name="connsiteX14" fmla="*/ 1556585 w 1582767"/>
                      <a:gd name="connsiteY14" fmla="*/ 522968 h 1899617"/>
                      <a:gd name="connsiteX15" fmla="*/ 1352304 w 1582767"/>
                      <a:gd name="connsiteY15" fmla="*/ 250594 h 1899617"/>
                      <a:gd name="connsiteX16" fmla="*/ 1255028 w 1582767"/>
                      <a:gd name="connsiteY16" fmla="*/ 143589 h 1899617"/>
                      <a:gd name="connsiteX17" fmla="*/ 1011836 w 1582767"/>
                      <a:gd name="connsiteY17" fmla="*/ 7402 h 1899617"/>
                      <a:gd name="connsiteX0" fmla="*/ 1011836 w 1581076"/>
                      <a:gd name="connsiteY0" fmla="*/ 7402 h 1899617"/>
                      <a:gd name="connsiteX1" fmla="*/ 700551 w 1581076"/>
                      <a:gd name="connsiteY1" fmla="*/ 36585 h 1899617"/>
                      <a:gd name="connsiteX2" fmla="*/ 505998 w 1581076"/>
                      <a:gd name="connsiteY2" fmla="*/ 192228 h 1899617"/>
                      <a:gd name="connsiteX3" fmla="*/ 301717 w 1581076"/>
                      <a:gd name="connsiteY3" fmla="*/ 377053 h 1899617"/>
                      <a:gd name="connsiteX4" fmla="*/ 146074 w 1581076"/>
                      <a:gd name="connsiteY4" fmla="*/ 668883 h 1899617"/>
                      <a:gd name="connsiteX5" fmla="*/ 39070 w 1581076"/>
                      <a:gd name="connsiteY5" fmla="*/ 941257 h 1899617"/>
                      <a:gd name="connsiteX6" fmla="*/ 160 w 1581076"/>
                      <a:gd name="connsiteY6" fmla="*/ 1320636 h 1899617"/>
                      <a:gd name="connsiteX7" fmla="*/ 39070 w 1581076"/>
                      <a:gd name="connsiteY7" fmla="*/ 1670832 h 1899617"/>
                      <a:gd name="connsiteX8" fmla="*/ 262806 w 1581076"/>
                      <a:gd name="connsiteY8" fmla="*/ 1884840 h 1899617"/>
                      <a:gd name="connsiteX9" fmla="*/ 632457 w 1581076"/>
                      <a:gd name="connsiteY9" fmla="*/ 1865385 h 1899617"/>
                      <a:gd name="connsiteX10" fmla="*/ 904832 w 1581076"/>
                      <a:gd name="connsiteY10" fmla="*/ 1738925 h 1899617"/>
                      <a:gd name="connsiteX11" fmla="*/ 1216117 w 1581076"/>
                      <a:gd name="connsiteY11" fmla="*/ 1524917 h 1899617"/>
                      <a:gd name="connsiteX12" fmla="*/ 1430126 w 1581076"/>
                      <a:gd name="connsiteY12" fmla="*/ 1252543 h 1899617"/>
                      <a:gd name="connsiteX13" fmla="*/ 1566313 w 1581076"/>
                      <a:gd name="connsiteY13" fmla="*/ 863436 h 1899617"/>
                      <a:gd name="connsiteX14" fmla="*/ 1556585 w 1581076"/>
                      <a:gd name="connsiteY14" fmla="*/ 522968 h 1899617"/>
                      <a:gd name="connsiteX15" fmla="*/ 1381487 w 1581076"/>
                      <a:gd name="connsiteY15" fmla="*/ 250594 h 1899617"/>
                      <a:gd name="connsiteX16" fmla="*/ 1255028 w 1581076"/>
                      <a:gd name="connsiteY16" fmla="*/ 143589 h 1899617"/>
                      <a:gd name="connsiteX17" fmla="*/ 1011836 w 1581076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216117 w 1584435"/>
                      <a:gd name="connsiteY11" fmla="*/ 1524917 h 1899617"/>
                      <a:gd name="connsiteX12" fmla="*/ 1381488 w 1584435"/>
                      <a:gd name="connsiteY12" fmla="*/ 1203905 h 1899617"/>
                      <a:gd name="connsiteX13" fmla="*/ 1566313 w 1584435"/>
                      <a:gd name="connsiteY13" fmla="*/ 863436 h 1899617"/>
                      <a:gd name="connsiteX14" fmla="*/ 1556585 w 1584435"/>
                      <a:gd name="connsiteY14" fmla="*/ 522968 h 1899617"/>
                      <a:gd name="connsiteX15" fmla="*/ 1381487 w 1584435"/>
                      <a:gd name="connsiteY15" fmla="*/ 250594 h 1899617"/>
                      <a:gd name="connsiteX16" fmla="*/ 1255028 w 1584435"/>
                      <a:gd name="connsiteY16" fmla="*/ 143589 h 1899617"/>
                      <a:gd name="connsiteX17" fmla="*/ 1011836 w 1584435"/>
                      <a:gd name="connsiteY17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16117 w 1584435"/>
                      <a:gd name="connsiteY12" fmla="*/ 1524917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  <a:gd name="connsiteX0" fmla="*/ 1011836 w 1584435"/>
                      <a:gd name="connsiteY0" fmla="*/ 7402 h 1899617"/>
                      <a:gd name="connsiteX1" fmla="*/ 700551 w 1584435"/>
                      <a:gd name="connsiteY1" fmla="*/ 36585 h 1899617"/>
                      <a:gd name="connsiteX2" fmla="*/ 505998 w 1584435"/>
                      <a:gd name="connsiteY2" fmla="*/ 192228 h 1899617"/>
                      <a:gd name="connsiteX3" fmla="*/ 301717 w 1584435"/>
                      <a:gd name="connsiteY3" fmla="*/ 377053 h 1899617"/>
                      <a:gd name="connsiteX4" fmla="*/ 146074 w 1584435"/>
                      <a:gd name="connsiteY4" fmla="*/ 668883 h 1899617"/>
                      <a:gd name="connsiteX5" fmla="*/ 39070 w 1584435"/>
                      <a:gd name="connsiteY5" fmla="*/ 941257 h 1899617"/>
                      <a:gd name="connsiteX6" fmla="*/ 160 w 1584435"/>
                      <a:gd name="connsiteY6" fmla="*/ 1320636 h 1899617"/>
                      <a:gd name="connsiteX7" fmla="*/ 39070 w 1584435"/>
                      <a:gd name="connsiteY7" fmla="*/ 1670832 h 1899617"/>
                      <a:gd name="connsiteX8" fmla="*/ 262806 w 1584435"/>
                      <a:gd name="connsiteY8" fmla="*/ 1884840 h 1899617"/>
                      <a:gd name="connsiteX9" fmla="*/ 632457 w 1584435"/>
                      <a:gd name="connsiteY9" fmla="*/ 1865385 h 1899617"/>
                      <a:gd name="connsiteX10" fmla="*/ 904832 w 1584435"/>
                      <a:gd name="connsiteY10" fmla="*/ 1738925 h 1899617"/>
                      <a:gd name="connsiteX11" fmla="*/ 1138296 w 1584435"/>
                      <a:gd name="connsiteY11" fmla="*/ 1495734 h 1899617"/>
                      <a:gd name="connsiteX12" fmla="*/ 1225845 w 1584435"/>
                      <a:gd name="connsiteY12" fmla="*/ 1417913 h 1899617"/>
                      <a:gd name="connsiteX13" fmla="*/ 1381488 w 1584435"/>
                      <a:gd name="connsiteY13" fmla="*/ 1203905 h 1899617"/>
                      <a:gd name="connsiteX14" fmla="*/ 1566313 w 1584435"/>
                      <a:gd name="connsiteY14" fmla="*/ 863436 h 1899617"/>
                      <a:gd name="connsiteX15" fmla="*/ 1556585 w 1584435"/>
                      <a:gd name="connsiteY15" fmla="*/ 522968 h 1899617"/>
                      <a:gd name="connsiteX16" fmla="*/ 1381487 w 1584435"/>
                      <a:gd name="connsiteY16" fmla="*/ 250594 h 1899617"/>
                      <a:gd name="connsiteX17" fmla="*/ 1255028 w 1584435"/>
                      <a:gd name="connsiteY17" fmla="*/ 143589 h 1899617"/>
                      <a:gd name="connsiteX18" fmla="*/ 1011836 w 1584435"/>
                      <a:gd name="connsiteY18" fmla="*/ 7402 h 189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4435" h="1899617">
                        <a:moveTo>
                          <a:pt x="1011836" y="7402"/>
                        </a:moveTo>
                        <a:cubicBezTo>
                          <a:pt x="919423" y="-10432"/>
                          <a:pt x="784857" y="5781"/>
                          <a:pt x="700551" y="36585"/>
                        </a:cubicBezTo>
                        <a:cubicBezTo>
                          <a:pt x="616245" y="67389"/>
                          <a:pt x="572470" y="135483"/>
                          <a:pt x="505998" y="192228"/>
                        </a:cubicBezTo>
                        <a:cubicBezTo>
                          <a:pt x="439526" y="248973"/>
                          <a:pt x="361704" y="297611"/>
                          <a:pt x="301717" y="377053"/>
                        </a:cubicBezTo>
                        <a:cubicBezTo>
                          <a:pt x="241730" y="456495"/>
                          <a:pt x="189848" y="574849"/>
                          <a:pt x="146074" y="668883"/>
                        </a:cubicBezTo>
                        <a:cubicBezTo>
                          <a:pt x="102300" y="762917"/>
                          <a:pt x="63389" y="832632"/>
                          <a:pt x="39070" y="941257"/>
                        </a:cubicBezTo>
                        <a:cubicBezTo>
                          <a:pt x="14751" y="1049882"/>
                          <a:pt x="160" y="1199040"/>
                          <a:pt x="160" y="1320636"/>
                        </a:cubicBezTo>
                        <a:cubicBezTo>
                          <a:pt x="160" y="1442232"/>
                          <a:pt x="-4704" y="1576798"/>
                          <a:pt x="39070" y="1670832"/>
                        </a:cubicBezTo>
                        <a:cubicBezTo>
                          <a:pt x="82844" y="1764866"/>
                          <a:pt x="163908" y="1852415"/>
                          <a:pt x="262806" y="1884840"/>
                        </a:cubicBezTo>
                        <a:cubicBezTo>
                          <a:pt x="361704" y="1917265"/>
                          <a:pt x="525453" y="1889704"/>
                          <a:pt x="632457" y="1865385"/>
                        </a:cubicBezTo>
                        <a:cubicBezTo>
                          <a:pt x="739461" y="1841066"/>
                          <a:pt x="820526" y="1800533"/>
                          <a:pt x="904832" y="1738925"/>
                        </a:cubicBezTo>
                        <a:cubicBezTo>
                          <a:pt x="989138" y="1677317"/>
                          <a:pt x="1086415" y="1531402"/>
                          <a:pt x="1138296" y="1495734"/>
                        </a:cubicBezTo>
                        <a:cubicBezTo>
                          <a:pt x="1190177" y="1460066"/>
                          <a:pt x="1185313" y="1466551"/>
                          <a:pt x="1225845" y="1417913"/>
                        </a:cubicBezTo>
                        <a:cubicBezTo>
                          <a:pt x="1266377" y="1369275"/>
                          <a:pt x="1324743" y="1296318"/>
                          <a:pt x="1381488" y="1203905"/>
                        </a:cubicBezTo>
                        <a:cubicBezTo>
                          <a:pt x="1438233" y="1111492"/>
                          <a:pt x="1537130" y="976926"/>
                          <a:pt x="1566313" y="863436"/>
                        </a:cubicBezTo>
                        <a:cubicBezTo>
                          <a:pt x="1595496" y="749947"/>
                          <a:pt x="1587389" y="625108"/>
                          <a:pt x="1556585" y="522968"/>
                        </a:cubicBezTo>
                        <a:cubicBezTo>
                          <a:pt x="1525781" y="420828"/>
                          <a:pt x="1431746" y="313824"/>
                          <a:pt x="1381487" y="250594"/>
                        </a:cubicBezTo>
                        <a:cubicBezTo>
                          <a:pt x="1331228" y="187364"/>
                          <a:pt x="1316636" y="184121"/>
                          <a:pt x="1255028" y="143589"/>
                        </a:cubicBezTo>
                        <a:cubicBezTo>
                          <a:pt x="1193420" y="103057"/>
                          <a:pt x="1104249" y="25236"/>
                          <a:pt x="1011836" y="740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0" name="Forme libre 39"/>
                  <p:cNvSpPr/>
                  <p:nvPr/>
                </p:nvSpPr>
                <p:spPr>
                  <a:xfrm>
                    <a:off x="10694121" y="6478063"/>
                    <a:ext cx="683066" cy="289699"/>
                  </a:xfrm>
                  <a:custGeom>
                    <a:avLst/>
                    <a:gdLst>
                      <a:gd name="connsiteX0" fmla="*/ 17445 w 683066"/>
                      <a:gd name="connsiteY0" fmla="*/ 165389 h 289699"/>
                      <a:gd name="connsiteX1" fmla="*/ 328730 w 683066"/>
                      <a:gd name="connsiteY1" fmla="*/ 19474 h 289699"/>
                      <a:gd name="connsiteX2" fmla="*/ 640015 w 683066"/>
                      <a:gd name="connsiteY2" fmla="*/ 19474 h 289699"/>
                      <a:gd name="connsiteX3" fmla="*/ 669198 w 683066"/>
                      <a:gd name="connsiteY3" fmla="*/ 184844 h 289699"/>
                      <a:gd name="connsiteX4" fmla="*/ 533011 w 683066"/>
                      <a:gd name="connsiteY4" fmla="*/ 282120 h 289699"/>
                      <a:gd name="connsiteX5" fmla="*/ 280092 w 683066"/>
                      <a:gd name="connsiteY5" fmla="*/ 282120 h 289699"/>
                      <a:gd name="connsiteX6" fmla="*/ 66083 w 683066"/>
                      <a:gd name="connsiteY6" fmla="*/ 272393 h 289699"/>
                      <a:gd name="connsiteX7" fmla="*/ 17445 w 683066"/>
                      <a:gd name="connsiteY7" fmla="*/ 165389 h 28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3066" h="289699">
                        <a:moveTo>
                          <a:pt x="17445" y="165389"/>
                        </a:moveTo>
                        <a:cubicBezTo>
                          <a:pt x="61219" y="123236"/>
                          <a:pt x="224968" y="43793"/>
                          <a:pt x="328730" y="19474"/>
                        </a:cubicBezTo>
                        <a:cubicBezTo>
                          <a:pt x="432492" y="-4845"/>
                          <a:pt x="583270" y="-8088"/>
                          <a:pt x="640015" y="19474"/>
                        </a:cubicBezTo>
                        <a:cubicBezTo>
                          <a:pt x="696760" y="47036"/>
                          <a:pt x="687032" y="141070"/>
                          <a:pt x="669198" y="184844"/>
                        </a:cubicBezTo>
                        <a:cubicBezTo>
                          <a:pt x="651364" y="228618"/>
                          <a:pt x="597862" y="265907"/>
                          <a:pt x="533011" y="282120"/>
                        </a:cubicBezTo>
                        <a:cubicBezTo>
                          <a:pt x="468160" y="298333"/>
                          <a:pt x="357913" y="283741"/>
                          <a:pt x="280092" y="282120"/>
                        </a:cubicBezTo>
                        <a:cubicBezTo>
                          <a:pt x="202271" y="280499"/>
                          <a:pt x="111479" y="293470"/>
                          <a:pt x="66083" y="272393"/>
                        </a:cubicBezTo>
                        <a:cubicBezTo>
                          <a:pt x="20687" y="251317"/>
                          <a:pt x="-26329" y="207542"/>
                          <a:pt x="17445" y="16538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1" name="Forme libre 40"/>
                  <p:cNvSpPr/>
                  <p:nvPr/>
                </p:nvSpPr>
                <p:spPr>
                  <a:xfrm>
                    <a:off x="9193172" y="6165267"/>
                    <a:ext cx="735081" cy="342727"/>
                  </a:xfrm>
                  <a:custGeom>
                    <a:avLst/>
                    <a:gdLst>
                      <a:gd name="connsiteX0" fmla="*/ 730453 w 735081"/>
                      <a:gd name="connsiteY0" fmla="*/ 234993 h 342727"/>
                      <a:gd name="connsiteX1" fmla="*/ 458079 w 735081"/>
                      <a:gd name="connsiteY1" fmla="*/ 11257 h 342727"/>
                      <a:gd name="connsiteX2" fmla="*/ 117611 w 735081"/>
                      <a:gd name="connsiteY2" fmla="*/ 50168 h 342727"/>
                      <a:gd name="connsiteX3" fmla="*/ 879 w 735081"/>
                      <a:gd name="connsiteY3" fmla="*/ 196082 h 342727"/>
                      <a:gd name="connsiteX4" fmla="*/ 166249 w 735081"/>
                      <a:gd name="connsiteY4" fmla="*/ 332270 h 342727"/>
                      <a:gd name="connsiteX5" fmla="*/ 399713 w 735081"/>
                      <a:gd name="connsiteY5" fmla="*/ 332270 h 342727"/>
                      <a:gd name="connsiteX6" fmla="*/ 613722 w 735081"/>
                      <a:gd name="connsiteY6" fmla="*/ 322542 h 342727"/>
                      <a:gd name="connsiteX7" fmla="*/ 730453 w 735081"/>
                      <a:gd name="connsiteY7" fmla="*/ 234993 h 342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5081" h="342727">
                        <a:moveTo>
                          <a:pt x="730453" y="234993"/>
                        </a:moveTo>
                        <a:cubicBezTo>
                          <a:pt x="704513" y="183112"/>
                          <a:pt x="560219" y="42061"/>
                          <a:pt x="458079" y="11257"/>
                        </a:cubicBezTo>
                        <a:cubicBezTo>
                          <a:pt x="355939" y="-19547"/>
                          <a:pt x="193811" y="19364"/>
                          <a:pt x="117611" y="50168"/>
                        </a:cubicBezTo>
                        <a:cubicBezTo>
                          <a:pt x="41411" y="80972"/>
                          <a:pt x="-7227" y="149065"/>
                          <a:pt x="879" y="196082"/>
                        </a:cubicBezTo>
                        <a:cubicBezTo>
                          <a:pt x="8985" y="243099"/>
                          <a:pt x="99777" y="309572"/>
                          <a:pt x="166249" y="332270"/>
                        </a:cubicBezTo>
                        <a:cubicBezTo>
                          <a:pt x="232721" y="354968"/>
                          <a:pt x="325134" y="333891"/>
                          <a:pt x="399713" y="332270"/>
                        </a:cubicBezTo>
                        <a:cubicBezTo>
                          <a:pt x="474292" y="330649"/>
                          <a:pt x="560220" y="335512"/>
                          <a:pt x="613722" y="322542"/>
                        </a:cubicBezTo>
                        <a:cubicBezTo>
                          <a:pt x="667224" y="309572"/>
                          <a:pt x="756393" y="286874"/>
                          <a:pt x="730453" y="23499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2" name="Ellipse 41"/>
                  <p:cNvSpPr/>
                  <p:nvPr/>
                </p:nvSpPr>
                <p:spPr>
                  <a:xfrm>
                    <a:off x="9560712" y="7745642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3" name="Ellipse 42"/>
                  <p:cNvSpPr/>
                  <p:nvPr/>
                </p:nvSpPr>
                <p:spPr>
                  <a:xfrm>
                    <a:off x="9743797" y="7889658"/>
                    <a:ext cx="45719" cy="7200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4" name="Ellipse 43"/>
                  <p:cNvSpPr/>
                  <p:nvPr/>
                </p:nvSpPr>
                <p:spPr>
                  <a:xfrm rot="2941951">
                    <a:off x="9567006" y="6758129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5" name="Ellipse 44"/>
                  <p:cNvSpPr/>
                  <p:nvPr/>
                </p:nvSpPr>
                <p:spPr>
                  <a:xfrm rot="1887608">
                    <a:off x="9769072" y="6892099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6" name="Ellipse 45"/>
                  <p:cNvSpPr/>
                  <p:nvPr/>
                </p:nvSpPr>
                <p:spPr>
                  <a:xfrm rot="20545657" flipH="1">
                    <a:off x="10088114" y="6983786"/>
                    <a:ext cx="447771" cy="329808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" name="Ellipse 46"/>
                  <p:cNvSpPr/>
                  <p:nvPr/>
                </p:nvSpPr>
                <p:spPr>
                  <a:xfrm flipH="1">
                    <a:off x="10218511" y="7097570"/>
                    <a:ext cx="108000" cy="1080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/>
                  <a:lstStyle>
                    <a:lvl1pPr marL="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indent="0">
                      <a:defRPr sz="11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2" name="Forme libre 31"/>
                <p:cNvSpPr/>
                <p:nvPr/>
              </p:nvSpPr>
              <p:spPr>
                <a:xfrm>
                  <a:off x="9360520" y="7785803"/>
                  <a:ext cx="743316" cy="391887"/>
                </a:xfrm>
                <a:custGeom>
                  <a:avLst/>
                  <a:gdLst>
                    <a:gd name="connsiteX0" fmla="*/ 0 w 743316"/>
                    <a:gd name="connsiteY0" fmla="*/ 0 h 384094"/>
                    <a:gd name="connsiteX1" fmla="*/ 74141 w 743316"/>
                    <a:gd name="connsiteY1" fmla="*/ 259492 h 384094"/>
                    <a:gd name="connsiteX2" fmla="*/ 308919 w 743316"/>
                    <a:gd name="connsiteY2" fmla="*/ 345990 h 384094"/>
                    <a:gd name="connsiteX3" fmla="*/ 580768 w 743316"/>
                    <a:gd name="connsiteY3" fmla="*/ 383060 h 384094"/>
                    <a:gd name="connsiteX4" fmla="*/ 729049 w 743316"/>
                    <a:gd name="connsiteY4" fmla="*/ 308919 h 384094"/>
                    <a:gd name="connsiteX5" fmla="*/ 729049 w 743316"/>
                    <a:gd name="connsiteY5" fmla="*/ 333633 h 384094"/>
                    <a:gd name="connsiteX0" fmla="*/ 0 w 743316"/>
                    <a:gd name="connsiteY0" fmla="*/ 0 h 391887"/>
                    <a:gd name="connsiteX1" fmla="*/ 74141 w 743316"/>
                    <a:gd name="connsiteY1" fmla="*/ 259492 h 391887"/>
                    <a:gd name="connsiteX2" fmla="*/ 308919 w 743316"/>
                    <a:gd name="connsiteY2" fmla="*/ 376726 h 391887"/>
                    <a:gd name="connsiteX3" fmla="*/ 580768 w 743316"/>
                    <a:gd name="connsiteY3" fmla="*/ 383060 h 391887"/>
                    <a:gd name="connsiteX4" fmla="*/ 729049 w 743316"/>
                    <a:gd name="connsiteY4" fmla="*/ 308919 h 391887"/>
                    <a:gd name="connsiteX5" fmla="*/ 729049 w 743316"/>
                    <a:gd name="connsiteY5" fmla="*/ 333633 h 3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3316" h="391887">
                      <a:moveTo>
                        <a:pt x="0" y="0"/>
                      </a:moveTo>
                      <a:cubicBezTo>
                        <a:pt x="11327" y="100913"/>
                        <a:pt x="22655" y="196704"/>
                        <a:pt x="74141" y="259492"/>
                      </a:cubicBezTo>
                      <a:cubicBezTo>
                        <a:pt x="125627" y="322280"/>
                        <a:pt x="224481" y="356131"/>
                        <a:pt x="308919" y="376726"/>
                      </a:cubicBezTo>
                      <a:cubicBezTo>
                        <a:pt x="393357" y="397321"/>
                        <a:pt x="510746" y="394361"/>
                        <a:pt x="580768" y="383060"/>
                      </a:cubicBezTo>
                      <a:cubicBezTo>
                        <a:pt x="650790" y="371759"/>
                        <a:pt x="704336" y="317157"/>
                        <a:pt x="729049" y="308919"/>
                      </a:cubicBezTo>
                      <a:cubicBezTo>
                        <a:pt x="753762" y="300681"/>
                        <a:pt x="741405" y="317157"/>
                        <a:pt x="729049" y="333633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/>
                <a:lstStyle>
                  <a:lvl1pPr marL="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8" name="ZoneTexte 600"/>
          <p:cNvSpPr txBox="1"/>
          <p:nvPr/>
        </p:nvSpPr>
        <p:spPr>
          <a:xfrm>
            <a:off x="1259632" y="1994677"/>
            <a:ext cx="1888402" cy="307777"/>
          </a:xfrm>
          <a:prstGeom prst="rect">
            <a:avLst/>
          </a:prstGeom>
          <a:noFill/>
          <a:ln w="9525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G1 (1 mL vaccinated)</a:t>
            </a:r>
          </a:p>
        </p:txBody>
      </p:sp>
      <p:sp>
        <p:nvSpPr>
          <p:cNvPr id="10" name="ZoneTexte 602"/>
          <p:cNvSpPr txBox="1"/>
          <p:nvPr/>
        </p:nvSpPr>
        <p:spPr>
          <a:xfrm>
            <a:off x="3403678" y="1993639"/>
            <a:ext cx="1888402" cy="307777"/>
          </a:xfrm>
          <a:prstGeom prst="rect">
            <a:avLst/>
          </a:prstGeom>
          <a:noFill/>
          <a:ln w="9525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>
                <a:latin typeface="Arial" panose="020B0604020202020204" pitchFamily="34" charset="0"/>
                <a:cs typeface="Arial" panose="020B0604020202020204" pitchFamily="34" charset="0"/>
              </a:rPr>
              <a:t>G3 (2 mL vaccinated)</a:t>
            </a:r>
          </a:p>
        </p:txBody>
      </p:sp>
      <p:grpSp>
        <p:nvGrpSpPr>
          <p:cNvPr id="11" name="Groupe 10"/>
          <p:cNvGrpSpPr>
            <a:grpSpLocks noChangeAspect="1"/>
          </p:cNvGrpSpPr>
          <p:nvPr/>
        </p:nvGrpSpPr>
        <p:grpSpPr>
          <a:xfrm rot="5400000">
            <a:off x="2021636" y="2142771"/>
            <a:ext cx="280969" cy="708326"/>
            <a:chOff x="1201127" y="2064"/>
            <a:chExt cx="1555750" cy="3946722"/>
          </a:xfrm>
        </p:grpSpPr>
        <p:sp>
          <p:nvSpPr>
            <p:cNvPr id="19" name="Forme libre 18"/>
            <p:cNvSpPr/>
            <p:nvPr/>
          </p:nvSpPr>
          <p:spPr>
            <a:xfrm>
              <a:off x="1647707" y="2031825"/>
              <a:ext cx="715481" cy="834650"/>
            </a:xfrm>
            <a:custGeom>
              <a:avLst/>
              <a:gdLst>
                <a:gd name="connsiteX0" fmla="*/ 0 w 663540"/>
                <a:gd name="connsiteY0" fmla="*/ 0 h 417388"/>
                <a:gd name="connsiteX1" fmla="*/ 663540 w 663540"/>
                <a:gd name="connsiteY1" fmla="*/ 5351 h 417388"/>
                <a:gd name="connsiteX2" fmla="*/ 658189 w 663540"/>
                <a:gd name="connsiteY2" fmla="*/ 299663 h 417388"/>
                <a:gd name="connsiteX3" fmla="*/ 395984 w 663540"/>
                <a:gd name="connsiteY3" fmla="*/ 347823 h 417388"/>
                <a:gd name="connsiteX4" fmla="*/ 395984 w 663540"/>
                <a:gd name="connsiteY4" fmla="*/ 412037 h 417388"/>
                <a:gd name="connsiteX5" fmla="*/ 240801 w 663540"/>
                <a:gd name="connsiteY5" fmla="*/ 417388 h 417388"/>
                <a:gd name="connsiteX6" fmla="*/ 235450 w 663540"/>
                <a:gd name="connsiteY6" fmla="*/ 379930 h 417388"/>
                <a:gd name="connsiteX7" fmla="*/ 16054 w 663540"/>
                <a:gd name="connsiteY7" fmla="*/ 315716 h 417388"/>
                <a:gd name="connsiteX8" fmla="*/ 0 w 663540"/>
                <a:gd name="connsiteY8" fmla="*/ 0 h 417388"/>
                <a:gd name="connsiteX0" fmla="*/ 0 w 663540"/>
                <a:gd name="connsiteY0" fmla="*/ 0 h 417388"/>
                <a:gd name="connsiteX1" fmla="*/ 663540 w 663540"/>
                <a:gd name="connsiteY1" fmla="*/ 5351 h 417388"/>
                <a:gd name="connsiteX2" fmla="*/ 658189 w 663540"/>
                <a:gd name="connsiteY2" fmla="*/ 299663 h 417388"/>
                <a:gd name="connsiteX3" fmla="*/ 409969 w 663540"/>
                <a:gd name="connsiteY3" fmla="*/ 362540 h 417388"/>
                <a:gd name="connsiteX4" fmla="*/ 395984 w 663540"/>
                <a:gd name="connsiteY4" fmla="*/ 412037 h 417388"/>
                <a:gd name="connsiteX5" fmla="*/ 240801 w 663540"/>
                <a:gd name="connsiteY5" fmla="*/ 417388 h 417388"/>
                <a:gd name="connsiteX6" fmla="*/ 235450 w 663540"/>
                <a:gd name="connsiteY6" fmla="*/ 379930 h 417388"/>
                <a:gd name="connsiteX7" fmla="*/ 16054 w 663540"/>
                <a:gd name="connsiteY7" fmla="*/ 315716 h 417388"/>
                <a:gd name="connsiteX8" fmla="*/ 0 w 663540"/>
                <a:gd name="connsiteY8" fmla="*/ 0 h 417388"/>
                <a:gd name="connsiteX0" fmla="*/ 0 w 672353"/>
                <a:gd name="connsiteY0" fmla="*/ 0 h 417388"/>
                <a:gd name="connsiteX1" fmla="*/ 663540 w 672353"/>
                <a:gd name="connsiteY1" fmla="*/ 5351 h 417388"/>
                <a:gd name="connsiteX2" fmla="*/ 672175 w 672353"/>
                <a:gd name="connsiteY2" fmla="*/ 332040 h 417388"/>
                <a:gd name="connsiteX3" fmla="*/ 409969 w 672353"/>
                <a:gd name="connsiteY3" fmla="*/ 362540 h 417388"/>
                <a:gd name="connsiteX4" fmla="*/ 395984 w 672353"/>
                <a:gd name="connsiteY4" fmla="*/ 412037 h 417388"/>
                <a:gd name="connsiteX5" fmla="*/ 240801 w 672353"/>
                <a:gd name="connsiteY5" fmla="*/ 417388 h 417388"/>
                <a:gd name="connsiteX6" fmla="*/ 235450 w 672353"/>
                <a:gd name="connsiteY6" fmla="*/ 379930 h 417388"/>
                <a:gd name="connsiteX7" fmla="*/ 16054 w 672353"/>
                <a:gd name="connsiteY7" fmla="*/ 315716 h 417388"/>
                <a:gd name="connsiteX8" fmla="*/ 0 w 672353"/>
                <a:gd name="connsiteY8" fmla="*/ 0 h 417388"/>
                <a:gd name="connsiteX0" fmla="*/ 0 w 688015"/>
                <a:gd name="connsiteY0" fmla="*/ 0 h 417388"/>
                <a:gd name="connsiteX1" fmla="*/ 688015 w 688015"/>
                <a:gd name="connsiteY1" fmla="*/ 5351 h 417388"/>
                <a:gd name="connsiteX2" fmla="*/ 672175 w 688015"/>
                <a:gd name="connsiteY2" fmla="*/ 332040 h 417388"/>
                <a:gd name="connsiteX3" fmla="*/ 409969 w 688015"/>
                <a:gd name="connsiteY3" fmla="*/ 362540 h 417388"/>
                <a:gd name="connsiteX4" fmla="*/ 395984 w 688015"/>
                <a:gd name="connsiteY4" fmla="*/ 412037 h 417388"/>
                <a:gd name="connsiteX5" fmla="*/ 240801 w 688015"/>
                <a:gd name="connsiteY5" fmla="*/ 417388 h 417388"/>
                <a:gd name="connsiteX6" fmla="*/ 235450 w 688015"/>
                <a:gd name="connsiteY6" fmla="*/ 379930 h 417388"/>
                <a:gd name="connsiteX7" fmla="*/ 16054 w 688015"/>
                <a:gd name="connsiteY7" fmla="*/ 315716 h 417388"/>
                <a:gd name="connsiteX8" fmla="*/ 0 w 688015"/>
                <a:gd name="connsiteY8" fmla="*/ 0 h 417388"/>
                <a:gd name="connsiteX0" fmla="*/ 0 w 698503"/>
                <a:gd name="connsiteY0" fmla="*/ 0 h 417388"/>
                <a:gd name="connsiteX1" fmla="*/ 698503 w 698503"/>
                <a:gd name="connsiteY1" fmla="*/ 5351 h 417388"/>
                <a:gd name="connsiteX2" fmla="*/ 682663 w 698503"/>
                <a:gd name="connsiteY2" fmla="*/ 332040 h 417388"/>
                <a:gd name="connsiteX3" fmla="*/ 420457 w 698503"/>
                <a:gd name="connsiteY3" fmla="*/ 362540 h 417388"/>
                <a:gd name="connsiteX4" fmla="*/ 406472 w 698503"/>
                <a:gd name="connsiteY4" fmla="*/ 412037 h 417388"/>
                <a:gd name="connsiteX5" fmla="*/ 251289 w 698503"/>
                <a:gd name="connsiteY5" fmla="*/ 417388 h 417388"/>
                <a:gd name="connsiteX6" fmla="*/ 245938 w 698503"/>
                <a:gd name="connsiteY6" fmla="*/ 379930 h 417388"/>
                <a:gd name="connsiteX7" fmla="*/ 26542 w 698503"/>
                <a:gd name="connsiteY7" fmla="*/ 315716 h 417388"/>
                <a:gd name="connsiteX8" fmla="*/ 0 w 698503"/>
                <a:gd name="connsiteY8" fmla="*/ 0 h 417388"/>
                <a:gd name="connsiteX0" fmla="*/ 0 w 698503"/>
                <a:gd name="connsiteY0" fmla="*/ 0 h 417388"/>
                <a:gd name="connsiteX1" fmla="*/ 698503 w 698503"/>
                <a:gd name="connsiteY1" fmla="*/ 5351 h 417388"/>
                <a:gd name="connsiteX2" fmla="*/ 682663 w 698503"/>
                <a:gd name="connsiteY2" fmla="*/ 332040 h 417388"/>
                <a:gd name="connsiteX3" fmla="*/ 420457 w 698503"/>
                <a:gd name="connsiteY3" fmla="*/ 362540 h 417388"/>
                <a:gd name="connsiteX4" fmla="*/ 406472 w 698503"/>
                <a:gd name="connsiteY4" fmla="*/ 412037 h 417388"/>
                <a:gd name="connsiteX5" fmla="*/ 251289 w 698503"/>
                <a:gd name="connsiteY5" fmla="*/ 417388 h 417388"/>
                <a:gd name="connsiteX6" fmla="*/ 245938 w 698503"/>
                <a:gd name="connsiteY6" fmla="*/ 379930 h 417388"/>
                <a:gd name="connsiteX7" fmla="*/ 12557 w 698503"/>
                <a:gd name="connsiteY7" fmla="*/ 330432 h 417388"/>
                <a:gd name="connsiteX8" fmla="*/ 0 w 698503"/>
                <a:gd name="connsiteY8" fmla="*/ 0 h 417388"/>
                <a:gd name="connsiteX0" fmla="*/ 0 w 701425"/>
                <a:gd name="connsiteY0" fmla="*/ 291792 h 709180"/>
                <a:gd name="connsiteX1" fmla="*/ 701425 w 701425"/>
                <a:gd name="connsiteY1" fmla="*/ 0 h 709180"/>
                <a:gd name="connsiteX2" fmla="*/ 682663 w 701425"/>
                <a:gd name="connsiteY2" fmla="*/ 623832 h 709180"/>
                <a:gd name="connsiteX3" fmla="*/ 420457 w 701425"/>
                <a:gd name="connsiteY3" fmla="*/ 654332 h 709180"/>
                <a:gd name="connsiteX4" fmla="*/ 406472 w 701425"/>
                <a:gd name="connsiteY4" fmla="*/ 703829 h 709180"/>
                <a:gd name="connsiteX5" fmla="*/ 251289 w 701425"/>
                <a:gd name="connsiteY5" fmla="*/ 709180 h 709180"/>
                <a:gd name="connsiteX6" fmla="*/ 245938 w 701425"/>
                <a:gd name="connsiteY6" fmla="*/ 671722 h 709180"/>
                <a:gd name="connsiteX7" fmla="*/ 12557 w 701425"/>
                <a:gd name="connsiteY7" fmla="*/ 622224 h 709180"/>
                <a:gd name="connsiteX8" fmla="*/ 0 w 701425"/>
                <a:gd name="connsiteY8" fmla="*/ 291792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0197 w 718959"/>
                <a:gd name="connsiteY2" fmla="*/ 623832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30091 w 718959"/>
                <a:gd name="connsiteY7" fmla="*/ 622224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30091 w 718959"/>
                <a:gd name="connsiteY7" fmla="*/ 622224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24006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15479 w 718959"/>
                <a:gd name="connsiteY7" fmla="*/ 619768 h 709180"/>
                <a:gd name="connsiteX8" fmla="*/ 0 w 718959"/>
                <a:gd name="connsiteY8" fmla="*/ 2016 h 709180"/>
                <a:gd name="connsiteX0" fmla="*/ 0 w 718959"/>
                <a:gd name="connsiteY0" fmla="*/ 2016 h 709180"/>
                <a:gd name="connsiteX1" fmla="*/ 718959 w 718959"/>
                <a:gd name="connsiteY1" fmla="*/ 0 h 709180"/>
                <a:gd name="connsiteX2" fmla="*/ 706042 w 718959"/>
                <a:gd name="connsiteY2" fmla="*/ 609098 h 709180"/>
                <a:gd name="connsiteX3" fmla="*/ 437991 w 718959"/>
                <a:gd name="connsiteY3" fmla="*/ 654332 h 709180"/>
                <a:gd name="connsiteX4" fmla="*/ 432773 w 718959"/>
                <a:gd name="connsiteY4" fmla="*/ 703829 h 709180"/>
                <a:gd name="connsiteX5" fmla="*/ 268823 w 718959"/>
                <a:gd name="connsiteY5" fmla="*/ 709180 h 709180"/>
                <a:gd name="connsiteX6" fmla="*/ 263472 w 718959"/>
                <a:gd name="connsiteY6" fmla="*/ 671722 h 709180"/>
                <a:gd name="connsiteX7" fmla="*/ 15479 w 718959"/>
                <a:gd name="connsiteY7" fmla="*/ 619768 h 709180"/>
                <a:gd name="connsiteX8" fmla="*/ 0 w 718959"/>
                <a:gd name="connsiteY8" fmla="*/ 2016 h 70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8959" h="709180">
                  <a:moveTo>
                    <a:pt x="0" y="2016"/>
                  </a:moveTo>
                  <a:lnTo>
                    <a:pt x="718959" y="0"/>
                  </a:lnTo>
                  <a:cubicBezTo>
                    <a:pt x="717175" y="98104"/>
                    <a:pt x="707826" y="510994"/>
                    <a:pt x="706042" y="609098"/>
                  </a:cubicBezTo>
                  <a:lnTo>
                    <a:pt x="437991" y="654332"/>
                  </a:lnTo>
                  <a:lnTo>
                    <a:pt x="432773" y="703829"/>
                  </a:lnTo>
                  <a:lnTo>
                    <a:pt x="268823" y="709180"/>
                  </a:lnTo>
                  <a:lnTo>
                    <a:pt x="263472" y="671722"/>
                  </a:lnTo>
                  <a:lnTo>
                    <a:pt x="15479" y="619768"/>
                  </a:lnTo>
                  <a:lnTo>
                    <a:pt x="0" y="2016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ysClr val="windowText" lastClr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en-US" sz="1100"/>
            </a:p>
          </p:txBody>
        </p:sp>
        <p:sp>
          <p:nvSpPr>
            <p:cNvPr id="20" name="Forme libre 19"/>
            <p:cNvSpPr/>
            <p:nvPr/>
          </p:nvSpPr>
          <p:spPr>
            <a:xfrm flipH="1" flipV="1">
              <a:off x="1362017" y="2064"/>
              <a:ext cx="1149100" cy="904874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  <a:gd name="connsiteX0" fmla="*/ 311580 w 870388"/>
                <a:gd name="connsiteY0" fmla="*/ 0 h 1218332"/>
                <a:gd name="connsiteX1" fmla="*/ 311580 w 870388"/>
                <a:gd name="connsiteY1" fmla="*/ 1059041 h 1218332"/>
                <a:gd name="connsiteX2" fmla="*/ 178230 w 870388"/>
                <a:gd name="connsiteY2" fmla="*/ 1090791 h 1218332"/>
                <a:gd name="connsiteX3" fmla="*/ 430 w 870388"/>
                <a:gd name="connsiteY3" fmla="*/ 1141591 h 1218332"/>
                <a:gd name="connsiteX4" fmla="*/ 133780 w 870388"/>
                <a:gd name="connsiteY4" fmla="*/ 1192391 h 1218332"/>
                <a:gd name="connsiteX5" fmla="*/ 305230 w 870388"/>
                <a:gd name="connsiteY5" fmla="*/ 1205091 h 1218332"/>
                <a:gd name="connsiteX6" fmla="*/ 514780 w 870388"/>
                <a:gd name="connsiteY6" fmla="*/ 1217791 h 1218332"/>
                <a:gd name="connsiteX7" fmla="*/ 717980 w 870388"/>
                <a:gd name="connsiteY7" fmla="*/ 1186041 h 1218332"/>
                <a:gd name="connsiteX8" fmla="*/ 870380 w 870388"/>
                <a:gd name="connsiteY8" fmla="*/ 1122541 h 1218332"/>
                <a:gd name="connsiteX9" fmla="*/ 711629 w 870388"/>
                <a:gd name="connsiteY9" fmla="*/ 1078091 h 1218332"/>
                <a:gd name="connsiteX10" fmla="*/ 540180 w 870388"/>
                <a:gd name="connsiteY10" fmla="*/ 1059041 h 1218332"/>
                <a:gd name="connsiteX11" fmla="*/ 552880 w 870388"/>
                <a:gd name="connsiteY11" fmla="*/ 557391 h 1218332"/>
                <a:gd name="connsiteX12" fmla="*/ 311580 w 870388"/>
                <a:gd name="connsiteY12" fmla="*/ 0 h 1218332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388" h="1232390">
                  <a:moveTo>
                    <a:pt x="311580" y="14058"/>
                  </a:moveTo>
                  <a:cubicBezTo>
                    <a:pt x="315813" y="497716"/>
                    <a:pt x="309463" y="916466"/>
                    <a:pt x="311580" y="1073099"/>
                  </a:cubicBezTo>
                  <a:cubicBezTo>
                    <a:pt x="148597" y="1083682"/>
                    <a:pt x="230088" y="1091091"/>
                    <a:pt x="178230" y="1104849"/>
                  </a:cubicBezTo>
                  <a:cubicBezTo>
                    <a:pt x="126372" y="1118607"/>
                    <a:pt x="7838" y="1138716"/>
                    <a:pt x="430" y="1155649"/>
                  </a:cubicBezTo>
                  <a:cubicBezTo>
                    <a:pt x="-6978" y="1172582"/>
                    <a:pt x="82980" y="1195866"/>
                    <a:pt x="133780" y="1206449"/>
                  </a:cubicBezTo>
                  <a:cubicBezTo>
                    <a:pt x="184580" y="1217032"/>
                    <a:pt x="241730" y="1214916"/>
                    <a:pt x="305230" y="1219149"/>
                  </a:cubicBezTo>
                  <a:cubicBezTo>
                    <a:pt x="368730" y="1223382"/>
                    <a:pt x="445988" y="1235024"/>
                    <a:pt x="514780" y="1231849"/>
                  </a:cubicBezTo>
                  <a:cubicBezTo>
                    <a:pt x="583572" y="1228674"/>
                    <a:pt x="658713" y="1215974"/>
                    <a:pt x="717980" y="1200099"/>
                  </a:cubicBezTo>
                  <a:cubicBezTo>
                    <a:pt x="777247" y="1184224"/>
                    <a:pt x="871438" y="1154590"/>
                    <a:pt x="870380" y="1136599"/>
                  </a:cubicBezTo>
                  <a:cubicBezTo>
                    <a:pt x="869322" y="1118608"/>
                    <a:pt x="766662" y="1102732"/>
                    <a:pt x="711629" y="1092149"/>
                  </a:cubicBezTo>
                  <a:cubicBezTo>
                    <a:pt x="656596" y="1081566"/>
                    <a:pt x="713747" y="1096382"/>
                    <a:pt x="540180" y="1073099"/>
                  </a:cubicBezTo>
                  <a:cubicBezTo>
                    <a:pt x="544413" y="947157"/>
                    <a:pt x="527479" y="452065"/>
                    <a:pt x="528876" y="0"/>
                  </a:cubicBezTo>
                  <a:cubicBezTo>
                    <a:pt x="287576" y="13758"/>
                    <a:pt x="542297" y="25700"/>
                    <a:pt x="311580" y="14058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21" name="Groupe 20"/>
            <p:cNvGrpSpPr/>
            <p:nvPr/>
          </p:nvGrpSpPr>
          <p:grpSpPr>
            <a:xfrm>
              <a:off x="1201127" y="896236"/>
              <a:ext cx="1555750" cy="3052550"/>
              <a:chOff x="1201127" y="896236"/>
              <a:chExt cx="1555750" cy="3052550"/>
            </a:xfrm>
          </p:grpSpPr>
          <p:sp>
            <p:nvSpPr>
              <p:cNvPr id="22" name="Forme libre 21"/>
              <p:cNvSpPr/>
              <p:nvPr/>
            </p:nvSpPr>
            <p:spPr>
              <a:xfrm flipH="1" flipV="1">
                <a:off x="1201127" y="896236"/>
                <a:ext cx="1555750" cy="2013826"/>
              </a:xfrm>
              <a:custGeom>
                <a:avLst/>
                <a:gdLst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95262"/>
                  <a:gd name="connsiteX1" fmla="*/ 315327 w 1182532"/>
                  <a:gd name="connsiteY1" fmla="*/ 266337 h 3095262"/>
                  <a:gd name="connsiteX2" fmla="*/ 496302 w 1182532"/>
                  <a:gd name="connsiteY2" fmla="*/ 180612 h 3095262"/>
                  <a:gd name="connsiteX3" fmla="*/ 524877 w 1182532"/>
                  <a:gd name="connsiteY3" fmla="*/ 18687 h 3095262"/>
                  <a:gd name="connsiteX4" fmla="*/ 667752 w 1182532"/>
                  <a:gd name="connsiteY4" fmla="*/ 18687 h 3095262"/>
                  <a:gd name="connsiteX5" fmla="*/ 680452 w 1182532"/>
                  <a:gd name="connsiteY5" fmla="*/ 155212 h 3095262"/>
                  <a:gd name="connsiteX6" fmla="*/ 829677 w 1182532"/>
                  <a:gd name="connsiteY6" fmla="*/ 247287 h 3095262"/>
                  <a:gd name="connsiteX7" fmla="*/ 848727 w 1182532"/>
                  <a:gd name="connsiteY7" fmla="*/ 2933337 h 3095262"/>
                  <a:gd name="connsiteX8" fmla="*/ 1067802 w 1182532"/>
                  <a:gd name="connsiteY8" fmla="*/ 2952387 h 3095262"/>
                  <a:gd name="connsiteX9" fmla="*/ 1182102 w 1182532"/>
                  <a:gd name="connsiteY9" fmla="*/ 3000012 h 3095262"/>
                  <a:gd name="connsiteX10" fmla="*/ 1029702 w 1182532"/>
                  <a:gd name="connsiteY10" fmla="*/ 3066687 h 3095262"/>
                  <a:gd name="connsiteX11" fmla="*/ 601077 w 1182532"/>
                  <a:gd name="connsiteY11" fmla="*/ 3095262 h 3095262"/>
                  <a:gd name="connsiteX12" fmla="*/ 229602 w 1182532"/>
                  <a:gd name="connsiteY12" fmla="*/ 3066687 h 3095262"/>
                  <a:gd name="connsiteX13" fmla="*/ 1002 w 1182532"/>
                  <a:gd name="connsiteY13" fmla="*/ 3000012 h 3095262"/>
                  <a:gd name="connsiteX14" fmla="*/ 153402 w 1182532"/>
                  <a:gd name="connsiteY14" fmla="*/ 2952387 h 3095262"/>
                  <a:gd name="connsiteX15" fmla="*/ 315327 w 1182532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2968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48998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50903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75383 h 3146833"/>
                  <a:gd name="connsiteX1" fmla="*/ 309010 w 1176215"/>
                  <a:gd name="connsiteY1" fmla="*/ 317908 h 3146833"/>
                  <a:gd name="connsiteX2" fmla="*/ 509035 w 1176215"/>
                  <a:gd name="connsiteY2" fmla="*/ 232183 h 3146833"/>
                  <a:gd name="connsiteX3" fmla="*/ 518560 w 1176215"/>
                  <a:gd name="connsiteY3" fmla="*/ 70258 h 3146833"/>
                  <a:gd name="connsiteX4" fmla="*/ 661435 w 1176215"/>
                  <a:gd name="connsiteY4" fmla="*/ 70258 h 3146833"/>
                  <a:gd name="connsiteX5" fmla="*/ 655085 w 1176215"/>
                  <a:gd name="connsiteY5" fmla="*/ 213133 h 3146833"/>
                  <a:gd name="connsiteX6" fmla="*/ 823360 w 1176215"/>
                  <a:gd name="connsiteY6" fmla="*/ 298858 h 3146833"/>
                  <a:gd name="connsiteX7" fmla="*/ 842410 w 1176215"/>
                  <a:gd name="connsiteY7" fmla="*/ 2984908 h 3146833"/>
                  <a:gd name="connsiteX8" fmla="*/ 1061485 w 1176215"/>
                  <a:gd name="connsiteY8" fmla="*/ 3003958 h 3146833"/>
                  <a:gd name="connsiteX9" fmla="*/ 1175785 w 1176215"/>
                  <a:gd name="connsiteY9" fmla="*/ 3051583 h 3146833"/>
                  <a:gd name="connsiteX10" fmla="*/ 1023385 w 1176215"/>
                  <a:gd name="connsiteY10" fmla="*/ 3118258 h 3146833"/>
                  <a:gd name="connsiteX11" fmla="*/ 594760 w 1176215"/>
                  <a:gd name="connsiteY11" fmla="*/ 3146833 h 3146833"/>
                  <a:gd name="connsiteX12" fmla="*/ 223285 w 1176215"/>
                  <a:gd name="connsiteY12" fmla="*/ 3118258 h 3146833"/>
                  <a:gd name="connsiteX13" fmla="*/ 1035 w 1176215"/>
                  <a:gd name="connsiteY13" fmla="*/ 3070633 h 3146833"/>
                  <a:gd name="connsiteX14" fmla="*/ 147085 w 1176215"/>
                  <a:gd name="connsiteY14" fmla="*/ 3003958 h 3146833"/>
                  <a:gd name="connsiteX15" fmla="*/ 309010 w 1176215"/>
                  <a:gd name="connsiteY15" fmla="*/ 2975383 h 314683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6215" h="3076575">
                    <a:moveTo>
                      <a:pt x="309010" y="2905125"/>
                    </a:moveTo>
                    <a:cubicBezTo>
                      <a:pt x="304248" y="2451100"/>
                      <a:pt x="291548" y="704850"/>
                      <a:pt x="309010" y="247650"/>
                    </a:cubicBezTo>
                    <a:cubicBezTo>
                      <a:pt x="593172" y="101600"/>
                      <a:pt x="328060" y="234950"/>
                      <a:pt x="509035" y="161925"/>
                    </a:cubicBezTo>
                    <a:cubicBezTo>
                      <a:pt x="518560" y="12700"/>
                      <a:pt x="509035" y="71437"/>
                      <a:pt x="518560" y="0"/>
                    </a:cubicBezTo>
                    <a:cubicBezTo>
                      <a:pt x="553485" y="11112"/>
                      <a:pt x="622806" y="2646"/>
                      <a:pt x="661435" y="0"/>
                    </a:cubicBezTo>
                    <a:cubicBezTo>
                      <a:pt x="649264" y="35454"/>
                      <a:pt x="659848" y="22225"/>
                      <a:pt x="655085" y="142875"/>
                    </a:cubicBezTo>
                    <a:cubicBezTo>
                      <a:pt x="828122" y="238125"/>
                      <a:pt x="434423" y="20638"/>
                      <a:pt x="823360" y="228600"/>
                    </a:cubicBezTo>
                    <a:cubicBezTo>
                      <a:pt x="837647" y="684212"/>
                      <a:pt x="850348" y="2444750"/>
                      <a:pt x="842410" y="2914650"/>
                    </a:cubicBezTo>
                    <a:cubicBezTo>
                      <a:pt x="1272622" y="2955925"/>
                      <a:pt x="1005922" y="2922587"/>
                      <a:pt x="1061485" y="2933700"/>
                    </a:cubicBezTo>
                    <a:cubicBezTo>
                      <a:pt x="1117048" y="2944813"/>
                      <a:pt x="1182135" y="2962275"/>
                      <a:pt x="1175785" y="2981325"/>
                    </a:cubicBezTo>
                    <a:cubicBezTo>
                      <a:pt x="1169435" y="3000375"/>
                      <a:pt x="1120223" y="3032125"/>
                      <a:pt x="1023385" y="3048000"/>
                    </a:cubicBezTo>
                    <a:cubicBezTo>
                      <a:pt x="926548" y="3063875"/>
                      <a:pt x="728110" y="3076575"/>
                      <a:pt x="594760" y="3076575"/>
                    </a:cubicBezTo>
                    <a:cubicBezTo>
                      <a:pt x="461410" y="3076575"/>
                      <a:pt x="322239" y="3060700"/>
                      <a:pt x="223285" y="3048000"/>
                    </a:cubicBezTo>
                    <a:cubicBezTo>
                      <a:pt x="124331" y="3035300"/>
                      <a:pt x="13735" y="3019425"/>
                      <a:pt x="1035" y="3000375"/>
                    </a:cubicBezTo>
                    <a:cubicBezTo>
                      <a:pt x="-11665" y="2981325"/>
                      <a:pt x="95756" y="2949575"/>
                      <a:pt x="147085" y="2933700"/>
                    </a:cubicBezTo>
                    <a:cubicBezTo>
                      <a:pt x="198414" y="2917825"/>
                      <a:pt x="66122" y="2959100"/>
                      <a:pt x="309010" y="2905125"/>
                    </a:cubicBez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Forme libre 22"/>
              <p:cNvSpPr/>
              <p:nvPr/>
            </p:nvSpPr>
            <p:spPr>
              <a:xfrm flipH="1" flipV="1">
                <a:off x="1853018" y="2867075"/>
                <a:ext cx="251970" cy="1081711"/>
              </a:xfrm>
              <a:custGeom>
                <a:avLst/>
                <a:gdLst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76200 w 190500"/>
                  <a:gd name="connsiteY6" fmla="*/ 95885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82550 w 190500"/>
                  <a:gd name="connsiteY6" fmla="*/ 100330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0795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2065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700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390650">
                    <a:moveTo>
                      <a:pt x="0" y="1390650"/>
                    </a:moveTo>
                    <a:lnTo>
                      <a:pt x="190500" y="1384300"/>
                    </a:lnTo>
                    <a:lnTo>
                      <a:pt x="171450" y="1054100"/>
                    </a:lnTo>
                    <a:lnTo>
                      <a:pt x="139700" y="1035050"/>
                    </a:lnTo>
                    <a:cubicBezTo>
                      <a:pt x="141817" y="726017"/>
                      <a:pt x="124883" y="410633"/>
                      <a:pt x="127000" y="101600"/>
                    </a:cubicBezTo>
                    <a:lnTo>
                      <a:pt x="69850" y="0"/>
                    </a:lnTo>
                    <a:cubicBezTo>
                      <a:pt x="67733" y="347133"/>
                      <a:pt x="65617" y="694267"/>
                      <a:pt x="63500" y="1041400"/>
                    </a:cubicBezTo>
                    <a:lnTo>
                      <a:pt x="31750" y="1073150"/>
                    </a:lnTo>
                    <a:lnTo>
                      <a:pt x="0" y="1390650"/>
                    </a:lnTo>
                    <a:close/>
                  </a:path>
                </a:pathLst>
              </a:custGeom>
              <a:solidFill>
                <a:schemeClr val="accent3">
                  <a:lumMod val="6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12" name="Groupe 11"/>
          <p:cNvGrpSpPr>
            <a:grpSpLocks noChangeAspect="1"/>
          </p:cNvGrpSpPr>
          <p:nvPr/>
        </p:nvGrpSpPr>
        <p:grpSpPr>
          <a:xfrm rot="5400000">
            <a:off x="4170346" y="2107284"/>
            <a:ext cx="280969" cy="785198"/>
            <a:chOff x="8858481" y="-57470"/>
            <a:chExt cx="1555750" cy="4370175"/>
          </a:xfrm>
        </p:grpSpPr>
        <p:sp>
          <p:nvSpPr>
            <p:cNvPr id="14" name="Forme libre 13"/>
            <p:cNvSpPr/>
            <p:nvPr/>
          </p:nvSpPr>
          <p:spPr>
            <a:xfrm>
              <a:off x="9300914" y="1715701"/>
              <a:ext cx="713760" cy="1518252"/>
            </a:xfrm>
            <a:custGeom>
              <a:avLst/>
              <a:gdLst>
                <a:gd name="connsiteX0" fmla="*/ 0 w 663540"/>
                <a:gd name="connsiteY0" fmla="*/ 0 h 417388"/>
                <a:gd name="connsiteX1" fmla="*/ 663540 w 663540"/>
                <a:gd name="connsiteY1" fmla="*/ 5351 h 417388"/>
                <a:gd name="connsiteX2" fmla="*/ 658189 w 663540"/>
                <a:gd name="connsiteY2" fmla="*/ 299663 h 417388"/>
                <a:gd name="connsiteX3" fmla="*/ 395984 w 663540"/>
                <a:gd name="connsiteY3" fmla="*/ 347823 h 417388"/>
                <a:gd name="connsiteX4" fmla="*/ 395984 w 663540"/>
                <a:gd name="connsiteY4" fmla="*/ 412037 h 417388"/>
                <a:gd name="connsiteX5" fmla="*/ 240801 w 663540"/>
                <a:gd name="connsiteY5" fmla="*/ 417388 h 417388"/>
                <a:gd name="connsiteX6" fmla="*/ 235450 w 663540"/>
                <a:gd name="connsiteY6" fmla="*/ 379930 h 417388"/>
                <a:gd name="connsiteX7" fmla="*/ 16054 w 663540"/>
                <a:gd name="connsiteY7" fmla="*/ 315716 h 417388"/>
                <a:gd name="connsiteX8" fmla="*/ 0 w 663540"/>
                <a:gd name="connsiteY8" fmla="*/ 0 h 417388"/>
                <a:gd name="connsiteX0" fmla="*/ 0 w 679593"/>
                <a:gd name="connsiteY0" fmla="*/ 326419 h 743807"/>
                <a:gd name="connsiteX1" fmla="*/ 679593 w 679593"/>
                <a:gd name="connsiteY1" fmla="*/ 0 h 743807"/>
                <a:gd name="connsiteX2" fmla="*/ 658189 w 679593"/>
                <a:gd name="connsiteY2" fmla="*/ 626082 h 743807"/>
                <a:gd name="connsiteX3" fmla="*/ 395984 w 679593"/>
                <a:gd name="connsiteY3" fmla="*/ 674242 h 743807"/>
                <a:gd name="connsiteX4" fmla="*/ 395984 w 679593"/>
                <a:gd name="connsiteY4" fmla="*/ 738456 h 743807"/>
                <a:gd name="connsiteX5" fmla="*/ 240801 w 679593"/>
                <a:gd name="connsiteY5" fmla="*/ 743807 h 743807"/>
                <a:gd name="connsiteX6" fmla="*/ 235450 w 679593"/>
                <a:gd name="connsiteY6" fmla="*/ 706349 h 743807"/>
                <a:gd name="connsiteX7" fmla="*/ 16054 w 679593"/>
                <a:gd name="connsiteY7" fmla="*/ 642135 h 743807"/>
                <a:gd name="connsiteX8" fmla="*/ 0 w 679593"/>
                <a:gd name="connsiteY8" fmla="*/ 326419 h 743807"/>
                <a:gd name="connsiteX0" fmla="*/ 0 w 695647"/>
                <a:gd name="connsiteY0" fmla="*/ 10703 h 743807"/>
                <a:gd name="connsiteX1" fmla="*/ 695647 w 695647"/>
                <a:gd name="connsiteY1" fmla="*/ 0 h 743807"/>
                <a:gd name="connsiteX2" fmla="*/ 674243 w 695647"/>
                <a:gd name="connsiteY2" fmla="*/ 626082 h 743807"/>
                <a:gd name="connsiteX3" fmla="*/ 412038 w 695647"/>
                <a:gd name="connsiteY3" fmla="*/ 674242 h 743807"/>
                <a:gd name="connsiteX4" fmla="*/ 412038 w 695647"/>
                <a:gd name="connsiteY4" fmla="*/ 738456 h 743807"/>
                <a:gd name="connsiteX5" fmla="*/ 256855 w 695647"/>
                <a:gd name="connsiteY5" fmla="*/ 743807 h 743807"/>
                <a:gd name="connsiteX6" fmla="*/ 251504 w 695647"/>
                <a:gd name="connsiteY6" fmla="*/ 706349 h 743807"/>
                <a:gd name="connsiteX7" fmla="*/ 32108 w 695647"/>
                <a:gd name="connsiteY7" fmla="*/ 642135 h 743807"/>
                <a:gd name="connsiteX8" fmla="*/ 0 w 695647"/>
                <a:gd name="connsiteY8" fmla="*/ 10703 h 743807"/>
                <a:gd name="connsiteX0" fmla="*/ 0 w 690296"/>
                <a:gd name="connsiteY0" fmla="*/ 1 h 743807"/>
                <a:gd name="connsiteX1" fmla="*/ 690296 w 690296"/>
                <a:gd name="connsiteY1" fmla="*/ 0 h 743807"/>
                <a:gd name="connsiteX2" fmla="*/ 668892 w 690296"/>
                <a:gd name="connsiteY2" fmla="*/ 626082 h 743807"/>
                <a:gd name="connsiteX3" fmla="*/ 406687 w 690296"/>
                <a:gd name="connsiteY3" fmla="*/ 674242 h 743807"/>
                <a:gd name="connsiteX4" fmla="*/ 406687 w 690296"/>
                <a:gd name="connsiteY4" fmla="*/ 738456 h 743807"/>
                <a:gd name="connsiteX5" fmla="*/ 251504 w 690296"/>
                <a:gd name="connsiteY5" fmla="*/ 743807 h 743807"/>
                <a:gd name="connsiteX6" fmla="*/ 246153 w 690296"/>
                <a:gd name="connsiteY6" fmla="*/ 706349 h 743807"/>
                <a:gd name="connsiteX7" fmla="*/ 26757 w 690296"/>
                <a:gd name="connsiteY7" fmla="*/ 642135 h 743807"/>
                <a:gd name="connsiteX8" fmla="*/ 0 w 690296"/>
                <a:gd name="connsiteY8" fmla="*/ 1 h 743807"/>
                <a:gd name="connsiteX0" fmla="*/ 0 w 700701"/>
                <a:gd name="connsiteY0" fmla="*/ 3268 h 743807"/>
                <a:gd name="connsiteX1" fmla="*/ 700701 w 700701"/>
                <a:gd name="connsiteY1" fmla="*/ 0 h 743807"/>
                <a:gd name="connsiteX2" fmla="*/ 679297 w 700701"/>
                <a:gd name="connsiteY2" fmla="*/ 626082 h 743807"/>
                <a:gd name="connsiteX3" fmla="*/ 417092 w 700701"/>
                <a:gd name="connsiteY3" fmla="*/ 674242 h 743807"/>
                <a:gd name="connsiteX4" fmla="*/ 417092 w 700701"/>
                <a:gd name="connsiteY4" fmla="*/ 738456 h 743807"/>
                <a:gd name="connsiteX5" fmla="*/ 261909 w 700701"/>
                <a:gd name="connsiteY5" fmla="*/ 743807 h 743807"/>
                <a:gd name="connsiteX6" fmla="*/ 256558 w 700701"/>
                <a:gd name="connsiteY6" fmla="*/ 706349 h 743807"/>
                <a:gd name="connsiteX7" fmla="*/ 37162 w 700701"/>
                <a:gd name="connsiteY7" fmla="*/ 642135 h 743807"/>
                <a:gd name="connsiteX8" fmla="*/ 0 w 700701"/>
                <a:gd name="connsiteY8" fmla="*/ 3268 h 743807"/>
                <a:gd name="connsiteX0" fmla="*/ 0 w 700701"/>
                <a:gd name="connsiteY0" fmla="*/ 3268 h 743807"/>
                <a:gd name="connsiteX1" fmla="*/ 700701 w 700701"/>
                <a:gd name="connsiteY1" fmla="*/ 0 h 743807"/>
                <a:gd name="connsiteX2" fmla="*/ 679297 w 700701"/>
                <a:gd name="connsiteY2" fmla="*/ 626082 h 743807"/>
                <a:gd name="connsiteX3" fmla="*/ 417092 w 700701"/>
                <a:gd name="connsiteY3" fmla="*/ 674242 h 743807"/>
                <a:gd name="connsiteX4" fmla="*/ 417092 w 700701"/>
                <a:gd name="connsiteY4" fmla="*/ 738456 h 743807"/>
                <a:gd name="connsiteX5" fmla="*/ 261909 w 700701"/>
                <a:gd name="connsiteY5" fmla="*/ 743807 h 743807"/>
                <a:gd name="connsiteX6" fmla="*/ 256558 w 700701"/>
                <a:gd name="connsiteY6" fmla="*/ 706349 h 743807"/>
                <a:gd name="connsiteX7" fmla="*/ 26756 w 700701"/>
                <a:gd name="connsiteY7" fmla="*/ 655200 h 743807"/>
                <a:gd name="connsiteX8" fmla="*/ 0 w 700701"/>
                <a:gd name="connsiteY8" fmla="*/ 3268 h 743807"/>
                <a:gd name="connsiteX0" fmla="*/ 0 w 700701"/>
                <a:gd name="connsiteY0" fmla="*/ 3268 h 743807"/>
                <a:gd name="connsiteX1" fmla="*/ 700701 w 700701"/>
                <a:gd name="connsiteY1" fmla="*/ 0 h 743807"/>
                <a:gd name="connsiteX2" fmla="*/ 679297 w 700701"/>
                <a:gd name="connsiteY2" fmla="*/ 626082 h 743807"/>
                <a:gd name="connsiteX3" fmla="*/ 417092 w 700701"/>
                <a:gd name="connsiteY3" fmla="*/ 674242 h 743807"/>
                <a:gd name="connsiteX4" fmla="*/ 417092 w 700701"/>
                <a:gd name="connsiteY4" fmla="*/ 738456 h 743807"/>
                <a:gd name="connsiteX5" fmla="*/ 261909 w 700701"/>
                <a:gd name="connsiteY5" fmla="*/ 743807 h 743807"/>
                <a:gd name="connsiteX6" fmla="*/ 242683 w 700701"/>
                <a:gd name="connsiteY6" fmla="*/ 712881 h 743807"/>
                <a:gd name="connsiteX7" fmla="*/ 26756 w 700701"/>
                <a:gd name="connsiteY7" fmla="*/ 655200 h 743807"/>
                <a:gd name="connsiteX8" fmla="*/ 0 w 700701"/>
                <a:gd name="connsiteY8" fmla="*/ 3268 h 743807"/>
                <a:gd name="connsiteX0" fmla="*/ 0 w 700701"/>
                <a:gd name="connsiteY0" fmla="*/ 3268 h 750340"/>
                <a:gd name="connsiteX1" fmla="*/ 700701 w 700701"/>
                <a:gd name="connsiteY1" fmla="*/ 0 h 750340"/>
                <a:gd name="connsiteX2" fmla="*/ 679297 w 700701"/>
                <a:gd name="connsiteY2" fmla="*/ 626082 h 750340"/>
                <a:gd name="connsiteX3" fmla="*/ 417092 w 700701"/>
                <a:gd name="connsiteY3" fmla="*/ 674242 h 750340"/>
                <a:gd name="connsiteX4" fmla="*/ 417092 w 700701"/>
                <a:gd name="connsiteY4" fmla="*/ 738456 h 750340"/>
                <a:gd name="connsiteX5" fmla="*/ 244565 w 700701"/>
                <a:gd name="connsiteY5" fmla="*/ 750340 h 750340"/>
                <a:gd name="connsiteX6" fmla="*/ 242683 w 700701"/>
                <a:gd name="connsiteY6" fmla="*/ 712881 h 750340"/>
                <a:gd name="connsiteX7" fmla="*/ 26756 w 700701"/>
                <a:gd name="connsiteY7" fmla="*/ 655200 h 750340"/>
                <a:gd name="connsiteX8" fmla="*/ 0 w 700701"/>
                <a:gd name="connsiteY8" fmla="*/ 3268 h 750340"/>
                <a:gd name="connsiteX0" fmla="*/ 0 w 700701"/>
                <a:gd name="connsiteY0" fmla="*/ 3268 h 750340"/>
                <a:gd name="connsiteX1" fmla="*/ 700701 w 700701"/>
                <a:gd name="connsiteY1" fmla="*/ 0 h 750340"/>
                <a:gd name="connsiteX2" fmla="*/ 679297 w 700701"/>
                <a:gd name="connsiteY2" fmla="*/ 626082 h 750340"/>
                <a:gd name="connsiteX3" fmla="*/ 424029 w 700701"/>
                <a:gd name="connsiteY3" fmla="*/ 700371 h 750340"/>
                <a:gd name="connsiteX4" fmla="*/ 417092 w 700701"/>
                <a:gd name="connsiteY4" fmla="*/ 738456 h 750340"/>
                <a:gd name="connsiteX5" fmla="*/ 244565 w 700701"/>
                <a:gd name="connsiteY5" fmla="*/ 750340 h 750340"/>
                <a:gd name="connsiteX6" fmla="*/ 242683 w 700701"/>
                <a:gd name="connsiteY6" fmla="*/ 712881 h 750340"/>
                <a:gd name="connsiteX7" fmla="*/ 26756 w 700701"/>
                <a:gd name="connsiteY7" fmla="*/ 655200 h 750340"/>
                <a:gd name="connsiteX8" fmla="*/ 0 w 700701"/>
                <a:gd name="connsiteY8" fmla="*/ 3268 h 750340"/>
                <a:gd name="connsiteX0" fmla="*/ 0 w 700701"/>
                <a:gd name="connsiteY0" fmla="*/ 3268 h 750340"/>
                <a:gd name="connsiteX1" fmla="*/ 700701 w 700701"/>
                <a:gd name="connsiteY1" fmla="*/ 0 h 750340"/>
                <a:gd name="connsiteX2" fmla="*/ 693172 w 700701"/>
                <a:gd name="connsiteY2" fmla="*/ 648945 h 750340"/>
                <a:gd name="connsiteX3" fmla="*/ 424029 w 700701"/>
                <a:gd name="connsiteY3" fmla="*/ 700371 h 750340"/>
                <a:gd name="connsiteX4" fmla="*/ 417092 w 700701"/>
                <a:gd name="connsiteY4" fmla="*/ 738456 h 750340"/>
                <a:gd name="connsiteX5" fmla="*/ 244565 w 700701"/>
                <a:gd name="connsiteY5" fmla="*/ 750340 h 750340"/>
                <a:gd name="connsiteX6" fmla="*/ 242683 w 700701"/>
                <a:gd name="connsiteY6" fmla="*/ 712881 h 750340"/>
                <a:gd name="connsiteX7" fmla="*/ 26756 w 700701"/>
                <a:gd name="connsiteY7" fmla="*/ 655200 h 750340"/>
                <a:gd name="connsiteX8" fmla="*/ 0 w 700701"/>
                <a:gd name="connsiteY8" fmla="*/ 3268 h 750340"/>
                <a:gd name="connsiteX0" fmla="*/ 0 w 700701"/>
                <a:gd name="connsiteY0" fmla="*/ 3268 h 758054"/>
                <a:gd name="connsiteX1" fmla="*/ 700701 w 700701"/>
                <a:gd name="connsiteY1" fmla="*/ 0 h 758054"/>
                <a:gd name="connsiteX2" fmla="*/ 693172 w 700701"/>
                <a:gd name="connsiteY2" fmla="*/ 648945 h 758054"/>
                <a:gd name="connsiteX3" fmla="*/ 424029 w 700701"/>
                <a:gd name="connsiteY3" fmla="*/ 700371 h 758054"/>
                <a:gd name="connsiteX4" fmla="*/ 420561 w 700701"/>
                <a:gd name="connsiteY4" fmla="*/ 758054 h 758054"/>
                <a:gd name="connsiteX5" fmla="*/ 244565 w 700701"/>
                <a:gd name="connsiteY5" fmla="*/ 750340 h 758054"/>
                <a:gd name="connsiteX6" fmla="*/ 242683 w 700701"/>
                <a:gd name="connsiteY6" fmla="*/ 712881 h 758054"/>
                <a:gd name="connsiteX7" fmla="*/ 26756 w 700701"/>
                <a:gd name="connsiteY7" fmla="*/ 655200 h 758054"/>
                <a:gd name="connsiteX8" fmla="*/ 0 w 700701"/>
                <a:gd name="connsiteY8" fmla="*/ 3268 h 758054"/>
                <a:gd name="connsiteX0" fmla="*/ 0 w 700701"/>
                <a:gd name="connsiteY0" fmla="*/ 676948 h 1431734"/>
                <a:gd name="connsiteX1" fmla="*/ 700701 w 700701"/>
                <a:gd name="connsiteY1" fmla="*/ 0 h 1431734"/>
                <a:gd name="connsiteX2" fmla="*/ 693172 w 700701"/>
                <a:gd name="connsiteY2" fmla="*/ 1322625 h 1431734"/>
                <a:gd name="connsiteX3" fmla="*/ 424029 w 700701"/>
                <a:gd name="connsiteY3" fmla="*/ 1374051 h 1431734"/>
                <a:gd name="connsiteX4" fmla="*/ 420561 w 700701"/>
                <a:gd name="connsiteY4" fmla="*/ 1431734 h 1431734"/>
                <a:gd name="connsiteX5" fmla="*/ 244565 w 700701"/>
                <a:gd name="connsiteY5" fmla="*/ 1424020 h 1431734"/>
                <a:gd name="connsiteX6" fmla="*/ 242683 w 700701"/>
                <a:gd name="connsiteY6" fmla="*/ 1386561 h 1431734"/>
                <a:gd name="connsiteX7" fmla="*/ 26756 w 700701"/>
                <a:gd name="connsiteY7" fmla="*/ 1328880 h 1431734"/>
                <a:gd name="connsiteX8" fmla="*/ 0 w 700701"/>
                <a:gd name="connsiteY8" fmla="*/ 676948 h 1431734"/>
                <a:gd name="connsiteX0" fmla="*/ 0 w 711554"/>
                <a:gd name="connsiteY0" fmla="*/ 10178 h 1431734"/>
                <a:gd name="connsiteX1" fmla="*/ 711554 w 711554"/>
                <a:gd name="connsiteY1" fmla="*/ 0 h 1431734"/>
                <a:gd name="connsiteX2" fmla="*/ 704025 w 711554"/>
                <a:gd name="connsiteY2" fmla="*/ 1322625 h 1431734"/>
                <a:gd name="connsiteX3" fmla="*/ 434882 w 711554"/>
                <a:gd name="connsiteY3" fmla="*/ 1374051 h 1431734"/>
                <a:gd name="connsiteX4" fmla="*/ 431414 w 711554"/>
                <a:gd name="connsiteY4" fmla="*/ 1431734 h 1431734"/>
                <a:gd name="connsiteX5" fmla="*/ 255418 w 711554"/>
                <a:gd name="connsiteY5" fmla="*/ 1424020 h 1431734"/>
                <a:gd name="connsiteX6" fmla="*/ 253536 w 711554"/>
                <a:gd name="connsiteY6" fmla="*/ 1386561 h 1431734"/>
                <a:gd name="connsiteX7" fmla="*/ 37609 w 711554"/>
                <a:gd name="connsiteY7" fmla="*/ 1328880 h 1431734"/>
                <a:gd name="connsiteX8" fmla="*/ 0 w 711554"/>
                <a:gd name="connsiteY8" fmla="*/ 10178 h 1431734"/>
                <a:gd name="connsiteX0" fmla="*/ 0 w 711554"/>
                <a:gd name="connsiteY0" fmla="*/ 10178 h 1431734"/>
                <a:gd name="connsiteX1" fmla="*/ 711554 w 711554"/>
                <a:gd name="connsiteY1" fmla="*/ 0 h 1431734"/>
                <a:gd name="connsiteX2" fmla="*/ 704025 w 711554"/>
                <a:gd name="connsiteY2" fmla="*/ 1322625 h 1431734"/>
                <a:gd name="connsiteX3" fmla="*/ 434882 w 711554"/>
                <a:gd name="connsiteY3" fmla="*/ 1374051 h 1431734"/>
                <a:gd name="connsiteX4" fmla="*/ 431414 w 711554"/>
                <a:gd name="connsiteY4" fmla="*/ 1431734 h 1431734"/>
                <a:gd name="connsiteX5" fmla="*/ 255418 w 711554"/>
                <a:gd name="connsiteY5" fmla="*/ 1424020 h 1431734"/>
                <a:gd name="connsiteX6" fmla="*/ 253536 w 711554"/>
                <a:gd name="connsiteY6" fmla="*/ 1386561 h 1431734"/>
                <a:gd name="connsiteX7" fmla="*/ 23139 w 711554"/>
                <a:gd name="connsiteY7" fmla="*/ 1328880 h 1431734"/>
                <a:gd name="connsiteX8" fmla="*/ 0 w 711554"/>
                <a:gd name="connsiteY8" fmla="*/ 10178 h 143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554" h="1431734">
                  <a:moveTo>
                    <a:pt x="0" y="10178"/>
                  </a:moveTo>
                  <a:lnTo>
                    <a:pt x="711554" y="0"/>
                  </a:lnTo>
                  <a:cubicBezTo>
                    <a:pt x="709770" y="98104"/>
                    <a:pt x="705809" y="1224521"/>
                    <a:pt x="704025" y="1322625"/>
                  </a:cubicBezTo>
                  <a:lnTo>
                    <a:pt x="434882" y="1374051"/>
                  </a:lnTo>
                  <a:lnTo>
                    <a:pt x="431414" y="1431734"/>
                  </a:lnTo>
                  <a:lnTo>
                    <a:pt x="255418" y="1424020"/>
                  </a:lnTo>
                  <a:cubicBezTo>
                    <a:pt x="254791" y="1411534"/>
                    <a:pt x="254163" y="1399047"/>
                    <a:pt x="253536" y="1386561"/>
                  </a:cubicBezTo>
                  <a:lnTo>
                    <a:pt x="23139" y="1328880"/>
                  </a:lnTo>
                  <a:lnTo>
                    <a:pt x="0" y="10178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ysClr val="windowText" lastClr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en-US" sz="1100"/>
            </a:p>
          </p:txBody>
        </p:sp>
        <p:sp>
          <p:nvSpPr>
            <p:cNvPr id="15" name="Forme libre 14"/>
            <p:cNvSpPr/>
            <p:nvPr/>
          </p:nvSpPr>
          <p:spPr>
            <a:xfrm flipH="1" flipV="1">
              <a:off x="9017231" y="-57470"/>
              <a:ext cx="1151241" cy="1312800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  <a:gd name="connsiteX0" fmla="*/ 311580 w 870388"/>
                <a:gd name="connsiteY0" fmla="*/ 0 h 1218332"/>
                <a:gd name="connsiteX1" fmla="*/ 311580 w 870388"/>
                <a:gd name="connsiteY1" fmla="*/ 1059041 h 1218332"/>
                <a:gd name="connsiteX2" fmla="*/ 178230 w 870388"/>
                <a:gd name="connsiteY2" fmla="*/ 1090791 h 1218332"/>
                <a:gd name="connsiteX3" fmla="*/ 430 w 870388"/>
                <a:gd name="connsiteY3" fmla="*/ 1141591 h 1218332"/>
                <a:gd name="connsiteX4" fmla="*/ 133780 w 870388"/>
                <a:gd name="connsiteY4" fmla="*/ 1192391 h 1218332"/>
                <a:gd name="connsiteX5" fmla="*/ 305230 w 870388"/>
                <a:gd name="connsiteY5" fmla="*/ 1205091 h 1218332"/>
                <a:gd name="connsiteX6" fmla="*/ 514780 w 870388"/>
                <a:gd name="connsiteY6" fmla="*/ 1217791 h 1218332"/>
                <a:gd name="connsiteX7" fmla="*/ 717980 w 870388"/>
                <a:gd name="connsiteY7" fmla="*/ 1186041 h 1218332"/>
                <a:gd name="connsiteX8" fmla="*/ 870380 w 870388"/>
                <a:gd name="connsiteY8" fmla="*/ 1122541 h 1218332"/>
                <a:gd name="connsiteX9" fmla="*/ 711629 w 870388"/>
                <a:gd name="connsiteY9" fmla="*/ 1078091 h 1218332"/>
                <a:gd name="connsiteX10" fmla="*/ 540180 w 870388"/>
                <a:gd name="connsiteY10" fmla="*/ 1059041 h 1218332"/>
                <a:gd name="connsiteX11" fmla="*/ 552880 w 870388"/>
                <a:gd name="connsiteY11" fmla="*/ 557391 h 1218332"/>
                <a:gd name="connsiteX12" fmla="*/ 311580 w 870388"/>
                <a:gd name="connsiteY12" fmla="*/ 0 h 1218332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299578 w 870388"/>
                <a:gd name="connsiteY0" fmla="*/ 0 h 1687737"/>
                <a:gd name="connsiteX1" fmla="*/ 311580 w 870388"/>
                <a:gd name="connsiteY1" fmla="*/ 1528446 h 1687737"/>
                <a:gd name="connsiteX2" fmla="*/ 178230 w 870388"/>
                <a:gd name="connsiteY2" fmla="*/ 1560196 h 1687737"/>
                <a:gd name="connsiteX3" fmla="*/ 430 w 870388"/>
                <a:gd name="connsiteY3" fmla="*/ 1610996 h 1687737"/>
                <a:gd name="connsiteX4" fmla="*/ 133780 w 870388"/>
                <a:gd name="connsiteY4" fmla="*/ 1661796 h 1687737"/>
                <a:gd name="connsiteX5" fmla="*/ 305230 w 870388"/>
                <a:gd name="connsiteY5" fmla="*/ 1674496 h 1687737"/>
                <a:gd name="connsiteX6" fmla="*/ 514780 w 870388"/>
                <a:gd name="connsiteY6" fmla="*/ 1687196 h 1687737"/>
                <a:gd name="connsiteX7" fmla="*/ 717980 w 870388"/>
                <a:gd name="connsiteY7" fmla="*/ 1655446 h 1687737"/>
                <a:gd name="connsiteX8" fmla="*/ 870380 w 870388"/>
                <a:gd name="connsiteY8" fmla="*/ 1591946 h 1687737"/>
                <a:gd name="connsiteX9" fmla="*/ 711629 w 870388"/>
                <a:gd name="connsiteY9" fmla="*/ 1547496 h 1687737"/>
                <a:gd name="connsiteX10" fmla="*/ 540180 w 870388"/>
                <a:gd name="connsiteY10" fmla="*/ 1528446 h 1687737"/>
                <a:gd name="connsiteX11" fmla="*/ 528876 w 870388"/>
                <a:gd name="connsiteY11" fmla="*/ 455347 h 1687737"/>
                <a:gd name="connsiteX12" fmla="*/ 299578 w 870388"/>
                <a:gd name="connsiteY12" fmla="*/ 0 h 1687737"/>
                <a:gd name="connsiteX0" fmla="*/ 299578 w 870388"/>
                <a:gd name="connsiteY0" fmla="*/ 0 h 1687737"/>
                <a:gd name="connsiteX1" fmla="*/ 311580 w 870388"/>
                <a:gd name="connsiteY1" fmla="*/ 1528446 h 1687737"/>
                <a:gd name="connsiteX2" fmla="*/ 178230 w 870388"/>
                <a:gd name="connsiteY2" fmla="*/ 1560196 h 1687737"/>
                <a:gd name="connsiteX3" fmla="*/ 430 w 870388"/>
                <a:gd name="connsiteY3" fmla="*/ 1610996 h 1687737"/>
                <a:gd name="connsiteX4" fmla="*/ 133780 w 870388"/>
                <a:gd name="connsiteY4" fmla="*/ 1661796 h 1687737"/>
                <a:gd name="connsiteX5" fmla="*/ 305230 w 870388"/>
                <a:gd name="connsiteY5" fmla="*/ 1674496 h 1687737"/>
                <a:gd name="connsiteX6" fmla="*/ 514780 w 870388"/>
                <a:gd name="connsiteY6" fmla="*/ 1687196 h 1687737"/>
                <a:gd name="connsiteX7" fmla="*/ 717980 w 870388"/>
                <a:gd name="connsiteY7" fmla="*/ 1655446 h 1687737"/>
                <a:gd name="connsiteX8" fmla="*/ 870380 w 870388"/>
                <a:gd name="connsiteY8" fmla="*/ 1591946 h 1687737"/>
                <a:gd name="connsiteX9" fmla="*/ 711629 w 870388"/>
                <a:gd name="connsiteY9" fmla="*/ 1547496 h 1687737"/>
                <a:gd name="connsiteX10" fmla="*/ 540180 w 870388"/>
                <a:gd name="connsiteY10" fmla="*/ 1528446 h 1687737"/>
                <a:gd name="connsiteX11" fmla="*/ 516874 w 870388"/>
                <a:gd name="connsiteY11" fmla="*/ 6351 h 1687737"/>
                <a:gd name="connsiteX12" fmla="*/ 299578 w 870388"/>
                <a:gd name="connsiteY12" fmla="*/ 0 h 168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388" h="1687737">
                  <a:moveTo>
                    <a:pt x="299578" y="0"/>
                  </a:moveTo>
                  <a:cubicBezTo>
                    <a:pt x="303811" y="483658"/>
                    <a:pt x="309463" y="1371813"/>
                    <a:pt x="311580" y="1528446"/>
                  </a:cubicBezTo>
                  <a:cubicBezTo>
                    <a:pt x="148597" y="1539029"/>
                    <a:pt x="230088" y="1546438"/>
                    <a:pt x="178230" y="1560196"/>
                  </a:cubicBezTo>
                  <a:cubicBezTo>
                    <a:pt x="126372" y="1573954"/>
                    <a:pt x="7838" y="1594063"/>
                    <a:pt x="430" y="1610996"/>
                  </a:cubicBezTo>
                  <a:cubicBezTo>
                    <a:pt x="-6978" y="1627929"/>
                    <a:pt x="82980" y="1651213"/>
                    <a:pt x="133780" y="1661796"/>
                  </a:cubicBezTo>
                  <a:cubicBezTo>
                    <a:pt x="184580" y="1672379"/>
                    <a:pt x="241730" y="1670263"/>
                    <a:pt x="305230" y="1674496"/>
                  </a:cubicBezTo>
                  <a:cubicBezTo>
                    <a:pt x="368730" y="1678729"/>
                    <a:pt x="445988" y="1690371"/>
                    <a:pt x="514780" y="1687196"/>
                  </a:cubicBezTo>
                  <a:cubicBezTo>
                    <a:pt x="583572" y="1684021"/>
                    <a:pt x="658713" y="1671321"/>
                    <a:pt x="717980" y="1655446"/>
                  </a:cubicBezTo>
                  <a:cubicBezTo>
                    <a:pt x="777247" y="1639571"/>
                    <a:pt x="871438" y="1609937"/>
                    <a:pt x="870380" y="1591946"/>
                  </a:cubicBezTo>
                  <a:cubicBezTo>
                    <a:pt x="869322" y="1573955"/>
                    <a:pt x="766662" y="1558079"/>
                    <a:pt x="711629" y="1547496"/>
                  </a:cubicBezTo>
                  <a:cubicBezTo>
                    <a:pt x="656596" y="1536913"/>
                    <a:pt x="713747" y="1551729"/>
                    <a:pt x="540180" y="1528446"/>
                  </a:cubicBezTo>
                  <a:cubicBezTo>
                    <a:pt x="544413" y="1402504"/>
                    <a:pt x="515477" y="458416"/>
                    <a:pt x="516874" y="6351"/>
                  </a:cubicBezTo>
                  <a:cubicBezTo>
                    <a:pt x="275574" y="20109"/>
                    <a:pt x="530295" y="11642"/>
                    <a:pt x="299578" y="0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6" name="Groupe 15"/>
            <p:cNvGrpSpPr/>
            <p:nvPr/>
          </p:nvGrpSpPr>
          <p:grpSpPr>
            <a:xfrm>
              <a:off x="8858481" y="1260155"/>
              <a:ext cx="1555750" cy="3052550"/>
              <a:chOff x="8858481" y="1260155"/>
              <a:chExt cx="1555750" cy="3052550"/>
            </a:xfrm>
          </p:grpSpPr>
          <p:sp>
            <p:nvSpPr>
              <p:cNvPr id="17" name="Forme libre 16"/>
              <p:cNvSpPr/>
              <p:nvPr/>
            </p:nvSpPr>
            <p:spPr>
              <a:xfrm flipH="1" flipV="1">
                <a:off x="8858481" y="1260155"/>
                <a:ext cx="1555750" cy="2013826"/>
              </a:xfrm>
              <a:custGeom>
                <a:avLst/>
                <a:gdLst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95262"/>
                  <a:gd name="connsiteX1" fmla="*/ 315327 w 1182532"/>
                  <a:gd name="connsiteY1" fmla="*/ 266337 h 3095262"/>
                  <a:gd name="connsiteX2" fmla="*/ 496302 w 1182532"/>
                  <a:gd name="connsiteY2" fmla="*/ 180612 h 3095262"/>
                  <a:gd name="connsiteX3" fmla="*/ 524877 w 1182532"/>
                  <a:gd name="connsiteY3" fmla="*/ 18687 h 3095262"/>
                  <a:gd name="connsiteX4" fmla="*/ 667752 w 1182532"/>
                  <a:gd name="connsiteY4" fmla="*/ 18687 h 3095262"/>
                  <a:gd name="connsiteX5" fmla="*/ 680452 w 1182532"/>
                  <a:gd name="connsiteY5" fmla="*/ 155212 h 3095262"/>
                  <a:gd name="connsiteX6" fmla="*/ 829677 w 1182532"/>
                  <a:gd name="connsiteY6" fmla="*/ 247287 h 3095262"/>
                  <a:gd name="connsiteX7" fmla="*/ 848727 w 1182532"/>
                  <a:gd name="connsiteY7" fmla="*/ 2933337 h 3095262"/>
                  <a:gd name="connsiteX8" fmla="*/ 1067802 w 1182532"/>
                  <a:gd name="connsiteY8" fmla="*/ 2952387 h 3095262"/>
                  <a:gd name="connsiteX9" fmla="*/ 1182102 w 1182532"/>
                  <a:gd name="connsiteY9" fmla="*/ 3000012 h 3095262"/>
                  <a:gd name="connsiteX10" fmla="*/ 1029702 w 1182532"/>
                  <a:gd name="connsiteY10" fmla="*/ 3066687 h 3095262"/>
                  <a:gd name="connsiteX11" fmla="*/ 601077 w 1182532"/>
                  <a:gd name="connsiteY11" fmla="*/ 3095262 h 3095262"/>
                  <a:gd name="connsiteX12" fmla="*/ 229602 w 1182532"/>
                  <a:gd name="connsiteY12" fmla="*/ 3066687 h 3095262"/>
                  <a:gd name="connsiteX13" fmla="*/ 1002 w 1182532"/>
                  <a:gd name="connsiteY13" fmla="*/ 3000012 h 3095262"/>
                  <a:gd name="connsiteX14" fmla="*/ 153402 w 1182532"/>
                  <a:gd name="connsiteY14" fmla="*/ 2952387 h 3095262"/>
                  <a:gd name="connsiteX15" fmla="*/ 315327 w 1182532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2968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48998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50903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75383 h 3146833"/>
                  <a:gd name="connsiteX1" fmla="*/ 309010 w 1176215"/>
                  <a:gd name="connsiteY1" fmla="*/ 317908 h 3146833"/>
                  <a:gd name="connsiteX2" fmla="*/ 509035 w 1176215"/>
                  <a:gd name="connsiteY2" fmla="*/ 232183 h 3146833"/>
                  <a:gd name="connsiteX3" fmla="*/ 518560 w 1176215"/>
                  <a:gd name="connsiteY3" fmla="*/ 70258 h 3146833"/>
                  <a:gd name="connsiteX4" fmla="*/ 661435 w 1176215"/>
                  <a:gd name="connsiteY4" fmla="*/ 70258 h 3146833"/>
                  <a:gd name="connsiteX5" fmla="*/ 655085 w 1176215"/>
                  <a:gd name="connsiteY5" fmla="*/ 213133 h 3146833"/>
                  <a:gd name="connsiteX6" fmla="*/ 823360 w 1176215"/>
                  <a:gd name="connsiteY6" fmla="*/ 298858 h 3146833"/>
                  <a:gd name="connsiteX7" fmla="*/ 842410 w 1176215"/>
                  <a:gd name="connsiteY7" fmla="*/ 2984908 h 3146833"/>
                  <a:gd name="connsiteX8" fmla="*/ 1061485 w 1176215"/>
                  <a:gd name="connsiteY8" fmla="*/ 3003958 h 3146833"/>
                  <a:gd name="connsiteX9" fmla="*/ 1175785 w 1176215"/>
                  <a:gd name="connsiteY9" fmla="*/ 3051583 h 3146833"/>
                  <a:gd name="connsiteX10" fmla="*/ 1023385 w 1176215"/>
                  <a:gd name="connsiteY10" fmla="*/ 3118258 h 3146833"/>
                  <a:gd name="connsiteX11" fmla="*/ 594760 w 1176215"/>
                  <a:gd name="connsiteY11" fmla="*/ 3146833 h 3146833"/>
                  <a:gd name="connsiteX12" fmla="*/ 223285 w 1176215"/>
                  <a:gd name="connsiteY12" fmla="*/ 3118258 h 3146833"/>
                  <a:gd name="connsiteX13" fmla="*/ 1035 w 1176215"/>
                  <a:gd name="connsiteY13" fmla="*/ 3070633 h 3146833"/>
                  <a:gd name="connsiteX14" fmla="*/ 147085 w 1176215"/>
                  <a:gd name="connsiteY14" fmla="*/ 3003958 h 3146833"/>
                  <a:gd name="connsiteX15" fmla="*/ 309010 w 1176215"/>
                  <a:gd name="connsiteY15" fmla="*/ 2975383 h 314683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6215" h="3076575">
                    <a:moveTo>
                      <a:pt x="309010" y="2905125"/>
                    </a:moveTo>
                    <a:cubicBezTo>
                      <a:pt x="304248" y="2451100"/>
                      <a:pt x="291548" y="704850"/>
                      <a:pt x="309010" y="247650"/>
                    </a:cubicBezTo>
                    <a:cubicBezTo>
                      <a:pt x="593172" y="101600"/>
                      <a:pt x="328060" y="234950"/>
                      <a:pt x="509035" y="161925"/>
                    </a:cubicBezTo>
                    <a:cubicBezTo>
                      <a:pt x="518560" y="12700"/>
                      <a:pt x="509035" y="71437"/>
                      <a:pt x="518560" y="0"/>
                    </a:cubicBezTo>
                    <a:cubicBezTo>
                      <a:pt x="553485" y="11112"/>
                      <a:pt x="622806" y="2646"/>
                      <a:pt x="661435" y="0"/>
                    </a:cubicBezTo>
                    <a:cubicBezTo>
                      <a:pt x="649264" y="35454"/>
                      <a:pt x="659848" y="22225"/>
                      <a:pt x="655085" y="142875"/>
                    </a:cubicBezTo>
                    <a:cubicBezTo>
                      <a:pt x="828122" y="238125"/>
                      <a:pt x="434423" y="20638"/>
                      <a:pt x="823360" y="228600"/>
                    </a:cubicBezTo>
                    <a:cubicBezTo>
                      <a:pt x="837647" y="684212"/>
                      <a:pt x="850348" y="2444750"/>
                      <a:pt x="842410" y="2914650"/>
                    </a:cubicBezTo>
                    <a:cubicBezTo>
                      <a:pt x="1272622" y="2955925"/>
                      <a:pt x="1005922" y="2922587"/>
                      <a:pt x="1061485" y="2933700"/>
                    </a:cubicBezTo>
                    <a:cubicBezTo>
                      <a:pt x="1117048" y="2944813"/>
                      <a:pt x="1182135" y="2962275"/>
                      <a:pt x="1175785" y="2981325"/>
                    </a:cubicBezTo>
                    <a:cubicBezTo>
                      <a:pt x="1169435" y="3000375"/>
                      <a:pt x="1120223" y="3032125"/>
                      <a:pt x="1023385" y="3048000"/>
                    </a:cubicBezTo>
                    <a:cubicBezTo>
                      <a:pt x="926548" y="3063875"/>
                      <a:pt x="728110" y="3076575"/>
                      <a:pt x="594760" y="3076575"/>
                    </a:cubicBezTo>
                    <a:cubicBezTo>
                      <a:pt x="461410" y="3076575"/>
                      <a:pt x="322239" y="3060700"/>
                      <a:pt x="223285" y="3048000"/>
                    </a:cubicBezTo>
                    <a:cubicBezTo>
                      <a:pt x="124331" y="3035300"/>
                      <a:pt x="13735" y="3019425"/>
                      <a:pt x="1035" y="3000375"/>
                    </a:cubicBezTo>
                    <a:cubicBezTo>
                      <a:pt x="-11665" y="2981325"/>
                      <a:pt x="95756" y="2949575"/>
                      <a:pt x="147085" y="2933700"/>
                    </a:cubicBezTo>
                    <a:cubicBezTo>
                      <a:pt x="198414" y="2917825"/>
                      <a:pt x="66122" y="2959100"/>
                      <a:pt x="309010" y="2905125"/>
                    </a:cubicBez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Forme libre 17"/>
              <p:cNvSpPr/>
              <p:nvPr/>
            </p:nvSpPr>
            <p:spPr>
              <a:xfrm flipH="1" flipV="1">
                <a:off x="9510372" y="3230994"/>
                <a:ext cx="251970" cy="1081711"/>
              </a:xfrm>
              <a:custGeom>
                <a:avLst/>
                <a:gdLst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76200 w 190500"/>
                  <a:gd name="connsiteY6" fmla="*/ 95885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82550 w 190500"/>
                  <a:gd name="connsiteY6" fmla="*/ 100330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0795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2065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700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390650">
                    <a:moveTo>
                      <a:pt x="0" y="1390650"/>
                    </a:moveTo>
                    <a:lnTo>
                      <a:pt x="190500" y="1384300"/>
                    </a:lnTo>
                    <a:lnTo>
                      <a:pt x="171450" y="1054100"/>
                    </a:lnTo>
                    <a:lnTo>
                      <a:pt x="139700" y="1035050"/>
                    </a:lnTo>
                    <a:cubicBezTo>
                      <a:pt x="141817" y="726017"/>
                      <a:pt x="124883" y="410633"/>
                      <a:pt x="127000" y="101600"/>
                    </a:cubicBezTo>
                    <a:lnTo>
                      <a:pt x="69850" y="0"/>
                    </a:lnTo>
                    <a:cubicBezTo>
                      <a:pt x="67733" y="347133"/>
                      <a:pt x="65617" y="694267"/>
                      <a:pt x="63500" y="1041400"/>
                    </a:cubicBezTo>
                    <a:lnTo>
                      <a:pt x="31750" y="1073150"/>
                    </a:lnTo>
                    <a:lnTo>
                      <a:pt x="0" y="1390650"/>
                    </a:lnTo>
                    <a:close/>
                  </a:path>
                </a:pathLst>
              </a:custGeom>
              <a:solidFill>
                <a:schemeClr val="accent3">
                  <a:lumMod val="6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sp>
        <p:nvSpPr>
          <p:cNvPr id="574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Study</a:t>
            </a:r>
            <a:r>
              <a:rPr lang="fr-FR" sz="2400" dirty="0" smtClean="0"/>
              <a:t> design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525988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Titre 2"/>
          <p:cNvSpPr>
            <a:spLocks noGrp="1"/>
          </p:cNvSpPr>
          <p:nvPr>
            <p:ph type="title"/>
          </p:nvPr>
        </p:nvSpPr>
        <p:spPr>
          <a:xfrm>
            <a:off x="255984" y="66328"/>
            <a:ext cx="7772400" cy="914400"/>
          </a:xfrm>
        </p:spPr>
        <p:txBody>
          <a:bodyPr/>
          <a:lstStyle/>
          <a:p>
            <a:pPr algn="l"/>
            <a:r>
              <a:rPr lang="fr-FR" sz="2400" dirty="0" err="1" smtClean="0"/>
              <a:t>Study</a:t>
            </a:r>
            <a:r>
              <a:rPr lang="fr-FR" sz="2400" dirty="0" smtClean="0"/>
              <a:t> design</a:t>
            </a:r>
            <a:endParaRPr lang="en-US" sz="240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1191518"/>
            <a:ext cx="3320965" cy="34616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5" name="Rectangle 384"/>
          <p:cNvSpPr/>
          <p:nvPr/>
        </p:nvSpPr>
        <p:spPr bwMode="auto">
          <a:xfrm>
            <a:off x="1600379" y="5217117"/>
            <a:ext cx="5598187" cy="188480"/>
          </a:xfrm>
          <a:prstGeom prst="rect">
            <a:avLst/>
          </a:prstGeom>
          <a:solidFill>
            <a:srgbClr val="33CC33"/>
          </a:solidFill>
          <a:ln w="6350">
            <a:solidFill>
              <a:sysClr val="windowText" lastClr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1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10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Immunisation</a:t>
            </a:r>
          </a:p>
        </p:txBody>
      </p:sp>
      <p:grpSp>
        <p:nvGrpSpPr>
          <p:cNvPr id="570" name="Groupe 569"/>
          <p:cNvGrpSpPr>
            <a:grpSpLocks noChangeAspect="1"/>
          </p:cNvGrpSpPr>
          <p:nvPr/>
        </p:nvGrpSpPr>
        <p:grpSpPr bwMode="auto">
          <a:xfrm>
            <a:off x="1533554" y="4833328"/>
            <a:ext cx="150658" cy="369992"/>
            <a:chOff x="1447142" y="0"/>
            <a:chExt cx="1555750" cy="3946722"/>
          </a:xfrm>
        </p:grpSpPr>
        <p:sp>
          <p:nvSpPr>
            <p:cNvPr id="604" name="Forme libre 603"/>
            <p:cNvSpPr>
              <a:spLocks/>
            </p:cNvSpPr>
            <p:nvPr/>
          </p:nvSpPr>
          <p:spPr bwMode="auto">
            <a:xfrm>
              <a:off x="1893722" y="2029761"/>
              <a:ext cx="715481" cy="834650"/>
            </a:xfrm>
            <a:custGeom>
              <a:avLst/>
              <a:gdLst>
                <a:gd name="T0" fmla="*/ 0 w 718959"/>
                <a:gd name="T1" fmla="*/ 3287 h 709180"/>
                <a:gd name="T2" fmla="*/ 708576 w 718959"/>
                <a:gd name="T3" fmla="*/ 0 h 709180"/>
                <a:gd name="T4" fmla="*/ 695844 w 718959"/>
                <a:gd name="T5" fmla="*/ 992958 h 709180"/>
                <a:gd name="T6" fmla="*/ 431665 w 718959"/>
                <a:gd name="T7" fmla="*/ 1066699 h 709180"/>
                <a:gd name="T8" fmla="*/ 426523 w 718959"/>
                <a:gd name="T9" fmla="*/ 1147389 h 709180"/>
                <a:gd name="T10" fmla="*/ 264941 w 718959"/>
                <a:gd name="T11" fmla="*/ 1156112 h 709180"/>
                <a:gd name="T12" fmla="*/ 259667 w 718959"/>
                <a:gd name="T13" fmla="*/ 1095049 h 709180"/>
                <a:gd name="T14" fmla="*/ 15255 w 718959"/>
                <a:gd name="T15" fmla="*/ 1010353 h 709180"/>
                <a:gd name="T16" fmla="*/ 0 w 718959"/>
                <a:gd name="T17" fmla="*/ 3287 h 7091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8959" h="709180">
                  <a:moveTo>
                    <a:pt x="0" y="2016"/>
                  </a:moveTo>
                  <a:lnTo>
                    <a:pt x="718959" y="0"/>
                  </a:lnTo>
                  <a:cubicBezTo>
                    <a:pt x="717175" y="98104"/>
                    <a:pt x="707826" y="510994"/>
                    <a:pt x="706042" y="609098"/>
                  </a:cubicBezTo>
                  <a:lnTo>
                    <a:pt x="437991" y="654332"/>
                  </a:lnTo>
                  <a:lnTo>
                    <a:pt x="432773" y="703829"/>
                  </a:lnTo>
                  <a:lnTo>
                    <a:pt x="268823" y="709180"/>
                  </a:lnTo>
                  <a:lnTo>
                    <a:pt x="263472" y="671722"/>
                  </a:lnTo>
                  <a:lnTo>
                    <a:pt x="15479" y="619768"/>
                  </a:lnTo>
                  <a:lnTo>
                    <a:pt x="0" y="2016"/>
                  </a:lnTo>
                  <a:close/>
                </a:path>
              </a:pathLst>
            </a:custGeom>
            <a:solidFill>
              <a:srgbClr val="FF66FF"/>
            </a:solidFill>
            <a:ln w="6350" cap="flat" cmpd="sng" algn="ctr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" name="Forme libre 604"/>
            <p:cNvSpPr/>
            <p:nvPr/>
          </p:nvSpPr>
          <p:spPr>
            <a:xfrm flipH="1" flipV="1">
              <a:off x="1610905" y="0"/>
              <a:ext cx="1146342" cy="877049"/>
            </a:xfrm>
            <a:custGeom>
              <a:avLst/>
              <a:gdLst>
                <a:gd name="connsiteX0" fmla="*/ 313509 w 872356"/>
                <a:gd name="connsiteY0" fmla="*/ 58861 h 731336"/>
                <a:gd name="connsiteX1" fmla="*/ 319859 w 872356"/>
                <a:gd name="connsiteY1" fmla="*/ 566861 h 731336"/>
                <a:gd name="connsiteX2" fmla="*/ 173809 w 872356"/>
                <a:gd name="connsiteY2" fmla="*/ 579561 h 731336"/>
                <a:gd name="connsiteX3" fmla="*/ 2359 w 872356"/>
                <a:gd name="connsiteY3" fmla="*/ 649411 h 731336"/>
                <a:gd name="connsiteX4" fmla="*/ 307159 w 872356"/>
                <a:gd name="connsiteY4" fmla="*/ 712911 h 731336"/>
                <a:gd name="connsiteX5" fmla="*/ 516709 w 872356"/>
                <a:gd name="connsiteY5" fmla="*/ 725611 h 731336"/>
                <a:gd name="connsiteX6" fmla="*/ 872309 w 872356"/>
                <a:gd name="connsiteY6" fmla="*/ 630361 h 731336"/>
                <a:gd name="connsiteX7" fmla="*/ 542109 w 872356"/>
                <a:gd name="connsiteY7" fmla="*/ 566861 h 731336"/>
                <a:gd name="connsiteX8" fmla="*/ 554809 w 872356"/>
                <a:gd name="connsiteY8" fmla="*/ 65211 h 731336"/>
                <a:gd name="connsiteX9" fmla="*/ 313509 w 872356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58861 h 731336"/>
                <a:gd name="connsiteX1" fmla="*/ 313495 w 872342"/>
                <a:gd name="connsiteY1" fmla="*/ 566861 h 731336"/>
                <a:gd name="connsiteX2" fmla="*/ 173795 w 872342"/>
                <a:gd name="connsiteY2" fmla="*/ 579561 h 731336"/>
                <a:gd name="connsiteX3" fmla="*/ 2345 w 872342"/>
                <a:gd name="connsiteY3" fmla="*/ 649411 h 731336"/>
                <a:gd name="connsiteX4" fmla="*/ 307145 w 872342"/>
                <a:gd name="connsiteY4" fmla="*/ 712911 h 731336"/>
                <a:gd name="connsiteX5" fmla="*/ 516695 w 872342"/>
                <a:gd name="connsiteY5" fmla="*/ 725611 h 731336"/>
                <a:gd name="connsiteX6" fmla="*/ 872295 w 872342"/>
                <a:gd name="connsiteY6" fmla="*/ 630361 h 731336"/>
                <a:gd name="connsiteX7" fmla="*/ 542095 w 872342"/>
                <a:gd name="connsiteY7" fmla="*/ 566861 h 731336"/>
                <a:gd name="connsiteX8" fmla="*/ 554795 w 872342"/>
                <a:gd name="connsiteY8" fmla="*/ 65211 h 731336"/>
                <a:gd name="connsiteX9" fmla="*/ 313495 w 872342"/>
                <a:gd name="connsiteY9" fmla="*/ 58861 h 731336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28939 h 701414"/>
                <a:gd name="connsiteX1" fmla="*/ 313495 w 872342"/>
                <a:gd name="connsiteY1" fmla="*/ 536939 h 701414"/>
                <a:gd name="connsiteX2" fmla="*/ 173795 w 872342"/>
                <a:gd name="connsiteY2" fmla="*/ 549639 h 701414"/>
                <a:gd name="connsiteX3" fmla="*/ 2345 w 872342"/>
                <a:gd name="connsiteY3" fmla="*/ 619489 h 701414"/>
                <a:gd name="connsiteX4" fmla="*/ 307145 w 872342"/>
                <a:gd name="connsiteY4" fmla="*/ 682989 h 701414"/>
                <a:gd name="connsiteX5" fmla="*/ 516695 w 872342"/>
                <a:gd name="connsiteY5" fmla="*/ 695689 h 701414"/>
                <a:gd name="connsiteX6" fmla="*/ 872295 w 872342"/>
                <a:gd name="connsiteY6" fmla="*/ 600439 h 701414"/>
                <a:gd name="connsiteX7" fmla="*/ 542095 w 872342"/>
                <a:gd name="connsiteY7" fmla="*/ 536939 h 701414"/>
                <a:gd name="connsiteX8" fmla="*/ 554795 w 872342"/>
                <a:gd name="connsiteY8" fmla="*/ 35289 h 701414"/>
                <a:gd name="connsiteX9" fmla="*/ 313495 w 872342"/>
                <a:gd name="connsiteY9" fmla="*/ 28939 h 701414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42"/>
                <a:gd name="connsiteY0" fmla="*/ 0 h 672475"/>
                <a:gd name="connsiteX1" fmla="*/ 313495 w 872342"/>
                <a:gd name="connsiteY1" fmla="*/ 508000 h 672475"/>
                <a:gd name="connsiteX2" fmla="*/ 173795 w 872342"/>
                <a:gd name="connsiteY2" fmla="*/ 520700 h 672475"/>
                <a:gd name="connsiteX3" fmla="*/ 2345 w 872342"/>
                <a:gd name="connsiteY3" fmla="*/ 590550 h 672475"/>
                <a:gd name="connsiteX4" fmla="*/ 307145 w 872342"/>
                <a:gd name="connsiteY4" fmla="*/ 654050 h 672475"/>
                <a:gd name="connsiteX5" fmla="*/ 516695 w 872342"/>
                <a:gd name="connsiteY5" fmla="*/ 666750 h 672475"/>
                <a:gd name="connsiteX6" fmla="*/ 872295 w 872342"/>
                <a:gd name="connsiteY6" fmla="*/ 571500 h 672475"/>
                <a:gd name="connsiteX7" fmla="*/ 542095 w 872342"/>
                <a:gd name="connsiteY7" fmla="*/ 508000 h 672475"/>
                <a:gd name="connsiteX8" fmla="*/ 554795 w 872342"/>
                <a:gd name="connsiteY8" fmla="*/ 6350 h 672475"/>
                <a:gd name="connsiteX9" fmla="*/ 313495 w 872342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3495 w 872379"/>
                <a:gd name="connsiteY0" fmla="*/ 0 h 672475"/>
                <a:gd name="connsiteX1" fmla="*/ 313495 w 872379"/>
                <a:gd name="connsiteY1" fmla="*/ 508000 h 672475"/>
                <a:gd name="connsiteX2" fmla="*/ 173795 w 872379"/>
                <a:gd name="connsiteY2" fmla="*/ 520700 h 672475"/>
                <a:gd name="connsiteX3" fmla="*/ 2345 w 872379"/>
                <a:gd name="connsiteY3" fmla="*/ 590550 h 672475"/>
                <a:gd name="connsiteX4" fmla="*/ 307145 w 872379"/>
                <a:gd name="connsiteY4" fmla="*/ 654050 h 672475"/>
                <a:gd name="connsiteX5" fmla="*/ 516695 w 872379"/>
                <a:gd name="connsiteY5" fmla="*/ 666750 h 672475"/>
                <a:gd name="connsiteX6" fmla="*/ 872295 w 872379"/>
                <a:gd name="connsiteY6" fmla="*/ 571500 h 672475"/>
                <a:gd name="connsiteX7" fmla="*/ 542095 w 872379"/>
                <a:gd name="connsiteY7" fmla="*/ 508000 h 672475"/>
                <a:gd name="connsiteX8" fmla="*/ 554795 w 872379"/>
                <a:gd name="connsiteY8" fmla="*/ 6350 h 672475"/>
                <a:gd name="connsiteX9" fmla="*/ 313495 w 872379"/>
                <a:gd name="connsiteY9" fmla="*/ 0 h 672475"/>
                <a:gd name="connsiteX0" fmla="*/ 311473 w 870357"/>
                <a:gd name="connsiteY0" fmla="*/ 0 h 671189"/>
                <a:gd name="connsiteX1" fmla="*/ 311473 w 870357"/>
                <a:gd name="connsiteY1" fmla="*/ 508000 h 671189"/>
                <a:gd name="connsiteX2" fmla="*/ 171773 w 870357"/>
                <a:gd name="connsiteY2" fmla="*/ 520700 h 671189"/>
                <a:gd name="connsiteX3" fmla="*/ 323 w 870357"/>
                <a:gd name="connsiteY3" fmla="*/ 590550 h 671189"/>
                <a:gd name="connsiteX4" fmla="*/ 133673 w 870357"/>
                <a:gd name="connsiteY4" fmla="*/ 641350 h 671189"/>
                <a:gd name="connsiteX5" fmla="*/ 305123 w 870357"/>
                <a:gd name="connsiteY5" fmla="*/ 654050 h 671189"/>
                <a:gd name="connsiteX6" fmla="*/ 514673 w 870357"/>
                <a:gd name="connsiteY6" fmla="*/ 666750 h 671189"/>
                <a:gd name="connsiteX7" fmla="*/ 870273 w 870357"/>
                <a:gd name="connsiteY7" fmla="*/ 571500 h 671189"/>
                <a:gd name="connsiteX8" fmla="*/ 540073 w 870357"/>
                <a:gd name="connsiteY8" fmla="*/ 508000 h 671189"/>
                <a:gd name="connsiteX9" fmla="*/ 552773 w 870357"/>
                <a:gd name="connsiteY9" fmla="*/ 6350 h 671189"/>
                <a:gd name="connsiteX10" fmla="*/ 311473 w 870357"/>
                <a:gd name="connsiteY10" fmla="*/ 0 h 671189"/>
                <a:gd name="connsiteX0" fmla="*/ 311473 w 874816"/>
                <a:gd name="connsiteY0" fmla="*/ 0 h 667291"/>
                <a:gd name="connsiteX1" fmla="*/ 311473 w 874816"/>
                <a:gd name="connsiteY1" fmla="*/ 508000 h 667291"/>
                <a:gd name="connsiteX2" fmla="*/ 171773 w 874816"/>
                <a:gd name="connsiteY2" fmla="*/ 520700 h 667291"/>
                <a:gd name="connsiteX3" fmla="*/ 323 w 874816"/>
                <a:gd name="connsiteY3" fmla="*/ 590550 h 667291"/>
                <a:gd name="connsiteX4" fmla="*/ 133673 w 874816"/>
                <a:gd name="connsiteY4" fmla="*/ 641350 h 667291"/>
                <a:gd name="connsiteX5" fmla="*/ 305123 w 874816"/>
                <a:gd name="connsiteY5" fmla="*/ 654050 h 667291"/>
                <a:gd name="connsiteX6" fmla="*/ 514673 w 874816"/>
                <a:gd name="connsiteY6" fmla="*/ 666750 h 667291"/>
                <a:gd name="connsiteX7" fmla="*/ 717873 w 874816"/>
                <a:gd name="connsiteY7" fmla="*/ 635000 h 667291"/>
                <a:gd name="connsiteX8" fmla="*/ 870273 w 874816"/>
                <a:gd name="connsiteY8" fmla="*/ 571500 h 667291"/>
                <a:gd name="connsiteX9" fmla="*/ 540073 w 874816"/>
                <a:gd name="connsiteY9" fmla="*/ 508000 h 667291"/>
                <a:gd name="connsiteX10" fmla="*/ 552773 w 874816"/>
                <a:gd name="connsiteY10" fmla="*/ 6350 h 667291"/>
                <a:gd name="connsiteX11" fmla="*/ 311473 w 874816"/>
                <a:gd name="connsiteY11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473 w 870281"/>
                <a:gd name="connsiteY0" fmla="*/ 0 h 667291"/>
                <a:gd name="connsiteX1" fmla="*/ 311473 w 870281"/>
                <a:gd name="connsiteY1" fmla="*/ 508000 h 667291"/>
                <a:gd name="connsiteX2" fmla="*/ 171773 w 870281"/>
                <a:gd name="connsiteY2" fmla="*/ 520700 h 667291"/>
                <a:gd name="connsiteX3" fmla="*/ 323 w 870281"/>
                <a:gd name="connsiteY3" fmla="*/ 590550 h 667291"/>
                <a:gd name="connsiteX4" fmla="*/ 133673 w 870281"/>
                <a:gd name="connsiteY4" fmla="*/ 641350 h 667291"/>
                <a:gd name="connsiteX5" fmla="*/ 305123 w 870281"/>
                <a:gd name="connsiteY5" fmla="*/ 654050 h 667291"/>
                <a:gd name="connsiteX6" fmla="*/ 514673 w 870281"/>
                <a:gd name="connsiteY6" fmla="*/ 666750 h 667291"/>
                <a:gd name="connsiteX7" fmla="*/ 717873 w 870281"/>
                <a:gd name="connsiteY7" fmla="*/ 635000 h 667291"/>
                <a:gd name="connsiteX8" fmla="*/ 870273 w 870281"/>
                <a:gd name="connsiteY8" fmla="*/ 571500 h 667291"/>
                <a:gd name="connsiteX9" fmla="*/ 711522 w 870281"/>
                <a:gd name="connsiteY9" fmla="*/ 527050 h 667291"/>
                <a:gd name="connsiteX10" fmla="*/ 540073 w 870281"/>
                <a:gd name="connsiteY10" fmla="*/ 508000 h 667291"/>
                <a:gd name="connsiteX11" fmla="*/ 552773 w 870281"/>
                <a:gd name="connsiteY11" fmla="*/ 6350 h 667291"/>
                <a:gd name="connsiteX12" fmla="*/ 311473 w 870281"/>
                <a:gd name="connsiteY12" fmla="*/ 0 h 667291"/>
                <a:gd name="connsiteX0" fmla="*/ 311580 w 870388"/>
                <a:gd name="connsiteY0" fmla="*/ 0 h 667291"/>
                <a:gd name="connsiteX1" fmla="*/ 311580 w 870388"/>
                <a:gd name="connsiteY1" fmla="*/ 508000 h 667291"/>
                <a:gd name="connsiteX2" fmla="*/ 178230 w 870388"/>
                <a:gd name="connsiteY2" fmla="*/ 539750 h 667291"/>
                <a:gd name="connsiteX3" fmla="*/ 430 w 870388"/>
                <a:gd name="connsiteY3" fmla="*/ 590550 h 667291"/>
                <a:gd name="connsiteX4" fmla="*/ 133780 w 870388"/>
                <a:gd name="connsiteY4" fmla="*/ 641350 h 667291"/>
                <a:gd name="connsiteX5" fmla="*/ 305230 w 870388"/>
                <a:gd name="connsiteY5" fmla="*/ 654050 h 667291"/>
                <a:gd name="connsiteX6" fmla="*/ 514780 w 870388"/>
                <a:gd name="connsiteY6" fmla="*/ 666750 h 667291"/>
                <a:gd name="connsiteX7" fmla="*/ 717980 w 870388"/>
                <a:gd name="connsiteY7" fmla="*/ 635000 h 667291"/>
                <a:gd name="connsiteX8" fmla="*/ 870380 w 870388"/>
                <a:gd name="connsiteY8" fmla="*/ 571500 h 667291"/>
                <a:gd name="connsiteX9" fmla="*/ 711629 w 870388"/>
                <a:gd name="connsiteY9" fmla="*/ 527050 h 667291"/>
                <a:gd name="connsiteX10" fmla="*/ 540180 w 870388"/>
                <a:gd name="connsiteY10" fmla="*/ 508000 h 667291"/>
                <a:gd name="connsiteX11" fmla="*/ 552880 w 870388"/>
                <a:gd name="connsiteY11" fmla="*/ 6350 h 667291"/>
                <a:gd name="connsiteX12" fmla="*/ 311580 w 870388"/>
                <a:gd name="connsiteY12" fmla="*/ 0 h 667291"/>
                <a:gd name="connsiteX0" fmla="*/ 311580 w 870388"/>
                <a:gd name="connsiteY0" fmla="*/ 0 h 1218332"/>
                <a:gd name="connsiteX1" fmla="*/ 311580 w 870388"/>
                <a:gd name="connsiteY1" fmla="*/ 1059041 h 1218332"/>
                <a:gd name="connsiteX2" fmla="*/ 178230 w 870388"/>
                <a:gd name="connsiteY2" fmla="*/ 1090791 h 1218332"/>
                <a:gd name="connsiteX3" fmla="*/ 430 w 870388"/>
                <a:gd name="connsiteY3" fmla="*/ 1141591 h 1218332"/>
                <a:gd name="connsiteX4" fmla="*/ 133780 w 870388"/>
                <a:gd name="connsiteY4" fmla="*/ 1192391 h 1218332"/>
                <a:gd name="connsiteX5" fmla="*/ 305230 w 870388"/>
                <a:gd name="connsiteY5" fmla="*/ 1205091 h 1218332"/>
                <a:gd name="connsiteX6" fmla="*/ 514780 w 870388"/>
                <a:gd name="connsiteY6" fmla="*/ 1217791 h 1218332"/>
                <a:gd name="connsiteX7" fmla="*/ 717980 w 870388"/>
                <a:gd name="connsiteY7" fmla="*/ 1186041 h 1218332"/>
                <a:gd name="connsiteX8" fmla="*/ 870380 w 870388"/>
                <a:gd name="connsiteY8" fmla="*/ 1122541 h 1218332"/>
                <a:gd name="connsiteX9" fmla="*/ 711629 w 870388"/>
                <a:gd name="connsiteY9" fmla="*/ 1078091 h 1218332"/>
                <a:gd name="connsiteX10" fmla="*/ 540180 w 870388"/>
                <a:gd name="connsiteY10" fmla="*/ 1059041 h 1218332"/>
                <a:gd name="connsiteX11" fmla="*/ 552880 w 870388"/>
                <a:gd name="connsiteY11" fmla="*/ 557391 h 1218332"/>
                <a:gd name="connsiteX12" fmla="*/ 311580 w 870388"/>
                <a:gd name="connsiteY12" fmla="*/ 0 h 1218332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580 w 870388"/>
                <a:gd name="connsiteY0" fmla="*/ 14058 h 1232390"/>
                <a:gd name="connsiteX1" fmla="*/ 311580 w 870388"/>
                <a:gd name="connsiteY1" fmla="*/ 1073099 h 1232390"/>
                <a:gd name="connsiteX2" fmla="*/ 178230 w 870388"/>
                <a:gd name="connsiteY2" fmla="*/ 1104849 h 1232390"/>
                <a:gd name="connsiteX3" fmla="*/ 430 w 870388"/>
                <a:gd name="connsiteY3" fmla="*/ 1155649 h 1232390"/>
                <a:gd name="connsiteX4" fmla="*/ 133780 w 870388"/>
                <a:gd name="connsiteY4" fmla="*/ 1206449 h 1232390"/>
                <a:gd name="connsiteX5" fmla="*/ 305230 w 870388"/>
                <a:gd name="connsiteY5" fmla="*/ 1219149 h 1232390"/>
                <a:gd name="connsiteX6" fmla="*/ 514780 w 870388"/>
                <a:gd name="connsiteY6" fmla="*/ 1231849 h 1232390"/>
                <a:gd name="connsiteX7" fmla="*/ 717980 w 870388"/>
                <a:gd name="connsiteY7" fmla="*/ 1200099 h 1232390"/>
                <a:gd name="connsiteX8" fmla="*/ 870380 w 870388"/>
                <a:gd name="connsiteY8" fmla="*/ 1136599 h 1232390"/>
                <a:gd name="connsiteX9" fmla="*/ 711629 w 870388"/>
                <a:gd name="connsiteY9" fmla="*/ 1092149 h 1232390"/>
                <a:gd name="connsiteX10" fmla="*/ 540180 w 870388"/>
                <a:gd name="connsiteY10" fmla="*/ 1073099 h 1232390"/>
                <a:gd name="connsiteX11" fmla="*/ 528876 w 870388"/>
                <a:gd name="connsiteY11" fmla="*/ 0 h 1232390"/>
                <a:gd name="connsiteX12" fmla="*/ 311580 w 870388"/>
                <a:gd name="connsiteY12" fmla="*/ 14058 h 1232390"/>
                <a:gd name="connsiteX0" fmla="*/ 311286 w 870094"/>
                <a:gd name="connsiteY0" fmla="*/ 14058 h 1232390"/>
                <a:gd name="connsiteX1" fmla="*/ 311286 w 870094"/>
                <a:gd name="connsiteY1" fmla="*/ 1073099 h 1232390"/>
                <a:gd name="connsiteX2" fmla="*/ 157676 w 870094"/>
                <a:gd name="connsiteY2" fmla="*/ 1099715 h 1232390"/>
                <a:gd name="connsiteX3" fmla="*/ 136 w 870094"/>
                <a:gd name="connsiteY3" fmla="*/ 1155649 h 1232390"/>
                <a:gd name="connsiteX4" fmla="*/ 133486 w 870094"/>
                <a:gd name="connsiteY4" fmla="*/ 1206449 h 1232390"/>
                <a:gd name="connsiteX5" fmla="*/ 304936 w 870094"/>
                <a:gd name="connsiteY5" fmla="*/ 1219149 h 1232390"/>
                <a:gd name="connsiteX6" fmla="*/ 514486 w 870094"/>
                <a:gd name="connsiteY6" fmla="*/ 1231849 h 1232390"/>
                <a:gd name="connsiteX7" fmla="*/ 717686 w 870094"/>
                <a:gd name="connsiteY7" fmla="*/ 1200099 h 1232390"/>
                <a:gd name="connsiteX8" fmla="*/ 870086 w 870094"/>
                <a:gd name="connsiteY8" fmla="*/ 1136599 h 1232390"/>
                <a:gd name="connsiteX9" fmla="*/ 711335 w 870094"/>
                <a:gd name="connsiteY9" fmla="*/ 1092149 h 1232390"/>
                <a:gd name="connsiteX10" fmla="*/ 539886 w 870094"/>
                <a:gd name="connsiteY10" fmla="*/ 1073099 h 1232390"/>
                <a:gd name="connsiteX11" fmla="*/ 528582 w 870094"/>
                <a:gd name="connsiteY11" fmla="*/ 0 h 1232390"/>
                <a:gd name="connsiteX12" fmla="*/ 311286 w 870094"/>
                <a:gd name="connsiteY12" fmla="*/ 14058 h 123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094" h="1232390">
                  <a:moveTo>
                    <a:pt x="311286" y="14058"/>
                  </a:moveTo>
                  <a:cubicBezTo>
                    <a:pt x="315519" y="497716"/>
                    <a:pt x="309169" y="916466"/>
                    <a:pt x="311286" y="1073099"/>
                  </a:cubicBezTo>
                  <a:cubicBezTo>
                    <a:pt x="148303" y="1083682"/>
                    <a:pt x="209534" y="1085957"/>
                    <a:pt x="157676" y="1099715"/>
                  </a:cubicBezTo>
                  <a:cubicBezTo>
                    <a:pt x="105818" y="1113473"/>
                    <a:pt x="4168" y="1137860"/>
                    <a:pt x="136" y="1155649"/>
                  </a:cubicBezTo>
                  <a:cubicBezTo>
                    <a:pt x="-3896" y="1173438"/>
                    <a:pt x="82686" y="1195866"/>
                    <a:pt x="133486" y="1206449"/>
                  </a:cubicBezTo>
                  <a:cubicBezTo>
                    <a:pt x="184286" y="1217032"/>
                    <a:pt x="241436" y="1214916"/>
                    <a:pt x="304936" y="1219149"/>
                  </a:cubicBezTo>
                  <a:cubicBezTo>
                    <a:pt x="368436" y="1223382"/>
                    <a:pt x="445694" y="1235024"/>
                    <a:pt x="514486" y="1231849"/>
                  </a:cubicBezTo>
                  <a:cubicBezTo>
                    <a:pt x="583278" y="1228674"/>
                    <a:pt x="658419" y="1215974"/>
                    <a:pt x="717686" y="1200099"/>
                  </a:cubicBezTo>
                  <a:cubicBezTo>
                    <a:pt x="776953" y="1184224"/>
                    <a:pt x="871144" y="1154590"/>
                    <a:pt x="870086" y="1136599"/>
                  </a:cubicBezTo>
                  <a:cubicBezTo>
                    <a:pt x="869028" y="1118608"/>
                    <a:pt x="766368" y="1102732"/>
                    <a:pt x="711335" y="1092149"/>
                  </a:cubicBezTo>
                  <a:cubicBezTo>
                    <a:pt x="656302" y="1081566"/>
                    <a:pt x="713453" y="1096382"/>
                    <a:pt x="539886" y="1073099"/>
                  </a:cubicBezTo>
                  <a:cubicBezTo>
                    <a:pt x="544119" y="947157"/>
                    <a:pt x="527185" y="452065"/>
                    <a:pt x="528582" y="0"/>
                  </a:cubicBezTo>
                  <a:cubicBezTo>
                    <a:pt x="287282" y="13758"/>
                    <a:pt x="542003" y="25700"/>
                    <a:pt x="311286" y="1405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wrap="square" rtlCol="0" anchor="ctr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606" name="Groupe 605"/>
            <p:cNvGrpSpPr>
              <a:grpSpLocks/>
            </p:cNvGrpSpPr>
            <p:nvPr/>
          </p:nvGrpSpPr>
          <p:grpSpPr bwMode="auto">
            <a:xfrm>
              <a:off x="1447142" y="877053"/>
              <a:ext cx="1555750" cy="3069669"/>
              <a:chOff x="1447142" y="877053"/>
              <a:chExt cx="1555750" cy="3069669"/>
            </a:xfrm>
          </p:grpSpPr>
          <p:sp>
            <p:nvSpPr>
              <p:cNvPr id="607" name="Forme libre 606"/>
              <p:cNvSpPr/>
              <p:nvPr/>
            </p:nvSpPr>
            <p:spPr>
              <a:xfrm flipH="1" flipV="1">
                <a:off x="1447142" y="877053"/>
                <a:ext cx="1555750" cy="2046446"/>
              </a:xfrm>
              <a:custGeom>
                <a:avLst/>
                <a:gdLst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36603"/>
                  <a:gd name="connsiteX1" fmla="*/ 315327 w 1182552"/>
                  <a:gd name="connsiteY1" fmla="*/ 266718 h 3136603"/>
                  <a:gd name="connsiteX2" fmla="*/ 496302 w 1182552"/>
                  <a:gd name="connsiteY2" fmla="*/ 180993 h 3136603"/>
                  <a:gd name="connsiteX3" fmla="*/ 524877 w 1182552"/>
                  <a:gd name="connsiteY3" fmla="*/ 19068 h 3136603"/>
                  <a:gd name="connsiteX4" fmla="*/ 667752 w 1182552"/>
                  <a:gd name="connsiteY4" fmla="*/ 19068 h 3136603"/>
                  <a:gd name="connsiteX5" fmla="*/ 648702 w 1182552"/>
                  <a:gd name="connsiteY5" fmla="*/ 161943 h 3136603"/>
                  <a:gd name="connsiteX6" fmla="*/ 829677 w 1182552"/>
                  <a:gd name="connsiteY6" fmla="*/ 247668 h 3136603"/>
                  <a:gd name="connsiteX7" fmla="*/ 829677 w 1182552"/>
                  <a:gd name="connsiteY7" fmla="*/ 2933718 h 3136603"/>
                  <a:gd name="connsiteX8" fmla="*/ 1067802 w 1182552"/>
                  <a:gd name="connsiteY8" fmla="*/ 2952768 h 3136603"/>
                  <a:gd name="connsiteX9" fmla="*/ 1182102 w 1182552"/>
                  <a:gd name="connsiteY9" fmla="*/ 3000393 h 3136603"/>
                  <a:gd name="connsiteX10" fmla="*/ 1029702 w 1182552"/>
                  <a:gd name="connsiteY10" fmla="*/ 3067068 h 3136603"/>
                  <a:gd name="connsiteX11" fmla="*/ 229602 w 1182552"/>
                  <a:gd name="connsiteY11" fmla="*/ 3067068 h 3136603"/>
                  <a:gd name="connsiteX12" fmla="*/ 1002 w 1182552"/>
                  <a:gd name="connsiteY12" fmla="*/ 3000393 h 3136603"/>
                  <a:gd name="connsiteX13" fmla="*/ 153402 w 1182552"/>
                  <a:gd name="connsiteY13" fmla="*/ 2952768 h 3136603"/>
                  <a:gd name="connsiteX14" fmla="*/ 315327 w 1182552"/>
                  <a:gd name="connsiteY14" fmla="*/ 2924193 h 3136603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52"/>
                  <a:gd name="connsiteY0" fmla="*/ 2924193 h 3128608"/>
                  <a:gd name="connsiteX1" fmla="*/ 315327 w 1182552"/>
                  <a:gd name="connsiteY1" fmla="*/ 266718 h 3128608"/>
                  <a:gd name="connsiteX2" fmla="*/ 496302 w 1182552"/>
                  <a:gd name="connsiteY2" fmla="*/ 180993 h 3128608"/>
                  <a:gd name="connsiteX3" fmla="*/ 524877 w 1182552"/>
                  <a:gd name="connsiteY3" fmla="*/ 19068 h 3128608"/>
                  <a:gd name="connsiteX4" fmla="*/ 667752 w 1182552"/>
                  <a:gd name="connsiteY4" fmla="*/ 19068 h 3128608"/>
                  <a:gd name="connsiteX5" fmla="*/ 648702 w 1182552"/>
                  <a:gd name="connsiteY5" fmla="*/ 161943 h 3128608"/>
                  <a:gd name="connsiteX6" fmla="*/ 829677 w 1182552"/>
                  <a:gd name="connsiteY6" fmla="*/ 247668 h 3128608"/>
                  <a:gd name="connsiteX7" fmla="*/ 829677 w 1182552"/>
                  <a:gd name="connsiteY7" fmla="*/ 2933718 h 3128608"/>
                  <a:gd name="connsiteX8" fmla="*/ 1067802 w 1182552"/>
                  <a:gd name="connsiteY8" fmla="*/ 2952768 h 3128608"/>
                  <a:gd name="connsiteX9" fmla="*/ 1182102 w 1182552"/>
                  <a:gd name="connsiteY9" fmla="*/ 3000393 h 3128608"/>
                  <a:gd name="connsiteX10" fmla="*/ 1029702 w 1182552"/>
                  <a:gd name="connsiteY10" fmla="*/ 3067068 h 3128608"/>
                  <a:gd name="connsiteX11" fmla="*/ 229602 w 1182552"/>
                  <a:gd name="connsiteY11" fmla="*/ 3067068 h 3128608"/>
                  <a:gd name="connsiteX12" fmla="*/ 1002 w 1182552"/>
                  <a:gd name="connsiteY12" fmla="*/ 3000393 h 3128608"/>
                  <a:gd name="connsiteX13" fmla="*/ 153402 w 1182552"/>
                  <a:gd name="connsiteY13" fmla="*/ 2952768 h 3128608"/>
                  <a:gd name="connsiteX14" fmla="*/ 315327 w 118255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4193 h 3128608"/>
                  <a:gd name="connsiteX1" fmla="*/ 315327 w 1182532"/>
                  <a:gd name="connsiteY1" fmla="*/ 266718 h 3128608"/>
                  <a:gd name="connsiteX2" fmla="*/ 496302 w 1182532"/>
                  <a:gd name="connsiteY2" fmla="*/ 180993 h 3128608"/>
                  <a:gd name="connsiteX3" fmla="*/ 524877 w 1182532"/>
                  <a:gd name="connsiteY3" fmla="*/ 19068 h 3128608"/>
                  <a:gd name="connsiteX4" fmla="*/ 667752 w 1182532"/>
                  <a:gd name="connsiteY4" fmla="*/ 19068 h 3128608"/>
                  <a:gd name="connsiteX5" fmla="*/ 648702 w 1182532"/>
                  <a:gd name="connsiteY5" fmla="*/ 161943 h 3128608"/>
                  <a:gd name="connsiteX6" fmla="*/ 829677 w 1182532"/>
                  <a:gd name="connsiteY6" fmla="*/ 247668 h 3128608"/>
                  <a:gd name="connsiteX7" fmla="*/ 848727 w 1182532"/>
                  <a:gd name="connsiteY7" fmla="*/ 2933718 h 3128608"/>
                  <a:gd name="connsiteX8" fmla="*/ 1067802 w 1182532"/>
                  <a:gd name="connsiteY8" fmla="*/ 2952768 h 3128608"/>
                  <a:gd name="connsiteX9" fmla="*/ 1182102 w 1182532"/>
                  <a:gd name="connsiteY9" fmla="*/ 3000393 h 3128608"/>
                  <a:gd name="connsiteX10" fmla="*/ 1029702 w 1182532"/>
                  <a:gd name="connsiteY10" fmla="*/ 3067068 h 3128608"/>
                  <a:gd name="connsiteX11" fmla="*/ 229602 w 1182532"/>
                  <a:gd name="connsiteY11" fmla="*/ 3067068 h 3128608"/>
                  <a:gd name="connsiteX12" fmla="*/ 1002 w 1182532"/>
                  <a:gd name="connsiteY12" fmla="*/ 3000393 h 3128608"/>
                  <a:gd name="connsiteX13" fmla="*/ 153402 w 1182532"/>
                  <a:gd name="connsiteY13" fmla="*/ 2952768 h 3128608"/>
                  <a:gd name="connsiteX14" fmla="*/ 315327 w 1182532"/>
                  <a:gd name="connsiteY14" fmla="*/ 2924193 h 3128608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128227"/>
                  <a:gd name="connsiteX1" fmla="*/ 315327 w 1182532"/>
                  <a:gd name="connsiteY1" fmla="*/ 266337 h 3128227"/>
                  <a:gd name="connsiteX2" fmla="*/ 496302 w 1182532"/>
                  <a:gd name="connsiteY2" fmla="*/ 180612 h 3128227"/>
                  <a:gd name="connsiteX3" fmla="*/ 524877 w 1182532"/>
                  <a:gd name="connsiteY3" fmla="*/ 18687 h 3128227"/>
                  <a:gd name="connsiteX4" fmla="*/ 667752 w 1182532"/>
                  <a:gd name="connsiteY4" fmla="*/ 18687 h 3128227"/>
                  <a:gd name="connsiteX5" fmla="*/ 680452 w 1182532"/>
                  <a:gd name="connsiteY5" fmla="*/ 155212 h 3128227"/>
                  <a:gd name="connsiteX6" fmla="*/ 829677 w 1182532"/>
                  <a:gd name="connsiteY6" fmla="*/ 247287 h 3128227"/>
                  <a:gd name="connsiteX7" fmla="*/ 848727 w 1182532"/>
                  <a:gd name="connsiteY7" fmla="*/ 2933337 h 3128227"/>
                  <a:gd name="connsiteX8" fmla="*/ 1067802 w 1182532"/>
                  <a:gd name="connsiteY8" fmla="*/ 2952387 h 3128227"/>
                  <a:gd name="connsiteX9" fmla="*/ 1182102 w 1182532"/>
                  <a:gd name="connsiteY9" fmla="*/ 3000012 h 3128227"/>
                  <a:gd name="connsiteX10" fmla="*/ 1029702 w 1182532"/>
                  <a:gd name="connsiteY10" fmla="*/ 3066687 h 3128227"/>
                  <a:gd name="connsiteX11" fmla="*/ 229602 w 1182532"/>
                  <a:gd name="connsiteY11" fmla="*/ 3066687 h 3128227"/>
                  <a:gd name="connsiteX12" fmla="*/ 1002 w 1182532"/>
                  <a:gd name="connsiteY12" fmla="*/ 3000012 h 3128227"/>
                  <a:gd name="connsiteX13" fmla="*/ 153402 w 1182532"/>
                  <a:gd name="connsiteY13" fmla="*/ 2952387 h 3128227"/>
                  <a:gd name="connsiteX14" fmla="*/ 315327 w 1182532"/>
                  <a:gd name="connsiteY14" fmla="*/ 2923812 h 3128227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75021"/>
                  <a:gd name="connsiteX1" fmla="*/ 315327 w 1182532"/>
                  <a:gd name="connsiteY1" fmla="*/ 266337 h 3075021"/>
                  <a:gd name="connsiteX2" fmla="*/ 496302 w 1182532"/>
                  <a:gd name="connsiteY2" fmla="*/ 180612 h 3075021"/>
                  <a:gd name="connsiteX3" fmla="*/ 524877 w 1182532"/>
                  <a:gd name="connsiteY3" fmla="*/ 18687 h 3075021"/>
                  <a:gd name="connsiteX4" fmla="*/ 667752 w 1182532"/>
                  <a:gd name="connsiteY4" fmla="*/ 18687 h 3075021"/>
                  <a:gd name="connsiteX5" fmla="*/ 680452 w 1182532"/>
                  <a:gd name="connsiteY5" fmla="*/ 155212 h 3075021"/>
                  <a:gd name="connsiteX6" fmla="*/ 829677 w 1182532"/>
                  <a:gd name="connsiteY6" fmla="*/ 247287 h 3075021"/>
                  <a:gd name="connsiteX7" fmla="*/ 848727 w 1182532"/>
                  <a:gd name="connsiteY7" fmla="*/ 2933337 h 3075021"/>
                  <a:gd name="connsiteX8" fmla="*/ 1067802 w 1182532"/>
                  <a:gd name="connsiteY8" fmla="*/ 2952387 h 3075021"/>
                  <a:gd name="connsiteX9" fmla="*/ 1182102 w 1182532"/>
                  <a:gd name="connsiteY9" fmla="*/ 3000012 h 3075021"/>
                  <a:gd name="connsiteX10" fmla="*/ 1029702 w 1182532"/>
                  <a:gd name="connsiteY10" fmla="*/ 3066687 h 3075021"/>
                  <a:gd name="connsiteX11" fmla="*/ 229602 w 1182532"/>
                  <a:gd name="connsiteY11" fmla="*/ 3066687 h 3075021"/>
                  <a:gd name="connsiteX12" fmla="*/ 1002 w 1182532"/>
                  <a:gd name="connsiteY12" fmla="*/ 3000012 h 3075021"/>
                  <a:gd name="connsiteX13" fmla="*/ 153402 w 1182532"/>
                  <a:gd name="connsiteY13" fmla="*/ 2952387 h 3075021"/>
                  <a:gd name="connsiteX14" fmla="*/ 315327 w 1182532"/>
                  <a:gd name="connsiteY14" fmla="*/ 2923812 h 3075021"/>
                  <a:gd name="connsiteX0" fmla="*/ 315327 w 1182532"/>
                  <a:gd name="connsiteY0" fmla="*/ 2923812 h 3095262"/>
                  <a:gd name="connsiteX1" fmla="*/ 315327 w 1182532"/>
                  <a:gd name="connsiteY1" fmla="*/ 266337 h 3095262"/>
                  <a:gd name="connsiteX2" fmla="*/ 496302 w 1182532"/>
                  <a:gd name="connsiteY2" fmla="*/ 180612 h 3095262"/>
                  <a:gd name="connsiteX3" fmla="*/ 524877 w 1182532"/>
                  <a:gd name="connsiteY3" fmla="*/ 18687 h 3095262"/>
                  <a:gd name="connsiteX4" fmla="*/ 667752 w 1182532"/>
                  <a:gd name="connsiteY4" fmla="*/ 18687 h 3095262"/>
                  <a:gd name="connsiteX5" fmla="*/ 680452 w 1182532"/>
                  <a:gd name="connsiteY5" fmla="*/ 155212 h 3095262"/>
                  <a:gd name="connsiteX6" fmla="*/ 829677 w 1182532"/>
                  <a:gd name="connsiteY6" fmla="*/ 247287 h 3095262"/>
                  <a:gd name="connsiteX7" fmla="*/ 848727 w 1182532"/>
                  <a:gd name="connsiteY7" fmla="*/ 2933337 h 3095262"/>
                  <a:gd name="connsiteX8" fmla="*/ 1067802 w 1182532"/>
                  <a:gd name="connsiteY8" fmla="*/ 2952387 h 3095262"/>
                  <a:gd name="connsiteX9" fmla="*/ 1182102 w 1182532"/>
                  <a:gd name="connsiteY9" fmla="*/ 3000012 h 3095262"/>
                  <a:gd name="connsiteX10" fmla="*/ 1029702 w 1182532"/>
                  <a:gd name="connsiteY10" fmla="*/ 3066687 h 3095262"/>
                  <a:gd name="connsiteX11" fmla="*/ 601077 w 1182532"/>
                  <a:gd name="connsiteY11" fmla="*/ 3095262 h 3095262"/>
                  <a:gd name="connsiteX12" fmla="*/ 229602 w 1182532"/>
                  <a:gd name="connsiteY12" fmla="*/ 3066687 h 3095262"/>
                  <a:gd name="connsiteX13" fmla="*/ 1002 w 1182532"/>
                  <a:gd name="connsiteY13" fmla="*/ 3000012 h 3095262"/>
                  <a:gd name="connsiteX14" fmla="*/ 153402 w 1182532"/>
                  <a:gd name="connsiteY14" fmla="*/ 2952387 h 3095262"/>
                  <a:gd name="connsiteX15" fmla="*/ 315327 w 1182532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23812 h 3095262"/>
                  <a:gd name="connsiteX1" fmla="*/ 309010 w 1176215"/>
                  <a:gd name="connsiteY1" fmla="*/ 266337 h 3095262"/>
                  <a:gd name="connsiteX2" fmla="*/ 489985 w 1176215"/>
                  <a:gd name="connsiteY2" fmla="*/ 180612 h 3095262"/>
                  <a:gd name="connsiteX3" fmla="*/ 518560 w 1176215"/>
                  <a:gd name="connsiteY3" fmla="*/ 18687 h 3095262"/>
                  <a:gd name="connsiteX4" fmla="*/ 661435 w 1176215"/>
                  <a:gd name="connsiteY4" fmla="*/ 18687 h 3095262"/>
                  <a:gd name="connsiteX5" fmla="*/ 674135 w 1176215"/>
                  <a:gd name="connsiteY5" fmla="*/ 155212 h 3095262"/>
                  <a:gd name="connsiteX6" fmla="*/ 823360 w 1176215"/>
                  <a:gd name="connsiteY6" fmla="*/ 247287 h 3095262"/>
                  <a:gd name="connsiteX7" fmla="*/ 842410 w 1176215"/>
                  <a:gd name="connsiteY7" fmla="*/ 2933337 h 3095262"/>
                  <a:gd name="connsiteX8" fmla="*/ 1061485 w 1176215"/>
                  <a:gd name="connsiteY8" fmla="*/ 2952387 h 3095262"/>
                  <a:gd name="connsiteX9" fmla="*/ 1175785 w 1176215"/>
                  <a:gd name="connsiteY9" fmla="*/ 3000012 h 3095262"/>
                  <a:gd name="connsiteX10" fmla="*/ 1023385 w 1176215"/>
                  <a:gd name="connsiteY10" fmla="*/ 3066687 h 3095262"/>
                  <a:gd name="connsiteX11" fmla="*/ 594760 w 1176215"/>
                  <a:gd name="connsiteY11" fmla="*/ 3095262 h 3095262"/>
                  <a:gd name="connsiteX12" fmla="*/ 223285 w 1176215"/>
                  <a:gd name="connsiteY12" fmla="*/ 3066687 h 3095262"/>
                  <a:gd name="connsiteX13" fmla="*/ 1035 w 1176215"/>
                  <a:gd name="connsiteY13" fmla="*/ 3019062 h 3095262"/>
                  <a:gd name="connsiteX14" fmla="*/ 147085 w 1176215"/>
                  <a:gd name="connsiteY14" fmla="*/ 2952387 h 3095262"/>
                  <a:gd name="connsiteX15" fmla="*/ 309010 w 1176215"/>
                  <a:gd name="connsiteY15" fmla="*/ 2923812 h 3095262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16553 h 3088003"/>
                  <a:gd name="connsiteX1" fmla="*/ 309010 w 1176215"/>
                  <a:gd name="connsiteY1" fmla="*/ 259078 h 3088003"/>
                  <a:gd name="connsiteX2" fmla="*/ 489985 w 1176215"/>
                  <a:gd name="connsiteY2" fmla="*/ 173353 h 3088003"/>
                  <a:gd name="connsiteX3" fmla="*/ 518560 w 1176215"/>
                  <a:gd name="connsiteY3" fmla="*/ 11428 h 3088003"/>
                  <a:gd name="connsiteX4" fmla="*/ 661435 w 1176215"/>
                  <a:gd name="connsiteY4" fmla="*/ 11428 h 3088003"/>
                  <a:gd name="connsiteX5" fmla="*/ 674135 w 1176215"/>
                  <a:gd name="connsiteY5" fmla="*/ 147953 h 3088003"/>
                  <a:gd name="connsiteX6" fmla="*/ 823360 w 1176215"/>
                  <a:gd name="connsiteY6" fmla="*/ 240028 h 3088003"/>
                  <a:gd name="connsiteX7" fmla="*/ 842410 w 1176215"/>
                  <a:gd name="connsiteY7" fmla="*/ 2926078 h 3088003"/>
                  <a:gd name="connsiteX8" fmla="*/ 1061485 w 1176215"/>
                  <a:gd name="connsiteY8" fmla="*/ 2945128 h 3088003"/>
                  <a:gd name="connsiteX9" fmla="*/ 1175785 w 1176215"/>
                  <a:gd name="connsiteY9" fmla="*/ 2992753 h 3088003"/>
                  <a:gd name="connsiteX10" fmla="*/ 1023385 w 1176215"/>
                  <a:gd name="connsiteY10" fmla="*/ 3059428 h 3088003"/>
                  <a:gd name="connsiteX11" fmla="*/ 594760 w 1176215"/>
                  <a:gd name="connsiteY11" fmla="*/ 3088003 h 3088003"/>
                  <a:gd name="connsiteX12" fmla="*/ 223285 w 1176215"/>
                  <a:gd name="connsiteY12" fmla="*/ 3059428 h 3088003"/>
                  <a:gd name="connsiteX13" fmla="*/ 1035 w 1176215"/>
                  <a:gd name="connsiteY13" fmla="*/ 3011803 h 3088003"/>
                  <a:gd name="connsiteX14" fmla="*/ 147085 w 1176215"/>
                  <a:gd name="connsiteY14" fmla="*/ 2945128 h 3088003"/>
                  <a:gd name="connsiteX15" fmla="*/ 309010 w 1176215"/>
                  <a:gd name="connsiteY15" fmla="*/ 2916553 h 308800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7413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29685 w 1176215"/>
                  <a:gd name="connsiteY5" fmla="*/ 13652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04285 w 1176215"/>
                  <a:gd name="connsiteY5" fmla="*/ 1301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48998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75382 h 3146832"/>
                  <a:gd name="connsiteX1" fmla="*/ 309010 w 1176215"/>
                  <a:gd name="connsiteY1" fmla="*/ 317907 h 3146832"/>
                  <a:gd name="connsiteX2" fmla="*/ 489985 w 1176215"/>
                  <a:gd name="connsiteY2" fmla="*/ 232182 h 3146832"/>
                  <a:gd name="connsiteX3" fmla="*/ 518560 w 1176215"/>
                  <a:gd name="connsiteY3" fmla="*/ 70257 h 3146832"/>
                  <a:gd name="connsiteX4" fmla="*/ 661435 w 1176215"/>
                  <a:gd name="connsiteY4" fmla="*/ 70257 h 3146832"/>
                  <a:gd name="connsiteX5" fmla="*/ 655085 w 1176215"/>
                  <a:gd name="connsiteY5" fmla="*/ 213132 h 3146832"/>
                  <a:gd name="connsiteX6" fmla="*/ 823360 w 1176215"/>
                  <a:gd name="connsiteY6" fmla="*/ 298857 h 3146832"/>
                  <a:gd name="connsiteX7" fmla="*/ 842410 w 1176215"/>
                  <a:gd name="connsiteY7" fmla="*/ 2984907 h 3146832"/>
                  <a:gd name="connsiteX8" fmla="*/ 1061485 w 1176215"/>
                  <a:gd name="connsiteY8" fmla="*/ 3003957 h 3146832"/>
                  <a:gd name="connsiteX9" fmla="*/ 1175785 w 1176215"/>
                  <a:gd name="connsiteY9" fmla="*/ 3051582 h 3146832"/>
                  <a:gd name="connsiteX10" fmla="*/ 1023385 w 1176215"/>
                  <a:gd name="connsiteY10" fmla="*/ 3118257 h 3146832"/>
                  <a:gd name="connsiteX11" fmla="*/ 594760 w 1176215"/>
                  <a:gd name="connsiteY11" fmla="*/ 3146832 h 3146832"/>
                  <a:gd name="connsiteX12" fmla="*/ 223285 w 1176215"/>
                  <a:gd name="connsiteY12" fmla="*/ 3118257 h 3146832"/>
                  <a:gd name="connsiteX13" fmla="*/ 1035 w 1176215"/>
                  <a:gd name="connsiteY13" fmla="*/ 3070632 h 3146832"/>
                  <a:gd name="connsiteX14" fmla="*/ 147085 w 1176215"/>
                  <a:gd name="connsiteY14" fmla="*/ 3003957 h 3146832"/>
                  <a:gd name="connsiteX15" fmla="*/ 309010 w 1176215"/>
                  <a:gd name="connsiteY15" fmla="*/ 2975382 h 3146832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48998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86751 h 3158201"/>
                  <a:gd name="connsiteX1" fmla="*/ 309010 w 1176215"/>
                  <a:gd name="connsiteY1" fmla="*/ 329276 h 3158201"/>
                  <a:gd name="connsiteX2" fmla="*/ 509035 w 1176215"/>
                  <a:gd name="connsiteY2" fmla="*/ 243551 h 3158201"/>
                  <a:gd name="connsiteX3" fmla="*/ 518560 w 1176215"/>
                  <a:gd name="connsiteY3" fmla="*/ 81626 h 3158201"/>
                  <a:gd name="connsiteX4" fmla="*/ 661435 w 1176215"/>
                  <a:gd name="connsiteY4" fmla="*/ 81626 h 3158201"/>
                  <a:gd name="connsiteX5" fmla="*/ 655085 w 1176215"/>
                  <a:gd name="connsiteY5" fmla="*/ 224501 h 3158201"/>
                  <a:gd name="connsiteX6" fmla="*/ 823360 w 1176215"/>
                  <a:gd name="connsiteY6" fmla="*/ 310226 h 3158201"/>
                  <a:gd name="connsiteX7" fmla="*/ 842410 w 1176215"/>
                  <a:gd name="connsiteY7" fmla="*/ 2996276 h 3158201"/>
                  <a:gd name="connsiteX8" fmla="*/ 1061485 w 1176215"/>
                  <a:gd name="connsiteY8" fmla="*/ 3015326 h 3158201"/>
                  <a:gd name="connsiteX9" fmla="*/ 1175785 w 1176215"/>
                  <a:gd name="connsiteY9" fmla="*/ 3062951 h 3158201"/>
                  <a:gd name="connsiteX10" fmla="*/ 1023385 w 1176215"/>
                  <a:gd name="connsiteY10" fmla="*/ 3129626 h 3158201"/>
                  <a:gd name="connsiteX11" fmla="*/ 594760 w 1176215"/>
                  <a:gd name="connsiteY11" fmla="*/ 3158201 h 3158201"/>
                  <a:gd name="connsiteX12" fmla="*/ 223285 w 1176215"/>
                  <a:gd name="connsiteY12" fmla="*/ 3129626 h 3158201"/>
                  <a:gd name="connsiteX13" fmla="*/ 1035 w 1176215"/>
                  <a:gd name="connsiteY13" fmla="*/ 3082001 h 3158201"/>
                  <a:gd name="connsiteX14" fmla="*/ 147085 w 1176215"/>
                  <a:gd name="connsiteY14" fmla="*/ 3015326 h 3158201"/>
                  <a:gd name="connsiteX15" fmla="*/ 309010 w 1176215"/>
                  <a:gd name="connsiteY15" fmla="*/ 2986751 h 3158201"/>
                  <a:gd name="connsiteX0" fmla="*/ 309010 w 1176215"/>
                  <a:gd name="connsiteY0" fmla="*/ 2975383 h 3146833"/>
                  <a:gd name="connsiteX1" fmla="*/ 309010 w 1176215"/>
                  <a:gd name="connsiteY1" fmla="*/ 317908 h 3146833"/>
                  <a:gd name="connsiteX2" fmla="*/ 509035 w 1176215"/>
                  <a:gd name="connsiteY2" fmla="*/ 232183 h 3146833"/>
                  <a:gd name="connsiteX3" fmla="*/ 518560 w 1176215"/>
                  <a:gd name="connsiteY3" fmla="*/ 70258 h 3146833"/>
                  <a:gd name="connsiteX4" fmla="*/ 661435 w 1176215"/>
                  <a:gd name="connsiteY4" fmla="*/ 70258 h 3146833"/>
                  <a:gd name="connsiteX5" fmla="*/ 655085 w 1176215"/>
                  <a:gd name="connsiteY5" fmla="*/ 213133 h 3146833"/>
                  <a:gd name="connsiteX6" fmla="*/ 823360 w 1176215"/>
                  <a:gd name="connsiteY6" fmla="*/ 298858 h 3146833"/>
                  <a:gd name="connsiteX7" fmla="*/ 842410 w 1176215"/>
                  <a:gd name="connsiteY7" fmla="*/ 2984908 h 3146833"/>
                  <a:gd name="connsiteX8" fmla="*/ 1061485 w 1176215"/>
                  <a:gd name="connsiteY8" fmla="*/ 3003958 h 3146833"/>
                  <a:gd name="connsiteX9" fmla="*/ 1175785 w 1176215"/>
                  <a:gd name="connsiteY9" fmla="*/ 3051583 h 3146833"/>
                  <a:gd name="connsiteX10" fmla="*/ 1023385 w 1176215"/>
                  <a:gd name="connsiteY10" fmla="*/ 3118258 h 3146833"/>
                  <a:gd name="connsiteX11" fmla="*/ 594760 w 1176215"/>
                  <a:gd name="connsiteY11" fmla="*/ 3146833 h 3146833"/>
                  <a:gd name="connsiteX12" fmla="*/ 223285 w 1176215"/>
                  <a:gd name="connsiteY12" fmla="*/ 3118258 h 3146833"/>
                  <a:gd name="connsiteX13" fmla="*/ 1035 w 1176215"/>
                  <a:gd name="connsiteY13" fmla="*/ 3070633 h 3146833"/>
                  <a:gd name="connsiteX14" fmla="*/ 147085 w 1176215"/>
                  <a:gd name="connsiteY14" fmla="*/ 3003958 h 3146833"/>
                  <a:gd name="connsiteX15" fmla="*/ 309010 w 1176215"/>
                  <a:gd name="connsiteY15" fmla="*/ 2975383 h 3146833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  <a:gd name="connsiteX0" fmla="*/ 309010 w 1176215"/>
                  <a:gd name="connsiteY0" fmla="*/ 2905125 h 3076575"/>
                  <a:gd name="connsiteX1" fmla="*/ 309010 w 1176215"/>
                  <a:gd name="connsiteY1" fmla="*/ 247650 h 3076575"/>
                  <a:gd name="connsiteX2" fmla="*/ 509035 w 1176215"/>
                  <a:gd name="connsiteY2" fmla="*/ 161925 h 3076575"/>
                  <a:gd name="connsiteX3" fmla="*/ 518560 w 1176215"/>
                  <a:gd name="connsiteY3" fmla="*/ 0 h 3076575"/>
                  <a:gd name="connsiteX4" fmla="*/ 661435 w 1176215"/>
                  <a:gd name="connsiteY4" fmla="*/ 0 h 3076575"/>
                  <a:gd name="connsiteX5" fmla="*/ 655085 w 1176215"/>
                  <a:gd name="connsiteY5" fmla="*/ 142875 h 3076575"/>
                  <a:gd name="connsiteX6" fmla="*/ 823360 w 1176215"/>
                  <a:gd name="connsiteY6" fmla="*/ 228600 h 3076575"/>
                  <a:gd name="connsiteX7" fmla="*/ 842410 w 1176215"/>
                  <a:gd name="connsiteY7" fmla="*/ 2914650 h 3076575"/>
                  <a:gd name="connsiteX8" fmla="*/ 1061485 w 1176215"/>
                  <a:gd name="connsiteY8" fmla="*/ 2933700 h 3076575"/>
                  <a:gd name="connsiteX9" fmla="*/ 1175785 w 1176215"/>
                  <a:gd name="connsiteY9" fmla="*/ 2981325 h 3076575"/>
                  <a:gd name="connsiteX10" fmla="*/ 1023385 w 1176215"/>
                  <a:gd name="connsiteY10" fmla="*/ 3048000 h 3076575"/>
                  <a:gd name="connsiteX11" fmla="*/ 594760 w 1176215"/>
                  <a:gd name="connsiteY11" fmla="*/ 3076575 h 3076575"/>
                  <a:gd name="connsiteX12" fmla="*/ 223285 w 1176215"/>
                  <a:gd name="connsiteY12" fmla="*/ 3048000 h 3076575"/>
                  <a:gd name="connsiteX13" fmla="*/ 1035 w 1176215"/>
                  <a:gd name="connsiteY13" fmla="*/ 3000375 h 3076575"/>
                  <a:gd name="connsiteX14" fmla="*/ 147085 w 1176215"/>
                  <a:gd name="connsiteY14" fmla="*/ 2933700 h 3076575"/>
                  <a:gd name="connsiteX15" fmla="*/ 309010 w 1176215"/>
                  <a:gd name="connsiteY15" fmla="*/ 2905125 h 30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6215" h="3076575">
                    <a:moveTo>
                      <a:pt x="309010" y="2905125"/>
                    </a:moveTo>
                    <a:cubicBezTo>
                      <a:pt x="304248" y="2451100"/>
                      <a:pt x="291548" y="704850"/>
                      <a:pt x="309010" y="247650"/>
                    </a:cubicBezTo>
                    <a:cubicBezTo>
                      <a:pt x="593172" y="101600"/>
                      <a:pt x="328060" y="234950"/>
                      <a:pt x="509035" y="161925"/>
                    </a:cubicBezTo>
                    <a:cubicBezTo>
                      <a:pt x="518560" y="12700"/>
                      <a:pt x="509035" y="71437"/>
                      <a:pt x="518560" y="0"/>
                    </a:cubicBezTo>
                    <a:cubicBezTo>
                      <a:pt x="553485" y="11112"/>
                      <a:pt x="622806" y="2646"/>
                      <a:pt x="661435" y="0"/>
                    </a:cubicBezTo>
                    <a:cubicBezTo>
                      <a:pt x="649264" y="35454"/>
                      <a:pt x="659848" y="22225"/>
                      <a:pt x="655085" y="142875"/>
                    </a:cubicBezTo>
                    <a:cubicBezTo>
                      <a:pt x="828122" y="238125"/>
                      <a:pt x="434423" y="20638"/>
                      <a:pt x="823360" y="228600"/>
                    </a:cubicBezTo>
                    <a:cubicBezTo>
                      <a:pt x="837647" y="684212"/>
                      <a:pt x="850348" y="2444750"/>
                      <a:pt x="842410" y="2914650"/>
                    </a:cubicBezTo>
                    <a:cubicBezTo>
                      <a:pt x="1272622" y="2955925"/>
                      <a:pt x="1005922" y="2922587"/>
                      <a:pt x="1061485" y="2933700"/>
                    </a:cubicBezTo>
                    <a:cubicBezTo>
                      <a:pt x="1117048" y="2944813"/>
                      <a:pt x="1182135" y="2962275"/>
                      <a:pt x="1175785" y="2981325"/>
                    </a:cubicBezTo>
                    <a:cubicBezTo>
                      <a:pt x="1169435" y="3000375"/>
                      <a:pt x="1120223" y="3032125"/>
                      <a:pt x="1023385" y="3048000"/>
                    </a:cubicBezTo>
                    <a:cubicBezTo>
                      <a:pt x="926548" y="3063875"/>
                      <a:pt x="728110" y="3076575"/>
                      <a:pt x="594760" y="3076575"/>
                    </a:cubicBezTo>
                    <a:cubicBezTo>
                      <a:pt x="461410" y="3076575"/>
                      <a:pt x="322239" y="3060700"/>
                      <a:pt x="223285" y="3048000"/>
                    </a:cubicBezTo>
                    <a:cubicBezTo>
                      <a:pt x="124331" y="3035300"/>
                      <a:pt x="13735" y="3019425"/>
                      <a:pt x="1035" y="3000375"/>
                    </a:cubicBezTo>
                    <a:cubicBezTo>
                      <a:pt x="-11665" y="2981325"/>
                      <a:pt x="95756" y="2949575"/>
                      <a:pt x="147085" y="2933700"/>
                    </a:cubicBezTo>
                    <a:cubicBezTo>
                      <a:pt x="198414" y="2917825"/>
                      <a:pt x="66122" y="2959100"/>
                      <a:pt x="309010" y="2905125"/>
                    </a:cubicBezTo>
                    <a:close/>
                  </a:path>
                </a:pathLst>
              </a:custGeom>
              <a:noFill/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wrap="square" rtlCol="0" anchor="ctr"/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08" name="Forme libre 607"/>
              <p:cNvSpPr/>
              <p:nvPr/>
            </p:nvSpPr>
            <p:spPr>
              <a:xfrm flipH="1" flipV="1">
                <a:off x="2102195" y="2850412"/>
                <a:ext cx="245645" cy="1096310"/>
              </a:xfrm>
              <a:custGeom>
                <a:avLst/>
                <a:gdLst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76200 w 190500"/>
                  <a:gd name="connsiteY6" fmla="*/ 95885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52550 h 1352550"/>
                  <a:gd name="connsiteX1" fmla="*/ 190500 w 190500"/>
                  <a:gd name="connsiteY1" fmla="*/ 1346200 h 1352550"/>
                  <a:gd name="connsiteX2" fmla="*/ 171450 w 190500"/>
                  <a:gd name="connsiteY2" fmla="*/ 1016000 h 1352550"/>
                  <a:gd name="connsiteX3" fmla="*/ 139700 w 190500"/>
                  <a:gd name="connsiteY3" fmla="*/ 996950 h 1352550"/>
                  <a:gd name="connsiteX4" fmla="*/ 146050 w 190500"/>
                  <a:gd name="connsiteY4" fmla="*/ 69850 h 1352550"/>
                  <a:gd name="connsiteX5" fmla="*/ 101600 w 190500"/>
                  <a:gd name="connsiteY5" fmla="*/ 0 h 1352550"/>
                  <a:gd name="connsiteX6" fmla="*/ 82550 w 190500"/>
                  <a:gd name="connsiteY6" fmla="*/ 1003300 h 1352550"/>
                  <a:gd name="connsiteX7" fmla="*/ 31750 w 190500"/>
                  <a:gd name="connsiteY7" fmla="*/ 1035050 h 1352550"/>
                  <a:gd name="connsiteX8" fmla="*/ 0 w 190500"/>
                  <a:gd name="connsiteY8" fmla="*/ 1352550 h 13525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0795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8255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065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46050 w 190500"/>
                  <a:gd name="connsiteY4" fmla="*/ 12065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  <a:gd name="connsiteX0" fmla="*/ 0 w 190500"/>
                  <a:gd name="connsiteY0" fmla="*/ 1390650 h 1390650"/>
                  <a:gd name="connsiteX1" fmla="*/ 190500 w 190500"/>
                  <a:gd name="connsiteY1" fmla="*/ 1384300 h 1390650"/>
                  <a:gd name="connsiteX2" fmla="*/ 171450 w 190500"/>
                  <a:gd name="connsiteY2" fmla="*/ 1054100 h 1390650"/>
                  <a:gd name="connsiteX3" fmla="*/ 139700 w 190500"/>
                  <a:gd name="connsiteY3" fmla="*/ 1035050 h 1390650"/>
                  <a:gd name="connsiteX4" fmla="*/ 127000 w 190500"/>
                  <a:gd name="connsiteY4" fmla="*/ 101600 h 1390650"/>
                  <a:gd name="connsiteX5" fmla="*/ 69850 w 190500"/>
                  <a:gd name="connsiteY5" fmla="*/ 0 h 1390650"/>
                  <a:gd name="connsiteX6" fmla="*/ 63500 w 190500"/>
                  <a:gd name="connsiteY6" fmla="*/ 1041400 h 1390650"/>
                  <a:gd name="connsiteX7" fmla="*/ 31750 w 190500"/>
                  <a:gd name="connsiteY7" fmla="*/ 1073150 h 1390650"/>
                  <a:gd name="connsiteX8" fmla="*/ 0 w 190500"/>
                  <a:gd name="connsiteY8" fmla="*/ 139065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390650">
                    <a:moveTo>
                      <a:pt x="0" y="1390650"/>
                    </a:moveTo>
                    <a:lnTo>
                      <a:pt x="190500" y="1384300"/>
                    </a:lnTo>
                    <a:lnTo>
                      <a:pt x="171450" y="1054100"/>
                    </a:lnTo>
                    <a:lnTo>
                      <a:pt x="139700" y="1035050"/>
                    </a:lnTo>
                    <a:cubicBezTo>
                      <a:pt x="141817" y="726017"/>
                      <a:pt x="124883" y="410633"/>
                      <a:pt x="127000" y="101600"/>
                    </a:cubicBezTo>
                    <a:lnTo>
                      <a:pt x="69850" y="0"/>
                    </a:lnTo>
                    <a:cubicBezTo>
                      <a:pt x="67733" y="347133"/>
                      <a:pt x="65617" y="694267"/>
                      <a:pt x="63500" y="1041400"/>
                    </a:cubicBezTo>
                    <a:lnTo>
                      <a:pt x="31750" y="1073150"/>
                    </a:lnTo>
                    <a:lnTo>
                      <a:pt x="0" y="1390650"/>
                    </a:lnTo>
                    <a:close/>
                  </a:path>
                </a:pathLst>
              </a:custGeom>
              <a:solidFill>
                <a:srgbClr val="9BBB59">
                  <a:lumMod val="65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wrap="square" rtlCol="0" anchor="ctr"/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cxnSp>
        <p:nvCxnSpPr>
          <p:cNvPr id="571" name="Connecteur droit avec flèche 570"/>
          <p:cNvCxnSpPr/>
          <p:nvPr/>
        </p:nvCxnSpPr>
        <p:spPr bwMode="auto">
          <a:xfrm flipH="1" flipV="1">
            <a:off x="1610213" y="5401680"/>
            <a:ext cx="0" cy="182483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3" name="Connecteur droit avec flèche 572"/>
          <p:cNvCxnSpPr/>
          <p:nvPr/>
        </p:nvCxnSpPr>
        <p:spPr bwMode="auto">
          <a:xfrm flipH="1" flipV="1">
            <a:off x="7185687" y="5403950"/>
            <a:ext cx="0" cy="181511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6" name="ZoneTexte 22"/>
          <p:cNvSpPr txBox="1"/>
          <p:nvPr/>
        </p:nvSpPr>
        <p:spPr bwMode="auto">
          <a:xfrm>
            <a:off x="516901" y="5400000"/>
            <a:ext cx="892003" cy="197774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no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latin typeface="Arial" panose="020B0604020202020204" pitchFamily="34" charset="0"/>
                <a:cs typeface="Arial" panose="020B0604020202020204" pitchFamily="34" charset="0"/>
              </a:rPr>
              <a:t>serum</a:t>
            </a:r>
            <a:r>
              <a:rPr lang="en-US" sz="1100" baseline="0" dirty="0">
                <a:latin typeface="Arial" panose="020B0604020202020204" pitchFamily="34" charset="0"/>
                <a:cs typeface="Arial" panose="020B0604020202020204" pitchFamily="34" charset="0"/>
              </a:rPr>
              <a:t> sample</a:t>
            </a:r>
            <a:endParaRPr lang="en-US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91" name="Connecteur droit avec flèche 590"/>
          <p:cNvCxnSpPr/>
          <p:nvPr/>
        </p:nvCxnSpPr>
        <p:spPr bwMode="auto">
          <a:xfrm flipH="1" flipV="1">
            <a:off x="3001435" y="5409720"/>
            <a:ext cx="0" cy="177754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2" name="Connecteur droit avec flèche 591"/>
          <p:cNvCxnSpPr/>
          <p:nvPr/>
        </p:nvCxnSpPr>
        <p:spPr bwMode="auto">
          <a:xfrm flipH="1" flipV="1">
            <a:off x="4395190" y="5409720"/>
            <a:ext cx="0" cy="177754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3" name="Connecteur droit avec flèche 592"/>
          <p:cNvCxnSpPr/>
          <p:nvPr/>
        </p:nvCxnSpPr>
        <p:spPr bwMode="auto">
          <a:xfrm flipH="1" flipV="1">
            <a:off x="5788945" y="5409720"/>
            <a:ext cx="0" cy="177754"/>
          </a:xfrm>
          <a:prstGeom prst="straightConnector1">
            <a:avLst/>
          </a:prstGeom>
          <a:ln w="22225">
            <a:solidFill>
              <a:srgbClr val="0070C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ZoneTexte 1"/>
          <p:cNvSpPr txBox="1"/>
          <p:nvPr/>
        </p:nvSpPr>
        <p:spPr>
          <a:xfrm>
            <a:off x="539552" y="5949280"/>
            <a:ext cx="58544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fr-FR" sz="1600" dirty="0" err="1" smtClean="0"/>
              <a:t>Comparisons</a:t>
            </a:r>
            <a:r>
              <a:rPr lang="fr-FR" sz="1600" dirty="0" smtClean="0"/>
              <a:t> of G1 and G3 on </a:t>
            </a:r>
            <a:r>
              <a:rPr lang="fr-FR" sz="1600" dirty="0" err="1" smtClean="0"/>
              <a:t>serological</a:t>
            </a:r>
            <a:r>
              <a:rPr lang="fr-FR" sz="1600" dirty="0" smtClean="0"/>
              <a:t> </a:t>
            </a:r>
            <a:r>
              <a:rPr lang="fr-FR" sz="1600" dirty="0" err="1" smtClean="0"/>
              <a:t>responses</a:t>
            </a:r>
            <a:endParaRPr lang="en-US" sz="1600" dirty="0"/>
          </a:p>
        </p:txBody>
      </p:sp>
      <p:grpSp>
        <p:nvGrpSpPr>
          <p:cNvPr id="6" name="Groupe 5"/>
          <p:cNvGrpSpPr/>
          <p:nvPr/>
        </p:nvGrpSpPr>
        <p:grpSpPr>
          <a:xfrm>
            <a:off x="3009600" y="5508000"/>
            <a:ext cx="1368000" cy="246221"/>
            <a:chOff x="3001435" y="5532952"/>
            <a:chExt cx="1398037" cy="246221"/>
          </a:xfrm>
        </p:grpSpPr>
        <p:cxnSp>
          <p:nvCxnSpPr>
            <p:cNvPr id="4" name="Connecteur droit avec flèche 3"/>
            <p:cNvCxnSpPr/>
            <p:nvPr/>
          </p:nvCxnSpPr>
          <p:spPr bwMode="auto">
            <a:xfrm>
              <a:off x="3001435" y="5656063"/>
              <a:ext cx="1398037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arrow" w="sm" len="med"/>
              <a:tailEnd type="arrow" w="sm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5" name="ZoneTexte 4"/>
            <p:cNvSpPr txBox="1"/>
            <p:nvPr/>
          </p:nvSpPr>
          <p:spPr>
            <a:xfrm>
              <a:off x="3419872" y="5532952"/>
              <a:ext cx="559769" cy="246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fr-FR" dirty="0" smtClean="0">
                  <a:latin typeface="Arial" panose="020B0604020202020204" pitchFamily="34" charset="0"/>
                  <a:cs typeface="Arial" panose="020B0604020202020204" pitchFamily="34" charset="0"/>
                </a:rPr>
                <a:t>7 </a:t>
              </a:r>
              <a:r>
                <a:rPr lang="fr-FR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days</a:t>
              </a:r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7754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5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4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9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4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theme/theme1.xml><?xml version="1.0" encoding="utf-8"?>
<a:theme xmlns:a="http://schemas.openxmlformats.org/drawingml/2006/main" name="1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Stone Sans SC ITC TT-Semi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Stone Sans SC ITC TT-Semi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585</Words>
  <Application>Microsoft Office PowerPoint</Application>
  <PresentationFormat>Affichage à l'écran (4:3)</PresentationFormat>
  <Paragraphs>177</Paragraphs>
  <Slides>30</Slides>
  <Notes>13</Notes>
  <HiddenSlides>0</HiddenSlides>
  <MMClips>0</MMClips>
  <ScaleCrop>false</ScaleCrop>
  <HeadingPairs>
    <vt:vector size="4" baseType="variant">
      <vt:variant>
        <vt:lpstr>Thème</vt:lpstr>
      </vt:variant>
      <vt:variant>
        <vt:i4>1</vt:i4>
      </vt:variant>
      <vt:variant>
        <vt:lpstr>Titres des diapositives</vt:lpstr>
      </vt:variant>
      <vt:variant>
        <vt:i4>30</vt:i4>
      </vt:variant>
    </vt:vector>
  </HeadingPairs>
  <TitlesOfParts>
    <vt:vector size="31" baseType="lpstr">
      <vt:lpstr>1_Blank Presentation</vt:lpstr>
      <vt:lpstr>Présentation PowerPoint</vt:lpstr>
      <vt:lpstr>Présentation PowerPoint</vt:lpstr>
      <vt:lpstr>Introduction</vt:lpstr>
      <vt:lpstr>Study design</vt:lpstr>
      <vt:lpstr>Study design</vt:lpstr>
      <vt:lpstr>Study design</vt:lpstr>
      <vt:lpstr>Study design</vt:lpstr>
      <vt:lpstr>Study design</vt:lpstr>
      <vt:lpstr>Study design</vt:lpstr>
      <vt:lpstr>Study design</vt:lpstr>
      <vt:lpstr>Study design</vt:lpstr>
      <vt:lpstr>Results : serology</vt:lpstr>
      <vt:lpstr>Results : serology</vt:lpstr>
      <vt:lpstr>Results : serology</vt:lpstr>
      <vt:lpstr>Results : serology</vt:lpstr>
      <vt:lpstr>Results : O1 Manisa challenge</vt:lpstr>
      <vt:lpstr>Results : O1 Manisa challenge</vt:lpstr>
      <vt:lpstr>Results : O1 Manisa challenge</vt:lpstr>
      <vt:lpstr>Results : O1 Manisa challenge</vt:lpstr>
      <vt:lpstr>Results : O1 Manisa challenge</vt:lpstr>
      <vt:lpstr>Results : O1 Manisa challenge</vt:lpstr>
      <vt:lpstr>Results : O1 Manisa challenge</vt:lpstr>
      <vt:lpstr>Conclusions</vt:lpstr>
      <vt:lpstr>Acknowledgements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>MERIAL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Hamers</dc:creator>
  <cp:lastModifiedBy>Hamers</cp:lastModifiedBy>
  <cp:revision>111</cp:revision>
  <dcterms:created xsi:type="dcterms:W3CDTF">2016-07-28T10:04:19Z</dcterms:created>
  <dcterms:modified xsi:type="dcterms:W3CDTF">2016-10-21T06:36:42Z</dcterms:modified>
</cp:coreProperties>
</file>