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99" r:id="rId3"/>
    <p:sldId id="309" r:id="rId4"/>
    <p:sldId id="310" r:id="rId5"/>
    <p:sldId id="311" r:id="rId6"/>
    <p:sldId id="313" r:id="rId7"/>
    <p:sldId id="314" r:id="rId8"/>
    <p:sldId id="323" r:id="rId9"/>
    <p:sldId id="318" r:id="rId10"/>
    <p:sldId id="326" r:id="rId11"/>
    <p:sldId id="321" r:id="rId12"/>
    <p:sldId id="322" r:id="rId13"/>
    <p:sldId id="324" r:id="rId14"/>
    <p:sldId id="325" r:id="rId15"/>
    <p:sldId id="308" r:id="rId16"/>
    <p:sldId id="312" r:id="rId17"/>
    <p:sldId id="317" r:id="rId18"/>
    <p:sldId id="320" r:id="rId19"/>
    <p:sldId id="319" r:id="rId20"/>
    <p:sldId id="315" r:id="rId21"/>
  </p:sldIdLst>
  <p:sldSz cx="9144000" cy="6858000" type="screen4x3"/>
  <p:notesSz cx="6670675" cy="99298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F2"/>
    <a:srgbClr val="CC0099"/>
    <a:srgbClr val="FFDE75"/>
    <a:srgbClr val="FF3300"/>
    <a:srgbClr val="0066FF"/>
    <a:srgbClr val="66FFFF"/>
    <a:srgbClr val="EFE1EF"/>
    <a:srgbClr val="EAD6E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81" autoAdjust="0"/>
    <p:restoredTop sz="88694" autoAdjust="0"/>
  </p:normalViewPr>
  <p:slideViewPr>
    <p:cSldViewPr>
      <p:cViewPr>
        <p:scale>
          <a:sx n="70" d="100"/>
          <a:sy n="70" d="100"/>
        </p:scale>
        <p:origin x="-45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33175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A1D2CB-AAEA-48EC-BB44-48C7A36C2BF5}" type="doc">
      <dgm:prSet loTypeId="urn:microsoft.com/office/officeart/2005/8/layout/hierarchy3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9BC1A47E-EDB2-48DE-81C9-EC6792ADA47D}">
      <dgm:prSet phldrT="[Text]"/>
      <dgm:spPr>
        <a:solidFill>
          <a:srgbClr val="FFC000"/>
        </a:solidFill>
        <a:ln>
          <a:noFill/>
        </a:ln>
      </dgm:spPr>
      <dgm:t>
        <a:bodyPr/>
        <a:lstStyle/>
        <a:p>
          <a:r>
            <a:rPr lang="fr-FR" b="1" smtClean="0">
              <a:solidFill>
                <a:schemeClr val="tx1"/>
              </a:solidFill>
            </a:rPr>
            <a:t>CVO</a:t>
          </a:r>
        </a:p>
        <a:p>
          <a:r>
            <a:rPr lang="fr-FR" smtClean="0">
              <a:solidFill>
                <a:schemeClr val="tx1"/>
              </a:solidFill>
            </a:rPr>
            <a:t>Pays C</a:t>
          </a:r>
          <a:endParaRPr lang="fr-FR" dirty="0">
            <a:solidFill>
              <a:schemeClr val="tx1"/>
            </a:solidFill>
          </a:endParaRPr>
        </a:p>
      </dgm:t>
    </dgm:pt>
    <dgm:pt modelId="{9E4F281B-4130-4D13-8DF6-0FDEB5504E28}" type="parTrans" cxnId="{9DAE3832-4813-44E9-BD0C-F1DABFDD91F0}">
      <dgm:prSet/>
      <dgm:spPr/>
      <dgm:t>
        <a:bodyPr/>
        <a:lstStyle/>
        <a:p>
          <a:endParaRPr lang="fr-FR"/>
        </a:p>
      </dgm:t>
    </dgm:pt>
    <dgm:pt modelId="{1C65B494-26E6-419D-A885-F98EFE58A8AB}" type="sibTrans" cxnId="{9DAE3832-4813-44E9-BD0C-F1DABFDD91F0}">
      <dgm:prSet/>
      <dgm:spPr/>
      <dgm:t>
        <a:bodyPr/>
        <a:lstStyle/>
        <a:p>
          <a:endParaRPr lang="fr-FR"/>
        </a:p>
      </dgm:t>
    </dgm:pt>
    <dgm:pt modelId="{CB3E70CA-0573-4077-B6CA-F2FDBBDA1774}">
      <dgm:prSet/>
      <dgm:spPr>
        <a:solidFill>
          <a:srgbClr val="FFC000"/>
        </a:solidFill>
        <a:ln>
          <a:noFill/>
        </a:ln>
      </dgm:spPr>
      <dgm:t>
        <a:bodyPr/>
        <a:lstStyle/>
        <a:p>
          <a:r>
            <a:rPr lang="fr-FR" b="1" smtClean="0">
              <a:solidFill>
                <a:schemeClr val="tx1"/>
              </a:solidFill>
            </a:rPr>
            <a:t>CVO</a:t>
          </a:r>
        </a:p>
        <a:p>
          <a:r>
            <a:rPr lang="fr-FR" smtClean="0">
              <a:solidFill>
                <a:schemeClr val="tx1"/>
              </a:solidFill>
            </a:rPr>
            <a:t>Pays B</a:t>
          </a:r>
          <a:endParaRPr lang="fr-FR" dirty="0">
            <a:solidFill>
              <a:schemeClr val="tx1"/>
            </a:solidFill>
          </a:endParaRPr>
        </a:p>
      </dgm:t>
    </dgm:pt>
    <dgm:pt modelId="{4259A915-B15F-4F0C-8AE1-F2630FD5C99A}" type="parTrans" cxnId="{5825AD01-E2AF-413B-9CE0-1765049A9FB6}">
      <dgm:prSet/>
      <dgm:spPr/>
      <dgm:t>
        <a:bodyPr/>
        <a:lstStyle/>
        <a:p>
          <a:endParaRPr lang="fr-FR"/>
        </a:p>
      </dgm:t>
    </dgm:pt>
    <dgm:pt modelId="{F85AFFC1-4D95-4DBD-8130-9216F94BFD81}" type="sibTrans" cxnId="{5825AD01-E2AF-413B-9CE0-1765049A9FB6}">
      <dgm:prSet/>
      <dgm:spPr/>
      <dgm:t>
        <a:bodyPr/>
        <a:lstStyle/>
        <a:p>
          <a:endParaRPr lang="fr-FR"/>
        </a:p>
      </dgm:t>
    </dgm:pt>
    <dgm:pt modelId="{EFC6B0D9-182E-49DF-8EF9-6B6E6A0B2A91}">
      <dgm:prSet/>
      <dgm:spPr>
        <a:solidFill>
          <a:srgbClr val="FFC000"/>
        </a:solidFill>
        <a:ln>
          <a:noFill/>
        </a:ln>
      </dgm:spPr>
      <dgm:t>
        <a:bodyPr/>
        <a:lstStyle/>
        <a:p>
          <a:r>
            <a:rPr lang="fr-FR" b="1" smtClean="0">
              <a:solidFill>
                <a:schemeClr val="tx1"/>
              </a:solidFill>
            </a:rPr>
            <a:t>CVO</a:t>
          </a:r>
        </a:p>
        <a:p>
          <a:r>
            <a:rPr lang="fr-FR" smtClean="0">
              <a:solidFill>
                <a:schemeClr val="tx1"/>
              </a:solidFill>
            </a:rPr>
            <a:t>Pays A</a:t>
          </a:r>
          <a:endParaRPr lang="fr-FR" dirty="0">
            <a:solidFill>
              <a:schemeClr val="tx1"/>
            </a:solidFill>
          </a:endParaRPr>
        </a:p>
      </dgm:t>
    </dgm:pt>
    <dgm:pt modelId="{94BB1537-BB96-4C8F-86D6-A2FC188BA95A}" type="parTrans" cxnId="{A78DBB28-A783-4E89-B236-3198C0315B03}">
      <dgm:prSet/>
      <dgm:spPr/>
      <dgm:t>
        <a:bodyPr/>
        <a:lstStyle/>
        <a:p>
          <a:endParaRPr lang="fr-FR"/>
        </a:p>
      </dgm:t>
    </dgm:pt>
    <dgm:pt modelId="{FDD08C82-0B3E-426C-B7BC-0E9069A50261}" type="sibTrans" cxnId="{A78DBB28-A783-4E89-B236-3198C0315B03}">
      <dgm:prSet/>
      <dgm:spPr/>
      <dgm:t>
        <a:bodyPr/>
        <a:lstStyle/>
        <a:p>
          <a:endParaRPr lang="fr-FR"/>
        </a:p>
      </dgm:t>
    </dgm:pt>
    <dgm:pt modelId="{87CECFFA-0A69-4D0C-8DD4-E6BAE5FD65E6}">
      <dgm:prSet/>
      <dgm:spPr>
        <a:solidFill>
          <a:schemeClr val="lt1">
            <a:hueOff val="0"/>
            <a:satOff val="0"/>
            <a:lumOff val="0"/>
            <a:alpha val="92000"/>
          </a:schemeClr>
        </a:solidFill>
        <a:ln>
          <a:noFill/>
        </a:ln>
      </dgm:spPr>
      <dgm:t>
        <a:bodyPr lIns="0" tIns="0" rIns="0" bIns="0"/>
        <a:lstStyle/>
        <a:p>
          <a:r>
            <a:rPr lang="fr-FR" dirty="0" smtClean="0"/>
            <a:t>Point focal</a:t>
          </a:r>
          <a:endParaRPr lang="fr-FR" dirty="0"/>
        </a:p>
      </dgm:t>
    </dgm:pt>
    <dgm:pt modelId="{E3CB8127-8E6F-4ED1-B090-BCFA3F4EC627}" type="parTrans" cxnId="{1BF7491C-E4F7-4BBC-A4CD-582F1B3D1F64}">
      <dgm:prSet/>
      <dgm:spPr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A7C4EB3E-EC09-47BF-BFD4-CB555C22B13A}" type="sibTrans" cxnId="{1BF7491C-E4F7-4BBC-A4CD-582F1B3D1F64}">
      <dgm:prSet/>
      <dgm:spPr/>
      <dgm:t>
        <a:bodyPr/>
        <a:lstStyle/>
        <a:p>
          <a:endParaRPr lang="fr-FR"/>
        </a:p>
      </dgm:t>
    </dgm:pt>
    <dgm:pt modelId="{6A4E8ED6-1D8B-4715-A858-DF68ECF10683}">
      <dgm:prSet/>
      <dgm:spPr>
        <a:ln>
          <a:noFill/>
        </a:ln>
      </dgm:spPr>
      <dgm:t>
        <a:bodyPr/>
        <a:lstStyle/>
        <a:p>
          <a:r>
            <a:rPr lang="fr-FR" dirty="0" smtClean="0"/>
            <a:t>Point focal</a:t>
          </a:r>
          <a:endParaRPr lang="fr-FR" dirty="0"/>
        </a:p>
      </dgm:t>
    </dgm:pt>
    <dgm:pt modelId="{C8A0CCE6-8992-4560-AD42-CF5661768BE3}" type="parTrans" cxnId="{45A0E108-2402-4137-9083-FFD7B2995900}">
      <dgm:prSet/>
      <dgm:spPr>
        <a:noFill/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916DFA68-79C4-4EDE-B111-215E78286173}" type="sibTrans" cxnId="{45A0E108-2402-4137-9083-FFD7B2995900}">
      <dgm:prSet/>
      <dgm:spPr/>
      <dgm:t>
        <a:bodyPr/>
        <a:lstStyle/>
        <a:p>
          <a:endParaRPr lang="fr-FR"/>
        </a:p>
      </dgm:t>
    </dgm:pt>
    <dgm:pt modelId="{5FD94E6B-A300-4F6D-AD28-9084A63B1B22}">
      <dgm:prSet/>
      <dgm:spPr>
        <a:solidFill>
          <a:schemeClr val="lt1">
            <a:hueOff val="0"/>
            <a:satOff val="0"/>
            <a:lumOff val="0"/>
            <a:alpha val="92000"/>
          </a:schemeClr>
        </a:solidFill>
        <a:ln>
          <a:noFill/>
        </a:ln>
      </dgm:spPr>
      <dgm:t>
        <a:bodyPr lIns="0" tIns="0" rIns="0" bIns="0"/>
        <a:lstStyle/>
        <a:p>
          <a:r>
            <a:rPr lang="fr-FR" dirty="0" smtClean="0"/>
            <a:t>Point focal</a:t>
          </a:r>
          <a:endParaRPr lang="fr-FR" dirty="0"/>
        </a:p>
      </dgm:t>
    </dgm:pt>
    <dgm:pt modelId="{48D7792A-B989-4AF4-882A-4DC5E8D88B1D}" type="parTrans" cxnId="{364CEBA1-6EA4-4B5E-AD36-0BFF12A1BB81}">
      <dgm:prSet/>
      <dgm:spPr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92C69644-1B4F-49AC-A1FC-FBE425DB562F}" type="sibTrans" cxnId="{364CEBA1-6EA4-4B5E-AD36-0BFF12A1BB81}">
      <dgm:prSet/>
      <dgm:spPr/>
      <dgm:t>
        <a:bodyPr/>
        <a:lstStyle/>
        <a:p>
          <a:endParaRPr lang="fr-FR"/>
        </a:p>
      </dgm:t>
    </dgm:pt>
    <dgm:pt modelId="{C7E32ACA-3B16-49C1-A014-1E338B364F69}">
      <dgm:prSet/>
      <dgm:spPr>
        <a:solidFill>
          <a:schemeClr val="lt1">
            <a:hueOff val="0"/>
            <a:satOff val="0"/>
            <a:lumOff val="0"/>
            <a:alpha val="92000"/>
          </a:schemeClr>
        </a:solidFill>
        <a:ln>
          <a:noFill/>
        </a:ln>
      </dgm:spPr>
      <dgm:t>
        <a:bodyPr lIns="0" tIns="0" rIns="0" bIns="0"/>
        <a:lstStyle/>
        <a:p>
          <a:r>
            <a:rPr lang="fr-FR" dirty="0" smtClean="0"/>
            <a:t>Point focal</a:t>
          </a:r>
          <a:endParaRPr lang="fr-FR" dirty="0"/>
        </a:p>
      </dgm:t>
    </dgm:pt>
    <dgm:pt modelId="{FF02FB34-06D8-4BDE-97E7-98E5ACB98FCA}" type="parTrans" cxnId="{A264E890-BDC9-43B3-A7BB-30B02FD98351}">
      <dgm:prSet/>
      <dgm:spPr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F0AAE98D-B18D-4767-8320-6C6E2C412859}" type="sibTrans" cxnId="{A264E890-BDC9-43B3-A7BB-30B02FD98351}">
      <dgm:prSet/>
      <dgm:spPr/>
      <dgm:t>
        <a:bodyPr/>
        <a:lstStyle/>
        <a:p>
          <a:endParaRPr lang="fr-FR"/>
        </a:p>
      </dgm:t>
    </dgm:pt>
    <dgm:pt modelId="{1734535A-BE9E-4851-8297-D4F909F9CD6C}">
      <dgm:prSet/>
      <dgm:spPr>
        <a:solidFill>
          <a:schemeClr val="lt1">
            <a:hueOff val="0"/>
            <a:satOff val="0"/>
            <a:lumOff val="0"/>
            <a:alpha val="92000"/>
          </a:schemeClr>
        </a:solidFill>
        <a:ln>
          <a:noFill/>
        </a:ln>
      </dgm:spPr>
      <dgm:t>
        <a:bodyPr lIns="0" tIns="0" rIns="0" bIns="0"/>
        <a:lstStyle/>
        <a:p>
          <a:r>
            <a:rPr lang="fr-FR" dirty="0" smtClean="0"/>
            <a:t>Point focal</a:t>
          </a:r>
          <a:endParaRPr lang="fr-FR" dirty="0"/>
        </a:p>
      </dgm:t>
    </dgm:pt>
    <dgm:pt modelId="{EDD0CB9A-D56B-4CAF-B69C-E0D3097C1E15}" type="parTrans" cxnId="{F61E4410-FE66-43C7-9131-0A37518BA9AD}">
      <dgm:prSet/>
      <dgm:spPr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8C33B86F-D65E-41D5-BEA4-B1006B65FBB6}" type="sibTrans" cxnId="{F61E4410-FE66-43C7-9131-0A37518BA9AD}">
      <dgm:prSet/>
      <dgm:spPr/>
      <dgm:t>
        <a:bodyPr/>
        <a:lstStyle/>
        <a:p>
          <a:endParaRPr lang="fr-FR"/>
        </a:p>
      </dgm:t>
    </dgm:pt>
    <dgm:pt modelId="{B0EF6217-918B-4F4C-A99A-B218A7A54E80}">
      <dgm:prSet/>
      <dgm:spPr>
        <a:ln>
          <a:noFill/>
        </a:ln>
      </dgm:spPr>
      <dgm:t>
        <a:bodyPr/>
        <a:lstStyle/>
        <a:p>
          <a:r>
            <a:rPr lang="fr-FR" dirty="0" smtClean="0"/>
            <a:t>Point focal</a:t>
          </a:r>
          <a:endParaRPr lang="fr-FR" dirty="0"/>
        </a:p>
      </dgm:t>
    </dgm:pt>
    <dgm:pt modelId="{FE28E883-ABFF-4B60-A28D-7D32277C0712}" type="parTrans" cxnId="{2A731524-1650-41DD-85F0-CFCE5DF92A2F}">
      <dgm:prSet/>
      <dgm:spPr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227C8653-BB3D-4682-AE96-0D9CBCD769F8}" type="sibTrans" cxnId="{2A731524-1650-41DD-85F0-CFCE5DF92A2F}">
      <dgm:prSet/>
      <dgm:spPr/>
      <dgm:t>
        <a:bodyPr/>
        <a:lstStyle/>
        <a:p>
          <a:endParaRPr lang="fr-FR"/>
        </a:p>
      </dgm:t>
    </dgm:pt>
    <dgm:pt modelId="{0048257B-6872-484E-915C-1A800CC32088}">
      <dgm:prSet/>
      <dgm:spPr>
        <a:solidFill>
          <a:schemeClr val="lt1">
            <a:hueOff val="0"/>
            <a:satOff val="0"/>
            <a:lumOff val="0"/>
            <a:alpha val="92000"/>
          </a:schemeClr>
        </a:solidFill>
        <a:ln>
          <a:noFill/>
        </a:ln>
      </dgm:spPr>
      <dgm:t>
        <a:bodyPr lIns="0" tIns="0" rIns="0" bIns="0"/>
        <a:lstStyle/>
        <a:p>
          <a:r>
            <a:rPr lang="fr-FR" dirty="0" smtClean="0"/>
            <a:t>Point focal</a:t>
          </a:r>
          <a:endParaRPr lang="fr-FR" dirty="0"/>
        </a:p>
      </dgm:t>
    </dgm:pt>
    <dgm:pt modelId="{8BF9CA5C-C849-4193-903A-181AA38F520A}" type="parTrans" cxnId="{ACA2B616-6669-4B86-9043-2C4B89BE069B}">
      <dgm:prSet/>
      <dgm:spPr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20F207A6-0BA6-476D-9BEB-A917055D0000}" type="sibTrans" cxnId="{ACA2B616-6669-4B86-9043-2C4B89BE069B}">
      <dgm:prSet/>
      <dgm:spPr/>
      <dgm:t>
        <a:bodyPr/>
        <a:lstStyle/>
        <a:p>
          <a:endParaRPr lang="fr-FR"/>
        </a:p>
      </dgm:t>
    </dgm:pt>
    <dgm:pt modelId="{21D11BDA-FD40-4F14-BC82-3AD566E0E93C}">
      <dgm:prSet/>
      <dgm:spPr>
        <a:ln>
          <a:noFill/>
        </a:ln>
      </dgm:spPr>
      <dgm:t>
        <a:bodyPr/>
        <a:lstStyle/>
        <a:p>
          <a:r>
            <a:rPr lang="fr-FR" dirty="0" smtClean="0"/>
            <a:t>Point focal</a:t>
          </a:r>
          <a:endParaRPr lang="fr-FR" dirty="0"/>
        </a:p>
      </dgm:t>
    </dgm:pt>
    <dgm:pt modelId="{F62B860C-83E7-47F3-A332-790CC2752D72}" type="parTrans" cxnId="{DA2CB34C-CB28-43EF-B320-66D4C7CB64DC}">
      <dgm:prSet/>
      <dgm:spPr>
        <a:noFill/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D7AEE4BC-083F-452A-A1A0-0BC36CBCDF8A}" type="sibTrans" cxnId="{DA2CB34C-CB28-43EF-B320-66D4C7CB64DC}">
      <dgm:prSet/>
      <dgm:spPr/>
      <dgm:t>
        <a:bodyPr/>
        <a:lstStyle/>
        <a:p>
          <a:endParaRPr lang="fr-FR"/>
        </a:p>
      </dgm:t>
    </dgm:pt>
    <dgm:pt modelId="{EAFB7E2E-4A9B-4273-9A9F-EEA1B8A0B19C}">
      <dgm:prSet/>
      <dgm:spPr>
        <a:solidFill>
          <a:schemeClr val="lt1">
            <a:hueOff val="0"/>
            <a:satOff val="0"/>
            <a:lumOff val="0"/>
            <a:alpha val="92000"/>
          </a:schemeClr>
        </a:solidFill>
        <a:ln>
          <a:noFill/>
        </a:ln>
      </dgm:spPr>
      <dgm:t>
        <a:bodyPr lIns="0" tIns="0" rIns="0" bIns="0"/>
        <a:lstStyle/>
        <a:p>
          <a:r>
            <a:rPr lang="fr-FR" dirty="0" smtClean="0"/>
            <a:t>Point focal</a:t>
          </a:r>
          <a:endParaRPr lang="fr-FR" dirty="0"/>
        </a:p>
      </dgm:t>
    </dgm:pt>
    <dgm:pt modelId="{A0226520-C8FC-47F1-BA10-DF854F143F90}" type="parTrans" cxnId="{D4E58555-E534-48C5-AB2E-CD6CFD717824}">
      <dgm:prSet/>
      <dgm:spPr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CEA82B74-F27F-4F06-9FA8-87BA38929318}" type="sibTrans" cxnId="{D4E58555-E534-48C5-AB2E-CD6CFD717824}">
      <dgm:prSet/>
      <dgm:spPr/>
      <dgm:t>
        <a:bodyPr/>
        <a:lstStyle/>
        <a:p>
          <a:endParaRPr lang="fr-FR"/>
        </a:p>
      </dgm:t>
    </dgm:pt>
    <dgm:pt modelId="{FED08F7B-2686-42C2-BD78-1FF9DD918A1F}">
      <dgm:prSet/>
      <dgm:spPr>
        <a:solidFill>
          <a:schemeClr val="lt1">
            <a:hueOff val="0"/>
            <a:satOff val="0"/>
            <a:lumOff val="0"/>
            <a:alpha val="92000"/>
          </a:schemeClr>
        </a:solidFill>
        <a:ln>
          <a:noFill/>
        </a:ln>
      </dgm:spPr>
      <dgm:t>
        <a:bodyPr lIns="0" tIns="0" rIns="0" bIns="0"/>
        <a:lstStyle/>
        <a:p>
          <a:r>
            <a:rPr lang="fr-FR" dirty="0" smtClean="0"/>
            <a:t>Point focal</a:t>
          </a:r>
          <a:endParaRPr lang="fr-FR" dirty="0"/>
        </a:p>
      </dgm:t>
    </dgm:pt>
    <dgm:pt modelId="{4BE0CC56-48E0-4307-8FE2-9F209E80FB8F}" type="parTrans" cxnId="{BBB9D9AC-CB83-4E1F-9FA6-8A3A20078BA4}">
      <dgm:prSet/>
      <dgm:spPr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17304AC6-E42D-43D9-9163-FCAC7BCB1134}" type="sibTrans" cxnId="{BBB9D9AC-CB83-4E1F-9FA6-8A3A20078BA4}">
      <dgm:prSet/>
      <dgm:spPr/>
      <dgm:t>
        <a:bodyPr/>
        <a:lstStyle/>
        <a:p>
          <a:endParaRPr lang="fr-FR"/>
        </a:p>
      </dgm:t>
    </dgm:pt>
    <dgm:pt modelId="{4BD2BE16-203D-4FA4-B78C-1B32A3CB8EB8}">
      <dgm:prSet/>
      <dgm:spPr>
        <a:solidFill>
          <a:schemeClr val="lt1">
            <a:hueOff val="0"/>
            <a:satOff val="0"/>
            <a:lumOff val="0"/>
            <a:alpha val="92000"/>
          </a:schemeClr>
        </a:solidFill>
        <a:ln>
          <a:noFill/>
        </a:ln>
      </dgm:spPr>
      <dgm:t>
        <a:bodyPr lIns="0" tIns="0" rIns="0" bIns="0"/>
        <a:lstStyle/>
        <a:p>
          <a:r>
            <a:rPr lang="fr-FR" dirty="0" smtClean="0"/>
            <a:t>Point focal</a:t>
          </a:r>
          <a:endParaRPr lang="fr-FR" dirty="0"/>
        </a:p>
      </dgm:t>
    </dgm:pt>
    <dgm:pt modelId="{B1490C1F-DC38-4D5C-9B02-B1BCFEB2412E}" type="parTrans" cxnId="{27FFAC78-C548-4B60-BE66-11F138975ABA}">
      <dgm:prSet/>
      <dgm:spPr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C0FA5B80-DF11-4EFC-B729-DCE13EEBAC07}" type="sibTrans" cxnId="{27FFAC78-C548-4B60-BE66-11F138975ABA}">
      <dgm:prSet/>
      <dgm:spPr/>
      <dgm:t>
        <a:bodyPr/>
        <a:lstStyle/>
        <a:p>
          <a:endParaRPr lang="fr-FR"/>
        </a:p>
      </dgm:t>
    </dgm:pt>
    <dgm:pt modelId="{00FCC487-4214-471C-8E14-3E09AA427350}">
      <dgm:prSet/>
      <dgm:spPr>
        <a:ln>
          <a:noFill/>
        </a:ln>
      </dgm:spPr>
      <dgm:t>
        <a:bodyPr/>
        <a:lstStyle/>
        <a:p>
          <a:r>
            <a:rPr lang="fr-FR" dirty="0" smtClean="0"/>
            <a:t>Point focal</a:t>
          </a:r>
          <a:endParaRPr lang="fr-FR" dirty="0"/>
        </a:p>
      </dgm:t>
    </dgm:pt>
    <dgm:pt modelId="{826C333A-2B77-402C-8135-73FE9ADC538B}" type="parTrans" cxnId="{3ADFE182-713D-49A8-96E3-1038CCFCE2F4}">
      <dgm:prSet/>
      <dgm:spPr>
        <a:noFill/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8BF04829-49C4-42F8-B876-3822251BCAA7}" type="sibTrans" cxnId="{3ADFE182-713D-49A8-96E3-1038CCFCE2F4}">
      <dgm:prSet/>
      <dgm:spPr/>
      <dgm:t>
        <a:bodyPr/>
        <a:lstStyle/>
        <a:p>
          <a:endParaRPr lang="fr-FR"/>
        </a:p>
      </dgm:t>
    </dgm:pt>
    <dgm:pt modelId="{1FBDC950-353B-4D65-9CB8-D593E0C6242A}" type="pres">
      <dgm:prSet presAssocID="{72A1D2CB-AAEA-48EC-BB44-48C7A36C2BF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1A383CD-8478-468B-A612-AC7CE2531E16}" type="pres">
      <dgm:prSet presAssocID="{EFC6B0D9-182E-49DF-8EF9-6B6E6A0B2A91}" presName="root" presStyleCnt="0"/>
      <dgm:spPr/>
    </dgm:pt>
    <dgm:pt modelId="{E97AEACD-58A4-4FB8-8CF7-9097C0310C27}" type="pres">
      <dgm:prSet presAssocID="{EFC6B0D9-182E-49DF-8EF9-6B6E6A0B2A91}" presName="rootComposite" presStyleCnt="0"/>
      <dgm:spPr/>
    </dgm:pt>
    <dgm:pt modelId="{9FAE3030-3E41-4A35-8AF1-4F67CA04AAF6}" type="pres">
      <dgm:prSet presAssocID="{EFC6B0D9-182E-49DF-8EF9-6B6E6A0B2A91}" presName="rootText" presStyleLbl="node1" presStyleIdx="0" presStyleCnt="3" custLinFactNeighborX="-73" custLinFactNeighborY="-44621"/>
      <dgm:spPr/>
      <dgm:t>
        <a:bodyPr/>
        <a:lstStyle/>
        <a:p>
          <a:endParaRPr lang="fr-FR"/>
        </a:p>
      </dgm:t>
    </dgm:pt>
    <dgm:pt modelId="{3177F122-90CF-4033-9C3F-674F0F5A455A}" type="pres">
      <dgm:prSet presAssocID="{EFC6B0D9-182E-49DF-8EF9-6B6E6A0B2A91}" presName="rootConnector" presStyleLbl="node1" presStyleIdx="0" presStyleCnt="3"/>
      <dgm:spPr/>
      <dgm:t>
        <a:bodyPr/>
        <a:lstStyle/>
        <a:p>
          <a:endParaRPr lang="en-US"/>
        </a:p>
      </dgm:t>
    </dgm:pt>
    <dgm:pt modelId="{5BE8A97E-249B-4099-A4DE-C0BE4537A4FC}" type="pres">
      <dgm:prSet presAssocID="{EFC6B0D9-182E-49DF-8EF9-6B6E6A0B2A91}" presName="childShape" presStyleCnt="0"/>
      <dgm:spPr/>
    </dgm:pt>
    <dgm:pt modelId="{924E25EB-CBF0-4034-A969-E66F19F9AA43}" type="pres">
      <dgm:prSet presAssocID="{E3CB8127-8E6F-4ED1-B090-BCFA3F4EC627}" presName="Name13" presStyleLbl="parChTrans1D2" presStyleIdx="0" presStyleCnt="12"/>
      <dgm:spPr/>
      <dgm:t>
        <a:bodyPr/>
        <a:lstStyle/>
        <a:p>
          <a:endParaRPr lang="en-US"/>
        </a:p>
      </dgm:t>
    </dgm:pt>
    <dgm:pt modelId="{91ABEC42-84A8-4764-B695-0E6E772A7823}" type="pres">
      <dgm:prSet presAssocID="{87CECFFA-0A69-4D0C-8DD4-E6BAE5FD65E6}" presName="childText" presStyleLbl="bgAcc1" presStyleIdx="0" presStyleCnt="12" custScaleX="90823" custScaleY="34414" custLinFactNeighborX="6872" custLinFactNeighborY="-2567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69FDC7-D6A4-4700-9B3B-36030716A7E6}" type="pres">
      <dgm:prSet presAssocID="{FE28E883-ABFF-4B60-A28D-7D32277C0712}" presName="Name13" presStyleLbl="parChTrans1D2" presStyleIdx="1" presStyleCnt="12"/>
      <dgm:spPr/>
      <dgm:t>
        <a:bodyPr/>
        <a:lstStyle/>
        <a:p>
          <a:endParaRPr lang="en-US"/>
        </a:p>
      </dgm:t>
    </dgm:pt>
    <dgm:pt modelId="{C80F0D62-66F0-4701-931B-61B1FD3EB5B1}" type="pres">
      <dgm:prSet presAssocID="{B0EF6217-918B-4F4C-A99A-B218A7A54E80}" presName="childText" presStyleLbl="bgAcc1" presStyleIdx="1" presStyleCnt="12" custScaleX="99652" custScaleY="37760" custLinFactNeighborX="8396" custLinFactNeighborY="14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1E1598-E707-42F5-A069-AD835401581E}" type="pres">
      <dgm:prSet presAssocID="{8BF9CA5C-C849-4193-903A-181AA38F520A}" presName="Name13" presStyleLbl="parChTrans1D2" presStyleIdx="2" presStyleCnt="12"/>
      <dgm:spPr/>
      <dgm:t>
        <a:bodyPr/>
        <a:lstStyle/>
        <a:p>
          <a:endParaRPr lang="en-US"/>
        </a:p>
      </dgm:t>
    </dgm:pt>
    <dgm:pt modelId="{F6DEC531-4C74-4BED-9867-71CB13016F31}" type="pres">
      <dgm:prSet presAssocID="{0048257B-6872-484E-915C-1A800CC32088}" presName="childText" presStyleLbl="bgAcc1" presStyleIdx="2" presStyleCnt="12" custScaleX="90823" custScaleY="34414" custLinFactNeighborX="7116" custLinFactNeighborY="4081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3B11771-47B2-4D84-A0EA-79DF6192993C}" type="pres">
      <dgm:prSet presAssocID="{F62B860C-83E7-47F3-A332-790CC2752D72}" presName="Name13" presStyleLbl="parChTrans1D2" presStyleIdx="3" presStyleCnt="12"/>
      <dgm:spPr/>
      <dgm:t>
        <a:bodyPr/>
        <a:lstStyle/>
        <a:p>
          <a:endParaRPr lang="en-US"/>
        </a:p>
      </dgm:t>
    </dgm:pt>
    <dgm:pt modelId="{BF87E368-F1CE-406C-A9DF-DC256087A969}" type="pres">
      <dgm:prSet presAssocID="{21D11BDA-FD40-4F14-BC82-3AD566E0E93C}" presName="childText" presStyleLbl="bgAcc1" presStyleIdx="3" presStyleCnt="12" custScaleX="99652" custScaleY="37760" custLinFactNeighborX="9172" custLinFactNeighborY="684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F77A40-4CB5-40A2-A5BE-F37754881799}" type="pres">
      <dgm:prSet presAssocID="{CB3E70CA-0573-4077-B6CA-F2FDBBDA1774}" presName="root" presStyleCnt="0"/>
      <dgm:spPr/>
    </dgm:pt>
    <dgm:pt modelId="{46CBB319-712A-469F-8D25-EB4A593A3D33}" type="pres">
      <dgm:prSet presAssocID="{CB3E70CA-0573-4077-B6CA-F2FDBBDA1774}" presName="rootComposite" presStyleCnt="0"/>
      <dgm:spPr/>
    </dgm:pt>
    <dgm:pt modelId="{69F028D9-C529-416A-9F92-C43393C84935}" type="pres">
      <dgm:prSet presAssocID="{CB3E70CA-0573-4077-B6CA-F2FDBBDA1774}" presName="rootText" presStyleLbl="node1" presStyleIdx="1" presStyleCnt="3" custLinFactNeighborX="-73" custLinFactNeighborY="-44621"/>
      <dgm:spPr/>
      <dgm:t>
        <a:bodyPr/>
        <a:lstStyle/>
        <a:p>
          <a:endParaRPr lang="en-US"/>
        </a:p>
      </dgm:t>
    </dgm:pt>
    <dgm:pt modelId="{B560A959-02C6-4299-996F-AE6854F27F6A}" type="pres">
      <dgm:prSet presAssocID="{CB3E70CA-0573-4077-B6CA-F2FDBBDA1774}" presName="rootConnector" presStyleLbl="node1" presStyleIdx="1" presStyleCnt="3"/>
      <dgm:spPr/>
      <dgm:t>
        <a:bodyPr/>
        <a:lstStyle/>
        <a:p>
          <a:endParaRPr lang="en-US"/>
        </a:p>
      </dgm:t>
    </dgm:pt>
    <dgm:pt modelId="{52528418-CC0B-488F-9AF3-101C84EFE3A5}" type="pres">
      <dgm:prSet presAssocID="{CB3E70CA-0573-4077-B6CA-F2FDBBDA1774}" presName="childShape" presStyleCnt="0"/>
      <dgm:spPr/>
    </dgm:pt>
    <dgm:pt modelId="{9D221B6A-796A-42EC-9C54-E93F382F2E17}" type="pres">
      <dgm:prSet presAssocID="{48D7792A-B989-4AF4-882A-4DC5E8D88B1D}" presName="Name13" presStyleLbl="parChTrans1D2" presStyleIdx="4" presStyleCnt="12"/>
      <dgm:spPr/>
      <dgm:t>
        <a:bodyPr/>
        <a:lstStyle/>
        <a:p>
          <a:endParaRPr lang="en-US"/>
        </a:p>
      </dgm:t>
    </dgm:pt>
    <dgm:pt modelId="{C0C7A9C4-1024-4694-AF95-4C4216FF9BBD}" type="pres">
      <dgm:prSet presAssocID="{5FD94E6B-A300-4F6D-AD28-9084A63B1B22}" presName="childText" presStyleLbl="bgAcc1" presStyleIdx="4" presStyleCnt="12" custScaleX="90823" custScaleY="34414" custLinFactNeighborX="6872" custLinFactNeighborY="-2567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201576B-B6D4-4C93-89B2-919DDFDDFC50}" type="pres">
      <dgm:prSet presAssocID="{FF02FB34-06D8-4BDE-97E7-98E5ACB98FCA}" presName="Name13" presStyleLbl="parChTrans1D2" presStyleIdx="5" presStyleCnt="12"/>
      <dgm:spPr/>
      <dgm:t>
        <a:bodyPr/>
        <a:lstStyle/>
        <a:p>
          <a:endParaRPr lang="en-US"/>
        </a:p>
      </dgm:t>
    </dgm:pt>
    <dgm:pt modelId="{B66C3F59-3E86-4EA4-AE1A-E1D3937A1382}" type="pres">
      <dgm:prSet presAssocID="{C7E32ACA-3B16-49C1-A014-1E338B364F69}" presName="childText" presStyleLbl="bgAcc1" presStyleIdx="5" presStyleCnt="12" custScaleX="90823" custScaleY="34414" custLinFactNeighborX="8396" custLinFactNeighborY="149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4845FBF-EB14-4988-B6BF-D30AE4783449}" type="pres">
      <dgm:prSet presAssocID="{EDD0CB9A-D56B-4CAF-B69C-E0D3097C1E15}" presName="Name13" presStyleLbl="parChTrans1D2" presStyleIdx="6" presStyleCnt="12"/>
      <dgm:spPr/>
      <dgm:t>
        <a:bodyPr/>
        <a:lstStyle/>
        <a:p>
          <a:endParaRPr lang="en-US"/>
        </a:p>
      </dgm:t>
    </dgm:pt>
    <dgm:pt modelId="{DF5A2ED2-C461-49FC-97E3-37EFAF484838}" type="pres">
      <dgm:prSet presAssocID="{1734535A-BE9E-4851-8297-D4F909F9CD6C}" presName="childText" presStyleLbl="bgAcc1" presStyleIdx="6" presStyleCnt="12" custScaleX="90823" custScaleY="34414" custLinFactNeighborX="7116" custLinFactNeighborY="4081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D4B2579-A782-41A1-9CB7-090DF2AD867A}" type="pres">
      <dgm:prSet presAssocID="{C8A0CCE6-8992-4560-AD42-CF5661768BE3}" presName="Name13" presStyleLbl="parChTrans1D2" presStyleIdx="7" presStyleCnt="12"/>
      <dgm:spPr/>
      <dgm:t>
        <a:bodyPr/>
        <a:lstStyle/>
        <a:p>
          <a:endParaRPr lang="en-US"/>
        </a:p>
      </dgm:t>
    </dgm:pt>
    <dgm:pt modelId="{13CEC23D-A3FD-4866-B2C2-6865005E5D6B}" type="pres">
      <dgm:prSet presAssocID="{6A4E8ED6-1D8B-4715-A858-DF68ECF10683}" presName="childText" presStyleLbl="bgAcc1" presStyleIdx="7" presStyleCnt="12" custScaleX="99652" custScaleY="37760" custLinFactNeighborX="9172" custLinFactNeighborY="684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A6EF60-663D-422D-8C74-B54D551ABF8E}" type="pres">
      <dgm:prSet presAssocID="{9BC1A47E-EDB2-48DE-81C9-EC6792ADA47D}" presName="root" presStyleCnt="0"/>
      <dgm:spPr/>
    </dgm:pt>
    <dgm:pt modelId="{527AA7AC-4D01-4B7B-89A1-95C31AF0BA2F}" type="pres">
      <dgm:prSet presAssocID="{9BC1A47E-EDB2-48DE-81C9-EC6792ADA47D}" presName="rootComposite" presStyleCnt="0"/>
      <dgm:spPr/>
    </dgm:pt>
    <dgm:pt modelId="{F1D83336-CEA4-4060-9FC8-181A45DCE112}" type="pres">
      <dgm:prSet presAssocID="{9BC1A47E-EDB2-48DE-81C9-EC6792ADA47D}" presName="rootText" presStyleLbl="node1" presStyleIdx="2" presStyleCnt="3" custLinFactNeighborX="-73" custLinFactNeighborY="-44621"/>
      <dgm:spPr/>
      <dgm:t>
        <a:bodyPr/>
        <a:lstStyle/>
        <a:p>
          <a:endParaRPr lang="fr-FR"/>
        </a:p>
      </dgm:t>
    </dgm:pt>
    <dgm:pt modelId="{575C0F78-2AA8-4076-BB34-42EA6CDC88B3}" type="pres">
      <dgm:prSet presAssocID="{9BC1A47E-EDB2-48DE-81C9-EC6792ADA47D}" presName="rootConnector" presStyleLbl="node1" presStyleIdx="2" presStyleCnt="3"/>
      <dgm:spPr/>
      <dgm:t>
        <a:bodyPr/>
        <a:lstStyle/>
        <a:p>
          <a:endParaRPr lang="en-US"/>
        </a:p>
      </dgm:t>
    </dgm:pt>
    <dgm:pt modelId="{B777DBFB-F354-4D37-B42E-26A8CA4A1E32}" type="pres">
      <dgm:prSet presAssocID="{9BC1A47E-EDB2-48DE-81C9-EC6792ADA47D}" presName="childShape" presStyleCnt="0"/>
      <dgm:spPr/>
    </dgm:pt>
    <dgm:pt modelId="{A2C3E6A0-4C9A-42CE-B592-C4F1D47B28C3}" type="pres">
      <dgm:prSet presAssocID="{A0226520-C8FC-47F1-BA10-DF854F143F90}" presName="Name13" presStyleLbl="parChTrans1D2" presStyleIdx="8" presStyleCnt="12"/>
      <dgm:spPr/>
      <dgm:t>
        <a:bodyPr/>
        <a:lstStyle/>
        <a:p>
          <a:endParaRPr lang="en-US"/>
        </a:p>
      </dgm:t>
    </dgm:pt>
    <dgm:pt modelId="{2DBA8D61-E728-4C40-95F6-F4D170777F88}" type="pres">
      <dgm:prSet presAssocID="{EAFB7E2E-4A9B-4273-9A9F-EEA1B8A0B19C}" presName="childText" presStyleLbl="bgAcc1" presStyleIdx="8" presStyleCnt="12" custScaleX="90823" custScaleY="34414" custLinFactNeighborX="6872" custLinFactNeighborY="-2567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46D7213-0762-44D1-B510-675E5310268C}" type="pres">
      <dgm:prSet presAssocID="{4BE0CC56-48E0-4307-8FE2-9F209E80FB8F}" presName="Name13" presStyleLbl="parChTrans1D2" presStyleIdx="9" presStyleCnt="12"/>
      <dgm:spPr/>
      <dgm:t>
        <a:bodyPr/>
        <a:lstStyle/>
        <a:p>
          <a:endParaRPr lang="en-US"/>
        </a:p>
      </dgm:t>
    </dgm:pt>
    <dgm:pt modelId="{2A097E7A-D464-4C6C-8666-EBF82EBB3B15}" type="pres">
      <dgm:prSet presAssocID="{FED08F7B-2686-42C2-BD78-1FF9DD918A1F}" presName="childText" presStyleLbl="bgAcc1" presStyleIdx="9" presStyleCnt="12" custScaleX="90823" custScaleY="34414" custLinFactNeighborX="8396" custLinFactNeighborY="149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5CB64E4-6A29-44BF-85BE-BFD12C56AA9E}" type="pres">
      <dgm:prSet presAssocID="{B1490C1F-DC38-4D5C-9B02-B1BCFEB2412E}" presName="Name13" presStyleLbl="parChTrans1D2" presStyleIdx="10" presStyleCnt="12"/>
      <dgm:spPr/>
      <dgm:t>
        <a:bodyPr/>
        <a:lstStyle/>
        <a:p>
          <a:endParaRPr lang="en-US"/>
        </a:p>
      </dgm:t>
    </dgm:pt>
    <dgm:pt modelId="{FAC17004-EBB6-44DA-86D1-C96D707C0175}" type="pres">
      <dgm:prSet presAssocID="{4BD2BE16-203D-4FA4-B78C-1B32A3CB8EB8}" presName="childText" presStyleLbl="bgAcc1" presStyleIdx="10" presStyleCnt="12" custScaleX="90823" custScaleY="34414" custLinFactNeighborX="7116" custLinFactNeighborY="4081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592B5F9-D08B-4C41-AC15-25430FBE1103}" type="pres">
      <dgm:prSet presAssocID="{826C333A-2B77-402C-8135-73FE9ADC538B}" presName="Name13" presStyleLbl="parChTrans1D2" presStyleIdx="11" presStyleCnt="12"/>
      <dgm:spPr/>
      <dgm:t>
        <a:bodyPr/>
        <a:lstStyle/>
        <a:p>
          <a:endParaRPr lang="en-US"/>
        </a:p>
      </dgm:t>
    </dgm:pt>
    <dgm:pt modelId="{BF16C6F9-3C5D-4B0F-B9D3-D514E066FBB5}" type="pres">
      <dgm:prSet presAssocID="{00FCC487-4214-471C-8E14-3E09AA427350}" presName="childText" presStyleLbl="bgAcc1" presStyleIdx="11" presStyleCnt="12" custScaleX="99652" custScaleY="37760" custLinFactNeighborX="1816" custLinFactNeighborY="684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1E4410-FE66-43C7-9131-0A37518BA9AD}" srcId="{CB3E70CA-0573-4077-B6CA-F2FDBBDA1774}" destId="{1734535A-BE9E-4851-8297-D4F909F9CD6C}" srcOrd="2" destOrd="0" parTransId="{EDD0CB9A-D56B-4CAF-B69C-E0D3097C1E15}" sibTransId="{8C33B86F-D65E-41D5-BEA4-B1006B65FBB6}"/>
    <dgm:cxn modelId="{8988CE69-0F39-4D11-BE5A-A92E5A7B7F2A}" type="presOf" srcId="{4BE0CC56-48E0-4307-8FE2-9F209E80FB8F}" destId="{146D7213-0762-44D1-B510-675E5310268C}" srcOrd="0" destOrd="0" presId="urn:microsoft.com/office/officeart/2005/8/layout/hierarchy3"/>
    <dgm:cxn modelId="{E87A21DA-2096-4485-9D0C-8DA3C1956D9F}" type="presOf" srcId="{EAFB7E2E-4A9B-4273-9A9F-EEA1B8A0B19C}" destId="{2DBA8D61-E728-4C40-95F6-F4D170777F88}" srcOrd="0" destOrd="0" presId="urn:microsoft.com/office/officeart/2005/8/layout/hierarchy3"/>
    <dgm:cxn modelId="{C7816C47-ACA2-465D-84C3-168989B75708}" type="presOf" srcId="{48D7792A-B989-4AF4-882A-4DC5E8D88B1D}" destId="{9D221B6A-796A-42EC-9C54-E93F382F2E17}" srcOrd="0" destOrd="0" presId="urn:microsoft.com/office/officeart/2005/8/layout/hierarchy3"/>
    <dgm:cxn modelId="{E10953E3-C653-4EC5-A446-0A4333FFE8E2}" type="presOf" srcId="{1734535A-BE9E-4851-8297-D4F909F9CD6C}" destId="{DF5A2ED2-C461-49FC-97E3-37EFAF484838}" srcOrd="0" destOrd="0" presId="urn:microsoft.com/office/officeart/2005/8/layout/hierarchy3"/>
    <dgm:cxn modelId="{5825AD01-E2AF-413B-9CE0-1765049A9FB6}" srcId="{72A1D2CB-AAEA-48EC-BB44-48C7A36C2BF5}" destId="{CB3E70CA-0573-4077-B6CA-F2FDBBDA1774}" srcOrd="1" destOrd="0" parTransId="{4259A915-B15F-4F0C-8AE1-F2630FD5C99A}" sibTransId="{F85AFFC1-4D95-4DBD-8130-9216F94BFD81}"/>
    <dgm:cxn modelId="{28FD3B47-4C52-4825-B0B5-42112D96DF98}" type="presOf" srcId="{EFC6B0D9-182E-49DF-8EF9-6B6E6A0B2A91}" destId="{3177F122-90CF-4033-9C3F-674F0F5A455A}" srcOrd="1" destOrd="0" presId="urn:microsoft.com/office/officeart/2005/8/layout/hierarchy3"/>
    <dgm:cxn modelId="{45A0E108-2402-4137-9083-FFD7B2995900}" srcId="{CB3E70CA-0573-4077-B6CA-F2FDBBDA1774}" destId="{6A4E8ED6-1D8B-4715-A858-DF68ECF10683}" srcOrd="3" destOrd="0" parTransId="{C8A0CCE6-8992-4560-AD42-CF5661768BE3}" sibTransId="{916DFA68-79C4-4EDE-B111-215E78286173}"/>
    <dgm:cxn modelId="{C1DBDE61-8E77-49BF-8F3F-EFD36393E0D4}" type="presOf" srcId="{E3CB8127-8E6F-4ED1-B090-BCFA3F4EC627}" destId="{924E25EB-CBF0-4034-A969-E66F19F9AA43}" srcOrd="0" destOrd="0" presId="urn:microsoft.com/office/officeart/2005/8/layout/hierarchy3"/>
    <dgm:cxn modelId="{82AC1E01-C6F8-4C4D-ACD4-9D739024326D}" type="presOf" srcId="{8BF9CA5C-C849-4193-903A-181AA38F520A}" destId="{8D1E1598-E707-42F5-A069-AD835401581E}" srcOrd="0" destOrd="0" presId="urn:microsoft.com/office/officeart/2005/8/layout/hierarchy3"/>
    <dgm:cxn modelId="{13216083-2858-448F-A079-B09B75DF4C2A}" type="presOf" srcId="{F62B860C-83E7-47F3-A332-790CC2752D72}" destId="{E3B11771-47B2-4D84-A0EA-79DF6192993C}" srcOrd="0" destOrd="0" presId="urn:microsoft.com/office/officeart/2005/8/layout/hierarchy3"/>
    <dgm:cxn modelId="{6621AECF-B1A4-478D-A051-51CF9B48918C}" type="presOf" srcId="{FF02FB34-06D8-4BDE-97E7-98E5ACB98FCA}" destId="{8201576B-B6D4-4C93-89B2-919DDFDDFC50}" srcOrd="0" destOrd="0" presId="urn:microsoft.com/office/officeart/2005/8/layout/hierarchy3"/>
    <dgm:cxn modelId="{A78DBB28-A783-4E89-B236-3198C0315B03}" srcId="{72A1D2CB-AAEA-48EC-BB44-48C7A36C2BF5}" destId="{EFC6B0D9-182E-49DF-8EF9-6B6E6A0B2A91}" srcOrd="0" destOrd="0" parTransId="{94BB1537-BB96-4C8F-86D6-A2FC188BA95A}" sibTransId="{FDD08C82-0B3E-426C-B7BC-0E9069A50261}"/>
    <dgm:cxn modelId="{863DA2B3-31A2-4741-A411-018809FFDCDC}" type="presOf" srcId="{EDD0CB9A-D56B-4CAF-B69C-E0D3097C1E15}" destId="{74845FBF-EB14-4988-B6BF-D30AE4783449}" srcOrd="0" destOrd="0" presId="urn:microsoft.com/office/officeart/2005/8/layout/hierarchy3"/>
    <dgm:cxn modelId="{27FFAC78-C548-4B60-BE66-11F138975ABA}" srcId="{9BC1A47E-EDB2-48DE-81C9-EC6792ADA47D}" destId="{4BD2BE16-203D-4FA4-B78C-1B32A3CB8EB8}" srcOrd="2" destOrd="0" parTransId="{B1490C1F-DC38-4D5C-9B02-B1BCFEB2412E}" sibTransId="{C0FA5B80-DF11-4EFC-B729-DCE13EEBAC07}"/>
    <dgm:cxn modelId="{4B5E382B-36FB-4EFD-ADEC-7D0853758679}" type="presOf" srcId="{9BC1A47E-EDB2-48DE-81C9-EC6792ADA47D}" destId="{575C0F78-2AA8-4076-BB34-42EA6CDC88B3}" srcOrd="1" destOrd="0" presId="urn:microsoft.com/office/officeart/2005/8/layout/hierarchy3"/>
    <dgm:cxn modelId="{364CEBA1-6EA4-4B5E-AD36-0BFF12A1BB81}" srcId="{CB3E70CA-0573-4077-B6CA-F2FDBBDA1774}" destId="{5FD94E6B-A300-4F6D-AD28-9084A63B1B22}" srcOrd="0" destOrd="0" parTransId="{48D7792A-B989-4AF4-882A-4DC5E8D88B1D}" sibTransId="{92C69644-1B4F-49AC-A1FC-FBE425DB562F}"/>
    <dgm:cxn modelId="{C1A229BC-7E5D-4A22-A106-3B2CF7C153CD}" type="presOf" srcId="{72A1D2CB-AAEA-48EC-BB44-48C7A36C2BF5}" destId="{1FBDC950-353B-4D65-9CB8-D593E0C6242A}" srcOrd="0" destOrd="0" presId="urn:microsoft.com/office/officeart/2005/8/layout/hierarchy3"/>
    <dgm:cxn modelId="{49E6979E-0E72-48CA-8AF5-E41F34340DC0}" type="presOf" srcId="{C7E32ACA-3B16-49C1-A014-1E338B364F69}" destId="{B66C3F59-3E86-4EA4-AE1A-E1D3937A1382}" srcOrd="0" destOrd="0" presId="urn:microsoft.com/office/officeart/2005/8/layout/hierarchy3"/>
    <dgm:cxn modelId="{9DAE3832-4813-44E9-BD0C-F1DABFDD91F0}" srcId="{72A1D2CB-AAEA-48EC-BB44-48C7A36C2BF5}" destId="{9BC1A47E-EDB2-48DE-81C9-EC6792ADA47D}" srcOrd="2" destOrd="0" parTransId="{9E4F281B-4130-4D13-8DF6-0FDEB5504E28}" sibTransId="{1C65B494-26E6-419D-A885-F98EFE58A8AB}"/>
    <dgm:cxn modelId="{75A0C935-1D18-4632-9DC4-B1D4502168B3}" type="presOf" srcId="{00FCC487-4214-471C-8E14-3E09AA427350}" destId="{BF16C6F9-3C5D-4B0F-B9D3-D514E066FBB5}" srcOrd="0" destOrd="0" presId="urn:microsoft.com/office/officeart/2005/8/layout/hierarchy3"/>
    <dgm:cxn modelId="{DA2CB34C-CB28-43EF-B320-66D4C7CB64DC}" srcId="{EFC6B0D9-182E-49DF-8EF9-6B6E6A0B2A91}" destId="{21D11BDA-FD40-4F14-BC82-3AD566E0E93C}" srcOrd="3" destOrd="0" parTransId="{F62B860C-83E7-47F3-A332-790CC2752D72}" sibTransId="{D7AEE4BC-083F-452A-A1A0-0BC36CBCDF8A}"/>
    <dgm:cxn modelId="{D0E7F807-ED3A-482E-A8B3-8B1BF0A69465}" type="presOf" srcId="{B1490C1F-DC38-4D5C-9B02-B1BCFEB2412E}" destId="{05CB64E4-6A29-44BF-85BE-BFD12C56AA9E}" srcOrd="0" destOrd="0" presId="urn:microsoft.com/office/officeart/2005/8/layout/hierarchy3"/>
    <dgm:cxn modelId="{DF7CB67C-8D23-4AFA-B61E-6DA881C34571}" type="presOf" srcId="{A0226520-C8FC-47F1-BA10-DF854F143F90}" destId="{A2C3E6A0-4C9A-42CE-B592-C4F1D47B28C3}" srcOrd="0" destOrd="0" presId="urn:microsoft.com/office/officeart/2005/8/layout/hierarchy3"/>
    <dgm:cxn modelId="{3ADFE182-713D-49A8-96E3-1038CCFCE2F4}" srcId="{9BC1A47E-EDB2-48DE-81C9-EC6792ADA47D}" destId="{00FCC487-4214-471C-8E14-3E09AA427350}" srcOrd="3" destOrd="0" parTransId="{826C333A-2B77-402C-8135-73FE9ADC538B}" sibTransId="{8BF04829-49C4-42F8-B876-3822251BCAA7}"/>
    <dgm:cxn modelId="{B5CF2402-F0FE-4758-8E05-531B935920B4}" type="presOf" srcId="{CB3E70CA-0573-4077-B6CA-F2FDBBDA1774}" destId="{69F028D9-C529-416A-9F92-C43393C84935}" srcOrd="0" destOrd="0" presId="urn:microsoft.com/office/officeart/2005/8/layout/hierarchy3"/>
    <dgm:cxn modelId="{3D6BE117-DC8E-4B17-9C8B-0E4310A61155}" type="presOf" srcId="{FE28E883-ABFF-4B60-A28D-7D32277C0712}" destId="{EC69FDC7-D6A4-4700-9B3B-36030716A7E6}" srcOrd="0" destOrd="0" presId="urn:microsoft.com/office/officeart/2005/8/layout/hierarchy3"/>
    <dgm:cxn modelId="{2A731524-1650-41DD-85F0-CFCE5DF92A2F}" srcId="{EFC6B0D9-182E-49DF-8EF9-6B6E6A0B2A91}" destId="{B0EF6217-918B-4F4C-A99A-B218A7A54E80}" srcOrd="1" destOrd="0" parTransId="{FE28E883-ABFF-4B60-A28D-7D32277C0712}" sibTransId="{227C8653-BB3D-4682-AE96-0D9CBCD769F8}"/>
    <dgm:cxn modelId="{EBACA1C7-C4EE-4C09-B8B4-FD2F7157A5AA}" type="presOf" srcId="{4BD2BE16-203D-4FA4-B78C-1B32A3CB8EB8}" destId="{FAC17004-EBB6-44DA-86D1-C96D707C0175}" srcOrd="0" destOrd="0" presId="urn:microsoft.com/office/officeart/2005/8/layout/hierarchy3"/>
    <dgm:cxn modelId="{DFFCFA71-6D2D-4A1F-BE7B-06BC017443C0}" type="presOf" srcId="{FED08F7B-2686-42C2-BD78-1FF9DD918A1F}" destId="{2A097E7A-D464-4C6C-8666-EBF82EBB3B15}" srcOrd="0" destOrd="0" presId="urn:microsoft.com/office/officeart/2005/8/layout/hierarchy3"/>
    <dgm:cxn modelId="{BBB9D9AC-CB83-4E1F-9FA6-8A3A20078BA4}" srcId="{9BC1A47E-EDB2-48DE-81C9-EC6792ADA47D}" destId="{FED08F7B-2686-42C2-BD78-1FF9DD918A1F}" srcOrd="1" destOrd="0" parTransId="{4BE0CC56-48E0-4307-8FE2-9F209E80FB8F}" sibTransId="{17304AC6-E42D-43D9-9163-FCAC7BCB1134}"/>
    <dgm:cxn modelId="{A7D590B4-B10B-4304-9023-B16E0CD24C0F}" type="presOf" srcId="{9BC1A47E-EDB2-48DE-81C9-EC6792ADA47D}" destId="{F1D83336-CEA4-4060-9FC8-181A45DCE112}" srcOrd="0" destOrd="0" presId="urn:microsoft.com/office/officeart/2005/8/layout/hierarchy3"/>
    <dgm:cxn modelId="{6410C3C0-6E23-4D71-86E1-C33977DD80AE}" type="presOf" srcId="{CB3E70CA-0573-4077-B6CA-F2FDBBDA1774}" destId="{B560A959-02C6-4299-996F-AE6854F27F6A}" srcOrd="1" destOrd="0" presId="urn:microsoft.com/office/officeart/2005/8/layout/hierarchy3"/>
    <dgm:cxn modelId="{FFFE4B62-CDEB-4FEF-845C-C043E39CF116}" type="presOf" srcId="{EFC6B0D9-182E-49DF-8EF9-6B6E6A0B2A91}" destId="{9FAE3030-3E41-4A35-8AF1-4F67CA04AAF6}" srcOrd="0" destOrd="0" presId="urn:microsoft.com/office/officeart/2005/8/layout/hierarchy3"/>
    <dgm:cxn modelId="{1BF7491C-E4F7-4BBC-A4CD-582F1B3D1F64}" srcId="{EFC6B0D9-182E-49DF-8EF9-6B6E6A0B2A91}" destId="{87CECFFA-0A69-4D0C-8DD4-E6BAE5FD65E6}" srcOrd="0" destOrd="0" parTransId="{E3CB8127-8E6F-4ED1-B090-BCFA3F4EC627}" sibTransId="{A7C4EB3E-EC09-47BF-BFD4-CB555C22B13A}"/>
    <dgm:cxn modelId="{7616C6CD-D469-4270-BA0E-7E39EFFBEA24}" type="presOf" srcId="{5FD94E6B-A300-4F6D-AD28-9084A63B1B22}" destId="{C0C7A9C4-1024-4694-AF95-4C4216FF9BBD}" srcOrd="0" destOrd="0" presId="urn:microsoft.com/office/officeart/2005/8/layout/hierarchy3"/>
    <dgm:cxn modelId="{ACA2B616-6669-4B86-9043-2C4B89BE069B}" srcId="{EFC6B0D9-182E-49DF-8EF9-6B6E6A0B2A91}" destId="{0048257B-6872-484E-915C-1A800CC32088}" srcOrd="2" destOrd="0" parTransId="{8BF9CA5C-C849-4193-903A-181AA38F520A}" sibTransId="{20F207A6-0BA6-476D-9BEB-A917055D0000}"/>
    <dgm:cxn modelId="{A264E890-BDC9-43B3-A7BB-30B02FD98351}" srcId="{CB3E70CA-0573-4077-B6CA-F2FDBBDA1774}" destId="{C7E32ACA-3B16-49C1-A014-1E338B364F69}" srcOrd="1" destOrd="0" parTransId="{FF02FB34-06D8-4BDE-97E7-98E5ACB98FCA}" sibTransId="{F0AAE98D-B18D-4767-8320-6C6E2C412859}"/>
    <dgm:cxn modelId="{E798DE44-C393-43BA-893B-FD0EB985E897}" type="presOf" srcId="{87CECFFA-0A69-4D0C-8DD4-E6BAE5FD65E6}" destId="{91ABEC42-84A8-4764-B695-0E6E772A7823}" srcOrd="0" destOrd="0" presId="urn:microsoft.com/office/officeart/2005/8/layout/hierarchy3"/>
    <dgm:cxn modelId="{A2823405-10ED-494D-9A4D-E881B7CA2877}" type="presOf" srcId="{6A4E8ED6-1D8B-4715-A858-DF68ECF10683}" destId="{13CEC23D-A3FD-4866-B2C2-6865005E5D6B}" srcOrd="0" destOrd="0" presId="urn:microsoft.com/office/officeart/2005/8/layout/hierarchy3"/>
    <dgm:cxn modelId="{845E3905-9897-4789-A5A9-F463AF471733}" type="presOf" srcId="{826C333A-2B77-402C-8135-73FE9ADC538B}" destId="{7592B5F9-D08B-4C41-AC15-25430FBE1103}" srcOrd="0" destOrd="0" presId="urn:microsoft.com/office/officeart/2005/8/layout/hierarchy3"/>
    <dgm:cxn modelId="{E13E2DD3-6E13-4972-8F8C-0204EB89B03B}" type="presOf" srcId="{21D11BDA-FD40-4F14-BC82-3AD566E0E93C}" destId="{BF87E368-F1CE-406C-A9DF-DC256087A969}" srcOrd="0" destOrd="0" presId="urn:microsoft.com/office/officeart/2005/8/layout/hierarchy3"/>
    <dgm:cxn modelId="{D4E58555-E534-48C5-AB2E-CD6CFD717824}" srcId="{9BC1A47E-EDB2-48DE-81C9-EC6792ADA47D}" destId="{EAFB7E2E-4A9B-4273-9A9F-EEA1B8A0B19C}" srcOrd="0" destOrd="0" parTransId="{A0226520-C8FC-47F1-BA10-DF854F143F90}" sibTransId="{CEA82B74-F27F-4F06-9FA8-87BA38929318}"/>
    <dgm:cxn modelId="{3D5ED14B-6526-417C-9ACF-47DAA1AD01BC}" type="presOf" srcId="{C8A0CCE6-8992-4560-AD42-CF5661768BE3}" destId="{5D4B2579-A782-41A1-9CB7-090DF2AD867A}" srcOrd="0" destOrd="0" presId="urn:microsoft.com/office/officeart/2005/8/layout/hierarchy3"/>
    <dgm:cxn modelId="{5E5A6907-15F2-4CF3-A8E5-215C5B76C1DA}" type="presOf" srcId="{0048257B-6872-484E-915C-1A800CC32088}" destId="{F6DEC531-4C74-4BED-9867-71CB13016F31}" srcOrd="0" destOrd="0" presId="urn:microsoft.com/office/officeart/2005/8/layout/hierarchy3"/>
    <dgm:cxn modelId="{1A8A6536-F661-4CD2-A2BF-7E0601DE0869}" type="presOf" srcId="{B0EF6217-918B-4F4C-A99A-B218A7A54E80}" destId="{C80F0D62-66F0-4701-931B-61B1FD3EB5B1}" srcOrd="0" destOrd="0" presId="urn:microsoft.com/office/officeart/2005/8/layout/hierarchy3"/>
    <dgm:cxn modelId="{0D7E6C88-F197-4CD5-AD8F-7E11B522FF14}" type="presParOf" srcId="{1FBDC950-353B-4D65-9CB8-D593E0C6242A}" destId="{E1A383CD-8478-468B-A612-AC7CE2531E16}" srcOrd="0" destOrd="0" presId="urn:microsoft.com/office/officeart/2005/8/layout/hierarchy3"/>
    <dgm:cxn modelId="{15D4E1AF-9D2A-475C-AEBA-BAEA223334C0}" type="presParOf" srcId="{E1A383CD-8478-468B-A612-AC7CE2531E16}" destId="{E97AEACD-58A4-4FB8-8CF7-9097C0310C27}" srcOrd="0" destOrd="0" presId="urn:microsoft.com/office/officeart/2005/8/layout/hierarchy3"/>
    <dgm:cxn modelId="{ECA1D3D7-E332-401E-9171-F39A797A9E14}" type="presParOf" srcId="{E97AEACD-58A4-4FB8-8CF7-9097C0310C27}" destId="{9FAE3030-3E41-4A35-8AF1-4F67CA04AAF6}" srcOrd="0" destOrd="0" presId="urn:microsoft.com/office/officeart/2005/8/layout/hierarchy3"/>
    <dgm:cxn modelId="{A52C7B83-A0E8-43A9-A30D-A81F8A6DE52F}" type="presParOf" srcId="{E97AEACD-58A4-4FB8-8CF7-9097C0310C27}" destId="{3177F122-90CF-4033-9C3F-674F0F5A455A}" srcOrd="1" destOrd="0" presId="urn:microsoft.com/office/officeart/2005/8/layout/hierarchy3"/>
    <dgm:cxn modelId="{C9C0A8DE-86C8-4600-9712-E4F9AE0EA592}" type="presParOf" srcId="{E1A383CD-8478-468B-A612-AC7CE2531E16}" destId="{5BE8A97E-249B-4099-A4DE-C0BE4537A4FC}" srcOrd="1" destOrd="0" presId="urn:microsoft.com/office/officeart/2005/8/layout/hierarchy3"/>
    <dgm:cxn modelId="{E575B7DD-720F-47D1-A553-DFFE050EE938}" type="presParOf" srcId="{5BE8A97E-249B-4099-A4DE-C0BE4537A4FC}" destId="{924E25EB-CBF0-4034-A969-E66F19F9AA43}" srcOrd="0" destOrd="0" presId="urn:microsoft.com/office/officeart/2005/8/layout/hierarchy3"/>
    <dgm:cxn modelId="{F38CFEAF-9C32-4518-BB1E-10168702A52A}" type="presParOf" srcId="{5BE8A97E-249B-4099-A4DE-C0BE4537A4FC}" destId="{91ABEC42-84A8-4764-B695-0E6E772A7823}" srcOrd="1" destOrd="0" presId="urn:microsoft.com/office/officeart/2005/8/layout/hierarchy3"/>
    <dgm:cxn modelId="{AB61AF4E-5726-4618-A6C7-C0FABF8316DD}" type="presParOf" srcId="{5BE8A97E-249B-4099-A4DE-C0BE4537A4FC}" destId="{EC69FDC7-D6A4-4700-9B3B-36030716A7E6}" srcOrd="2" destOrd="0" presId="urn:microsoft.com/office/officeart/2005/8/layout/hierarchy3"/>
    <dgm:cxn modelId="{54FFC9B6-6BD5-465E-9F15-0FF77550DF61}" type="presParOf" srcId="{5BE8A97E-249B-4099-A4DE-C0BE4537A4FC}" destId="{C80F0D62-66F0-4701-931B-61B1FD3EB5B1}" srcOrd="3" destOrd="0" presId="urn:microsoft.com/office/officeart/2005/8/layout/hierarchy3"/>
    <dgm:cxn modelId="{32CF395D-5B05-402A-9DDD-75617AF00954}" type="presParOf" srcId="{5BE8A97E-249B-4099-A4DE-C0BE4537A4FC}" destId="{8D1E1598-E707-42F5-A069-AD835401581E}" srcOrd="4" destOrd="0" presId="urn:microsoft.com/office/officeart/2005/8/layout/hierarchy3"/>
    <dgm:cxn modelId="{F706A563-2DDD-4EE2-93BD-A724D2A60ABE}" type="presParOf" srcId="{5BE8A97E-249B-4099-A4DE-C0BE4537A4FC}" destId="{F6DEC531-4C74-4BED-9867-71CB13016F31}" srcOrd="5" destOrd="0" presId="urn:microsoft.com/office/officeart/2005/8/layout/hierarchy3"/>
    <dgm:cxn modelId="{AA592365-AD84-456E-810D-B6F349BA24CA}" type="presParOf" srcId="{5BE8A97E-249B-4099-A4DE-C0BE4537A4FC}" destId="{E3B11771-47B2-4D84-A0EA-79DF6192993C}" srcOrd="6" destOrd="0" presId="urn:microsoft.com/office/officeart/2005/8/layout/hierarchy3"/>
    <dgm:cxn modelId="{EB191121-6F3C-4C50-804F-13E4C2B4FA78}" type="presParOf" srcId="{5BE8A97E-249B-4099-A4DE-C0BE4537A4FC}" destId="{BF87E368-F1CE-406C-A9DF-DC256087A969}" srcOrd="7" destOrd="0" presId="urn:microsoft.com/office/officeart/2005/8/layout/hierarchy3"/>
    <dgm:cxn modelId="{737E384D-1E68-424B-B8E6-8E2966322AA1}" type="presParOf" srcId="{1FBDC950-353B-4D65-9CB8-D593E0C6242A}" destId="{5CF77A40-4CB5-40A2-A5BE-F37754881799}" srcOrd="1" destOrd="0" presId="urn:microsoft.com/office/officeart/2005/8/layout/hierarchy3"/>
    <dgm:cxn modelId="{73764EC9-385B-46E6-A211-419B66EA74ED}" type="presParOf" srcId="{5CF77A40-4CB5-40A2-A5BE-F37754881799}" destId="{46CBB319-712A-469F-8D25-EB4A593A3D33}" srcOrd="0" destOrd="0" presId="urn:microsoft.com/office/officeart/2005/8/layout/hierarchy3"/>
    <dgm:cxn modelId="{21C801D0-1F78-41D6-9FFE-C135EDC0326D}" type="presParOf" srcId="{46CBB319-712A-469F-8D25-EB4A593A3D33}" destId="{69F028D9-C529-416A-9F92-C43393C84935}" srcOrd="0" destOrd="0" presId="urn:microsoft.com/office/officeart/2005/8/layout/hierarchy3"/>
    <dgm:cxn modelId="{B59AAA99-7CDC-4299-BE66-CC7427051DE2}" type="presParOf" srcId="{46CBB319-712A-469F-8D25-EB4A593A3D33}" destId="{B560A959-02C6-4299-996F-AE6854F27F6A}" srcOrd="1" destOrd="0" presId="urn:microsoft.com/office/officeart/2005/8/layout/hierarchy3"/>
    <dgm:cxn modelId="{46F3FB2D-BC8F-4A4A-BAFF-4579180C9E71}" type="presParOf" srcId="{5CF77A40-4CB5-40A2-A5BE-F37754881799}" destId="{52528418-CC0B-488F-9AF3-101C84EFE3A5}" srcOrd="1" destOrd="0" presId="urn:microsoft.com/office/officeart/2005/8/layout/hierarchy3"/>
    <dgm:cxn modelId="{3D3A568D-D2F3-49E5-8CD2-3270AA1BCE0B}" type="presParOf" srcId="{52528418-CC0B-488F-9AF3-101C84EFE3A5}" destId="{9D221B6A-796A-42EC-9C54-E93F382F2E17}" srcOrd="0" destOrd="0" presId="urn:microsoft.com/office/officeart/2005/8/layout/hierarchy3"/>
    <dgm:cxn modelId="{BCB86551-8780-4CC7-97C8-1A89113D51D4}" type="presParOf" srcId="{52528418-CC0B-488F-9AF3-101C84EFE3A5}" destId="{C0C7A9C4-1024-4694-AF95-4C4216FF9BBD}" srcOrd="1" destOrd="0" presId="urn:microsoft.com/office/officeart/2005/8/layout/hierarchy3"/>
    <dgm:cxn modelId="{28FD29F2-09A1-463E-BA40-4C527A2F4C09}" type="presParOf" srcId="{52528418-CC0B-488F-9AF3-101C84EFE3A5}" destId="{8201576B-B6D4-4C93-89B2-919DDFDDFC50}" srcOrd="2" destOrd="0" presId="urn:microsoft.com/office/officeart/2005/8/layout/hierarchy3"/>
    <dgm:cxn modelId="{1CD38AFA-52D6-4875-AF15-10269B3D1A7C}" type="presParOf" srcId="{52528418-CC0B-488F-9AF3-101C84EFE3A5}" destId="{B66C3F59-3E86-4EA4-AE1A-E1D3937A1382}" srcOrd="3" destOrd="0" presId="urn:microsoft.com/office/officeart/2005/8/layout/hierarchy3"/>
    <dgm:cxn modelId="{458FB6E2-11F1-4507-B302-D8076A59A074}" type="presParOf" srcId="{52528418-CC0B-488F-9AF3-101C84EFE3A5}" destId="{74845FBF-EB14-4988-B6BF-D30AE4783449}" srcOrd="4" destOrd="0" presId="urn:microsoft.com/office/officeart/2005/8/layout/hierarchy3"/>
    <dgm:cxn modelId="{727D8A80-A64A-4321-A351-0E9789E1C45C}" type="presParOf" srcId="{52528418-CC0B-488F-9AF3-101C84EFE3A5}" destId="{DF5A2ED2-C461-49FC-97E3-37EFAF484838}" srcOrd="5" destOrd="0" presId="urn:microsoft.com/office/officeart/2005/8/layout/hierarchy3"/>
    <dgm:cxn modelId="{54459ED1-540B-4755-AC63-18F9E6BFED0E}" type="presParOf" srcId="{52528418-CC0B-488F-9AF3-101C84EFE3A5}" destId="{5D4B2579-A782-41A1-9CB7-090DF2AD867A}" srcOrd="6" destOrd="0" presId="urn:microsoft.com/office/officeart/2005/8/layout/hierarchy3"/>
    <dgm:cxn modelId="{F3E303F6-06DD-4513-8CBF-AB27BE8DD423}" type="presParOf" srcId="{52528418-CC0B-488F-9AF3-101C84EFE3A5}" destId="{13CEC23D-A3FD-4866-B2C2-6865005E5D6B}" srcOrd="7" destOrd="0" presId="urn:microsoft.com/office/officeart/2005/8/layout/hierarchy3"/>
    <dgm:cxn modelId="{F7136363-5405-48D1-B1A6-1F325CBE1715}" type="presParOf" srcId="{1FBDC950-353B-4D65-9CB8-D593E0C6242A}" destId="{30A6EF60-663D-422D-8C74-B54D551ABF8E}" srcOrd="2" destOrd="0" presId="urn:microsoft.com/office/officeart/2005/8/layout/hierarchy3"/>
    <dgm:cxn modelId="{D00ABAA2-B83C-4ADF-9431-EDAD8FAD12AB}" type="presParOf" srcId="{30A6EF60-663D-422D-8C74-B54D551ABF8E}" destId="{527AA7AC-4D01-4B7B-89A1-95C31AF0BA2F}" srcOrd="0" destOrd="0" presId="urn:microsoft.com/office/officeart/2005/8/layout/hierarchy3"/>
    <dgm:cxn modelId="{BA8DB7A0-CB7F-4EEB-9EEB-129B12F78017}" type="presParOf" srcId="{527AA7AC-4D01-4B7B-89A1-95C31AF0BA2F}" destId="{F1D83336-CEA4-4060-9FC8-181A45DCE112}" srcOrd="0" destOrd="0" presId="urn:microsoft.com/office/officeart/2005/8/layout/hierarchy3"/>
    <dgm:cxn modelId="{62F46AF6-13B3-44DF-8136-2CC0CA7ADDF0}" type="presParOf" srcId="{527AA7AC-4D01-4B7B-89A1-95C31AF0BA2F}" destId="{575C0F78-2AA8-4076-BB34-42EA6CDC88B3}" srcOrd="1" destOrd="0" presId="urn:microsoft.com/office/officeart/2005/8/layout/hierarchy3"/>
    <dgm:cxn modelId="{BC17E8C3-39CA-4C6F-AC22-886A92DBE4C2}" type="presParOf" srcId="{30A6EF60-663D-422D-8C74-B54D551ABF8E}" destId="{B777DBFB-F354-4D37-B42E-26A8CA4A1E32}" srcOrd="1" destOrd="0" presId="urn:microsoft.com/office/officeart/2005/8/layout/hierarchy3"/>
    <dgm:cxn modelId="{DF50F395-4BC4-4868-96CE-A76C15F80300}" type="presParOf" srcId="{B777DBFB-F354-4D37-B42E-26A8CA4A1E32}" destId="{A2C3E6A0-4C9A-42CE-B592-C4F1D47B28C3}" srcOrd="0" destOrd="0" presId="urn:microsoft.com/office/officeart/2005/8/layout/hierarchy3"/>
    <dgm:cxn modelId="{99D89BB7-53EA-4955-92FE-D923EF3804C4}" type="presParOf" srcId="{B777DBFB-F354-4D37-B42E-26A8CA4A1E32}" destId="{2DBA8D61-E728-4C40-95F6-F4D170777F88}" srcOrd="1" destOrd="0" presId="urn:microsoft.com/office/officeart/2005/8/layout/hierarchy3"/>
    <dgm:cxn modelId="{C20513E1-BD37-4F8C-93C0-22115648A933}" type="presParOf" srcId="{B777DBFB-F354-4D37-B42E-26A8CA4A1E32}" destId="{146D7213-0762-44D1-B510-675E5310268C}" srcOrd="2" destOrd="0" presId="urn:microsoft.com/office/officeart/2005/8/layout/hierarchy3"/>
    <dgm:cxn modelId="{CEDCE59C-A57F-401C-B568-9249DD334C50}" type="presParOf" srcId="{B777DBFB-F354-4D37-B42E-26A8CA4A1E32}" destId="{2A097E7A-D464-4C6C-8666-EBF82EBB3B15}" srcOrd="3" destOrd="0" presId="urn:microsoft.com/office/officeart/2005/8/layout/hierarchy3"/>
    <dgm:cxn modelId="{B88BC129-1638-4227-809C-86804759C60D}" type="presParOf" srcId="{B777DBFB-F354-4D37-B42E-26A8CA4A1E32}" destId="{05CB64E4-6A29-44BF-85BE-BFD12C56AA9E}" srcOrd="4" destOrd="0" presId="urn:microsoft.com/office/officeart/2005/8/layout/hierarchy3"/>
    <dgm:cxn modelId="{01624693-3847-4CE9-A36F-A511DDAC84FA}" type="presParOf" srcId="{B777DBFB-F354-4D37-B42E-26A8CA4A1E32}" destId="{FAC17004-EBB6-44DA-86D1-C96D707C0175}" srcOrd="5" destOrd="0" presId="urn:microsoft.com/office/officeart/2005/8/layout/hierarchy3"/>
    <dgm:cxn modelId="{5840FDE7-89C8-487C-AFD5-76828C305E65}" type="presParOf" srcId="{B777DBFB-F354-4D37-B42E-26A8CA4A1E32}" destId="{7592B5F9-D08B-4C41-AC15-25430FBE1103}" srcOrd="6" destOrd="0" presId="urn:microsoft.com/office/officeart/2005/8/layout/hierarchy3"/>
    <dgm:cxn modelId="{BE88F41B-F4C1-4A15-8210-358F53F0D48B}" type="presParOf" srcId="{B777DBFB-F354-4D37-B42E-26A8CA4A1E32}" destId="{BF16C6F9-3C5D-4B0F-B9D3-D514E066FBB5}" srcOrd="7" destOrd="0" presId="urn:microsoft.com/office/officeart/2005/8/layout/hierarchy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A1D2CB-AAEA-48EC-BB44-48C7A36C2BF5}" type="doc">
      <dgm:prSet loTypeId="urn:microsoft.com/office/officeart/2005/8/layout/hierarchy3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9BC1A47E-EDB2-48DE-81C9-EC6792ADA47D}">
      <dgm:prSet phldrT="[Text]"/>
      <dgm:spPr>
        <a:solidFill>
          <a:srgbClr val="FFC000"/>
        </a:solidFill>
        <a:ln>
          <a:noFill/>
        </a:ln>
      </dgm:spPr>
      <dgm:t>
        <a:bodyPr/>
        <a:lstStyle/>
        <a:p>
          <a:r>
            <a:rPr lang="fr-FR" b="1" dirty="0" smtClean="0">
              <a:solidFill>
                <a:schemeClr val="tx1"/>
              </a:solidFill>
            </a:rPr>
            <a:t>CVO</a:t>
          </a:r>
        </a:p>
        <a:p>
          <a:r>
            <a:rPr lang="fr-FR" dirty="0" smtClean="0">
              <a:solidFill>
                <a:schemeClr val="tx1"/>
              </a:solidFill>
            </a:rPr>
            <a:t>Pays C</a:t>
          </a:r>
          <a:endParaRPr lang="fr-FR" dirty="0">
            <a:solidFill>
              <a:schemeClr val="tx1"/>
            </a:solidFill>
          </a:endParaRPr>
        </a:p>
      </dgm:t>
    </dgm:pt>
    <dgm:pt modelId="{9E4F281B-4130-4D13-8DF6-0FDEB5504E28}" type="parTrans" cxnId="{9DAE3832-4813-44E9-BD0C-F1DABFDD91F0}">
      <dgm:prSet/>
      <dgm:spPr/>
      <dgm:t>
        <a:bodyPr/>
        <a:lstStyle/>
        <a:p>
          <a:endParaRPr lang="fr-FR"/>
        </a:p>
      </dgm:t>
    </dgm:pt>
    <dgm:pt modelId="{1C65B494-26E6-419D-A885-F98EFE58A8AB}" type="sibTrans" cxnId="{9DAE3832-4813-44E9-BD0C-F1DABFDD91F0}">
      <dgm:prSet/>
      <dgm:spPr/>
      <dgm:t>
        <a:bodyPr/>
        <a:lstStyle/>
        <a:p>
          <a:endParaRPr lang="fr-FR"/>
        </a:p>
      </dgm:t>
    </dgm:pt>
    <dgm:pt modelId="{CB3E70CA-0573-4077-B6CA-F2FDBBDA1774}">
      <dgm:prSet/>
      <dgm:spPr>
        <a:solidFill>
          <a:srgbClr val="FFC000"/>
        </a:solidFill>
        <a:ln>
          <a:noFill/>
        </a:ln>
      </dgm:spPr>
      <dgm:t>
        <a:bodyPr/>
        <a:lstStyle/>
        <a:p>
          <a:r>
            <a:rPr lang="fr-FR" b="1" dirty="0" smtClean="0">
              <a:solidFill>
                <a:schemeClr val="tx1"/>
              </a:solidFill>
            </a:rPr>
            <a:t>CVO</a:t>
          </a:r>
        </a:p>
        <a:p>
          <a:r>
            <a:rPr lang="fr-FR" dirty="0" smtClean="0">
              <a:solidFill>
                <a:schemeClr val="tx1"/>
              </a:solidFill>
            </a:rPr>
            <a:t>Pays B</a:t>
          </a:r>
          <a:endParaRPr lang="fr-FR" dirty="0">
            <a:solidFill>
              <a:schemeClr val="tx1"/>
            </a:solidFill>
          </a:endParaRPr>
        </a:p>
      </dgm:t>
    </dgm:pt>
    <dgm:pt modelId="{4259A915-B15F-4F0C-8AE1-F2630FD5C99A}" type="parTrans" cxnId="{5825AD01-E2AF-413B-9CE0-1765049A9FB6}">
      <dgm:prSet/>
      <dgm:spPr/>
      <dgm:t>
        <a:bodyPr/>
        <a:lstStyle/>
        <a:p>
          <a:endParaRPr lang="fr-FR"/>
        </a:p>
      </dgm:t>
    </dgm:pt>
    <dgm:pt modelId="{F85AFFC1-4D95-4DBD-8130-9216F94BFD81}" type="sibTrans" cxnId="{5825AD01-E2AF-413B-9CE0-1765049A9FB6}">
      <dgm:prSet/>
      <dgm:spPr/>
      <dgm:t>
        <a:bodyPr/>
        <a:lstStyle/>
        <a:p>
          <a:endParaRPr lang="fr-FR"/>
        </a:p>
      </dgm:t>
    </dgm:pt>
    <dgm:pt modelId="{EFC6B0D9-182E-49DF-8EF9-6B6E6A0B2A91}">
      <dgm:prSet/>
      <dgm:spPr>
        <a:solidFill>
          <a:srgbClr val="FFC000"/>
        </a:solidFill>
        <a:ln>
          <a:noFill/>
        </a:ln>
      </dgm:spPr>
      <dgm:t>
        <a:bodyPr/>
        <a:lstStyle/>
        <a:p>
          <a:r>
            <a:rPr lang="fr-FR" b="1" dirty="0" smtClean="0">
              <a:solidFill>
                <a:schemeClr val="tx1"/>
              </a:solidFill>
            </a:rPr>
            <a:t>CVO</a:t>
          </a:r>
        </a:p>
        <a:p>
          <a:r>
            <a:rPr lang="fr-FR" dirty="0" smtClean="0">
              <a:solidFill>
                <a:schemeClr val="tx1"/>
              </a:solidFill>
            </a:rPr>
            <a:t>Pays A</a:t>
          </a:r>
          <a:endParaRPr lang="fr-FR" dirty="0">
            <a:solidFill>
              <a:schemeClr val="tx1"/>
            </a:solidFill>
          </a:endParaRPr>
        </a:p>
      </dgm:t>
    </dgm:pt>
    <dgm:pt modelId="{94BB1537-BB96-4C8F-86D6-A2FC188BA95A}" type="parTrans" cxnId="{A78DBB28-A783-4E89-B236-3198C0315B03}">
      <dgm:prSet/>
      <dgm:spPr/>
      <dgm:t>
        <a:bodyPr/>
        <a:lstStyle/>
        <a:p>
          <a:endParaRPr lang="fr-FR"/>
        </a:p>
      </dgm:t>
    </dgm:pt>
    <dgm:pt modelId="{FDD08C82-0B3E-426C-B7BC-0E9069A50261}" type="sibTrans" cxnId="{A78DBB28-A783-4E89-B236-3198C0315B03}">
      <dgm:prSet/>
      <dgm:spPr/>
      <dgm:t>
        <a:bodyPr/>
        <a:lstStyle/>
        <a:p>
          <a:endParaRPr lang="fr-FR"/>
        </a:p>
      </dgm:t>
    </dgm:pt>
    <dgm:pt modelId="{87CECFFA-0A69-4D0C-8DD4-E6BAE5FD65E6}">
      <dgm:prSet/>
      <dgm:spPr>
        <a:solidFill>
          <a:schemeClr val="lt1">
            <a:hueOff val="0"/>
            <a:satOff val="0"/>
            <a:lumOff val="0"/>
            <a:alpha val="92000"/>
          </a:schemeClr>
        </a:solidFill>
        <a:ln>
          <a:noFill/>
        </a:ln>
      </dgm:spPr>
      <dgm:t>
        <a:bodyPr lIns="0" tIns="0" rIns="0" bIns="0"/>
        <a:lstStyle/>
        <a:p>
          <a:r>
            <a:rPr lang="fr-FR" dirty="0" smtClean="0"/>
            <a:t>Point focal</a:t>
          </a:r>
          <a:endParaRPr lang="fr-FR" dirty="0"/>
        </a:p>
      </dgm:t>
    </dgm:pt>
    <dgm:pt modelId="{E3CB8127-8E6F-4ED1-B090-BCFA3F4EC627}" type="parTrans" cxnId="{1BF7491C-E4F7-4BBC-A4CD-582F1B3D1F64}">
      <dgm:prSet/>
      <dgm:spPr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A7C4EB3E-EC09-47BF-BFD4-CB555C22B13A}" type="sibTrans" cxnId="{1BF7491C-E4F7-4BBC-A4CD-582F1B3D1F64}">
      <dgm:prSet/>
      <dgm:spPr/>
      <dgm:t>
        <a:bodyPr/>
        <a:lstStyle/>
        <a:p>
          <a:endParaRPr lang="fr-FR"/>
        </a:p>
      </dgm:t>
    </dgm:pt>
    <dgm:pt modelId="{6A4E8ED6-1D8B-4715-A858-DF68ECF10683}">
      <dgm:prSet/>
      <dgm:spPr>
        <a:ln>
          <a:noFill/>
        </a:ln>
      </dgm:spPr>
      <dgm:t>
        <a:bodyPr/>
        <a:lstStyle/>
        <a:p>
          <a:r>
            <a:rPr lang="fr-FR" dirty="0" smtClean="0"/>
            <a:t>Point focal</a:t>
          </a:r>
          <a:endParaRPr lang="fr-FR" dirty="0"/>
        </a:p>
      </dgm:t>
    </dgm:pt>
    <dgm:pt modelId="{C8A0CCE6-8992-4560-AD42-CF5661768BE3}" type="parTrans" cxnId="{45A0E108-2402-4137-9083-FFD7B2995900}">
      <dgm:prSet/>
      <dgm:spPr>
        <a:noFill/>
        <a:ln w="76200">
          <a:noFill/>
        </a:ln>
      </dgm:spPr>
      <dgm:t>
        <a:bodyPr/>
        <a:lstStyle/>
        <a:p>
          <a:endParaRPr lang="fr-FR"/>
        </a:p>
      </dgm:t>
    </dgm:pt>
    <dgm:pt modelId="{916DFA68-79C4-4EDE-B111-215E78286173}" type="sibTrans" cxnId="{45A0E108-2402-4137-9083-FFD7B2995900}">
      <dgm:prSet/>
      <dgm:spPr/>
      <dgm:t>
        <a:bodyPr/>
        <a:lstStyle/>
        <a:p>
          <a:endParaRPr lang="fr-FR"/>
        </a:p>
      </dgm:t>
    </dgm:pt>
    <dgm:pt modelId="{5FD94E6B-A300-4F6D-AD28-9084A63B1B22}">
      <dgm:prSet/>
      <dgm:spPr>
        <a:solidFill>
          <a:schemeClr val="lt1">
            <a:hueOff val="0"/>
            <a:satOff val="0"/>
            <a:lumOff val="0"/>
            <a:alpha val="92000"/>
          </a:schemeClr>
        </a:solidFill>
        <a:ln>
          <a:noFill/>
        </a:ln>
      </dgm:spPr>
      <dgm:t>
        <a:bodyPr lIns="0" tIns="0" rIns="0" bIns="0"/>
        <a:lstStyle/>
        <a:p>
          <a:r>
            <a:rPr lang="fr-FR" dirty="0" smtClean="0"/>
            <a:t>Point focal</a:t>
          </a:r>
          <a:endParaRPr lang="fr-FR" dirty="0"/>
        </a:p>
      </dgm:t>
    </dgm:pt>
    <dgm:pt modelId="{48D7792A-B989-4AF4-882A-4DC5E8D88B1D}" type="parTrans" cxnId="{364CEBA1-6EA4-4B5E-AD36-0BFF12A1BB81}">
      <dgm:prSet/>
      <dgm:spPr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92C69644-1B4F-49AC-A1FC-FBE425DB562F}" type="sibTrans" cxnId="{364CEBA1-6EA4-4B5E-AD36-0BFF12A1BB81}">
      <dgm:prSet/>
      <dgm:spPr/>
      <dgm:t>
        <a:bodyPr/>
        <a:lstStyle/>
        <a:p>
          <a:endParaRPr lang="fr-FR"/>
        </a:p>
      </dgm:t>
    </dgm:pt>
    <dgm:pt modelId="{C7E32ACA-3B16-49C1-A014-1E338B364F69}">
      <dgm:prSet/>
      <dgm:spPr>
        <a:solidFill>
          <a:schemeClr val="lt1">
            <a:hueOff val="0"/>
            <a:satOff val="0"/>
            <a:lumOff val="0"/>
            <a:alpha val="92000"/>
          </a:schemeClr>
        </a:solidFill>
        <a:ln>
          <a:noFill/>
        </a:ln>
      </dgm:spPr>
      <dgm:t>
        <a:bodyPr lIns="0" tIns="0" rIns="0" bIns="0"/>
        <a:lstStyle/>
        <a:p>
          <a:r>
            <a:rPr lang="fr-FR" dirty="0" smtClean="0"/>
            <a:t>Point focal</a:t>
          </a:r>
          <a:endParaRPr lang="fr-FR" dirty="0"/>
        </a:p>
      </dgm:t>
    </dgm:pt>
    <dgm:pt modelId="{FF02FB34-06D8-4BDE-97E7-98E5ACB98FCA}" type="parTrans" cxnId="{A264E890-BDC9-43B3-A7BB-30B02FD98351}">
      <dgm:prSet/>
      <dgm:spPr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F0AAE98D-B18D-4767-8320-6C6E2C412859}" type="sibTrans" cxnId="{A264E890-BDC9-43B3-A7BB-30B02FD98351}">
      <dgm:prSet/>
      <dgm:spPr/>
      <dgm:t>
        <a:bodyPr/>
        <a:lstStyle/>
        <a:p>
          <a:endParaRPr lang="fr-FR"/>
        </a:p>
      </dgm:t>
    </dgm:pt>
    <dgm:pt modelId="{1734535A-BE9E-4851-8297-D4F909F9CD6C}">
      <dgm:prSet/>
      <dgm:spPr>
        <a:solidFill>
          <a:schemeClr val="lt1">
            <a:hueOff val="0"/>
            <a:satOff val="0"/>
            <a:lumOff val="0"/>
            <a:alpha val="92000"/>
          </a:schemeClr>
        </a:solidFill>
        <a:ln>
          <a:noFill/>
        </a:ln>
      </dgm:spPr>
      <dgm:t>
        <a:bodyPr lIns="0" tIns="0" rIns="0" bIns="0"/>
        <a:lstStyle/>
        <a:p>
          <a:r>
            <a:rPr lang="fr-FR" dirty="0" smtClean="0"/>
            <a:t>Point focal</a:t>
          </a:r>
          <a:endParaRPr lang="fr-FR" dirty="0"/>
        </a:p>
      </dgm:t>
    </dgm:pt>
    <dgm:pt modelId="{EDD0CB9A-D56B-4CAF-B69C-E0D3097C1E15}" type="parTrans" cxnId="{F61E4410-FE66-43C7-9131-0A37518BA9AD}">
      <dgm:prSet/>
      <dgm:spPr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8C33B86F-D65E-41D5-BEA4-B1006B65FBB6}" type="sibTrans" cxnId="{F61E4410-FE66-43C7-9131-0A37518BA9AD}">
      <dgm:prSet/>
      <dgm:spPr/>
      <dgm:t>
        <a:bodyPr/>
        <a:lstStyle/>
        <a:p>
          <a:endParaRPr lang="fr-FR"/>
        </a:p>
      </dgm:t>
    </dgm:pt>
    <dgm:pt modelId="{B0EF6217-918B-4F4C-A99A-B218A7A54E80}">
      <dgm:prSet/>
      <dgm:spPr>
        <a:ln>
          <a:noFill/>
        </a:ln>
      </dgm:spPr>
      <dgm:t>
        <a:bodyPr/>
        <a:lstStyle/>
        <a:p>
          <a:r>
            <a:rPr lang="fr-FR" dirty="0" smtClean="0"/>
            <a:t>Point focal</a:t>
          </a:r>
          <a:endParaRPr lang="fr-FR" dirty="0"/>
        </a:p>
      </dgm:t>
    </dgm:pt>
    <dgm:pt modelId="{FE28E883-ABFF-4B60-A28D-7D32277C0712}" type="parTrans" cxnId="{2A731524-1650-41DD-85F0-CFCE5DF92A2F}">
      <dgm:prSet/>
      <dgm:spPr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227C8653-BB3D-4682-AE96-0D9CBCD769F8}" type="sibTrans" cxnId="{2A731524-1650-41DD-85F0-CFCE5DF92A2F}">
      <dgm:prSet/>
      <dgm:spPr/>
      <dgm:t>
        <a:bodyPr/>
        <a:lstStyle/>
        <a:p>
          <a:endParaRPr lang="fr-FR"/>
        </a:p>
      </dgm:t>
    </dgm:pt>
    <dgm:pt modelId="{0048257B-6872-484E-915C-1A800CC32088}">
      <dgm:prSet/>
      <dgm:spPr>
        <a:solidFill>
          <a:schemeClr val="lt1">
            <a:hueOff val="0"/>
            <a:satOff val="0"/>
            <a:lumOff val="0"/>
            <a:alpha val="92000"/>
          </a:schemeClr>
        </a:solidFill>
        <a:ln>
          <a:noFill/>
        </a:ln>
      </dgm:spPr>
      <dgm:t>
        <a:bodyPr lIns="0" tIns="0" rIns="0" bIns="0"/>
        <a:lstStyle/>
        <a:p>
          <a:r>
            <a:rPr lang="fr-FR" dirty="0" smtClean="0"/>
            <a:t>Point focal</a:t>
          </a:r>
          <a:endParaRPr lang="fr-FR" dirty="0"/>
        </a:p>
      </dgm:t>
    </dgm:pt>
    <dgm:pt modelId="{8BF9CA5C-C849-4193-903A-181AA38F520A}" type="parTrans" cxnId="{ACA2B616-6669-4B86-9043-2C4B89BE069B}">
      <dgm:prSet/>
      <dgm:spPr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20F207A6-0BA6-476D-9BEB-A917055D0000}" type="sibTrans" cxnId="{ACA2B616-6669-4B86-9043-2C4B89BE069B}">
      <dgm:prSet/>
      <dgm:spPr/>
      <dgm:t>
        <a:bodyPr/>
        <a:lstStyle/>
        <a:p>
          <a:endParaRPr lang="fr-FR"/>
        </a:p>
      </dgm:t>
    </dgm:pt>
    <dgm:pt modelId="{21D11BDA-FD40-4F14-BC82-3AD566E0E93C}">
      <dgm:prSet/>
      <dgm:spPr>
        <a:ln>
          <a:noFill/>
        </a:ln>
      </dgm:spPr>
      <dgm:t>
        <a:bodyPr/>
        <a:lstStyle/>
        <a:p>
          <a:r>
            <a:rPr lang="fr-FR" dirty="0" smtClean="0"/>
            <a:t>Point focal</a:t>
          </a:r>
          <a:endParaRPr lang="fr-FR" dirty="0"/>
        </a:p>
      </dgm:t>
    </dgm:pt>
    <dgm:pt modelId="{F62B860C-83E7-47F3-A332-790CC2752D72}" type="parTrans" cxnId="{DA2CB34C-CB28-43EF-B320-66D4C7CB64DC}">
      <dgm:prSet/>
      <dgm:spPr>
        <a:noFill/>
        <a:ln w="76200">
          <a:noFill/>
        </a:ln>
      </dgm:spPr>
      <dgm:t>
        <a:bodyPr/>
        <a:lstStyle/>
        <a:p>
          <a:endParaRPr lang="fr-FR"/>
        </a:p>
      </dgm:t>
    </dgm:pt>
    <dgm:pt modelId="{D7AEE4BC-083F-452A-A1A0-0BC36CBCDF8A}" type="sibTrans" cxnId="{DA2CB34C-CB28-43EF-B320-66D4C7CB64DC}">
      <dgm:prSet/>
      <dgm:spPr/>
      <dgm:t>
        <a:bodyPr/>
        <a:lstStyle/>
        <a:p>
          <a:endParaRPr lang="fr-FR"/>
        </a:p>
      </dgm:t>
    </dgm:pt>
    <dgm:pt modelId="{EAFB7E2E-4A9B-4273-9A9F-EEA1B8A0B19C}">
      <dgm:prSet/>
      <dgm:spPr>
        <a:solidFill>
          <a:schemeClr val="lt1">
            <a:hueOff val="0"/>
            <a:satOff val="0"/>
            <a:lumOff val="0"/>
            <a:alpha val="92000"/>
          </a:schemeClr>
        </a:solidFill>
        <a:ln>
          <a:noFill/>
        </a:ln>
      </dgm:spPr>
      <dgm:t>
        <a:bodyPr lIns="0" tIns="0" rIns="0" bIns="0"/>
        <a:lstStyle/>
        <a:p>
          <a:r>
            <a:rPr lang="fr-FR" dirty="0" smtClean="0"/>
            <a:t>Point focal</a:t>
          </a:r>
          <a:endParaRPr lang="fr-FR" dirty="0"/>
        </a:p>
      </dgm:t>
    </dgm:pt>
    <dgm:pt modelId="{A0226520-C8FC-47F1-BA10-DF854F143F90}" type="parTrans" cxnId="{D4E58555-E534-48C5-AB2E-CD6CFD717824}">
      <dgm:prSet/>
      <dgm:spPr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CEA82B74-F27F-4F06-9FA8-87BA38929318}" type="sibTrans" cxnId="{D4E58555-E534-48C5-AB2E-CD6CFD717824}">
      <dgm:prSet/>
      <dgm:spPr/>
      <dgm:t>
        <a:bodyPr/>
        <a:lstStyle/>
        <a:p>
          <a:endParaRPr lang="fr-FR"/>
        </a:p>
      </dgm:t>
    </dgm:pt>
    <dgm:pt modelId="{FED08F7B-2686-42C2-BD78-1FF9DD918A1F}">
      <dgm:prSet/>
      <dgm:spPr>
        <a:solidFill>
          <a:schemeClr val="lt1">
            <a:hueOff val="0"/>
            <a:satOff val="0"/>
            <a:lumOff val="0"/>
            <a:alpha val="92000"/>
          </a:schemeClr>
        </a:solidFill>
        <a:ln>
          <a:noFill/>
        </a:ln>
      </dgm:spPr>
      <dgm:t>
        <a:bodyPr lIns="0" tIns="0" rIns="0" bIns="0"/>
        <a:lstStyle/>
        <a:p>
          <a:r>
            <a:rPr lang="fr-FR" dirty="0" smtClean="0"/>
            <a:t>Point focal</a:t>
          </a:r>
          <a:endParaRPr lang="fr-FR" dirty="0"/>
        </a:p>
      </dgm:t>
    </dgm:pt>
    <dgm:pt modelId="{4BE0CC56-48E0-4307-8FE2-9F209E80FB8F}" type="parTrans" cxnId="{BBB9D9AC-CB83-4E1F-9FA6-8A3A20078BA4}">
      <dgm:prSet/>
      <dgm:spPr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17304AC6-E42D-43D9-9163-FCAC7BCB1134}" type="sibTrans" cxnId="{BBB9D9AC-CB83-4E1F-9FA6-8A3A20078BA4}">
      <dgm:prSet/>
      <dgm:spPr/>
      <dgm:t>
        <a:bodyPr/>
        <a:lstStyle/>
        <a:p>
          <a:endParaRPr lang="fr-FR"/>
        </a:p>
      </dgm:t>
    </dgm:pt>
    <dgm:pt modelId="{4BD2BE16-203D-4FA4-B78C-1B32A3CB8EB8}">
      <dgm:prSet/>
      <dgm:spPr>
        <a:solidFill>
          <a:schemeClr val="lt1">
            <a:hueOff val="0"/>
            <a:satOff val="0"/>
            <a:lumOff val="0"/>
            <a:alpha val="92000"/>
          </a:schemeClr>
        </a:solidFill>
        <a:ln>
          <a:noFill/>
        </a:ln>
      </dgm:spPr>
      <dgm:t>
        <a:bodyPr lIns="0" tIns="0" rIns="0" bIns="0"/>
        <a:lstStyle/>
        <a:p>
          <a:r>
            <a:rPr lang="fr-FR" dirty="0" smtClean="0"/>
            <a:t>Point focal</a:t>
          </a:r>
          <a:endParaRPr lang="fr-FR" dirty="0"/>
        </a:p>
      </dgm:t>
    </dgm:pt>
    <dgm:pt modelId="{B1490C1F-DC38-4D5C-9B02-B1BCFEB2412E}" type="parTrans" cxnId="{27FFAC78-C548-4B60-BE66-11F138975ABA}">
      <dgm:prSet/>
      <dgm:spPr>
        <a:ln w="76200">
          <a:solidFill>
            <a:srgbClr val="FF0000"/>
          </a:solidFill>
        </a:ln>
      </dgm:spPr>
      <dgm:t>
        <a:bodyPr/>
        <a:lstStyle/>
        <a:p>
          <a:endParaRPr lang="fr-FR"/>
        </a:p>
      </dgm:t>
    </dgm:pt>
    <dgm:pt modelId="{C0FA5B80-DF11-4EFC-B729-DCE13EEBAC07}" type="sibTrans" cxnId="{27FFAC78-C548-4B60-BE66-11F138975ABA}">
      <dgm:prSet/>
      <dgm:spPr/>
      <dgm:t>
        <a:bodyPr/>
        <a:lstStyle/>
        <a:p>
          <a:endParaRPr lang="fr-FR"/>
        </a:p>
      </dgm:t>
    </dgm:pt>
    <dgm:pt modelId="{00FCC487-4214-471C-8E14-3E09AA427350}">
      <dgm:prSet/>
      <dgm:spPr>
        <a:ln>
          <a:noFill/>
        </a:ln>
      </dgm:spPr>
      <dgm:t>
        <a:bodyPr/>
        <a:lstStyle/>
        <a:p>
          <a:r>
            <a:rPr lang="fr-FR" dirty="0" smtClean="0"/>
            <a:t>Point focal</a:t>
          </a:r>
          <a:endParaRPr lang="fr-FR" dirty="0"/>
        </a:p>
      </dgm:t>
    </dgm:pt>
    <dgm:pt modelId="{826C333A-2B77-402C-8135-73FE9ADC538B}" type="parTrans" cxnId="{3ADFE182-713D-49A8-96E3-1038CCFCE2F4}">
      <dgm:prSet/>
      <dgm:spPr>
        <a:noFill/>
        <a:ln w="76200">
          <a:noFill/>
        </a:ln>
      </dgm:spPr>
      <dgm:t>
        <a:bodyPr/>
        <a:lstStyle/>
        <a:p>
          <a:endParaRPr lang="fr-FR"/>
        </a:p>
      </dgm:t>
    </dgm:pt>
    <dgm:pt modelId="{8BF04829-49C4-42F8-B876-3822251BCAA7}" type="sibTrans" cxnId="{3ADFE182-713D-49A8-96E3-1038CCFCE2F4}">
      <dgm:prSet/>
      <dgm:spPr/>
      <dgm:t>
        <a:bodyPr/>
        <a:lstStyle/>
        <a:p>
          <a:endParaRPr lang="fr-FR"/>
        </a:p>
      </dgm:t>
    </dgm:pt>
    <dgm:pt modelId="{1FBDC950-353B-4D65-9CB8-D593E0C6242A}" type="pres">
      <dgm:prSet presAssocID="{72A1D2CB-AAEA-48EC-BB44-48C7A36C2BF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1A383CD-8478-468B-A612-AC7CE2531E16}" type="pres">
      <dgm:prSet presAssocID="{EFC6B0D9-182E-49DF-8EF9-6B6E6A0B2A91}" presName="root" presStyleCnt="0"/>
      <dgm:spPr/>
    </dgm:pt>
    <dgm:pt modelId="{E97AEACD-58A4-4FB8-8CF7-9097C0310C27}" type="pres">
      <dgm:prSet presAssocID="{EFC6B0D9-182E-49DF-8EF9-6B6E6A0B2A91}" presName="rootComposite" presStyleCnt="0"/>
      <dgm:spPr/>
    </dgm:pt>
    <dgm:pt modelId="{9FAE3030-3E41-4A35-8AF1-4F67CA04AAF6}" type="pres">
      <dgm:prSet presAssocID="{EFC6B0D9-182E-49DF-8EF9-6B6E6A0B2A91}" presName="rootText" presStyleLbl="node1" presStyleIdx="0" presStyleCnt="3" custLinFactNeighborX="-73" custLinFactNeighborY="-44621"/>
      <dgm:spPr/>
      <dgm:t>
        <a:bodyPr/>
        <a:lstStyle/>
        <a:p>
          <a:endParaRPr lang="fr-FR"/>
        </a:p>
      </dgm:t>
    </dgm:pt>
    <dgm:pt modelId="{3177F122-90CF-4033-9C3F-674F0F5A455A}" type="pres">
      <dgm:prSet presAssocID="{EFC6B0D9-182E-49DF-8EF9-6B6E6A0B2A91}" presName="rootConnector" presStyleLbl="node1" presStyleIdx="0" presStyleCnt="3"/>
      <dgm:spPr/>
      <dgm:t>
        <a:bodyPr/>
        <a:lstStyle/>
        <a:p>
          <a:endParaRPr lang="en-US"/>
        </a:p>
      </dgm:t>
    </dgm:pt>
    <dgm:pt modelId="{5BE8A97E-249B-4099-A4DE-C0BE4537A4FC}" type="pres">
      <dgm:prSet presAssocID="{EFC6B0D9-182E-49DF-8EF9-6B6E6A0B2A91}" presName="childShape" presStyleCnt="0"/>
      <dgm:spPr/>
    </dgm:pt>
    <dgm:pt modelId="{924E25EB-CBF0-4034-A969-E66F19F9AA43}" type="pres">
      <dgm:prSet presAssocID="{E3CB8127-8E6F-4ED1-B090-BCFA3F4EC627}" presName="Name13" presStyleLbl="parChTrans1D2" presStyleIdx="0" presStyleCnt="12"/>
      <dgm:spPr/>
      <dgm:t>
        <a:bodyPr/>
        <a:lstStyle/>
        <a:p>
          <a:endParaRPr lang="en-US"/>
        </a:p>
      </dgm:t>
    </dgm:pt>
    <dgm:pt modelId="{91ABEC42-84A8-4764-B695-0E6E772A7823}" type="pres">
      <dgm:prSet presAssocID="{87CECFFA-0A69-4D0C-8DD4-E6BAE5FD65E6}" presName="childText" presStyleLbl="bgAcc1" presStyleIdx="0" presStyleCnt="12" custScaleX="90823" custScaleY="34414" custLinFactNeighborX="6872" custLinFactNeighborY="-2567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69FDC7-D6A4-4700-9B3B-36030716A7E6}" type="pres">
      <dgm:prSet presAssocID="{FE28E883-ABFF-4B60-A28D-7D32277C0712}" presName="Name13" presStyleLbl="parChTrans1D2" presStyleIdx="1" presStyleCnt="12"/>
      <dgm:spPr/>
      <dgm:t>
        <a:bodyPr/>
        <a:lstStyle/>
        <a:p>
          <a:endParaRPr lang="en-US"/>
        </a:p>
      </dgm:t>
    </dgm:pt>
    <dgm:pt modelId="{C80F0D62-66F0-4701-931B-61B1FD3EB5B1}" type="pres">
      <dgm:prSet presAssocID="{B0EF6217-918B-4F4C-A99A-B218A7A54E80}" presName="childText" presStyleLbl="bgAcc1" presStyleIdx="1" presStyleCnt="12" custScaleX="99652" custScaleY="37760" custLinFactNeighborX="8396" custLinFactNeighborY="14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1E1598-E707-42F5-A069-AD835401581E}" type="pres">
      <dgm:prSet presAssocID="{8BF9CA5C-C849-4193-903A-181AA38F520A}" presName="Name13" presStyleLbl="parChTrans1D2" presStyleIdx="2" presStyleCnt="12"/>
      <dgm:spPr/>
      <dgm:t>
        <a:bodyPr/>
        <a:lstStyle/>
        <a:p>
          <a:endParaRPr lang="en-US"/>
        </a:p>
      </dgm:t>
    </dgm:pt>
    <dgm:pt modelId="{F6DEC531-4C74-4BED-9867-71CB13016F31}" type="pres">
      <dgm:prSet presAssocID="{0048257B-6872-484E-915C-1A800CC32088}" presName="childText" presStyleLbl="bgAcc1" presStyleIdx="2" presStyleCnt="12" custScaleX="90823" custScaleY="34414" custLinFactNeighborX="7116" custLinFactNeighborY="4081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3B11771-47B2-4D84-A0EA-79DF6192993C}" type="pres">
      <dgm:prSet presAssocID="{F62B860C-83E7-47F3-A332-790CC2752D72}" presName="Name13" presStyleLbl="parChTrans1D2" presStyleIdx="3" presStyleCnt="12"/>
      <dgm:spPr/>
      <dgm:t>
        <a:bodyPr/>
        <a:lstStyle/>
        <a:p>
          <a:endParaRPr lang="en-US"/>
        </a:p>
      </dgm:t>
    </dgm:pt>
    <dgm:pt modelId="{BF87E368-F1CE-406C-A9DF-DC256087A969}" type="pres">
      <dgm:prSet presAssocID="{21D11BDA-FD40-4F14-BC82-3AD566E0E93C}" presName="childText" presStyleLbl="bgAcc1" presStyleIdx="3" presStyleCnt="12" custScaleX="99652" custScaleY="37760" custLinFactNeighborX="9172" custLinFactNeighborY="902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F77A40-4CB5-40A2-A5BE-F37754881799}" type="pres">
      <dgm:prSet presAssocID="{CB3E70CA-0573-4077-B6CA-F2FDBBDA1774}" presName="root" presStyleCnt="0"/>
      <dgm:spPr/>
    </dgm:pt>
    <dgm:pt modelId="{46CBB319-712A-469F-8D25-EB4A593A3D33}" type="pres">
      <dgm:prSet presAssocID="{CB3E70CA-0573-4077-B6CA-F2FDBBDA1774}" presName="rootComposite" presStyleCnt="0"/>
      <dgm:spPr/>
    </dgm:pt>
    <dgm:pt modelId="{69F028D9-C529-416A-9F92-C43393C84935}" type="pres">
      <dgm:prSet presAssocID="{CB3E70CA-0573-4077-B6CA-F2FDBBDA1774}" presName="rootText" presStyleLbl="node1" presStyleIdx="1" presStyleCnt="3" custLinFactNeighborX="-73" custLinFactNeighborY="-44621"/>
      <dgm:spPr/>
      <dgm:t>
        <a:bodyPr/>
        <a:lstStyle/>
        <a:p>
          <a:endParaRPr lang="en-US"/>
        </a:p>
      </dgm:t>
    </dgm:pt>
    <dgm:pt modelId="{B560A959-02C6-4299-996F-AE6854F27F6A}" type="pres">
      <dgm:prSet presAssocID="{CB3E70CA-0573-4077-B6CA-F2FDBBDA1774}" presName="rootConnector" presStyleLbl="node1" presStyleIdx="1" presStyleCnt="3"/>
      <dgm:spPr/>
      <dgm:t>
        <a:bodyPr/>
        <a:lstStyle/>
        <a:p>
          <a:endParaRPr lang="en-US"/>
        </a:p>
      </dgm:t>
    </dgm:pt>
    <dgm:pt modelId="{52528418-CC0B-488F-9AF3-101C84EFE3A5}" type="pres">
      <dgm:prSet presAssocID="{CB3E70CA-0573-4077-B6CA-F2FDBBDA1774}" presName="childShape" presStyleCnt="0"/>
      <dgm:spPr/>
    </dgm:pt>
    <dgm:pt modelId="{9D221B6A-796A-42EC-9C54-E93F382F2E17}" type="pres">
      <dgm:prSet presAssocID="{48D7792A-B989-4AF4-882A-4DC5E8D88B1D}" presName="Name13" presStyleLbl="parChTrans1D2" presStyleIdx="4" presStyleCnt="12"/>
      <dgm:spPr/>
      <dgm:t>
        <a:bodyPr/>
        <a:lstStyle/>
        <a:p>
          <a:endParaRPr lang="en-US"/>
        </a:p>
      </dgm:t>
    </dgm:pt>
    <dgm:pt modelId="{C0C7A9C4-1024-4694-AF95-4C4216FF9BBD}" type="pres">
      <dgm:prSet presAssocID="{5FD94E6B-A300-4F6D-AD28-9084A63B1B22}" presName="childText" presStyleLbl="bgAcc1" presStyleIdx="4" presStyleCnt="12" custScaleX="90823" custScaleY="34414" custLinFactNeighborX="6872" custLinFactNeighborY="-2567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201576B-B6D4-4C93-89B2-919DDFDDFC50}" type="pres">
      <dgm:prSet presAssocID="{FF02FB34-06D8-4BDE-97E7-98E5ACB98FCA}" presName="Name13" presStyleLbl="parChTrans1D2" presStyleIdx="5" presStyleCnt="12"/>
      <dgm:spPr/>
      <dgm:t>
        <a:bodyPr/>
        <a:lstStyle/>
        <a:p>
          <a:endParaRPr lang="en-US"/>
        </a:p>
      </dgm:t>
    </dgm:pt>
    <dgm:pt modelId="{B66C3F59-3E86-4EA4-AE1A-E1D3937A1382}" type="pres">
      <dgm:prSet presAssocID="{C7E32ACA-3B16-49C1-A014-1E338B364F69}" presName="childText" presStyleLbl="bgAcc1" presStyleIdx="5" presStyleCnt="12" custScaleX="90823" custScaleY="34414" custLinFactNeighborX="8396" custLinFactNeighborY="149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4845FBF-EB14-4988-B6BF-D30AE4783449}" type="pres">
      <dgm:prSet presAssocID="{EDD0CB9A-D56B-4CAF-B69C-E0D3097C1E15}" presName="Name13" presStyleLbl="parChTrans1D2" presStyleIdx="6" presStyleCnt="12"/>
      <dgm:spPr/>
      <dgm:t>
        <a:bodyPr/>
        <a:lstStyle/>
        <a:p>
          <a:endParaRPr lang="en-US"/>
        </a:p>
      </dgm:t>
    </dgm:pt>
    <dgm:pt modelId="{DF5A2ED2-C461-49FC-97E3-37EFAF484838}" type="pres">
      <dgm:prSet presAssocID="{1734535A-BE9E-4851-8297-D4F909F9CD6C}" presName="childText" presStyleLbl="bgAcc1" presStyleIdx="6" presStyleCnt="12" custScaleX="90823" custScaleY="34414" custLinFactNeighborX="7116" custLinFactNeighborY="4081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D4B2579-A782-41A1-9CB7-090DF2AD867A}" type="pres">
      <dgm:prSet presAssocID="{C8A0CCE6-8992-4560-AD42-CF5661768BE3}" presName="Name13" presStyleLbl="parChTrans1D2" presStyleIdx="7" presStyleCnt="12"/>
      <dgm:spPr/>
      <dgm:t>
        <a:bodyPr/>
        <a:lstStyle/>
        <a:p>
          <a:endParaRPr lang="en-US"/>
        </a:p>
      </dgm:t>
    </dgm:pt>
    <dgm:pt modelId="{13CEC23D-A3FD-4866-B2C2-6865005E5D6B}" type="pres">
      <dgm:prSet presAssocID="{6A4E8ED6-1D8B-4715-A858-DF68ECF10683}" presName="childText" presStyleLbl="bgAcc1" presStyleIdx="7" presStyleCnt="12" custScaleX="99652" custScaleY="37760" custLinFactNeighborX="9172" custLinFactNeighborY="902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A6EF60-663D-422D-8C74-B54D551ABF8E}" type="pres">
      <dgm:prSet presAssocID="{9BC1A47E-EDB2-48DE-81C9-EC6792ADA47D}" presName="root" presStyleCnt="0"/>
      <dgm:spPr/>
    </dgm:pt>
    <dgm:pt modelId="{527AA7AC-4D01-4B7B-89A1-95C31AF0BA2F}" type="pres">
      <dgm:prSet presAssocID="{9BC1A47E-EDB2-48DE-81C9-EC6792ADA47D}" presName="rootComposite" presStyleCnt="0"/>
      <dgm:spPr/>
    </dgm:pt>
    <dgm:pt modelId="{F1D83336-CEA4-4060-9FC8-181A45DCE112}" type="pres">
      <dgm:prSet presAssocID="{9BC1A47E-EDB2-48DE-81C9-EC6792ADA47D}" presName="rootText" presStyleLbl="node1" presStyleIdx="2" presStyleCnt="3" custLinFactNeighborX="-73" custLinFactNeighborY="-44621"/>
      <dgm:spPr/>
      <dgm:t>
        <a:bodyPr/>
        <a:lstStyle/>
        <a:p>
          <a:endParaRPr lang="fr-FR"/>
        </a:p>
      </dgm:t>
    </dgm:pt>
    <dgm:pt modelId="{575C0F78-2AA8-4076-BB34-42EA6CDC88B3}" type="pres">
      <dgm:prSet presAssocID="{9BC1A47E-EDB2-48DE-81C9-EC6792ADA47D}" presName="rootConnector" presStyleLbl="node1" presStyleIdx="2" presStyleCnt="3"/>
      <dgm:spPr/>
      <dgm:t>
        <a:bodyPr/>
        <a:lstStyle/>
        <a:p>
          <a:endParaRPr lang="en-US"/>
        </a:p>
      </dgm:t>
    </dgm:pt>
    <dgm:pt modelId="{B777DBFB-F354-4D37-B42E-26A8CA4A1E32}" type="pres">
      <dgm:prSet presAssocID="{9BC1A47E-EDB2-48DE-81C9-EC6792ADA47D}" presName="childShape" presStyleCnt="0"/>
      <dgm:spPr/>
    </dgm:pt>
    <dgm:pt modelId="{A2C3E6A0-4C9A-42CE-B592-C4F1D47B28C3}" type="pres">
      <dgm:prSet presAssocID="{A0226520-C8FC-47F1-BA10-DF854F143F90}" presName="Name13" presStyleLbl="parChTrans1D2" presStyleIdx="8" presStyleCnt="12"/>
      <dgm:spPr/>
      <dgm:t>
        <a:bodyPr/>
        <a:lstStyle/>
        <a:p>
          <a:endParaRPr lang="en-US"/>
        </a:p>
      </dgm:t>
    </dgm:pt>
    <dgm:pt modelId="{2DBA8D61-E728-4C40-95F6-F4D170777F88}" type="pres">
      <dgm:prSet presAssocID="{EAFB7E2E-4A9B-4273-9A9F-EEA1B8A0B19C}" presName="childText" presStyleLbl="bgAcc1" presStyleIdx="8" presStyleCnt="12" custScaleX="90823" custScaleY="34414" custLinFactNeighborX="6872" custLinFactNeighborY="-2567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46D7213-0762-44D1-B510-675E5310268C}" type="pres">
      <dgm:prSet presAssocID="{4BE0CC56-48E0-4307-8FE2-9F209E80FB8F}" presName="Name13" presStyleLbl="parChTrans1D2" presStyleIdx="9" presStyleCnt="12"/>
      <dgm:spPr/>
      <dgm:t>
        <a:bodyPr/>
        <a:lstStyle/>
        <a:p>
          <a:endParaRPr lang="en-US"/>
        </a:p>
      </dgm:t>
    </dgm:pt>
    <dgm:pt modelId="{2A097E7A-D464-4C6C-8666-EBF82EBB3B15}" type="pres">
      <dgm:prSet presAssocID="{FED08F7B-2686-42C2-BD78-1FF9DD918A1F}" presName="childText" presStyleLbl="bgAcc1" presStyleIdx="9" presStyleCnt="12" custScaleX="90823" custScaleY="34414" custLinFactNeighborX="8396" custLinFactNeighborY="149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5CB64E4-6A29-44BF-85BE-BFD12C56AA9E}" type="pres">
      <dgm:prSet presAssocID="{B1490C1F-DC38-4D5C-9B02-B1BCFEB2412E}" presName="Name13" presStyleLbl="parChTrans1D2" presStyleIdx="10" presStyleCnt="12"/>
      <dgm:spPr/>
      <dgm:t>
        <a:bodyPr/>
        <a:lstStyle/>
        <a:p>
          <a:endParaRPr lang="en-US"/>
        </a:p>
      </dgm:t>
    </dgm:pt>
    <dgm:pt modelId="{FAC17004-EBB6-44DA-86D1-C96D707C0175}" type="pres">
      <dgm:prSet presAssocID="{4BD2BE16-203D-4FA4-B78C-1B32A3CB8EB8}" presName="childText" presStyleLbl="bgAcc1" presStyleIdx="10" presStyleCnt="12" custScaleX="90823" custScaleY="34414" custLinFactNeighborX="7116" custLinFactNeighborY="4081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592B5F9-D08B-4C41-AC15-25430FBE1103}" type="pres">
      <dgm:prSet presAssocID="{826C333A-2B77-402C-8135-73FE9ADC538B}" presName="Name13" presStyleLbl="parChTrans1D2" presStyleIdx="11" presStyleCnt="12"/>
      <dgm:spPr/>
      <dgm:t>
        <a:bodyPr/>
        <a:lstStyle/>
        <a:p>
          <a:endParaRPr lang="en-US"/>
        </a:p>
      </dgm:t>
    </dgm:pt>
    <dgm:pt modelId="{BF16C6F9-3C5D-4B0F-B9D3-D514E066FBB5}" type="pres">
      <dgm:prSet presAssocID="{00FCC487-4214-471C-8E14-3E09AA427350}" presName="childText" presStyleLbl="bgAcc1" presStyleIdx="11" presStyleCnt="12" custScaleX="99652" custScaleY="37760" custLinFactNeighborX="401" custLinFactNeighborY="902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1E4410-FE66-43C7-9131-0A37518BA9AD}" srcId="{CB3E70CA-0573-4077-B6CA-F2FDBBDA1774}" destId="{1734535A-BE9E-4851-8297-D4F909F9CD6C}" srcOrd="2" destOrd="0" parTransId="{EDD0CB9A-D56B-4CAF-B69C-E0D3097C1E15}" sibTransId="{8C33B86F-D65E-41D5-BEA4-B1006B65FBB6}"/>
    <dgm:cxn modelId="{5C598095-3F39-4A08-AC8B-4BB84EA7EB5A}" type="presOf" srcId="{A0226520-C8FC-47F1-BA10-DF854F143F90}" destId="{A2C3E6A0-4C9A-42CE-B592-C4F1D47B28C3}" srcOrd="0" destOrd="0" presId="urn:microsoft.com/office/officeart/2005/8/layout/hierarchy3"/>
    <dgm:cxn modelId="{5D0A7FB8-237E-4729-A76E-50CCADB5713D}" type="presOf" srcId="{9BC1A47E-EDB2-48DE-81C9-EC6792ADA47D}" destId="{575C0F78-2AA8-4076-BB34-42EA6CDC88B3}" srcOrd="1" destOrd="0" presId="urn:microsoft.com/office/officeart/2005/8/layout/hierarchy3"/>
    <dgm:cxn modelId="{7F5979DD-1A52-45A4-9F08-C88338628712}" type="presOf" srcId="{1734535A-BE9E-4851-8297-D4F909F9CD6C}" destId="{DF5A2ED2-C461-49FC-97E3-37EFAF484838}" srcOrd="0" destOrd="0" presId="urn:microsoft.com/office/officeart/2005/8/layout/hierarchy3"/>
    <dgm:cxn modelId="{5825AD01-E2AF-413B-9CE0-1765049A9FB6}" srcId="{72A1D2CB-AAEA-48EC-BB44-48C7A36C2BF5}" destId="{CB3E70CA-0573-4077-B6CA-F2FDBBDA1774}" srcOrd="1" destOrd="0" parTransId="{4259A915-B15F-4F0C-8AE1-F2630FD5C99A}" sibTransId="{F85AFFC1-4D95-4DBD-8130-9216F94BFD81}"/>
    <dgm:cxn modelId="{45A0E108-2402-4137-9083-FFD7B2995900}" srcId="{CB3E70CA-0573-4077-B6CA-F2FDBBDA1774}" destId="{6A4E8ED6-1D8B-4715-A858-DF68ECF10683}" srcOrd="3" destOrd="0" parTransId="{C8A0CCE6-8992-4560-AD42-CF5661768BE3}" sibTransId="{916DFA68-79C4-4EDE-B111-215E78286173}"/>
    <dgm:cxn modelId="{856AB7BB-4C80-457C-8455-F3FF333C8380}" type="presOf" srcId="{EFC6B0D9-182E-49DF-8EF9-6B6E6A0B2A91}" destId="{9FAE3030-3E41-4A35-8AF1-4F67CA04AAF6}" srcOrd="0" destOrd="0" presId="urn:microsoft.com/office/officeart/2005/8/layout/hierarchy3"/>
    <dgm:cxn modelId="{A78DBB28-A783-4E89-B236-3198C0315B03}" srcId="{72A1D2CB-AAEA-48EC-BB44-48C7A36C2BF5}" destId="{EFC6B0D9-182E-49DF-8EF9-6B6E6A0B2A91}" srcOrd="0" destOrd="0" parTransId="{94BB1537-BB96-4C8F-86D6-A2FC188BA95A}" sibTransId="{FDD08C82-0B3E-426C-B7BC-0E9069A50261}"/>
    <dgm:cxn modelId="{BF7D5AFE-4FC5-49A0-A84A-A1C2017C264A}" type="presOf" srcId="{E3CB8127-8E6F-4ED1-B090-BCFA3F4EC627}" destId="{924E25EB-CBF0-4034-A969-E66F19F9AA43}" srcOrd="0" destOrd="0" presId="urn:microsoft.com/office/officeart/2005/8/layout/hierarchy3"/>
    <dgm:cxn modelId="{B4EF7946-54C0-4FE7-A441-B35C4D80965F}" type="presOf" srcId="{87CECFFA-0A69-4D0C-8DD4-E6BAE5FD65E6}" destId="{91ABEC42-84A8-4764-B695-0E6E772A7823}" srcOrd="0" destOrd="0" presId="urn:microsoft.com/office/officeart/2005/8/layout/hierarchy3"/>
    <dgm:cxn modelId="{27FFAC78-C548-4B60-BE66-11F138975ABA}" srcId="{9BC1A47E-EDB2-48DE-81C9-EC6792ADA47D}" destId="{4BD2BE16-203D-4FA4-B78C-1B32A3CB8EB8}" srcOrd="2" destOrd="0" parTransId="{B1490C1F-DC38-4D5C-9B02-B1BCFEB2412E}" sibTransId="{C0FA5B80-DF11-4EFC-B729-DCE13EEBAC07}"/>
    <dgm:cxn modelId="{364CEBA1-6EA4-4B5E-AD36-0BFF12A1BB81}" srcId="{CB3E70CA-0573-4077-B6CA-F2FDBBDA1774}" destId="{5FD94E6B-A300-4F6D-AD28-9084A63B1B22}" srcOrd="0" destOrd="0" parTransId="{48D7792A-B989-4AF4-882A-4DC5E8D88B1D}" sibTransId="{92C69644-1B4F-49AC-A1FC-FBE425DB562F}"/>
    <dgm:cxn modelId="{CC667A51-2D82-497D-AE8E-9C68E812B6FB}" type="presOf" srcId="{21D11BDA-FD40-4F14-BC82-3AD566E0E93C}" destId="{BF87E368-F1CE-406C-A9DF-DC256087A969}" srcOrd="0" destOrd="0" presId="urn:microsoft.com/office/officeart/2005/8/layout/hierarchy3"/>
    <dgm:cxn modelId="{92A87A5E-645C-4263-9E46-616EDB2675CD}" type="presOf" srcId="{CB3E70CA-0573-4077-B6CA-F2FDBBDA1774}" destId="{69F028D9-C529-416A-9F92-C43393C84935}" srcOrd="0" destOrd="0" presId="urn:microsoft.com/office/officeart/2005/8/layout/hierarchy3"/>
    <dgm:cxn modelId="{9DAE3832-4813-44E9-BD0C-F1DABFDD91F0}" srcId="{72A1D2CB-AAEA-48EC-BB44-48C7A36C2BF5}" destId="{9BC1A47E-EDB2-48DE-81C9-EC6792ADA47D}" srcOrd="2" destOrd="0" parTransId="{9E4F281B-4130-4D13-8DF6-0FDEB5504E28}" sibTransId="{1C65B494-26E6-419D-A885-F98EFE58A8AB}"/>
    <dgm:cxn modelId="{9255EACD-26C2-4FAA-82BE-0DE5BAD80B46}" type="presOf" srcId="{72A1D2CB-AAEA-48EC-BB44-48C7A36C2BF5}" destId="{1FBDC950-353B-4D65-9CB8-D593E0C6242A}" srcOrd="0" destOrd="0" presId="urn:microsoft.com/office/officeart/2005/8/layout/hierarchy3"/>
    <dgm:cxn modelId="{A0FFE2FB-78EE-4213-B38F-A089564F0E98}" type="presOf" srcId="{B0EF6217-918B-4F4C-A99A-B218A7A54E80}" destId="{C80F0D62-66F0-4701-931B-61B1FD3EB5B1}" srcOrd="0" destOrd="0" presId="urn:microsoft.com/office/officeart/2005/8/layout/hierarchy3"/>
    <dgm:cxn modelId="{0C130A1A-E1CB-4E40-B6B1-6F5C97E2C046}" type="presOf" srcId="{9BC1A47E-EDB2-48DE-81C9-EC6792ADA47D}" destId="{F1D83336-CEA4-4060-9FC8-181A45DCE112}" srcOrd="0" destOrd="0" presId="urn:microsoft.com/office/officeart/2005/8/layout/hierarchy3"/>
    <dgm:cxn modelId="{DA2CB34C-CB28-43EF-B320-66D4C7CB64DC}" srcId="{EFC6B0D9-182E-49DF-8EF9-6B6E6A0B2A91}" destId="{21D11BDA-FD40-4F14-BC82-3AD566E0E93C}" srcOrd="3" destOrd="0" parTransId="{F62B860C-83E7-47F3-A332-790CC2752D72}" sibTransId="{D7AEE4BC-083F-452A-A1A0-0BC36CBCDF8A}"/>
    <dgm:cxn modelId="{EB3F9AAB-40B3-4182-90A2-2D2810205E7C}" type="presOf" srcId="{EFC6B0D9-182E-49DF-8EF9-6B6E6A0B2A91}" destId="{3177F122-90CF-4033-9C3F-674F0F5A455A}" srcOrd="1" destOrd="0" presId="urn:microsoft.com/office/officeart/2005/8/layout/hierarchy3"/>
    <dgm:cxn modelId="{A6F5E3D8-EFC5-4199-B64F-DE266C583DBD}" type="presOf" srcId="{FF02FB34-06D8-4BDE-97E7-98E5ACB98FCA}" destId="{8201576B-B6D4-4C93-89B2-919DDFDDFC50}" srcOrd="0" destOrd="0" presId="urn:microsoft.com/office/officeart/2005/8/layout/hierarchy3"/>
    <dgm:cxn modelId="{3ADFE182-713D-49A8-96E3-1038CCFCE2F4}" srcId="{9BC1A47E-EDB2-48DE-81C9-EC6792ADA47D}" destId="{00FCC487-4214-471C-8E14-3E09AA427350}" srcOrd="3" destOrd="0" parTransId="{826C333A-2B77-402C-8135-73FE9ADC538B}" sibTransId="{8BF04829-49C4-42F8-B876-3822251BCAA7}"/>
    <dgm:cxn modelId="{2A731524-1650-41DD-85F0-CFCE5DF92A2F}" srcId="{EFC6B0D9-182E-49DF-8EF9-6B6E6A0B2A91}" destId="{B0EF6217-918B-4F4C-A99A-B218A7A54E80}" srcOrd="1" destOrd="0" parTransId="{FE28E883-ABFF-4B60-A28D-7D32277C0712}" sibTransId="{227C8653-BB3D-4682-AE96-0D9CBCD769F8}"/>
    <dgm:cxn modelId="{61C0A312-E879-4A7F-91BA-02950DE2D9D3}" type="presOf" srcId="{0048257B-6872-484E-915C-1A800CC32088}" destId="{F6DEC531-4C74-4BED-9867-71CB13016F31}" srcOrd="0" destOrd="0" presId="urn:microsoft.com/office/officeart/2005/8/layout/hierarchy3"/>
    <dgm:cxn modelId="{BBB9D9AC-CB83-4E1F-9FA6-8A3A20078BA4}" srcId="{9BC1A47E-EDB2-48DE-81C9-EC6792ADA47D}" destId="{FED08F7B-2686-42C2-BD78-1FF9DD918A1F}" srcOrd="1" destOrd="0" parTransId="{4BE0CC56-48E0-4307-8FE2-9F209E80FB8F}" sibTransId="{17304AC6-E42D-43D9-9163-FCAC7BCB1134}"/>
    <dgm:cxn modelId="{36E02E78-C07D-4302-8BD7-EBDA6BD497C9}" type="presOf" srcId="{4BE0CC56-48E0-4307-8FE2-9F209E80FB8F}" destId="{146D7213-0762-44D1-B510-675E5310268C}" srcOrd="0" destOrd="0" presId="urn:microsoft.com/office/officeart/2005/8/layout/hierarchy3"/>
    <dgm:cxn modelId="{AE5AB4E5-E9A3-44B0-9116-61A697A7CC3B}" type="presOf" srcId="{EDD0CB9A-D56B-4CAF-B69C-E0D3097C1E15}" destId="{74845FBF-EB14-4988-B6BF-D30AE4783449}" srcOrd="0" destOrd="0" presId="urn:microsoft.com/office/officeart/2005/8/layout/hierarchy3"/>
    <dgm:cxn modelId="{7647667C-0DC7-47CB-9988-EDF93A9D919E}" type="presOf" srcId="{48D7792A-B989-4AF4-882A-4DC5E8D88B1D}" destId="{9D221B6A-796A-42EC-9C54-E93F382F2E17}" srcOrd="0" destOrd="0" presId="urn:microsoft.com/office/officeart/2005/8/layout/hierarchy3"/>
    <dgm:cxn modelId="{A0BCD4EA-022C-4613-A38C-3406EE6CC6D0}" type="presOf" srcId="{CB3E70CA-0573-4077-B6CA-F2FDBBDA1774}" destId="{B560A959-02C6-4299-996F-AE6854F27F6A}" srcOrd="1" destOrd="0" presId="urn:microsoft.com/office/officeart/2005/8/layout/hierarchy3"/>
    <dgm:cxn modelId="{DE01ED25-A667-49E9-9C3E-49EFC8E016DE}" type="presOf" srcId="{B1490C1F-DC38-4D5C-9B02-B1BCFEB2412E}" destId="{05CB64E4-6A29-44BF-85BE-BFD12C56AA9E}" srcOrd="0" destOrd="0" presId="urn:microsoft.com/office/officeart/2005/8/layout/hierarchy3"/>
    <dgm:cxn modelId="{0D44527E-8E75-4986-BDD9-EE3E6A13FCC3}" type="presOf" srcId="{4BD2BE16-203D-4FA4-B78C-1B32A3CB8EB8}" destId="{FAC17004-EBB6-44DA-86D1-C96D707C0175}" srcOrd="0" destOrd="0" presId="urn:microsoft.com/office/officeart/2005/8/layout/hierarchy3"/>
    <dgm:cxn modelId="{6ACFB156-1325-4990-9069-4B22160E66EC}" type="presOf" srcId="{C8A0CCE6-8992-4560-AD42-CF5661768BE3}" destId="{5D4B2579-A782-41A1-9CB7-090DF2AD867A}" srcOrd="0" destOrd="0" presId="urn:microsoft.com/office/officeart/2005/8/layout/hierarchy3"/>
    <dgm:cxn modelId="{32535860-4A71-4D07-86DD-5D47B45EC7DA}" type="presOf" srcId="{00FCC487-4214-471C-8E14-3E09AA427350}" destId="{BF16C6F9-3C5D-4B0F-B9D3-D514E066FBB5}" srcOrd="0" destOrd="0" presId="urn:microsoft.com/office/officeart/2005/8/layout/hierarchy3"/>
    <dgm:cxn modelId="{05A881EB-35C3-49B2-95BD-DDDA00D8686F}" type="presOf" srcId="{C7E32ACA-3B16-49C1-A014-1E338B364F69}" destId="{B66C3F59-3E86-4EA4-AE1A-E1D3937A1382}" srcOrd="0" destOrd="0" presId="urn:microsoft.com/office/officeart/2005/8/layout/hierarchy3"/>
    <dgm:cxn modelId="{1BF7491C-E4F7-4BBC-A4CD-582F1B3D1F64}" srcId="{EFC6B0D9-182E-49DF-8EF9-6B6E6A0B2A91}" destId="{87CECFFA-0A69-4D0C-8DD4-E6BAE5FD65E6}" srcOrd="0" destOrd="0" parTransId="{E3CB8127-8E6F-4ED1-B090-BCFA3F4EC627}" sibTransId="{A7C4EB3E-EC09-47BF-BFD4-CB555C22B13A}"/>
    <dgm:cxn modelId="{B1ABEF68-4738-4864-956F-387795D6770B}" type="presOf" srcId="{826C333A-2B77-402C-8135-73FE9ADC538B}" destId="{7592B5F9-D08B-4C41-AC15-25430FBE1103}" srcOrd="0" destOrd="0" presId="urn:microsoft.com/office/officeart/2005/8/layout/hierarchy3"/>
    <dgm:cxn modelId="{8E1EC9CB-64C2-47CF-87CC-88DB08124A23}" type="presOf" srcId="{F62B860C-83E7-47F3-A332-790CC2752D72}" destId="{E3B11771-47B2-4D84-A0EA-79DF6192993C}" srcOrd="0" destOrd="0" presId="urn:microsoft.com/office/officeart/2005/8/layout/hierarchy3"/>
    <dgm:cxn modelId="{8521472A-56A3-40A2-8A6A-FC1DCEC4DB26}" type="presOf" srcId="{FED08F7B-2686-42C2-BD78-1FF9DD918A1F}" destId="{2A097E7A-D464-4C6C-8666-EBF82EBB3B15}" srcOrd="0" destOrd="0" presId="urn:microsoft.com/office/officeart/2005/8/layout/hierarchy3"/>
    <dgm:cxn modelId="{95F48113-2494-49B2-8669-392A94EC9025}" type="presOf" srcId="{FE28E883-ABFF-4B60-A28D-7D32277C0712}" destId="{EC69FDC7-D6A4-4700-9B3B-36030716A7E6}" srcOrd="0" destOrd="0" presId="urn:microsoft.com/office/officeart/2005/8/layout/hierarchy3"/>
    <dgm:cxn modelId="{ACA2B616-6669-4B86-9043-2C4B89BE069B}" srcId="{EFC6B0D9-182E-49DF-8EF9-6B6E6A0B2A91}" destId="{0048257B-6872-484E-915C-1A800CC32088}" srcOrd="2" destOrd="0" parTransId="{8BF9CA5C-C849-4193-903A-181AA38F520A}" sibTransId="{20F207A6-0BA6-476D-9BEB-A917055D0000}"/>
    <dgm:cxn modelId="{DF5B313B-9B4C-45D7-B0D2-DCE384BA56D3}" type="presOf" srcId="{8BF9CA5C-C849-4193-903A-181AA38F520A}" destId="{8D1E1598-E707-42F5-A069-AD835401581E}" srcOrd="0" destOrd="0" presId="urn:microsoft.com/office/officeart/2005/8/layout/hierarchy3"/>
    <dgm:cxn modelId="{A264E890-BDC9-43B3-A7BB-30B02FD98351}" srcId="{CB3E70CA-0573-4077-B6CA-F2FDBBDA1774}" destId="{C7E32ACA-3B16-49C1-A014-1E338B364F69}" srcOrd="1" destOrd="0" parTransId="{FF02FB34-06D8-4BDE-97E7-98E5ACB98FCA}" sibTransId="{F0AAE98D-B18D-4767-8320-6C6E2C412859}"/>
    <dgm:cxn modelId="{76C87675-CB42-4AD1-9517-F53580CF5439}" type="presOf" srcId="{5FD94E6B-A300-4F6D-AD28-9084A63B1B22}" destId="{C0C7A9C4-1024-4694-AF95-4C4216FF9BBD}" srcOrd="0" destOrd="0" presId="urn:microsoft.com/office/officeart/2005/8/layout/hierarchy3"/>
    <dgm:cxn modelId="{37CE979B-F485-4DF5-8C85-65F4051C0277}" type="presOf" srcId="{6A4E8ED6-1D8B-4715-A858-DF68ECF10683}" destId="{13CEC23D-A3FD-4866-B2C2-6865005E5D6B}" srcOrd="0" destOrd="0" presId="urn:microsoft.com/office/officeart/2005/8/layout/hierarchy3"/>
    <dgm:cxn modelId="{FBCE420F-AA28-4E65-8A72-6D140F197F9A}" type="presOf" srcId="{EAFB7E2E-4A9B-4273-9A9F-EEA1B8A0B19C}" destId="{2DBA8D61-E728-4C40-95F6-F4D170777F88}" srcOrd="0" destOrd="0" presId="urn:microsoft.com/office/officeart/2005/8/layout/hierarchy3"/>
    <dgm:cxn modelId="{D4E58555-E534-48C5-AB2E-CD6CFD717824}" srcId="{9BC1A47E-EDB2-48DE-81C9-EC6792ADA47D}" destId="{EAFB7E2E-4A9B-4273-9A9F-EEA1B8A0B19C}" srcOrd="0" destOrd="0" parTransId="{A0226520-C8FC-47F1-BA10-DF854F143F90}" sibTransId="{CEA82B74-F27F-4F06-9FA8-87BA38929318}"/>
    <dgm:cxn modelId="{BA4CC126-D8CF-4A6C-96EF-8DBCA309E7CF}" type="presParOf" srcId="{1FBDC950-353B-4D65-9CB8-D593E0C6242A}" destId="{E1A383CD-8478-468B-A612-AC7CE2531E16}" srcOrd="0" destOrd="0" presId="urn:microsoft.com/office/officeart/2005/8/layout/hierarchy3"/>
    <dgm:cxn modelId="{FBA8E9D8-019D-44CA-8F44-F07C7B618B0E}" type="presParOf" srcId="{E1A383CD-8478-468B-A612-AC7CE2531E16}" destId="{E97AEACD-58A4-4FB8-8CF7-9097C0310C27}" srcOrd="0" destOrd="0" presId="urn:microsoft.com/office/officeart/2005/8/layout/hierarchy3"/>
    <dgm:cxn modelId="{C5F31363-BC02-4B87-B465-3103AD3AD97C}" type="presParOf" srcId="{E97AEACD-58A4-4FB8-8CF7-9097C0310C27}" destId="{9FAE3030-3E41-4A35-8AF1-4F67CA04AAF6}" srcOrd="0" destOrd="0" presId="urn:microsoft.com/office/officeart/2005/8/layout/hierarchy3"/>
    <dgm:cxn modelId="{72BC5411-945F-4508-B2BB-F14284D9685D}" type="presParOf" srcId="{E97AEACD-58A4-4FB8-8CF7-9097C0310C27}" destId="{3177F122-90CF-4033-9C3F-674F0F5A455A}" srcOrd="1" destOrd="0" presId="urn:microsoft.com/office/officeart/2005/8/layout/hierarchy3"/>
    <dgm:cxn modelId="{31D1BB83-695A-4D3F-8FC5-45432BDA8070}" type="presParOf" srcId="{E1A383CD-8478-468B-A612-AC7CE2531E16}" destId="{5BE8A97E-249B-4099-A4DE-C0BE4537A4FC}" srcOrd="1" destOrd="0" presId="urn:microsoft.com/office/officeart/2005/8/layout/hierarchy3"/>
    <dgm:cxn modelId="{00AEBC9D-0BC3-4523-B7DE-B9CEB0C85616}" type="presParOf" srcId="{5BE8A97E-249B-4099-A4DE-C0BE4537A4FC}" destId="{924E25EB-CBF0-4034-A969-E66F19F9AA43}" srcOrd="0" destOrd="0" presId="urn:microsoft.com/office/officeart/2005/8/layout/hierarchy3"/>
    <dgm:cxn modelId="{03B684BF-C287-431D-BB9D-A7750E50432A}" type="presParOf" srcId="{5BE8A97E-249B-4099-A4DE-C0BE4537A4FC}" destId="{91ABEC42-84A8-4764-B695-0E6E772A7823}" srcOrd="1" destOrd="0" presId="urn:microsoft.com/office/officeart/2005/8/layout/hierarchy3"/>
    <dgm:cxn modelId="{04797A6C-89EE-40B8-B6D6-26D32B94F695}" type="presParOf" srcId="{5BE8A97E-249B-4099-A4DE-C0BE4537A4FC}" destId="{EC69FDC7-D6A4-4700-9B3B-36030716A7E6}" srcOrd="2" destOrd="0" presId="urn:microsoft.com/office/officeart/2005/8/layout/hierarchy3"/>
    <dgm:cxn modelId="{8B901F7F-323E-4980-94F8-1E4EFEBED3D5}" type="presParOf" srcId="{5BE8A97E-249B-4099-A4DE-C0BE4537A4FC}" destId="{C80F0D62-66F0-4701-931B-61B1FD3EB5B1}" srcOrd="3" destOrd="0" presId="urn:microsoft.com/office/officeart/2005/8/layout/hierarchy3"/>
    <dgm:cxn modelId="{CDFBBA7E-E789-44C5-88BC-27DA1B3F31C7}" type="presParOf" srcId="{5BE8A97E-249B-4099-A4DE-C0BE4537A4FC}" destId="{8D1E1598-E707-42F5-A069-AD835401581E}" srcOrd="4" destOrd="0" presId="urn:microsoft.com/office/officeart/2005/8/layout/hierarchy3"/>
    <dgm:cxn modelId="{7F3D7611-AA8B-4188-9F85-2AECD9B4F7A7}" type="presParOf" srcId="{5BE8A97E-249B-4099-A4DE-C0BE4537A4FC}" destId="{F6DEC531-4C74-4BED-9867-71CB13016F31}" srcOrd="5" destOrd="0" presId="urn:microsoft.com/office/officeart/2005/8/layout/hierarchy3"/>
    <dgm:cxn modelId="{778F61A9-B63A-4FE2-B561-EE406465BC90}" type="presParOf" srcId="{5BE8A97E-249B-4099-A4DE-C0BE4537A4FC}" destId="{E3B11771-47B2-4D84-A0EA-79DF6192993C}" srcOrd="6" destOrd="0" presId="urn:microsoft.com/office/officeart/2005/8/layout/hierarchy3"/>
    <dgm:cxn modelId="{19B6F713-0C99-436A-ABF0-055F8C3211DD}" type="presParOf" srcId="{5BE8A97E-249B-4099-A4DE-C0BE4537A4FC}" destId="{BF87E368-F1CE-406C-A9DF-DC256087A969}" srcOrd="7" destOrd="0" presId="urn:microsoft.com/office/officeart/2005/8/layout/hierarchy3"/>
    <dgm:cxn modelId="{DD74376D-C74E-431B-978B-31B10F1E0F68}" type="presParOf" srcId="{1FBDC950-353B-4D65-9CB8-D593E0C6242A}" destId="{5CF77A40-4CB5-40A2-A5BE-F37754881799}" srcOrd="1" destOrd="0" presId="urn:microsoft.com/office/officeart/2005/8/layout/hierarchy3"/>
    <dgm:cxn modelId="{DC6382F2-93C6-431D-A220-B41A446AC2FF}" type="presParOf" srcId="{5CF77A40-4CB5-40A2-A5BE-F37754881799}" destId="{46CBB319-712A-469F-8D25-EB4A593A3D33}" srcOrd="0" destOrd="0" presId="urn:microsoft.com/office/officeart/2005/8/layout/hierarchy3"/>
    <dgm:cxn modelId="{099EDEF2-7C7D-440D-932C-2E5E7208B0E8}" type="presParOf" srcId="{46CBB319-712A-469F-8D25-EB4A593A3D33}" destId="{69F028D9-C529-416A-9F92-C43393C84935}" srcOrd="0" destOrd="0" presId="urn:microsoft.com/office/officeart/2005/8/layout/hierarchy3"/>
    <dgm:cxn modelId="{CC5C70A1-928B-4CF0-B1E7-CA271655334D}" type="presParOf" srcId="{46CBB319-712A-469F-8D25-EB4A593A3D33}" destId="{B560A959-02C6-4299-996F-AE6854F27F6A}" srcOrd="1" destOrd="0" presId="urn:microsoft.com/office/officeart/2005/8/layout/hierarchy3"/>
    <dgm:cxn modelId="{A0EBC67F-95DD-4356-B0B9-F94C99BB0885}" type="presParOf" srcId="{5CF77A40-4CB5-40A2-A5BE-F37754881799}" destId="{52528418-CC0B-488F-9AF3-101C84EFE3A5}" srcOrd="1" destOrd="0" presId="urn:microsoft.com/office/officeart/2005/8/layout/hierarchy3"/>
    <dgm:cxn modelId="{F631E461-15A9-4811-B2D4-58A19CF9CE22}" type="presParOf" srcId="{52528418-CC0B-488F-9AF3-101C84EFE3A5}" destId="{9D221B6A-796A-42EC-9C54-E93F382F2E17}" srcOrd="0" destOrd="0" presId="urn:microsoft.com/office/officeart/2005/8/layout/hierarchy3"/>
    <dgm:cxn modelId="{1FBEE29E-3BF1-4CC2-B550-EDB4BAE2DBAB}" type="presParOf" srcId="{52528418-CC0B-488F-9AF3-101C84EFE3A5}" destId="{C0C7A9C4-1024-4694-AF95-4C4216FF9BBD}" srcOrd="1" destOrd="0" presId="urn:microsoft.com/office/officeart/2005/8/layout/hierarchy3"/>
    <dgm:cxn modelId="{1AAD54C9-B702-4D5A-B663-1CB28EBCC123}" type="presParOf" srcId="{52528418-CC0B-488F-9AF3-101C84EFE3A5}" destId="{8201576B-B6D4-4C93-89B2-919DDFDDFC50}" srcOrd="2" destOrd="0" presId="urn:microsoft.com/office/officeart/2005/8/layout/hierarchy3"/>
    <dgm:cxn modelId="{DA87DC80-2B52-43A8-8B2C-0C3AE19B6E0A}" type="presParOf" srcId="{52528418-CC0B-488F-9AF3-101C84EFE3A5}" destId="{B66C3F59-3E86-4EA4-AE1A-E1D3937A1382}" srcOrd="3" destOrd="0" presId="urn:microsoft.com/office/officeart/2005/8/layout/hierarchy3"/>
    <dgm:cxn modelId="{96C81883-8764-49C6-A38F-FC1B1730B9A7}" type="presParOf" srcId="{52528418-CC0B-488F-9AF3-101C84EFE3A5}" destId="{74845FBF-EB14-4988-B6BF-D30AE4783449}" srcOrd="4" destOrd="0" presId="urn:microsoft.com/office/officeart/2005/8/layout/hierarchy3"/>
    <dgm:cxn modelId="{24107CFA-9AA9-4D18-9B4C-1C6E94DD56CF}" type="presParOf" srcId="{52528418-CC0B-488F-9AF3-101C84EFE3A5}" destId="{DF5A2ED2-C461-49FC-97E3-37EFAF484838}" srcOrd="5" destOrd="0" presId="urn:microsoft.com/office/officeart/2005/8/layout/hierarchy3"/>
    <dgm:cxn modelId="{CDB802F1-3738-45CD-AD73-7116FB2FCDAC}" type="presParOf" srcId="{52528418-CC0B-488F-9AF3-101C84EFE3A5}" destId="{5D4B2579-A782-41A1-9CB7-090DF2AD867A}" srcOrd="6" destOrd="0" presId="urn:microsoft.com/office/officeart/2005/8/layout/hierarchy3"/>
    <dgm:cxn modelId="{B74D799B-1674-417F-9F54-DD856CE9D3B5}" type="presParOf" srcId="{52528418-CC0B-488F-9AF3-101C84EFE3A5}" destId="{13CEC23D-A3FD-4866-B2C2-6865005E5D6B}" srcOrd="7" destOrd="0" presId="urn:microsoft.com/office/officeart/2005/8/layout/hierarchy3"/>
    <dgm:cxn modelId="{526D095F-FDEE-42E9-ADD7-2A0D1E7104A9}" type="presParOf" srcId="{1FBDC950-353B-4D65-9CB8-D593E0C6242A}" destId="{30A6EF60-663D-422D-8C74-B54D551ABF8E}" srcOrd="2" destOrd="0" presId="urn:microsoft.com/office/officeart/2005/8/layout/hierarchy3"/>
    <dgm:cxn modelId="{91C7669E-8893-4909-9586-BECCEB429939}" type="presParOf" srcId="{30A6EF60-663D-422D-8C74-B54D551ABF8E}" destId="{527AA7AC-4D01-4B7B-89A1-95C31AF0BA2F}" srcOrd="0" destOrd="0" presId="urn:microsoft.com/office/officeart/2005/8/layout/hierarchy3"/>
    <dgm:cxn modelId="{63F3F711-1B59-4C96-8291-B6056FA76942}" type="presParOf" srcId="{527AA7AC-4D01-4B7B-89A1-95C31AF0BA2F}" destId="{F1D83336-CEA4-4060-9FC8-181A45DCE112}" srcOrd="0" destOrd="0" presId="urn:microsoft.com/office/officeart/2005/8/layout/hierarchy3"/>
    <dgm:cxn modelId="{3429A95D-BC7D-4410-A86B-6EB9EC6072CD}" type="presParOf" srcId="{527AA7AC-4D01-4B7B-89A1-95C31AF0BA2F}" destId="{575C0F78-2AA8-4076-BB34-42EA6CDC88B3}" srcOrd="1" destOrd="0" presId="urn:microsoft.com/office/officeart/2005/8/layout/hierarchy3"/>
    <dgm:cxn modelId="{EAFEF36E-8A97-488A-8EC6-73F7113FDD48}" type="presParOf" srcId="{30A6EF60-663D-422D-8C74-B54D551ABF8E}" destId="{B777DBFB-F354-4D37-B42E-26A8CA4A1E32}" srcOrd="1" destOrd="0" presId="urn:microsoft.com/office/officeart/2005/8/layout/hierarchy3"/>
    <dgm:cxn modelId="{3F877D96-6D53-48C2-A666-5F4FE1A1DBAA}" type="presParOf" srcId="{B777DBFB-F354-4D37-B42E-26A8CA4A1E32}" destId="{A2C3E6A0-4C9A-42CE-B592-C4F1D47B28C3}" srcOrd="0" destOrd="0" presId="urn:microsoft.com/office/officeart/2005/8/layout/hierarchy3"/>
    <dgm:cxn modelId="{83BC1FBB-FA0F-41EE-946D-10BAE5FD9B10}" type="presParOf" srcId="{B777DBFB-F354-4D37-B42E-26A8CA4A1E32}" destId="{2DBA8D61-E728-4C40-95F6-F4D170777F88}" srcOrd="1" destOrd="0" presId="urn:microsoft.com/office/officeart/2005/8/layout/hierarchy3"/>
    <dgm:cxn modelId="{6668DDDE-ACE4-4F06-9DC8-C523B3905682}" type="presParOf" srcId="{B777DBFB-F354-4D37-B42E-26A8CA4A1E32}" destId="{146D7213-0762-44D1-B510-675E5310268C}" srcOrd="2" destOrd="0" presId="urn:microsoft.com/office/officeart/2005/8/layout/hierarchy3"/>
    <dgm:cxn modelId="{DFC98480-10C2-4823-A685-53B00D249F70}" type="presParOf" srcId="{B777DBFB-F354-4D37-B42E-26A8CA4A1E32}" destId="{2A097E7A-D464-4C6C-8666-EBF82EBB3B15}" srcOrd="3" destOrd="0" presId="urn:microsoft.com/office/officeart/2005/8/layout/hierarchy3"/>
    <dgm:cxn modelId="{CB9DBFF8-72BD-46BA-90EE-B3CDEE245ED4}" type="presParOf" srcId="{B777DBFB-F354-4D37-B42E-26A8CA4A1E32}" destId="{05CB64E4-6A29-44BF-85BE-BFD12C56AA9E}" srcOrd="4" destOrd="0" presId="urn:microsoft.com/office/officeart/2005/8/layout/hierarchy3"/>
    <dgm:cxn modelId="{BE27E00B-2CE4-4985-8BDD-D001443255BE}" type="presParOf" srcId="{B777DBFB-F354-4D37-B42E-26A8CA4A1E32}" destId="{FAC17004-EBB6-44DA-86D1-C96D707C0175}" srcOrd="5" destOrd="0" presId="urn:microsoft.com/office/officeart/2005/8/layout/hierarchy3"/>
    <dgm:cxn modelId="{0F6A79B2-7A91-4BE9-96D4-E10202CAED3F}" type="presParOf" srcId="{B777DBFB-F354-4D37-B42E-26A8CA4A1E32}" destId="{7592B5F9-D08B-4C41-AC15-25430FBE1103}" srcOrd="6" destOrd="0" presId="urn:microsoft.com/office/officeart/2005/8/layout/hierarchy3"/>
    <dgm:cxn modelId="{27DAF3C3-BDB8-4B84-8752-F909FAF7D9C9}" type="presParOf" srcId="{B777DBFB-F354-4D37-B42E-26A8CA4A1E32}" destId="{BF16C6F9-3C5D-4B0F-B9D3-D514E066FBB5}" srcOrd="7" destOrd="0" presId="urn:microsoft.com/office/officeart/2005/8/layout/hierarchy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20D0EC-7A6E-4616-8DC3-F4D6E01B91CA}" type="doc">
      <dgm:prSet loTypeId="urn:microsoft.com/office/officeart/2005/8/layout/radial1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97861FC1-597D-4A90-85EF-68EC3911DAD0}">
      <dgm:prSet phldrT="[Text]" custT="1"/>
      <dgm:spPr>
        <a:solidFill>
          <a:srgbClr val="00B050"/>
        </a:solidFill>
        <a:ln>
          <a:solidFill>
            <a:srgbClr val="008AF2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fr-FR" sz="2000" b="1" baseline="0" dirty="0" smtClean="0">
              <a:solidFill>
                <a:schemeClr val="bg1"/>
              </a:solidFill>
            </a:rPr>
            <a:t>Eleveurs</a:t>
          </a:r>
        </a:p>
      </dgm:t>
    </dgm:pt>
    <dgm:pt modelId="{8D8765F8-4141-4008-9C4E-921EFF6CFD1B}" type="parTrans" cxnId="{D36AFF12-A2EF-4BD5-9D1F-EC9C4C3711AC}">
      <dgm:prSet/>
      <dgm:spPr/>
      <dgm:t>
        <a:bodyPr/>
        <a:lstStyle/>
        <a:p>
          <a:endParaRPr lang="fr-FR"/>
        </a:p>
      </dgm:t>
    </dgm:pt>
    <dgm:pt modelId="{3A6B7202-C047-4F71-BB5C-70A0B4FE7C62}" type="sibTrans" cxnId="{D36AFF12-A2EF-4BD5-9D1F-EC9C4C3711AC}">
      <dgm:prSet/>
      <dgm:spPr/>
      <dgm:t>
        <a:bodyPr/>
        <a:lstStyle/>
        <a:p>
          <a:endParaRPr lang="fr-FR"/>
        </a:p>
      </dgm:t>
    </dgm:pt>
    <dgm:pt modelId="{A67C14EC-B974-4749-887E-0189BF98DF3E}">
      <dgm:prSet phldrT="[Text]" custT="1"/>
      <dgm:spPr>
        <a:solidFill>
          <a:srgbClr val="008AF2"/>
        </a:solidFill>
        <a:ln>
          <a:solidFill>
            <a:srgbClr val="008AF2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fr-FR" sz="2000" b="1" baseline="0" dirty="0" smtClean="0">
              <a:solidFill>
                <a:schemeClr val="bg1"/>
              </a:solidFill>
            </a:rPr>
            <a:t>Connaissance du terrain</a:t>
          </a:r>
          <a:endParaRPr lang="fr-FR" sz="2000" b="1" baseline="0" dirty="0">
            <a:solidFill>
              <a:schemeClr val="bg1"/>
            </a:solidFill>
          </a:endParaRPr>
        </a:p>
      </dgm:t>
    </dgm:pt>
    <dgm:pt modelId="{B861C94B-C27A-479A-8D16-2555879696C7}" type="parTrans" cxnId="{CE13ACC7-B799-4DAE-A9BF-809FE7E5D853}">
      <dgm:prSet/>
      <dgm:spPr/>
      <dgm:t>
        <a:bodyPr/>
        <a:lstStyle/>
        <a:p>
          <a:endParaRPr lang="fr-FR"/>
        </a:p>
      </dgm:t>
    </dgm:pt>
    <dgm:pt modelId="{8B0E2876-DB67-4A26-9E59-A03AFEBA64EC}" type="sibTrans" cxnId="{CE13ACC7-B799-4DAE-A9BF-809FE7E5D853}">
      <dgm:prSet/>
      <dgm:spPr/>
      <dgm:t>
        <a:bodyPr/>
        <a:lstStyle/>
        <a:p>
          <a:endParaRPr lang="fr-FR"/>
        </a:p>
      </dgm:t>
    </dgm:pt>
    <dgm:pt modelId="{4215DA93-EB26-45DA-9F8F-BEED3BD7806F}">
      <dgm:prSet phldrT="[Text]" custT="1"/>
      <dgm:spPr>
        <a:solidFill>
          <a:srgbClr val="008AF2"/>
        </a:solidFill>
        <a:ln>
          <a:solidFill>
            <a:srgbClr val="008AF2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fr-FR" sz="2000" b="1" baseline="0" dirty="0" smtClean="0">
              <a:solidFill>
                <a:schemeClr val="bg1"/>
              </a:solidFill>
            </a:rPr>
            <a:t>Acteurs  techniques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fr-FR" sz="2000" b="1" baseline="0" dirty="0" smtClean="0">
              <a:solidFill>
                <a:schemeClr val="bg1"/>
              </a:solidFill>
            </a:rPr>
            <a:t> de la SA</a:t>
          </a:r>
          <a:endParaRPr lang="fr-FR" sz="2000" b="1" baseline="0" dirty="0">
            <a:solidFill>
              <a:schemeClr val="bg1"/>
            </a:solidFill>
          </a:endParaRPr>
        </a:p>
      </dgm:t>
    </dgm:pt>
    <dgm:pt modelId="{78894C24-5D6E-49F1-A145-DF308E8920EA}" type="parTrans" cxnId="{75918A7E-DCE9-4D79-A448-B9E96F33FDCC}">
      <dgm:prSet/>
      <dgm:spPr/>
      <dgm:t>
        <a:bodyPr/>
        <a:lstStyle/>
        <a:p>
          <a:endParaRPr lang="fr-FR"/>
        </a:p>
      </dgm:t>
    </dgm:pt>
    <dgm:pt modelId="{879B34FE-D910-46EB-80F2-F300064F4F82}" type="sibTrans" cxnId="{75918A7E-DCE9-4D79-A448-B9E96F33FDCC}">
      <dgm:prSet/>
      <dgm:spPr/>
      <dgm:t>
        <a:bodyPr/>
        <a:lstStyle/>
        <a:p>
          <a:endParaRPr lang="fr-FR"/>
        </a:p>
      </dgm:t>
    </dgm:pt>
    <dgm:pt modelId="{93AE568F-8877-4E7E-9E11-9ABB16B93E8A}">
      <dgm:prSet phldrT="[Text]" custT="1"/>
      <dgm:spPr>
        <a:solidFill>
          <a:srgbClr val="008AF2"/>
        </a:solidFill>
        <a:ln>
          <a:solidFill>
            <a:srgbClr val="008AF2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fr-FR" sz="2000" b="1" baseline="0" dirty="0" smtClean="0">
              <a:solidFill>
                <a:schemeClr val="bg1"/>
              </a:solidFill>
            </a:rPr>
            <a:t>Acteurs économiques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fr-FR" sz="2000" b="1" baseline="0" dirty="0" smtClean="0">
              <a:solidFill>
                <a:schemeClr val="bg1"/>
              </a:solidFill>
            </a:rPr>
            <a:t>de la SA</a:t>
          </a:r>
          <a:endParaRPr lang="fr-FR" sz="2000" b="1" baseline="0" dirty="0">
            <a:solidFill>
              <a:schemeClr val="bg1"/>
            </a:solidFill>
          </a:endParaRPr>
        </a:p>
      </dgm:t>
    </dgm:pt>
    <dgm:pt modelId="{7AC7F02D-843B-47B2-8CB6-A16CDB598367}" type="parTrans" cxnId="{FC31B820-B8F1-49C9-9A7B-CA3042E599CF}">
      <dgm:prSet/>
      <dgm:spPr/>
      <dgm:t>
        <a:bodyPr/>
        <a:lstStyle/>
        <a:p>
          <a:endParaRPr lang="fr-FR"/>
        </a:p>
      </dgm:t>
    </dgm:pt>
    <dgm:pt modelId="{4F04B1E7-3838-42CB-9232-E61D7010BC43}" type="sibTrans" cxnId="{FC31B820-B8F1-49C9-9A7B-CA3042E599CF}">
      <dgm:prSet/>
      <dgm:spPr/>
      <dgm:t>
        <a:bodyPr/>
        <a:lstStyle/>
        <a:p>
          <a:endParaRPr lang="fr-FR"/>
        </a:p>
      </dgm:t>
    </dgm:pt>
    <dgm:pt modelId="{6981A9E2-2554-4A72-B663-A9CBC077E6A8}">
      <dgm:prSet phldrT="[Text]" custT="1"/>
      <dgm:spPr>
        <a:solidFill>
          <a:srgbClr val="008AF2"/>
        </a:solidFill>
        <a:ln>
          <a:solidFill>
            <a:srgbClr val="008AF2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fr-FR" sz="2000" b="1" baseline="0" dirty="0" smtClean="0">
              <a:solidFill>
                <a:schemeClr val="bg1"/>
              </a:solidFill>
            </a:rPr>
            <a:t>Acteurs politiques</a:t>
          </a:r>
          <a:endParaRPr lang="fr-FR" sz="2000" b="1" baseline="0" dirty="0">
            <a:solidFill>
              <a:schemeClr val="bg1"/>
            </a:solidFill>
          </a:endParaRPr>
        </a:p>
      </dgm:t>
    </dgm:pt>
    <dgm:pt modelId="{F03FC2A3-80BF-438A-8CD2-D74357D3D902}" type="parTrans" cxnId="{F0F35885-C0F6-4E1E-B44B-D8CA4E1F9A80}">
      <dgm:prSet/>
      <dgm:spPr/>
      <dgm:t>
        <a:bodyPr/>
        <a:lstStyle/>
        <a:p>
          <a:endParaRPr lang="fr-FR"/>
        </a:p>
      </dgm:t>
    </dgm:pt>
    <dgm:pt modelId="{1E401F16-C99E-4670-942D-9762431FE021}" type="sibTrans" cxnId="{F0F35885-C0F6-4E1E-B44B-D8CA4E1F9A80}">
      <dgm:prSet/>
      <dgm:spPr/>
      <dgm:t>
        <a:bodyPr/>
        <a:lstStyle/>
        <a:p>
          <a:endParaRPr lang="fr-FR"/>
        </a:p>
      </dgm:t>
    </dgm:pt>
    <dgm:pt modelId="{B1A11D98-0DDD-4B14-8ACE-F50075CA253A}">
      <dgm:prSet phldrT="[Text]" custT="1"/>
      <dgm:spPr>
        <a:solidFill>
          <a:srgbClr val="008AF2"/>
        </a:solidFill>
        <a:ln>
          <a:solidFill>
            <a:srgbClr val="008AF2"/>
          </a:solidFill>
        </a:ln>
      </dgm:spPr>
      <dgm:t>
        <a:bodyPr/>
        <a:lstStyle/>
        <a:p>
          <a:r>
            <a:rPr lang="fr-FR" sz="2000" b="1" baseline="0" dirty="0" smtClean="0">
              <a:solidFill>
                <a:schemeClr val="bg1"/>
              </a:solidFill>
            </a:rPr>
            <a:t>Cibles</a:t>
          </a:r>
          <a:endParaRPr lang="fr-FR" sz="2000" b="1" baseline="0" dirty="0">
            <a:solidFill>
              <a:schemeClr val="bg1"/>
            </a:solidFill>
          </a:endParaRPr>
        </a:p>
      </dgm:t>
    </dgm:pt>
    <dgm:pt modelId="{4A6A0F53-641E-44F3-9E78-383AA96422FC}" type="parTrans" cxnId="{6C558B93-D289-4E8A-BC07-35A43A098278}">
      <dgm:prSet/>
      <dgm:spPr/>
      <dgm:t>
        <a:bodyPr/>
        <a:lstStyle/>
        <a:p>
          <a:endParaRPr lang="fr-FR"/>
        </a:p>
      </dgm:t>
    </dgm:pt>
    <dgm:pt modelId="{1DE5DCF7-8A57-465E-A41C-DCDAB38D4370}" type="sibTrans" cxnId="{6C558B93-D289-4E8A-BC07-35A43A098278}">
      <dgm:prSet/>
      <dgm:spPr/>
      <dgm:t>
        <a:bodyPr/>
        <a:lstStyle/>
        <a:p>
          <a:endParaRPr lang="fr-FR"/>
        </a:p>
      </dgm:t>
    </dgm:pt>
    <dgm:pt modelId="{E031DD8B-9174-4203-B5B9-3B9A8D1EFEA6}" type="pres">
      <dgm:prSet presAssocID="{A120D0EC-7A6E-4616-8DC3-F4D6E01B91C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228E1C-1B10-40E3-A8FD-A34509FCCD60}" type="pres">
      <dgm:prSet presAssocID="{97861FC1-597D-4A90-85EF-68EC3911DAD0}" presName="centerShape" presStyleLbl="node0" presStyleIdx="0" presStyleCnt="1" custScaleX="103861" custScaleY="77367" custLinFactNeighborX="1416" custLinFactNeighborY="-85"/>
      <dgm:spPr>
        <a:prstGeom prst="ellipse">
          <a:avLst/>
        </a:prstGeom>
      </dgm:spPr>
      <dgm:t>
        <a:bodyPr/>
        <a:lstStyle/>
        <a:p>
          <a:endParaRPr lang="fr-FR"/>
        </a:p>
      </dgm:t>
    </dgm:pt>
    <dgm:pt modelId="{2DEF7C54-EC7A-4BCA-9A65-2527B8CC7D90}" type="pres">
      <dgm:prSet presAssocID="{B861C94B-C27A-479A-8D16-2555879696C7}" presName="Name9" presStyleLbl="parChTrans1D2" presStyleIdx="0" presStyleCnt="5"/>
      <dgm:spPr/>
      <dgm:t>
        <a:bodyPr/>
        <a:lstStyle/>
        <a:p>
          <a:endParaRPr lang="en-US"/>
        </a:p>
      </dgm:t>
    </dgm:pt>
    <dgm:pt modelId="{D9D8B8C2-C816-4402-88B4-DAB8EA6842D8}" type="pres">
      <dgm:prSet presAssocID="{B861C94B-C27A-479A-8D16-2555879696C7}" presName="connTx" presStyleLbl="parChTrans1D2" presStyleIdx="0" presStyleCnt="5"/>
      <dgm:spPr/>
      <dgm:t>
        <a:bodyPr/>
        <a:lstStyle/>
        <a:p>
          <a:endParaRPr lang="en-US"/>
        </a:p>
      </dgm:t>
    </dgm:pt>
    <dgm:pt modelId="{E0AC5607-4E4F-4E01-A6AC-BA27CA74019B}" type="pres">
      <dgm:prSet presAssocID="{A67C14EC-B974-4749-887E-0189BF98DF3E}" presName="node" presStyleLbl="node1" presStyleIdx="0" presStyleCnt="5" custScaleX="152062" custScaleY="58995" custRadScaleRad="113524" custRadScaleInc="-798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8A1CD921-8097-4A84-A902-E2239392E657}" type="pres">
      <dgm:prSet presAssocID="{78894C24-5D6E-49F1-A145-DF308E8920EA}" presName="Name9" presStyleLbl="parChTrans1D2" presStyleIdx="1" presStyleCnt="5"/>
      <dgm:spPr/>
      <dgm:t>
        <a:bodyPr/>
        <a:lstStyle/>
        <a:p>
          <a:endParaRPr lang="en-US"/>
        </a:p>
      </dgm:t>
    </dgm:pt>
    <dgm:pt modelId="{11D60275-9911-4339-A29C-C544CC204979}" type="pres">
      <dgm:prSet presAssocID="{78894C24-5D6E-49F1-A145-DF308E8920EA}" presName="connTx" presStyleLbl="parChTrans1D2" presStyleIdx="1" presStyleCnt="5"/>
      <dgm:spPr/>
      <dgm:t>
        <a:bodyPr/>
        <a:lstStyle/>
        <a:p>
          <a:endParaRPr lang="en-US"/>
        </a:p>
      </dgm:t>
    </dgm:pt>
    <dgm:pt modelId="{E5C67EEB-CD76-414F-BB80-F5E4C831D717}" type="pres">
      <dgm:prSet presAssocID="{4215DA93-EB26-45DA-9F8F-BEED3BD7806F}" presName="node" presStyleLbl="node1" presStyleIdx="1" presStyleCnt="5" custScaleX="150054" custScaleY="58995" custRadScaleRad="158382" custRadScaleInc="1328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FC7A2274-8886-45F6-8E01-F9E4DBFCDB9F}" type="pres">
      <dgm:prSet presAssocID="{7AC7F02D-843B-47B2-8CB6-A16CDB598367}" presName="Name9" presStyleLbl="parChTrans1D2" presStyleIdx="2" presStyleCnt="5"/>
      <dgm:spPr/>
      <dgm:t>
        <a:bodyPr/>
        <a:lstStyle/>
        <a:p>
          <a:endParaRPr lang="en-US"/>
        </a:p>
      </dgm:t>
    </dgm:pt>
    <dgm:pt modelId="{495A8A96-3985-495B-9177-816C9CD741AF}" type="pres">
      <dgm:prSet presAssocID="{7AC7F02D-843B-47B2-8CB6-A16CDB598367}" presName="connTx" presStyleLbl="parChTrans1D2" presStyleIdx="2" presStyleCnt="5"/>
      <dgm:spPr/>
      <dgm:t>
        <a:bodyPr/>
        <a:lstStyle/>
        <a:p>
          <a:endParaRPr lang="en-US"/>
        </a:p>
      </dgm:t>
    </dgm:pt>
    <dgm:pt modelId="{35272820-E73E-419B-A02C-FD0861B6925A}" type="pres">
      <dgm:prSet presAssocID="{93AE568F-8877-4E7E-9E11-9ABB16B93E8A}" presName="node" presStyleLbl="node1" presStyleIdx="2" presStyleCnt="5" custScaleX="184977" custScaleY="58995" custRadScaleRad="147030" custRadScaleInc="-3440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5DF9CEA0-E802-4138-B3A2-A862B7385F97}" type="pres">
      <dgm:prSet presAssocID="{F03FC2A3-80BF-438A-8CD2-D74357D3D902}" presName="Name9" presStyleLbl="parChTrans1D2" presStyleIdx="3" presStyleCnt="5"/>
      <dgm:spPr/>
      <dgm:t>
        <a:bodyPr/>
        <a:lstStyle/>
        <a:p>
          <a:endParaRPr lang="en-US"/>
        </a:p>
      </dgm:t>
    </dgm:pt>
    <dgm:pt modelId="{B63DC9BC-2E43-437F-8CA9-BDCA2292A24F}" type="pres">
      <dgm:prSet presAssocID="{F03FC2A3-80BF-438A-8CD2-D74357D3D902}" presName="connTx" presStyleLbl="parChTrans1D2" presStyleIdx="3" presStyleCnt="5"/>
      <dgm:spPr/>
      <dgm:t>
        <a:bodyPr/>
        <a:lstStyle/>
        <a:p>
          <a:endParaRPr lang="en-US"/>
        </a:p>
      </dgm:t>
    </dgm:pt>
    <dgm:pt modelId="{0FC258D7-792D-4480-A1B7-1AC46C60ED4F}" type="pres">
      <dgm:prSet presAssocID="{6981A9E2-2554-4A72-B663-A9CBC077E6A8}" presName="node" presStyleLbl="node1" presStyleIdx="3" presStyleCnt="5" custScaleX="124752" custScaleY="58995" custRadScaleRad="118317" custRadScaleInc="-239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66F7C70-EEE9-450E-9D16-073DA6994E3F}" type="pres">
      <dgm:prSet presAssocID="{4A6A0F53-641E-44F3-9E78-383AA96422FC}" presName="Name9" presStyleLbl="parChTrans1D2" presStyleIdx="4" presStyleCnt="5"/>
      <dgm:spPr/>
      <dgm:t>
        <a:bodyPr/>
        <a:lstStyle/>
        <a:p>
          <a:endParaRPr lang="en-US"/>
        </a:p>
      </dgm:t>
    </dgm:pt>
    <dgm:pt modelId="{A766E326-4282-4EE9-B736-2B5118CBF202}" type="pres">
      <dgm:prSet presAssocID="{4A6A0F53-641E-44F3-9E78-383AA96422FC}" presName="connTx" presStyleLbl="parChTrans1D2" presStyleIdx="4" presStyleCnt="5"/>
      <dgm:spPr/>
      <dgm:t>
        <a:bodyPr/>
        <a:lstStyle/>
        <a:p>
          <a:endParaRPr lang="en-US"/>
        </a:p>
      </dgm:t>
    </dgm:pt>
    <dgm:pt modelId="{10461846-489E-4EAD-9E4C-9486A83CB70F}" type="pres">
      <dgm:prSet presAssocID="{B1A11D98-0DDD-4B14-8ACE-F50075CA253A}" presName="node" presStyleLbl="node1" presStyleIdx="4" presStyleCnt="5" custScaleX="112150" custScaleY="58995" custRadScaleRad="144877" custRadScaleInc="-3140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27A66CEC-29E8-4912-9E17-364472D2B802}" type="presOf" srcId="{78894C24-5D6E-49F1-A145-DF308E8920EA}" destId="{8A1CD921-8097-4A84-A902-E2239392E657}" srcOrd="0" destOrd="0" presId="urn:microsoft.com/office/officeart/2005/8/layout/radial1"/>
    <dgm:cxn modelId="{6B0627A7-0740-4DCF-A474-18CF534B121E}" type="presOf" srcId="{78894C24-5D6E-49F1-A145-DF308E8920EA}" destId="{11D60275-9911-4339-A29C-C544CC204979}" srcOrd="1" destOrd="0" presId="urn:microsoft.com/office/officeart/2005/8/layout/radial1"/>
    <dgm:cxn modelId="{AEB37690-3B4E-400F-A50D-0C5C0F07C060}" type="presOf" srcId="{A120D0EC-7A6E-4616-8DC3-F4D6E01B91CA}" destId="{E031DD8B-9174-4203-B5B9-3B9A8D1EFEA6}" srcOrd="0" destOrd="0" presId="urn:microsoft.com/office/officeart/2005/8/layout/radial1"/>
    <dgm:cxn modelId="{75918A7E-DCE9-4D79-A448-B9E96F33FDCC}" srcId="{97861FC1-597D-4A90-85EF-68EC3911DAD0}" destId="{4215DA93-EB26-45DA-9F8F-BEED3BD7806F}" srcOrd="1" destOrd="0" parTransId="{78894C24-5D6E-49F1-A145-DF308E8920EA}" sibTransId="{879B34FE-D910-46EB-80F2-F300064F4F82}"/>
    <dgm:cxn modelId="{34007D47-AB81-4B62-97B4-2F5F6590C5C4}" type="presOf" srcId="{7AC7F02D-843B-47B2-8CB6-A16CDB598367}" destId="{495A8A96-3985-495B-9177-816C9CD741AF}" srcOrd="1" destOrd="0" presId="urn:microsoft.com/office/officeart/2005/8/layout/radial1"/>
    <dgm:cxn modelId="{06C51FA8-1A22-40FF-AA73-B917BBEDD8EF}" type="presOf" srcId="{F03FC2A3-80BF-438A-8CD2-D74357D3D902}" destId="{B63DC9BC-2E43-437F-8CA9-BDCA2292A24F}" srcOrd="1" destOrd="0" presId="urn:microsoft.com/office/officeart/2005/8/layout/radial1"/>
    <dgm:cxn modelId="{E30A4FC1-969B-4C95-99B7-D73DA5FA05AF}" type="presOf" srcId="{B861C94B-C27A-479A-8D16-2555879696C7}" destId="{D9D8B8C2-C816-4402-88B4-DAB8EA6842D8}" srcOrd="1" destOrd="0" presId="urn:microsoft.com/office/officeart/2005/8/layout/radial1"/>
    <dgm:cxn modelId="{D36AFF12-A2EF-4BD5-9D1F-EC9C4C3711AC}" srcId="{A120D0EC-7A6E-4616-8DC3-F4D6E01B91CA}" destId="{97861FC1-597D-4A90-85EF-68EC3911DAD0}" srcOrd="0" destOrd="0" parTransId="{8D8765F8-4141-4008-9C4E-921EFF6CFD1B}" sibTransId="{3A6B7202-C047-4F71-BB5C-70A0B4FE7C62}"/>
    <dgm:cxn modelId="{FC31B820-B8F1-49C9-9A7B-CA3042E599CF}" srcId="{97861FC1-597D-4A90-85EF-68EC3911DAD0}" destId="{93AE568F-8877-4E7E-9E11-9ABB16B93E8A}" srcOrd="2" destOrd="0" parTransId="{7AC7F02D-843B-47B2-8CB6-A16CDB598367}" sibTransId="{4F04B1E7-3838-42CB-9232-E61D7010BC43}"/>
    <dgm:cxn modelId="{151236E3-1B80-414B-BE18-7EB50463295B}" type="presOf" srcId="{B861C94B-C27A-479A-8D16-2555879696C7}" destId="{2DEF7C54-EC7A-4BCA-9A65-2527B8CC7D90}" srcOrd="0" destOrd="0" presId="urn:microsoft.com/office/officeart/2005/8/layout/radial1"/>
    <dgm:cxn modelId="{EDF77EDF-A55C-4498-A7C7-9A4EE8C135EC}" type="presOf" srcId="{4A6A0F53-641E-44F3-9E78-383AA96422FC}" destId="{666F7C70-EEE9-450E-9D16-073DA6994E3F}" srcOrd="0" destOrd="0" presId="urn:microsoft.com/office/officeart/2005/8/layout/radial1"/>
    <dgm:cxn modelId="{EF17C1D0-F49C-4EA6-AB53-15A10897DC77}" type="presOf" srcId="{97861FC1-597D-4A90-85EF-68EC3911DAD0}" destId="{EF228E1C-1B10-40E3-A8FD-A34509FCCD60}" srcOrd="0" destOrd="0" presId="urn:microsoft.com/office/officeart/2005/8/layout/radial1"/>
    <dgm:cxn modelId="{CE13ACC7-B799-4DAE-A9BF-809FE7E5D853}" srcId="{97861FC1-597D-4A90-85EF-68EC3911DAD0}" destId="{A67C14EC-B974-4749-887E-0189BF98DF3E}" srcOrd="0" destOrd="0" parTransId="{B861C94B-C27A-479A-8D16-2555879696C7}" sibTransId="{8B0E2876-DB67-4A26-9E59-A03AFEBA64EC}"/>
    <dgm:cxn modelId="{D78EFD29-068A-42CB-B4B1-9B52954F16B7}" type="presOf" srcId="{4A6A0F53-641E-44F3-9E78-383AA96422FC}" destId="{A766E326-4282-4EE9-B736-2B5118CBF202}" srcOrd="1" destOrd="0" presId="urn:microsoft.com/office/officeart/2005/8/layout/radial1"/>
    <dgm:cxn modelId="{131447A6-D6BA-4C9E-806F-34AD80EBB776}" type="presOf" srcId="{A67C14EC-B974-4749-887E-0189BF98DF3E}" destId="{E0AC5607-4E4F-4E01-A6AC-BA27CA74019B}" srcOrd="0" destOrd="0" presId="urn:microsoft.com/office/officeart/2005/8/layout/radial1"/>
    <dgm:cxn modelId="{86896638-CF87-4319-AF92-9DF8866F5B47}" type="presOf" srcId="{B1A11D98-0DDD-4B14-8ACE-F50075CA253A}" destId="{10461846-489E-4EAD-9E4C-9486A83CB70F}" srcOrd="0" destOrd="0" presId="urn:microsoft.com/office/officeart/2005/8/layout/radial1"/>
    <dgm:cxn modelId="{B08C1B07-A04E-4357-916E-0A6F31D6CF60}" type="presOf" srcId="{F03FC2A3-80BF-438A-8CD2-D74357D3D902}" destId="{5DF9CEA0-E802-4138-B3A2-A862B7385F97}" srcOrd="0" destOrd="0" presId="urn:microsoft.com/office/officeart/2005/8/layout/radial1"/>
    <dgm:cxn modelId="{61B8365E-07FA-4E52-AFFC-8B5325DDF0E6}" type="presOf" srcId="{7AC7F02D-843B-47B2-8CB6-A16CDB598367}" destId="{FC7A2274-8886-45F6-8E01-F9E4DBFCDB9F}" srcOrd="0" destOrd="0" presId="urn:microsoft.com/office/officeart/2005/8/layout/radial1"/>
    <dgm:cxn modelId="{F0F35885-C0F6-4E1E-B44B-D8CA4E1F9A80}" srcId="{97861FC1-597D-4A90-85EF-68EC3911DAD0}" destId="{6981A9E2-2554-4A72-B663-A9CBC077E6A8}" srcOrd="3" destOrd="0" parTransId="{F03FC2A3-80BF-438A-8CD2-D74357D3D902}" sibTransId="{1E401F16-C99E-4670-942D-9762431FE021}"/>
    <dgm:cxn modelId="{2E150D6E-2C8A-4736-8966-D6E18117D2BC}" type="presOf" srcId="{93AE568F-8877-4E7E-9E11-9ABB16B93E8A}" destId="{35272820-E73E-419B-A02C-FD0861B6925A}" srcOrd="0" destOrd="0" presId="urn:microsoft.com/office/officeart/2005/8/layout/radial1"/>
    <dgm:cxn modelId="{509F756E-E937-4EE8-BAF3-303F1D4028DA}" type="presOf" srcId="{6981A9E2-2554-4A72-B663-A9CBC077E6A8}" destId="{0FC258D7-792D-4480-A1B7-1AC46C60ED4F}" srcOrd="0" destOrd="0" presId="urn:microsoft.com/office/officeart/2005/8/layout/radial1"/>
    <dgm:cxn modelId="{6C558B93-D289-4E8A-BC07-35A43A098278}" srcId="{97861FC1-597D-4A90-85EF-68EC3911DAD0}" destId="{B1A11D98-0DDD-4B14-8ACE-F50075CA253A}" srcOrd="4" destOrd="0" parTransId="{4A6A0F53-641E-44F3-9E78-383AA96422FC}" sibTransId="{1DE5DCF7-8A57-465E-A41C-DCDAB38D4370}"/>
    <dgm:cxn modelId="{CA642B5D-572F-46D3-B2FB-A821992ADC07}" type="presOf" srcId="{4215DA93-EB26-45DA-9F8F-BEED3BD7806F}" destId="{E5C67EEB-CD76-414F-BB80-F5E4C831D717}" srcOrd="0" destOrd="0" presId="urn:microsoft.com/office/officeart/2005/8/layout/radial1"/>
    <dgm:cxn modelId="{23356C28-A6E9-4F83-B0A7-08F8BE0F1C1A}" type="presParOf" srcId="{E031DD8B-9174-4203-B5B9-3B9A8D1EFEA6}" destId="{EF228E1C-1B10-40E3-A8FD-A34509FCCD60}" srcOrd="0" destOrd="0" presId="urn:microsoft.com/office/officeart/2005/8/layout/radial1"/>
    <dgm:cxn modelId="{947DD6DE-E9D0-4E44-9EDC-4AA69E01CDF2}" type="presParOf" srcId="{E031DD8B-9174-4203-B5B9-3B9A8D1EFEA6}" destId="{2DEF7C54-EC7A-4BCA-9A65-2527B8CC7D90}" srcOrd="1" destOrd="0" presId="urn:microsoft.com/office/officeart/2005/8/layout/radial1"/>
    <dgm:cxn modelId="{E334A97E-1B2A-4681-9CE6-79B6F9CBD853}" type="presParOf" srcId="{2DEF7C54-EC7A-4BCA-9A65-2527B8CC7D90}" destId="{D9D8B8C2-C816-4402-88B4-DAB8EA6842D8}" srcOrd="0" destOrd="0" presId="urn:microsoft.com/office/officeart/2005/8/layout/radial1"/>
    <dgm:cxn modelId="{13257E2E-A68A-4ED5-8BA7-E589D6578B32}" type="presParOf" srcId="{E031DD8B-9174-4203-B5B9-3B9A8D1EFEA6}" destId="{E0AC5607-4E4F-4E01-A6AC-BA27CA74019B}" srcOrd="2" destOrd="0" presId="urn:microsoft.com/office/officeart/2005/8/layout/radial1"/>
    <dgm:cxn modelId="{4DA930E5-4F97-4546-A4B7-6DAFCA86BD20}" type="presParOf" srcId="{E031DD8B-9174-4203-B5B9-3B9A8D1EFEA6}" destId="{8A1CD921-8097-4A84-A902-E2239392E657}" srcOrd="3" destOrd="0" presId="urn:microsoft.com/office/officeart/2005/8/layout/radial1"/>
    <dgm:cxn modelId="{64FC27F5-59DD-4CE7-86C0-6289E5FA36C7}" type="presParOf" srcId="{8A1CD921-8097-4A84-A902-E2239392E657}" destId="{11D60275-9911-4339-A29C-C544CC204979}" srcOrd="0" destOrd="0" presId="urn:microsoft.com/office/officeart/2005/8/layout/radial1"/>
    <dgm:cxn modelId="{03A218C5-6915-4402-96A3-4267BD4B87D7}" type="presParOf" srcId="{E031DD8B-9174-4203-B5B9-3B9A8D1EFEA6}" destId="{E5C67EEB-CD76-414F-BB80-F5E4C831D717}" srcOrd="4" destOrd="0" presId="urn:microsoft.com/office/officeart/2005/8/layout/radial1"/>
    <dgm:cxn modelId="{3901C00E-2D7A-4CB5-A4D5-1B4D2C60C17F}" type="presParOf" srcId="{E031DD8B-9174-4203-B5B9-3B9A8D1EFEA6}" destId="{FC7A2274-8886-45F6-8E01-F9E4DBFCDB9F}" srcOrd="5" destOrd="0" presId="urn:microsoft.com/office/officeart/2005/8/layout/radial1"/>
    <dgm:cxn modelId="{CAC3CA27-82E5-4C05-9482-76AAE3E13A09}" type="presParOf" srcId="{FC7A2274-8886-45F6-8E01-F9E4DBFCDB9F}" destId="{495A8A96-3985-495B-9177-816C9CD741AF}" srcOrd="0" destOrd="0" presId="urn:microsoft.com/office/officeart/2005/8/layout/radial1"/>
    <dgm:cxn modelId="{AA41EF9E-AA1E-472E-B4F7-C0791C6942BA}" type="presParOf" srcId="{E031DD8B-9174-4203-B5B9-3B9A8D1EFEA6}" destId="{35272820-E73E-419B-A02C-FD0861B6925A}" srcOrd="6" destOrd="0" presId="urn:microsoft.com/office/officeart/2005/8/layout/radial1"/>
    <dgm:cxn modelId="{DDAF851B-000E-47EC-8C78-1BDE51BD8A46}" type="presParOf" srcId="{E031DD8B-9174-4203-B5B9-3B9A8D1EFEA6}" destId="{5DF9CEA0-E802-4138-B3A2-A862B7385F97}" srcOrd="7" destOrd="0" presId="urn:microsoft.com/office/officeart/2005/8/layout/radial1"/>
    <dgm:cxn modelId="{115363D9-9F87-42CD-B5AA-FE3169FF4EBE}" type="presParOf" srcId="{5DF9CEA0-E802-4138-B3A2-A862B7385F97}" destId="{B63DC9BC-2E43-437F-8CA9-BDCA2292A24F}" srcOrd="0" destOrd="0" presId="urn:microsoft.com/office/officeart/2005/8/layout/radial1"/>
    <dgm:cxn modelId="{262EF3B5-1865-4AF4-A953-A8FAE254D0A7}" type="presParOf" srcId="{E031DD8B-9174-4203-B5B9-3B9A8D1EFEA6}" destId="{0FC258D7-792D-4480-A1B7-1AC46C60ED4F}" srcOrd="8" destOrd="0" presId="urn:microsoft.com/office/officeart/2005/8/layout/radial1"/>
    <dgm:cxn modelId="{2804BAF0-7783-45C2-A43C-4CA2457E4EA2}" type="presParOf" srcId="{E031DD8B-9174-4203-B5B9-3B9A8D1EFEA6}" destId="{666F7C70-EEE9-450E-9D16-073DA6994E3F}" srcOrd="9" destOrd="0" presId="urn:microsoft.com/office/officeart/2005/8/layout/radial1"/>
    <dgm:cxn modelId="{4129DA2B-F7AA-4113-8396-36ECE7C32ED6}" type="presParOf" srcId="{666F7C70-EEE9-450E-9D16-073DA6994E3F}" destId="{A766E326-4282-4EE9-B736-2B5118CBF202}" srcOrd="0" destOrd="0" presId="urn:microsoft.com/office/officeart/2005/8/layout/radial1"/>
    <dgm:cxn modelId="{8A94C32C-DCDC-46F7-A60D-B6A895E39452}" type="presParOf" srcId="{E031DD8B-9174-4203-B5B9-3B9A8D1EFEA6}" destId="{10461846-489E-4EAD-9E4C-9486A83CB70F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120D0EC-7A6E-4616-8DC3-F4D6E01B91CA}" type="doc">
      <dgm:prSet loTypeId="urn:microsoft.com/office/officeart/2005/8/layout/radial1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97861FC1-597D-4A90-85EF-68EC3911DAD0}">
      <dgm:prSet phldrT="[Text]" custT="1"/>
      <dgm:spPr>
        <a:solidFill>
          <a:srgbClr val="00B050"/>
        </a:solidFill>
        <a:ln>
          <a:solidFill>
            <a:srgbClr val="008AF2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fr-FR" sz="2000" b="1" baseline="0" dirty="0" smtClean="0">
              <a:solidFill>
                <a:schemeClr val="bg1"/>
              </a:solidFill>
            </a:rPr>
            <a:t>Eleveurs</a:t>
          </a:r>
        </a:p>
      </dgm:t>
    </dgm:pt>
    <dgm:pt modelId="{8D8765F8-4141-4008-9C4E-921EFF6CFD1B}" type="parTrans" cxnId="{D36AFF12-A2EF-4BD5-9D1F-EC9C4C3711AC}">
      <dgm:prSet/>
      <dgm:spPr/>
      <dgm:t>
        <a:bodyPr/>
        <a:lstStyle/>
        <a:p>
          <a:endParaRPr lang="fr-FR"/>
        </a:p>
      </dgm:t>
    </dgm:pt>
    <dgm:pt modelId="{3A6B7202-C047-4F71-BB5C-70A0B4FE7C62}" type="sibTrans" cxnId="{D36AFF12-A2EF-4BD5-9D1F-EC9C4C3711AC}">
      <dgm:prSet/>
      <dgm:spPr/>
      <dgm:t>
        <a:bodyPr/>
        <a:lstStyle/>
        <a:p>
          <a:endParaRPr lang="fr-FR"/>
        </a:p>
      </dgm:t>
    </dgm:pt>
    <dgm:pt modelId="{A67C14EC-B974-4749-887E-0189BF98DF3E}">
      <dgm:prSet phldrT="[Text]" custT="1"/>
      <dgm:spPr>
        <a:solidFill>
          <a:srgbClr val="008AF2"/>
        </a:solidFill>
        <a:ln>
          <a:noFill/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fr-FR" sz="2000" b="1" baseline="0" dirty="0" smtClean="0">
              <a:solidFill>
                <a:schemeClr val="bg1"/>
              </a:solidFill>
            </a:rPr>
            <a:t>Connaissances informations du terrain</a:t>
          </a:r>
          <a:endParaRPr lang="fr-FR" sz="2000" b="1" baseline="0" dirty="0">
            <a:solidFill>
              <a:schemeClr val="bg1"/>
            </a:solidFill>
          </a:endParaRPr>
        </a:p>
      </dgm:t>
    </dgm:pt>
    <dgm:pt modelId="{B861C94B-C27A-479A-8D16-2555879696C7}" type="parTrans" cxnId="{CE13ACC7-B799-4DAE-A9BF-809FE7E5D853}">
      <dgm:prSet/>
      <dgm:spPr/>
      <dgm:t>
        <a:bodyPr/>
        <a:lstStyle/>
        <a:p>
          <a:endParaRPr lang="fr-FR"/>
        </a:p>
      </dgm:t>
    </dgm:pt>
    <dgm:pt modelId="{8B0E2876-DB67-4A26-9E59-A03AFEBA64EC}" type="sibTrans" cxnId="{CE13ACC7-B799-4DAE-A9BF-809FE7E5D853}">
      <dgm:prSet/>
      <dgm:spPr/>
      <dgm:t>
        <a:bodyPr/>
        <a:lstStyle/>
        <a:p>
          <a:endParaRPr lang="fr-FR"/>
        </a:p>
      </dgm:t>
    </dgm:pt>
    <dgm:pt modelId="{4215DA93-EB26-45DA-9F8F-BEED3BD7806F}">
      <dgm:prSet phldrT="[Text]" custT="1"/>
      <dgm:spPr>
        <a:solidFill>
          <a:srgbClr val="008AF2"/>
        </a:solidFill>
        <a:ln>
          <a:noFill/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fr-FR" sz="2000" b="1" baseline="0" dirty="0" smtClean="0">
              <a:solidFill>
                <a:schemeClr val="bg1"/>
              </a:solidFill>
            </a:rPr>
            <a:t>Acteurs  techniques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fr-FR" sz="2000" b="1" baseline="0" dirty="0" smtClean="0">
              <a:solidFill>
                <a:schemeClr val="bg1"/>
              </a:solidFill>
            </a:rPr>
            <a:t> de la SA</a:t>
          </a:r>
          <a:endParaRPr lang="fr-FR" sz="2000" b="1" baseline="0" dirty="0">
            <a:solidFill>
              <a:schemeClr val="bg1"/>
            </a:solidFill>
          </a:endParaRPr>
        </a:p>
      </dgm:t>
    </dgm:pt>
    <dgm:pt modelId="{78894C24-5D6E-49F1-A145-DF308E8920EA}" type="parTrans" cxnId="{75918A7E-DCE9-4D79-A448-B9E96F33FDCC}">
      <dgm:prSet/>
      <dgm:spPr/>
      <dgm:t>
        <a:bodyPr/>
        <a:lstStyle/>
        <a:p>
          <a:endParaRPr lang="fr-FR"/>
        </a:p>
      </dgm:t>
    </dgm:pt>
    <dgm:pt modelId="{879B34FE-D910-46EB-80F2-F300064F4F82}" type="sibTrans" cxnId="{75918A7E-DCE9-4D79-A448-B9E96F33FDCC}">
      <dgm:prSet/>
      <dgm:spPr/>
      <dgm:t>
        <a:bodyPr/>
        <a:lstStyle/>
        <a:p>
          <a:endParaRPr lang="fr-FR"/>
        </a:p>
      </dgm:t>
    </dgm:pt>
    <dgm:pt modelId="{93AE568F-8877-4E7E-9E11-9ABB16B93E8A}">
      <dgm:prSet phldrT="[Text]" custT="1"/>
      <dgm:spPr>
        <a:solidFill>
          <a:srgbClr val="008AF2"/>
        </a:solidFill>
        <a:ln>
          <a:noFill/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fr-FR" sz="2000" b="1" baseline="0" dirty="0" smtClean="0">
              <a:solidFill>
                <a:schemeClr val="bg1"/>
              </a:solidFill>
            </a:rPr>
            <a:t>Acteurs économiques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fr-FR" sz="2000" b="1" baseline="0" dirty="0" smtClean="0">
              <a:solidFill>
                <a:schemeClr val="bg1"/>
              </a:solidFill>
            </a:rPr>
            <a:t>de la SA</a:t>
          </a:r>
          <a:endParaRPr lang="fr-FR" sz="2000" b="1" baseline="0" dirty="0">
            <a:solidFill>
              <a:schemeClr val="bg1"/>
            </a:solidFill>
          </a:endParaRPr>
        </a:p>
      </dgm:t>
    </dgm:pt>
    <dgm:pt modelId="{7AC7F02D-843B-47B2-8CB6-A16CDB598367}" type="parTrans" cxnId="{FC31B820-B8F1-49C9-9A7B-CA3042E599CF}">
      <dgm:prSet/>
      <dgm:spPr/>
      <dgm:t>
        <a:bodyPr/>
        <a:lstStyle/>
        <a:p>
          <a:endParaRPr lang="fr-FR"/>
        </a:p>
      </dgm:t>
    </dgm:pt>
    <dgm:pt modelId="{4F04B1E7-3838-42CB-9232-E61D7010BC43}" type="sibTrans" cxnId="{FC31B820-B8F1-49C9-9A7B-CA3042E599CF}">
      <dgm:prSet/>
      <dgm:spPr/>
      <dgm:t>
        <a:bodyPr/>
        <a:lstStyle/>
        <a:p>
          <a:endParaRPr lang="fr-FR"/>
        </a:p>
      </dgm:t>
    </dgm:pt>
    <dgm:pt modelId="{6981A9E2-2554-4A72-B663-A9CBC077E6A8}">
      <dgm:prSet phldrT="[Text]" custT="1"/>
      <dgm:spPr>
        <a:solidFill>
          <a:srgbClr val="008AF2"/>
        </a:solidFill>
        <a:ln>
          <a:noFill/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fr-FR" sz="2000" b="1" baseline="0" dirty="0" smtClean="0">
              <a:solidFill>
                <a:schemeClr val="bg1"/>
              </a:solidFill>
            </a:rPr>
            <a:t>Acteurs politiques</a:t>
          </a:r>
          <a:endParaRPr lang="fr-FR" sz="2000" b="1" baseline="0" dirty="0">
            <a:solidFill>
              <a:schemeClr val="bg1"/>
            </a:solidFill>
          </a:endParaRPr>
        </a:p>
      </dgm:t>
    </dgm:pt>
    <dgm:pt modelId="{F03FC2A3-80BF-438A-8CD2-D74357D3D902}" type="parTrans" cxnId="{F0F35885-C0F6-4E1E-B44B-D8CA4E1F9A80}">
      <dgm:prSet/>
      <dgm:spPr/>
      <dgm:t>
        <a:bodyPr/>
        <a:lstStyle/>
        <a:p>
          <a:endParaRPr lang="fr-FR"/>
        </a:p>
      </dgm:t>
    </dgm:pt>
    <dgm:pt modelId="{1E401F16-C99E-4670-942D-9762431FE021}" type="sibTrans" cxnId="{F0F35885-C0F6-4E1E-B44B-D8CA4E1F9A80}">
      <dgm:prSet/>
      <dgm:spPr/>
      <dgm:t>
        <a:bodyPr/>
        <a:lstStyle/>
        <a:p>
          <a:endParaRPr lang="fr-FR"/>
        </a:p>
      </dgm:t>
    </dgm:pt>
    <dgm:pt modelId="{B1A11D98-0DDD-4B14-8ACE-F50075CA253A}">
      <dgm:prSet phldrT="[Text]" custT="1"/>
      <dgm:spPr>
        <a:solidFill>
          <a:srgbClr val="008AF2"/>
        </a:solidFill>
        <a:ln>
          <a:noFill/>
        </a:ln>
      </dgm:spPr>
      <dgm:t>
        <a:bodyPr/>
        <a:lstStyle/>
        <a:p>
          <a:r>
            <a:rPr lang="fr-FR" sz="2000" b="1" baseline="0" smtClean="0">
              <a:solidFill>
                <a:schemeClr val="bg1"/>
              </a:solidFill>
            </a:rPr>
            <a:t>Cibles</a:t>
          </a:r>
          <a:endParaRPr lang="fr-FR" sz="2000" b="1" baseline="0" dirty="0">
            <a:solidFill>
              <a:schemeClr val="bg1"/>
            </a:solidFill>
          </a:endParaRPr>
        </a:p>
      </dgm:t>
    </dgm:pt>
    <dgm:pt modelId="{4A6A0F53-641E-44F3-9E78-383AA96422FC}" type="parTrans" cxnId="{6C558B93-D289-4E8A-BC07-35A43A098278}">
      <dgm:prSet/>
      <dgm:spPr/>
      <dgm:t>
        <a:bodyPr/>
        <a:lstStyle/>
        <a:p>
          <a:endParaRPr lang="fr-FR"/>
        </a:p>
      </dgm:t>
    </dgm:pt>
    <dgm:pt modelId="{1DE5DCF7-8A57-465E-A41C-DCDAB38D4370}" type="sibTrans" cxnId="{6C558B93-D289-4E8A-BC07-35A43A098278}">
      <dgm:prSet/>
      <dgm:spPr/>
      <dgm:t>
        <a:bodyPr/>
        <a:lstStyle/>
        <a:p>
          <a:endParaRPr lang="fr-FR"/>
        </a:p>
      </dgm:t>
    </dgm:pt>
    <dgm:pt modelId="{BD7A8EA7-6F6B-4C89-AB1D-2E38CE165F70}">
      <dgm:prSet phldrT="[Text]" custScaleX="112150" custScaleY="58995" custRadScaleRad="144877" custRadScaleInc="-31407"/>
      <dgm:spPr>
        <a:prstGeom prst="roundRect">
          <a:avLst/>
        </a:prstGeom>
        <a:solidFill>
          <a:srgbClr val="008AF2"/>
        </a:solidFill>
        <a:ln>
          <a:solidFill>
            <a:srgbClr val="008AF2"/>
          </a:solidFill>
        </a:ln>
      </dgm:spPr>
      <dgm:t>
        <a:bodyPr/>
        <a:lstStyle/>
        <a:p>
          <a:endParaRPr lang="en-US"/>
        </a:p>
      </dgm:t>
    </dgm:pt>
    <dgm:pt modelId="{1C67E300-88FA-443F-9533-61AC56634CB2}" type="parTrans" cxnId="{B47EA181-6EDE-42E4-8CC3-134E9BAAC95B}">
      <dgm:prSet/>
      <dgm:spPr/>
      <dgm:t>
        <a:bodyPr/>
        <a:lstStyle/>
        <a:p>
          <a:endParaRPr lang="fr-FR"/>
        </a:p>
      </dgm:t>
    </dgm:pt>
    <dgm:pt modelId="{1ECA84AD-FE57-4B51-9B83-5F4D09BE2F9D}" type="sibTrans" cxnId="{B47EA181-6EDE-42E4-8CC3-134E9BAAC95B}">
      <dgm:prSet/>
      <dgm:spPr/>
      <dgm:t>
        <a:bodyPr/>
        <a:lstStyle/>
        <a:p>
          <a:endParaRPr lang="fr-FR"/>
        </a:p>
      </dgm:t>
    </dgm:pt>
    <dgm:pt modelId="{7AA2B9E9-D735-46B0-B189-26F2ADE69EC5}">
      <dgm:prSet phldrT="[Text]" custScaleX="112150" custScaleY="58995" custRadScaleRad="144877" custRadScaleInc="-31407"/>
      <dgm:spPr>
        <a:prstGeom prst="roundRect">
          <a:avLst/>
        </a:prstGeom>
        <a:solidFill>
          <a:srgbClr val="008AF2"/>
        </a:solidFill>
        <a:ln>
          <a:solidFill>
            <a:srgbClr val="008AF2"/>
          </a:solidFill>
        </a:ln>
      </dgm:spPr>
      <dgm:t>
        <a:bodyPr/>
        <a:lstStyle/>
        <a:p>
          <a:endParaRPr lang="en-US"/>
        </a:p>
      </dgm:t>
    </dgm:pt>
    <dgm:pt modelId="{5E6951E2-2EA2-4C64-ABA9-FD7BD775FA7D}" type="parTrans" cxnId="{00DDEB7E-E499-4B36-9ADC-D7810D363E92}">
      <dgm:prSet/>
      <dgm:spPr/>
      <dgm:t>
        <a:bodyPr/>
        <a:lstStyle/>
        <a:p>
          <a:endParaRPr lang="fr-FR"/>
        </a:p>
      </dgm:t>
    </dgm:pt>
    <dgm:pt modelId="{FB3D7BD4-4B7F-4020-875B-40B4200A0AAE}" type="sibTrans" cxnId="{00DDEB7E-E499-4B36-9ADC-D7810D363E92}">
      <dgm:prSet/>
      <dgm:spPr/>
      <dgm:t>
        <a:bodyPr/>
        <a:lstStyle/>
        <a:p>
          <a:endParaRPr lang="fr-FR"/>
        </a:p>
      </dgm:t>
    </dgm:pt>
    <dgm:pt modelId="{80279F37-587C-45A1-B8B8-49F58472BD42}">
      <dgm:prSet phldrT="[Text]" custScaleX="112150" custScaleY="58995" custRadScaleRad="144877" custRadScaleInc="-31407"/>
      <dgm:spPr>
        <a:prstGeom prst="roundRect">
          <a:avLst/>
        </a:prstGeom>
        <a:solidFill>
          <a:srgbClr val="008AF2"/>
        </a:solidFill>
        <a:ln>
          <a:solidFill>
            <a:srgbClr val="008AF2"/>
          </a:solidFill>
        </a:ln>
      </dgm:spPr>
      <dgm:t>
        <a:bodyPr/>
        <a:lstStyle/>
        <a:p>
          <a:endParaRPr lang="en-US"/>
        </a:p>
      </dgm:t>
    </dgm:pt>
    <dgm:pt modelId="{6DE2406D-D8C9-4C7E-A08B-45C4004993D9}" type="parTrans" cxnId="{2AA7FCCF-03A2-4CB9-8EC3-7E0DAFA46445}">
      <dgm:prSet/>
      <dgm:spPr/>
      <dgm:t>
        <a:bodyPr/>
        <a:lstStyle/>
        <a:p>
          <a:endParaRPr lang="fr-FR"/>
        </a:p>
      </dgm:t>
    </dgm:pt>
    <dgm:pt modelId="{58D0D037-29DA-4386-8AA6-5EEBB2661293}" type="sibTrans" cxnId="{2AA7FCCF-03A2-4CB9-8EC3-7E0DAFA46445}">
      <dgm:prSet/>
      <dgm:spPr/>
      <dgm:t>
        <a:bodyPr/>
        <a:lstStyle/>
        <a:p>
          <a:endParaRPr lang="fr-FR"/>
        </a:p>
      </dgm:t>
    </dgm:pt>
    <dgm:pt modelId="{2DA41BCB-EDA7-4A17-8820-AB7BF55E24E2}">
      <dgm:prSet phldrT="[Text]" custScaleX="112150" custScaleY="58995" custRadScaleRad="144877" custRadScaleInc="-31407"/>
      <dgm:spPr>
        <a:prstGeom prst="roundRect">
          <a:avLst/>
        </a:prstGeom>
        <a:solidFill>
          <a:srgbClr val="008AF2"/>
        </a:solidFill>
        <a:ln>
          <a:solidFill>
            <a:srgbClr val="008AF2"/>
          </a:solidFill>
        </a:ln>
      </dgm:spPr>
      <dgm:t>
        <a:bodyPr/>
        <a:lstStyle/>
        <a:p>
          <a:endParaRPr lang="en-US"/>
        </a:p>
      </dgm:t>
    </dgm:pt>
    <dgm:pt modelId="{5FC46031-DFD6-41FD-A368-DA3BF04E9928}" type="parTrans" cxnId="{2D8FEA0F-78AA-4766-92D7-3F1C27F01D40}">
      <dgm:prSet/>
      <dgm:spPr/>
      <dgm:t>
        <a:bodyPr/>
        <a:lstStyle/>
        <a:p>
          <a:endParaRPr lang="fr-FR"/>
        </a:p>
      </dgm:t>
    </dgm:pt>
    <dgm:pt modelId="{6E331E0E-B89D-4C98-A73F-AE349BC15141}" type="sibTrans" cxnId="{2D8FEA0F-78AA-4766-92D7-3F1C27F01D40}">
      <dgm:prSet/>
      <dgm:spPr/>
      <dgm:t>
        <a:bodyPr/>
        <a:lstStyle/>
        <a:p>
          <a:endParaRPr lang="fr-FR"/>
        </a:p>
      </dgm:t>
    </dgm:pt>
    <dgm:pt modelId="{996A9B4E-96B7-4D42-893B-18273FCE54F3}">
      <dgm:prSet phldrT="[Text]" custT="1"/>
      <dgm:spPr>
        <a:solidFill>
          <a:srgbClr val="008AF2"/>
        </a:solidFill>
        <a:ln>
          <a:noFill/>
        </a:ln>
      </dgm:spPr>
      <dgm:t>
        <a:bodyPr/>
        <a:lstStyle/>
        <a:p>
          <a:r>
            <a:rPr lang="fr-FR" sz="2000" b="1" baseline="0" dirty="0" smtClean="0">
              <a:solidFill>
                <a:schemeClr val="bg1"/>
              </a:solidFill>
            </a:rPr>
            <a:t>Capacité opérationnelle</a:t>
          </a:r>
          <a:endParaRPr lang="fr-FR" sz="2000" b="1" baseline="0" dirty="0">
            <a:solidFill>
              <a:schemeClr val="bg1"/>
            </a:solidFill>
          </a:endParaRPr>
        </a:p>
      </dgm:t>
    </dgm:pt>
    <dgm:pt modelId="{3B2DD16E-6D30-408E-9CD9-498E9F41EC33}" type="parTrans" cxnId="{27789F87-A4A8-4CE3-B712-222B238EB450}">
      <dgm:prSet/>
      <dgm:spPr/>
      <dgm:t>
        <a:bodyPr/>
        <a:lstStyle/>
        <a:p>
          <a:endParaRPr lang="fr-FR"/>
        </a:p>
      </dgm:t>
    </dgm:pt>
    <dgm:pt modelId="{5004D3FA-D6B9-4E8D-A75A-AC4D87CB4F27}" type="sibTrans" cxnId="{27789F87-A4A8-4CE3-B712-222B238EB450}">
      <dgm:prSet/>
      <dgm:spPr/>
      <dgm:t>
        <a:bodyPr/>
        <a:lstStyle/>
        <a:p>
          <a:endParaRPr lang="fr-FR"/>
        </a:p>
      </dgm:t>
    </dgm:pt>
    <dgm:pt modelId="{9B1FF693-D11B-4B11-BA2B-83542916804A}">
      <dgm:prSet phldrT="[Text]"/>
      <dgm:spPr>
        <a:solidFill>
          <a:srgbClr val="C00000"/>
        </a:solidFill>
        <a:ln>
          <a:noFill/>
        </a:ln>
      </dgm:spPr>
      <dgm:t>
        <a:bodyPr/>
        <a:lstStyle/>
        <a:p>
          <a:r>
            <a:rPr lang="fr-FR" b="1" baseline="0" dirty="0" smtClean="0">
              <a:solidFill>
                <a:schemeClr val="bg1"/>
              </a:solidFill>
            </a:rPr>
            <a:t>SV</a:t>
          </a:r>
          <a:endParaRPr lang="fr-FR" b="1" baseline="0" dirty="0">
            <a:solidFill>
              <a:schemeClr val="bg1"/>
            </a:solidFill>
          </a:endParaRPr>
        </a:p>
      </dgm:t>
    </dgm:pt>
    <dgm:pt modelId="{F16B6D42-E477-409F-B42A-49C454C71227}" type="parTrans" cxnId="{9B187569-6217-49B2-B30F-0CFBAAE96CF1}">
      <dgm:prSet/>
      <dgm:spPr/>
      <dgm:t>
        <a:bodyPr/>
        <a:lstStyle/>
        <a:p>
          <a:endParaRPr lang="fr-FR"/>
        </a:p>
      </dgm:t>
    </dgm:pt>
    <dgm:pt modelId="{F6B6AFE5-5CD2-411C-BF15-D6428EB486C7}" type="sibTrans" cxnId="{9B187569-6217-49B2-B30F-0CFBAAE96CF1}">
      <dgm:prSet/>
      <dgm:spPr/>
      <dgm:t>
        <a:bodyPr/>
        <a:lstStyle/>
        <a:p>
          <a:endParaRPr lang="fr-FR"/>
        </a:p>
      </dgm:t>
    </dgm:pt>
    <dgm:pt modelId="{E031DD8B-9174-4203-B5B9-3B9A8D1EFEA6}" type="pres">
      <dgm:prSet presAssocID="{A120D0EC-7A6E-4616-8DC3-F4D6E01B91C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228E1C-1B10-40E3-A8FD-A34509FCCD60}" type="pres">
      <dgm:prSet presAssocID="{97861FC1-597D-4A90-85EF-68EC3911DAD0}" presName="centerShape" presStyleLbl="node0" presStyleIdx="0" presStyleCnt="1" custScaleX="103861" custScaleY="85754" custLinFactNeighborX="1204" custLinFactNeighborY="1686"/>
      <dgm:spPr>
        <a:prstGeom prst="ellipse">
          <a:avLst/>
        </a:prstGeom>
      </dgm:spPr>
      <dgm:t>
        <a:bodyPr/>
        <a:lstStyle/>
        <a:p>
          <a:endParaRPr lang="fr-FR"/>
        </a:p>
      </dgm:t>
    </dgm:pt>
    <dgm:pt modelId="{00A3AF20-3CC4-48B6-A301-ABE47F4D04A0}" type="pres">
      <dgm:prSet presAssocID="{F16B6D42-E477-409F-B42A-49C454C71227}" presName="Name9" presStyleLbl="parChTrans1D2" presStyleIdx="0" presStyleCnt="7"/>
      <dgm:spPr/>
      <dgm:t>
        <a:bodyPr/>
        <a:lstStyle/>
        <a:p>
          <a:endParaRPr lang="en-US"/>
        </a:p>
      </dgm:t>
    </dgm:pt>
    <dgm:pt modelId="{2CCA020B-3C13-40B4-AFE5-01EFCE3945F5}" type="pres">
      <dgm:prSet presAssocID="{F16B6D42-E477-409F-B42A-49C454C71227}" presName="connTx" presStyleLbl="parChTrans1D2" presStyleIdx="0" presStyleCnt="7"/>
      <dgm:spPr/>
      <dgm:t>
        <a:bodyPr/>
        <a:lstStyle/>
        <a:p>
          <a:endParaRPr lang="en-US"/>
        </a:p>
      </dgm:t>
    </dgm:pt>
    <dgm:pt modelId="{A0702E67-064F-403B-A7AC-DAE555FA38BE}" type="pres">
      <dgm:prSet presAssocID="{9B1FF693-D11B-4B11-BA2B-83542916804A}" presName="node" presStyleLbl="node1" presStyleIdx="0" presStyleCnt="7" custScaleX="152062" custScaleY="58995" custRadScaleRad="113365" custRadScaleInc="415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DEF7C54-EC7A-4BCA-9A65-2527B8CC7D90}" type="pres">
      <dgm:prSet presAssocID="{B861C94B-C27A-479A-8D16-2555879696C7}" presName="Name9" presStyleLbl="parChTrans1D2" presStyleIdx="1" presStyleCnt="7"/>
      <dgm:spPr/>
      <dgm:t>
        <a:bodyPr/>
        <a:lstStyle/>
        <a:p>
          <a:endParaRPr lang="en-US"/>
        </a:p>
      </dgm:t>
    </dgm:pt>
    <dgm:pt modelId="{D9D8B8C2-C816-4402-88B4-DAB8EA6842D8}" type="pres">
      <dgm:prSet presAssocID="{B861C94B-C27A-479A-8D16-2555879696C7}" presName="connTx" presStyleLbl="parChTrans1D2" presStyleIdx="1" presStyleCnt="7"/>
      <dgm:spPr/>
      <dgm:t>
        <a:bodyPr/>
        <a:lstStyle/>
        <a:p>
          <a:endParaRPr lang="en-US"/>
        </a:p>
      </dgm:t>
    </dgm:pt>
    <dgm:pt modelId="{E0AC5607-4E4F-4E01-A6AC-BA27CA74019B}" type="pres">
      <dgm:prSet presAssocID="{A67C14EC-B974-4749-887E-0189BF98DF3E}" presName="node" presStyleLbl="node1" presStyleIdx="1" presStyleCnt="7" custScaleX="152062" custScaleY="58995" custRadScaleRad="158280" custRadScaleInc="4325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8A1CD921-8097-4A84-A902-E2239392E657}" type="pres">
      <dgm:prSet presAssocID="{78894C24-5D6E-49F1-A145-DF308E8920EA}" presName="Name9" presStyleLbl="parChTrans1D2" presStyleIdx="2" presStyleCnt="7"/>
      <dgm:spPr/>
      <dgm:t>
        <a:bodyPr/>
        <a:lstStyle/>
        <a:p>
          <a:endParaRPr lang="en-US"/>
        </a:p>
      </dgm:t>
    </dgm:pt>
    <dgm:pt modelId="{11D60275-9911-4339-A29C-C544CC204979}" type="pres">
      <dgm:prSet presAssocID="{78894C24-5D6E-49F1-A145-DF308E8920EA}" presName="connTx" presStyleLbl="parChTrans1D2" presStyleIdx="2" presStyleCnt="7"/>
      <dgm:spPr/>
      <dgm:t>
        <a:bodyPr/>
        <a:lstStyle/>
        <a:p>
          <a:endParaRPr lang="en-US"/>
        </a:p>
      </dgm:t>
    </dgm:pt>
    <dgm:pt modelId="{E5C67EEB-CD76-414F-BB80-F5E4C831D717}" type="pres">
      <dgm:prSet presAssocID="{4215DA93-EB26-45DA-9F8F-BEED3BD7806F}" presName="node" presStyleLbl="node1" presStyleIdx="2" presStyleCnt="7" custScaleX="150054" custScaleY="58995" custRadScaleRad="157324" custRadScaleInc="287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FC7A2274-8886-45F6-8E01-F9E4DBFCDB9F}" type="pres">
      <dgm:prSet presAssocID="{7AC7F02D-843B-47B2-8CB6-A16CDB598367}" presName="Name9" presStyleLbl="parChTrans1D2" presStyleIdx="3" presStyleCnt="7"/>
      <dgm:spPr/>
      <dgm:t>
        <a:bodyPr/>
        <a:lstStyle/>
        <a:p>
          <a:endParaRPr lang="en-US"/>
        </a:p>
      </dgm:t>
    </dgm:pt>
    <dgm:pt modelId="{495A8A96-3985-495B-9177-816C9CD741AF}" type="pres">
      <dgm:prSet presAssocID="{7AC7F02D-843B-47B2-8CB6-A16CDB598367}" presName="connTx" presStyleLbl="parChTrans1D2" presStyleIdx="3" presStyleCnt="7"/>
      <dgm:spPr/>
      <dgm:t>
        <a:bodyPr/>
        <a:lstStyle/>
        <a:p>
          <a:endParaRPr lang="en-US"/>
        </a:p>
      </dgm:t>
    </dgm:pt>
    <dgm:pt modelId="{35272820-E73E-419B-A02C-FD0861B6925A}" type="pres">
      <dgm:prSet presAssocID="{93AE568F-8877-4E7E-9E11-9ABB16B93E8A}" presName="node" presStyleLbl="node1" presStyleIdx="3" presStyleCnt="7" custScaleX="152661" custScaleY="58995" custRadScaleRad="162647" custRadScaleInc="-4092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fr-FR"/>
        </a:p>
      </dgm:t>
    </dgm:pt>
    <dgm:pt modelId="{5DF9CEA0-E802-4138-B3A2-A862B7385F97}" type="pres">
      <dgm:prSet presAssocID="{F03FC2A3-80BF-438A-8CD2-D74357D3D902}" presName="Name9" presStyleLbl="parChTrans1D2" presStyleIdx="4" presStyleCnt="7"/>
      <dgm:spPr/>
      <dgm:t>
        <a:bodyPr/>
        <a:lstStyle/>
        <a:p>
          <a:endParaRPr lang="en-US"/>
        </a:p>
      </dgm:t>
    </dgm:pt>
    <dgm:pt modelId="{B63DC9BC-2E43-437F-8CA9-BDCA2292A24F}" type="pres">
      <dgm:prSet presAssocID="{F03FC2A3-80BF-438A-8CD2-D74357D3D902}" presName="connTx" presStyleLbl="parChTrans1D2" presStyleIdx="4" presStyleCnt="7"/>
      <dgm:spPr/>
      <dgm:t>
        <a:bodyPr/>
        <a:lstStyle/>
        <a:p>
          <a:endParaRPr lang="en-US"/>
        </a:p>
      </dgm:t>
    </dgm:pt>
    <dgm:pt modelId="{0FC258D7-792D-4480-A1B7-1AC46C60ED4F}" type="pres">
      <dgm:prSet presAssocID="{6981A9E2-2554-4A72-B663-A9CBC077E6A8}" presName="node" presStyleLbl="node1" presStyleIdx="4" presStyleCnt="7" custScaleX="124752" custScaleY="58995" custRadScaleRad="116943" custRadScaleInc="-949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66F7C70-EEE9-450E-9D16-073DA6994E3F}" type="pres">
      <dgm:prSet presAssocID="{4A6A0F53-641E-44F3-9E78-383AA96422FC}" presName="Name9" presStyleLbl="parChTrans1D2" presStyleIdx="5" presStyleCnt="7"/>
      <dgm:spPr/>
      <dgm:t>
        <a:bodyPr/>
        <a:lstStyle/>
        <a:p>
          <a:endParaRPr lang="en-US"/>
        </a:p>
      </dgm:t>
    </dgm:pt>
    <dgm:pt modelId="{A766E326-4282-4EE9-B736-2B5118CBF202}" type="pres">
      <dgm:prSet presAssocID="{4A6A0F53-641E-44F3-9E78-383AA96422FC}" presName="connTx" presStyleLbl="parChTrans1D2" presStyleIdx="5" presStyleCnt="7"/>
      <dgm:spPr/>
      <dgm:t>
        <a:bodyPr/>
        <a:lstStyle/>
        <a:p>
          <a:endParaRPr lang="en-US"/>
        </a:p>
      </dgm:t>
    </dgm:pt>
    <dgm:pt modelId="{10461846-489E-4EAD-9E4C-9486A83CB70F}" type="pres">
      <dgm:prSet presAssocID="{B1A11D98-0DDD-4B14-8ACE-F50075CA253A}" presName="node" presStyleLbl="node1" presStyleIdx="5" presStyleCnt="7" custScaleX="112150" custScaleY="58995" custRadScaleRad="162783" custRadScaleInc="3699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7F943B43-496A-4DAD-A53A-31B98A70EA5B}" type="pres">
      <dgm:prSet presAssocID="{3B2DD16E-6D30-408E-9CD9-498E9F41EC33}" presName="Name9" presStyleLbl="parChTrans1D2" presStyleIdx="6" presStyleCnt="7"/>
      <dgm:spPr/>
      <dgm:t>
        <a:bodyPr/>
        <a:lstStyle/>
        <a:p>
          <a:endParaRPr lang="en-US"/>
        </a:p>
      </dgm:t>
    </dgm:pt>
    <dgm:pt modelId="{DE17C06E-8498-4410-A4F2-7FD4DAFAB0EA}" type="pres">
      <dgm:prSet presAssocID="{3B2DD16E-6D30-408E-9CD9-498E9F41EC33}" presName="connTx" presStyleLbl="parChTrans1D2" presStyleIdx="6" presStyleCnt="7"/>
      <dgm:spPr/>
      <dgm:t>
        <a:bodyPr/>
        <a:lstStyle/>
        <a:p>
          <a:endParaRPr lang="en-US"/>
        </a:p>
      </dgm:t>
    </dgm:pt>
    <dgm:pt modelId="{81AEDEEA-EEBD-4DB2-9AD9-C3788D4125CC}" type="pres">
      <dgm:prSet presAssocID="{996A9B4E-96B7-4D42-893B-18273FCE54F3}" presName="node" presStyleLbl="node1" presStyleIdx="6" presStyleCnt="7" custScaleX="152062" custScaleY="58995" custRadScaleRad="158710" custRadScaleInc="-3302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E7780F8A-967B-4FDB-BCD7-21D0F3D165CB}" type="presOf" srcId="{F03FC2A3-80BF-438A-8CD2-D74357D3D902}" destId="{5DF9CEA0-E802-4138-B3A2-A862B7385F97}" srcOrd="0" destOrd="0" presId="urn:microsoft.com/office/officeart/2005/8/layout/radial1"/>
    <dgm:cxn modelId="{2AA7FCCF-03A2-4CB9-8EC3-7E0DAFA46445}" srcId="{A120D0EC-7A6E-4616-8DC3-F4D6E01B91CA}" destId="{80279F37-587C-45A1-B8B8-49F58472BD42}" srcOrd="3" destOrd="0" parTransId="{6DE2406D-D8C9-4C7E-A08B-45C4004993D9}" sibTransId="{58D0D037-29DA-4386-8AA6-5EEBB2661293}"/>
    <dgm:cxn modelId="{237E27A7-A8CB-4D22-AFBD-43D0598C9080}" type="presOf" srcId="{F16B6D42-E477-409F-B42A-49C454C71227}" destId="{00A3AF20-3CC4-48B6-A301-ABE47F4D04A0}" srcOrd="0" destOrd="0" presId="urn:microsoft.com/office/officeart/2005/8/layout/radial1"/>
    <dgm:cxn modelId="{482E75E2-E849-45A0-AA5E-77D09B847B36}" type="presOf" srcId="{4A6A0F53-641E-44F3-9E78-383AA96422FC}" destId="{A766E326-4282-4EE9-B736-2B5118CBF202}" srcOrd="1" destOrd="0" presId="urn:microsoft.com/office/officeart/2005/8/layout/radial1"/>
    <dgm:cxn modelId="{9B187569-6217-49B2-B30F-0CFBAAE96CF1}" srcId="{97861FC1-597D-4A90-85EF-68EC3911DAD0}" destId="{9B1FF693-D11B-4B11-BA2B-83542916804A}" srcOrd="0" destOrd="0" parTransId="{F16B6D42-E477-409F-B42A-49C454C71227}" sibTransId="{F6B6AFE5-5CD2-411C-BF15-D6428EB486C7}"/>
    <dgm:cxn modelId="{00DDEB7E-E499-4B36-9ADC-D7810D363E92}" srcId="{A120D0EC-7A6E-4616-8DC3-F4D6E01B91CA}" destId="{7AA2B9E9-D735-46B0-B189-26F2ADE69EC5}" srcOrd="2" destOrd="0" parTransId="{5E6951E2-2EA2-4C64-ABA9-FD7BD775FA7D}" sibTransId="{FB3D7BD4-4B7F-4020-875B-40B4200A0AAE}"/>
    <dgm:cxn modelId="{E0CBABB7-437B-4A7F-8ABB-BB592CA91571}" type="presOf" srcId="{B861C94B-C27A-479A-8D16-2555879696C7}" destId="{2DEF7C54-EC7A-4BCA-9A65-2527B8CC7D90}" srcOrd="0" destOrd="0" presId="urn:microsoft.com/office/officeart/2005/8/layout/radial1"/>
    <dgm:cxn modelId="{7CA27A77-974A-4FB1-ADFA-A86D8F2A0825}" type="presOf" srcId="{7AC7F02D-843B-47B2-8CB6-A16CDB598367}" destId="{495A8A96-3985-495B-9177-816C9CD741AF}" srcOrd="1" destOrd="0" presId="urn:microsoft.com/office/officeart/2005/8/layout/radial1"/>
    <dgm:cxn modelId="{CAA12CEA-C644-4C4B-BFBF-44C3B3066F49}" type="presOf" srcId="{93AE568F-8877-4E7E-9E11-9ABB16B93E8A}" destId="{35272820-E73E-419B-A02C-FD0861B6925A}" srcOrd="0" destOrd="0" presId="urn:microsoft.com/office/officeart/2005/8/layout/radial1"/>
    <dgm:cxn modelId="{A5550817-CCDC-4A81-923E-D836BE9AF134}" type="presOf" srcId="{B861C94B-C27A-479A-8D16-2555879696C7}" destId="{D9D8B8C2-C816-4402-88B4-DAB8EA6842D8}" srcOrd="1" destOrd="0" presId="urn:microsoft.com/office/officeart/2005/8/layout/radial1"/>
    <dgm:cxn modelId="{3C2DD007-8BE1-439E-80B4-79F9DACF6B21}" type="presOf" srcId="{B1A11D98-0DDD-4B14-8ACE-F50075CA253A}" destId="{10461846-489E-4EAD-9E4C-9486A83CB70F}" srcOrd="0" destOrd="0" presId="urn:microsoft.com/office/officeart/2005/8/layout/radial1"/>
    <dgm:cxn modelId="{80534424-E391-44C6-B33D-955BBEA0AC4D}" type="presOf" srcId="{78894C24-5D6E-49F1-A145-DF308E8920EA}" destId="{11D60275-9911-4339-A29C-C544CC204979}" srcOrd="1" destOrd="0" presId="urn:microsoft.com/office/officeart/2005/8/layout/radial1"/>
    <dgm:cxn modelId="{F0AA22E6-212D-4A7A-A922-9D090DAF0508}" type="presOf" srcId="{9B1FF693-D11B-4B11-BA2B-83542916804A}" destId="{A0702E67-064F-403B-A7AC-DAE555FA38BE}" srcOrd="0" destOrd="0" presId="urn:microsoft.com/office/officeart/2005/8/layout/radial1"/>
    <dgm:cxn modelId="{75918A7E-DCE9-4D79-A448-B9E96F33FDCC}" srcId="{97861FC1-597D-4A90-85EF-68EC3911DAD0}" destId="{4215DA93-EB26-45DA-9F8F-BEED3BD7806F}" srcOrd="2" destOrd="0" parTransId="{78894C24-5D6E-49F1-A145-DF308E8920EA}" sibTransId="{879B34FE-D910-46EB-80F2-F300064F4F82}"/>
    <dgm:cxn modelId="{92CD31C4-E2C4-47F5-9580-F2274AB8600D}" type="presOf" srcId="{7AC7F02D-843B-47B2-8CB6-A16CDB598367}" destId="{FC7A2274-8886-45F6-8E01-F9E4DBFCDB9F}" srcOrd="0" destOrd="0" presId="urn:microsoft.com/office/officeart/2005/8/layout/radial1"/>
    <dgm:cxn modelId="{5B102D2B-0ACB-4F11-BAD6-CB1AC94B6F36}" type="presOf" srcId="{A67C14EC-B974-4749-887E-0189BF98DF3E}" destId="{E0AC5607-4E4F-4E01-A6AC-BA27CA74019B}" srcOrd="0" destOrd="0" presId="urn:microsoft.com/office/officeart/2005/8/layout/radial1"/>
    <dgm:cxn modelId="{EFD67DCC-B417-4CA9-8710-988F7F9249E6}" type="presOf" srcId="{A120D0EC-7A6E-4616-8DC3-F4D6E01B91CA}" destId="{E031DD8B-9174-4203-B5B9-3B9A8D1EFEA6}" srcOrd="0" destOrd="0" presId="urn:microsoft.com/office/officeart/2005/8/layout/radial1"/>
    <dgm:cxn modelId="{622BD899-CCEC-40C8-A3E2-C812B6FCCA91}" type="presOf" srcId="{F03FC2A3-80BF-438A-8CD2-D74357D3D902}" destId="{B63DC9BC-2E43-437F-8CA9-BDCA2292A24F}" srcOrd="1" destOrd="0" presId="urn:microsoft.com/office/officeart/2005/8/layout/radial1"/>
    <dgm:cxn modelId="{A0996754-8DBC-4099-930E-2E0D51E792F4}" type="presOf" srcId="{97861FC1-597D-4A90-85EF-68EC3911DAD0}" destId="{EF228E1C-1B10-40E3-A8FD-A34509FCCD60}" srcOrd="0" destOrd="0" presId="urn:microsoft.com/office/officeart/2005/8/layout/radial1"/>
    <dgm:cxn modelId="{D36AFF12-A2EF-4BD5-9D1F-EC9C4C3711AC}" srcId="{A120D0EC-7A6E-4616-8DC3-F4D6E01B91CA}" destId="{97861FC1-597D-4A90-85EF-68EC3911DAD0}" srcOrd="0" destOrd="0" parTransId="{8D8765F8-4141-4008-9C4E-921EFF6CFD1B}" sibTransId="{3A6B7202-C047-4F71-BB5C-70A0B4FE7C62}"/>
    <dgm:cxn modelId="{FC31B820-B8F1-49C9-9A7B-CA3042E599CF}" srcId="{97861FC1-597D-4A90-85EF-68EC3911DAD0}" destId="{93AE568F-8877-4E7E-9E11-9ABB16B93E8A}" srcOrd="3" destOrd="0" parTransId="{7AC7F02D-843B-47B2-8CB6-A16CDB598367}" sibTransId="{4F04B1E7-3838-42CB-9232-E61D7010BC43}"/>
    <dgm:cxn modelId="{9054A3CF-35B6-47D5-9CCD-284865EC2F4F}" type="presOf" srcId="{3B2DD16E-6D30-408E-9CD9-498E9F41EC33}" destId="{7F943B43-496A-4DAD-A53A-31B98A70EA5B}" srcOrd="0" destOrd="0" presId="urn:microsoft.com/office/officeart/2005/8/layout/radial1"/>
    <dgm:cxn modelId="{CE13ACC7-B799-4DAE-A9BF-809FE7E5D853}" srcId="{97861FC1-597D-4A90-85EF-68EC3911DAD0}" destId="{A67C14EC-B974-4749-887E-0189BF98DF3E}" srcOrd="1" destOrd="0" parTransId="{B861C94B-C27A-479A-8D16-2555879696C7}" sibTransId="{8B0E2876-DB67-4A26-9E59-A03AFEBA64EC}"/>
    <dgm:cxn modelId="{BB7FE6E3-C851-4763-8F63-3B773915481D}" type="presOf" srcId="{F16B6D42-E477-409F-B42A-49C454C71227}" destId="{2CCA020B-3C13-40B4-AFE5-01EFCE3945F5}" srcOrd="1" destOrd="0" presId="urn:microsoft.com/office/officeart/2005/8/layout/radial1"/>
    <dgm:cxn modelId="{2D8FEA0F-78AA-4766-92D7-3F1C27F01D40}" srcId="{A120D0EC-7A6E-4616-8DC3-F4D6E01B91CA}" destId="{2DA41BCB-EDA7-4A17-8820-AB7BF55E24E2}" srcOrd="4" destOrd="0" parTransId="{5FC46031-DFD6-41FD-A368-DA3BF04E9928}" sibTransId="{6E331E0E-B89D-4C98-A73F-AE349BC15141}"/>
    <dgm:cxn modelId="{B47EA181-6EDE-42E4-8CC3-134E9BAAC95B}" srcId="{A120D0EC-7A6E-4616-8DC3-F4D6E01B91CA}" destId="{BD7A8EA7-6F6B-4C89-AB1D-2E38CE165F70}" srcOrd="1" destOrd="0" parTransId="{1C67E300-88FA-443F-9533-61AC56634CB2}" sibTransId="{1ECA84AD-FE57-4B51-9B83-5F4D09BE2F9D}"/>
    <dgm:cxn modelId="{41CB788A-BE65-425D-97AB-0D9DCB39C26F}" type="presOf" srcId="{3B2DD16E-6D30-408E-9CD9-498E9F41EC33}" destId="{DE17C06E-8498-4410-A4F2-7FD4DAFAB0EA}" srcOrd="1" destOrd="0" presId="urn:microsoft.com/office/officeart/2005/8/layout/radial1"/>
    <dgm:cxn modelId="{CE0359BA-3927-44D8-901E-52499CE6D1DA}" type="presOf" srcId="{4215DA93-EB26-45DA-9F8F-BEED3BD7806F}" destId="{E5C67EEB-CD76-414F-BB80-F5E4C831D717}" srcOrd="0" destOrd="0" presId="urn:microsoft.com/office/officeart/2005/8/layout/radial1"/>
    <dgm:cxn modelId="{27789F87-A4A8-4CE3-B712-222B238EB450}" srcId="{97861FC1-597D-4A90-85EF-68EC3911DAD0}" destId="{996A9B4E-96B7-4D42-893B-18273FCE54F3}" srcOrd="6" destOrd="0" parTransId="{3B2DD16E-6D30-408E-9CD9-498E9F41EC33}" sibTransId="{5004D3FA-D6B9-4E8D-A75A-AC4D87CB4F27}"/>
    <dgm:cxn modelId="{37E235F2-551F-4477-9F28-D61F294023F8}" type="presOf" srcId="{6981A9E2-2554-4A72-B663-A9CBC077E6A8}" destId="{0FC258D7-792D-4480-A1B7-1AC46C60ED4F}" srcOrd="0" destOrd="0" presId="urn:microsoft.com/office/officeart/2005/8/layout/radial1"/>
    <dgm:cxn modelId="{F0F35885-C0F6-4E1E-B44B-D8CA4E1F9A80}" srcId="{97861FC1-597D-4A90-85EF-68EC3911DAD0}" destId="{6981A9E2-2554-4A72-B663-A9CBC077E6A8}" srcOrd="4" destOrd="0" parTransId="{F03FC2A3-80BF-438A-8CD2-D74357D3D902}" sibTransId="{1E401F16-C99E-4670-942D-9762431FE021}"/>
    <dgm:cxn modelId="{8E243DE8-375B-4C72-BE8F-7CEF850C4185}" type="presOf" srcId="{78894C24-5D6E-49F1-A145-DF308E8920EA}" destId="{8A1CD921-8097-4A84-A902-E2239392E657}" srcOrd="0" destOrd="0" presId="urn:microsoft.com/office/officeart/2005/8/layout/radial1"/>
    <dgm:cxn modelId="{49543B43-87B4-4618-92F4-78A76F36B45D}" type="presOf" srcId="{996A9B4E-96B7-4D42-893B-18273FCE54F3}" destId="{81AEDEEA-EEBD-4DB2-9AD9-C3788D4125CC}" srcOrd="0" destOrd="0" presId="urn:microsoft.com/office/officeart/2005/8/layout/radial1"/>
    <dgm:cxn modelId="{D4098CDB-9453-4CBE-BCD9-4E5CB6DFA5C6}" type="presOf" srcId="{4A6A0F53-641E-44F3-9E78-383AA96422FC}" destId="{666F7C70-EEE9-450E-9D16-073DA6994E3F}" srcOrd="0" destOrd="0" presId="urn:microsoft.com/office/officeart/2005/8/layout/radial1"/>
    <dgm:cxn modelId="{6C558B93-D289-4E8A-BC07-35A43A098278}" srcId="{97861FC1-597D-4A90-85EF-68EC3911DAD0}" destId="{B1A11D98-0DDD-4B14-8ACE-F50075CA253A}" srcOrd="5" destOrd="0" parTransId="{4A6A0F53-641E-44F3-9E78-383AA96422FC}" sibTransId="{1DE5DCF7-8A57-465E-A41C-DCDAB38D4370}"/>
    <dgm:cxn modelId="{80026B63-64A0-4464-B830-A522883732F1}" type="presParOf" srcId="{E031DD8B-9174-4203-B5B9-3B9A8D1EFEA6}" destId="{EF228E1C-1B10-40E3-A8FD-A34509FCCD60}" srcOrd="0" destOrd="0" presId="urn:microsoft.com/office/officeart/2005/8/layout/radial1"/>
    <dgm:cxn modelId="{CE6573A5-F4BE-4B90-A746-8F5262262B0A}" type="presParOf" srcId="{E031DD8B-9174-4203-B5B9-3B9A8D1EFEA6}" destId="{00A3AF20-3CC4-48B6-A301-ABE47F4D04A0}" srcOrd="1" destOrd="0" presId="urn:microsoft.com/office/officeart/2005/8/layout/radial1"/>
    <dgm:cxn modelId="{1997C9C2-A3F2-4052-807A-C21382620ABB}" type="presParOf" srcId="{00A3AF20-3CC4-48B6-A301-ABE47F4D04A0}" destId="{2CCA020B-3C13-40B4-AFE5-01EFCE3945F5}" srcOrd="0" destOrd="0" presId="urn:microsoft.com/office/officeart/2005/8/layout/radial1"/>
    <dgm:cxn modelId="{F2AFFEF2-EF83-49B0-B7F0-293A5E0A15DD}" type="presParOf" srcId="{E031DD8B-9174-4203-B5B9-3B9A8D1EFEA6}" destId="{A0702E67-064F-403B-A7AC-DAE555FA38BE}" srcOrd="2" destOrd="0" presId="urn:microsoft.com/office/officeart/2005/8/layout/radial1"/>
    <dgm:cxn modelId="{61D29198-7D1D-4A26-844A-6A6CB43E0E5C}" type="presParOf" srcId="{E031DD8B-9174-4203-B5B9-3B9A8D1EFEA6}" destId="{2DEF7C54-EC7A-4BCA-9A65-2527B8CC7D90}" srcOrd="3" destOrd="0" presId="urn:microsoft.com/office/officeart/2005/8/layout/radial1"/>
    <dgm:cxn modelId="{243FAF25-6442-464B-BD93-904E0DC3A9DE}" type="presParOf" srcId="{2DEF7C54-EC7A-4BCA-9A65-2527B8CC7D90}" destId="{D9D8B8C2-C816-4402-88B4-DAB8EA6842D8}" srcOrd="0" destOrd="0" presId="urn:microsoft.com/office/officeart/2005/8/layout/radial1"/>
    <dgm:cxn modelId="{E3A4BF26-6641-4871-9D69-2384EF656BD1}" type="presParOf" srcId="{E031DD8B-9174-4203-B5B9-3B9A8D1EFEA6}" destId="{E0AC5607-4E4F-4E01-A6AC-BA27CA74019B}" srcOrd="4" destOrd="0" presId="urn:microsoft.com/office/officeart/2005/8/layout/radial1"/>
    <dgm:cxn modelId="{2B4469FB-4FE5-4F3A-8B6A-D175B3FA5351}" type="presParOf" srcId="{E031DD8B-9174-4203-B5B9-3B9A8D1EFEA6}" destId="{8A1CD921-8097-4A84-A902-E2239392E657}" srcOrd="5" destOrd="0" presId="urn:microsoft.com/office/officeart/2005/8/layout/radial1"/>
    <dgm:cxn modelId="{21D99FE1-B8DA-41D5-A72D-0D9479A823DB}" type="presParOf" srcId="{8A1CD921-8097-4A84-A902-E2239392E657}" destId="{11D60275-9911-4339-A29C-C544CC204979}" srcOrd="0" destOrd="0" presId="urn:microsoft.com/office/officeart/2005/8/layout/radial1"/>
    <dgm:cxn modelId="{983ABCA9-7140-43A4-B3EB-6A9501EAFAEE}" type="presParOf" srcId="{E031DD8B-9174-4203-B5B9-3B9A8D1EFEA6}" destId="{E5C67EEB-CD76-414F-BB80-F5E4C831D717}" srcOrd="6" destOrd="0" presId="urn:microsoft.com/office/officeart/2005/8/layout/radial1"/>
    <dgm:cxn modelId="{8DE5FF99-4C01-4EDB-9B90-532E05A8BF4E}" type="presParOf" srcId="{E031DD8B-9174-4203-B5B9-3B9A8D1EFEA6}" destId="{FC7A2274-8886-45F6-8E01-F9E4DBFCDB9F}" srcOrd="7" destOrd="0" presId="urn:microsoft.com/office/officeart/2005/8/layout/radial1"/>
    <dgm:cxn modelId="{3A60E1DE-FB92-418D-AC44-5FBCC0AE4719}" type="presParOf" srcId="{FC7A2274-8886-45F6-8E01-F9E4DBFCDB9F}" destId="{495A8A96-3985-495B-9177-816C9CD741AF}" srcOrd="0" destOrd="0" presId="urn:microsoft.com/office/officeart/2005/8/layout/radial1"/>
    <dgm:cxn modelId="{D031C2C8-C21C-4B84-8320-042F7E6561DD}" type="presParOf" srcId="{E031DD8B-9174-4203-B5B9-3B9A8D1EFEA6}" destId="{35272820-E73E-419B-A02C-FD0861B6925A}" srcOrd="8" destOrd="0" presId="urn:microsoft.com/office/officeart/2005/8/layout/radial1"/>
    <dgm:cxn modelId="{8D41C1CF-E88D-4535-94CD-C2B12075AB32}" type="presParOf" srcId="{E031DD8B-9174-4203-B5B9-3B9A8D1EFEA6}" destId="{5DF9CEA0-E802-4138-B3A2-A862B7385F97}" srcOrd="9" destOrd="0" presId="urn:microsoft.com/office/officeart/2005/8/layout/radial1"/>
    <dgm:cxn modelId="{3122F2FA-BFDE-47CF-9DAC-7C78CA234CBA}" type="presParOf" srcId="{5DF9CEA0-E802-4138-B3A2-A862B7385F97}" destId="{B63DC9BC-2E43-437F-8CA9-BDCA2292A24F}" srcOrd="0" destOrd="0" presId="urn:microsoft.com/office/officeart/2005/8/layout/radial1"/>
    <dgm:cxn modelId="{0E851C7F-3A82-448F-A569-0AB07D948180}" type="presParOf" srcId="{E031DD8B-9174-4203-B5B9-3B9A8D1EFEA6}" destId="{0FC258D7-792D-4480-A1B7-1AC46C60ED4F}" srcOrd="10" destOrd="0" presId="urn:microsoft.com/office/officeart/2005/8/layout/radial1"/>
    <dgm:cxn modelId="{034AD223-EB96-46E6-95A4-E70AC5CD6D38}" type="presParOf" srcId="{E031DD8B-9174-4203-B5B9-3B9A8D1EFEA6}" destId="{666F7C70-EEE9-450E-9D16-073DA6994E3F}" srcOrd="11" destOrd="0" presId="urn:microsoft.com/office/officeart/2005/8/layout/radial1"/>
    <dgm:cxn modelId="{C0A7A594-E789-4AC4-B3E2-E1B55B453F94}" type="presParOf" srcId="{666F7C70-EEE9-450E-9D16-073DA6994E3F}" destId="{A766E326-4282-4EE9-B736-2B5118CBF202}" srcOrd="0" destOrd="0" presId="urn:microsoft.com/office/officeart/2005/8/layout/radial1"/>
    <dgm:cxn modelId="{131DFAB7-630F-41F9-8ADC-2932C4B04A4E}" type="presParOf" srcId="{E031DD8B-9174-4203-B5B9-3B9A8D1EFEA6}" destId="{10461846-489E-4EAD-9E4C-9486A83CB70F}" srcOrd="12" destOrd="0" presId="urn:microsoft.com/office/officeart/2005/8/layout/radial1"/>
    <dgm:cxn modelId="{77AA207F-9A9C-4F7E-A3B1-EA8D978C4104}" type="presParOf" srcId="{E031DD8B-9174-4203-B5B9-3B9A8D1EFEA6}" destId="{7F943B43-496A-4DAD-A53A-31B98A70EA5B}" srcOrd="13" destOrd="0" presId="urn:microsoft.com/office/officeart/2005/8/layout/radial1"/>
    <dgm:cxn modelId="{B36C742D-E0CA-4F2F-8F51-5208E9A67461}" type="presParOf" srcId="{7F943B43-496A-4DAD-A53A-31B98A70EA5B}" destId="{DE17C06E-8498-4410-A4F2-7FD4DAFAB0EA}" srcOrd="0" destOrd="0" presId="urn:microsoft.com/office/officeart/2005/8/layout/radial1"/>
    <dgm:cxn modelId="{E1CDF7DD-8AF2-498E-99A3-E699672AA2C6}" type="presParOf" srcId="{E031DD8B-9174-4203-B5B9-3B9A8D1EFEA6}" destId="{81AEDEEA-EEBD-4DB2-9AD9-C3788D4125CC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AE3030-3E41-4A35-8AF1-4F67CA04AAF6}">
      <dsp:nvSpPr>
        <dsp:cNvPr id="0" name=""/>
        <dsp:cNvSpPr/>
      </dsp:nvSpPr>
      <dsp:spPr>
        <a:xfrm>
          <a:off x="0" y="620906"/>
          <a:ext cx="1984733" cy="992366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b="1" kern="1200" smtClean="0">
              <a:solidFill>
                <a:schemeClr val="tx1"/>
              </a:solidFill>
            </a:rPr>
            <a:t>CVO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smtClean="0">
              <a:solidFill>
                <a:schemeClr val="tx1"/>
              </a:solidFill>
            </a:rPr>
            <a:t>Pays A</a:t>
          </a:r>
          <a:endParaRPr lang="fr-FR" sz="2700" kern="1200" dirty="0">
            <a:solidFill>
              <a:schemeClr val="tx1"/>
            </a:solidFill>
          </a:endParaRPr>
        </a:p>
      </dsp:txBody>
      <dsp:txXfrm>
        <a:off x="0" y="620906"/>
        <a:ext cx="1984733" cy="992366"/>
      </dsp:txXfrm>
    </dsp:sp>
    <dsp:sp modelId="{924E25EB-CBF0-4034-A969-E66F19F9AA43}">
      <dsp:nvSpPr>
        <dsp:cNvPr id="0" name=""/>
        <dsp:cNvSpPr/>
      </dsp:nvSpPr>
      <dsp:spPr>
        <a:xfrm>
          <a:off x="198473" y="1613273"/>
          <a:ext cx="308434" cy="6069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6911"/>
              </a:lnTo>
              <a:lnTo>
                <a:pt x="308434" y="606911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ABEC42-84A8-4764-B695-0E6E772A7823}">
      <dsp:nvSpPr>
        <dsp:cNvPr id="0" name=""/>
        <dsp:cNvSpPr/>
      </dsp:nvSpPr>
      <dsp:spPr>
        <a:xfrm>
          <a:off x="506907" y="2049428"/>
          <a:ext cx="1442075" cy="3415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92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506907" y="2049428"/>
        <a:ext cx="1442075" cy="341513"/>
      </dsp:txXfrm>
    </dsp:sp>
    <dsp:sp modelId="{EC69FDC7-D6A4-4700-9B3B-36030716A7E6}">
      <dsp:nvSpPr>
        <dsp:cNvPr id="0" name=""/>
        <dsp:cNvSpPr/>
      </dsp:nvSpPr>
      <dsp:spPr>
        <a:xfrm>
          <a:off x="198473" y="1613273"/>
          <a:ext cx="332632" cy="14827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2725"/>
              </a:lnTo>
              <a:lnTo>
                <a:pt x="332632" y="1482725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0F0D62-66F0-4701-931B-61B1FD3EB5B1}">
      <dsp:nvSpPr>
        <dsp:cNvPr id="0" name=""/>
        <dsp:cNvSpPr/>
      </dsp:nvSpPr>
      <dsp:spPr>
        <a:xfrm>
          <a:off x="531105" y="2908639"/>
          <a:ext cx="1582261" cy="374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531105" y="2908639"/>
        <a:ext cx="1582261" cy="374717"/>
      </dsp:txXfrm>
    </dsp:sp>
    <dsp:sp modelId="{8D1E1598-E707-42F5-A069-AD835401581E}">
      <dsp:nvSpPr>
        <dsp:cNvPr id="0" name=""/>
        <dsp:cNvSpPr/>
      </dsp:nvSpPr>
      <dsp:spPr>
        <a:xfrm>
          <a:off x="198473" y="1613273"/>
          <a:ext cx="312308" cy="2479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9120"/>
              </a:lnTo>
              <a:lnTo>
                <a:pt x="312308" y="2479120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EC531-4C74-4BED-9867-71CB13016F31}">
      <dsp:nvSpPr>
        <dsp:cNvPr id="0" name=""/>
        <dsp:cNvSpPr/>
      </dsp:nvSpPr>
      <dsp:spPr>
        <a:xfrm>
          <a:off x="510781" y="3921637"/>
          <a:ext cx="1442075" cy="3415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92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510781" y="3921637"/>
        <a:ext cx="1442075" cy="341513"/>
      </dsp:txXfrm>
    </dsp:sp>
    <dsp:sp modelId="{E3B11771-47B2-4D84-A0EA-79DF6192993C}">
      <dsp:nvSpPr>
        <dsp:cNvPr id="0" name=""/>
        <dsp:cNvSpPr/>
      </dsp:nvSpPr>
      <dsp:spPr>
        <a:xfrm>
          <a:off x="198473" y="1613273"/>
          <a:ext cx="344953" cy="33598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9816"/>
              </a:lnTo>
              <a:lnTo>
                <a:pt x="344953" y="3359816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87E368-F1CE-406C-A9DF-DC256087A969}">
      <dsp:nvSpPr>
        <dsp:cNvPr id="0" name=""/>
        <dsp:cNvSpPr/>
      </dsp:nvSpPr>
      <dsp:spPr>
        <a:xfrm>
          <a:off x="543426" y="4785730"/>
          <a:ext cx="1582261" cy="374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543426" y="4785730"/>
        <a:ext cx="1582261" cy="374717"/>
      </dsp:txXfrm>
    </dsp:sp>
    <dsp:sp modelId="{69F028D9-C529-416A-9F92-C43393C84935}">
      <dsp:nvSpPr>
        <dsp:cNvPr id="0" name=""/>
        <dsp:cNvSpPr/>
      </dsp:nvSpPr>
      <dsp:spPr>
        <a:xfrm>
          <a:off x="2480316" y="620906"/>
          <a:ext cx="1984733" cy="992366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b="1" kern="1200" smtClean="0">
              <a:solidFill>
                <a:schemeClr val="tx1"/>
              </a:solidFill>
            </a:rPr>
            <a:t>CVO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smtClean="0">
              <a:solidFill>
                <a:schemeClr val="tx1"/>
              </a:solidFill>
            </a:rPr>
            <a:t>Pays B</a:t>
          </a:r>
          <a:endParaRPr lang="fr-FR" sz="2700" kern="1200" dirty="0">
            <a:solidFill>
              <a:schemeClr val="tx1"/>
            </a:solidFill>
          </a:endParaRPr>
        </a:p>
      </dsp:txBody>
      <dsp:txXfrm>
        <a:off x="2480316" y="620906"/>
        <a:ext cx="1984733" cy="992366"/>
      </dsp:txXfrm>
    </dsp:sp>
    <dsp:sp modelId="{9D221B6A-796A-42EC-9C54-E93F382F2E17}">
      <dsp:nvSpPr>
        <dsp:cNvPr id="0" name=""/>
        <dsp:cNvSpPr/>
      </dsp:nvSpPr>
      <dsp:spPr>
        <a:xfrm>
          <a:off x="2678789" y="1613273"/>
          <a:ext cx="309034" cy="6069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6911"/>
              </a:lnTo>
              <a:lnTo>
                <a:pt x="309034" y="606911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C7A9C4-1024-4694-AF95-4C4216FF9BBD}">
      <dsp:nvSpPr>
        <dsp:cNvPr id="0" name=""/>
        <dsp:cNvSpPr/>
      </dsp:nvSpPr>
      <dsp:spPr>
        <a:xfrm>
          <a:off x="2987824" y="2049428"/>
          <a:ext cx="1442075" cy="3415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92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2987824" y="2049428"/>
        <a:ext cx="1442075" cy="341513"/>
      </dsp:txXfrm>
    </dsp:sp>
    <dsp:sp modelId="{8201576B-B6D4-4C93-89B2-919DDFDDFC50}">
      <dsp:nvSpPr>
        <dsp:cNvPr id="0" name=""/>
        <dsp:cNvSpPr/>
      </dsp:nvSpPr>
      <dsp:spPr>
        <a:xfrm>
          <a:off x="2678789" y="1613273"/>
          <a:ext cx="333232" cy="1466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6122"/>
              </a:lnTo>
              <a:lnTo>
                <a:pt x="333232" y="1466122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6C3F59-3E86-4EA4-AE1A-E1D3937A1382}">
      <dsp:nvSpPr>
        <dsp:cNvPr id="0" name=""/>
        <dsp:cNvSpPr/>
      </dsp:nvSpPr>
      <dsp:spPr>
        <a:xfrm>
          <a:off x="3012022" y="2908639"/>
          <a:ext cx="1442075" cy="3415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92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3012022" y="2908639"/>
        <a:ext cx="1442075" cy="341513"/>
      </dsp:txXfrm>
    </dsp:sp>
    <dsp:sp modelId="{74845FBF-EB14-4988-B6BF-D30AE4783449}">
      <dsp:nvSpPr>
        <dsp:cNvPr id="0" name=""/>
        <dsp:cNvSpPr/>
      </dsp:nvSpPr>
      <dsp:spPr>
        <a:xfrm>
          <a:off x="2678789" y="1613273"/>
          <a:ext cx="312909" cy="2445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916"/>
              </a:lnTo>
              <a:lnTo>
                <a:pt x="312909" y="2445916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5A2ED2-C461-49FC-97E3-37EFAF484838}">
      <dsp:nvSpPr>
        <dsp:cNvPr id="0" name=""/>
        <dsp:cNvSpPr/>
      </dsp:nvSpPr>
      <dsp:spPr>
        <a:xfrm>
          <a:off x="2991698" y="3888432"/>
          <a:ext cx="1442075" cy="3415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92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2991698" y="3888432"/>
        <a:ext cx="1442075" cy="341513"/>
      </dsp:txXfrm>
    </dsp:sp>
    <dsp:sp modelId="{5D4B2579-A782-41A1-9CB7-090DF2AD867A}">
      <dsp:nvSpPr>
        <dsp:cNvPr id="0" name=""/>
        <dsp:cNvSpPr/>
      </dsp:nvSpPr>
      <dsp:spPr>
        <a:xfrm>
          <a:off x="2678789" y="1613273"/>
          <a:ext cx="345554" cy="33266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6612"/>
              </a:lnTo>
              <a:lnTo>
                <a:pt x="345554" y="3326612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CEC23D-A3FD-4866-B2C2-6865005E5D6B}">
      <dsp:nvSpPr>
        <dsp:cNvPr id="0" name=""/>
        <dsp:cNvSpPr/>
      </dsp:nvSpPr>
      <dsp:spPr>
        <a:xfrm>
          <a:off x="3024343" y="4752526"/>
          <a:ext cx="1582261" cy="374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3024343" y="4752526"/>
        <a:ext cx="1582261" cy="374717"/>
      </dsp:txXfrm>
    </dsp:sp>
    <dsp:sp modelId="{F1D83336-CEA4-4060-9FC8-181A45DCE112}">
      <dsp:nvSpPr>
        <dsp:cNvPr id="0" name=""/>
        <dsp:cNvSpPr/>
      </dsp:nvSpPr>
      <dsp:spPr>
        <a:xfrm>
          <a:off x="4961233" y="620906"/>
          <a:ext cx="1984733" cy="992366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b="1" kern="1200" smtClean="0">
              <a:solidFill>
                <a:schemeClr val="tx1"/>
              </a:solidFill>
            </a:rPr>
            <a:t>CVO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smtClean="0">
              <a:solidFill>
                <a:schemeClr val="tx1"/>
              </a:solidFill>
            </a:rPr>
            <a:t>Pays C</a:t>
          </a:r>
          <a:endParaRPr lang="fr-FR" sz="2700" kern="1200" dirty="0">
            <a:solidFill>
              <a:schemeClr val="tx1"/>
            </a:solidFill>
          </a:endParaRPr>
        </a:p>
      </dsp:txBody>
      <dsp:txXfrm>
        <a:off x="4961233" y="620906"/>
        <a:ext cx="1984733" cy="992366"/>
      </dsp:txXfrm>
    </dsp:sp>
    <dsp:sp modelId="{A2C3E6A0-4C9A-42CE-B592-C4F1D47B28C3}">
      <dsp:nvSpPr>
        <dsp:cNvPr id="0" name=""/>
        <dsp:cNvSpPr/>
      </dsp:nvSpPr>
      <dsp:spPr>
        <a:xfrm>
          <a:off x="5159706" y="1613273"/>
          <a:ext cx="309034" cy="6069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6911"/>
              </a:lnTo>
              <a:lnTo>
                <a:pt x="309034" y="606911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BA8D61-E728-4C40-95F6-F4D170777F88}">
      <dsp:nvSpPr>
        <dsp:cNvPr id="0" name=""/>
        <dsp:cNvSpPr/>
      </dsp:nvSpPr>
      <dsp:spPr>
        <a:xfrm>
          <a:off x="5468741" y="2049428"/>
          <a:ext cx="1442075" cy="3415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92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5468741" y="2049428"/>
        <a:ext cx="1442075" cy="341513"/>
      </dsp:txXfrm>
    </dsp:sp>
    <dsp:sp modelId="{146D7213-0762-44D1-B510-675E5310268C}">
      <dsp:nvSpPr>
        <dsp:cNvPr id="0" name=""/>
        <dsp:cNvSpPr/>
      </dsp:nvSpPr>
      <dsp:spPr>
        <a:xfrm>
          <a:off x="5159706" y="1613273"/>
          <a:ext cx="333232" cy="1466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6122"/>
              </a:lnTo>
              <a:lnTo>
                <a:pt x="333232" y="1466122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097E7A-D464-4C6C-8666-EBF82EBB3B15}">
      <dsp:nvSpPr>
        <dsp:cNvPr id="0" name=""/>
        <dsp:cNvSpPr/>
      </dsp:nvSpPr>
      <dsp:spPr>
        <a:xfrm>
          <a:off x="5492939" y="2908639"/>
          <a:ext cx="1442075" cy="3415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92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5492939" y="2908639"/>
        <a:ext cx="1442075" cy="341513"/>
      </dsp:txXfrm>
    </dsp:sp>
    <dsp:sp modelId="{05CB64E4-6A29-44BF-85BE-BFD12C56AA9E}">
      <dsp:nvSpPr>
        <dsp:cNvPr id="0" name=""/>
        <dsp:cNvSpPr/>
      </dsp:nvSpPr>
      <dsp:spPr>
        <a:xfrm>
          <a:off x="5159706" y="1613273"/>
          <a:ext cx="312909" cy="2445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916"/>
              </a:lnTo>
              <a:lnTo>
                <a:pt x="312909" y="2445916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C17004-EBB6-44DA-86D1-C96D707C0175}">
      <dsp:nvSpPr>
        <dsp:cNvPr id="0" name=""/>
        <dsp:cNvSpPr/>
      </dsp:nvSpPr>
      <dsp:spPr>
        <a:xfrm>
          <a:off x="5472615" y="3888432"/>
          <a:ext cx="1442075" cy="3415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92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5472615" y="3888432"/>
        <a:ext cx="1442075" cy="341513"/>
      </dsp:txXfrm>
    </dsp:sp>
    <dsp:sp modelId="{7592B5F9-D08B-4C41-AC15-25430FBE1103}">
      <dsp:nvSpPr>
        <dsp:cNvPr id="0" name=""/>
        <dsp:cNvSpPr/>
      </dsp:nvSpPr>
      <dsp:spPr>
        <a:xfrm>
          <a:off x="5159706" y="1613273"/>
          <a:ext cx="206295" cy="33266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6612"/>
              </a:lnTo>
              <a:lnTo>
                <a:pt x="206295" y="3326612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16C6F9-3C5D-4B0F-B9D3-D514E066FBB5}">
      <dsp:nvSpPr>
        <dsp:cNvPr id="0" name=""/>
        <dsp:cNvSpPr/>
      </dsp:nvSpPr>
      <dsp:spPr>
        <a:xfrm>
          <a:off x="5366002" y="4752526"/>
          <a:ext cx="1582261" cy="374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5366002" y="4752526"/>
        <a:ext cx="1582261" cy="37471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AE3030-3E41-4A35-8AF1-4F67CA04AAF6}">
      <dsp:nvSpPr>
        <dsp:cNvPr id="0" name=""/>
        <dsp:cNvSpPr/>
      </dsp:nvSpPr>
      <dsp:spPr>
        <a:xfrm>
          <a:off x="0" y="620906"/>
          <a:ext cx="1984733" cy="992366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b="1" kern="1200" dirty="0" smtClean="0">
              <a:solidFill>
                <a:schemeClr val="tx1"/>
              </a:solidFill>
            </a:rPr>
            <a:t>CVO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>
              <a:solidFill>
                <a:schemeClr val="tx1"/>
              </a:solidFill>
            </a:rPr>
            <a:t>Pays A</a:t>
          </a:r>
          <a:endParaRPr lang="fr-FR" sz="2700" kern="1200" dirty="0">
            <a:solidFill>
              <a:schemeClr val="tx1"/>
            </a:solidFill>
          </a:endParaRPr>
        </a:p>
      </dsp:txBody>
      <dsp:txXfrm>
        <a:off x="0" y="620906"/>
        <a:ext cx="1984733" cy="992366"/>
      </dsp:txXfrm>
    </dsp:sp>
    <dsp:sp modelId="{924E25EB-CBF0-4034-A969-E66F19F9AA43}">
      <dsp:nvSpPr>
        <dsp:cNvPr id="0" name=""/>
        <dsp:cNvSpPr/>
      </dsp:nvSpPr>
      <dsp:spPr>
        <a:xfrm>
          <a:off x="198473" y="1613273"/>
          <a:ext cx="308434" cy="6069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6911"/>
              </a:lnTo>
              <a:lnTo>
                <a:pt x="308434" y="606911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ABEC42-84A8-4764-B695-0E6E772A7823}">
      <dsp:nvSpPr>
        <dsp:cNvPr id="0" name=""/>
        <dsp:cNvSpPr/>
      </dsp:nvSpPr>
      <dsp:spPr>
        <a:xfrm>
          <a:off x="506907" y="2049428"/>
          <a:ext cx="1442075" cy="3415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92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506907" y="2049428"/>
        <a:ext cx="1442075" cy="341513"/>
      </dsp:txXfrm>
    </dsp:sp>
    <dsp:sp modelId="{EC69FDC7-D6A4-4700-9B3B-36030716A7E6}">
      <dsp:nvSpPr>
        <dsp:cNvPr id="0" name=""/>
        <dsp:cNvSpPr/>
      </dsp:nvSpPr>
      <dsp:spPr>
        <a:xfrm>
          <a:off x="198473" y="1613273"/>
          <a:ext cx="332632" cy="14827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2725"/>
              </a:lnTo>
              <a:lnTo>
                <a:pt x="332632" y="1482725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0F0D62-66F0-4701-931B-61B1FD3EB5B1}">
      <dsp:nvSpPr>
        <dsp:cNvPr id="0" name=""/>
        <dsp:cNvSpPr/>
      </dsp:nvSpPr>
      <dsp:spPr>
        <a:xfrm>
          <a:off x="531105" y="2908639"/>
          <a:ext cx="1582261" cy="374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531105" y="2908639"/>
        <a:ext cx="1582261" cy="374717"/>
      </dsp:txXfrm>
    </dsp:sp>
    <dsp:sp modelId="{8D1E1598-E707-42F5-A069-AD835401581E}">
      <dsp:nvSpPr>
        <dsp:cNvPr id="0" name=""/>
        <dsp:cNvSpPr/>
      </dsp:nvSpPr>
      <dsp:spPr>
        <a:xfrm>
          <a:off x="198473" y="1613273"/>
          <a:ext cx="312308" cy="2479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9120"/>
              </a:lnTo>
              <a:lnTo>
                <a:pt x="312308" y="2479120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EC531-4C74-4BED-9867-71CB13016F31}">
      <dsp:nvSpPr>
        <dsp:cNvPr id="0" name=""/>
        <dsp:cNvSpPr/>
      </dsp:nvSpPr>
      <dsp:spPr>
        <a:xfrm>
          <a:off x="510781" y="3921637"/>
          <a:ext cx="1442075" cy="3415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92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510781" y="3921637"/>
        <a:ext cx="1442075" cy="341513"/>
      </dsp:txXfrm>
    </dsp:sp>
    <dsp:sp modelId="{E3B11771-47B2-4D84-A0EA-79DF6192993C}">
      <dsp:nvSpPr>
        <dsp:cNvPr id="0" name=""/>
        <dsp:cNvSpPr/>
      </dsp:nvSpPr>
      <dsp:spPr>
        <a:xfrm>
          <a:off x="198473" y="1613273"/>
          <a:ext cx="344953" cy="35758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5844"/>
              </a:lnTo>
              <a:lnTo>
                <a:pt x="344953" y="3575844"/>
              </a:lnTo>
            </a:path>
          </a:pathLst>
        </a:custGeom>
        <a:noFill/>
        <a:ln w="762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87E368-F1CE-406C-A9DF-DC256087A969}">
      <dsp:nvSpPr>
        <dsp:cNvPr id="0" name=""/>
        <dsp:cNvSpPr/>
      </dsp:nvSpPr>
      <dsp:spPr>
        <a:xfrm>
          <a:off x="543426" y="5001759"/>
          <a:ext cx="1582261" cy="374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543426" y="5001759"/>
        <a:ext cx="1582261" cy="374717"/>
      </dsp:txXfrm>
    </dsp:sp>
    <dsp:sp modelId="{69F028D9-C529-416A-9F92-C43393C84935}">
      <dsp:nvSpPr>
        <dsp:cNvPr id="0" name=""/>
        <dsp:cNvSpPr/>
      </dsp:nvSpPr>
      <dsp:spPr>
        <a:xfrm>
          <a:off x="2480316" y="620906"/>
          <a:ext cx="1984733" cy="992366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b="1" kern="1200" dirty="0" smtClean="0">
              <a:solidFill>
                <a:schemeClr val="tx1"/>
              </a:solidFill>
            </a:rPr>
            <a:t>CVO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>
              <a:solidFill>
                <a:schemeClr val="tx1"/>
              </a:solidFill>
            </a:rPr>
            <a:t>Pays B</a:t>
          </a:r>
          <a:endParaRPr lang="fr-FR" sz="2700" kern="1200" dirty="0">
            <a:solidFill>
              <a:schemeClr val="tx1"/>
            </a:solidFill>
          </a:endParaRPr>
        </a:p>
      </dsp:txBody>
      <dsp:txXfrm>
        <a:off x="2480316" y="620906"/>
        <a:ext cx="1984733" cy="992366"/>
      </dsp:txXfrm>
    </dsp:sp>
    <dsp:sp modelId="{9D221B6A-796A-42EC-9C54-E93F382F2E17}">
      <dsp:nvSpPr>
        <dsp:cNvPr id="0" name=""/>
        <dsp:cNvSpPr/>
      </dsp:nvSpPr>
      <dsp:spPr>
        <a:xfrm>
          <a:off x="2678789" y="1613273"/>
          <a:ext cx="309034" cy="6069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6911"/>
              </a:lnTo>
              <a:lnTo>
                <a:pt x="309034" y="606911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C7A9C4-1024-4694-AF95-4C4216FF9BBD}">
      <dsp:nvSpPr>
        <dsp:cNvPr id="0" name=""/>
        <dsp:cNvSpPr/>
      </dsp:nvSpPr>
      <dsp:spPr>
        <a:xfrm>
          <a:off x="2987824" y="2049428"/>
          <a:ext cx="1442075" cy="3415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92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2987824" y="2049428"/>
        <a:ext cx="1442075" cy="341513"/>
      </dsp:txXfrm>
    </dsp:sp>
    <dsp:sp modelId="{8201576B-B6D4-4C93-89B2-919DDFDDFC50}">
      <dsp:nvSpPr>
        <dsp:cNvPr id="0" name=""/>
        <dsp:cNvSpPr/>
      </dsp:nvSpPr>
      <dsp:spPr>
        <a:xfrm>
          <a:off x="2678789" y="1613273"/>
          <a:ext cx="333232" cy="1466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6122"/>
              </a:lnTo>
              <a:lnTo>
                <a:pt x="333232" y="1466122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6C3F59-3E86-4EA4-AE1A-E1D3937A1382}">
      <dsp:nvSpPr>
        <dsp:cNvPr id="0" name=""/>
        <dsp:cNvSpPr/>
      </dsp:nvSpPr>
      <dsp:spPr>
        <a:xfrm>
          <a:off x="3012022" y="2908639"/>
          <a:ext cx="1442075" cy="3415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92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3012022" y="2908639"/>
        <a:ext cx="1442075" cy="341513"/>
      </dsp:txXfrm>
    </dsp:sp>
    <dsp:sp modelId="{74845FBF-EB14-4988-B6BF-D30AE4783449}">
      <dsp:nvSpPr>
        <dsp:cNvPr id="0" name=""/>
        <dsp:cNvSpPr/>
      </dsp:nvSpPr>
      <dsp:spPr>
        <a:xfrm>
          <a:off x="2678789" y="1613273"/>
          <a:ext cx="312909" cy="2445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916"/>
              </a:lnTo>
              <a:lnTo>
                <a:pt x="312909" y="2445916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5A2ED2-C461-49FC-97E3-37EFAF484838}">
      <dsp:nvSpPr>
        <dsp:cNvPr id="0" name=""/>
        <dsp:cNvSpPr/>
      </dsp:nvSpPr>
      <dsp:spPr>
        <a:xfrm>
          <a:off x="2991698" y="3888432"/>
          <a:ext cx="1442075" cy="3415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92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2991698" y="3888432"/>
        <a:ext cx="1442075" cy="341513"/>
      </dsp:txXfrm>
    </dsp:sp>
    <dsp:sp modelId="{5D4B2579-A782-41A1-9CB7-090DF2AD867A}">
      <dsp:nvSpPr>
        <dsp:cNvPr id="0" name=""/>
        <dsp:cNvSpPr/>
      </dsp:nvSpPr>
      <dsp:spPr>
        <a:xfrm>
          <a:off x="2678789" y="1613273"/>
          <a:ext cx="345554" cy="3542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2640"/>
              </a:lnTo>
              <a:lnTo>
                <a:pt x="345554" y="3542640"/>
              </a:lnTo>
            </a:path>
          </a:pathLst>
        </a:custGeom>
        <a:noFill/>
        <a:ln w="762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CEC23D-A3FD-4866-B2C2-6865005E5D6B}">
      <dsp:nvSpPr>
        <dsp:cNvPr id="0" name=""/>
        <dsp:cNvSpPr/>
      </dsp:nvSpPr>
      <dsp:spPr>
        <a:xfrm>
          <a:off x="3024343" y="4968554"/>
          <a:ext cx="1582261" cy="374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3024343" y="4968554"/>
        <a:ext cx="1582261" cy="374717"/>
      </dsp:txXfrm>
    </dsp:sp>
    <dsp:sp modelId="{F1D83336-CEA4-4060-9FC8-181A45DCE112}">
      <dsp:nvSpPr>
        <dsp:cNvPr id="0" name=""/>
        <dsp:cNvSpPr/>
      </dsp:nvSpPr>
      <dsp:spPr>
        <a:xfrm>
          <a:off x="4961233" y="620906"/>
          <a:ext cx="1984733" cy="992366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b="1" kern="1200" dirty="0" smtClean="0">
              <a:solidFill>
                <a:schemeClr val="tx1"/>
              </a:solidFill>
            </a:rPr>
            <a:t>CVO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700" kern="1200" dirty="0" smtClean="0">
              <a:solidFill>
                <a:schemeClr val="tx1"/>
              </a:solidFill>
            </a:rPr>
            <a:t>Pays C</a:t>
          </a:r>
          <a:endParaRPr lang="fr-FR" sz="2700" kern="1200" dirty="0">
            <a:solidFill>
              <a:schemeClr val="tx1"/>
            </a:solidFill>
          </a:endParaRPr>
        </a:p>
      </dsp:txBody>
      <dsp:txXfrm>
        <a:off x="4961233" y="620906"/>
        <a:ext cx="1984733" cy="992366"/>
      </dsp:txXfrm>
    </dsp:sp>
    <dsp:sp modelId="{A2C3E6A0-4C9A-42CE-B592-C4F1D47B28C3}">
      <dsp:nvSpPr>
        <dsp:cNvPr id="0" name=""/>
        <dsp:cNvSpPr/>
      </dsp:nvSpPr>
      <dsp:spPr>
        <a:xfrm>
          <a:off x="5159706" y="1613273"/>
          <a:ext cx="309034" cy="6069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6911"/>
              </a:lnTo>
              <a:lnTo>
                <a:pt x="309034" y="606911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BA8D61-E728-4C40-95F6-F4D170777F88}">
      <dsp:nvSpPr>
        <dsp:cNvPr id="0" name=""/>
        <dsp:cNvSpPr/>
      </dsp:nvSpPr>
      <dsp:spPr>
        <a:xfrm>
          <a:off x="5468741" y="2049428"/>
          <a:ext cx="1442075" cy="3415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92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5468741" y="2049428"/>
        <a:ext cx="1442075" cy="341513"/>
      </dsp:txXfrm>
    </dsp:sp>
    <dsp:sp modelId="{146D7213-0762-44D1-B510-675E5310268C}">
      <dsp:nvSpPr>
        <dsp:cNvPr id="0" name=""/>
        <dsp:cNvSpPr/>
      </dsp:nvSpPr>
      <dsp:spPr>
        <a:xfrm>
          <a:off x="5159706" y="1613273"/>
          <a:ext cx="333232" cy="1466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6122"/>
              </a:lnTo>
              <a:lnTo>
                <a:pt x="333232" y="1466122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097E7A-D464-4C6C-8666-EBF82EBB3B15}">
      <dsp:nvSpPr>
        <dsp:cNvPr id="0" name=""/>
        <dsp:cNvSpPr/>
      </dsp:nvSpPr>
      <dsp:spPr>
        <a:xfrm>
          <a:off x="5492939" y="2908639"/>
          <a:ext cx="1442075" cy="3415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92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5492939" y="2908639"/>
        <a:ext cx="1442075" cy="341513"/>
      </dsp:txXfrm>
    </dsp:sp>
    <dsp:sp modelId="{05CB64E4-6A29-44BF-85BE-BFD12C56AA9E}">
      <dsp:nvSpPr>
        <dsp:cNvPr id="0" name=""/>
        <dsp:cNvSpPr/>
      </dsp:nvSpPr>
      <dsp:spPr>
        <a:xfrm>
          <a:off x="5159706" y="1613273"/>
          <a:ext cx="312909" cy="2445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916"/>
              </a:lnTo>
              <a:lnTo>
                <a:pt x="312909" y="2445916"/>
              </a:lnTo>
            </a:path>
          </a:pathLst>
        </a:custGeom>
        <a:noFill/>
        <a:ln w="762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C17004-EBB6-44DA-86D1-C96D707C0175}">
      <dsp:nvSpPr>
        <dsp:cNvPr id="0" name=""/>
        <dsp:cNvSpPr/>
      </dsp:nvSpPr>
      <dsp:spPr>
        <a:xfrm>
          <a:off x="5472615" y="3888432"/>
          <a:ext cx="1442075" cy="34151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92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5472615" y="3888432"/>
        <a:ext cx="1442075" cy="341513"/>
      </dsp:txXfrm>
    </dsp:sp>
    <dsp:sp modelId="{7592B5F9-D08B-4C41-AC15-25430FBE1103}">
      <dsp:nvSpPr>
        <dsp:cNvPr id="0" name=""/>
        <dsp:cNvSpPr/>
      </dsp:nvSpPr>
      <dsp:spPr>
        <a:xfrm>
          <a:off x="5159706" y="1613273"/>
          <a:ext cx="206289" cy="3542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2640"/>
              </a:lnTo>
              <a:lnTo>
                <a:pt x="206289" y="3542640"/>
              </a:lnTo>
            </a:path>
          </a:pathLst>
        </a:custGeom>
        <a:noFill/>
        <a:ln w="762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16C6F9-3C5D-4B0F-B9D3-D514E066FBB5}">
      <dsp:nvSpPr>
        <dsp:cNvPr id="0" name=""/>
        <dsp:cNvSpPr/>
      </dsp:nvSpPr>
      <dsp:spPr>
        <a:xfrm>
          <a:off x="5365995" y="4968554"/>
          <a:ext cx="1582261" cy="3747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Point focal</a:t>
          </a:r>
          <a:endParaRPr lang="fr-FR" sz="2200" kern="1200" dirty="0"/>
        </a:p>
      </dsp:txBody>
      <dsp:txXfrm>
        <a:off x="5365995" y="4968554"/>
        <a:ext cx="1582261" cy="37471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228E1C-1B10-40E3-A8FD-A34509FCCD60}">
      <dsp:nvSpPr>
        <dsp:cNvPr id="0" name=""/>
        <dsp:cNvSpPr/>
      </dsp:nvSpPr>
      <dsp:spPr>
        <a:xfrm>
          <a:off x="3581197" y="2448252"/>
          <a:ext cx="1782888" cy="1328089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rgbClr val="008AF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000" b="1" kern="1200" baseline="0" dirty="0" smtClean="0">
              <a:solidFill>
                <a:schemeClr val="bg1"/>
              </a:solidFill>
            </a:rPr>
            <a:t>Eleveurs</a:t>
          </a:r>
        </a:p>
      </dsp:txBody>
      <dsp:txXfrm>
        <a:off x="3581197" y="2448252"/>
        <a:ext cx="1782888" cy="1328089"/>
      </dsp:txXfrm>
    </dsp:sp>
    <dsp:sp modelId="{2DEF7C54-EC7A-4BCA-9A65-2527B8CC7D90}">
      <dsp:nvSpPr>
        <dsp:cNvPr id="0" name=""/>
        <dsp:cNvSpPr/>
      </dsp:nvSpPr>
      <dsp:spPr>
        <a:xfrm rot="16096880">
          <a:off x="3750087" y="1749655"/>
          <a:ext cx="1364348" cy="33791"/>
        </a:xfrm>
        <a:custGeom>
          <a:avLst/>
          <a:gdLst/>
          <a:ahLst/>
          <a:cxnLst/>
          <a:rect l="0" t="0" r="0" b="0"/>
          <a:pathLst>
            <a:path>
              <a:moveTo>
                <a:pt x="0" y="16895"/>
              </a:moveTo>
              <a:lnTo>
                <a:pt x="1364348" y="16895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 rot="16096880">
        <a:off x="4398153" y="1732442"/>
        <a:ext cx="68217" cy="68217"/>
      </dsp:txXfrm>
    </dsp:sp>
    <dsp:sp modelId="{E0AC5607-4E4F-4E01-A6AC-BA27CA74019B}">
      <dsp:nvSpPr>
        <dsp:cNvPr id="0" name=""/>
        <dsp:cNvSpPr/>
      </dsp:nvSpPr>
      <dsp:spPr>
        <a:xfrm>
          <a:off x="3091453" y="72004"/>
          <a:ext cx="2610312" cy="1012714"/>
        </a:xfrm>
        <a:prstGeom prst="roundRect">
          <a:avLst/>
        </a:prstGeom>
        <a:solidFill>
          <a:srgbClr val="008AF2"/>
        </a:solidFill>
        <a:ln w="25400" cap="flat" cmpd="sng" algn="ctr">
          <a:solidFill>
            <a:srgbClr val="008AF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000" b="1" kern="1200" baseline="0" dirty="0" smtClean="0">
              <a:solidFill>
                <a:schemeClr val="bg1"/>
              </a:solidFill>
            </a:rPr>
            <a:t>Connaissance du terrain</a:t>
          </a:r>
          <a:endParaRPr lang="fr-FR" sz="2000" b="1" kern="1200" baseline="0" dirty="0">
            <a:solidFill>
              <a:schemeClr val="bg1"/>
            </a:solidFill>
          </a:endParaRPr>
        </a:p>
      </dsp:txBody>
      <dsp:txXfrm>
        <a:off x="3091453" y="72004"/>
        <a:ext cx="2610312" cy="1012714"/>
      </dsp:txXfrm>
    </dsp:sp>
    <dsp:sp modelId="{8A1CD921-8097-4A84-A902-E2239392E657}">
      <dsp:nvSpPr>
        <dsp:cNvPr id="0" name=""/>
        <dsp:cNvSpPr/>
      </dsp:nvSpPr>
      <dsp:spPr>
        <a:xfrm rot="20796303">
          <a:off x="5301718" y="2722599"/>
          <a:ext cx="1472794" cy="33791"/>
        </a:xfrm>
        <a:custGeom>
          <a:avLst/>
          <a:gdLst/>
          <a:ahLst/>
          <a:cxnLst/>
          <a:rect l="0" t="0" r="0" b="0"/>
          <a:pathLst>
            <a:path>
              <a:moveTo>
                <a:pt x="0" y="16895"/>
              </a:moveTo>
              <a:lnTo>
                <a:pt x="1472794" y="16895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 rot="20796303">
        <a:off x="6001296" y="2702675"/>
        <a:ext cx="73639" cy="73639"/>
      </dsp:txXfrm>
    </dsp:sp>
    <dsp:sp modelId="{E5C67EEB-CD76-414F-BB80-F5E4C831D717}">
      <dsp:nvSpPr>
        <dsp:cNvPr id="0" name=""/>
        <dsp:cNvSpPr/>
      </dsp:nvSpPr>
      <dsp:spPr>
        <a:xfrm>
          <a:off x="6568157" y="1800207"/>
          <a:ext cx="2575842" cy="1012714"/>
        </a:xfrm>
        <a:prstGeom prst="roundRect">
          <a:avLst/>
        </a:prstGeom>
        <a:solidFill>
          <a:srgbClr val="008AF2"/>
        </a:solidFill>
        <a:ln w="25400" cap="flat" cmpd="sng" algn="ctr">
          <a:solidFill>
            <a:srgbClr val="008AF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000" b="1" kern="1200" baseline="0" dirty="0" smtClean="0">
              <a:solidFill>
                <a:schemeClr val="bg1"/>
              </a:solidFill>
            </a:rPr>
            <a:t>Acteurs  techniques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000" b="1" kern="1200" baseline="0" dirty="0" smtClean="0">
              <a:solidFill>
                <a:schemeClr val="bg1"/>
              </a:solidFill>
            </a:rPr>
            <a:t> de la SA</a:t>
          </a:r>
          <a:endParaRPr lang="fr-FR" sz="2000" b="1" kern="1200" baseline="0" dirty="0">
            <a:solidFill>
              <a:schemeClr val="bg1"/>
            </a:solidFill>
          </a:endParaRPr>
        </a:p>
      </dsp:txBody>
      <dsp:txXfrm>
        <a:off x="6568157" y="1800207"/>
        <a:ext cx="2575842" cy="1012714"/>
      </dsp:txXfrm>
    </dsp:sp>
    <dsp:sp modelId="{FC7A2274-8886-45F6-8E01-F9E4DBFCDB9F}">
      <dsp:nvSpPr>
        <dsp:cNvPr id="0" name=""/>
        <dsp:cNvSpPr/>
      </dsp:nvSpPr>
      <dsp:spPr>
        <a:xfrm rot="2544466">
          <a:off x="4804454" y="4206979"/>
          <a:ext cx="1770377" cy="33791"/>
        </a:xfrm>
        <a:custGeom>
          <a:avLst/>
          <a:gdLst/>
          <a:ahLst/>
          <a:cxnLst/>
          <a:rect l="0" t="0" r="0" b="0"/>
          <a:pathLst>
            <a:path>
              <a:moveTo>
                <a:pt x="0" y="16895"/>
              </a:moveTo>
              <a:lnTo>
                <a:pt x="1770377" y="16895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00" kern="1200"/>
        </a:p>
      </dsp:txBody>
      <dsp:txXfrm rot="2544466">
        <a:off x="5645383" y="4179615"/>
        <a:ext cx="88518" cy="88518"/>
      </dsp:txXfrm>
    </dsp:sp>
    <dsp:sp modelId="{35272820-E73E-419B-A02C-FD0861B6925A}">
      <dsp:nvSpPr>
        <dsp:cNvPr id="0" name=""/>
        <dsp:cNvSpPr/>
      </dsp:nvSpPr>
      <dsp:spPr>
        <a:xfrm>
          <a:off x="5278958" y="4792543"/>
          <a:ext cx="3175334" cy="1012714"/>
        </a:xfrm>
        <a:prstGeom prst="roundRect">
          <a:avLst/>
        </a:prstGeom>
        <a:solidFill>
          <a:srgbClr val="008AF2"/>
        </a:solidFill>
        <a:ln w="25400" cap="flat" cmpd="sng" algn="ctr">
          <a:solidFill>
            <a:srgbClr val="008AF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000" b="1" kern="1200" baseline="0" dirty="0" smtClean="0">
              <a:solidFill>
                <a:schemeClr val="bg1"/>
              </a:solidFill>
            </a:rPr>
            <a:t>Acteurs économiques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000" b="1" kern="1200" baseline="0" dirty="0" smtClean="0">
              <a:solidFill>
                <a:schemeClr val="bg1"/>
              </a:solidFill>
            </a:rPr>
            <a:t>de la SA</a:t>
          </a:r>
          <a:endParaRPr lang="fr-FR" sz="2000" b="1" kern="1200" baseline="0" dirty="0">
            <a:solidFill>
              <a:schemeClr val="bg1"/>
            </a:solidFill>
          </a:endParaRPr>
        </a:p>
      </dsp:txBody>
      <dsp:txXfrm>
        <a:off x="5278958" y="4792543"/>
        <a:ext cx="3175334" cy="1012714"/>
      </dsp:txXfrm>
    </dsp:sp>
    <dsp:sp modelId="{5DF9CEA0-E802-4138-B3A2-A862B7385F97}">
      <dsp:nvSpPr>
        <dsp:cNvPr id="0" name=""/>
        <dsp:cNvSpPr/>
      </dsp:nvSpPr>
      <dsp:spPr>
        <a:xfrm rot="7571865">
          <a:off x="2956840" y="4231007"/>
          <a:ext cx="1369463" cy="33791"/>
        </a:xfrm>
        <a:custGeom>
          <a:avLst/>
          <a:gdLst/>
          <a:ahLst/>
          <a:cxnLst/>
          <a:rect l="0" t="0" r="0" b="0"/>
          <a:pathLst>
            <a:path>
              <a:moveTo>
                <a:pt x="0" y="16895"/>
              </a:moveTo>
              <a:lnTo>
                <a:pt x="1369463" y="16895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 rot="7571865">
        <a:off x="3607336" y="4213666"/>
        <a:ext cx="68473" cy="68473"/>
      </dsp:txXfrm>
    </dsp:sp>
    <dsp:sp modelId="{0FC258D7-792D-4480-A1B7-1AC46C60ED4F}">
      <dsp:nvSpPr>
        <dsp:cNvPr id="0" name=""/>
        <dsp:cNvSpPr/>
      </dsp:nvSpPr>
      <dsp:spPr>
        <a:xfrm>
          <a:off x="1816246" y="4772624"/>
          <a:ext cx="2141505" cy="1012714"/>
        </a:xfrm>
        <a:prstGeom prst="roundRect">
          <a:avLst/>
        </a:prstGeom>
        <a:solidFill>
          <a:srgbClr val="008AF2"/>
        </a:solidFill>
        <a:ln w="25400" cap="flat" cmpd="sng" algn="ctr">
          <a:solidFill>
            <a:srgbClr val="008AF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000" b="1" kern="1200" baseline="0" dirty="0" smtClean="0">
              <a:solidFill>
                <a:schemeClr val="bg1"/>
              </a:solidFill>
            </a:rPr>
            <a:t>Acteurs politiques</a:t>
          </a:r>
          <a:endParaRPr lang="fr-FR" sz="2000" b="1" kern="1200" baseline="0" dirty="0">
            <a:solidFill>
              <a:schemeClr val="bg1"/>
            </a:solidFill>
          </a:endParaRPr>
        </a:p>
      </dsp:txBody>
      <dsp:txXfrm>
        <a:off x="1816246" y="4772624"/>
        <a:ext cx="2141505" cy="1012714"/>
      </dsp:txXfrm>
    </dsp:sp>
    <dsp:sp modelId="{666F7C70-EEE9-450E-9D16-073DA6994E3F}">
      <dsp:nvSpPr>
        <dsp:cNvPr id="0" name=""/>
        <dsp:cNvSpPr/>
      </dsp:nvSpPr>
      <dsp:spPr>
        <a:xfrm rot="11189994">
          <a:off x="2128820" y="2911951"/>
          <a:ext cx="1467340" cy="33791"/>
        </a:xfrm>
        <a:custGeom>
          <a:avLst/>
          <a:gdLst/>
          <a:ahLst/>
          <a:cxnLst/>
          <a:rect l="0" t="0" r="0" b="0"/>
          <a:pathLst>
            <a:path>
              <a:moveTo>
                <a:pt x="0" y="16895"/>
              </a:moveTo>
              <a:lnTo>
                <a:pt x="1467340" y="16895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 rot="11189994">
        <a:off x="2825807" y="2892163"/>
        <a:ext cx="73367" cy="73367"/>
      </dsp:txXfrm>
    </dsp:sp>
    <dsp:sp modelId="{10461846-489E-4EAD-9E4C-9486A83CB70F}">
      <dsp:nvSpPr>
        <dsp:cNvPr id="0" name=""/>
        <dsp:cNvSpPr/>
      </dsp:nvSpPr>
      <dsp:spPr>
        <a:xfrm>
          <a:off x="230171" y="2232251"/>
          <a:ext cx="1925178" cy="1012714"/>
        </a:xfrm>
        <a:prstGeom prst="roundRect">
          <a:avLst/>
        </a:prstGeom>
        <a:solidFill>
          <a:srgbClr val="008AF2"/>
        </a:solidFill>
        <a:ln w="25400" cap="flat" cmpd="sng" algn="ctr">
          <a:solidFill>
            <a:srgbClr val="008AF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baseline="0" dirty="0" smtClean="0">
              <a:solidFill>
                <a:schemeClr val="bg1"/>
              </a:solidFill>
            </a:rPr>
            <a:t>Cibles</a:t>
          </a:r>
          <a:endParaRPr lang="fr-FR" sz="2000" b="1" kern="1200" baseline="0" dirty="0">
            <a:solidFill>
              <a:schemeClr val="bg1"/>
            </a:solidFill>
          </a:endParaRPr>
        </a:p>
      </dsp:txBody>
      <dsp:txXfrm>
        <a:off x="230171" y="2232251"/>
        <a:ext cx="1925178" cy="101271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228E1C-1B10-40E3-A8FD-A34509FCCD60}">
      <dsp:nvSpPr>
        <dsp:cNvPr id="0" name=""/>
        <dsp:cNvSpPr/>
      </dsp:nvSpPr>
      <dsp:spPr>
        <a:xfrm>
          <a:off x="3675892" y="2539384"/>
          <a:ext cx="1610351" cy="1329604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rgbClr val="008AF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000" b="1" kern="1200" baseline="0" dirty="0" smtClean="0">
              <a:solidFill>
                <a:schemeClr val="bg1"/>
              </a:solidFill>
            </a:rPr>
            <a:t>Eleveurs</a:t>
          </a:r>
        </a:p>
      </dsp:txBody>
      <dsp:txXfrm>
        <a:off x="3675892" y="2539384"/>
        <a:ext cx="1610351" cy="1329604"/>
      </dsp:txXfrm>
    </dsp:sp>
    <dsp:sp modelId="{00A3AF20-3CC4-48B6-A301-ABE47F4D04A0}">
      <dsp:nvSpPr>
        <dsp:cNvPr id="0" name=""/>
        <dsp:cNvSpPr/>
      </dsp:nvSpPr>
      <dsp:spPr>
        <a:xfrm rot="16191367">
          <a:off x="3681498" y="1728226"/>
          <a:ext cx="1591800" cy="30521"/>
        </a:xfrm>
        <a:custGeom>
          <a:avLst/>
          <a:gdLst/>
          <a:ahLst/>
          <a:cxnLst/>
          <a:rect l="0" t="0" r="0" b="0"/>
          <a:pathLst>
            <a:path>
              <a:moveTo>
                <a:pt x="0" y="15260"/>
              </a:moveTo>
              <a:lnTo>
                <a:pt x="1591800" y="1526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00" kern="1200"/>
        </a:p>
      </dsp:txBody>
      <dsp:txXfrm rot="16191367">
        <a:off x="4437604" y="1703692"/>
        <a:ext cx="79590" cy="79590"/>
      </dsp:txXfrm>
    </dsp:sp>
    <dsp:sp modelId="{A0702E67-064F-403B-A7AC-DAE555FA38BE}">
      <dsp:nvSpPr>
        <dsp:cNvPr id="0" name=""/>
        <dsp:cNvSpPr/>
      </dsp:nvSpPr>
      <dsp:spPr>
        <a:xfrm>
          <a:off x="3295401" y="32880"/>
          <a:ext cx="2357701" cy="914709"/>
        </a:xfrm>
        <a:prstGeom prst="roundRect">
          <a:avLst/>
        </a:prstGeom>
        <a:solidFill>
          <a:srgbClr val="C00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700" b="1" kern="1200" baseline="0" dirty="0" smtClean="0">
              <a:solidFill>
                <a:schemeClr val="bg1"/>
              </a:solidFill>
            </a:rPr>
            <a:t>SV</a:t>
          </a:r>
          <a:endParaRPr lang="fr-FR" sz="5700" b="1" kern="1200" baseline="0" dirty="0">
            <a:solidFill>
              <a:schemeClr val="bg1"/>
            </a:solidFill>
          </a:endParaRPr>
        </a:p>
      </dsp:txBody>
      <dsp:txXfrm>
        <a:off x="3295401" y="32880"/>
        <a:ext cx="2357701" cy="914709"/>
      </dsp:txXfrm>
    </dsp:sp>
    <dsp:sp modelId="{2DEF7C54-EC7A-4BCA-9A65-2527B8CC7D90}">
      <dsp:nvSpPr>
        <dsp:cNvPr id="0" name=""/>
        <dsp:cNvSpPr/>
      </dsp:nvSpPr>
      <dsp:spPr>
        <a:xfrm rot="19863636">
          <a:off x="5017105" y="2303698"/>
          <a:ext cx="2129890" cy="30521"/>
        </a:xfrm>
        <a:custGeom>
          <a:avLst/>
          <a:gdLst/>
          <a:ahLst/>
          <a:cxnLst/>
          <a:rect l="0" t="0" r="0" b="0"/>
          <a:pathLst>
            <a:path>
              <a:moveTo>
                <a:pt x="0" y="15260"/>
              </a:moveTo>
              <a:lnTo>
                <a:pt x="2129890" y="1526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800" kern="1200"/>
        </a:p>
      </dsp:txBody>
      <dsp:txXfrm rot="19863636">
        <a:off x="6028803" y="2265711"/>
        <a:ext cx="106494" cy="106494"/>
      </dsp:txXfrm>
    </dsp:sp>
    <dsp:sp modelId="{E0AC5607-4E4F-4E01-A6AC-BA27CA74019B}">
      <dsp:nvSpPr>
        <dsp:cNvPr id="0" name=""/>
        <dsp:cNvSpPr/>
      </dsp:nvSpPr>
      <dsp:spPr>
        <a:xfrm>
          <a:off x="6512268" y="971906"/>
          <a:ext cx="2357701" cy="914709"/>
        </a:xfrm>
        <a:prstGeom prst="roundRect">
          <a:avLst/>
        </a:prstGeom>
        <a:solidFill>
          <a:srgbClr val="008AF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000" b="1" kern="1200" baseline="0" dirty="0" smtClean="0">
              <a:solidFill>
                <a:schemeClr val="bg1"/>
              </a:solidFill>
            </a:rPr>
            <a:t>Connaissances informations du terrain</a:t>
          </a:r>
          <a:endParaRPr lang="fr-FR" sz="2000" b="1" kern="1200" baseline="0" dirty="0">
            <a:solidFill>
              <a:schemeClr val="bg1"/>
            </a:solidFill>
          </a:endParaRPr>
        </a:p>
      </dsp:txBody>
      <dsp:txXfrm>
        <a:off x="6512268" y="971906"/>
        <a:ext cx="2357701" cy="914709"/>
      </dsp:txXfrm>
    </dsp:sp>
    <dsp:sp modelId="{8A1CD921-8097-4A84-A902-E2239392E657}">
      <dsp:nvSpPr>
        <dsp:cNvPr id="0" name=""/>
        <dsp:cNvSpPr/>
      </dsp:nvSpPr>
      <dsp:spPr>
        <a:xfrm rot="755340">
          <a:off x="5237240" y="3553547"/>
          <a:ext cx="1753052" cy="30521"/>
        </a:xfrm>
        <a:custGeom>
          <a:avLst/>
          <a:gdLst/>
          <a:ahLst/>
          <a:cxnLst/>
          <a:rect l="0" t="0" r="0" b="0"/>
          <a:pathLst>
            <a:path>
              <a:moveTo>
                <a:pt x="0" y="15260"/>
              </a:moveTo>
              <a:lnTo>
                <a:pt x="1753052" y="1526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00" kern="1200"/>
        </a:p>
      </dsp:txBody>
      <dsp:txXfrm rot="755340">
        <a:off x="6069940" y="3524982"/>
        <a:ext cx="87652" cy="87652"/>
      </dsp:txXfrm>
    </dsp:sp>
    <dsp:sp modelId="{E5C67EEB-CD76-414F-BB80-F5E4C831D717}">
      <dsp:nvSpPr>
        <dsp:cNvPr id="0" name=""/>
        <dsp:cNvSpPr/>
      </dsp:nvSpPr>
      <dsp:spPr>
        <a:xfrm>
          <a:off x="6817427" y="3528388"/>
          <a:ext cx="2326567" cy="914709"/>
        </a:xfrm>
        <a:prstGeom prst="roundRect">
          <a:avLst/>
        </a:prstGeom>
        <a:solidFill>
          <a:srgbClr val="008AF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000" b="1" kern="1200" baseline="0" dirty="0" smtClean="0">
              <a:solidFill>
                <a:schemeClr val="bg1"/>
              </a:solidFill>
            </a:rPr>
            <a:t>Acteurs  techniques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000" b="1" kern="1200" baseline="0" dirty="0" smtClean="0">
              <a:solidFill>
                <a:schemeClr val="bg1"/>
              </a:solidFill>
            </a:rPr>
            <a:t> de la SA</a:t>
          </a:r>
          <a:endParaRPr lang="fr-FR" sz="2000" b="1" kern="1200" baseline="0" dirty="0">
            <a:solidFill>
              <a:schemeClr val="bg1"/>
            </a:solidFill>
          </a:endParaRPr>
        </a:p>
      </dsp:txBody>
      <dsp:txXfrm>
        <a:off x="6817427" y="3528388"/>
        <a:ext cx="2326567" cy="914709"/>
      </dsp:txXfrm>
    </dsp:sp>
    <dsp:sp modelId="{FC7A2274-8886-45F6-8E01-F9E4DBFCDB9F}">
      <dsp:nvSpPr>
        <dsp:cNvPr id="0" name=""/>
        <dsp:cNvSpPr/>
      </dsp:nvSpPr>
      <dsp:spPr>
        <a:xfrm rot="2836328">
          <a:off x="4662903" y="4417739"/>
          <a:ext cx="1906374" cy="30521"/>
        </a:xfrm>
        <a:custGeom>
          <a:avLst/>
          <a:gdLst/>
          <a:ahLst/>
          <a:cxnLst/>
          <a:rect l="0" t="0" r="0" b="0"/>
          <a:pathLst>
            <a:path>
              <a:moveTo>
                <a:pt x="0" y="15260"/>
              </a:moveTo>
              <a:lnTo>
                <a:pt x="1906374" y="1526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700" kern="1200"/>
        </a:p>
      </dsp:txBody>
      <dsp:txXfrm rot="2836328">
        <a:off x="5568431" y="4385340"/>
        <a:ext cx="95318" cy="95318"/>
      </dsp:txXfrm>
    </dsp:sp>
    <dsp:sp modelId="{35272820-E73E-419B-A02C-FD0861B6925A}">
      <dsp:nvSpPr>
        <dsp:cNvPr id="0" name=""/>
        <dsp:cNvSpPr/>
      </dsp:nvSpPr>
      <dsp:spPr>
        <a:xfrm>
          <a:off x="5477210" y="5106578"/>
          <a:ext cx="2366988" cy="914709"/>
        </a:xfrm>
        <a:prstGeom prst="roundRect">
          <a:avLst/>
        </a:prstGeom>
        <a:solidFill>
          <a:srgbClr val="008AF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000" b="1" kern="1200" baseline="0" dirty="0" smtClean="0">
              <a:solidFill>
                <a:schemeClr val="bg1"/>
              </a:solidFill>
            </a:rPr>
            <a:t>Acteurs économiques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000" b="1" kern="1200" baseline="0" dirty="0" smtClean="0">
              <a:solidFill>
                <a:schemeClr val="bg1"/>
              </a:solidFill>
            </a:rPr>
            <a:t>de la SA</a:t>
          </a:r>
          <a:endParaRPr lang="fr-FR" sz="2000" b="1" kern="1200" baseline="0" dirty="0">
            <a:solidFill>
              <a:schemeClr val="bg1"/>
            </a:solidFill>
          </a:endParaRPr>
        </a:p>
      </dsp:txBody>
      <dsp:txXfrm>
        <a:off x="5477210" y="5106578"/>
        <a:ext cx="2366988" cy="914709"/>
      </dsp:txXfrm>
    </dsp:sp>
    <dsp:sp modelId="{5DF9CEA0-E802-4138-B3A2-A862B7385F97}">
      <dsp:nvSpPr>
        <dsp:cNvPr id="0" name=""/>
        <dsp:cNvSpPr/>
      </dsp:nvSpPr>
      <dsp:spPr>
        <a:xfrm rot="6935672">
          <a:off x="3156456" y="4454876"/>
          <a:ext cx="1436435" cy="30521"/>
        </a:xfrm>
        <a:custGeom>
          <a:avLst/>
          <a:gdLst/>
          <a:ahLst/>
          <a:cxnLst/>
          <a:rect l="0" t="0" r="0" b="0"/>
          <a:pathLst>
            <a:path>
              <a:moveTo>
                <a:pt x="0" y="15260"/>
              </a:moveTo>
              <a:lnTo>
                <a:pt x="1436435" y="1526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 rot="6935672">
        <a:off x="3838763" y="4434226"/>
        <a:ext cx="71821" cy="71821"/>
      </dsp:txXfrm>
    </dsp:sp>
    <dsp:sp modelId="{0FC258D7-792D-4480-A1B7-1AC46C60ED4F}">
      <dsp:nvSpPr>
        <dsp:cNvPr id="0" name=""/>
        <dsp:cNvSpPr/>
      </dsp:nvSpPr>
      <dsp:spPr>
        <a:xfrm>
          <a:off x="2383611" y="5106578"/>
          <a:ext cx="1934263" cy="914709"/>
        </a:xfrm>
        <a:prstGeom prst="roundRect">
          <a:avLst/>
        </a:prstGeom>
        <a:solidFill>
          <a:srgbClr val="008AF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fr-FR" sz="2000" b="1" kern="1200" baseline="0" dirty="0" smtClean="0">
              <a:solidFill>
                <a:schemeClr val="bg1"/>
              </a:solidFill>
            </a:rPr>
            <a:t>Acteurs politiques</a:t>
          </a:r>
          <a:endParaRPr lang="fr-FR" sz="2000" b="1" kern="1200" baseline="0" dirty="0">
            <a:solidFill>
              <a:schemeClr val="bg1"/>
            </a:solidFill>
          </a:endParaRPr>
        </a:p>
      </dsp:txBody>
      <dsp:txXfrm>
        <a:off x="2383611" y="5106578"/>
        <a:ext cx="1934263" cy="914709"/>
      </dsp:txXfrm>
    </dsp:sp>
    <dsp:sp modelId="{666F7C70-EEE9-450E-9D16-073DA6994E3F}">
      <dsp:nvSpPr>
        <dsp:cNvPr id="0" name=""/>
        <dsp:cNvSpPr/>
      </dsp:nvSpPr>
      <dsp:spPr>
        <a:xfrm rot="10664553">
          <a:off x="1735686" y="3258874"/>
          <a:ext cx="1941875" cy="30521"/>
        </a:xfrm>
        <a:custGeom>
          <a:avLst/>
          <a:gdLst/>
          <a:ahLst/>
          <a:cxnLst/>
          <a:rect l="0" t="0" r="0" b="0"/>
          <a:pathLst>
            <a:path>
              <a:moveTo>
                <a:pt x="0" y="15260"/>
              </a:moveTo>
              <a:lnTo>
                <a:pt x="1941875" y="1526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700" kern="1200"/>
        </a:p>
      </dsp:txBody>
      <dsp:txXfrm rot="10664553">
        <a:off x="2658077" y="3225588"/>
        <a:ext cx="97093" cy="97093"/>
      </dsp:txXfrm>
    </dsp:sp>
    <dsp:sp modelId="{10461846-489E-4EAD-9E4C-9486A83CB70F}">
      <dsp:nvSpPr>
        <dsp:cNvPr id="0" name=""/>
        <dsp:cNvSpPr/>
      </dsp:nvSpPr>
      <dsp:spPr>
        <a:xfrm>
          <a:off x="0" y="2889203"/>
          <a:ext cx="1738870" cy="914709"/>
        </a:xfrm>
        <a:prstGeom prst="roundRect">
          <a:avLst/>
        </a:prstGeom>
        <a:solidFill>
          <a:srgbClr val="008AF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baseline="0" smtClean="0">
              <a:solidFill>
                <a:schemeClr val="bg1"/>
              </a:solidFill>
            </a:rPr>
            <a:t>Cibles</a:t>
          </a:r>
          <a:endParaRPr lang="fr-FR" sz="2000" b="1" kern="1200" baseline="0" dirty="0">
            <a:solidFill>
              <a:schemeClr val="bg1"/>
            </a:solidFill>
          </a:endParaRPr>
        </a:p>
      </dsp:txBody>
      <dsp:txXfrm>
        <a:off x="0" y="2889203"/>
        <a:ext cx="1738870" cy="914709"/>
      </dsp:txXfrm>
    </dsp:sp>
    <dsp:sp modelId="{7F943B43-496A-4DAD-A53A-31B98A70EA5B}">
      <dsp:nvSpPr>
        <dsp:cNvPr id="0" name=""/>
        <dsp:cNvSpPr/>
      </dsp:nvSpPr>
      <dsp:spPr>
        <a:xfrm rot="12640942">
          <a:off x="1718059" y="2222338"/>
          <a:ext cx="2267896" cy="30521"/>
        </a:xfrm>
        <a:custGeom>
          <a:avLst/>
          <a:gdLst/>
          <a:ahLst/>
          <a:cxnLst/>
          <a:rect l="0" t="0" r="0" b="0"/>
          <a:pathLst>
            <a:path>
              <a:moveTo>
                <a:pt x="0" y="15260"/>
              </a:moveTo>
              <a:lnTo>
                <a:pt x="2267896" y="1526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800" kern="1200"/>
        </a:p>
      </dsp:txBody>
      <dsp:txXfrm rot="12640942">
        <a:off x="2795310" y="2180902"/>
        <a:ext cx="113394" cy="113394"/>
      </dsp:txXfrm>
    </dsp:sp>
    <dsp:sp modelId="{81AEDEEA-EEBD-4DB2-9AD9-C3788D4125CC}">
      <dsp:nvSpPr>
        <dsp:cNvPr id="0" name=""/>
        <dsp:cNvSpPr/>
      </dsp:nvSpPr>
      <dsp:spPr>
        <a:xfrm>
          <a:off x="52809" y="818827"/>
          <a:ext cx="2357701" cy="914709"/>
        </a:xfrm>
        <a:prstGeom prst="roundRect">
          <a:avLst/>
        </a:prstGeom>
        <a:solidFill>
          <a:srgbClr val="008AF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1" kern="1200" baseline="0" dirty="0" smtClean="0">
              <a:solidFill>
                <a:schemeClr val="bg1"/>
              </a:solidFill>
            </a:rPr>
            <a:t>Capacité opérationnelle</a:t>
          </a:r>
          <a:endParaRPr lang="fr-FR" sz="2000" b="1" kern="1200" baseline="0" dirty="0">
            <a:solidFill>
              <a:schemeClr val="bg1"/>
            </a:solidFill>
          </a:endParaRPr>
        </a:p>
      </dsp:txBody>
      <dsp:txXfrm>
        <a:off x="52809" y="818827"/>
        <a:ext cx="2357701" cy="914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7C51E40-4EE0-4607-ADE0-8B7AAD7B1B54}" type="datetimeFigureOut">
              <a:rPr lang="fr-FR"/>
              <a:pPr>
                <a:defRPr/>
              </a:pPr>
              <a:t>30/08/2012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8908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31338"/>
            <a:ext cx="28908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E826FAF-1984-4EBC-8AF9-CD1452EF2EE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272D2D5-2383-43ED-B1C5-BC9D9AEE4AB2}" type="datetimeFigureOut">
              <a:rPr lang="fr-FR"/>
              <a:pPr>
                <a:defRPr/>
              </a:pPr>
              <a:t>30/08/2012</a:t>
            </a:fld>
            <a:endParaRPr lang="fr-FR"/>
          </a:p>
        </p:txBody>
      </p:sp>
      <p:sp>
        <p:nvSpPr>
          <p:cNvPr id="2355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371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8908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31338"/>
            <a:ext cx="289083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06D4D6D-2229-422D-ABBE-3ADAA3597D9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7C824E-5140-47C7-AB5A-B1689B6B3507}" type="slidenum">
              <a:rPr lang="fr-FR" smtClean="0"/>
              <a:pPr/>
              <a:t>13</a:t>
            </a:fld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D0E3D6-1490-4E5C-8D56-132C40219D56}" type="slidenum">
              <a:rPr lang="fr-FR" smtClean="0"/>
              <a:pPr/>
              <a:t>14</a:t>
            </a:fld>
            <a:endParaRPr 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457200" indent="-457200" eaLnBrk="1" hangingPunct="1">
              <a:lnSpc>
                <a:spcPct val="150000"/>
              </a:lnSpc>
              <a:buFont typeface="Wingdings" pitchFamily="2" charset="2"/>
              <a:buNone/>
            </a:pPr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5622B4-A4D1-48B4-8E14-85E1B1AEF6FA}" type="slidenum">
              <a:rPr lang="fr-FR" smtClean="0"/>
              <a:pPr/>
              <a:t>17</a:t>
            </a:fld>
            <a:endParaRPr lang="fr-F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34DFFA-F666-4111-913F-5996429C01C5}" type="slidenum">
              <a:rPr lang="fr-FR" smtClean="0"/>
              <a:pPr/>
              <a:t>19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l’Union Maghrébine des Associations Ovines et Caprines le 19 Janvier 2012, présidé par l'ANOC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l’Union MAghrébine des Eleveurs de Bovins, crée le 18 Mai à Alger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l’Union Maghrébine des Associations Ovines et Caprines le 19 Janvier 2012, présidé par l'ANOC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Structures de type associatif: associations, groupements, fédérations, interprofessions, coopératives, syndicats, clubs, ONGs</a:t>
            </a:r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l’Union Maghrébine des Associations Ovines et Caprines le 19 Janvier 2012, présidé par l'ANOC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Structures de type associatif: associations, groupements, fédérations, interprofessions, coopératives, syndicats, clubs, ONGs</a:t>
            </a:r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C950C7-66A8-4AEF-9BE7-AACAB5CE63A9}" type="slidenum">
              <a:rPr lang="fr-FR" smtClean="0"/>
              <a:pPr/>
              <a:t>8</a:t>
            </a:fld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2E1294-9BDF-414F-93AB-8AC2E5F42433}" type="slidenum">
              <a:rPr lang="fr-FR" smtClean="0"/>
              <a:pPr/>
              <a:t>9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63D85-8D43-4858-B9FE-9B31F94FE7B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E36A2-208E-40EE-AFAA-286D41C2C9D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4C985-7EAE-494F-BFD3-95CC5C2D5A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25" y="765175"/>
            <a:ext cx="8858250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412875"/>
            <a:ext cx="8229600" cy="4713288"/>
          </a:xfrm>
        </p:spPr>
        <p:txBody>
          <a:bodyPr/>
          <a:lstStyle/>
          <a:p>
            <a:pPr lvl="0"/>
            <a:endParaRPr lang="fr-FR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878EE-3049-4D05-954D-5F8B9EF3332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246DF-B699-4C74-A19F-D663E70CFF6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21F2D-FF20-48AF-B584-A57C357FD4C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A610B-8D40-4BB6-BD33-5B753B8B96F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87AF4-7050-4D0B-BCF0-0B2C3C0CB1E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CA5FD-827D-40FB-A9BE-13CE638CC0E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4FD62-1EB3-48EA-9F20-4FE02B0894E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2C0CE-C3A7-457E-AA00-64B8E8A8146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1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268869A-C709-46DA-8ADC-5DA546C0927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emesanetwork.org/remesa/fr/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3.jpeg"/><Relationship Id="rId7" Type="http://schemas.openxmlformats.org/officeDocument/2006/relationships/diagramData" Target="../diagrams/data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microsoft.com/office/2007/relationships/diagramDrawing" Target="../diagrams/drawing1.xml"/><Relationship Id="rId5" Type="http://schemas.openxmlformats.org/officeDocument/2006/relationships/image" Target="../media/image8.jpeg"/><Relationship Id="rId10" Type="http://schemas.openxmlformats.org/officeDocument/2006/relationships/diagramColors" Target="../diagrams/colors1.xml"/><Relationship Id="rId4" Type="http://schemas.openxmlformats.org/officeDocument/2006/relationships/image" Target="../media/image7.jpeg"/><Relationship Id="rId9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image" Target="../media/image3.jpeg"/><Relationship Id="rId7" Type="http://schemas.openxmlformats.org/officeDocument/2006/relationships/diagramData" Target="../diagrams/data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microsoft.com/office/2007/relationships/diagramDrawing" Target="../diagrams/drawing2.xml"/><Relationship Id="rId5" Type="http://schemas.openxmlformats.org/officeDocument/2006/relationships/image" Target="../media/image8.jpeg"/><Relationship Id="rId10" Type="http://schemas.openxmlformats.org/officeDocument/2006/relationships/diagramColors" Target="../diagrams/colors2.xml"/><Relationship Id="rId4" Type="http://schemas.openxmlformats.org/officeDocument/2006/relationships/image" Target="../media/image7.jpeg"/><Relationship Id="rId9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940425" y="5949950"/>
            <a:ext cx="2919413" cy="647700"/>
          </a:xfrm>
        </p:spPr>
        <p:txBody>
          <a:bodyPr/>
          <a:lstStyle/>
          <a:p>
            <a:pPr algn="r" eaLnBrk="1" hangingPunct="1"/>
            <a:r>
              <a:rPr lang="fr-FR" sz="1600" b="1" smtClean="0">
                <a:solidFill>
                  <a:srgbClr val="0070C0"/>
                </a:solidFill>
              </a:rPr>
              <a:t>Jacques Conforti </a:t>
            </a:r>
          </a:p>
          <a:p>
            <a:pPr algn="r" eaLnBrk="1" hangingPunct="1"/>
            <a:r>
              <a:rPr lang="fr-FR" sz="1600" b="1" smtClean="0">
                <a:solidFill>
                  <a:srgbClr val="0070C0"/>
                </a:solidFill>
              </a:rPr>
              <a:t>Socio-économiste (FAO)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 bwMode="auto">
          <a:xfrm>
            <a:off x="0" y="3933825"/>
            <a:ext cx="91440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fr-FR" sz="24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076" name="Picture 17" descr="AEC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260350"/>
            <a:ext cx="3524250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8" descr="oie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5825" y="333375"/>
            <a:ext cx="1227138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Connector 21"/>
          <p:cNvCxnSpPr/>
          <p:nvPr/>
        </p:nvCxnSpPr>
        <p:spPr>
          <a:xfrm>
            <a:off x="0" y="7029450"/>
            <a:ext cx="7921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79" name="Group 11"/>
          <p:cNvGrpSpPr>
            <a:grpSpLocks noChangeAspect="1"/>
          </p:cNvGrpSpPr>
          <p:nvPr/>
        </p:nvGrpSpPr>
        <p:grpSpPr bwMode="auto">
          <a:xfrm>
            <a:off x="1331913" y="1628775"/>
            <a:ext cx="6408737" cy="1244600"/>
            <a:chOff x="827088" y="1989138"/>
            <a:chExt cx="7416800" cy="1439862"/>
          </a:xfrm>
        </p:grpSpPr>
        <p:sp>
          <p:nvSpPr>
            <p:cNvPr id="3085" name="Rectangle 13"/>
            <p:cNvSpPr>
              <a:spLocks noChangeArrowheads="1"/>
            </p:cNvSpPr>
            <p:nvPr/>
          </p:nvSpPr>
          <p:spPr bwMode="auto">
            <a:xfrm>
              <a:off x="827088" y="1989138"/>
              <a:ext cx="7416800" cy="1439862"/>
            </a:xfrm>
            <a:prstGeom prst="roundRect">
              <a:avLst/>
            </a:prstGeom>
            <a:solidFill>
              <a:srgbClr val="008AF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0" tIns="0" bIns="0" anchor="ctr">
              <a:normAutofit fontScale="92500"/>
            </a:bodyPr>
            <a:lstStyle/>
            <a:p>
              <a:pPr eaLnBrk="0" hangingPunct="0">
                <a:tabLst>
                  <a:tab pos="444500" algn="l"/>
                </a:tabLst>
                <a:defRPr/>
              </a:pPr>
              <a:r>
                <a:rPr lang="en-GB" sz="4000" b="1" dirty="0">
                  <a:solidFill>
                    <a:srgbClr val="FFFFFF"/>
                  </a:solidFill>
                  <a:latin typeface="Helvetica"/>
                  <a:ea typeface="Arial Unicode MS" pitchFamily="34" charset="-128"/>
                  <a:cs typeface="Arial" pitchFamily="34" charset="0"/>
                </a:rPr>
                <a:t>Atelier</a:t>
              </a:r>
              <a:endParaRPr lang="fr-FR" sz="1100" dirty="0">
                <a:latin typeface="Arial" pitchFamily="34" charset="0"/>
                <a:cs typeface="Arial" pitchFamily="34" charset="0"/>
              </a:endParaRPr>
            </a:p>
            <a:p>
              <a:pPr indent="358775" algn="ctr" eaLnBrk="0" hangingPunct="0">
                <a:spcBef>
                  <a:spcPts val="1200"/>
                </a:spcBef>
                <a:spcAft>
                  <a:spcPts val="0"/>
                </a:spcAft>
                <a:defRPr/>
              </a:pPr>
              <a:r>
                <a:rPr lang="fr-FR" sz="2400" b="1" dirty="0">
                  <a:solidFill>
                    <a:srgbClr val="FFFFFF"/>
                  </a:solidFill>
                  <a:latin typeface="Helvetica"/>
                  <a:ea typeface="Arial Unicode MS" pitchFamily="34" charset="-128"/>
                  <a:cs typeface="Arial" pitchFamily="34" charset="0"/>
                </a:rPr>
                <a:t>Hôtel Novotel, Tunis  - 12 et 13 Juillet 2012</a:t>
              </a:r>
              <a:endParaRPr lang="fr-FR" sz="11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84" name="Picture 1" descr="repivet_FR"/>
            <p:cNvPicPr>
              <a:picLocks noChangeAspect="1" noChangeArrowheads="1"/>
            </p:cNvPicPr>
            <p:nvPr/>
          </p:nvPicPr>
          <p:blipFill>
            <a:blip r:embed="rId5" cstate="print">
              <a:lum contrast="40000"/>
            </a:blip>
            <a:srcRect/>
            <a:stretch>
              <a:fillRect/>
            </a:stretch>
          </p:blipFill>
          <p:spPr bwMode="auto">
            <a:xfrm>
              <a:off x="2700338" y="2133600"/>
              <a:ext cx="2670175" cy="725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" name="Picture 27" descr="Logo RESEPSA FR"/>
            <p:cNvPicPr>
              <a:picLocks noChangeAspect="1" noChangeArrowheads="1"/>
            </p:cNvPicPr>
            <p:nvPr/>
          </p:nvPicPr>
          <p:blipFill>
            <a:blip r:embed="rId6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5435600" y="2133600"/>
              <a:ext cx="2674938" cy="719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80" name="Picture 14" descr="C:\Documents and Settings\Conforti\Mes documents\2. FAO PROCEDURES\Templates\b FAO_blue_50_transp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750" y="188913"/>
            <a:ext cx="8572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2" descr="http://www.remesanetwork.org/fileadmin/templates/remesa/images/banner_01_fr.jpg">
            <a:hlinkClick r:id="rId8" tooltip="Page d'accueil de REMESA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5288" y="5876925"/>
            <a:ext cx="235426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re 1"/>
          <p:cNvSpPr txBox="1">
            <a:spLocks/>
          </p:cNvSpPr>
          <p:nvPr/>
        </p:nvSpPr>
        <p:spPr bwMode="auto">
          <a:xfrm>
            <a:off x="0" y="3429000"/>
            <a:ext cx="91440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3200" b="1" kern="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Organisations du secteur de l'élevage </a:t>
            </a:r>
          </a:p>
          <a:p>
            <a:pPr algn="ctr">
              <a:defRPr/>
            </a:pPr>
            <a:r>
              <a:rPr lang="fr-FR" sz="3200" b="1" kern="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dans le pays REMESA</a:t>
            </a:r>
          </a:p>
          <a:p>
            <a:pPr algn="ctr">
              <a:defRPr/>
            </a:pPr>
            <a:endParaRPr lang="fr-FR" sz="24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pPr eaLnBrk="1" hangingPunct="1"/>
            <a:r>
              <a:rPr lang="fr-FR" sz="2700" b="1" u="sng" smtClean="0">
                <a:solidFill>
                  <a:srgbClr val="0070C0"/>
                </a:solidFill>
              </a:rPr>
              <a:t>Pourquoi et comment intégrer les OSE au REMESA</a:t>
            </a:r>
            <a:r>
              <a:rPr lang="fr-FR" sz="2800" b="1" u="sng" smtClean="0">
                <a:solidFill>
                  <a:srgbClr val="0070C0"/>
                </a:solidFill>
              </a:rPr>
              <a:t> </a:t>
            </a:r>
            <a:r>
              <a:rPr lang="fr-FR" sz="2700" b="1" u="sng" smtClean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7" name="Donut 6"/>
          <p:cNvSpPr/>
          <p:nvPr/>
        </p:nvSpPr>
        <p:spPr>
          <a:xfrm>
            <a:off x="3707904" y="3284984"/>
            <a:ext cx="1872160" cy="1871952"/>
          </a:xfrm>
          <a:prstGeom prst="donut">
            <a:avLst>
              <a:gd name="adj" fmla="val 1721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lIns="72000" tIns="36000" rIns="72000" bIns="36000" anchor="ctr"/>
          <a:lstStyle/>
          <a:p>
            <a:pPr algn="ctr">
              <a:defRPr/>
            </a:pP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>
            <a:off x="3203575" y="2781300"/>
            <a:ext cx="2881313" cy="2879725"/>
          </a:xfrm>
          <a:prstGeom prst="donut">
            <a:avLst>
              <a:gd name="adj" fmla="val 1720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19872" y="3140968"/>
            <a:ext cx="2448272" cy="2376264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prstTxWarp prst="textArchUp">
              <a:avLst>
                <a:gd name="adj" fmla="val 5798561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2400" b="1" spc="300" dirty="0" err="1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Organisations</a:t>
            </a:r>
            <a:r>
              <a:rPr lang="en-US" sz="2400" b="1" spc="300" dirty="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n-US" sz="2400" b="1" spc="300" dirty="0" err="1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d'éleveurs</a:t>
            </a:r>
            <a:endParaRPr lang="en-US" sz="2400" b="1" spc="300" dirty="0">
              <a:ln w="11430" cmpd="sng">
                <a:noFill/>
                <a:prstDash val="solid"/>
                <a:miter lim="800000"/>
              </a:ln>
              <a:solidFill>
                <a:schemeClr val="bg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cxnSp>
        <p:nvCxnSpPr>
          <p:cNvPr id="17" name="Straight Arrow Connector 16"/>
          <p:cNvCxnSpPr>
            <a:stCxn id="10" idx="2"/>
            <a:endCxn id="11" idx="0"/>
          </p:cNvCxnSpPr>
          <p:nvPr/>
        </p:nvCxnSpPr>
        <p:spPr>
          <a:xfrm>
            <a:off x="4592638" y="1652588"/>
            <a:ext cx="50800" cy="1128712"/>
          </a:xfrm>
          <a:prstGeom prst="straightConnector1">
            <a:avLst/>
          </a:prstGeom>
          <a:ln w="1016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97" name="Group 7"/>
          <p:cNvGrpSpPr>
            <a:grpSpLocks/>
          </p:cNvGrpSpPr>
          <p:nvPr/>
        </p:nvGrpSpPr>
        <p:grpSpPr bwMode="auto">
          <a:xfrm>
            <a:off x="3779838" y="1052513"/>
            <a:ext cx="1625600" cy="630237"/>
            <a:chOff x="2666322" y="21892"/>
            <a:chExt cx="1624915" cy="630413"/>
          </a:xfrm>
        </p:grpSpPr>
        <p:sp>
          <p:nvSpPr>
            <p:cNvPr id="9" name="Rounded Rectangle 8"/>
            <p:cNvSpPr/>
            <p:nvPr/>
          </p:nvSpPr>
          <p:spPr>
            <a:xfrm>
              <a:off x="2666322" y="21892"/>
              <a:ext cx="1624915" cy="630413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2696471" y="52062"/>
              <a:ext cx="1564615" cy="5700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4765" tIns="24765" rIns="24765" bIns="24765" spcCol="1270" anchor="ctr"/>
            <a:lstStyle/>
            <a:p>
              <a:pPr algn="ctr" defTabSz="1733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sz="3900" b="1" dirty="0">
                  <a:solidFill>
                    <a:schemeClr val="bg1"/>
                  </a:solidFill>
                </a:rPr>
                <a:t>SV</a:t>
              </a:r>
              <a:endParaRPr lang="fr-FR" sz="39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179388" y="1773238"/>
            <a:ext cx="1979612" cy="879475"/>
            <a:chOff x="582322" y="814183"/>
            <a:chExt cx="1526418" cy="592199"/>
          </a:xfrm>
        </p:grpSpPr>
        <p:sp>
          <p:nvSpPr>
            <p:cNvPr id="14" name="Rounded Rectangle 13"/>
            <p:cNvSpPr/>
            <p:nvPr/>
          </p:nvSpPr>
          <p:spPr>
            <a:xfrm>
              <a:off x="582322" y="814183"/>
              <a:ext cx="1526418" cy="592199"/>
            </a:xfrm>
            <a:prstGeom prst="roundRect">
              <a:avLst/>
            </a:prstGeom>
            <a:solidFill>
              <a:srgbClr val="008AF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611700" y="843044"/>
              <a:ext cx="1467663" cy="5344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12700" rIns="12700" bIns="1270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sz="2000" b="1" dirty="0">
                  <a:solidFill>
                    <a:schemeClr val="bg1"/>
                  </a:solidFill>
                </a:rPr>
                <a:t>Capacité opérationnelle</a:t>
              </a:r>
              <a:endParaRPr lang="fr-FR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6732588" y="1773238"/>
            <a:ext cx="2160587" cy="995362"/>
            <a:chOff x="2969076" y="0"/>
            <a:chExt cx="1638048" cy="635508"/>
          </a:xfrm>
        </p:grpSpPr>
        <p:sp>
          <p:nvSpPr>
            <p:cNvPr id="18" name="Rounded Rectangle 17"/>
            <p:cNvSpPr/>
            <p:nvPr/>
          </p:nvSpPr>
          <p:spPr>
            <a:xfrm>
              <a:off x="2969076" y="0"/>
              <a:ext cx="1638048" cy="635508"/>
            </a:xfrm>
            <a:prstGeom prst="roundRect">
              <a:avLst/>
            </a:prstGeom>
            <a:solidFill>
              <a:srgbClr val="008AF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3000369" y="31420"/>
              <a:ext cx="1575463" cy="5726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12700" rIns="12700" bIns="12700" spcCol="1270" anchor="ctr"/>
            <a:lstStyle/>
            <a:p>
              <a:pPr algn="ctr" defTabSz="889000">
                <a:spcAft>
                  <a:spcPts val="0"/>
                </a:spcAft>
                <a:defRPr/>
              </a:pPr>
              <a:r>
                <a:rPr lang="fr-FR" sz="2000" b="1" dirty="0">
                  <a:solidFill>
                    <a:schemeClr val="bg1"/>
                  </a:solidFill>
                </a:rPr>
                <a:t>Connaissances informations </a:t>
              </a:r>
            </a:p>
            <a:p>
              <a:pPr algn="ctr" defTabSz="889000">
                <a:spcAft>
                  <a:spcPts val="0"/>
                </a:spcAft>
                <a:defRPr/>
              </a:pPr>
              <a:r>
                <a:rPr lang="fr-FR" sz="2000" b="1" dirty="0">
                  <a:solidFill>
                    <a:schemeClr val="bg1"/>
                  </a:solidFill>
                </a:rPr>
                <a:t>du terrain</a:t>
              </a:r>
              <a:endParaRPr lang="fr-FR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7127875" y="3716338"/>
            <a:ext cx="2016125" cy="952500"/>
            <a:chOff x="2485719" y="0"/>
            <a:chExt cx="1506261" cy="592199"/>
          </a:xfrm>
        </p:grpSpPr>
        <p:sp>
          <p:nvSpPr>
            <p:cNvPr id="21" name="Rounded Rectangle 20"/>
            <p:cNvSpPr/>
            <p:nvPr/>
          </p:nvSpPr>
          <p:spPr>
            <a:xfrm>
              <a:off x="2485719" y="0"/>
              <a:ext cx="1506261" cy="592199"/>
            </a:xfrm>
            <a:prstGeom prst="roundRect">
              <a:avLst/>
            </a:prstGeom>
            <a:solidFill>
              <a:srgbClr val="008AF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2514184" y="28623"/>
              <a:ext cx="1449331" cy="5349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12700" rIns="12700" bIns="12700" spcCol="1270" anchor="ctr"/>
            <a:lstStyle/>
            <a:p>
              <a:pPr algn="ctr" defTabSz="889000">
                <a:spcAft>
                  <a:spcPts val="0"/>
                </a:spcAft>
                <a:defRPr/>
              </a:pPr>
              <a:r>
                <a:rPr lang="fr-FR" sz="2000" b="1" dirty="0">
                  <a:solidFill>
                    <a:schemeClr val="bg1"/>
                  </a:solidFill>
                </a:rPr>
                <a:t>Acteurs  techniques</a:t>
              </a:r>
            </a:p>
            <a:p>
              <a:pPr algn="ctr" defTabSz="889000">
                <a:spcAft>
                  <a:spcPts val="0"/>
                </a:spcAft>
                <a:defRPr/>
              </a:pPr>
              <a:r>
                <a:rPr lang="fr-FR" sz="2000" b="1" dirty="0">
                  <a:solidFill>
                    <a:schemeClr val="bg1"/>
                  </a:solidFill>
                </a:rPr>
                <a:t> de la SA</a:t>
              </a:r>
              <a:endParaRPr lang="fr-FR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6443663" y="5732463"/>
            <a:ext cx="2232025" cy="981075"/>
            <a:chOff x="1243743" y="0"/>
            <a:chExt cx="1868639" cy="722125"/>
          </a:xfrm>
        </p:grpSpPr>
        <p:sp>
          <p:nvSpPr>
            <p:cNvPr id="24" name="Rounded Rectangle 23"/>
            <p:cNvSpPr/>
            <p:nvPr/>
          </p:nvSpPr>
          <p:spPr>
            <a:xfrm>
              <a:off x="1243743" y="0"/>
              <a:ext cx="1868639" cy="722125"/>
            </a:xfrm>
            <a:prstGeom prst="roundRect">
              <a:avLst/>
            </a:prstGeom>
            <a:solidFill>
              <a:srgbClr val="008AF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Rounded Rectangle 4"/>
            <p:cNvSpPr/>
            <p:nvPr/>
          </p:nvSpPr>
          <p:spPr>
            <a:xfrm>
              <a:off x="1279627" y="35055"/>
              <a:ext cx="1796871" cy="6520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12700" rIns="12700" bIns="12700" spcCol="1270" anchor="ctr"/>
            <a:lstStyle/>
            <a:p>
              <a:pPr algn="ctr" defTabSz="889000">
                <a:spcAft>
                  <a:spcPts val="0"/>
                </a:spcAft>
                <a:defRPr/>
              </a:pPr>
              <a:r>
                <a:rPr lang="fr-FR" sz="2000" b="1" dirty="0">
                  <a:solidFill>
                    <a:schemeClr val="bg1"/>
                  </a:solidFill>
                </a:rPr>
                <a:t>Acteurs économiques</a:t>
              </a:r>
            </a:p>
            <a:p>
              <a:pPr algn="ctr" defTabSz="889000">
                <a:spcAft>
                  <a:spcPts val="0"/>
                </a:spcAft>
                <a:defRPr/>
              </a:pPr>
              <a:r>
                <a:rPr lang="fr-FR" sz="2000" b="1" dirty="0">
                  <a:solidFill>
                    <a:schemeClr val="bg1"/>
                  </a:solidFill>
                </a:rPr>
                <a:t>de la SA</a:t>
              </a:r>
              <a:endParaRPr lang="fr-FR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971550" y="5876925"/>
            <a:ext cx="1584325" cy="836613"/>
            <a:chOff x="2440741" y="14829"/>
            <a:chExt cx="1252276" cy="592199"/>
          </a:xfrm>
        </p:grpSpPr>
        <p:sp>
          <p:nvSpPr>
            <p:cNvPr id="27" name="Rounded Rectangle 26"/>
            <p:cNvSpPr/>
            <p:nvPr/>
          </p:nvSpPr>
          <p:spPr>
            <a:xfrm>
              <a:off x="2440741" y="14829"/>
              <a:ext cx="1252276" cy="592199"/>
            </a:xfrm>
            <a:prstGeom prst="roundRect">
              <a:avLst/>
            </a:prstGeom>
            <a:solidFill>
              <a:srgbClr val="008AF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2469601" y="65397"/>
              <a:ext cx="1194556" cy="5124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12700" rIns="12700" bIns="12700" spcCol="1270" anchor="ctr"/>
            <a:lstStyle/>
            <a:p>
              <a:pPr algn="ctr" defTabSz="889000">
                <a:spcAft>
                  <a:spcPts val="0"/>
                </a:spcAft>
                <a:defRPr/>
              </a:pPr>
              <a:r>
                <a:rPr lang="fr-FR" sz="2000" b="1" dirty="0">
                  <a:solidFill>
                    <a:schemeClr val="bg1"/>
                  </a:solidFill>
                </a:rPr>
                <a:t>Acteurs politiques</a:t>
              </a:r>
              <a:endParaRPr lang="fr-FR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28"/>
          <p:cNvGrpSpPr>
            <a:grpSpLocks/>
          </p:cNvGrpSpPr>
          <p:nvPr/>
        </p:nvGrpSpPr>
        <p:grpSpPr bwMode="auto">
          <a:xfrm>
            <a:off x="42863" y="3860800"/>
            <a:ext cx="1828800" cy="739775"/>
            <a:chOff x="2266613" y="1969165"/>
            <a:chExt cx="3442073" cy="1675858"/>
          </a:xfrm>
        </p:grpSpPr>
        <p:sp>
          <p:nvSpPr>
            <p:cNvPr id="30" name="Rounded Rectangle 29"/>
            <p:cNvSpPr/>
            <p:nvPr/>
          </p:nvSpPr>
          <p:spPr>
            <a:xfrm>
              <a:off x="2523573" y="1969165"/>
              <a:ext cx="3185113" cy="1675858"/>
            </a:xfrm>
            <a:prstGeom prst="roundRect">
              <a:avLst/>
            </a:prstGeom>
            <a:solidFill>
              <a:srgbClr val="008AF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Rounded Rectangle 4"/>
            <p:cNvSpPr/>
            <p:nvPr/>
          </p:nvSpPr>
          <p:spPr>
            <a:xfrm>
              <a:off x="2266613" y="2051880"/>
              <a:ext cx="3020777" cy="15104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12700" rIns="12700" bIns="1270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FR" sz="2000" b="1" dirty="0">
                  <a:solidFill>
                    <a:schemeClr val="bg1"/>
                  </a:solidFill>
                </a:rPr>
                <a:t>Cibles</a:t>
              </a:r>
              <a:endParaRPr lang="fr-FR" sz="20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1" name="Straight Connector 40"/>
          <p:cNvCxnSpPr>
            <a:stCxn id="11" idx="7"/>
            <a:endCxn id="19" idx="1"/>
          </p:cNvCxnSpPr>
          <p:nvPr/>
        </p:nvCxnSpPr>
        <p:spPr>
          <a:xfrm flipV="1">
            <a:off x="5662613" y="2270125"/>
            <a:ext cx="1111250" cy="93186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11" idx="6"/>
            <a:endCxn id="21" idx="1"/>
          </p:cNvCxnSpPr>
          <p:nvPr/>
        </p:nvCxnSpPr>
        <p:spPr>
          <a:xfrm flipV="1">
            <a:off x="6084888" y="4192588"/>
            <a:ext cx="1042987" cy="285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11" idx="5"/>
            <a:endCxn id="24" idx="1"/>
          </p:cNvCxnSpPr>
          <p:nvPr/>
        </p:nvCxnSpPr>
        <p:spPr>
          <a:xfrm>
            <a:off x="5662613" y="5238750"/>
            <a:ext cx="781050" cy="9842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27" idx="3"/>
            <a:endCxn id="11" idx="3"/>
          </p:cNvCxnSpPr>
          <p:nvPr/>
        </p:nvCxnSpPr>
        <p:spPr>
          <a:xfrm flipV="1">
            <a:off x="2555875" y="5238750"/>
            <a:ext cx="1069975" cy="10572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0" idx="3"/>
            <a:endCxn id="11" idx="2"/>
          </p:cNvCxnSpPr>
          <p:nvPr/>
        </p:nvCxnSpPr>
        <p:spPr>
          <a:xfrm flipV="1">
            <a:off x="1871663" y="4221163"/>
            <a:ext cx="1331912" cy="95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15" idx="3"/>
            <a:endCxn id="11" idx="1"/>
          </p:cNvCxnSpPr>
          <p:nvPr/>
        </p:nvCxnSpPr>
        <p:spPr>
          <a:xfrm>
            <a:off x="2122488" y="2212975"/>
            <a:ext cx="1503362" cy="9890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10" name="Group 58"/>
          <p:cNvGrpSpPr>
            <a:grpSpLocks/>
          </p:cNvGrpSpPr>
          <p:nvPr/>
        </p:nvGrpSpPr>
        <p:grpSpPr bwMode="auto">
          <a:xfrm>
            <a:off x="3995738" y="3644900"/>
            <a:ext cx="1296987" cy="1185863"/>
            <a:chOff x="3752576" y="2683400"/>
            <a:chExt cx="1380303" cy="1185589"/>
          </a:xfrm>
        </p:grpSpPr>
        <p:sp>
          <p:nvSpPr>
            <p:cNvPr id="60" name="Oval 59"/>
            <p:cNvSpPr/>
            <p:nvPr/>
          </p:nvSpPr>
          <p:spPr>
            <a:xfrm>
              <a:off x="3752576" y="2683400"/>
              <a:ext cx="1380303" cy="118558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1" name="Oval 4"/>
            <p:cNvSpPr/>
            <p:nvPr/>
          </p:nvSpPr>
          <p:spPr>
            <a:xfrm>
              <a:off x="3828602" y="2827830"/>
              <a:ext cx="1228251" cy="9395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12700" rIns="12700" bIns="12700" spcCol="1270" anchor="ctr"/>
            <a:lstStyle/>
            <a:p>
              <a:pPr algn="ctr" defTabSz="889000">
                <a:spcAft>
                  <a:spcPts val="0"/>
                </a:spcAft>
                <a:defRPr/>
              </a:pPr>
              <a:r>
                <a:rPr lang="fr-FR" sz="2000" b="1" dirty="0">
                  <a:solidFill>
                    <a:schemeClr val="bg1"/>
                  </a:solidFill>
                </a:rPr>
                <a:t>Eleveurs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pPr eaLnBrk="1" hangingPunct="1"/>
            <a:r>
              <a:rPr lang="fr-FR" sz="2700" b="1" u="sng" smtClean="0">
                <a:solidFill>
                  <a:srgbClr val="0070C0"/>
                </a:solidFill>
              </a:rPr>
              <a:t>Pourquoi et comment intégrer les OSE au REMESA</a:t>
            </a:r>
            <a:r>
              <a:rPr lang="fr-FR" sz="2800" b="1" u="sng" smtClean="0">
                <a:solidFill>
                  <a:srgbClr val="0070C0"/>
                </a:solidFill>
              </a:rPr>
              <a:t> </a:t>
            </a:r>
            <a:r>
              <a:rPr lang="fr-FR" sz="2700" b="1" u="sng" smtClean="0">
                <a:solidFill>
                  <a:srgbClr val="0070C0"/>
                </a:solidFill>
              </a:rPr>
              <a:t>?</a:t>
            </a: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179388" y="2997200"/>
            <a:ext cx="2592387" cy="1260475"/>
            <a:chOff x="-2844824" y="1412776"/>
            <a:chExt cx="2575842" cy="1012714"/>
          </a:xfrm>
        </p:grpSpPr>
        <p:sp>
          <p:nvSpPr>
            <p:cNvPr id="9" name="Rounded Rectangle 8"/>
            <p:cNvSpPr/>
            <p:nvPr/>
          </p:nvSpPr>
          <p:spPr>
            <a:xfrm>
              <a:off x="-2844824" y="1412776"/>
              <a:ext cx="2575842" cy="1012714"/>
            </a:xfrm>
            <a:prstGeom prst="roundRect">
              <a:avLst/>
            </a:prstGeom>
            <a:solidFill>
              <a:srgbClr val="008AF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-2795926" y="1462519"/>
              <a:ext cx="2478046" cy="9132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12700" rIns="12700" bIns="12700" spcCol="1270" anchor="ctr"/>
            <a:lstStyle/>
            <a:p>
              <a:pPr algn="ctr" defTabSz="889000">
                <a:spcAft>
                  <a:spcPts val="0"/>
                </a:spcAft>
                <a:defRPr/>
              </a:pPr>
              <a:r>
                <a:rPr lang="fr-FR" sz="2400" dirty="0">
                  <a:solidFill>
                    <a:schemeClr val="bg1"/>
                  </a:solidFill>
                </a:rPr>
                <a:t>Acteurs  techniques</a:t>
              </a:r>
            </a:p>
            <a:p>
              <a:pPr algn="ctr" defTabSz="889000">
                <a:spcAft>
                  <a:spcPts val="0"/>
                </a:spcAft>
                <a:defRPr/>
              </a:pPr>
              <a:r>
                <a:rPr lang="fr-FR" sz="2400" dirty="0">
                  <a:solidFill>
                    <a:schemeClr val="bg1"/>
                  </a:solidFill>
                </a:rPr>
                <a:t> de la SA</a:t>
              </a:r>
              <a:endParaRPr lang="fr-FR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316" name="Group 38"/>
          <p:cNvGrpSpPr>
            <a:grpSpLocks/>
          </p:cNvGrpSpPr>
          <p:nvPr/>
        </p:nvGrpSpPr>
        <p:grpSpPr bwMode="auto">
          <a:xfrm>
            <a:off x="179388" y="1052513"/>
            <a:ext cx="2592387" cy="1260475"/>
            <a:chOff x="-2844824" y="332656"/>
            <a:chExt cx="2431800" cy="943457"/>
          </a:xfrm>
        </p:grpSpPr>
        <p:sp>
          <p:nvSpPr>
            <p:cNvPr id="23" name="Rounded Rectangle 22"/>
            <p:cNvSpPr/>
            <p:nvPr/>
          </p:nvSpPr>
          <p:spPr>
            <a:xfrm>
              <a:off x="-2844824" y="332656"/>
              <a:ext cx="2431800" cy="943457"/>
            </a:xfrm>
            <a:prstGeom prst="roundRect">
              <a:avLst/>
            </a:prstGeom>
            <a:solidFill>
              <a:srgbClr val="008AF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-2798660" y="378997"/>
              <a:ext cx="2339473" cy="8507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12700" rIns="12700" bIns="12700" spcCol="1270" anchor="ctr"/>
            <a:lstStyle/>
            <a:p>
              <a:pPr algn="ctr" defTabSz="889000">
                <a:spcAft>
                  <a:spcPts val="0"/>
                </a:spcAft>
                <a:defRPr/>
              </a:pPr>
              <a:r>
                <a:rPr lang="fr-FR" sz="2400" dirty="0">
                  <a:solidFill>
                    <a:schemeClr val="bg1"/>
                  </a:solidFill>
                </a:rPr>
                <a:t>Connaissances informations du terrain</a:t>
              </a:r>
              <a:endParaRPr lang="fr-FR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179388" y="4724400"/>
            <a:ext cx="2592387" cy="1260475"/>
            <a:chOff x="-2772816" y="2564904"/>
            <a:chExt cx="2441379" cy="943457"/>
          </a:xfrm>
        </p:grpSpPr>
        <p:sp>
          <p:nvSpPr>
            <p:cNvPr id="26" name="Rounded Rectangle 25"/>
            <p:cNvSpPr/>
            <p:nvPr/>
          </p:nvSpPr>
          <p:spPr>
            <a:xfrm>
              <a:off x="-2772816" y="2564904"/>
              <a:ext cx="2441379" cy="943457"/>
            </a:xfrm>
            <a:prstGeom prst="roundRect">
              <a:avLst/>
            </a:prstGeom>
            <a:solidFill>
              <a:srgbClr val="008AF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Rounded Rectangle 4"/>
            <p:cNvSpPr/>
            <p:nvPr/>
          </p:nvSpPr>
          <p:spPr>
            <a:xfrm>
              <a:off x="-2726471" y="2611245"/>
              <a:ext cx="2348688" cy="8507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12700" rIns="12700" bIns="12700" spcCol="1270" anchor="ctr"/>
            <a:lstStyle/>
            <a:p>
              <a:pPr algn="ctr" defTabSz="889000">
                <a:spcAft>
                  <a:spcPts val="0"/>
                </a:spcAft>
                <a:defRPr/>
              </a:pPr>
              <a:r>
                <a:rPr lang="fr-FR" sz="2400" dirty="0">
                  <a:solidFill>
                    <a:schemeClr val="bg1"/>
                  </a:solidFill>
                </a:rPr>
                <a:t>Acteurs économiques</a:t>
              </a:r>
            </a:p>
            <a:p>
              <a:pPr algn="ctr" defTabSz="889000">
                <a:spcAft>
                  <a:spcPts val="0"/>
                </a:spcAft>
                <a:defRPr/>
              </a:pPr>
              <a:r>
                <a:rPr lang="fr-FR" sz="2400" dirty="0">
                  <a:solidFill>
                    <a:schemeClr val="bg1"/>
                  </a:solidFill>
                </a:rPr>
                <a:t>de la SA</a:t>
              </a:r>
              <a:endParaRPr lang="fr-FR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40" name="Rounded Rectangle 39"/>
          <p:cNvSpPr/>
          <p:nvPr/>
        </p:nvSpPr>
        <p:spPr>
          <a:xfrm>
            <a:off x="2916238" y="1052513"/>
            <a:ext cx="5976937" cy="129698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marL="173038" indent="-173038">
              <a:buFont typeface="Arial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Surveillance</a:t>
            </a:r>
          </a:p>
          <a:p>
            <a:pPr marL="173038" indent="-173038">
              <a:buFont typeface="Arial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Identification et évaluation des risques (Pratiques d'élevage et commerciales)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2916238" y="2997200"/>
            <a:ext cx="5976937" cy="122396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marL="173038" indent="-173038">
              <a:buFont typeface="Arial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Influencer les décisions techniques et les pratiques : </a:t>
            </a:r>
            <a:r>
              <a:rPr lang="fr-FR" sz="2400" dirty="0" err="1">
                <a:solidFill>
                  <a:schemeClr val="tx1"/>
                </a:solidFill>
              </a:rPr>
              <a:t>e.g</a:t>
            </a:r>
            <a:r>
              <a:rPr lang="fr-FR" sz="2400" dirty="0">
                <a:solidFill>
                  <a:schemeClr val="tx1"/>
                </a:solidFill>
              </a:rPr>
              <a:t>. </a:t>
            </a:r>
            <a:r>
              <a:rPr lang="fr-FR" sz="2400" dirty="0" err="1">
                <a:solidFill>
                  <a:schemeClr val="tx1"/>
                </a:solidFill>
              </a:rPr>
              <a:t>biosecurité</a:t>
            </a:r>
            <a:endParaRPr lang="fr-FR" sz="2400" dirty="0">
              <a:solidFill>
                <a:schemeClr val="tx1"/>
              </a:solidFill>
            </a:endParaRPr>
          </a:p>
          <a:p>
            <a:pPr marL="173038" indent="-173038">
              <a:buFont typeface="Wingdings" pitchFamily="2" charset="2"/>
              <a:buChar char=""/>
              <a:defRPr/>
            </a:pPr>
            <a:r>
              <a:rPr lang="fr-FR" sz="2400" dirty="0">
                <a:solidFill>
                  <a:schemeClr val="tx1"/>
                </a:solidFill>
              </a:rPr>
              <a:t> </a:t>
            </a:r>
            <a:r>
              <a:rPr lang="fr-FR" sz="2400" b="1" dirty="0">
                <a:solidFill>
                  <a:schemeClr val="tx1"/>
                </a:solidFill>
              </a:rPr>
              <a:t>Comprendre rationalités &amp; priorités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2916238" y="4724400"/>
            <a:ext cx="5976937" cy="122555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/>
          <a:lstStyle/>
          <a:p>
            <a:pPr marL="173038" indent="-173038">
              <a:buFont typeface="Arial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Dialogue sur les coûts, les bénéfices et le financement de la santé animale</a:t>
            </a:r>
          </a:p>
          <a:p>
            <a:pPr marL="173038" indent="-173038">
              <a:buFont typeface="Arial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Indemnisation, assurances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pPr eaLnBrk="1" hangingPunct="1"/>
            <a:r>
              <a:rPr lang="fr-FR" sz="2700" b="1" u="sng" smtClean="0">
                <a:solidFill>
                  <a:srgbClr val="0070C0"/>
                </a:solidFill>
              </a:rPr>
              <a:t>Pourquoi et comment intégrer les OSE au REMESA</a:t>
            </a:r>
            <a:r>
              <a:rPr lang="fr-FR" sz="2800" b="1" u="sng" smtClean="0">
                <a:solidFill>
                  <a:srgbClr val="0070C0"/>
                </a:solidFill>
              </a:rPr>
              <a:t> </a:t>
            </a:r>
            <a:r>
              <a:rPr lang="fr-FR" sz="2700" b="1" u="sng" smtClean="0">
                <a:solidFill>
                  <a:srgbClr val="0070C0"/>
                </a:solidFill>
              </a:rPr>
              <a:t>?</a:t>
            </a: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179388" y="2997200"/>
            <a:ext cx="2592387" cy="1260475"/>
            <a:chOff x="-2844824" y="1412776"/>
            <a:chExt cx="2575842" cy="1012714"/>
          </a:xfrm>
        </p:grpSpPr>
        <p:sp>
          <p:nvSpPr>
            <p:cNvPr id="9" name="Rounded Rectangle 8"/>
            <p:cNvSpPr/>
            <p:nvPr/>
          </p:nvSpPr>
          <p:spPr>
            <a:xfrm>
              <a:off x="-2844824" y="1412776"/>
              <a:ext cx="2575842" cy="1012714"/>
            </a:xfrm>
            <a:prstGeom prst="roundRect">
              <a:avLst/>
            </a:prstGeom>
            <a:solidFill>
              <a:srgbClr val="008AF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-2795926" y="1462519"/>
              <a:ext cx="2478046" cy="9132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12700" rIns="12700" bIns="12700" spcCol="1270" anchor="ctr"/>
            <a:lstStyle/>
            <a:p>
              <a:pPr algn="ctr" defTabSz="889000">
                <a:spcAft>
                  <a:spcPts val="0"/>
                </a:spcAft>
                <a:defRPr/>
              </a:pPr>
              <a:r>
                <a:rPr lang="fr-FR" sz="2400" dirty="0">
                  <a:solidFill>
                    <a:schemeClr val="bg1"/>
                  </a:solidFill>
                </a:rPr>
                <a:t>Cibles: </a:t>
              </a:r>
            </a:p>
            <a:p>
              <a:pPr algn="ctr" defTabSz="889000">
                <a:spcAft>
                  <a:spcPts val="0"/>
                </a:spcAft>
                <a:buFontTx/>
                <a:buChar char="-"/>
                <a:defRPr/>
              </a:pPr>
              <a:r>
                <a:rPr lang="fr-FR" sz="2400" dirty="0">
                  <a:solidFill>
                    <a:schemeClr val="bg1"/>
                  </a:solidFill>
                </a:rPr>
                <a:t>Communication</a:t>
              </a:r>
            </a:p>
            <a:p>
              <a:pPr algn="ctr" defTabSz="889000">
                <a:spcAft>
                  <a:spcPts val="0"/>
                </a:spcAft>
                <a:buFontTx/>
                <a:buChar char="-"/>
                <a:defRPr/>
              </a:pPr>
              <a:r>
                <a:rPr lang="fr-FR" sz="2400" dirty="0">
                  <a:solidFill>
                    <a:schemeClr val="bg1"/>
                  </a:solidFill>
                </a:rPr>
                <a:t> Police sanitaire</a:t>
              </a:r>
              <a:endParaRPr lang="fr-FR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340" name="Group 38"/>
          <p:cNvGrpSpPr>
            <a:grpSpLocks/>
          </p:cNvGrpSpPr>
          <p:nvPr/>
        </p:nvGrpSpPr>
        <p:grpSpPr bwMode="auto">
          <a:xfrm>
            <a:off x="179388" y="1052513"/>
            <a:ext cx="2592387" cy="1260475"/>
            <a:chOff x="-2844824" y="332656"/>
            <a:chExt cx="2431800" cy="943457"/>
          </a:xfrm>
        </p:grpSpPr>
        <p:sp>
          <p:nvSpPr>
            <p:cNvPr id="23" name="Rounded Rectangle 22"/>
            <p:cNvSpPr/>
            <p:nvPr/>
          </p:nvSpPr>
          <p:spPr>
            <a:xfrm>
              <a:off x="-2844824" y="332656"/>
              <a:ext cx="2431800" cy="943457"/>
            </a:xfrm>
            <a:prstGeom prst="roundRect">
              <a:avLst/>
            </a:prstGeom>
            <a:solidFill>
              <a:srgbClr val="008AF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-2798660" y="378997"/>
              <a:ext cx="2339473" cy="8507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12700" rIns="12700" bIns="12700" spcCol="1270" anchor="ctr"/>
            <a:lstStyle/>
            <a:p>
              <a:pPr algn="ctr" defTabSz="889000">
                <a:spcAft>
                  <a:spcPts val="0"/>
                </a:spcAft>
                <a:defRPr/>
              </a:pPr>
              <a:r>
                <a:rPr lang="fr-FR" sz="2400" dirty="0">
                  <a:solidFill>
                    <a:schemeClr val="bg1"/>
                  </a:solidFill>
                </a:rPr>
                <a:t>Acteurs politiques</a:t>
              </a:r>
              <a:endParaRPr lang="fr-FR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179388" y="4724400"/>
            <a:ext cx="2592387" cy="1260475"/>
            <a:chOff x="-2772816" y="2564904"/>
            <a:chExt cx="2441379" cy="943457"/>
          </a:xfrm>
        </p:grpSpPr>
        <p:sp>
          <p:nvSpPr>
            <p:cNvPr id="26" name="Rounded Rectangle 25"/>
            <p:cNvSpPr/>
            <p:nvPr/>
          </p:nvSpPr>
          <p:spPr>
            <a:xfrm>
              <a:off x="-2772816" y="2564904"/>
              <a:ext cx="2441379" cy="943457"/>
            </a:xfrm>
            <a:prstGeom prst="roundRect">
              <a:avLst/>
            </a:prstGeom>
            <a:solidFill>
              <a:srgbClr val="008AF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Rounded Rectangle 4"/>
            <p:cNvSpPr/>
            <p:nvPr/>
          </p:nvSpPr>
          <p:spPr>
            <a:xfrm>
              <a:off x="-2726471" y="2611245"/>
              <a:ext cx="2348688" cy="8507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2700" tIns="12700" rIns="12700" bIns="12700" spcCol="1270" anchor="ctr"/>
            <a:lstStyle/>
            <a:p>
              <a:pPr algn="ctr" defTabSz="889000">
                <a:spcAft>
                  <a:spcPts val="0"/>
                </a:spcAft>
                <a:defRPr/>
              </a:pPr>
              <a:r>
                <a:rPr lang="fr-FR" sz="2400" dirty="0">
                  <a:solidFill>
                    <a:schemeClr val="bg1"/>
                  </a:solidFill>
                </a:rPr>
                <a:t>Capacités opérationnelles</a:t>
              </a:r>
              <a:endParaRPr lang="fr-FR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40" name="Rounded Rectangle 39"/>
          <p:cNvSpPr/>
          <p:nvPr/>
        </p:nvSpPr>
        <p:spPr>
          <a:xfrm>
            <a:off x="2916238" y="1052513"/>
            <a:ext cx="5976937" cy="129698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marL="173038" indent="-173038">
              <a:buFont typeface="Arial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Gouvernance - Légitimité</a:t>
            </a:r>
          </a:p>
          <a:p>
            <a:pPr marL="173038" indent="-173038">
              <a:buFont typeface="Arial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Alliance</a:t>
            </a:r>
          </a:p>
          <a:p>
            <a:pPr marL="173038" indent="-173038">
              <a:buFont typeface="Arial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Mouvements transfrontaliers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2916238" y="2997200"/>
            <a:ext cx="5976937" cy="122396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marL="173038" indent="-173038">
              <a:buFont typeface="Arial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Connaitre ses cibles pour adapter les messages et les mesures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2916238" y="4724400"/>
            <a:ext cx="5976937" cy="122555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marL="173038" indent="-173038">
              <a:buFont typeface="Arial" pitchFamily="34" charset="0"/>
              <a:buChar char="•"/>
              <a:defRPr/>
            </a:pPr>
            <a:r>
              <a:rPr lang="fr-FR" sz="2400" dirty="0">
                <a:solidFill>
                  <a:schemeClr val="tx1"/>
                </a:solidFill>
              </a:rPr>
              <a:t>Utilisation de ces capacités : vigilance, communication, vaccinations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611188" y="2636838"/>
            <a:ext cx="7777162" cy="792162"/>
          </a:xfrm>
          <a:prstGeom prst="roundRect">
            <a:avLst>
              <a:gd name="adj" fmla="val 50000"/>
            </a:avLst>
          </a:prstGeom>
          <a:blipFill dpi="0" rotWithShape="1">
            <a:blip r:embed="rId3" cstate="print">
              <a:alphaModFix amt="30000"/>
            </a:blip>
            <a:srcRect/>
            <a:tile tx="0" ty="0" sx="100000" sy="100000" flip="none" algn="tl"/>
          </a:blipFill>
          <a:ln w="38100">
            <a:solidFill>
              <a:srgbClr val="008A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Rounded Rectangle 9"/>
          <p:cNvSpPr/>
          <p:nvPr/>
        </p:nvSpPr>
        <p:spPr>
          <a:xfrm>
            <a:off x="611188" y="3500438"/>
            <a:ext cx="7777162" cy="792162"/>
          </a:xfrm>
          <a:prstGeom prst="roundRect">
            <a:avLst>
              <a:gd name="adj" fmla="val 50000"/>
            </a:avLst>
          </a:prstGeom>
          <a:blipFill dpi="0" rotWithShape="1">
            <a:blip r:embed="rId4" cstate="print">
              <a:alphaModFix amt="30000"/>
            </a:blip>
            <a:srcRect/>
            <a:tile tx="0" ty="0" sx="100000" sy="100000" flip="none" algn="tl"/>
          </a:blip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1" name="Rounded Rectangle 10"/>
          <p:cNvSpPr/>
          <p:nvPr/>
        </p:nvSpPr>
        <p:spPr>
          <a:xfrm>
            <a:off x="539552" y="4437112"/>
            <a:ext cx="7776864" cy="792088"/>
          </a:xfrm>
          <a:prstGeom prst="roundRect">
            <a:avLst>
              <a:gd name="adj" fmla="val 50000"/>
            </a:avLst>
          </a:prstGeom>
          <a:blipFill dpi="0" rotWithShape="1">
            <a:blip r:embed="rId5" cstate="print">
              <a:alphaModFix amt="30000"/>
            </a:blip>
            <a:srcRect/>
            <a:tile tx="0" ty="0" sx="29000" sy="30000" flip="none" algn="tl"/>
          </a:blip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" name="Rounded Rectangle 11"/>
          <p:cNvSpPr/>
          <p:nvPr/>
        </p:nvSpPr>
        <p:spPr>
          <a:xfrm>
            <a:off x="539750" y="5373688"/>
            <a:ext cx="7848600" cy="792162"/>
          </a:xfrm>
          <a:prstGeom prst="roundRect">
            <a:avLst>
              <a:gd name="adj" fmla="val 50000"/>
            </a:avLst>
          </a:prstGeom>
          <a:blipFill dpi="0" rotWithShape="1">
            <a:blip r:embed="rId6" cstate="print">
              <a:alphaModFix amt="30000"/>
            </a:blip>
            <a:srcRect/>
            <a:tile tx="0" ty="0" sx="100000" sy="100000" flip="none" algn="tl"/>
          </a:blipFill>
          <a:ln w="57150"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0"/>
            <a:ext cx="91440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700" b="1" u="sng" ker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Pourquoi et comment intégrer les OSE au REMESA</a:t>
            </a:r>
            <a:r>
              <a:rPr lang="fr-FR" sz="2800" b="1" u="sng" ker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2700" b="1" u="sng" ker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?</a:t>
            </a:r>
            <a:endParaRPr lang="fr-FR" sz="2700" b="1" u="sng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971600" y="836712"/>
          <a:ext cx="694826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611188" y="2636838"/>
            <a:ext cx="7777162" cy="792162"/>
          </a:xfrm>
          <a:prstGeom prst="roundRect">
            <a:avLst>
              <a:gd name="adj" fmla="val 50000"/>
            </a:avLst>
          </a:prstGeom>
          <a:blipFill dpi="0" rotWithShape="1">
            <a:blip r:embed="rId3" cstate="print">
              <a:alphaModFix amt="30000"/>
            </a:blip>
            <a:srcRect/>
            <a:tile tx="0" ty="0" sx="100000" sy="100000" flip="none" algn="tl"/>
          </a:blipFill>
          <a:ln w="38100">
            <a:solidFill>
              <a:srgbClr val="008A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" name="Rounded Rectangle 9"/>
          <p:cNvSpPr/>
          <p:nvPr/>
        </p:nvSpPr>
        <p:spPr>
          <a:xfrm>
            <a:off x="611188" y="3500438"/>
            <a:ext cx="7777162" cy="792162"/>
          </a:xfrm>
          <a:prstGeom prst="roundRect">
            <a:avLst>
              <a:gd name="adj" fmla="val 50000"/>
            </a:avLst>
          </a:prstGeom>
          <a:blipFill dpi="0" rotWithShape="1">
            <a:blip r:embed="rId4" cstate="print">
              <a:alphaModFix amt="30000"/>
            </a:blip>
            <a:srcRect/>
            <a:tile tx="0" ty="0" sx="100000" sy="100000" flip="none" algn="tl"/>
          </a:blip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1" name="Rounded Rectangle 10"/>
          <p:cNvSpPr/>
          <p:nvPr/>
        </p:nvSpPr>
        <p:spPr>
          <a:xfrm>
            <a:off x="539552" y="4437112"/>
            <a:ext cx="7776864" cy="792088"/>
          </a:xfrm>
          <a:prstGeom prst="roundRect">
            <a:avLst>
              <a:gd name="adj" fmla="val 50000"/>
            </a:avLst>
          </a:prstGeom>
          <a:blipFill dpi="0" rotWithShape="1">
            <a:blip r:embed="rId5" cstate="print">
              <a:alphaModFix amt="30000"/>
            </a:blip>
            <a:srcRect/>
            <a:tile tx="0" ty="0" sx="29000" sy="30000" flip="none" algn="tl"/>
          </a:blip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" name="Rounded Rectangle 11"/>
          <p:cNvSpPr/>
          <p:nvPr/>
        </p:nvSpPr>
        <p:spPr>
          <a:xfrm>
            <a:off x="539750" y="5589588"/>
            <a:ext cx="7848600" cy="792162"/>
          </a:xfrm>
          <a:prstGeom prst="roundRect">
            <a:avLst>
              <a:gd name="adj" fmla="val 50000"/>
            </a:avLst>
          </a:prstGeom>
          <a:blipFill dpi="0" rotWithShape="1">
            <a:blip r:embed="rId6" cstate="print">
              <a:alphaModFix amt="30000"/>
            </a:blip>
            <a:srcRect/>
            <a:tile tx="0" ty="0" sx="100000" sy="100000" flip="none" algn="tl"/>
          </a:blipFill>
          <a:ln w="57150"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0"/>
            <a:ext cx="91440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700" b="1" u="sng" ker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Pourquoi et comment intégrer les OSE au REMESA</a:t>
            </a:r>
            <a:r>
              <a:rPr lang="fr-FR" sz="2800" b="1" u="sng" ker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2700" b="1" u="sng" ker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?</a:t>
            </a:r>
            <a:endParaRPr lang="fr-FR" sz="2700" b="1" u="sng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971600" y="836712"/>
          <a:ext cx="694826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 descr="C:\Documents and Settings\Conforti\Bureau\Image Reseau\Cercle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1052513"/>
            <a:ext cx="5876925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Espace réservé du contenu 2"/>
          <p:cNvSpPr>
            <a:spLocks noGrp="1"/>
          </p:cNvSpPr>
          <p:nvPr>
            <p:ph idx="1"/>
          </p:nvPr>
        </p:nvSpPr>
        <p:spPr>
          <a:xfrm>
            <a:off x="3203575" y="2565400"/>
            <a:ext cx="2663825" cy="863600"/>
          </a:xfrm>
        </p:spPr>
        <p:txBody>
          <a:bodyPr/>
          <a:lstStyle/>
          <a:p>
            <a:pPr marL="457200" indent="-457200" algn="ctr" eaLnBrk="1" hangingPunct="1">
              <a:spcBef>
                <a:spcPts val="1200"/>
              </a:spcBef>
              <a:buFontTx/>
              <a:buNone/>
            </a:pPr>
            <a:r>
              <a:rPr lang="fr-FR" sz="4800" b="1" smtClean="0">
                <a:solidFill>
                  <a:srgbClr val="0070C0"/>
                </a:solidFill>
              </a:rPr>
              <a:t>MERCI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-180975" y="7029450"/>
            <a:ext cx="864076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413" name="Picture 18" descr="http://www.remesanetwork.org/uploads/RTEmagicC_Egypte_01.p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03900" y="841375"/>
            <a:ext cx="855663" cy="565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14" name="Picture 19" descr="http://www.remesanetwork.org/uploads/RTEmagicC_Espagne.pn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8225" y="2065338"/>
            <a:ext cx="855663" cy="565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15" name="Picture 20" descr="http://www.remesanetwork.org/uploads/RTEmagicC_France.pn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16788" y="3792538"/>
            <a:ext cx="855662" cy="565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16" name="Picture 21" descr="http://www.remesanetwork.org/uploads/RTEmagicC_Italie.pn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9800" y="5449888"/>
            <a:ext cx="857250" cy="565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17" name="Picture 22" descr="http://www.remesanetwork.org/uploads/RTEmagicC_Lybie.PN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19575" y="5735638"/>
            <a:ext cx="857250" cy="5572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18" name="Picture 23" descr="http://www.remesanetwork.org/uploads/RTEmagicC_Maroc.png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76475" y="5449888"/>
            <a:ext cx="855663" cy="566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19" name="Picture 24" descr="http://www.remesanetwork.org/uploads/RTEmagicC_Mauritanie.png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79488" y="3794125"/>
            <a:ext cx="855662" cy="566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20" name="Picture 25" descr="http://www.remesanetwork.org/uploads/RTEmagicC_Portugal_02.png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08050" y="2065338"/>
            <a:ext cx="855663" cy="568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21" name="Picture 26" descr="http://www.remesanetwork.org/uploads/RTEmagicC_Tunisie.png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76475" y="769938"/>
            <a:ext cx="855663" cy="566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22" name="Picture 17" descr="http://www.remesanetwork.org/uploads/RTEmagicC_Algerie_03.png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003675" y="409575"/>
            <a:ext cx="855663" cy="563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395288" y="1268413"/>
            <a:ext cx="8388350" cy="865187"/>
          </a:xfrm>
        </p:spPr>
        <p:txBody>
          <a:bodyPr/>
          <a:lstStyle/>
          <a:p>
            <a:pPr marL="15875" indent="-15875" eaLnBrk="1" hangingPunct="1">
              <a:spcBef>
                <a:spcPts val="600"/>
              </a:spcBef>
              <a:buFontTx/>
              <a:buNone/>
              <a:defRPr/>
            </a:pPr>
            <a:r>
              <a:rPr lang="fr-FR" sz="2800" b="1" dirty="0" smtClean="0"/>
              <a:t>xxx: </a:t>
            </a:r>
          </a:p>
          <a:p>
            <a:pPr marL="361950" indent="-361950" eaLnBrk="1" hangingPunct="1">
              <a:spcBef>
                <a:spcPts val="600"/>
              </a:spcBef>
              <a:defRPr/>
            </a:pPr>
            <a:r>
              <a:rPr lang="fr-FR" sz="2800" dirty="0" smtClean="0"/>
              <a:t>xx</a:t>
            </a:r>
          </a:p>
        </p:txBody>
      </p:sp>
      <p:pic>
        <p:nvPicPr>
          <p:cNvPr id="18435" name="Picture 2" descr="http://4.bp.blogspot.com/-DHWKADWO0uw/T0uo8ucFQJI/AAAAAAAAABs/Sh8nWmbj-vg/s1600/sauvons+notre+b%C3%A9tai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620713"/>
            <a:ext cx="7453312" cy="569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smtClean="0"/>
              <a:t>Winners and losers</a:t>
            </a:r>
          </a:p>
        </p:txBody>
      </p:sp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3" cstate="print">
            <a:lum bright="-6000"/>
          </a:blip>
          <a:srcRect b="42119"/>
          <a:stretch>
            <a:fillRect/>
          </a:stretch>
        </p:blipFill>
        <p:spPr bwMode="auto">
          <a:xfrm>
            <a:off x="-288925" y="1301750"/>
            <a:ext cx="943292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7"/>
          <p:cNvSpPr>
            <a:spLocks noChangeArrowheads="1"/>
          </p:cNvSpPr>
          <p:nvPr/>
        </p:nvSpPr>
        <p:spPr bwMode="auto">
          <a:xfrm>
            <a:off x="5292725" y="1419225"/>
            <a:ext cx="1439863" cy="236538"/>
          </a:xfrm>
          <a:prstGeom prst="rect">
            <a:avLst/>
          </a:prstGeom>
          <a:solidFill>
            <a:srgbClr val="019101">
              <a:alpha val="49019"/>
            </a:srgbClr>
          </a:solidFill>
          <a:ln w="25400" algn="ctr">
            <a:noFill/>
            <a:miter lim="800000"/>
            <a:headEnd/>
            <a:tailEnd type="none" w="lg" len="lg"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19461" name="Line 12"/>
          <p:cNvSpPr>
            <a:spLocks noChangeShapeType="1"/>
          </p:cNvSpPr>
          <p:nvPr/>
        </p:nvSpPr>
        <p:spPr bwMode="auto">
          <a:xfrm flipH="1">
            <a:off x="2051050" y="3025775"/>
            <a:ext cx="3603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9462" name="Line 13"/>
          <p:cNvSpPr>
            <a:spLocks noChangeShapeType="1"/>
          </p:cNvSpPr>
          <p:nvPr/>
        </p:nvSpPr>
        <p:spPr bwMode="auto">
          <a:xfrm flipV="1">
            <a:off x="7540625" y="3024188"/>
            <a:ext cx="398463" cy="15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9463" name="Line 14"/>
          <p:cNvSpPr>
            <a:spLocks noChangeShapeType="1"/>
          </p:cNvSpPr>
          <p:nvPr/>
        </p:nvSpPr>
        <p:spPr bwMode="auto">
          <a:xfrm flipV="1">
            <a:off x="7542213" y="3430588"/>
            <a:ext cx="398462" cy="15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9464" name="Line 15"/>
          <p:cNvSpPr>
            <a:spLocks noChangeShapeType="1"/>
          </p:cNvSpPr>
          <p:nvPr/>
        </p:nvSpPr>
        <p:spPr bwMode="auto">
          <a:xfrm flipV="1">
            <a:off x="7540625" y="4238625"/>
            <a:ext cx="398463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9465" name="Line 16"/>
          <p:cNvSpPr>
            <a:spLocks noChangeShapeType="1"/>
          </p:cNvSpPr>
          <p:nvPr/>
        </p:nvSpPr>
        <p:spPr bwMode="auto">
          <a:xfrm flipH="1">
            <a:off x="4849813" y="5859463"/>
            <a:ext cx="3603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pPr eaLnBrk="1" hangingPunct="1"/>
            <a:r>
              <a:rPr lang="fr-FR" sz="2800" smtClean="0">
                <a:solidFill>
                  <a:srgbClr val="0070C0"/>
                </a:solidFill>
              </a:rPr>
              <a:t>Pourquoi et comment </a:t>
            </a:r>
            <a:r>
              <a:rPr lang="fr-FR" sz="2800" b="1" smtClean="0">
                <a:solidFill>
                  <a:srgbClr val="0070C0"/>
                </a:solidFill>
              </a:rPr>
              <a:t>intégrer les OSE au REMESA </a:t>
            </a:r>
            <a:r>
              <a:rPr lang="fr-FR" sz="2400" b="1" smtClean="0"/>
              <a:t>?</a:t>
            </a:r>
            <a:endParaRPr lang="fr-FR" sz="1800" b="1" smtClean="0">
              <a:solidFill>
                <a:srgbClr val="0070C0"/>
              </a:solidFill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395288" y="6678613"/>
            <a:ext cx="8748712" cy="358775"/>
          </a:xfrm>
        </p:spPr>
        <p:txBody>
          <a:bodyPr/>
          <a:lstStyle/>
          <a:p>
            <a:pPr marL="15875" indent="-15875" eaLnBrk="1" hangingPunct="1">
              <a:spcBef>
                <a:spcPts val="600"/>
              </a:spcBef>
              <a:buFontTx/>
              <a:buNone/>
              <a:defRPr/>
            </a:pPr>
            <a:r>
              <a:rPr lang="fr-FR" sz="2800" b="1" dirty="0" smtClean="0"/>
              <a:t>C</a:t>
            </a:r>
            <a:endParaRPr lang="fr-FR" sz="2800" dirty="0" smtClean="0"/>
          </a:p>
          <a:p>
            <a:pPr marL="361950" indent="-361950" eaLnBrk="1" hangingPunct="1">
              <a:spcBef>
                <a:spcPts val="600"/>
              </a:spcBef>
              <a:defRPr/>
            </a:pPr>
            <a:r>
              <a:rPr lang="fr-FR" sz="2800" dirty="0" smtClean="0"/>
              <a:t>A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0" y="1052736"/>
          <a:ext cx="9144000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Donut 6"/>
          <p:cNvSpPr/>
          <p:nvPr/>
        </p:nvSpPr>
        <p:spPr>
          <a:xfrm>
            <a:off x="3563938" y="3213100"/>
            <a:ext cx="1871662" cy="1871663"/>
          </a:xfrm>
          <a:prstGeom prst="donut">
            <a:avLst>
              <a:gd name="adj" fmla="val 18404"/>
            </a:avLst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lIns="72000" tIns="36000" rIns="72000" bIns="36000" anchor="ctr"/>
          <a:lstStyle/>
          <a:p>
            <a:pPr algn="ctr">
              <a:defRPr/>
            </a:pP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07904" y="3429000"/>
            <a:ext cx="1512166" cy="1512168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prstTxWarp prst="textArchUp">
              <a:avLst>
                <a:gd name="adj" fmla="val 6206669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2000" b="1" spc="300" dirty="0" err="1">
                <a:ln w="11430" cmpd="sng">
                  <a:noFill/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Savoirs</a:t>
            </a:r>
            <a:r>
              <a:rPr lang="en-US" sz="2000" b="1" spc="300" dirty="0">
                <a:ln w="11430" cmpd="sng">
                  <a:noFill/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Perceptions </a:t>
            </a:r>
            <a:r>
              <a:rPr lang="en-US" sz="2000" b="1" spc="300" dirty="0" err="1">
                <a:ln w="11430" cmpd="sng">
                  <a:noFill/>
                  <a:prstDash val="solid"/>
                  <a:miter lim="800000"/>
                </a:ln>
                <a:solidFill>
                  <a:schemeClr val="bg1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Intérêts</a:t>
            </a:r>
            <a:endParaRPr lang="en-US" sz="2000" b="1" spc="300" dirty="0">
              <a:ln w="11430" cmpd="sng">
                <a:noFill/>
                <a:prstDash val="solid"/>
                <a:miter lim="800000"/>
              </a:ln>
              <a:solidFill>
                <a:schemeClr val="bg1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" name="Donut 10"/>
          <p:cNvSpPr/>
          <p:nvPr/>
        </p:nvSpPr>
        <p:spPr>
          <a:xfrm>
            <a:off x="3059113" y="2708275"/>
            <a:ext cx="2881312" cy="2881313"/>
          </a:xfrm>
          <a:prstGeom prst="donut">
            <a:avLst>
              <a:gd name="adj" fmla="val 1720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75856" y="2924944"/>
            <a:ext cx="2520280" cy="282508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prstTxWarp prst="textArchUp">
              <a:avLst>
                <a:gd name="adj" fmla="val 6206669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2400" b="1" spc="300" dirty="0" err="1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Organisations</a:t>
            </a:r>
            <a:r>
              <a:rPr lang="en-US" sz="2400" b="1" spc="300" dirty="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n-US" sz="2400" b="1" spc="300" dirty="0" err="1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d'éleveurs</a:t>
            </a:r>
            <a:endParaRPr lang="en-US" sz="2400" b="1" spc="300" dirty="0">
              <a:ln w="11430" cmpd="sng">
                <a:noFill/>
                <a:prstDash val="solid"/>
                <a:miter lim="800000"/>
              </a:ln>
              <a:solidFill>
                <a:schemeClr val="bg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491880" y="548680"/>
            <a:ext cx="1584174" cy="1584176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prstTxWarp prst="textArchUp">
              <a:avLst>
                <a:gd name="adj" fmla="val 6206669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2000" b="1" spc="300" dirty="0" err="1">
                <a:ln w="11430" cmpd="sng">
                  <a:noFill/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Savoirs</a:t>
            </a:r>
            <a:r>
              <a:rPr lang="en-US" sz="2000" b="1" spc="300" dirty="0">
                <a:ln w="11430" cmpd="sng">
                  <a:noFill/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Perceptions </a:t>
            </a:r>
            <a:r>
              <a:rPr lang="en-US" sz="2000" b="1" spc="300" dirty="0" err="1">
                <a:ln w="11430" cmpd="sng">
                  <a:noFill/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Intérêts</a:t>
            </a:r>
            <a:endParaRPr lang="en-US" sz="2000" b="1" spc="300" dirty="0">
              <a:ln w="11430" cmpd="sng">
                <a:noFill/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07904" y="3429000"/>
            <a:ext cx="1512166" cy="1512168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prstTxWarp prst="textArchUp">
              <a:avLst>
                <a:gd name="adj" fmla="val 6206669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2000" b="1" spc="300" dirty="0" err="1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Organisations</a:t>
            </a:r>
            <a:r>
              <a:rPr lang="en-US" sz="2000" b="1" spc="300" dirty="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n-US" sz="2000" b="1" spc="300" dirty="0" err="1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d'éleveurs</a:t>
            </a:r>
            <a:endParaRPr lang="en-US" sz="2000" b="1" spc="300" dirty="0">
              <a:ln w="11430" cmpd="sng">
                <a:noFill/>
                <a:prstDash val="solid"/>
                <a:miter lim="800000"/>
              </a:ln>
              <a:solidFill>
                <a:schemeClr val="bg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395288" y="1125538"/>
            <a:ext cx="8391525" cy="720725"/>
          </a:xfrm>
        </p:spPr>
        <p:txBody>
          <a:bodyPr/>
          <a:lstStyle/>
          <a:p>
            <a:pPr eaLnBrk="1" hangingPunct="1"/>
            <a:r>
              <a:rPr lang="fr-FR" sz="3200" b="1" smtClean="0">
                <a:solidFill>
                  <a:srgbClr val="0070C0"/>
                </a:solidFill>
              </a:rPr>
              <a:t>SOMMAIRE</a:t>
            </a:r>
            <a:endParaRPr lang="fr-FR" sz="2400" b="1" smtClean="0">
              <a:solidFill>
                <a:srgbClr val="0070C0"/>
              </a:solidFill>
            </a:endParaRP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755650" y="2420938"/>
            <a:ext cx="8388350" cy="2879725"/>
          </a:xfrm>
        </p:spPr>
        <p:txBody>
          <a:bodyPr/>
          <a:lstStyle/>
          <a:p>
            <a:pPr marL="457200" indent="-457200" eaLnBrk="1" hangingPunct="1">
              <a:lnSpc>
                <a:spcPct val="150000"/>
              </a:lnSpc>
              <a:buFontTx/>
              <a:buAutoNum type="arabicPeriod"/>
            </a:pPr>
            <a:r>
              <a:rPr lang="fr-FR" sz="2800" b="1" smtClean="0"/>
              <a:t>Attentes et décisions concernant les OSE</a:t>
            </a:r>
          </a:p>
          <a:p>
            <a:pPr marL="457200" indent="-457200" eaLnBrk="1" hangingPunct="1">
              <a:lnSpc>
                <a:spcPct val="150000"/>
              </a:lnSpc>
              <a:buFontTx/>
              <a:buAutoNum type="arabicPeriod"/>
            </a:pPr>
            <a:r>
              <a:rPr lang="fr-FR" sz="2800" b="1" smtClean="0"/>
              <a:t>Travail en cours  et premiers résultats</a:t>
            </a:r>
          </a:p>
          <a:p>
            <a:pPr marL="457200" indent="-457200" eaLnBrk="1" hangingPunct="1">
              <a:lnSpc>
                <a:spcPct val="150000"/>
              </a:lnSpc>
              <a:buFontTx/>
              <a:buAutoNum type="arabicPeriod"/>
            </a:pPr>
            <a:r>
              <a:rPr lang="fr-FR" sz="2800" b="1" smtClean="0"/>
              <a:t>Pourquoi et comment intégrer les OSE au REMESA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pPr eaLnBrk="1" hangingPunct="1"/>
            <a:r>
              <a:rPr lang="fr-FR" sz="2700" b="1" u="sng" smtClean="0">
                <a:solidFill>
                  <a:srgbClr val="0070C0"/>
                </a:solidFill>
              </a:rPr>
              <a:t>Pourquoi et comment intégrer les OSE au REMESA</a:t>
            </a:r>
            <a:r>
              <a:rPr lang="fr-FR" sz="2800" b="1" u="sng" smtClean="0">
                <a:solidFill>
                  <a:srgbClr val="0070C0"/>
                </a:solidFill>
              </a:rPr>
              <a:t> </a:t>
            </a:r>
            <a:r>
              <a:rPr lang="fr-FR" sz="2700" b="1" u="sng" smtClean="0">
                <a:solidFill>
                  <a:srgbClr val="0070C0"/>
                </a:solidFill>
              </a:rPr>
              <a:t>?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0" y="836712"/>
          <a:ext cx="9144000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Donut 6"/>
          <p:cNvSpPr/>
          <p:nvPr/>
        </p:nvSpPr>
        <p:spPr>
          <a:xfrm>
            <a:off x="3563912" y="3212976"/>
            <a:ext cx="1872160" cy="1871952"/>
          </a:xfrm>
          <a:prstGeom prst="donut">
            <a:avLst>
              <a:gd name="adj" fmla="val 17214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lIns="72000" tIns="36000" rIns="72000" bIns="36000" anchor="ctr"/>
          <a:lstStyle/>
          <a:p>
            <a:pPr algn="ctr">
              <a:defRPr/>
            </a:pP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>
            <a:off x="3059113" y="2708275"/>
            <a:ext cx="2881312" cy="2881313"/>
          </a:xfrm>
          <a:prstGeom prst="donut">
            <a:avLst>
              <a:gd name="adj" fmla="val 1720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75856" y="2996952"/>
            <a:ext cx="2448272" cy="2376264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prstTxWarp prst="textArchUp">
              <a:avLst>
                <a:gd name="adj" fmla="val 5798561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2400" b="1" spc="300" dirty="0" err="1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Organisations</a:t>
            </a:r>
            <a:r>
              <a:rPr lang="en-US" sz="2400" b="1" spc="300" dirty="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n-US" sz="2400" b="1" spc="300" dirty="0" err="1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d'éleveurs</a:t>
            </a:r>
            <a:endParaRPr lang="en-US" sz="2400" b="1" spc="300" dirty="0">
              <a:ln w="11430" cmpd="sng">
                <a:noFill/>
                <a:prstDash val="solid"/>
                <a:miter lim="800000"/>
              </a:ln>
              <a:solidFill>
                <a:schemeClr val="bg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500563" y="1700213"/>
            <a:ext cx="0" cy="1008062"/>
          </a:xfrm>
          <a:prstGeom prst="straightConnector1">
            <a:avLst/>
          </a:prstGeom>
          <a:ln w="1016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323850" y="333375"/>
            <a:ext cx="8391525" cy="720725"/>
          </a:xfrm>
        </p:spPr>
        <p:txBody>
          <a:bodyPr/>
          <a:lstStyle/>
          <a:p>
            <a:pPr eaLnBrk="1" hangingPunct="1"/>
            <a:r>
              <a:rPr lang="fr-FR" sz="3200" b="1" smtClean="0">
                <a:solidFill>
                  <a:srgbClr val="0070C0"/>
                </a:solidFill>
              </a:rPr>
              <a:t>Rappel des attentes et décisions</a:t>
            </a:r>
            <a:endParaRPr lang="fr-FR" sz="2400" b="1" smtClean="0">
              <a:solidFill>
                <a:srgbClr val="0070C0"/>
              </a:solidFill>
            </a:endParaRP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395288" y="1268413"/>
            <a:ext cx="8388350" cy="4968875"/>
          </a:xfrm>
        </p:spPr>
        <p:txBody>
          <a:bodyPr/>
          <a:lstStyle/>
          <a:p>
            <a:pPr marL="15875" indent="-15875" eaLnBrk="1" hangingPunct="1">
              <a:spcBef>
                <a:spcPts val="600"/>
              </a:spcBef>
              <a:buFontTx/>
              <a:buNone/>
            </a:pPr>
            <a:r>
              <a:rPr lang="fr-FR" sz="2800" b="1" smtClean="0"/>
              <a:t>1</a:t>
            </a:r>
            <a:r>
              <a:rPr lang="fr-FR" sz="2800" b="1" baseline="30000" smtClean="0"/>
              <a:t>er</a:t>
            </a:r>
            <a:r>
              <a:rPr lang="fr-FR" sz="2800" b="1" smtClean="0"/>
              <a:t> Plan d'action REMESA : </a:t>
            </a:r>
            <a:r>
              <a:rPr lang="fr-FR" sz="2800" smtClean="0"/>
              <a:t>Etablir un réseau des association du secteur de l'élevage</a:t>
            </a:r>
          </a:p>
          <a:p>
            <a:pPr marL="15875" indent="-15875" eaLnBrk="1" hangingPunct="1">
              <a:spcBef>
                <a:spcPts val="600"/>
              </a:spcBef>
              <a:buFontTx/>
              <a:buNone/>
            </a:pPr>
            <a:r>
              <a:rPr lang="fr-FR" sz="2400" i="1" smtClean="0"/>
              <a:t>"Il faudrait que soit donné aux producteurs un plus grand rôle dans la prévention et le contrôle des MAT"</a:t>
            </a:r>
          </a:p>
          <a:p>
            <a:pPr marL="15875" indent="-15875" eaLnBrk="1" hangingPunct="1">
              <a:spcBef>
                <a:spcPts val="600"/>
              </a:spcBef>
              <a:buFontTx/>
              <a:buNone/>
            </a:pPr>
            <a:endParaRPr lang="fr-FR" sz="2400" b="1" i="1" smtClean="0"/>
          </a:p>
          <a:p>
            <a:pPr marL="15875" indent="-15875" eaLnBrk="1" hangingPunct="1">
              <a:spcBef>
                <a:spcPts val="600"/>
              </a:spcBef>
              <a:buFontTx/>
              <a:buNone/>
            </a:pPr>
            <a:r>
              <a:rPr lang="fr-FR" sz="2800" b="1" smtClean="0"/>
              <a:t>Lancement du "projet Espagnol": </a:t>
            </a:r>
            <a:r>
              <a:rPr lang="fr-FR" sz="2800" smtClean="0"/>
              <a:t>Réaliser un inventaire des organisations par pays.</a:t>
            </a:r>
          </a:p>
          <a:p>
            <a:pPr marL="15875" indent="-15875" eaLnBrk="1" hangingPunct="1">
              <a:spcBef>
                <a:spcPts val="600"/>
              </a:spcBef>
              <a:buFontTx/>
              <a:buNone/>
            </a:pPr>
            <a:endParaRPr lang="fr-FR" sz="2800" smtClean="0"/>
          </a:p>
          <a:p>
            <a:pPr marL="15875" indent="-15875" eaLnBrk="1" hangingPunct="1">
              <a:spcBef>
                <a:spcPts val="600"/>
              </a:spcBef>
              <a:buFontTx/>
              <a:buNone/>
            </a:pPr>
            <a:r>
              <a:rPr lang="fr-FR" sz="2800" b="1" smtClean="0"/>
              <a:t>Derniers CPC (Rome, Rabat): </a:t>
            </a:r>
            <a:r>
              <a:rPr lang="fr-FR" sz="2800" smtClean="0"/>
              <a:t>Décision d'élargir à d'autres acteurs (hors SV) remise à plus tard.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323850" y="333375"/>
            <a:ext cx="8391525" cy="720725"/>
          </a:xfrm>
        </p:spPr>
        <p:txBody>
          <a:bodyPr/>
          <a:lstStyle/>
          <a:p>
            <a:pPr eaLnBrk="1" hangingPunct="1"/>
            <a:r>
              <a:rPr lang="fr-FR" sz="3200" b="1" smtClean="0">
                <a:solidFill>
                  <a:srgbClr val="0070C0"/>
                </a:solidFill>
              </a:rPr>
              <a:t>Rappel des attentes et décisions</a:t>
            </a:r>
            <a:endParaRPr lang="fr-FR" sz="2400" b="1" smtClean="0">
              <a:solidFill>
                <a:srgbClr val="0070C0"/>
              </a:solidFill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395288" y="1268413"/>
            <a:ext cx="8388350" cy="4968875"/>
          </a:xfrm>
        </p:spPr>
        <p:txBody>
          <a:bodyPr/>
          <a:lstStyle/>
          <a:p>
            <a:pPr marL="15875" indent="-15875" eaLnBrk="1" hangingPunct="1">
              <a:spcBef>
                <a:spcPts val="600"/>
              </a:spcBef>
              <a:buFontTx/>
              <a:buNone/>
              <a:defRPr/>
            </a:pPr>
            <a:r>
              <a:rPr lang="fr-FR" sz="2800" b="1" dirty="0" smtClean="0"/>
              <a:t>Atelier RECOMSA-RESEPSA : Les modalités de création d'un répertoire sont précisées:</a:t>
            </a:r>
          </a:p>
          <a:p>
            <a:pPr marL="361950" indent="-361950" eaLnBrk="1" hangingPunct="1">
              <a:spcBef>
                <a:spcPts val="600"/>
              </a:spcBef>
              <a:defRPr/>
            </a:pPr>
            <a:r>
              <a:rPr lang="fr-FR" sz="2800" dirty="0" smtClean="0"/>
              <a:t>Adoption du format (liste de variables)</a:t>
            </a:r>
          </a:p>
          <a:p>
            <a:pPr marL="361950" indent="-361950" eaLnBrk="1" hangingPunct="1">
              <a:spcBef>
                <a:spcPts val="600"/>
              </a:spcBef>
              <a:defRPr/>
            </a:pPr>
            <a:r>
              <a:rPr lang="fr-FR" sz="2800" dirty="0" smtClean="0"/>
              <a:t>Attention particulière à la représentation des femmes, des petits producteurs et commerçants</a:t>
            </a:r>
          </a:p>
          <a:p>
            <a:pPr marL="361950" indent="-361950" eaLnBrk="1" hangingPunct="1">
              <a:spcBef>
                <a:spcPts val="600"/>
              </a:spcBef>
              <a:defRPr/>
            </a:pPr>
            <a:r>
              <a:rPr lang="fr-FR" sz="2800" dirty="0" smtClean="0"/>
              <a:t>Inventaire par pays réalisé par les points focaux </a:t>
            </a:r>
          </a:p>
          <a:p>
            <a:pPr marL="361950" indent="-361950" eaLnBrk="1" hangingPunct="1">
              <a:spcBef>
                <a:spcPts val="600"/>
              </a:spcBef>
              <a:defRPr/>
            </a:pPr>
            <a:endParaRPr lang="fr-FR" sz="2800" dirty="0" smtClean="0"/>
          </a:p>
          <a:p>
            <a:pPr marL="0" indent="0" eaLnBrk="1" hangingPunct="1">
              <a:spcBef>
                <a:spcPts val="600"/>
              </a:spcBef>
              <a:buFontTx/>
              <a:buNone/>
              <a:defRPr/>
            </a:pPr>
            <a:r>
              <a:rPr lang="fr-FR" sz="2800" b="1" dirty="0" smtClean="0"/>
              <a:t>En marge du REMSA : Création de l'UMAOC et de l'UMAEB, avec l'appui de la FAO.</a:t>
            </a:r>
            <a:endParaRPr lang="fr-FR" sz="2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23850" y="333375"/>
            <a:ext cx="8391525" cy="720725"/>
          </a:xfrm>
        </p:spPr>
        <p:txBody>
          <a:bodyPr/>
          <a:lstStyle/>
          <a:p>
            <a:pPr eaLnBrk="1" hangingPunct="1"/>
            <a:r>
              <a:rPr lang="fr-FR" sz="3200" b="1" u="sng" smtClean="0">
                <a:solidFill>
                  <a:srgbClr val="0070C0"/>
                </a:solidFill>
              </a:rPr>
              <a:t>Travail en cours et résultats</a:t>
            </a:r>
            <a:endParaRPr lang="fr-FR" sz="2400" b="1" u="sng" smtClean="0">
              <a:solidFill>
                <a:srgbClr val="0070C0"/>
              </a:solidFill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395288" y="1268413"/>
            <a:ext cx="8748712" cy="4968875"/>
          </a:xfrm>
        </p:spPr>
        <p:txBody>
          <a:bodyPr/>
          <a:lstStyle/>
          <a:p>
            <a:pPr marL="15875" indent="-15875" eaLnBrk="1" hangingPunct="1">
              <a:spcBef>
                <a:spcPts val="600"/>
              </a:spcBef>
              <a:buFontTx/>
              <a:buNone/>
              <a:defRPr/>
            </a:pPr>
            <a:r>
              <a:rPr lang="fr-FR" sz="2800" b="1" dirty="0" smtClean="0"/>
              <a:t>Collecte de données sur le Web </a:t>
            </a:r>
            <a:r>
              <a:rPr lang="fr-FR" sz="2400" dirty="0" smtClean="0"/>
              <a:t>(Rania Oueslati)</a:t>
            </a:r>
            <a:r>
              <a:rPr lang="fr-FR" sz="2800" b="1" dirty="0" smtClean="0"/>
              <a:t>: </a:t>
            </a:r>
          </a:p>
          <a:p>
            <a:pPr marL="361950" indent="-361950" eaLnBrk="1" hangingPunct="1">
              <a:spcBef>
                <a:spcPts val="600"/>
              </a:spcBef>
              <a:defRPr/>
            </a:pPr>
            <a:r>
              <a:rPr lang="fr-FR" sz="2800" dirty="0" smtClean="0"/>
              <a:t>10 pays REMESA</a:t>
            </a:r>
          </a:p>
          <a:p>
            <a:pPr marL="361950" indent="-361950" eaLnBrk="1" hangingPunct="1">
              <a:spcBef>
                <a:spcPts val="600"/>
              </a:spcBef>
              <a:defRPr/>
            </a:pPr>
            <a:r>
              <a:rPr lang="fr-FR" sz="2800" dirty="0" smtClean="0"/>
              <a:t>Production, commerce, vétérinaire, zootechnie, bien-être animal, recherche, ornithologie, etc.</a:t>
            </a:r>
          </a:p>
          <a:p>
            <a:pPr marL="361950" indent="-361950" eaLnBrk="1" hangingPunct="1">
              <a:spcBef>
                <a:spcPts val="600"/>
              </a:spcBef>
              <a:defRPr/>
            </a:pPr>
            <a:r>
              <a:rPr lang="fr-FR" sz="2800" dirty="0" smtClean="0"/>
              <a:t>Structures de type "associatif", </a:t>
            </a:r>
          </a:p>
          <a:p>
            <a:pPr marL="361950" indent="-361950" eaLnBrk="1" hangingPunct="1">
              <a:spcBef>
                <a:spcPts val="600"/>
              </a:spcBef>
              <a:defRPr/>
            </a:pPr>
            <a:r>
              <a:rPr lang="fr-FR" sz="2800" dirty="0" smtClean="0"/>
              <a:t>A vocation nationale, en priorité</a:t>
            </a:r>
          </a:p>
          <a:p>
            <a:pPr marL="361950" indent="-361950" eaLnBrk="1" hangingPunct="1">
              <a:spcBef>
                <a:spcPts val="600"/>
              </a:spcBef>
              <a:defRPr/>
            </a:pPr>
            <a:endParaRPr lang="fr-FR" sz="2800" dirty="0" smtClean="0"/>
          </a:p>
          <a:p>
            <a:pPr marL="725488" indent="-725488" eaLnBrk="1" hangingPunct="1">
              <a:spcBef>
                <a:spcPts val="600"/>
              </a:spcBef>
              <a:buSzPct val="150000"/>
              <a:buFont typeface="Wingdings" pitchFamily="2" charset="2"/>
              <a:buChar char=""/>
              <a:defRPr/>
            </a:pPr>
            <a:r>
              <a:rPr lang="fr-FR" sz="2800" b="1" dirty="0" smtClean="0">
                <a:solidFill>
                  <a:srgbClr val="0070C0"/>
                </a:solidFill>
              </a:rPr>
              <a:t>Données recueillies: 439 structures dans 9 pays </a:t>
            </a:r>
            <a:r>
              <a:rPr lang="fr-FR" sz="2000" b="1" dirty="0" smtClean="0">
                <a:solidFill>
                  <a:srgbClr val="0070C0"/>
                </a:solidFill>
              </a:rPr>
              <a:t>(format Excel)</a:t>
            </a:r>
            <a:endParaRPr lang="fr-FR" sz="2800" b="1" dirty="0" smtClean="0">
              <a:solidFill>
                <a:srgbClr val="0070C0"/>
              </a:solidFill>
            </a:endParaRPr>
          </a:p>
          <a:p>
            <a:pPr marL="0" indent="0" eaLnBrk="1" hangingPunct="1">
              <a:spcBef>
                <a:spcPts val="600"/>
              </a:spcBef>
              <a:buFontTx/>
              <a:buNone/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8391525" cy="720725"/>
          </a:xfrm>
        </p:spPr>
        <p:txBody>
          <a:bodyPr/>
          <a:lstStyle/>
          <a:p>
            <a:pPr eaLnBrk="1" hangingPunct="1"/>
            <a:r>
              <a:rPr lang="fr-FR" sz="3200" b="1" smtClean="0">
                <a:solidFill>
                  <a:srgbClr val="0070C0"/>
                </a:solidFill>
              </a:rPr>
              <a:t>Travail en cours et résultats</a:t>
            </a:r>
            <a:endParaRPr lang="fr-FR" sz="2400" b="1" smtClean="0">
              <a:solidFill>
                <a:srgbClr val="0070C0"/>
              </a:solidFill>
            </a:endParaRPr>
          </a:p>
        </p:txBody>
      </p:sp>
      <p:sp>
        <p:nvSpPr>
          <p:cNvPr id="8195" name="Espace réservé du contenu 2"/>
          <p:cNvSpPr>
            <a:spLocks noGrp="1"/>
          </p:cNvSpPr>
          <p:nvPr>
            <p:ph idx="1"/>
          </p:nvPr>
        </p:nvSpPr>
        <p:spPr>
          <a:xfrm>
            <a:off x="395288" y="1052513"/>
            <a:ext cx="8748712" cy="549275"/>
          </a:xfrm>
        </p:spPr>
        <p:txBody>
          <a:bodyPr/>
          <a:lstStyle/>
          <a:p>
            <a:pPr marL="15875" indent="-15875" algn="ctr" eaLnBrk="1" hangingPunct="1">
              <a:spcBef>
                <a:spcPts val="600"/>
              </a:spcBef>
              <a:buFontTx/>
              <a:buNone/>
            </a:pPr>
            <a:r>
              <a:rPr lang="fr-FR" sz="2800" b="1" smtClean="0"/>
              <a:t>Information recherchée pour chaque structure</a:t>
            </a:r>
            <a:endParaRPr lang="fr-FR" sz="280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0825" y="1844675"/>
          <a:ext cx="8640960" cy="4135914"/>
        </p:xfrm>
        <a:graphic>
          <a:graphicData uri="http://schemas.openxmlformats.org/drawingml/2006/table">
            <a:tbl>
              <a:tblPr bandRow="1">
                <a:tableStyleId>{5DA37D80-6434-44D0-A028-1B22A696006F}</a:tableStyleId>
              </a:tblPr>
              <a:tblGrid>
                <a:gridCol w="4320480"/>
                <a:gridCol w="4320480"/>
              </a:tblGrid>
              <a:tr h="708078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Pays  -</a:t>
                      </a:r>
                      <a:r>
                        <a:rPr lang="fr-FR" sz="2000" baseline="0" dirty="0" smtClean="0"/>
                        <a:t> Nom -  Contacts -  Principaux responsables</a:t>
                      </a:r>
                      <a:endParaRPr lang="fr-FR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/>
                        <a:t>Composition</a:t>
                      </a:r>
                      <a:r>
                        <a:rPr lang="fr-FR" sz="2000" baseline="0" dirty="0" smtClean="0"/>
                        <a:t> – Taille – </a:t>
                      </a:r>
                      <a:r>
                        <a:rPr lang="fr-FR" sz="2000" b="1" baseline="0" dirty="0" smtClean="0"/>
                        <a:t>Place des femmes</a:t>
                      </a:r>
                      <a:endParaRPr lang="fr-FR" sz="2000" b="1" dirty="0" smtClean="0"/>
                    </a:p>
                    <a:p>
                      <a:endParaRPr lang="fr-FR" sz="2000" dirty="0"/>
                    </a:p>
                  </a:txBody>
                  <a:tcPr anchor="ctr"/>
                </a:tc>
              </a:tr>
              <a:tr h="708078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Secteur</a:t>
                      </a:r>
                      <a:r>
                        <a:rPr lang="fr-FR" sz="2000" baseline="0" dirty="0" smtClean="0"/>
                        <a:t>, Segment</a:t>
                      </a:r>
                      <a:endParaRPr lang="fr-FR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Ressources: humaines, financières,</a:t>
                      </a:r>
                      <a:r>
                        <a:rPr lang="fr-FR" sz="2000" baseline="0" dirty="0" smtClean="0"/>
                        <a:t> autres</a:t>
                      </a:r>
                      <a:endParaRPr lang="fr-FR" sz="2000" dirty="0"/>
                    </a:p>
                  </a:txBody>
                  <a:tcPr anchor="ctr"/>
                </a:tc>
              </a:tr>
              <a:tr h="708078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Objet,</a:t>
                      </a:r>
                      <a:r>
                        <a:rPr lang="fr-FR" sz="2000" baseline="0" dirty="0" smtClean="0"/>
                        <a:t> objectifs – Services aux membres, activités  - </a:t>
                      </a:r>
                      <a:endParaRPr lang="fr-FR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Date de création – Statut juridique</a:t>
                      </a:r>
                      <a:r>
                        <a:rPr lang="fr-FR" sz="2000" baseline="0" dirty="0" smtClean="0"/>
                        <a:t> –Statuts, règlements</a:t>
                      </a:r>
                      <a:endParaRPr lang="fr-FR" sz="2000" dirty="0"/>
                    </a:p>
                  </a:txBody>
                  <a:tcPr anchor="ctr"/>
                </a:tc>
              </a:tr>
              <a:tr h="708078">
                <a:tc>
                  <a:txBody>
                    <a:bodyPr/>
                    <a:lstStyle/>
                    <a:p>
                      <a:r>
                        <a:rPr lang="fr-FR" sz="2000" b="1" dirty="0" smtClean="0"/>
                        <a:t>Santé</a:t>
                      </a:r>
                      <a:r>
                        <a:rPr lang="fr-FR" sz="2000" b="1" baseline="0" dirty="0" smtClean="0"/>
                        <a:t> animale </a:t>
                      </a:r>
                      <a:r>
                        <a:rPr lang="fr-FR" sz="2000" baseline="0" dirty="0" smtClean="0"/>
                        <a:t>(objectifs, activités…)</a:t>
                      </a:r>
                      <a:endParaRPr lang="fr-FR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2000" b="1" dirty="0" smtClean="0"/>
                        <a:t>G</a:t>
                      </a:r>
                      <a:r>
                        <a:rPr lang="fr-FR" sz="2000" b="1" baseline="0" dirty="0" smtClean="0"/>
                        <a:t>ouvernance</a:t>
                      </a:r>
                      <a:r>
                        <a:rPr lang="fr-FR" sz="2000" baseline="0" dirty="0" smtClean="0"/>
                        <a:t>  : Organes, fréquence des réunions, comptes-rendus </a:t>
                      </a:r>
                      <a:endParaRPr lang="fr-FR" sz="2000" dirty="0"/>
                    </a:p>
                  </a:txBody>
                  <a:tcPr anchor="ctr"/>
                </a:tc>
              </a:tr>
              <a:tr h="708078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Partenariat,</a:t>
                      </a:r>
                      <a:r>
                        <a:rPr lang="fr-FR" sz="2000" baseline="0" dirty="0" smtClean="0"/>
                        <a:t> Coopération (Internationale)</a:t>
                      </a:r>
                      <a:endParaRPr lang="fr-FR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Gestion financière</a:t>
                      </a:r>
                      <a:endParaRPr lang="fr-FR" sz="20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23850" y="333375"/>
            <a:ext cx="8391525" cy="720725"/>
          </a:xfrm>
        </p:spPr>
        <p:txBody>
          <a:bodyPr/>
          <a:lstStyle/>
          <a:p>
            <a:pPr eaLnBrk="1" hangingPunct="1"/>
            <a:r>
              <a:rPr lang="fr-FR" sz="3200" b="1" smtClean="0">
                <a:solidFill>
                  <a:srgbClr val="0070C0"/>
                </a:solidFill>
              </a:rPr>
              <a:t>Travail en cours et résultats</a:t>
            </a:r>
            <a:endParaRPr lang="fr-FR" sz="2400" b="1" smtClean="0">
              <a:solidFill>
                <a:srgbClr val="0070C0"/>
              </a:solidFill>
            </a:endParaRP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395288" y="1268413"/>
            <a:ext cx="8748712" cy="4968875"/>
          </a:xfrm>
        </p:spPr>
        <p:txBody>
          <a:bodyPr/>
          <a:lstStyle/>
          <a:p>
            <a:pPr marL="15875" indent="-15875" eaLnBrk="1" hangingPunct="1">
              <a:spcBef>
                <a:spcPts val="600"/>
              </a:spcBef>
              <a:buFontTx/>
              <a:buNone/>
              <a:defRPr/>
            </a:pPr>
            <a:r>
              <a:rPr lang="fr-FR" sz="2800" b="1" dirty="0" smtClean="0"/>
              <a:t>Suites immédiates à donner : </a:t>
            </a:r>
          </a:p>
          <a:p>
            <a:pPr marL="15875" indent="-15875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endParaRPr lang="fr-FR" sz="2800" b="1" dirty="0" smtClean="0"/>
          </a:p>
          <a:p>
            <a:pPr marL="725488" indent="-725488" eaLnBrk="1" hangingPunct="1">
              <a:spcBef>
                <a:spcPts val="600"/>
              </a:spcBef>
              <a:buSzPct val="150000"/>
              <a:buFont typeface="Arial" pitchFamily="34" charset="0"/>
              <a:buChar char="•"/>
              <a:defRPr/>
            </a:pPr>
            <a:r>
              <a:rPr lang="fr-FR" sz="2800" dirty="0" smtClean="0"/>
              <a:t>Discussion demain au sein de RESEPSA</a:t>
            </a:r>
          </a:p>
          <a:p>
            <a:pPr marL="725488" indent="-725488" eaLnBrk="1" hangingPunct="1">
              <a:spcBef>
                <a:spcPts val="600"/>
              </a:spcBef>
              <a:buSzPct val="150000"/>
              <a:buFont typeface="Arial" pitchFamily="34" charset="0"/>
              <a:buChar char="•"/>
              <a:defRPr/>
            </a:pPr>
            <a:endParaRPr lang="fr-FR" sz="2800" dirty="0" smtClean="0"/>
          </a:p>
          <a:p>
            <a:pPr marL="725488" indent="-725488" eaLnBrk="1" hangingPunct="1">
              <a:spcBef>
                <a:spcPts val="600"/>
              </a:spcBef>
              <a:buSzPct val="150000"/>
              <a:buFont typeface="Arial" pitchFamily="34" charset="0"/>
              <a:buChar char="•"/>
              <a:defRPr/>
            </a:pPr>
            <a:r>
              <a:rPr lang="fr-FR" sz="2800" dirty="0" smtClean="0"/>
              <a:t>Vos suggestions ?</a:t>
            </a:r>
            <a:r>
              <a:rPr lang="fr-FR" sz="2800" b="1" dirty="0" smtClean="0"/>
              <a:t> </a:t>
            </a:r>
          </a:p>
          <a:p>
            <a:pPr marL="725488" indent="-725488" eaLnBrk="1" hangingPunct="1">
              <a:spcBef>
                <a:spcPts val="600"/>
              </a:spcBef>
              <a:buSzPct val="150000"/>
              <a:buFont typeface="Wingdings" pitchFamily="2" charset="2"/>
              <a:buChar char=""/>
              <a:defRPr/>
            </a:pPr>
            <a:endParaRPr lang="fr-FR" sz="2800" b="1" dirty="0" smtClean="0">
              <a:solidFill>
                <a:srgbClr val="0070C0"/>
              </a:solidFill>
            </a:endParaRPr>
          </a:p>
          <a:p>
            <a:pPr marL="1982788" lvl="3" indent="-725488" eaLnBrk="1" hangingPunct="1">
              <a:spcBef>
                <a:spcPts val="600"/>
              </a:spcBef>
              <a:buSzPct val="150000"/>
              <a:buFont typeface="Wingdings" pitchFamily="2" charset="2"/>
              <a:buChar char=""/>
              <a:defRPr/>
            </a:pPr>
            <a:r>
              <a:rPr lang="fr-FR" sz="2800" b="1" dirty="0" smtClean="0">
                <a:solidFill>
                  <a:srgbClr val="0070C0"/>
                </a:solidFill>
              </a:rPr>
              <a:t>Un répertoire dynamique</a:t>
            </a:r>
          </a:p>
          <a:p>
            <a:pPr marL="1982788" lvl="3" indent="-725488" eaLnBrk="1" hangingPunct="1">
              <a:spcBef>
                <a:spcPts val="600"/>
              </a:spcBef>
              <a:buSzPct val="150000"/>
              <a:buFont typeface="Wingdings" pitchFamily="2" charset="2"/>
              <a:buChar char=""/>
              <a:defRPr/>
            </a:pPr>
            <a:endParaRPr lang="fr-FR" sz="2800" b="1" dirty="0" smtClean="0">
              <a:solidFill>
                <a:srgbClr val="0070C0"/>
              </a:solidFill>
            </a:endParaRPr>
          </a:p>
          <a:p>
            <a:pPr marL="1982788" lvl="3" indent="-725488" eaLnBrk="1" hangingPunct="1">
              <a:spcBef>
                <a:spcPts val="600"/>
              </a:spcBef>
              <a:buSzPct val="150000"/>
              <a:buFont typeface="Wingdings" pitchFamily="2" charset="2"/>
              <a:buChar char=""/>
              <a:defRPr/>
            </a:pPr>
            <a:r>
              <a:rPr lang="fr-FR" sz="2800" b="1" dirty="0" smtClean="0">
                <a:solidFill>
                  <a:srgbClr val="0070C0"/>
                </a:solidFill>
              </a:rPr>
              <a:t>Une proposition à soumettre au CPC </a:t>
            </a:r>
          </a:p>
          <a:p>
            <a:pPr marL="0" indent="0" eaLnBrk="1" hangingPunct="1">
              <a:spcBef>
                <a:spcPts val="600"/>
              </a:spcBef>
              <a:buFontTx/>
              <a:buNone/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marL="0" indent="0" eaLnBrk="1" hangingPunct="1">
              <a:spcBef>
                <a:spcPts val="600"/>
              </a:spcBef>
              <a:buFontTx/>
              <a:buNone/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0" y="1989138"/>
            <a:ext cx="91440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4000" b="1" kern="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Pourquoi et comment intégrer les Organisations du secteur de l'élevage (OSE) au REMESA?</a:t>
            </a:r>
            <a:endParaRPr lang="fr-FR" sz="32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1844675"/>
            <a:ext cx="9164638" cy="2376488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1267" name="Rectangle 35"/>
          <p:cNvSpPr>
            <a:spLocks noChangeArrowheads="1"/>
          </p:cNvSpPr>
          <p:nvPr/>
        </p:nvSpPr>
        <p:spPr bwMode="auto">
          <a:xfrm>
            <a:off x="0" y="1844675"/>
            <a:ext cx="9144000" cy="4806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11268" name="Rectangle 10"/>
          <p:cNvSpPr>
            <a:spLocks noGrp="1" noChangeArrowheads="1"/>
          </p:cNvSpPr>
          <p:nvPr>
            <p:ph type="title"/>
          </p:nvPr>
        </p:nvSpPr>
        <p:spPr>
          <a:xfrm>
            <a:off x="0" y="1341438"/>
            <a:ext cx="9144000" cy="504825"/>
          </a:xfrm>
        </p:spPr>
        <p:txBody>
          <a:bodyPr/>
          <a:lstStyle/>
          <a:p>
            <a:r>
              <a:rPr lang="fr-FR" sz="2800" b="1" smtClean="0"/>
              <a:t>IAHP: Réalité et représentations</a:t>
            </a: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1331913" y="2205038"/>
            <a:ext cx="6661150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000" b="1"/>
              <a:t>Représentations:</a:t>
            </a:r>
            <a:r>
              <a:rPr lang="fr-FR" sz="2000"/>
              <a:t> Savoirs – Perceptions - Intérêts</a:t>
            </a:r>
          </a:p>
        </p:txBody>
      </p:sp>
      <p:sp>
        <p:nvSpPr>
          <p:cNvPr id="41996" name="Oval 12"/>
          <p:cNvSpPr>
            <a:spLocks noChangeArrowheads="1"/>
          </p:cNvSpPr>
          <p:nvPr/>
        </p:nvSpPr>
        <p:spPr bwMode="auto">
          <a:xfrm>
            <a:off x="7810500" y="3606800"/>
            <a:ext cx="1225550" cy="1227138"/>
          </a:xfrm>
          <a:prstGeom prst="ellipse">
            <a:avLst/>
          </a:prstGeom>
          <a:solidFill>
            <a:srgbClr val="FFFFFF">
              <a:alpha val="0"/>
            </a:srgb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fr-FR"/>
              <a:t>Consom-</a:t>
            </a:r>
          </a:p>
          <a:p>
            <a:pPr algn="ctr"/>
            <a:r>
              <a:rPr lang="fr-FR"/>
              <a:t>mateurs</a:t>
            </a:r>
          </a:p>
        </p:txBody>
      </p:sp>
      <p:sp>
        <p:nvSpPr>
          <p:cNvPr id="41997" name="Oval 13"/>
          <p:cNvSpPr>
            <a:spLocks noChangeArrowheads="1"/>
          </p:cNvSpPr>
          <p:nvPr/>
        </p:nvSpPr>
        <p:spPr bwMode="auto">
          <a:xfrm>
            <a:off x="2841625" y="3606800"/>
            <a:ext cx="1225550" cy="1227138"/>
          </a:xfrm>
          <a:prstGeom prst="ellipse">
            <a:avLst/>
          </a:prstGeom>
          <a:solidFill>
            <a:srgbClr val="FFFFFF">
              <a:alpha val="0"/>
            </a:srgb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fr-FR"/>
              <a:t>Médias</a:t>
            </a:r>
          </a:p>
        </p:txBody>
      </p:sp>
      <p:sp>
        <p:nvSpPr>
          <p:cNvPr id="11272" name="Text Box 14"/>
          <p:cNvSpPr txBox="1">
            <a:spLocks noChangeArrowheads="1"/>
          </p:cNvSpPr>
          <p:nvPr/>
        </p:nvSpPr>
        <p:spPr bwMode="auto">
          <a:xfrm>
            <a:off x="1241425" y="6113463"/>
            <a:ext cx="666115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/>
              <a:t>Réalité complexe</a:t>
            </a:r>
            <a:endParaRPr lang="fr-FR"/>
          </a:p>
        </p:txBody>
      </p:sp>
      <p:sp>
        <p:nvSpPr>
          <p:cNvPr id="42004" name="Line 20"/>
          <p:cNvSpPr>
            <a:spLocks noChangeShapeType="1"/>
          </p:cNvSpPr>
          <p:nvPr/>
        </p:nvSpPr>
        <p:spPr bwMode="auto">
          <a:xfrm flipV="1">
            <a:off x="1116013" y="2636838"/>
            <a:ext cx="935037" cy="10795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42005" name="Line 21"/>
          <p:cNvSpPr>
            <a:spLocks noChangeShapeType="1"/>
          </p:cNvSpPr>
          <p:nvPr/>
        </p:nvSpPr>
        <p:spPr bwMode="auto">
          <a:xfrm flipH="1" flipV="1">
            <a:off x="7164388" y="2636838"/>
            <a:ext cx="1008062" cy="1008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42006" name="Line 22"/>
          <p:cNvSpPr>
            <a:spLocks noChangeShapeType="1"/>
          </p:cNvSpPr>
          <p:nvPr/>
        </p:nvSpPr>
        <p:spPr bwMode="auto">
          <a:xfrm flipV="1">
            <a:off x="2339975" y="2636838"/>
            <a:ext cx="647700" cy="1008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42007" name="Line 23"/>
          <p:cNvSpPr>
            <a:spLocks noChangeShapeType="1"/>
          </p:cNvSpPr>
          <p:nvPr/>
        </p:nvSpPr>
        <p:spPr bwMode="auto">
          <a:xfrm flipV="1">
            <a:off x="3563938" y="2636838"/>
            <a:ext cx="431800" cy="1008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42008" name="Line 24"/>
          <p:cNvSpPr>
            <a:spLocks noChangeShapeType="1"/>
          </p:cNvSpPr>
          <p:nvPr/>
        </p:nvSpPr>
        <p:spPr bwMode="auto">
          <a:xfrm flipH="1" flipV="1">
            <a:off x="6156325" y="2636838"/>
            <a:ext cx="936625" cy="1008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42009" name="Line 25"/>
          <p:cNvSpPr>
            <a:spLocks noChangeShapeType="1"/>
          </p:cNvSpPr>
          <p:nvPr/>
        </p:nvSpPr>
        <p:spPr bwMode="auto">
          <a:xfrm flipH="1" flipV="1">
            <a:off x="5219700" y="2636838"/>
            <a:ext cx="431800" cy="1008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42014" name="Oval 30"/>
          <p:cNvSpPr>
            <a:spLocks noChangeArrowheads="1"/>
          </p:cNvSpPr>
          <p:nvPr/>
        </p:nvSpPr>
        <p:spPr bwMode="auto">
          <a:xfrm>
            <a:off x="177800" y="3589338"/>
            <a:ext cx="1225550" cy="1227137"/>
          </a:xfrm>
          <a:prstGeom prst="ellipse">
            <a:avLst/>
          </a:prstGeom>
          <a:solidFill>
            <a:srgbClr val="FFFFFF">
              <a:alpha val="0"/>
            </a:srgb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fr-FR"/>
              <a:t>Donateurs</a:t>
            </a:r>
          </a:p>
        </p:txBody>
      </p:sp>
      <p:sp>
        <p:nvSpPr>
          <p:cNvPr id="42015" name="Oval 31"/>
          <p:cNvSpPr>
            <a:spLocks noChangeArrowheads="1"/>
          </p:cNvSpPr>
          <p:nvPr/>
        </p:nvSpPr>
        <p:spPr bwMode="auto">
          <a:xfrm>
            <a:off x="1546225" y="3589338"/>
            <a:ext cx="1225550" cy="1227137"/>
          </a:xfrm>
          <a:prstGeom prst="ellipse">
            <a:avLst/>
          </a:prstGeom>
          <a:solidFill>
            <a:srgbClr val="FFFFFF">
              <a:alpha val="0"/>
            </a:srgb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fr-FR" sz="2000" b="1"/>
              <a:t>SV</a:t>
            </a:r>
          </a:p>
          <a:p>
            <a:pPr algn="ctr"/>
            <a:r>
              <a:rPr lang="fr-FR" sz="2000" b="1"/>
              <a:t>Décideurs</a:t>
            </a:r>
          </a:p>
        </p:txBody>
      </p:sp>
      <p:sp>
        <p:nvSpPr>
          <p:cNvPr id="42016" name="Oval 32"/>
          <p:cNvSpPr>
            <a:spLocks noChangeArrowheads="1"/>
          </p:cNvSpPr>
          <p:nvPr/>
        </p:nvSpPr>
        <p:spPr bwMode="auto">
          <a:xfrm>
            <a:off x="5145088" y="3589338"/>
            <a:ext cx="1227137" cy="1227137"/>
          </a:xfrm>
          <a:prstGeom prst="ellipse">
            <a:avLst/>
          </a:prstGeom>
          <a:solidFill>
            <a:srgbClr val="FFFFFF">
              <a:alpha val="0"/>
            </a:srgb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fr-FR"/>
              <a:t>Produc-</a:t>
            </a:r>
          </a:p>
          <a:p>
            <a:pPr algn="ctr"/>
            <a:r>
              <a:rPr lang="fr-FR"/>
              <a:t>teurs</a:t>
            </a:r>
          </a:p>
        </p:txBody>
      </p:sp>
      <p:sp>
        <p:nvSpPr>
          <p:cNvPr id="42017" name="Oval 33"/>
          <p:cNvSpPr>
            <a:spLocks noChangeArrowheads="1"/>
          </p:cNvSpPr>
          <p:nvPr/>
        </p:nvSpPr>
        <p:spPr bwMode="auto">
          <a:xfrm>
            <a:off x="6513513" y="3624263"/>
            <a:ext cx="1227137" cy="1227137"/>
          </a:xfrm>
          <a:prstGeom prst="ellipse">
            <a:avLst/>
          </a:prstGeom>
          <a:solidFill>
            <a:srgbClr val="FFFFFF">
              <a:alpha val="0"/>
            </a:srgb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fr-FR"/>
              <a:t>Com-</a:t>
            </a:r>
          </a:p>
          <a:p>
            <a:pPr algn="ctr"/>
            <a:r>
              <a:rPr lang="fr-FR"/>
              <a:t>merçants</a:t>
            </a:r>
          </a:p>
        </p:txBody>
      </p:sp>
      <p:sp>
        <p:nvSpPr>
          <p:cNvPr id="42023" name="Line 39"/>
          <p:cNvSpPr>
            <a:spLocks noChangeShapeType="1"/>
          </p:cNvSpPr>
          <p:nvPr/>
        </p:nvSpPr>
        <p:spPr bwMode="auto">
          <a:xfrm>
            <a:off x="900113" y="4797425"/>
            <a:ext cx="647700" cy="1295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2024" name="Line 40"/>
          <p:cNvSpPr>
            <a:spLocks noChangeShapeType="1"/>
          </p:cNvSpPr>
          <p:nvPr/>
        </p:nvSpPr>
        <p:spPr bwMode="auto">
          <a:xfrm>
            <a:off x="2268538" y="4868863"/>
            <a:ext cx="574675" cy="12239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2025" name="Line 41"/>
          <p:cNvSpPr>
            <a:spLocks noChangeShapeType="1"/>
          </p:cNvSpPr>
          <p:nvPr/>
        </p:nvSpPr>
        <p:spPr bwMode="auto">
          <a:xfrm>
            <a:off x="3563938" y="4868863"/>
            <a:ext cx="647700" cy="1244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2026" name="Line 42"/>
          <p:cNvSpPr>
            <a:spLocks noChangeShapeType="1"/>
          </p:cNvSpPr>
          <p:nvPr/>
        </p:nvSpPr>
        <p:spPr bwMode="auto">
          <a:xfrm flipH="1">
            <a:off x="5111750" y="4868863"/>
            <a:ext cx="468313" cy="1244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2028" name="Line 44"/>
          <p:cNvSpPr>
            <a:spLocks noChangeShapeType="1"/>
          </p:cNvSpPr>
          <p:nvPr/>
        </p:nvSpPr>
        <p:spPr bwMode="auto">
          <a:xfrm flipH="1">
            <a:off x="6443663" y="4868863"/>
            <a:ext cx="576262" cy="12652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7" name="AutoShape 3"/>
          <p:cNvSpPr>
            <a:spLocks noChangeArrowheads="1"/>
          </p:cNvSpPr>
          <p:nvPr/>
        </p:nvSpPr>
        <p:spPr bwMode="auto">
          <a:xfrm>
            <a:off x="3762375" y="2725738"/>
            <a:ext cx="1619250" cy="3405187"/>
          </a:xfrm>
          <a:prstGeom prst="downArrow">
            <a:avLst>
              <a:gd name="adj1" fmla="val 59019"/>
              <a:gd name="adj2" fmla="val 99607"/>
            </a:avLst>
          </a:prstGeom>
          <a:solidFill>
            <a:srgbClr val="01E901">
              <a:alpha val="69019"/>
            </a:srgb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42029" name="Line 45"/>
          <p:cNvSpPr>
            <a:spLocks noChangeShapeType="1"/>
          </p:cNvSpPr>
          <p:nvPr/>
        </p:nvSpPr>
        <p:spPr bwMode="auto">
          <a:xfrm flipH="1">
            <a:off x="7451725" y="4797425"/>
            <a:ext cx="720725" cy="12985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2018" name="_s1028"/>
          <p:cNvSpPr>
            <a:spLocks noChangeArrowheads="1"/>
          </p:cNvSpPr>
          <p:nvPr/>
        </p:nvSpPr>
        <p:spPr bwMode="auto">
          <a:xfrm>
            <a:off x="4033838" y="3663950"/>
            <a:ext cx="1077912" cy="1077913"/>
          </a:xfrm>
          <a:prstGeom prst="star10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defRPr/>
            </a:pPr>
            <a:r>
              <a:rPr lang="fr-FR" b="1"/>
              <a:t>IAHP</a:t>
            </a:r>
          </a:p>
        </p:txBody>
      </p:sp>
      <p:sp>
        <p:nvSpPr>
          <p:cNvPr id="28" name="Titre 1"/>
          <p:cNvSpPr txBox="1">
            <a:spLocks/>
          </p:cNvSpPr>
          <p:nvPr/>
        </p:nvSpPr>
        <p:spPr bwMode="auto">
          <a:xfrm>
            <a:off x="0" y="188913"/>
            <a:ext cx="91440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800" b="1" u="sng" kern="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Pourquoi et comment intégrer les OSE au REMESA?</a:t>
            </a:r>
            <a:endParaRPr lang="fr-FR" sz="2000" b="1" u="sng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nimBg="1"/>
      <p:bldP spid="41995" grpId="0" animBg="1"/>
      <p:bldP spid="41996" grpId="0" animBg="1"/>
      <p:bldP spid="41997" grpId="0" animBg="1"/>
      <p:bldP spid="42004" grpId="0" animBg="1"/>
      <p:bldP spid="42005" grpId="0" animBg="1"/>
      <p:bldP spid="42006" grpId="0" animBg="1"/>
      <p:bldP spid="42007" grpId="0" animBg="1"/>
      <p:bldP spid="42008" grpId="0" animBg="1"/>
      <p:bldP spid="42009" grpId="0" animBg="1"/>
      <p:bldP spid="42014" grpId="0" animBg="1"/>
      <p:bldP spid="42015" grpId="0" animBg="1"/>
      <p:bldP spid="42016" grpId="0" animBg="1"/>
      <p:bldP spid="42017" grpId="0" animBg="1"/>
      <p:bldP spid="42023" grpId="0" animBg="1"/>
      <p:bldP spid="42024" grpId="0" animBg="1"/>
      <p:bldP spid="42025" grpId="0" animBg="1"/>
      <p:bldP spid="42026" grpId="0" animBg="1"/>
      <p:bldP spid="42028" grpId="0" animBg="1"/>
      <p:bldP spid="27" grpId="0" animBg="1"/>
      <p:bldP spid="42029" grpId="0" animBg="1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135443</TotalTime>
  <Words>818</Words>
  <Application>Microsoft Office PowerPoint</Application>
  <PresentationFormat>Affichage à l'écran (4:3)</PresentationFormat>
  <Paragraphs>196</Paragraphs>
  <Slides>20</Slides>
  <Notes>20</Notes>
  <HiddenSlides>5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6" baseType="lpstr">
      <vt:lpstr>Arial</vt:lpstr>
      <vt:lpstr>Calibri</vt:lpstr>
      <vt:lpstr>Helvetica</vt:lpstr>
      <vt:lpstr>Arial Unicode MS</vt:lpstr>
      <vt:lpstr>Wingdings</vt:lpstr>
      <vt:lpstr>Modèle par défaut</vt:lpstr>
      <vt:lpstr>Diapositive 1</vt:lpstr>
      <vt:lpstr>SOMMAIRE</vt:lpstr>
      <vt:lpstr>Rappel des attentes et décisions</vt:lpstr>
      <vt:lpstr>Rappel des attentes et décisions</vt:lpstr>
      <vt:lpstr>Travail en cours et résultats</vt:lpstr>
      <vt:lpstr>Travail en cours et résultats</vt:lpstr>
      <vt:lpstr>Travail en cours et résultats</vt:lpstr>
      <vt:lpstr>Diapositive 8</vt:lpstr>
      <vt:lpstr>IAHP: Réalité et représentations</vt:lpstr>
      <vt:lpstr>Pourquoi et comment intégrer les OSE au REMESA ?</vt:lpstr>
      <vt:lpstr>Pourquoi et comment intégrer les OSE au REMESA ?</vt:lpstr>
      <vt:lpstr>Pourquoi et comment intégrer les OSE au REMESA ?</vt:lpstr>
      <vt:lpstr>Diapositive 13</vt:lpstr>
      <vt:lpstr>Diapositive 14</vt:lpstr>
      <vt:lpstr>Diapositive 15</vt:lpstr>
      <vt:lpstr>Diapositive 16</vt:lpstr>
      <vt:lpstr>Winners and losers</vt:lpstr>
      <vt:lpstr>Pourquoi et comment intégrer les OSE au REMESA ?</vt:lpstr>
      <vt:lpstr>Diapositive 19</vt:lpstr>
      <vt:lpstr>Pourquoi et comment intégrer les OSE au REMESA ?</vt:lpstr>
    </vt:vector>
  </TitlesOfParts>
  <Company>FAO of the UN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Conforti, Jacques</dc:creator>
  <cp:lastModifiedBy>OueslatiR</cp:lastModifiedBy>
  <cp:revision>735</cp:revision>
  <dcterms:created xsi:type="dcterms:W3CDTF">2010-11-18T09:19:31Z</dcterms:created>
  <dcterms:modified xsi:type="dcterms:W3CDTF">2012-08-30T11:25:13Z</dcterms:modified>
</cp:coreProperties>
</file>