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21383625" cy="30275213"/>
  <p:notesSz cx="6858000" cy="9144000"/>
  <p:embeddedFontLst>
    <p:embeddedFont>
      <p:font typeface="PT Sans" panose="020B0604020202020204" charset="0"/>
      <p:italic r:id="rId4"/>
      <p:boldItalic r:id="rId5"/>
    </p:embeddedFont>
    <p:embeddedFont>
      <p:font typeface="Calibri" panose="020F0502020204030204" pitchFamily="34" charset="0"/>
      <p:regular r:id="rId6"/>
      <p:bold r:id="rId7"/>
      <p:italic r:id="rId8"/>
      <p:boldItalic r:id="rId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45" d="100"/>
          <a:sy n="45" d="100"/>
        </p:scale>
        <p:origin x="378"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viewProps" Target="viewProps.xml"/><Relationship Id="rId5" Type="http://schemas.openxmlformats.org/officeDocument/2006/relationships/font" Target="fonts/font2.fntdata"/><Relationship Id="rId10"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ru-RU"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5431569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a:t>
            </a:fld>
            <a:endParaRPr/>
          </a:p>
        </p:txBody>
      </p:sp>
    </p:spTree>
    <p:extLst>
      <p:ext uri="{BB962C8B-B14F-4D97-AF65-F5344CB8AC3E}">
        <p14:creationId xmlns:p14="http://schemas.microsoft.com/office/powerpoint/2010/main" val="215255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603772" y="4954765"/>
            <a:ext cx="18176082" cy="10540259"/>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dk1"/>
              </a:buClr>
              <a:buSzPts val="14031"/>
              <a:buFont typeface="Calibri"/>
              <a:buNone/>
              <a:defRPr sz="1403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2672953" y="15901497"/>
            <a:ext cx="16037719" cy="7309499"/>
          </a:xfrm>
          <a:prstGeom prst="rect">
            <a:avLst/>
          </a:prstGeom>
          <a:noFill/>
          <a:ln>
            <a:noFill/>
          </a:ln>
        </p:spPr>
        <p:txBody>
          <a:bodyPr spcFirstLastPara="1" wrap="square" lIns="91425" tIns="45700" rIns="91425" bIns="45700" anchor="t" anchorCtr="0"/>
          <a:lstStyle>
            <a:lvl1pPr lvl="0" algn="ctr">
              <a:lnSpc>
                <a:spcPct val="90000"/>
              </a:lnSpc>
              <a:spcBef>
                <a:spcPts val="2339"/>
              </a:spcBef>
              <a:spcAft>
                <a:spcPts val="0"/>
              </a:spcAft>
              <a:buClr>
                <a:schemeClr val="dk1"/>
              </a:buClr>
              <a:buSzPts val="5612"/>
              <a:buNone/>
              <a:defRPr sz="5612"/>
            </a:lvl1pPr>
            <a:lvl2pPr lvl="1" algn="ctr">
              <a:lnSpc>
                <a:spcPct val="90000"/>
              </a:lnSpc>
              <a:spcBef>
                <a:spcPts val="1169"/>
              </a:spcBef>
              <a:spcAft>
                <a:spcPts val="0"/>
              </a:spcAft>
              <a:buClr>
                <a:schemeClr val="dk1"/>
              </a:buClr>
              <a:buSzPts val="4677"/>
              <a:buNone/>
              <a:defRPr sz="4677"/>
            </a:lvl2pPr>
            <a:lvl3pPr lvl="2" algn="ctr">
              <a:lnSpc>
                <a:spcPct val="90000"/>
              </a:lnSpc>
              <a:spcBef>
                <a:spcPts val="1169"/>
              </a:spcBef>
              <a:spcAft>
                <a:spcPts val="0"/>
              </a:spcAft>
              <a:buClr>
                <a:schemeClr val="dk1"/>
              </a:buClr>
              <a:buSzPts val="4209"/>
              <a:buNone/>
              <a:defRPr sz="4209"/>
            </a:lvl3pPr>
            <a:lvl4pPr lvl="3" algn="ctr">
              <a:lnSpc>
                <a:spcPct val="90000"/>
              </a:lnSpc>
              <a:spcBef>
                <a:spcPts val="1169"/>
              </a:spcBef>
              <a:spcAft>
                <a:spcPts val="0"/>
              </a:spcAft>
              <a:buClr>
                <a:schemeClr val="dk1"/>
              </a:buClr>
              <a:buSzPts val="3742"/>
              <a:buNone/>
              <a:defRPr sz="3741"/>
            </a:lvl4pPr>
            <a:lvl5pPr lvl="4" algn="ctr">
              <a:lnSpc>
                <a:spcPct val="90000"/>
              </a:lnSpc>
              <a:spcBef>
                <a:spcPts val="1169"/>
              </a:spcBef>
              <a:spcAft>
                <a:spcPts val="0"/>
              </a:spcAft>
              <a:buClr>
                <a:schemeClr val="dk1"/>
              </a:buClr>
              <a:buSzPts val="3742"/>
              <a:buNone/>
              <a:defRPr sz="3741"/>
            </a:lvl5pPr>
            <a:lvl6pPr lvl="5" algn="ctr">
              <a:lnSpc>
                <a:spcPct val="90000"/>
              </a:lnSpc>
              <a:spcBef>
                <a:spcPts val="1169"/>
              </a:spcBef>
              <a:spcAft>
                <a:spcPts val="0"/>
              </a:spcAft>
              <a:buClr>
                <a:schemeClr val="dk1"/>
              </a:buClr>
              <a:buSzPts val="3742"/>
              <a:buNone/>
              <a:defRPr sz="3741"/>
            </a:lvl6pPr>
            <a:lvl7pPr lvl="6" algn="ctr">
              <a:lnSpc>
                <a:spcPct val="90000"/>
              </a:lnSpc>
              <a:spcBef>
                <a:spcPts val="1169"/>
              </a:spcBef>
              <a:spcAft>
                <a:spcPts val="0"/>
              </a:spcAft>
              <a:buClr>
                <a:schemeClr val="dk1"/>
              </a:buClr>
              <a:buSzPts val="3742"/>
              <a:buNone/>
              <a:defRPr sz="3741"/>
            </a:lvl7pPr>
            <a:lvl8pPr lvl="7" algn="ctr">
              <a:lnSpc>
                <a:spcPct val="90000"/>
              </a:lnSpc>
              <a:spcBef>
                <a:spcPts val="1169"/>
              </a:spcBef>
              <a:spcAft>
                <a:spcPts val="0"/>
              </a:spcAft>
              <a:buClr>
                <a:schemeClr val="dk1"/>
              </a:buClr>
              <a:buSzPts val="3742"/>
              <a:buNone/>
              <a:defRPr sz="3741"/>
            </a:lvl8pPr>
            <a:lvl9pPr lvl="8" algn="ctr">
              <a:lnSpc>
                <a:spcPct val="90000"/>
              </a:lnSpc>
              <a:spcBef>
                <a:spcPts val="1169"/>
              </a:spcBef>
              <a:spcAft>
                <a:spcPts val="0"/>
              </a:spcAft>
              <a:buClr>
                <a:schemeClr val="dk1"/>
              </a:buClr>
              <a:buSzPts val="3742"/>
              <a:buNone/>
              <a:defRPr sz="3741"/>
            </a:lvl9pPr>
          </a:lstStyle>
          <a:p>
            <a:endParaRPr/>
          </a:p>
        </p:txBody>
      </p:sp>
      <p:sp>
        <p:nvSpPr>
          <p:cNvPr id="18" name="Google Shape;18;p2"/>
          <p:cNvSpPr txBox="1">
            <a:spLocks noGrp="1"/>
          </p:cNvSpPr>
          <p:nvPr>
            <p:ph type="dt" idx="10"/>
          </p:nvPr>
        </p:nvSpPr>
        <p:spPr>
          <a:xfrm>
            <a:off x="1470124" y="28060644"/>
            <a:ext cx="4811316" cy="161187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7083326" y="28060644"/>
            <a:ext cx="7216973" cy="161187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15102184" y="28060644"/>
            <a:ext cx="4811316" cy="161187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1470124" y="1611882"/>
            <a:ext cx="18443377" cy="5851808"/>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1087141" y="8442358"/>
            <a:ext cx="19209344" cy="18443377"/>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2339"/>
              </a:spcBef>
              <a:spcAft>
                <a:spcPts val="0"/>
              </a:spcAft>
              <a:buClr>
                <a:schemeClr val="dk1"/>
              </a:buClr>
              <a:buSzPts val="1800"/>
              <a:buChar char="•"/>
              <a:defRPr/>
            </a:lvl1pPr>
            <a:lvl2pPr marL="914400" lvl="1" indent="-342900" algn="l">
              <a:lnSpc>
                <a:spcPct val="90000"/>
              </a:lnSpc>
              <a:spcBef>
                <a:spcPts val="1169"/>
              </a:spcBef>
              <a:spcAft>
                <a:spcPts val="0"/>
              </a:spcAft>
              <a:buClr>
                <a:schemeClr val="dk1"/>
              </a:buClr>
              <a:buSzPts val="1800"/>
              <a:buChar char="•"/>
              <a:defRPr/>
            </a:lvl2pPr>
            <a:lvl3pPr marL="1371600" lvl="2" indent="-342900" algn="l">
              <a:lnSpc>
                <a:spcPct val="90000"/>
              </a:lnSpc>
              <a:spcBef>
                <a:spcPts val="1169"/>
              </a:spcBef>
              <a:spcAft>
                <a:spcPts val="0"/>
              </a:spcAft>
              <a:buClr>
                <a:schemeClr val="dk1"/>
              </a:buClr>
              <a:buSzPts val="1800"/>
              <a:buChar char="•"/>
              <a:defRPr/>
            </a:lvl3pPr>
            <a:lvl4pPr marL="1828800" lvl="3" indent="-342900" algn="l">
              <a:lnSpc>
                <a:spcPct val="90000"/>
              </a:lnSpc>
              <a:spcBef>
                <a:spcPts val="1169"/>
              </a:spcBef>
              <a:spcAft>
                <a:spcPts val="0"/>
              </a:spcAft>
              <a:buClr>
                <a:schemeClr val="dk1"/>
              </a:buClr>
              <a:buSzPts val="1800"/>
              <a:buChar char="•"/>
              <a:defRPr/>
            </a:lvl4pPr>
            <a:lvl5pPr marL="2286000" lvl="4" indent="-342900" algn="l">
              <a:lnSpc>
                <a:spcPct val="90000"/>
              </a:lnSpc>
              <a:spcBef>
                <a:spcPts val="1169"/>
              </a:spcBef>
              <a:spcAft>
                <a:spcPts val="0"/>
              </a:spcAft>
              <a:buClr>
                <a:schemeClr val="dk1"/>
              </a:buClr>
              <a:buSzPts val="1800"/>
              <a:buChar char="•"/>
              <a:defRPr/>
            </a:lvl5pPr>
            <a:lvl6pPr marL="2743200" lvl="5" indent="-342900" algn="l">
              <a:lnSpc>
                <a:spcPct val="90000"/>
              </a:lnSpc>
              <a:spcBef>
                <a:spcPts val="1169"/>
              </a:spcBef>
              <a:spcAft>
                <a:spcPts val="0"/>
              </a:spcAft>
              <a:buClr>
                <a:schemeClr val="dk1"/>
              </a:buClr>
              <a:buSzPts val="1800"/>
              <a:buChar char="•"/>
              <a:defRPr/>
            </a:lvl6pPr>
            <a:lvl7pPr marL="3200400" lvl="6" indent="-342900" algn="l">
              <a:lnSpc>
                <a:spcPct val="90000"/>
              </a:lnSpc>
              <a:spcBef>
                <a:spcPts val="1169"/>
              </a:spcBef>
              <a:spcAft>
                <a:spcPts val="0"/>
              </a:spcAft>
              <a:buClr>
                <a:schemeClr val="dk1"/>
              </a:buClr>
              <a:buSzPts val="1800"/>
              <a:buChar char="•"/>
              <a:defRPr/>
            </a:lvl7pPr>
            <a:lvl8pPr marL="3657600" lvl="7" indent="-342900" algn="l">
              <a:lnSpc>
                <a:spcPct val="90000"/>
              </a:lnSpc>
              <a:spcBef>
                <a:spcPts val="1169"/>
              </a:spcBef>
              <a:spcAft>
                <a:spcPts val="0"/>
              </a:spcAft>
              <a:buClr>
                <a:schemeClr val="dk1"/>
              </a:buClr>
              <a:buSzPts val="1800"/>
              <a:buChar char="•"/>
              <a:defRPr/>
            </a:lvl8pPr>
            <a:lvl9pPr marL="4114800" lvl="8" indent="-342900" algn="l">
              <a:lnSpc>
                <a:spcPct val="90000"/>
              </a:lnSpc>
              <a:spcBef>
                <a:spcPts val="1169"/>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1470124" y="28060644"/>
            <a:ext cx="4811316" cy="161187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7083326" y="28060644"/>
            <a:ext cx="7216973" cy="161187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15102184" y="28060644"/>
            <a:ext cx="4811316" cy="161187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79658" y="12134875"/>
            <a:ext cx="25656844" cy="4610844"/>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4575678" y="7657679"/>
            <a:ext cx="25656844" cy="13565237"/>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2339"/>
              </a:spcBef>
              <a:spcAft>
                <a:spcPts val="0"/>
              </a:spcAft>
              <a:buClr>
                <a:schemeClr val="dk1"/>
              </a:buClr>
              <a:buSzPts val="1800"/>
              <a:buChar char="•"/>
              <a:defRPr/>
            </a:lvl1pPr>
            <a:lvl2pPr marL="914400" lvl="1" indent="-342900" algn="l">
              <a:lnSpc>
                <a:spcPct val="90000"/>
              </a:lnSpc>
              <a:spcBef>
                <a:spcPts val="1169"/>
              </a:spcBef>
              <a:spcAft>
                <a:spcPts val="0"/>
              </a:spcAft>
              <a:buClr>
                <a:schemeClr val="dk1"/>
              </a:buClr>
              <a:buSzPts val="1800"/>
              <a:buChar char="•"/>
              <a:defRPr/>
            </a:lvl2pPr>
            <a:lvl3pPr marL="1371600" lvl="2" indent="-342900" algn="l">
              <a:lnSpc>
                <a:spcPct val="90000"/>
              </a:lnSpc>
              <a:spcBef>
                <a:spcPts val="1169"/>
              </a:spcBef>
              <a:spcAft>
                <a:spcPts val="0"/>
              </a:spcAft>
              <a:buClr>
                <a:schemeClr val="dk1"/>
              </a:buClr>
              <a:buSzPts val="1800"/>
              <a:buChar char="•"/>
              <a:defRPr/>
            </a:lvl3pPr>
            <a:lvl4pPr marL="1828800" lvl="3" indent="-342900" algn="l">
              <a:lnSpc>
                <a:spcPct val="90000"/>
              </a:lnSpc>
              <a:spcBef>
                <a:spcPts val="1169"/>
              </a:spcBef>
              <a:spcAft>
                <a:spcPts val="0"/>
              </a:spcAft>
              <a:buClr>
                <a:schemeClr val="dk1"/>
              </a:buClr>
              <a:buSzPts val="1800"/>
              <a:buChar char="•"/>
              <a:defRPr/>
            </a:lvl4pPr>
            <a:lvl5pPr marL="2286000" lvl="4" indent="-342900" algn="l">
              <a:lnSpc>
                <a:spcPct val="90000"/>
              </a:lnSpc>
              <a:spcBef>
                <a:spcPts val="1169"/>
              </a:spcBef>
              <a:spcAft>
                <a:spcPts val="0"/>
              </a:spcAft>
              <a:buClr>
                <a:schemeClr val="dk1"/>
              </a:buClr>
              <a:buSzPts val="1800"/>
              <a:buChar char="•"/>
              <a:defRPr/>
            </a:lvl5pPr>
            <a:lvl6pPr marL="2743200" lvl="5" indent="-342900" algn="l">
              <a:lnSpc>
                <a:spcPct val="90000"/>
              </a:lnSpc>
              <a:spcBef>
                <a:spcPts val="1169"/>
              </a:spcBef>
              <a:spcAft>
                <a:spcPts val="0"/>
              </a:spcAft>
              <a:buClr>
                <a:schemeClr val="dk1"/>
              </a:buClr>
              <a:buSzPts val="1800"/>
              <a:buChar char="•"/>
              <a:defRPr/>
            </a:lvl6pPr>
            <a:lvl7pPr marL="3200400" lvl="6" indent="-342900" algn="l">
              <a:lnSpc>
                <a:spcPct val="90000"/>
              </a:lnSpc>
              <a:spcBef>
                <a:spcPts val="1169"/>
              </a:spcBef>
              <a:spcAft>
                <a:spcPts val="0"/>
              </a:spcAft>
              <a:buClr>
                <a:schemeClr val="dk1"/>
              </a:buClr>
              <a:buSzPts val="1800"/>
              <a:buChar char="•"/>
              <a:defRPr/>
            </a:lvl7pPr>
            <a:lvl8pPr marL="3657600" lvl="7" indent="-342900" algn="l">
              <a:lnSpc>
                <a:spcPct val="90000"/>
              </a:lnSpc>
              <a:spcBef>
                <a:spcPts val="1169"/>
              </a:spcBef>
              <a:spcAft>
                <a:spcPts val="0"/>
              </a:spcAft>
              <a:buClr>
                <a:schemeClr val="dk1"/>
              </a:buClr>
              <a:buSzPts val="1800"/>
              <a:buChar char="•"/>
              <a:defRPr/>
            </a:lvl8pPr>
            <a:lvl9pPr marL="4114800" lvl="8" indent="-342900" algn="l">
              <a:lnSpc>
                <a:spcPct val="90000"/>
              </a:lnSpc>
              <a:spcBef>
                <a:spcPts val="1169"/>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1470124" y="28060644"/>
            <a:ext cx="4811316" cy="161187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7083326" y="28060644"/>
            <a:ext cx="7216973" cy="161187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15102184" y="28060644"/>
            <a:ext cx="4811316" cy="161187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1470124" y="1611882"/>
            <a:ext cx="18443377" cy="5851808"/>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1470124" y="8059374"/>
            <a:ext cx="18443377" cy="19209344"/>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2339"/>
              </a:spcBef>
              <a:spcAft>
                <a:spcPts val="0"/>
              </a:spcAft>
              <a:buClr>
                <a:schemeClr val="dk1"/>
              </a:buClr>
              <a:buSzPts val="1800"/>
              <a:buChar char="•"/>
              <a:defRPr/>
            </a:lvl1pPr>
            <a:lvl2pPr marL="914400" lvl="1" indent="-342900" algn="l">
              <a:lnSpc>
                <a:spcPct val="90000"/>
              </a:lnSpc>
              <a:spcBef>
                <a:spcPts val="1169"/>
              </a:spcBef>
              <a:spcAft>
                <a:spcPts val="0"/>
              </a:spcAft>
              <a:buClr>
                <a:schemeClr val="dk1"/>
              </a:buClr>
              <a:buSzPts val="1800"/>
              <a:buChar char="•"/>
              <a:defRPr/>
            </a:lvl2pPr>
            <a:lvl3pPr marL="1371600" lvl="2" indent="-342900" algn="l">
              <a:lnSpc>
                <a:spcPct val="90000"/>
              </a:lnSpc>
              <a:spcBef>
                <a:spcPts val="1169"/>
              </a:spcBef>
              <a:spcAft>
                <a:spcPts val="0"/>
              </a:spcAft>
              <a:buClr>
                <a:schemeClr val="dk1"/>
              </a:buClr>
              <a:buSzPts val="1800"/>
              <a:buChar char="•"/>
              <a:defRPr/>
            </a:lvl3pPr>
            <a:lvl4pPr marL="1828800" lvl="3" indent="-342900" algn="l">
              <a:lnSpc>
                <a:spcPct val="90000"/>
              </a:lnSpc>
              <a:spcBef>
                <a:spcPts val="1169"/>
              </a:spcBef>
              <a:spcAft>
                <a:spcPts val="0"/>
              </a:spcAft>
              <a:buClr>
                <a:schemeClr val="dk1"/>
              </a:buClr>
              <a:buSzPts val="1800"/>
              <a:buChar char="•"/>
              <a:defRPr/>
            </a:lvl4pPr>
            <a:lvl5pPr marL="2286000" lvl="4" indent="-342900" algn="l">
              <a:lnSpc>
                <a:spcPct val="90000"/>
              </a:lnSpc>
              <a:spcBef>
                <a:spcPts val="1169"/>
              </a:spcBef>
              <a:spcAft>
                <a:spcPts val="0"/>
              </a:spcAft>
              <a:buClr>
                <a:schemeClr val="dk1"/>
              </a:buClr>
              <a:buSzPts val="1800"/>
              <a:buChar char="•"/>
              <a:defRPr/>
            </a:lvl5pPr>
            <a:lvl6pPr marL="2743200" lvl="5" indent="-342900" algn="l">
              <a:lnSpc>
                <a:spcPct val="90000"/>
              </a:lnSpc>
              <a:spcBef>
                <a:spcPts val="1169"/>
              </a:spcBef>
              <a:spcAft>
                <a:spcPts val="0"/>
              </a:spcAft>
              <a:buClr>
                <a:schemeClr val="dk1"/>
              </a:buClr>
              <a:buSzPts val="1800"/>
              <a:buChar char="•"/>
              <a:defRPr/>
            </a:lvl6pPr>
            <a:lvl7pPr marL="3200400" lvl="6" indent="-342900" algn="l">
              <a:lnSpc>
                <a:spcPct val="90000"/>
              </a:lnSpc>
              <a:spcBef>
                <a:spcPts val="1169"/>
              </a:spcBef>
              <a:spcAft>
                <a:spcPts val="0"/>
              </a:spcAft>
              <a:buClr>
                <a:schemeClr val="dk1"/>
              </a:buClr>
              <a:buSzPts val="1800"/>
              <a:buChar char="•"/>
              <a:defRPr/>
            </a:lvl7pPr>
            <a:lvl8pPr marL="3657600" lvl="7" indent="-342900" algn="l">
              <a:lnSpc>
                <a:spcPct val="90000"/>
              </a:lnSpc>
              <a:spcBef>
                <a:spcPts val="1169"/>
              </a:spcBef>
              <a:spcAft>
                <a:spcPts val="0"/>
              </a:spcAft>
              <a:buClr>
                <a:schemeClr val="dk1"/>
              </a:buClr>
              <a:buSzPts val="1800"/>
              <a:buChar char="•"/>
              <a:defRPr/>
            </a:lvl8pPr>
            <a:lvl9pPr marL="4114800" lvl="8" indent="-342900" algn="l">
              <a:lnSpc>
                <a:spcPct val="90000"/>
              </a:lnSpc>
              <a:spcBef>
                <a:spcPts val="1169"/>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1470124" y="28060644"/>
            <a:ext cx="4811316" cy="161187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7083326" y="28060644"/>
            <a:ext cx="7216973" cy="161187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15102184" y="28060644"/>
            <a:ext cx="4811316" cy="161187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1458988" y="7547788"/>
            <a:ext cx="18443377" cy="12593645"/>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14031"/>
              <a:buFont typeface="Calibri"/>
              <a:buNone/>
              <a:defRPr sz="1403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1458988" y="20260573"/>
            <a:ext cx="18443377" cy="6622701"/>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2339"/>
              </a:spcBef>
              <a:spcAft>
                <a:spcPts val="0"/>
              </a:spcAft>
              <a:buClr>
                <a:schemeClr val="dk1"/>
              </a:buClr>
              <a:buSzPts val="5612"/>
              <a:buNone/>
              <a:defRPr sz="5612">
                <a:solidFill>
                  <a:schemeClr val="dk1"/>
                </a:solidFill>
              </a:defRPr>
            </a:lvl1pPr>
            <a:lvl2pPr marL="914400" lvl="1" indent="-228600" algn="l">
              <a:lnSpc>
                <a:spcPct val="90000"/>
              </a:lnSpc>
              <a:spcBef>
                <a:spcPts val="1169"/>
              </a:spcBef>
              <a:spcAft>
                <a:spcPts val="0"/>
              </a:spcAft>
              <a:buClr>
                <a:srgbClr val="888888"/>
              </a:buClr>
              <a:buSzPts val="4677"/>
              <a:buNone/>
              <a:defRPr sz="4677">
                <a:solidFill>
                  <a:srgbClr val="888888"/>
                </a:solidFill>
              </a:defRPr>
            </a:lvl2pPr>
            <a:lvl3pPr marL="1371600" lvl="2" indent="-228600" algn="l">
              <a:lnSpc>
                <a:spcPct val="90000"/>
              </a:lnSpc>
              <a:spcBef>
                <a:spcPts val="1169"/>
              </a:spcBef>
              <a:spcAft>
                <a:spcPts val="0"/>
              </a:spcAft>
              <a:buClr>
                <a:srgbClr val="888888"/>
              </a:buClr>
              <a:buSzPts val="4209"/>
              <a:buNone/>
              <a:defRPr sz="4209">
                <a:solidFill>
                  <a:srgbClr val="888888"/>
                </a:solidFill>
              </a:defRPr>
            </a:lvl3pPr>
            <a:lvl4pPr marL="1828800" lvl="3" indent="-228600" algn="l">
              <a:lnSpc>
                <a:spcPct val="90000"/>
              </a:lnSpc>
              <a:spcBef>
                <a:spcPts val="1169"/>
              </a:spcBef>
              <a:spcAft>
                <a:spcPts val="0"/>
              </a:spcAft>
              <a:buClr>
                <a:srgbClr val="888888"/>
              </a:buClr>
              <a:buSzPts val="3742"/>
              <a:buNone/>
              <a:defRPr sz="3741">
                <a:solidFill>
                  <a:srgbClr val="888888"/>
                </a:solidFill>
              </a:defRPr>
            </a:lvl4pPr>
            <a:lvl5pPr marL="2286000" lvl="4" indent="-228600" algn="l">
              <a:lnSpc>
                <a:spcPct val="90000"/>
              </a:lnSpc>
              <a:spcBef>
                <a:spcPts val="1169"/>
              </a:spcBef>
              <a:spcAft>
                <a:spcPts val="0"/>
              </a:spcAft>
              <a:buClr>
                <a:srgbClr val="888888"/>
              </a:buClr>
              <a:buSzPts val="3742"/>
              <a:buNone/>
              <a:defRPr sz="3741">
                <a:solidFill>
                  <a:srgbClr val="888888"/>
                </a:solidFill>
              </a:defRPr>
            </a:lvl5pPr>
            <a:lvl6pPr marL="2743200" lvl="5" indent="-228600" algn="l">
              <a:lnSpc>
                <a:spcPct val="90000"/>
              </a:lnSpc>
              <a:spcBef>
                <a:spcPts val="1169"/>
              </a:spcBef>
              <a:spcAft>
                <a:spcPts val="0"/>
              </a:spcAft>
              <a:buClr>
                <a:srgbClr val="888888"/>
              </a:buClr>
              <a:buSzPts val="3742"/>
              <a:buNone/>
              <a:defRPr sz="3741">
                <a:solidFill>
                  <a:srgbClr val="888888"/>
                </a:solidFill>
              </a:defRPr>
            </a:lvl6pPr>
            <a:lvl7pPr marL="3200400" lvl="6" indent="-228600" algn="l">
              <a:lnSpc>
                <a:spcPct val="90000"/>
              </a:lnSpc>
              <a:spcBef>
                <a:spcPts val="1169"/>
              </a:spcBef>
              <a:spcAft>
                <a:spcPts val="0"/>
              </a:spcAft>
              <a:buClr>
                <a:srgbClr val="888888"/>
              </a:buClr>
              <a:buSzPts val="3742"/>
              <a:buNone/>
              <a:defRPr sz="3741">
                <a:solidFill>
                  <a:srgbClr val="888888"/>
                </a:solidFill>
              </a:defRPr>
            </a:lvl7pPr>
            <a:lvl8pPr marL="3657600" lvl="7" indent="-228600" algn="l">
              <a:lnSpc>
                <a:spcPct val="90000"/>
              </a:lnSpc>
              <a:spcBef>
                <a:spcPts val="1169"/>
              </a:spcBef>
              <a:spcAft>
                <a:spcPts val="0"/>
              </a:spcAft>
              <a:buClr>
                <a:srgbClr val="888888"/>
              </a:buClr>
              <a:buSzPts val="3742"/>
              <a:buNone/>
              <a:defRPr sz="3741">
                <a:solidFill>
                  <a:srgbClr val="888888"/>
                </a:solidFill>
              </a:defRPr>
            </a:lvl8pPr>
            <a:lvl9pPr marL="4114800" lvl="8" indent="-228600" algn="l">
              <a:lnSpc>
                <a:spcPct val="90000"/>
              </a:lnSpc>
              <a:spcBef>
                <a:spcPts val="1169"/>
              </a:spcBef>
              <a:spcAft>
                <a:spcPts val="0"/>
              </a:spcAft>
              <a:buClr>
                <a:srgbClr val="888888"/>
              </a:buClr>
              <a:buSzPts val="3742"/>
              <a:buNone/>
              <a:defRPr sz="3741">
                <a:solidFill>
                  <a:srgbClr val="888888"/>
                </a:solidFill>
              </a:defRPr>
            </a:lvl9pPr>
          </a:lstStyle>
          <a:p>
            <a:endParaRPr/>
          </a:p>
        </p:txBody>
      </p:sp>
      <p:sp>
        <p:nvSpPr>
          <p:cNvPr id="30" name="Google Shape;30;p4"/>
          <p:cNvSpPr txBox="1">
            <a:spLocks noGrp="1"/>
          </p:cNvSpPr>
          <p:nvPr>
            <p:ph type="dt" idx="10"/>
          </p:nvPr>
        </p:nvSpPr>
        <p:spPr>
          <a:xfrm>
            <a:off x="1470124" y="28060644"/>
            <a:ext cx="4811316" cy="161187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7083326" y="28060644"/>
            <a:ext cx="7216973" cy="161187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15102184" y="28060644"/>
            <a:ext cx="4811316" cy="161187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1470124" y="1611882"/>
            <a:ext cx="18443377" cy="5851808"/>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1470124" y="8059374"/>
            <a:ext cx="9088041" cy="19209344"/>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2339"/>
              </a:spcBef>
              <a:spcAft>
                <a:spcPts val="0"/>
              </a:spcAft>
              <a:buClr>
                <a:schemeClr val="dk1"/>
              </a:buClr>
              <a:buSzPts val="1800"/>
              <a:buChar char="•"/>
              <a:defRPr/>
            </a:lvl1pPr>
            <a:lvl2pPr marL="914400" lvl="1" indent="-342900" algn="l">
              <a:lnSpc>
                <a:spcPct val="90000"/>
              </a:lnSpc>
              <a:spcBef>
                <a:spcPts val="1169"/>
              </a:spcBef>
              <a:spcAft>
                <a:spcPts val="0"/>
              </a:spcAft>
              <a:buClr>
                <a:schemeClr val="dk1"/>
              </a:buClr>
              <a:buSzPts val="1800"/>
              <a:buChar char="•"/>
              <a:defRPr/>
            </a:lvl2pPr>
            <a:lvl3pPr marL="1371600" lvl="2" indent="-342900" algn="l">
              <a:lnSpc>
                <a:spcPct val="90000"/>
              </a:lnSpc>
              <a:spcBef>
                <a:spcPts val="1169"/>
              </a:spcBef>
              <a:spcAft>
                <a:spcPts val="0"/>
              </a:spcAft>
              <a:buClr>
                <a:schemeClr val="dk1"/>
              </a:buClr>
              <a:buSzPts val="1800"/>
              <a:buChar char="•"/>
              <a:defRPr/>
            </a:lvl3pPr>
            <a:lvl4pPr marL="1828800" lvl="3" indent="-342900" algn="l">
              <a:lnSpc>
                <a:spcPct val="90000"/>
              </a:lnSpc>
              <a:spcBef>
                <a:spcPts val="1169"/>
              </a:spcBef>
              <a:spcAft>
                <a:spcPts val="0"/>
              </a:spcAft>
              <a:buClr>
                <a:schemeClr val="dk1"/>
              </a:buClr>
              <a:buSzPts val="1800"/>
              <a:buChar char="•"/>
              <a:defRPr/>
            </a:lvl4pPr>
            <a:lvl5pPr marL="2286000" lvl="4" indent="-342900" algn="l">
              <a:lnSpc>
                <a:spcPct val="90000"/>
              </a:lnSpc>
              <a:spcBef>
                <a:spcPts val="1169"/>
              </a:spcBef>
              <a:spcAft>
                <a:spcPts val="0"/>
              </a:spcAft>
              <a:buClr>
                <a:schemeClr val="dk1"/>
              </a:buClr>
              <a:buSzPts val="1800"/>
              <a:buChar char="•"/>
              <a:defRPr/>
            </a:lvl5pPr>
            <a:lvl6pPr marL="2743200" lvl="5" indent="-342900" algn="l">
              <a:lnSpc>
                <a:spcPct val="90000"/>
              </a:lnSpc>
              <a:spcBef>
                <a:spcPts val="1169"/>
              </a:spcBef>
              <a:spcAft>
                <a:spcPts val="0"/>
              </a:spcAft>
              <a:buClr>
                <a:schemeClr val="dk1"/>
              </a:buClr>
              <a:buSzPts val="1800"/>
              <a:buChar char="•"/>
              <a:defRPr/>
            </a:lvl6pPr>
            <a:lvl7pPr marL="3200400" lvl="6" indent="-342900" algn="l">
              <a:lnSpc>
                <a:spcPct val="90000"/>
              </a:lnSpc>
              <a:spcBef>
                <a:spcPts val="1169"/>
              </a:spcBef>
              <a:spcAft>
                <a:spcPts val="0"/>
              </a:spcAft>
              <a:buClr>
                <a:schemeClr val="dk1"/>
              </a:buClr>
              <a:buSzPts val="1800"/>
              <a:buChar char="•"/>
              <a:defRPr/>
            </a:lvl7pPr>
            <a:lvl8pPr marL="3657600" lvl="7" indent="-342900" algn="l">
              <a:lnSpc>
                <a:spcPct val="90000"/>
              </a:lnSpc>
              <a:spcBef>
                <a:spcPts val="1169"/>
              </a:spcBef>
              <a:spcAft>
                <a:spcPts val="0"/>
              </a:spcAft>
              <a:buClr>
                <a:schemeClr val="dk1"/>
              </a:buClr>
              <a:buSzPts val="1800"/>
              <a:buChar char="•"/>
              <a:defRPr/>
            </a:lvl8pPr>
            <a:lvl9pPr marL="4114800" lvl="8" indent="-342900" algn="l">
              <a:lnSpc>
                <a:spcPct val="90000"/>
              </a:lnSpc>
              <a:spcBef>
                <a:spcPts val="1169"/>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10825460" y="8059374"/>
            <a:ext cx="9088041" cy="19209344"/>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2339"/>
              </a:spcBef>
              <a:spcAft>
                <a:spcPts val="0"/>
              </a:spcAft>
              <a:buClr>
                <a:schemeClr val="dk1"/>
              </a:buClr>
              <a:buSzPts val="1800"/>
              <a:buChar char="•"/>
              <a:defRPr/>
            </a:lvl1pPr>
            <a:lvl2pPr marL="914400" lvl="1" indent="-342900" algn="l">
              <a:lnSpc>
                <a:spcPct val="90000"/>
              </a:lnSpc>
              <a:spcBef>
                <a:spcPts val="1169"/>
              </a:spcBef>
              <a:spcAft>
                <a:spcPts val="0"/>
              </a:spcAft>
              <a:buClr>
                <a:schemeClr val="dk1"/>
              </a:buClr>
              <a:buSzPts val="1800"/>
              <a:buChar char="•"/>
              <a:defRPr/>
            </a:lvl2pPr>
            <a:lvl3pPr marL="1371600" lvl="2" indent="-342900" algn="l">
              <a:lnSpc>
                <a:spcPct val="90000"/>
              </a:lnSpc>
              <a:spcBef>
                <a:spcPts val="1169"/>
              </a:spcBef>
              <a:spcAft>
                <a:spcPts val="0"/>
              </a:spcAft>
              <a:buClr>
                <a:schemeClr val="dk1"/>
              </a:buClr>
              <a:buSzPts val="1800"/>
              <a:buChar char="•"/>
              <a:defRPr/>
            </a:lvl3pPr>
            <a:lvl4pPr marL="1828800" lvl="3" indent="-342900" algn="l">
              <a:lnSpc>
                <a:spcPct val="90000"/>
              </a:lnSpc>
              <a:spcBef>
                <a:spcPts val="1169"/>
              </a:spcBef>
              <a:spcAft>
                <a:spcPts val="0"/>
              </a:spcAft>
              <a:buClr>
                <a:schemeClr val="dk1"/>
              </a:buClr>
              <a:buSzPts val="1800"/>
              <a:buChar char="•"/>
              <a:defRPr/>
            </a:lvl4pPr>
            <a:lvl5pPr marL="2286000" lvl="4" indent="-342900" algn="l">
              <a:lnSpc>
                <a:spcPct val="90000"/>
              </a:lnSpc>
              <a:spcBef>
                <a:spcPts val="1169"/>
              </a:spcBef>
              <a:spcAft>
                <a:spcPts val="0"/>
              </a:spcAft>
              <a:buClr>
                <a:schemeClr val="dk1"/>
              </a:buClr>
              <a:buSzPts val="1800"/>
              <a:buChar char="•"/>
              <a:defRPr/>
            </a:lvl5pPr>
            <a:lvl6pPr marL="2743200" lvl="5" indent="-342900" algn="l">
              <a:lnSpc>
                <a:spcPct val="90000"/>
              </a:lnSpc>
              <a:spcBef>
                <a:spcPts val="1169"/>
              </a:spcBef>
              <a:spcAft>
                <a:spcPts val="0"/>
              </a:spcAft>
              <a:buClr>
                <a:schemeClr val="dk1"/>
              </a:buClr>
              <a:buSzPts val="1800"/>
              <a:buChar char="•"/>
              <a:defRPr/>
            </a:lvl6pPr>
            <a:lvl7pPr marL="3200400" lvl="6" indent="-342900" algn="l">
              <a:lnSpc>
                <a:spcPct val="90000"/>
              </a:lnSpc>
              <a:spcBef>
                <a:spcPts val="1169"/>
              </a:spcBef>
              <a:spcAft>
                <a:spcPts val="0"/>
              </a:spcAft>
              <a:buClr>
                <a:schemeClr val="dk1"/>
              </a:buClr>
              <a:buSzPts val="1800"/>
              <a:buChar char="•"/>
              <a:defRPr/>
            </a:lvl7pPr>
            <a:lvl8pPr marL="3657600" lvl="7" indent="-342900" algn="l">
              <a:lnSpc>
                <a:spcPct val="90000"/>
              </a:lnSpc>
              <a:spcBef>
                <a:spcPts val="1169"/>
              </a:spcBef>
              <a:spcAft>
                <a:spcPts val="0"/>
              </a:spcAft>
              <a:buClr>
                <a:schemeClr val="dk1"/>
              </a:buClr>
              <a:buSzPts val="1800"/>
              <a:buChar char="•"/>
              <a:defRPr/>
            </a:lvl8pPr>
            <a:lvl9pPr marL="4114800" lvl="8" indent="-342900" algn="l">
              <a:lnSpc>
                <a:spcPct val="90000"/>
              </a:lnSpc>
              <a:spcBef>
                <a:spcPts val="1169"/>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1470124" y="28060644"/>
            <a:ext cx="4811316" cy="161187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7083326" y="28060644"/>
            <a:ext cx="7216973" cy="161187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15102184" y="28060644"/>
            <a:ext cx="4811316" cy="161187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1472909" y="1611882"/>
            <a:ext cx="18443377" cy="5851808"/>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1472912" y="7421634"/>
            <a:ext cx="9046274" cy="3637228"/>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2339"/>
              </a:spcBef>
              <a:spcAft>
                <a:spcPts val="0"/>
              </a:spcAft>
              <a:buClr>
                <a:schemeClr val="dk1"/>
              </a:buClr>
              <a:buSzPts val="5612"/>
              <a:buNone/>
              <a:defRPr sz="5612" b="1"/>
            </a:lvl1pPr>
            <a:lvl2pPr marL="914400" lvl="1" indent="-228600" algn="l">
              <a:lnSpc>
                <a:spcPct val="90000"/>
              </a:lnSpc>
              <a:spcBef>
                <a:spcPts val="1169"/>
              </a:spcBef>
              <a:spcAft>
                <a:spcPts val="0"/>
              </a:spcAft>
              <a:buClr>
                <a:schemeClr val="dk1"/>
              </a:buClr>
              <a:buSzPts val="4677"/>
              <a:buNone/>
              <a:defRPr sz="4677" b="1"/>
            </a:lvl2pPr>
            <a:lvl3pPr marL="1371600" lvl="2" indent="-228600" algn="l">
              <a:lnSpc>
                <a:spcPct val="90000"/>
              </a:lnSpc>
              <a:spcBef>
                <a:spcPts val="1169"/>
              </a:spcBef>
              <a:spcAft>
                <a:spcPts val="0"/>
              </a:spcAft>
              <a:buClr>
                <a:schemeClr val="dk1"/>
              </a:buClr>
              <a:buSzPts val="4209"/>
              <a:buNone/>
              <a:defRPr sz="4209" b="1"/>
            </a:lvl3pPr>
            <a:lvl4pPr marL="1828800" lvl="3" indent="-228600" algn="l">
              <a:lnSpc>
                <a:spcPct val="90000"/>
              </a:lnSpc>
              <a:spcBef>
                <a:spcPts val="1169"/>
              </a:spcBef>
              <a:spcAft>
                <a:spcPts val="0"/>
              </a:spcAft>
              <a:buClr>
                <a:schemeClr val="dk1"/>
              </a:buClr>
              <a:buSzPts val="3742"/>
              <a:buNone/>
              <a:defRPr sz="3741" b="1"/>
            </a:lvl4pPr>
            <a:lvl5pPr marL="2286000" lvl="4" indent="-228600" algn="l">
              <a:lnSpc>
                <a:spcPct val="90000"/>
              </a:lnSpc>
              <a:spcBef>
                <a:spcPts val="1169"/>
              </a:spcBef>
              <a:spcAft>
                <a:spcPts val="0"/>
              </a:spcAft>
              <a:buClr>
                <a:schemeClr val="dk1"/>
              </a:buClr>
              <a:buSzPts val="3742"/>
              <a:buNone/>
              <a:defRPr sz="3741" b="1"/>
            </a:lvl5pPr>
            <a:lvl6pPr marL="2743200" lvl="5" indent="-228600" algn="l">
              <a:lnSpc>
                <a:spcPct val="90000"/>
              </a:lnSpc>
              <a:spcBef>
                <a:spcPts val="1169"/>
              </a:spcBef>
              <a:spcAft>
                <a:spcPts val="0"/>
              </a:spcAft>
              <a:buClr>
                <a:schemeClr val="dk1"/>
              </a:buClr>
              <a:buSzPts val="3742"/>
              <a:buNone/>
              <a:defRPr sz="3741" b="1"/>
            </a:lvl6pPr>
            <a:lvl7pPr marL="3200400" lvl="6" indent="-228600" algn="l">
              <a:lnSpc>
                <a:spcPct val="90000"/>
              </a:lnSpc>
              <a:spcBef>
                <a:spcPts val="1169"/>
              </a:spcBef>
              <a:spcAft>
                <a:spcPts val="0"/>
              </a:spcAft>
              <a:buClr>
                <a:schemeClr val="dk1"/>
              </a:buClr>
              <a:buSzPts val="3742"/>
              <a:buNone/>
              <a:defRPr sz="3741" b="1"/>
            </a:lvl7pPr>
            <a:lvl8pPr marL="3657600" lvl="7" indent="-228600" algn="l">
              <a:lnSpc>
                <a:spcPct val="90000"/>
              </a:lnSpc>
              <a:spcBef>
                <a:spcPts val="1169"/>
              </a:spcBef>
              <a:spcAft>
                <a:spcPts val="0"/>
              </a:spcAft>
              <a:buClr>
                <a:schemeClr val="dk1"/>
              </a:buClr>
              <a:buSzPts val="3742"/>
              <a:buNone/>
              <a:defRPr sz="3741" b="1"/>
            </a:lvl8pPr>
            <a:lvl9pPr marL="4114800" lvl="8" indent="-228600" algn="l">
              <a:lnSpc>
                <a:spcPct val="90000"/>
              </a:lnSpc>
              <a:spcBef>
                <a:spcPts val="1169"/>
              </a:spcBef>
              <a:spcAft>
                <a:spcPts val="0"/>
              </a:spcAft>
              <a:buClr>
                <a:schemeClr val="dk1"/>
              </a:buClr>
              <a:buSzPts val="3742"/>
              <a:buNone/>
              <a:defRPr sz="3741" b="1"/>
            </a:lvl9pPr>
          </a:lstStyle>
          <a:p>
            <a:endParaRPr/>
          </a:p>
        </p:txBody>
      </p:sp>
      <p:sp>
        <p:nvSpPr>
          <p:cNvPr id="43" name="Google Shape;43;p6"/>
          <p:cNvSpPr txBox="1">
            <a:spLocks noGrp="1"/>
          </p:cNvSpPr>
          <p:nvPr>
            <p:ph type="body" idx="2"/>
          </p:nvPr>
        </p:nvSpPr>
        <p:spPr>
          <a:xfrm>
            <a:off x="1472912" y="11058863"/>
            <a:ext cx="9046274" cy="16265921"/>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2339"/>
              </a:spcBef>
              <a:spcAft>
                <a:spcPts val="0"/>
              </a:spcAft>
              <a:buClr>
                <a:schemeClr val="dk1"/>
              </a:buClr>
              <a:buSzPts val="1800"/>
              <a:buChar char="•"/>
              <a:defRPr/>
            </a:lvl1pPr>
            <a:lvl2pPr marL="914400" lvl="1" indent="-342900" algn="l">
              <a:lnSpc>
                <a:spcPct val="90000"/>
              </a:lnSpc>
              <a:spcBef>
                <a:spcPts val="1169"/>
              </a:spcBef>
              <a:spcAft>
                <a:spcPts val="0"/>
              </a:spcAft>
              <a:buClr>
                <a:schemeClr val="dk1"/>
              </a:buClr>
              <a:buSzPts val="1800"/>
              <a:buChar char="•"/>
              <a:defRPr/>
            </a:lvl2pPr>
            <a:lvl3pPr marL="1371600" lvl="2" indent="-342900" algn="l">
              <a:lnSpc>
                <a:spcPct val="90000"/>
              </a:lnSpc>
              <a:spcBef>
                <a:spcPts val="1169"/>
              </a:spcBef>
              <a:spcAft>
                <a:spcPts val="0"/>
              </a:spcAft>
              <a:buClr>
                <a:schemeClr val="dk1"/>
              </a:buClr>
              <a:buSzPts val="1800"/>
              <a:buChar char="•"/>
              <a:defRPr/>
            </a:lvl3pPr>
            <a:lvl4pPr marL="1828800" lvl="3" indent="-342900" algn="l">
              <a:lnSpc>
                <a:spcPct val="90000"/>
              </a:lnSpc>
              <a:spcBef>
                <a:spcPts val="1169"/>
              </a:spcBef>
              <a:spcAft>
                <a:spcPts val="0"/>
              </a:spcAft>
              <a:buClr>
                <a:schemeClr val="dk1"/>
              </a:buClr>
              <a:buSzPts val="1800"/>
              <a:buChar char="•"/>
              <a:defRPr/>
            </a:lvl4pPr>
            <a:lvl5pPr marL="2286000" lvl="4" indent="-342900" algn="l">
              <a:lnSpc>
                <a:spcPct val="90000"/>
              </a:lnSpc>
              <a:spcBef>
                <a:spcPts val="1169"/>
              </a:spcBef>
              <a:spcAft>
                <a:spcPts val="0"/>
              </a:spcAft>
              <a:buClr>
                <a:schemeClr val="dk1"/>
              </a:buClr>
              <a:buSzPts val="1800"/>
              <a:buChar char="•"/>
              <a:defRPr/>
            </a:lvl5pPr>
            <a:lvl6pPr marL="2743200" lvl="5" indent="-342900" algn="l">
              <a:lnSpc>
                <a:spcPct val="90000"/>
              </a:lnSpc>
              <a:spcBef>
                <a:spcPts val="1169"/>
              </a:spcBef>
              <a:spcAft>
                <a:spcPts val="0"/>
              </a:spcAft>
              <a:buClr>
                <a:schemeClr val="dk1"/>
              </a:buClr>
              <a:buSzPts val="1800"/>
              <a:buChar char="•"/>
              <a:defRPr/>
            </a:lvl6pPr>
            <a:lvl7pPr marL="3200400" lvl="6" indent="-342900" algn="l">
              <a:lnSpc>
                <a:spcPct val="90000"/>
              </a:lnSpc>
              <a:spcBef>
                <a:spcPts val="1169"/>
              </a:spcBef>
              <a:spcAft>
                <a:spcPts val="0"/>
              </a:spcAft>
              <a:buClr>
                <a:schemeClr val="dk1"/>
              </a:buClr>
              <a:buSzPts val="1800"/>
              <a:buChar char="•"/>
              <a:defRPr/>
            </a:lvl7pPr>
            <a:lvl8pPr marL="3657600" lvl="7" indent="-342900" algn="l">
              <a:lnSpc>
                <a:spcPct val="90000"/>
              </a:lnSpc>
              <a:spcBef>
                <a:spcPts val="1169"/>
              </a:spcBef>
              <a:spcAft>
                <a:spcPts val="0"/>
              </a:spcAft>
              <a:buClr>
                <a:schemeClr val="dk1"/>
              </a:buClr>
              <a:buSzPts val="1800"/>
              <a:buChar char="•"/>
              <a:defRPr/>
            </a:lvl8pPr>
            <a:lvl9pPr marL="4114800" lvl="8" indent="-342900" algn="l">
              <a:lnSpc>
                <a:spcPct val="90000"/>
              </a:lnSpc>
              <a:spcBef>
                <a:spcPts val="1169"/>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10825461" y="7421634"/>
            <a:ext cx="9090826" cy="3637228"/>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2339"/>
              </a:spcBef>
              <a:spcAft>
                <a:spcPts val="0"/>
              </a:spcAft>
              <a:buClr>
                <a:schemeClr val="dk1"/>
              </a:buClr>
              <a:buSzPts val="5612"/>
              <a:buNone/>
              <a:defRPr sz="5612" b="1"/>
            </a:lvl1pPr>
            <a:lvl2pPr marL="914400" lvl="1" indent="-228600" algn="l">
              <a:lnSpc>
                <a:spcPct val="90000"/>
              </a:lnSpc>
              <a:spcBef>
                <a:spcPts val="1169"/>
              </a:spcBef>
              <a:spcAft>
                <a:spcPts val="0"/>
              </a:spcAft>
              <a:buClr>
                <a:schemeClr val="dk1"/>
              </a:buClr>
              <a:buSzPts val="4677"/>
              <a:buNone/>
              <a:defRPr sz="4677" b="1"/>
            </a:lvl2pPr>
            <a:lvl3pPr marL="1371600" lvl="2" indent="-228600" algn="l">
              <a:lnSpc>
                <a:spcPct val="90000"/>
              </a:lnSpc>
              <a:spcBef>
                <a:spcPts val="1169"/>
              </a:spcBef>
              <a:spcAft>
                <a:spcPts val="0"/>
              </a:spcAft>
              <a:buClr>
                <a:schemeClr val="dk1"/>
              </a:buClr>
              <a:buSzPts val="4209"/>
              <a:buNone/>
              <a:defRPr sz="4209" b="1"/>
            </a:lvl3pPr>
            <a:lvl4pPr marL="1828800" lvl="3" indent="-228600" algn="l">
              <a:lnSpc>
                <a:spcPct val="90000"/>
              </a:lnSpc>
              <a:spcBef>
                <a:spcPts val="1169"/>
              </a:spcBef>
              <a:spcAft>
                <a:spcPts val="0"/>
              </a:spcAft>
              <a:buClr>
                <a:schemeClr val="dk1"/>
              </a:buClr>
              <a:buSzPts val="3742"/>
              <a:buNone/>
              <a:defRPr sz="3741" b="1"/>
            </a:lvl4pPr>
            <a:lvl5pPr marL="2286000" lvl="4" indent="-228600" algn="l">
              <a:lnSpc>
                <a:spcPct val="90000"/>
              </a:lnSpc>
              <a:spcBef>
                <a:spcPts val="1169"/>
              </a:spcBef>
              <a:spcAft>
                <a:spcPts val="0"/>
              </a:spcAft>
              <a:buClr>
                <a:schemeClr val="dk1"/>
              </a:buClr>
              <a:buSzPts val="3742"/>
              <a:buNone/>
              <a:defRPr sz="3741" b="1"/>
            </a:lvl5pPr>
            <a:lvl6pPr marL="2743200" lvl="5" indent="-228600" algn="l">
              <a:lnSpc>
                <a:spcPct val="90000"/>
              </a:lnSpc>
              <a:spcBef>
                <a:spcPts val="1169"/>
              </a:spcBef>
              <a:spcAft>
                <a:spcPts val="0"/>
              </a:spcAft>
              <a:buClr>
                <a:schemeClr val="dk1"/>
              </a:buClr>
              <a:buSzPts val="3742"/>
              <a:buNone/>
              <a:defRPr sz="3741" b="1"/>
            </a:lvl6pPr>
            <a:lvl7pPr marL="3200400" lvl="6" indent="-228600" algn="l">
              <a:lnSpc>
                <a:spcPct val="90000"/>
              </a:lnSpc>
              <a:spcBef>
                <a:spcPts val="1169"/>
              </a:spcBef>
              <a:spcAft>
                <a:spcPts val="0"/>
              </a:spcAft>
              <a:buClr>
                <a:schemeClr val="dk1"/>
              </a:buClr>
              <a:buSzPts val="3742"/>
              <a:buNone/>
              <a:defRPr sz="3741" b="1"/>
            </a:lvl7pPr>
            <a:lvl8pPr marL="3657600" lvl="7" indent="-228600" algn="l">
              <a:lnSpc>
                <a:spcPct val="90000"/>
              </a:lnSpc>
              <a:spcBef>
                <a:spcPts val="1169"/>
              </a:spcBef>
              <a:spcAft>
                <a:spcPts val="0"/>
              </a:spcAft>
              <a:buClr>
                <a:schemeClr val="dk1"/>
              </a:buClr>
              <a:buSzPts val="3742"/>
              <a:buNone/>
              <a:defRPr sz="3741" b="1"/>
            </a:lvl8pPr>
            <a:lvl9pPr marL="4114800" lvl="8" indent="-228600" algn="l">
              <a:lnSpc>
                <a:spcPct val="90000"/>
              </a:lnSpc>
              <a:spcBef>
                <a:spcPts val="1169"/>
              </a:spcBef>
              <a:spcAft>
                <a:spcPts val="0"/>
              </a:spcAft>
              <a:buClr>
                <a:schemeClr val="dk1"/>
              </a:buClr>
              <a:buSzPts val="3742"/>
              <a:buNone/>
              <a:defRPr sz="3741" b="1"/>
            </a:lvl9pPr>
          </a:lstStyle>
          <a:p>
            <a:endParaRPr/>
          </a:p>
        </p:txBody>
      </p:sp>
      <p:sp>
        <p:nvSpPr>
          <p:cNvPr id="45" name="Google Shape;45;p6"/>
          <p:cNvSpPr txBox="1">
            <a:spLocks noGrp="1"/>
          </p:cNvSpPr>
          <p:nvPr>
            <p:ph type="body" idx="4"/>
          </p:nvPr>
        </p:nvSpPr>
        <p:spPr>
          <a:xfrm>
            <a:off x="10825461" y="11058863"/>
            <a:ext cx="9090826" cy="16265921"/>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2339"/>
              </a:spcBef>
              <a:spcAft>
                <a:spcPts val="0"/>
              </a:spcAft>
              <a:buClr>
                <a:schemeClr val="dk1"/>
              </a:buClr>
              <a:buSzPts val="1800"/>
              <a:buChar char="•"/>
              <a:defRPr/>
            </a:lvl1pPr>
            <a:lvl2pPr marL="914400" lvl="1" indent="-342900" algn="l">
              <a:lnSpc>
                <a:spcPct val="90000"/>
              </a:lnSpc>
              <a:spcBef>
                <a:spcPts val="1169"/>
              </a:spcBef>
              <a:spcAft>
                <a:spcPts val="0"/>
              </a:spcAft>
              <a:buClr>
                <a:schemeClr val="dk1"/>
              </a:buClr>
              <a:buSzPts val="1800"/>
              <a:buChar char="•"/>
              <a:defRPr/>
            </a:lvl2pPr>
            <a:lvl3pPr marL="1371600" lvl="2" indent="-342900" algn="l">
              <a:lnSpc>
                <a:spcPct val="90000"/>
              </a:lnSpc>
              <a:spcBef>
                <a:spcPts val="1169"/>
              </a:spcBef>
              <a:spcAft>
                <a:spcPts val="0"/>
              </a:spcAft>
              <a:buClr>
                <a:schemeClr val="dk1"/>
              </a:buClr>
              <a:buSzPts val="1800"/>
              <a:buChar char="•"/>
              <a:defRPr/>
            </a:lvl3pPr>
            <a:lvl4pPr marL="1828800" lvl="3" indent="-342900" algn="l">
              <a:lnSpc>
                <a:spcPct val="90000"/>
              </a:lnSpc>
              <a:spcBef>
                <a:spcPts val="1169"/>
              </a:spcBef>
              <a:spcAft>
                <a:spcPts val="0"/>
              </a:spcAft>
              <a:buClr>
                <a:schemeClr val="dk1"/>
              </a:buClr>
              <a:buSzPts val="1800"/>
              <a:buChar char="•"/>
              <a:defRPr/>
            </a:lvl4pPr>
            <a:lvl5pPr marL="2286000" lvl="4" indent="-342900" algn="l">
              <a:lnSpc>
                <a:spcPct val="90000"/>
              </a:lnSpc>
              <a:spcBef>
                <a:spcPts val="1169"/>
              </a:spcBef>
              <a:spcAft>
                <a:spcPts val="0"/>
              </a:spcAft>
              <a:buClr>
                <a:schemeClr val="dk1"/>
              </a:buClr>
              <a:buSzPts val="1800"/>
              <a:buChar char="•"/>
              <a:defRPr/>
            </a:lvl5pPr>
            <a:lvl6pPr marL="2743200" lvl="5" indent="-342900" algn="l">
              <a:lnSpc>
                <a:spcPct val="90000"/>
              </a:lnSpc>
              <a:spcBef>
                <a:spcPts val="1169"/>
              </a:spcBef>
              <a:spcAft>
                <a:spcPts val="0"/>
              </a:spcAft>
              <a:buClr>
                <a:schemeClr val="dk1"/>
              </a:buClr>
              <a:buSzPts val="1800"/>
              <a:buChar char="•"/>
              <a:defRPr/>
            </a:lvl6pPr>
            <a:lvl7pPr marL="3200400" lvl="6" indent="-342900" algn="l">
              <a:lnSpc>
                <a:spcPct val="90000"/>
              </a:lnSpc>
              <a:spcBef>
                <a:spcPts val="1169"/>
              </a:spcBef>
              <a:spcAft>
                <a:spcPts val="0"/>
              </a:spcAft>
              <a:buClr>
                <a:schemeClr val="dk1"/>
              </a:buClr>
              <a:buSzPts val="1800"/>
              <a:buChar char="•"/>
              <a:defRPr/>
            </a:lvl7pPr>
            <a:lvl8pPr marL="3657600" lvl="7" indent="-342900" algn="l">
              <a:lnSpc>
                <a:spcPct val="90000"/>
              </a:lnSpc>
              <a:spcBef>
                <a:spcPts val="1169"/>
              </a:spcBef>
              <a:spcAft>
                <a:spcPts val="0"/>
              </a:spcAft>
              <a:buClr>
                <a:schemeClr val="dk1"/>
              </a:buClr>
              <a:buSzPts val="1800"/>
              <a:buChar char="•"/>
              <a:defRPr/>
            </a:lvl8pPr>
            <a:lvl9pPr marL="4114800" lvl="8" indent="-342900" algn="l">
              <a:lnSpc>
                <a:spcPct val="90000"/>
              </a:lnSpc>
              <a:spcBef>
                <a:spcPts val="1169"/>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1470124" y="28060644"/>
            <a:ext cx="4811316" cy="161187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7083326" y="28060644"/>
            <a:ext cx="7216973" cy="161187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15102184" y="28060644"/>
            <a:ext cx="4811316" cy="161187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1470124" y="1611882"/>
            <a:ext cx="18443377" cy="5851808"/>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1470124" y="28060644"/>
            <a:ext cx="4811316" cy="161187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7083326" y="28060644"/>
            <a:ext cx="7216973" cy="161187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15102184" y="28060644"/>
            <a:ext cx="4811316" cy="161187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1470124" y="28060644"/>
            <a:ext cx="4811316" cy="161187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7083326" y="28060644"/>
            <a:ext cx="7216973" cy="161187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15102184" y="28060644"/>
            <a:ext cx="4811316" cy="161187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1472909" y="2018348"/>
            <a:ext cx="6896776" cy="7064216"/>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7483"/>
              <a:buFont typeface="Calibri"/>
              <a:buNone/>
              <a:defRPr sz="748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9090826" y="4359077"/>
            <a:ext cx="10825460" cy="21515024"/>
          </a:xfrm>
          <a:prstGeom prst="rect">
            <a:avLst/>
          </a:prstGeom>
          <a:noFill/>
          <a:ln>
            <a:noFill/>
          </a:ln>
        </p:spPr>
        <p:txBody>
          <a:bodyPr spcFirstLastPara="1" wrap="square" lIns="91425" tIns="45700" rIns="91425" bIns="45700" anchor="t" anchorCtr="0"/>
          <a:lstStyle>
            <a:lvl1pPr marL="457200" lvl="0" indent="-703770" algn="l">
              <a:lnSpc>
                <a:spcPct val="90000"/>
              </a:lnSpc>
              <a:spcBef>
                <a:spcPts val="2339"/>
              </a:spcBef>
              <a:spcAft>
                <a:spcPts val="0"/>
              </a:spcAft>
              <a:buClr>
                <a:schemeClr val="dk1"/>
              </a:buClr>
              <a:buSzPts val="7483"/>
              <a:buChar char="•"/>
              <a:defRPr sz="7483"/>
            </a:lvl1pPr>
            <a:lvl2pPr marL="914400" lvl="1" indent="-644398" algn="l">
              <a:lnSpc>
                <a:spcPct val="90000"/>
              </a:lnSpc>
              <a:spcBef>
                <a:spcPts val="1169"/>
              </a:spcBef>
              <a:spcAft>
                <a:spcPts val="0"/>
              </a:spcAft>
              <a:buClr>
                <a:schemeClr val="dk1"/>
              </a:buClr>
              <a:buSzPts val="6548"/>
              <a:buChar char="•"/>
              <a:defRPr sz="6548"/>
            </a:lvl2pPr>
            <a:lvl3pPr marL="1371600" lvl="2" indent="-584962" algn="l">
              <a:lnSpc>
                <a:spcPct val="90000"/>
              </a:lnSpc>
              <a:spcBef>
                <a:spcPts val="1169"/>
              </a:spcBef>
              <a:spcAft>
                <a:spcPts val="0"/>
              </a:spcAft>
              <a:buClr>
                <a:schemeClr val="dk1"/>
              </a:buClr>
              <a:buSzPts val="5612"/>
              <a:buChar char="•"/>
              <a:defRPr sz="5612"/>
            </a:lvl3pPr>
            <a:lvl4pPr marL="1828800" lvl="3" indent="-525589" algn="l">
              <a:lnSpc>
                <a:spcPct val="90000"/>
              </a:lnSpc>
              <a:spcBef>
                <a:spcPts val="1169"/>
              </a:spcBef>
              <a:spcAft>
                <a:spcPts val="0"/>
              </a:spcAft>
              <a:buClr>
                <a:schemeClr val="dk1"/>
              </a:buClr>
              <a:buSzPts val="4677"/>
              <a:buChar char="•"/>
              <a:defRPr sz="4677"/>
            </a:lvl4pPr>
            <a:lvl5pPr marL="2286000" lvl="4" indent="-525589" algn="l">
              <a:lnSpc>
                <a:spcPct val="90000"/>
              </a:lnSpc>
              <a:spcBef>
                <a:spcPts val="1169"/>
              </a:spcBef>
              <a:spcAft>
                <a:spcPts val="0"/>
              </a:spcAft>
              <a:buClr>
                <a:schemeClr val="dk1"/>
              </a:buClr>
              <a:buSzPts val="4677"/>
              <a:buChar char="•"/>
              <a:defRPr sz="4677"/>
            </a:lvl5pPr>
            <a:lvl6pPr marL="2743200" lvl="5" indent="-525589" algn="l">
              <a:lnSpc>
                <a:spcPct val="90000"/>
              </a:lnSpc>
              <a:spcBef>
                <a:spcPts val="1169"/>
              </a:spcBef>
              <a:spcAft>
                <a:spcPts val="0"/>
              </a:spcAft>
              <a:buClr>
                <a:schemeClr val="dk1"/>
              </a:buClr>
              <a:buSzPts val="4677"/>
              <a:buChar char="•"/>
              <a:defRPr sz="4677"/>
            </a:lvl6pPr>
            <a:lvl7pPr marL="3200400" lvl="6" indent="-525589" algn="l">
              <a:lnSpc>
                <a:spcPct val="90000"/>
              </a:lnSpc>
              <a:spcBef>
                <a:spcPts val="1169"/>
              </a:spcBef>
              <a:spcAft>
                <a:spcPts val="0"/>
              </a:spcAft>
              <a:buClr>
                <a:schemeClr val="dk1"/>
              </a:buClr>
              <a:buSzPts val="4677"/>
              <a:buChar char="•"/>
              <a:defRPr sz="4677"/>
            </a:lvl7pPr>
            <a:lvl8pPr marL="3657600" lvl="7" indent="-525589" algn="l">
              <a:lnSpc>
                <a:spcPct val="90000"/>
              </a:lnSpc>
              <a:spcBef>
                <a:spcPts val="1169"/>
              </a:spcBef>
              <a:spcAft>
                <a:spcPts val="0"/>
              </a:spcAft>
              <a:buClr>
                <a:schemeClr val="dk1"/>
              </a:buClr>
              <a:buSzPts val="4677"/>
              <a:buChar char="•"/>
              <a:defRPr sz="4677"/>
            </a:lvl8pPr>
            <a:lvl9pPr marL="4114800" lvl="8" indent="-525589" algn="l">
              <a:lnSpc>
                <a:spcPct val="90000"/>
              </a:lnSpc>
              <a:spcBef>
                <a:spcPts val="1169"/>
              </a:spcBef>
              <a:spcAft>
                <a:spcPts val="0"/>
              </a:spcAft>
              <a:buClr>
                <a:schemeClr val="dk1"/>
              </a:buClr>
              <a:buSzPts val="4677"/>
              <a:buChar char="•"/>
              <a:defRPr sz="4677"/>
            </a:lvl9pPr>
          </a:lstStyle>
          <a:p>
            <a:endParaRPr/>
          </a:p>
        </p:txBody>
      </p:sp>
      <p:sp>
        <p:nvSpPr>
          <p:cNvPr id="61" name="Google Shape;61;p9"/>
          <p:cNvSpPr txBox="1">
            <a:spLocks noGrp="1"/>
          </p:cNvSpPr>
          <p:nvPr>
            <p:ph type="body" idx="2"/>
          </p:nvPr>
        </p:nvSpPr>
        <p:spPr>
          <a:xfrm>
            <a:off x="1472909" y="9082564"/>
            <a:ext cx="6896776" cy="16826573"/>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2339"/>
              </a:spcBef>
              <a:spcAft>
                <a:spcPts val="0"/>
              </a:spcAft>
              <a:buClr>
                <a:schemeClr val="dk1"/>
              </a:buClr>
              <a:buSzPts val="3742"/>
              <a:buNone/>
              <a:defRPr sz="3741"/>
            </a:lvl1pPr>
            <a:lvl2pPr marL="914400" lvl="1" indent="-228600" algn="l">
              <a:lnSpc>
                <a:spcPct val="90000"/>
              </a:lnSpc>
              <a:spcBef>
                <a:spcPts val="1169"/>
              </a:spcBef>
              <a:spcAft>
                <a:spcPts val="0"/>
              </a:spcAft>
              <a:buClr>
                <a:schemeClr val="dk1"/>
              </a:buClr>
              <a:buSzPts val="3274"/>
              <a:buNone/>
              <a:defRPr sz="3274"/>
            </a:lvl2pPr>
            <a:lvl3pPr marL="1371600" lvl="2" indent="-228600" algn="l">
              <a:lnSpc>
                <a:spcPct val="90000"/>
              </a:lnSpc>
              <a:spcBef>
                <a:spcPts val="1169"/>
              </a:spcBef>
              <a:spcAft>
                <a:spcPts val="0"/>
              </a:spcAft>
              <a:buClr>
                <a:schemeClr val="dk1"/>
              </a:buClr>
              <a:buSzPts val="2806"/>
              <a:buNone/>
              <a:defRPr sz="2806"/>
            </a:lvl3pPr>
            <a:lvl4pPr marL="1828800" lvl="3" indent="-228600" algn="l">
              <a:lnSpc>
                <a:spcPct val="90000"/>
              </a:lnSpc>
              <a:spcBef>
                <a:spcPts val="1169"/>
              </a:spcBef>
              <a:spcAft>
                <a:spcPts val="0"/>
              </a:spcAft>
              <a:buClr>
                <a:schemeClr val="dk1"/>
              </a:buClr>
              <a:buSzPts val="2339"/>
              <a:buNone/>
              <a:defRPr sz="2339"/>
            </a:lvl4pPr>
            <a:lvl5pPr marL="2286000" lvl="4" indent="-228600" algn="l">
              <a:lnSpc>
                <a:spcPct val="90000"/>
              </a:lnSpc>
              <a:spcBef>
                <a:spcPts val="1169"/>
              </a:spcBef>
              <a:spcAft>
                <a:spcPts val="0"/>
              </a:spcAft>
              <a:buClr>
                <a:schemeClr val="dk1"/>
              </a:buClr>
              <a:buSzPts val="2339"/>
              <a:buNone/>
              <a:defRPr sz="2339"/>
            </a:lvl5pPr>
            <a:lvl6pPr marL="2743200" lvl="5" indent="-228600" algn="l">
              <a:lnSpc>
                <a:spcPct val="90000"/>
              </a:lnSpc>
              <a:spcBef>
                <a:spcPts val="1169"/>
              </a:spcBef>
              <a:spcAft>
                <a:spcPts val="0"/>
              </a:spcAft>
              <a:buClr>
                <a:schemeClr val="dk1"/>
              </a:buClr>
              <a:buSzPts val="2339"/>
              <a:buNone/>
              <a:defRPr sz="2339"/>
            </a:lvl6pPr>
            <a:lvl7pPr marL="3200400" lvl="6" indent="-228600" algn="l">
              <a:lnSpc>
                <a:spcPct val="90000"/>
              </a:lnSpc>
              <a:spcBef>
                <a:spcPts val="1169"/>
              </a:spcBef>
              <a:spcAft>
                <a:spcPts val="0"/>
              </a:spcAft>
              <a:buClr>
                <a:schemeClr val="dk1"/>
              </a:buClr>
              <a:buSzPts val="2339"/>
              <a:buNone/>
              <a:defRPr sz="2339"/>
            </a:lvl7pPr>
            <a:lvl8pPr marL="3657600" lvl="7" indent="-228600" algn="l">
              <a:lnSpc>
                <a:spcPct val="90000"/>
              </a:lnSpc>
              <a:spcBef>
                <a:spcPts val="1169"/>
              </a:spcBef>
              <a:spcAft>
                <a:spcPts val="0"/>
              </a:spcAft>
              <a:buClr>
                <a:schemeClr val="dk1"/>
              </a:buClr>
              <a:buSzPts val="2339"/>
              <a:buNone/>
              <a:defRPr sz="2339"/>
            </a:lvl8pPr>
            <a:lvl9pPr marL="4114800" lvl="8" indent="-228600" algn="l">
              <a:lnSpc>
                <a:spcPct val="90000"/>
              </a:lnSpc>
              <a:spcBef>
                <a:spcPts val="1169"/>
              </a:spcBef>
              <a:spcAft>
                <a:spcPts val="0"/>
              </a:spcAft>
              <a:buClr>
                <a:schemeClr val="dk1"/>
              </a:buClr>
              <a:buSzPts val="2339"/>
              <a:buNone/>
              <a:defRPr sz="2339"/>
            </a:lvl9pPr>
          </a:lstStyle>
          <a:p>
            <a:endParaRPr/>
          </a:p>
        </p:txBody>
      </p:sp>
      <p:sp>
        <p:nvSpPr>
          <p:cNvPr id="62" name="Google Shape;62;p9"/>
          <p:cNvSpPr txBox="1">
            <a:spLocks noGrp="1"/>
          </p:cNvSpPr>
          <p:nvPr>
            <p:ph type="dt" idx="10"/>
          </p:nvPr>
        </p:nvSpPr>
        <p:spPr>
          <a:xfrm>
            <a:off x="1470124" y="28060644"/>
            <a:ext cx="4811316" cy="161187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7083326" y="28060644"/>
            <a:ext cx="7216973" cy="161187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15102184" y="28060644"/>
            <a:ext cx="4811316" cy="161187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472909" y="2018348"/>
            <a:ext cx="6896776" cy="7064216"/>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7483"/>
              <a:buFont typeface="Calibri"/>
              <a:buNone/>
              <a:defRPr sz="748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9090826" y="4359077"/>
            <a:ext cx="10825460" cy="21515024"/>
          </a:xfrm>
          <a:prstGeom prst="rect">
            <a:avLst/>
          </a:prstGeom>
          <a:noFill/>
          <a:ln>
            <a:noFill/>
          </a:ln>
        </p:spPr>
        <p:txBody>
          <a:bodyPr spcFirstLastPara="1" wrap="square" lIns="91425" tIns="45700" rIns="91425" bIns="45700" anchor="t" anchorCtr="0"/>
          <a:lstStyle>
            <a:lvl1pPr marR="0" lvl="0" algn="l" rtl="0">
              <a:lnSpc>
                <a:spcPct val="90000"/>
              </a:lnSpc>
              <a:spcBef>
                <a:spcPts val="2339"/>
              </a:spcBef>
              <a:spcAft>
                <a:spcPts val="0"/>
              </a:spcAft>
              <a:buClr>
                <a:schemeClr val="dk1"/>
              </a:buClr>
              <a:buSzPts val="7483"/>
              <a:buFont typeface="Arial"/>
              <a:buNone/>
              <a:defRPr sz="7483" b="0" i="0" u="none" strike="noStrike" cap="none">
                <a:solidFill>
                  <a:schemeClr val="dk1"/>
                </a:solidFill>
                <a:latin typeface="Calibri"/>
                <a:ea typeface="Calibri"/>
                <a:cs typeface="Calibri"/>
                <a:sym typeface="Calibri"/>
              </a:defRPr>
            </a:lvl1pPr>
            <a:lvl2pPr marR="0" lvl="1" algn="l" rtl="0">
              <a:lnSpc>
                <a:spcPct val="90000"/>
              </a:lnSpc>
              <a:spcBef>
                <a:spcPts val="1169"/>
              </a:spcBef>
              <a:spcAft>
                <a:spcPts val="0"/>
              </a:spcAft>
              <a:buClr>
                <a:schemeClr val="dk1"/>
              </a:buClr>
              <a:buSzPts val="6548"/>
              <a:buFont typeface="Arial"/>
              <a:buNone/>
              <a:defRPr sz="6548" b="0" i="0" u="none" strike="noStrike" cap="none">
                <a:solidFill>
                  <a:schemeClr val="dk1"/>
                </a:solidFill>
                <a:latin typeface="Calibri"/>
                <a:ea typeface="Calibri"/>
                <a:cs typeface="Calibri"/>
                <a:sym typeface="Calibri"/>
              </a:defRPr>
            </a:lvl2pPr>
            <a:lvl3pPr marR="0" lvl="2" algn="l" rtl="0">
              <a:lnSpc>
                <a:spcPct val="90000"/>
              </a:lnSpc>
              <a:spcBef>
                <a:spcPts val="1169"/>
              </a:spcBef>
              <a:spcAft>
                <a:spcPts val="0"/>
              </a:spcAft>
              <a:buClr>
                <a:schemeClr val="dk1"/>
              </a:buClr>
              <a:buSzPts val="5612"/>
              <a:buFont typeface="Arial"/>
              <a:buNone/>
              <a:defRPr sz="5612" b="0" i="0" u="none" strike="noStrike" cap="none">
                <a:solidFill>
                  <a:schemeClr val="dk1"/>
                </a:solidFill>
                <a:latin typeface="Calibri"/>
                <a:ea typeface="Calibri"/>
                <a:cs typeface="Calibri"/>
                <a:sym typeface="Calibri"/>
              </a:defRPr>
            </a:lvl3pPr>
            <a:lvl4pPr marR="0" lvl="3" algn="l" rtl="0">
              <a:lnSpc>
                <a:spcPct val="90000"/>
              </a:lnSpc>
              <a:spcBef>
                <a:spcPts val="1169"/>
              </a:spcBef>
              <a:spcAft>
                <a:spcPts val="0"/>
              </a:spcAft>
              <a:buClr>
                <a:schemeClr val="dk1"/>
              </a:buClr>
              <a:buSzPts val="4677"/>
              <a:buFont typeface="Arial"/>
              <a:buNone/>
              <a:defRPr sz="4677" b="0" i="0" u="none" strike="noStrike" cap="none">
                <a:solidFill>
                  <a:schemeClr val="dk1"/>
                </a:solidFill>
                <a:latin typeface="Calibri"/>
                <a:ea typeface="Calibri"/>
                <a:cs typeface="Calibri"/>
                <a:sym typeface="Calibri"/>
              </a:defRPr>
            </a:lvl4pPr>
            <a:lvl5pPr marR="0" lvl="4" algn="l" rtl="0">
              <a:lnSpc>
                <a:spcPct val="90000"/>
              </a:lnSpc>
              <a:spcBef>
                <a:spcPts val="1169"/>
              </a:spcBef>
              <a:spcAft>
                <a:spcPts val="0"/>
              </a:spcAft>
              <a:buClr>
                <a:schemeClr val="dk1"/>
              </a:buClr>
              <a:buSzPts val="4677"/>
              <a:buFont typeface="Arial"/>
              <a:buNone/>
              <a:defRPr sz="4677" b="0" i="0" u="none" strike="noStrike" cap="none">
                <a:solidFill>
                  <a:schemeClr val="dk1"/>
                </a:solidFill>
                <a:latin typeface="Calibri"/>
                <a:ea typeface="Calibri"/>
                <a:cs typeface="Calibri"/>
                <a:sym typeface="Calibri"/>
              </a:defRPr>
            </a:lvl5pPr>
            <a:lvl6pPr marR="0" lvl="5" algn="l" rtl="0">
              <a:lnSpc>
                <a:spcPct val="90000"/>
              </a:lnSpc>
              <a:spcBef>
                <a:spcPts val="1169"/>
              </a:spcBef>
              <a:spcAft>
                <a:spcPts val="0"/>
              </a:spcAft>
              <a:buClr>
                <a:schemeClr val="dk1"/>
              </a:buClr>
              <a:buSzPts val="4677"/>
              <a:buFont typeface="Arial"/>
              <a:buNone/>
              <a:defRPr sz="4677" b="0" i="0" u="none" strike="noStrike" cap="none">
                <a:solidFill>
                  <a:schemeClr val="dk1"/>
                </a:solidFill>
                <a:latin typeface="Calibri"/>
                <a:ea typeface="Calibri"/>
                <a:cs typeface="Calibri"/>
                <a:sym typeface="Calibri"/>
              </a:defRPr>
            </a:lvl6pPr>
            <a:lvl7pPr marR="0" lvl="6" algn="l" rtl="0">
              <a:lnSpc>
                <a:spcPct val="90000"/>
              </a:lnSpc>
              <a:spcBef>
                <a:spcPts val="1169"/>
              </a:spcBef>
              <a:spcAft>
                <a:spcPts val="0"/>
              </a:spcAft>
              <a:buClr>
                <a:schemeClr val="dk1"/>
              </a:buClr>
              <a:buSzPts val="4677"/>
              <a:buFont typeface="Arial"/>
              <a:buNone/>
              <a:defRPr sz="4677" b="0" i="0" u="none" strike="noStrike" cap="none">
                <a:solidFill>
                  <a:schemeClr val="dk1"/>
                </a:solidFill>
                <a:latin typeface="Calibri"/>
                <a:ea typeface="Calibri"/>
                <a:cs typeface="Calibri"/>
                <a:sym typeface="Calibri"/>
              </a:defRPr>
            </a:lvl7pPr>
            <a:lvl8pPr marR="0" lvl="7" algn="l" rtl="0">
              <a:lnSpc>
                <a:spcPct val="90000"/>
              </a:lnSpc>
              <a:spcBef>
                <a:spcPts val="1169"/>
              </a:spcBef>
              <a:spcAft>
                <a:spcPts val="0"/>
              </a:spcAft>
              <a:buClr>
                <a:schemeClr val="dk1"/>
              </a:buClr>
              <a:buSzPts val="4677"/>
              <a:buFont typeface="Arial"/>
              <a:buNone/>
              <a:defRPr sz="4677" b="0" i="0" u="none" strike="noStrike" cap="none">
                <a:solidFill>
                  <a:schemeClr val="dk1"/>
                </a:solidFill>
                <a:latin typeface="Calibri"/>
                <a:ea typeface="Calibri"/>
                <a:cs typeface="Calibri"/>
                <a:sym typeface="Calibri"/>
              </a:defRPr>
            </a:lvl8pPr>
            <a:lvl9pPr marR="0" lvl="8" algn="l" rtl="0">
              <a:lnSpc>
                <a:spcPct val="90000"/>
              </a:lnSpc>
              <a:spcBef>
                <a:spcPts val="1169"/>
              </a:spcBef>
              <a:spcAft>
                <a:spcPts val="0"/>
              </a:spcAft>
              <a:buClr>
                <a:schemeClr val="dk1"/>
              </a:buClr>
              <a:buSzPts val="4677"/>
              <a:buFont typeface="Arial"/>
              <a:buNone/>
              <a:defRPr sz="4677"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1472909" y="9082564"/>
            <a:ext cx="6896776" cy="16826573"/>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2339"/>
              </a:spcBef>
              <a:spcAft>
                <a:spcPts val="0"/>
              </a:spcAft>
              <a:buClr>
                <a:schemeClr val="dk1"/>
              </a:buClr>
              <a:buSzPts val="3742"/>
              <a:buNone/>
              <a:defRPr sz="3741"/>
            </a:lvl1pPr>
            <a:lvl2pPr marL="914400" lvl="1" indent="-228600" algn="l">
              <a:lnSpc>
                <a:spcPct val="90000"/>
              </a:lnSpc>
              <a:spcBef>
                <a:spcPts val="1169"/>
              </a:spcBef>
              <a:spcAft>
                <a:spcPts val="0"/>
              </a:spcAft>
              <a:buClr>
                <a:schemeClr val="dk1"/>
              </a:buClr>
              <a:buSzPts val="3274"/>
              <a:buNone/>
              <a:defRPr sz="3274"/>
            </a:lvl2pPr>
            <a:lvl3pPr marL="1371600" lvl="2" indent="-228600" algn="l">
              <a:lnSpc>
                <a:spcPct val="90000"/>
              </a:lnSpc>
              <a:spcBef>
                <a:spcPts val="1169"/>
              </a:spcBef>
              <a:spcAft>
                <a:spcPts val="0"/>
              </a:spcAft>
              <a:buClr>
                <a:schemeClr val="dk1"/>
              </a:buClr>
              <a:buSzPts val="2806"/>
              <a:buNone/>
              <a:defRPr sz="2806"/>
            </a:lvl3pPr>
            <a:lvl4pPr marL="1828800" lvl="3" indent="-228600" algn="l">
              <a:lnSpc>
                <a:spcPct val="90000"/>
              </a:lnSpc>
              <a:spcBef>
                <a:spcPts val="1169"/>
              </a:spcBef>
              <a:spcAft>
                <a:spcPts val="0"/>
              </a:spcAft>
              <a:buClr>
                <a:schemeClr val="dk1"/>
              </a:buClr>
              <a:buSzPts val="2339"/>
              <a:buNone/>
              <a:defRPr sz="2339"/>
            </a:lvl4pPr>
            <a:lvl5pPr marL="2286000" lvl="4" indent="-228600" algn="l">
              <a:lnSpc>
                <a:spcPct val="90000"/>
              </a:lnSpc>
              <a:spcBef>
                <a:spcPts val="1169"/>
              </a:spcBef>
              <a:spcAft>
                <a:spcPts val="0"/>
              </a:spcAft>
              <a:buClr>
                <a:schemeClr val="dk1"/>
              </a:buClr>
              <a:buSzPts val="2339"/>
              <a:buNone/>
              <a:defRPr sz="2339"/>
            </a:lvl5pPr>
            <a:lvl6pPr marL="2743200" lvl="5" indent="-228600" algn="l">
              <a:lnSpc>
                <a:spcPct val="90000"/>
              </a:lnSpc>
              <a:spcBef>
                <a:spcPts val="1169"/>
              </a:spcBef>
              <a:spcAft>
                <a:spcPts val="0"/>
              </a:spcAft>
              <a:buClr>
                <a:schemeClr val="dk1"/>
              </a:buClr>
              <a:buSzPts val="2339"/>
              <a:buNone/>
              <a:defRPr sz="2339"/>
            </a:lvl6pPr>
            <a:lvl7pPr marL="3200400" lvl="6" indent="-228600" algn="l">
              <a:lnSpc>
                <a:spcPct val="90000"/>
              </a:lnSpc>
              <a:spcBef>
                <a:spcPts val="1169"/>
              </a:spcBef>
              <a:spcAft>
                <a:spcPts val="0"/>
              </a:spcAft>
              <a:buClr>
                <a:schemeClr val="dk1"/>
              </a:buClr>
              <a:buSzPts val="2339"/>
              <a:buNone/>
              <a:defRPr sz="2339"/>
            </a:lvl7pPr>
            <a:lvl8pPr marL="3657600" lvl="7" indent="-228600" algn="l">
              <a:lnSpc>
                <a:spcPct val="90000"/>
              </a:lnSpc>
              <a:spcBef>
                <a:spcPts val="1169"/>
              </a:spcBef>
              <a:spcAft>
                <a:spcPts val="0"/>
              </a:spcAft>
              <a:buClr>
                <a:schemeClr val="dk1"/>
              </a:buClr>
              <a:buSzPts val="2339"/>
              <a:buNone/>
              <a:defRPr sz="2339"/>
            </a:lvl8pPr>
            <a:lvl9pPr marL="4114800" lvl="8" indent="-228600" algn="l">
              <a:lnSpc>
                <a:spcPct val="90000"/>
              </a:lnSpc>
              <a:spcBef>
                <a:spcPts val="1169"/>
              </a:spcBef>
              <a:spcAft>
                <a:spcPts val="0"/>
              </a:spcAft>
              <a:buClr>
                <a:schemeClr val="dk1"/>
              </a:buClr>
              <a:buSzPts val="2339"/>
              <a:buNone/>
              <a:defRPr sz="2339"/>
            </a:lvl9pPr>
          </a:lstStyle>
          <a:p>
            <a:endParaRPr/>
          </a:p>
        </p:txBody>
      </p:sp>
      <p:sp>
        <p:nvSpPr>
          <p:cNvPr id="69" name="Google Shape;69;p10"/>
          <p:cNvSpPr txBox="1">
            <a:spLocks noGrp="1"/>
          </p:cNvSpPr>
          <p:nvPr>
            <p:ph type="dt" idx="10"/>
          </p:nvPr>
        </p:nvSpPr>
        <p:spPr>
          <a:xfrm>
            <a:off x="1470124" y="28060644"/>
            <a:ext cx="4811316" cy="161187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7083326" y="28060644"/>
            <a:ext cx="7216973" cy="161187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15102184" y="28060644"/>
            <a:ext cx="4811316" cy="161187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470124" y="1611882"/>
            <a:ext cx="18443377" cy="5851808"/>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10289"/>
              <a:buFont typeface="Calibri"/>
              <a:buNone/>
              <a:defRPr sz="10289"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1470124" y="8059374"/>
            <a:ext cx="18443377" cy="19209344"/>
          </a:xfrm>
          <a:prstGeom prst="rect">
            <a:avLst/>
          </a:prstGeom>
          <a:noFill/>
          <a:ln>
            <a:noFill/>
          </a:ln>
        </p:spPr>
        <p:txBody>
          <a:bodyPr spcFirstLastPara="1" wrap="square" lIns="91425" tIns="45700" rIns="91425" bIns="45700" anchor="t" anchorCtr="0"/>
          <a:lstStyle>
            <a:lvl1pPr marL="457200" marR="0" lvl="0" indent="-644398" algn="l" rtl="0">
              <a:lnSpc>
                <a:spcPct val="90000"/>
              </a:lnSpc>
              <a:spcBef>
                <a:spcPts val="2339"/>
              </a:spcBef>
              <a:spcAft>
                <a:spcPts val="0"/>
              </a:spcAft>
              <a:buClr>
                <a:schemeClr val="dk1"/>
              </a:buClr>
              <a:buSzPts val="6548"/>
              <a:buFont typeface="Arial"/>
              <a:buChar char="•"/>
              <a:defRPr sz="6548" b="0" i="0" u="none" strike="noStrike" cap="none">
                <a:solidFill>
                  <a:schemeClr val="dk1"/>
                </a:solidFill>
                <a:latin typeface="Calibri"/>
                <a:ea typeface="Calibri"/>
                <a:cs typeface="Calibri"/>
                <a:sym typeface="Calibri"/>
              </a:defRPr>
            </a:lvl1pPr>
            <a:lvl2pPr marL="914400" marR="0" lvl="1" indent="-584962" algn="l" rtl="0">
              <a:lnSpc>
                <a:spcPct val="90000"/>
              </a:lnSpc>
              <a:spcBef>
                <a:spcPts val="1169"/>
              </a:spcBef>
              <a:spcAft>
                <a:spcPts val="0"/>
              </a:spcAft>
              <a:buClr>
                <a:schemeClr val="dk1"/>
              </a:buClr>
              <a:buSzPts val="5612"/>
              <a:buFont typeface="Arial"/>
              <a:buChar char="•"/>
              <a:defRPr sz="5612" b="0" i="0" u="none" strike="noStrike" cap="none">
                <a:solidFill>
                  <a:schemeClr val="dk1"/>
                </a:solidFill>
                <a:latin typeface="Calibri"/>
                <a:ea typeface="Calibri"/>
                <a:cs typeface="Calibri"/>
                <a:sym typeface="Calibri"/>
              </a:defRPr>
            </a:lvl2pPr>
            <a:lvl3pPr marL="1371600" marR="0" lvl="2" indent="-525589" algn="l" rtl="0">
              <a:lnSpc>
                <a:spcPct val="90000"/>
              </a:lnSpc>
              <a:spcBef>
                <a:spcPts val="1169"/>
              </a:spcBef>
              <a:spcAft>
                <a:spcPts val="0"/>
              </a:spcAft>
              <a:buClr>
                <a:schemeClr val="dk1"/>
              </a:buClr>
              <a:buSzPts val="4677"/>
              <a:buFont typeface="Arial"/>
              <a:buChar char="•"/>
              <a:defRPr sz="4677" b="0" i="0" u="none" strike="noStrike" cap="none">
                <a:solidFill>
                  <a:schemeClr val="dk1"/>
                </a:solidFill>
                <a:latin typeface="Calibri"/>
                <a:ea typeface="Calibri"/>
                <a:cs typeface="Calibri"/>
                <a:sym typeface="Calibri"/>
              </a:defRPr>
            </a:lvl3pPr>
            <a:lvl4pPr marL="1828800" marR="0" lvl="3" indent="-495871" algn="l" rtl="0">
              <a:lnSpc>
                <a:spcPct val="90000"/>
              </a:lnSpc>
              <a:spcBef>
                <a:spcPts val="1169"/>
              </a:spcBef>
              <a:spcAft>
                <a:spcPts val="0"/>
              </a:spcAft>
              <a:buClr>
                <a:schemeClr val="dk1"/>
              </a:buClr>
              <a:buSzPts val="4209"/>
              <a:buFont typeface="Arial"/>
              <a:buChar char="•"/>
              <a:defRPr sz="4209" b="0" i="0" u="none" strike="noStrike" cap="none">
                <a:solidFill>
                  <a:schemeClr val="dk1"/>
                </a:solidFill>
                <a:latin typeface="Calibri"/>
                <a:ea typeface="Calibri"/>
                <a:cs typeface="Calibri"/>
                <a:sym typeface="Calibri"/>
              </a:defRPr>
            </a:lvl4pPr>
            <a:lvl5pPr marL="2286000" marR="0" lvl="4" indent="-495871" algn="l" rtl="0">
              <a:lnSpc>
                <a:spcPct val="90000"/>
              </a:lnSpc>
              <a:spcBef>
                <a:spcPts val="1169"/>
              </a:spcBef>
              <a:spcAft>
                <a:spcPts val="0"/>
              </a:spcAft>
              <a:buClr>
                <a:schemeClr val="dk1"/>
              </a:buClr>
              <a:buSzPts val="4209"/>
              <a:buFont typeface="Arial"/>
              <a:buChar char="•"/>
              <a:defRPr sz="4209" b="0" i="0" u="none" strike="noStrike" cap="none">
                <a:solidFill>
                  <a:schemeClr val="dk1"/>
                </a:solidFill>
                <a:latin typeface="Calibri"/>
                <a:ea typeface="Calibri"/>
                <a:cs typeface="Calibri"/>
                <a:sym typeface="Calibri"/>
              </a:defRPr>
            </a:lvl5pPr>
            <a:lvl6pPr marL="2743200" marR="0" lvl="5" indent="-495871" algn="l" rtl="0">
              <a:lnSpc>
                <a:spcPct val="90000"/>
              </a:lnSpc>
              <a:spcBef>
                <a:spcPts val="1169"/>
              </a:spcBef>
              <a:spcAft>
                <a:spcPts val="0"/>
              </a:spcAft>
              <a:buClr>
                <a:schemeClr val="dk1"/>
              </a:buClr>
              <a:buSzPts val="4209"/>
              <a:buFont typeface="Arial"/>
              <a:buChar char="•"/>
              <a:defRPr sz="4209" b="0" i="0" u="none" strike="noStrike" cap="none">
                <a:solidFill>
                  <a:schemeClr val="dk1"/>
                </a:solidFill>
                <a:latin typeface="Calibri"/>
                <a:ea typeface="Calibri"/>
                <a:cs typeface="Calibri"/>
                <a:sym typeface="Calibri"/>
              </a:defRPr>
            </a:lvl6pPr>
            <a:lvl7pPr marL="3200400" marR="0" lvl="6" indent="-495871" algn="l" rtl="0">
              <a:lnSpc>
                <a:spcPct val="90000"/>
              </a:lnSpc>
              <a:spcBef>
                <a:spcPts val="1169"/>
              </a:spcBef>
              <a:spcAft>
                <a:spcPts val="0"/>
              </a:spcAft>
              <a:buClr>
                <a:schemeClr val="dk1"/>
              </a:buClr>
              <a:buSzPts val="4209"/>
              <a:buFont typeface="Arial"/>
              <a:buChar char="•"/>
              <a:defRPr sz="4209" b="0" i="0" u="none" strike="noStrike" cap="none">
                <a:solidFill>
                  <a:schemeClr val="dk1"/>
                </a:solidFill>
                <a:latin typeface="Calibri"/>
                <a:ea typeface="Calibri"/>
                <a:cs typeface="Calibri"/>
                <a:sym typeface="Calibri"/>
              </a:defRPr>
            </a:lvl7pPr>
            <a:lvl8pPr marL="3657600" marR="0" lvl="7" indent="-495871" algn="l" rtl="0">
              <a:lnSpc>
                <a:spcPct val="90000"/>
              </a:lnSpc>
              <a:spcBef>
                <a:spcPts val="1169"/>
              </a:spcBef>
              <a:spcAft>
                <a:spcPts val="0"/>
              </a:spcAft>
              <a:buClr>
                <a:schemeClr val="dk1"/>
              </a:buClr>
              <a:buSzPts val="4209"/>
              <a:buFont typeface="Arial"/>
              <a:buChar char="•"/>
              <a:defRPr sz="4209" b="0" i="0" u="none" strike="noStrike" cap="none">
                <a:solidFill>
                  <a:schemeClr val="dk1"/>
                </a:solidFill>
                <a:latin typeface="Calibri"/>
                <a:ea typeface="Calibri"/>
                <a:cs typeface="Calibri"/>
                <a:sym typeface="Calibri"/>
              </a:defRPr>
            </a:lvl8pPr>
            <a:lvl9pPr marL="4114800" marR="0" lvl="8" indent="-495871" algn="l" rtl="0">
              <a:lnSpc>
                <a:spcPct val="90000"/>
              </a:lnSpc>
              <a:spcBef>
                <a:spcPts val="1169"/>
              </a:spcBef>
              <a:spcAft>
                <a:spcPts val="0"/>
              </a:spcAft>
              <a:buClr>
                <a:schemeClr val="dk1"/>
              </a:buClr>
              <a:buSzPts val="4209"/>
              <a:buFont typeface="Arial"/>
              <a:buChar char="•"/>
              <a:defRPr sz="4209"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1470124" y="28060644"/>
            <a:ext cx="4811316" cy="161187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2806"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7083326" y="28060644"/>
            <a:ext cx="7216973" cy="161187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2806"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15102184" y="28060644"/>
            <a:ext cx="4811316" cy="161187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806" b="0" i="0" u="none" strike="noStrike" cap="none">
                <a:solidFill>
                  <a:srgbClr val="888888"/>
                </a:solidFill>
                <a:latin typeface="Calibri"/>
                <a:ea typeface="Calibri"/>
                <a:cs typeface="Calibri"/>
                <a:sym typeface="Calibri"/>
              </a:defRPr>
            </a:lvl1pPr>
            <a:lvl2pPr marL="0" marR="0" lvl="1" indent="0" algn="r" rtl="0">
              <a:spcBef>
                <a:spcPts val="0"/>
              </a:spcBef>
              <a:buNone/>
              <a:defRPr sz="2806" b="0" i="0" u="none" strike="noStrike" cap="none">
                <a:solidFill>
                  <a:srgbClr val="888888"/>
                </a:solidFill>
                <a:latin typeface="Calibri"/>
                <a:ea typeface="Calibri"/>
                <a:cs typeface="Calibri"/>
                <a:sym typeface="Calibri"/>
              </a:defRPr>
            </a:lvl2pPr>
            <a:lvl3pPr marL="0" marR="0" lvl="2" indent="0" algn="r" rtl="0">
              <a:spcBef>
                <a:spcPts val="0"/>
              </a:spcBef>
              <a:buNone/>
              <a:defRPr sz="2806" b="0" i="0" u="none" strike="noStrike" cap="none">
                <a:solidFill>
                  <a:srgbClr val="888888"/>
                </a:solidFill>
                <a:latin typeface="Calibri"/>
                <a:ea typeface="Calibri"/>
                <a:cs typeface="Calibri"/>
                <a:sym typeface="Calibri"/>
              </a:defRPr>
            </a:lvl3pPr>
            <a:lvl4pPr marL="0" marR="0" lvl="3" indent="0" algn="r" rtl="0">
              <a:spcBef>
                <a:spcPts val="0"/>
              </a:spcBef>
              <a:buNone/>
              <a:defRPr sz="2806" b="0" i="0" u="none" strike="noStrike" cap="none">
                <a:solidFill>
                  <a:srgbClr val="888888"/>
                </a:solidFill>
                <a:latin typeface="Calibri"/>
                <a:ea typeface="Calibri"/>
                <a:cs typeface="Calibri"/>
                <a:sym typeface="Calibri"/>
              </a:defRPr>
            </a:lvl4pPr>
            <a:lvl5pPr marL="0" marR="0" lvl="4" indent="0" algn="r" rtl="0">
              <a:spcBef>
                <a:spcPts val="0"/>
              </a:spcBef>
              <a:buNone/>
              <a:defRPr sz="2806" b="0" i="0" u="none" strike="noStrike" cap="none">
                <a:solidFill>
                  <a:srgbClr val="888888"/>
                </a:solidFill>
                <a:latin typeface="Calibri"/>
                <a:ea typeface="Calibri"/>
                <a:cs typeface="Calibri"/>
                <a:sym typeface="Calibri"/>
              </a:defRPr>
            </a:lvl5pPr>
            <a:lvl6pPr marL="0" marR="0" lvl="5" indent="0" algn="r" rtl="0">
              <a:spcBef>
                <a:spcPts val="0"/>
              </a:spcBef>
              <a:buNone/>
              <a:defRPr sz="2806" b="0" i="0" u="none" strike="noStrike" cap="none">
                <a:solidFill>
                  <a:srgbClr val="888888"/>
                </a:solidFill>
                <a:latin typeface="Calibri"/>
                <a:ea typeface="Calibri"/>
                <a:cs typeface="Calibri"/>
                <a:sym typeface="Calibri"/>
              </a:defRPr>
            </a:lvl6pPr>
            <a:lvl7pPr marL="0" marR="0" lvl="6" indent="0" algn="r" rtl="0">
              <a:spcBef>
                <a:spcPts val="0"/>
              </a:spcBef>
              <a:buNone/>
              <a:defRPr sz="2806" b="0" i="0" u="none" strike="noStrike" cap="none">
                <a:solidFill>
                  <a:srgbClr val="888888"/>
                </a:solidFill>
                <a:latin typeface="Calibri"/>
                <a:ea typeface="Calibri"/>
                <a:cs typeface="Calibri"/>
                <a:sym typeface="Calibri"/>
              </a:defRPr>
            </a:lvl7pPr>
            <a:lvl8pPr marL="0" marR="0" lvl="7" indent="0" algn="r" rtl="0">
              <a:spcBef>
                <a:spcPts val="0"/>
              </a:spcBef>
              <a:buNone/>
              <a:defRPr sz="2806" b="0" i="0" u="none" strike="noStrike" cap="none">
                <a:solidFill>
                  <a:srgbClr val="888888"/>
                </a:solidFill>
                <a:latin typeface="Calibri"/>
                <a:ea typeface="Calibri"/>
                <a:cs typeface="Calibri"/>
                <a:sym typeface="Calibri"/>
              </a:defRPr>
            </a:lvl8pPr>
            <a:lvl9pPr marL="0" marR="0" lvl="8" indent="0" algn="r" rtl="0">
              <a:spcBef>
                <a:spcPts val="0"/>
              </a:spcBef>
              <a:buNone/>
              <a:defRPr sz="280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g"/><Relationship Id="rId18" Type="http://schemas.openxmlformats.org/officeDocument/2006/relationships/hyperlink" Target="http://www.fao.org/3/a-i7330e.pdf" TargetMode="Externa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6.jpg"/><Relationship Id="rId4" Type="http://schemas.openxmlformats.org/officeDocument/2006/relationships/image" Target="../media/image2.png"/><Relationship Id="rId9" Type="http://schemas.openxmlformats.org/officeDocument/2006/relationships/image" Target="../media/image7.jpg"/><Relationship Id="rId1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3"/>
          <p:cNvPicPr preferRelativeResize="0"/>
          <p:nvPr/>
        </p:nvPicPr>
        <p:blipFill rotWithShape="1">
          <a:blip r:embed="rId3">
            <a:alphaModFix/>
          </a:blip>
          <a:srcRect/>
          <a:stretch/>
        </p:blipFill>
        <p:spPr>
          <a:xfrm>
            <a:off x="14287614" y="8931220"/>
            <a:ext cx="6489751" cy="12768916"/>
          </a:xfrm>
          <a:prstGeom prst="rect">
            <a:avLst/>
          </a:prstGeom>
          <a:noFill/>
          <a:ln>
            <a:noFill/>
          </a:ln>
        </p:spPr>
      </p:pic>
      <p:pic>
        <p:nvPicPr>
          <p:cNvPr id="90" name="Google Shape;90;p13"/>
          <p:cNvPicPr preferRelativeResize="0"/>
          <p:nvPr/>
        </p:nvPicPr>
        <p:blipFill rotWithShape="1">
          <a:blip r:embed="rId4">
            <a:alphaModFix/>
          </a:blip>
          <a:srcRect/>
          <a:stretch/>
        </p:blipFill>
        <p:spPr>
          <a:xfrm>
            <a:off x="14310945" y="3261335"/>
            <a:ext cx="6488165" cy="5402231"/>
          </a:xfrm>
          <a:prstGeom prst="rect">
            <a:avLst/>
          </a:prstGeom>
          <a:noFill/>
          <a:ln>
            <a:noFill/>
          </a:ln>
        </p:spPr>
      </p:pic>
      <p:pic>
        <p:nvPicPr>
          <p:cNvPr id="91" name="Google Shape;91;p13"/>
          <p:cNvPicPr preferRelativeResize="0"/>
          <p:nvPr/>
        </p:nvPicPr>
        <p:blipFill rotWithShape="1">
          <a:blip r:embed="rId5">
            <a:alphaModFix/>
          </a:blip>
          <a:srcRect/>
          <a:stretch/>
        </p:blipFill>
        <p:spPr>
          <a:xfrm>
            <a:off x="14279663" y="3182493"/>
            <a:ext cx="6489751" cy="1058200"/>
          </a:xfrm>
          <a:prstGeom prst="rect">
            <a:avLst/>
          </a:prstGeom>
          <a:noFill/>
          <a:ln>
            <a:noFill/>
          </a:ln>
        </p:spPr>
      </p:pic>
      <p:pic>
        <p:nvPicPr>
          <p:cNvPr id="92" name="Google Shape;92;p13"/>
          <p:cNvPicPr preferRelativeResize="0"/>
          <p:nvPr/>
        </p:nvPicPr>
        <p:blipFill rotWithShape="1">
          <a:blip r:embed="rId6">
            <a:alphaModFix/>
          </a:blip>
          <a:srcRect/>
          <a:stretch/>
        </p:blipFill>
        <p:spPr>
          <a:xfrm>
            <a:off x="309979" y="27429203"/>
            <a:ext cx="13638020" cy="2450067"/>
          </a:xfrm>
          <a:prstGeom prst="rect">
            <a:avLst/>
          </a:prstGeom>
          <a:noFill/>
          <a:ln>
            <a:noFill/>
          </a:ln>
        </p:spPr>
      </p:pic>
      <p:pic>
        <p:nvPicPr>
          <p:cNvPr id="93" name="Google Shape;93;p13"/>
          <p:cNvPicPr preferRelativeResize="0"/>
          <p:nvPr/>
        </p:nvPicPr>
        <p:blipFill rotWithShape="1">
          <a:blip r:embed="rId7">
            <a:alphaModFix/>
          </a:blip>
          <a:srcRect/>
          <a:stretch/>
        </p:blipFill>
        <p:spPr>
          <a:xfrm>
            <a:off x="764112" y="905434"/>
            <a:ext cx="19879633" cy="1887600"/>
          </a:xfrm>
          <a:prstGeom prst="rect">
            <a:avLst/>
          </a:prstGeom>
          <a:noFill/>
          <a:ln>
            <a:noFill/>
          </a:ln>
        </p:spPr>
      </p:pic>
      <p:sp>
        <p:nvSpPr>
          <p:cNvPr id="94" name="Google Shape;94;p13"/>
          <p:cNvSpPr/>
          <p:nvPr/>
        </p:nvSpPr>
        <p:spPr>
          <a:xfrm>
            <a:off x="1093203" y="1149042"/>
            <a:ext cx="19221449" cy="140038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8500" b="1" i="0" u="none" strike="noStrike" cap="none">
                <a:solidFill>
                  <a:schemeClr val="lt1"/>
                </a:solidFill>
                <a:latin typeface="PT Sans"/>
                <a:ea typeface="PT Sans"/>
                <a:cs typeface="PT Sans"/>
                <a:sym typeface="PT Sans"/>
              </a:rPr>
              <a:t>L</a:t>
            </a:r>
            <a:r>
              <a:rPr lang="ru-RU" sz="8500" b="1">
                <a:solidFill>
                  <a:schemeClr val="lt1"/>
                </a:solidFill>
                <a:latin typeface="PT Sans"/>
                <a:ea typeface="PT Sans"/>
                <a:cs typeface="PT Sans"/>
                <a:sym typeface="PT Sans"/>
              </a:rPr>
              <a:t>UMPY SKIN DISEASE </a:t>
            </a:r>
            <a:endParaRPr/>
          </a:p>
        </p:txBody>
      </p:sp>
      <p:pic>
        <p:nvPicPr>
          <p:cNvPr id="95" name="Google Shape;95;p13"/>
          <p:cNvPicPr preferRelativeResize="0"/>
          <p:nvPr/>
        </p:nvPicPr>
        <p:blipFill rotWithShape="1">
          <a:blip r:embed="rId8">
            <a:alphaModFix/>
          </a:blip>
          <a:srcRect/>
          <a:stretch/>
        </p:blipFill>
        <p:spPr>
          <a:xfrm>
            <a:off x="7190481" y="22782853"/>
            <a:ext cx="6473885" cy="1465928"/>
          </a:xfrm>
          <a:prstGeom prst="rect">
            <a:avLst/>
          </a:prstGeom>
          <a:noFill/>
          <a:ln>
            <a:noFill/>
          </a:ln>
        </p:spPr>
      </p:pic>
      <p:pic>
        <p:nvPicPr>
          <p:cNvPr id="96" name="Google Shape;96;p13"/>
          <p:cNvPicPr preferRelativeResize="0"/>
          <p:nvPr/>
        </p:nvPicPr>
        <p:blipFill rotWithShape="1">
          <a:blip r:embed="rId9">
            <a:alphaModFix/>
          </a:blip>
          <a:srcRect l="34882" t="8308" b="17571"/>
          <a:stretch/>
        </p:blipFill>
        <p:spPr>
          <a:xfrm>
            <a:off x="14230720" y="21869400"/>
            <a:ext cx="6466484" cy="4140263"/>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97" name="Google Shape;97;p13"/>
          <p:cNvSpPr/>
          <p:nvPr/>
        </p:nvSpPr>
        <p:spPr>
          <a:xfrm>
            <a:off x="733042" y="27589329"/>
            <a:ext cx="5421897" cy="178510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2200" b="1" dirty="0">
                <a:solidFill>
                  <a:schemeClr val="lt1"/>
                </a:solidFill>
                <a:latin typeface="PT Sans"/>
                <a:ea typeface="PT Sans"/>
                <a:cs typeface="PT Sans"/>
                <a:sym typeface="PT Sans"/>
              </a:rPr>
              <a:t>Contact information:</a:t>
            </a:r>
            <a:endParaRPr sz="2200" b="1" dirty="0">
              <a:solidFill>
                <a:schemeClr val="lt1"/>
              </a:solidFill>
              <a:latin typeface="PT Sans"/>
              <a:ea typeface="PT Sans"/>
              <a:cs typeface="PT Sans"/>
              <a:sym typeface="PT Sans"/>
            </a:endParaRPr>
          </a:p>
          <a:p>
            <a:pPr marL="0" lvl="0" indent="0" algn="just" rtl="0">
              <a:spcBef>
                <a:spcPts val="0"/>
              </a:spcBef>
              <a:spcAft>
                <a:spcPts val="0"/>
              </a:spcAft>
              <a:buClr>
                <a:schemeClr val="dk1"/>
              </a:buClr>
              <a:buFont typeface="Arial"/>
              <a:buNone/>
            </a:pPr>
            <a:endParaRPr sz="2200" b="1" dirty="0">
              <a:solidFill>
                <a:schemeClr val="lt1"/>
              </a:solidFill>
              <a:latin typeface="PT Sans"/>
              <a:ea typeface="PT Sans"/>
              <a:cs typeface="PT Sans"/>
              <a:sym typeface="PT Sans"/>
            </a:endParaRPr>
          </a:p>
          <a:p>
            <a:pPr marL="0" lvl="0" indent="0" algn="l" rtl="0">
              <a:lnSpc>
                <a:spcPct val="114000"/>
              </a:lnSpc>
              <a:spcBef>
                <a:spcPts val="0"/>
              </a:spcBef>
              <a:spcAft>
                <a:spcPts val="0"/>
              </a:spcAft>
              <a:buClr>
                <a:schemeClr val="dk1"/>
              </a:buClr>
              <a:buSzPts val="1000"/>
              <a:buFont typeface="Arial"/>
              <a:buNone/>
            </a:pPr>
            <a:r>
              <a:rPr lang="ru-RU" sz="2200" dirty="0">
                <a:solidFill>
                  <a:schemeClr val="lt1"/>
                </a:solidFill>
                <a:latin typeface="PT Sans"/>
                <a:ea typeface="PT Sans"/>
                <a:cs typeface="PT Sans"/>
                <a:sym typeface="PT Sans"/>
              </a:rPr>
              <a:t>[ENTER HERE THE CONTACT INFORMATION OF THE VETERINARY SERVICES, E.G. NAME, ADDRESS,  TELEPHONE, EMAIL, ETC]</a:t>
            </a:r>
            <a:endParaRPr sz="2200" dirty="0">
              <a:solidFill>
                <a:schemeClr val="lt1"/>
              </a:solidFill>
              <a:latin typeface="PT Sans"/>
              <a:ea typeface="PT Sans"/>
              <a:cs typeface="PT Sans"/>
              <a:sym typeface="PT Sans"/>
            </a:endParaRPr>
          </a:p>
          <a:p>
            <a:pPr marL="0" marR="0" lvl="0" indent="0" algn="l" rtl="0">
              <a:spcBef>
                <a:spcPts val="0"/>
              </a:spcBef>
              <a:spcAft>
                <a:spcPts val="0"/>
              </a:spcAft>
              <a:buNone/>
            </a:pPr>
            <a:endParaRPr sz="2200" b="1" dirty="0">
              <a:solidFill>
                <a:schemeClr val="lt1"/>
              </a:solidFill>
              <a:latin typeface="PT Sans"/>
              <a:ea typeface="PT Sans"/>
              <a:cs typeface="PT Sans"/>
              <a:sym typeface="PT Sans"/>
            </a:endParaRPr>
          </a:p>
        </p:txBody>
      </p:sp>
      <p:sp>
        <p:nvSpPr>
          <p:cNvPr id="98" name="Google Shape;98;p13"/>
          <p:cNvSpPr/>
          <p:nvPr/>
        </p:nvSpPr>
        <p:spPr>
          <a:xfrm>
            <a:off x="7245356" y="27796416"/>
            <a:ext cx="6355347" cy="178510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2200" b="1">
                <a:solidFill>
                  <a:schemeClr val="lt1"/>
                </a:solidFill>
                <a:latin typeface="PT Sans"/>
                <a:ea typeface="PT Sans"/>
                <a:cs typeface="PT Sans"/>
                <a:sym typeface="PT Sans"/>
              </a:rPr>
              <a:t>Address: </a:t>
            </a:r>
            <a:endParaRPr sz="2200" b="1">
              <a:solidFill>
                <a:schemeClr val="lt1"/>
              </a:solidFill>
              <a:latin typeface="PT Sans"/>
              <a:ea typeface="PT Sans"/>
              <a:cs typeface="PT Sans"/>
              <a:sym typeface="PT Sans"/>
            </a:endParaRPr>
          </a:p>
          <a:p>
            <a:pPr marL="0" lvl="0" indent="0" algn="l" rtl="0">
              <a:lnSpc>
                <a:spcPct val="114000"/>
              </a:lnSpc>
              <a:spcBef>
                <a:spcPts val="0"/>
              </a:spcBef>
              <a:spcAft>
                <a:spcPts val="0"/>
              </a:spcAft>
              <a:buClr>
                <a:schemeClr val="dk1"/>
              </a:buClr>
              <a:buFont typeface="Arial"/>
              <a:buNone/>
            </a:pPr>
            <a:r>
              <a:rPr lang="ru-RU" sz="2200" b="1">
                <a:solidFill>
                  <a:schemeClr val="lt1"/>
                </a:solidFill>
                <a:latin typeface="PT Sans"/>
                <a:ea typeface="PT Sans"/>
                <a:cs typeface="PT Sans"/>
                <a:sym typeface="PT Sans"/>
              </a:rPr>
              <a:t>Tel .: + </a:t>
            </a:r>
            <a:endParaRPr sz="2200" b="1">
              <a:solidFill>
                <a:schemeClr val="lt1"/>
              </a:solidFill>
              <a:latin typeface="PT Sans"/>
              <a:ea typeface="PT Sans"/>
              <a:cs typeface="PT Sans"/>
              <a:sym typeface="PT Sans"/>
            </a:endParaRPr>
          </a:p>
          <a:p>
            <a:pPr marL="0" lvl="0" indent="0" algn="l" rtl="0">
              <a:lnSpc>
                <a:spcPct val="114000"/>
              </a:lnSpc>
              <a:spcBef>
                <a:spcPts val="0"/>
              </a:spcBef>
              <a:spcAft>
                <a:spcPts val="0"/>
              </a:spcAft>
              <a:buClr>
                <a:schemeClr val="dk1"/>
              </a:buClr>
              <a:buFont typeface="Arial"/>
              <a:buNone/>
            </a:pPr>
            <a:r>
              <a:rPr lang="ru-RU" sz="2200" b="1">
                <a:solidFill>
                  <a:schemeClr val="lt1"/>
                </a:solidFill>
                <a:latin typeface="PT Sans"/>
                <a:ea typeface="PT Sans"/>
                <a:cs typeface="PT Sans"/>
                <a:sym typeface="PT Sans"/>
              </a:rPr>
              <a:t>e-mail: </a:t>
            </a:r>
            <a:endParaRPr sz="2200" b="1">
              <a:solidFill>
                <a:schemeClr val="lt1"/>
              </a:solidFill>
              <a:latin typeface="PT Sans"/>
              <a:ea typeface="PT Sans"/>
              <a:cs typeface="PT Sans"/>
              <a:sym typeface="PT Sans"/>
            </a:endParaRPr>
          </a:p>
          <a:p>
            <a:pPr marL="0" lvl="0" indent="0" algn="l" rtl="0">
              <a:lnSpc>
                <a:spcPct val="114000"/>
              </a:lnSpc>
              <a:spcBef>
                <a:spcPts val="0"/>
              </a:spcBef>
              <a:spcAft>
                <a:spcPts val="0"/>
              </a:spcAft>
              <a:buClr>
                <a:schemeClr val="dk1"/>
              </a:buClr>
              <a:buFont typeface="Arial"/>
              <a:buNone/>
            </a:pPr>
            <a:r>
              <a:rPr lang="ru-RU" sz="2200" b="1">
                <a:solidFill>
                  <a:schemeClr val="lt1"/>
                </a:solidFill>
                <a:latin typeface="PT Sans"/>
                <a:ea typeface="PT Sans"/>
                <a:cs typeface="PT Sans"/>
                <a:sym typeface="PT Sans"/>
              </a:rPr>
              <a:t>Web: </a:t>
            </a:r>
            <a:endParaRPr sz="2200" b="1">
              <a:solidFill>
                <a:schemeClr val="lt1"/>
              </a:solidFill>
              <a:latin typeface="PT Sans"/>
              <a:ea typeface="PT Sans"/>
              <a:cs typeface="PT Sans"/>
              <a:sym typeface="PT Sans"/>
            </a:endParaRPr>
          </a:p>
          <a:p>
            <a:pPr marL="0" lvl="0" indent="0" algn="l" rtl="0">
              <a:spcBef>
                <a:spcPts val="0"/>
              </a:spcBef>
              <a:spcAft>
                <a:spcPts val="0"/>
              </a:spcAft>
              <a:buClr>
                <a:schemeClr val="dk1"/>
              </a:buClr>
              <a:buFont typeface="Arial"/>
              <a:buNone/>
            </a:pPr>
            <a:endParaRPr sz="2200" b="1">
              <a:solidFill>
                <a:schemeClr val="lt1"/>
              </a:solidFill>
              <a:latin typeface="PT Sans"/>
              <a:ea typeface="PT Sans"/>
              <a:cs typeface="PT Sans"/>
              <a:sym typeface="PT Sans"/>
            </a:endParaRPr>
          </a:p>
          <a:p>
            <a:pPr marL="0" marR="0" lvl="0" indent="0" algn="l" rtl="0">
              <a:spcBef>
                <a:spcPts val="0"/>
              </a:spcBef>
              <a:spcAft>
                <a:spcPts val="0"/>
              </a:spcAft>
              <a:buNone/>
            </a:pPr>
            <a:endParaRPr sz="2200" b="1">
              <a:solidFill>
                <a:schemeClr val="lt1"/>
              </a:solidFill>
              <a:latin typeface="PT Sans"/>
              <a:ea typeface="PT Sans"/>
              <a:cs typeface="PT Sans"/>
              <a:sym typeface="PT Sans"/>
            </a:endParaRPr>
          </a:p>
        </p:txBody>
      </p:sp>
      <p:sp>
        <p:nvSpPr>
          <p:cNvPr id="99" name="Google Shape;99;p13"/>
          <p:cNvSpPr/>
          <p:nvPr/>
        </p:nvSpPr>
        <p:spPr>
          <a:xfrm>
            <a:off x="14522984" y="26166291"/>
            <a:ext cx="5764797" cy="769441"/>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100"/>
              <a:buFont typeface="Arial"/>
              <a:buNone/>
            </a:pPr>
            <a:r>
              <a:rPr lang="ru-RU" sz="2200" i="1">
                <a:latin typeface="PT Sans"/>
                <a:ea typeface="PT Sans"/>
                <a:cs typeface="PT Sans"/>
                <a:sym typeface="PT Sans"/>
              </a:rPr>
              <a:t>Skin lesions with scabs, ulcers and scars </a:t>
            </a:r>
            <a:endParaRPr sz="2200" i="1">
              <a:latin typeface="PT Sans"/>
              <a:ea typeface="PT Sans"/>
              <a:cs typeface="PT Sans"/>
              <a:sym typeface="PT Sans"/>
            </a:endParaRPr>
          </a:p>
        </p:txBody>
      </p:sp>
      <p:sp>
        <p:nvSpPr>
          <p:cNvPr id="100" name="Google Shape;100;p13"/>
          <p:cNvSpPr/>
          <p:nvPr/>
        </p:nvSpPr>
        <p:spPr>
          <a:xfrm>
            <a:off x="435292" y="25663341"/>
            <a:ext cx="6476058" cy="110799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2200" i="1">
                <a:latin typeface="PT Sans"/>
                <a:ea typeface="PT Sans"/>
                <a:cs typeface="PT Sans"/>
                <a:sym typeface="PT Sans"/>
              </a:rPr>
              <a:t>Severely affected cow with skin lesions covering the entire body, and enlarged lymph node</a:t>
            </a:r>
            <a:endParaRPr sz="2200" i="1">
              <a:latin typeface="PT Sans"/>
              <a:ea typeface="PT Sans"/>
              <a:cs typeface="PT Sans"/>
              <a:sym typeface="PT Sans"/>
            </a:endParaRPr>
          </a:p>
        </p:txBody>
      </p:sp>
      <p:pic>
        <p:nvPicPr>
          <p:cNvPr id="101" name="Google Shape;101;p13"/>
          <p:cNvPicPr preferRelativeResize="0"/>
          <p:nvPr/>
        </p:nvPicPr>
        <p:blipFill rotWithShape="1">
          <a:blip r:embed="rId5">
            <a:alphaModFix/>
          </a:blip>
          <a:srcRect/>
          <a:stretch/>
        </p:blipFill>
        <p:spPr>
          <a:xfrm>
            <a:off x="14317313" y="8931219"/>
            <a:ext cx="6489751" cy="1058200"/>
          </a:xfrm>
          <a:prstGeom prst="rect">
            <a:avLst/>
          </a:prstGeom>
          <a:noFill/>
          <a:ln>
            <a:noFill/>
          </a:ln>
        </p:spPr>
      </p:pic>
      <p:sp>
        <p:nvSpPr>
          <p:cNvPr id="102" name="Google Shape;102;p13"/>
          <p:cNvSpPr/>
          <p:nvPr/>
        </p:nvSpPr>
        <p:spPr>
          <a:xfrm>
            <a:off x="14658577" y="3025865"/>
            <a:ext cx="6110837" cy="8492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200" b="1" dirty="0">
              <a:solidFill>
                <a:schemeClr val="lt1"/>
              </a:solidFill>
              <a:latin typeface="PT Sans"/>
              <a:ea typeface="PT Sans"/>
              <a:cs typeface="PT Sans"/>
              <a:sym typeface="PT Sans"/>
            </a:endParaRPr>
          </a:p>
          <a:p>
            <a:pPr marL="0" marR="0" lvl="0" indent="0" algn="l" rtl="0">
              <a:spcBef>
                <a:spcPts val="0"/>
              </a:spcBef>
              <a:spcAft>
                <a:spcPts val="0"/>
              </a:spcAft>
              <a:buNone/>
            </a:pPr>
            <a:r>
              <a:rPr lang="ru-RU" sz="2200" b="1" dirty="0">
                <a:solidFill>
                  <a:schemeClr val="lt1"/>
                </a:solidFill>
                <a:latin typeface="PT Sans"/>
                <a:ea typeface="PT Sans"/>
                <a:cs typeface="PT Sans"/>
                <a:sym typeface="PT Sans"/>
              </a:rPr>
              <a:t>Monitor your cattle and notify suspected cases</a:t>
            </a:r>
            <a:endParaRPr sz="2200" b="1" dirty="0">
              <a:solidFill>
                <a:schemeClr val="lt1"/>
              </a:solidFill>
              <a:latin typeface="PT Sans"/>
              <a:ea typeface="PT Sans"/>
              <a:cs typeface="PT Sans"/>
              <a:sym typeface="PT Sans"/>
            </a:endParaRPr>
          </a:p>
        </p:txBody>
      </p:sp>
      <p:sp>
        <p:nvSpPr>
          <p:cNvPr id="103" name="Google Shape;103;p13"/>
          <p:cNvSpPr/>
          <p:nvPr/>
        </p:nvSpPr>
        <p:spPr>
          <a:xfrm>
            <a:off x="14522984" y="4456224"/>
            <a:ext cx="5764797" cy="4154984"/>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200"/>
              <a:buFont typeface="Arial"/>
              <a:buChar char="•"/>
            </a:pPr>
            <a:r>
              <a:rPr lang="ru-RU" sz="2200" dirty="0">
                <a:latin typeface="PT Sans"/>
                <a:ea typeface="PT Sans"/>
                <a:cs typeface="PT Sans"/>
                <a:sym typeface="PT Sans"/>
              </a:rPr>
              <a:t>During outbreaks or in areas at-risk, cattle should be monitored daily.</a:t>
            </a:r>
            <a:endParaRPr sz="2200" dirty="0">
              <a:latin typeface="PT Sans"/>
              <a:ea typeface="PT Sans"/>
              <a:cs typeface="PT Sans"/>
              <a:sym typeface="PT Sans"/>
            </a:endParaRPr>
          </a:p>
          <a:p>
            <a:pPr marL="342900" marR="0" lvl="0" indent="-342900" algn="l" rtl="0">
              <a:spcBef>
                <a:spcPts val="0"/>
              </a:spcBef>
              <a:spcAft>
                <a:spcPts val="0"/>
              </a:spcAft>
              <a:buClr>
                <a:schemeClr val="dk1"/>
              </a:buClr>
              <a:buSzPts val="2200"/>
              <a:buFont typeface="Arial"/>
              <a:buChar char="•"/>
            </a:pPr>
            <a:r>
              <a:rPr lang="ru-RU" sz="2200" dirty="0">
                <a:latin typeface="PT Sans"/>
                <a:ea typeface="PT Sans"/>
                <a:cs typeface="PT Sans"/>
                <a:sym typeface="PT Sans"/>
              </a:rPr>
              <a:t>Notify any suspicion immediately to your local veterinarian or the official Veterinary Services (telephone </a:t>
            </a:r>
            <a:r>
              <a:rPr lang="ru-RU" sz="2200" dirty="0">
                <a:solidFill>
                  <a:srgbClr val="FF0000"/>
                </a:solidFill>
                <a:latin typeface="PT Sans"/>
                <a:ea typeface="PT Sans"/>
                <a:cs typeface="PT Sans"/>
                <a:sym typeface="PT Sans"/>
              </a:rPr>
              <a:t>[ENTER TELEPHONE NUMBER])</a:t>
            </a:r>
            <a:r>
              <a:rPr lang="ru-RU" sz="2200" dirty="0">
                <a:latin typeface="PT Sans"/>
                <a:ea typeface="PT Sans"/>
                <a:cs typeface="PT Sans"/>
                <a:sym typeface="PT Sans"/>
              </a:rPr>
              <a:t>, who will initiate actions to prevent further spread of the disease.</a:t>
            </a:r>
            <a:endParaRPr sz="2200" dirty="0">
              <a:latin typeface="PT Sans"/>
              <a:ea typeface="PT Sans"/>
              <a:cs typeface="PT Sans"/>
              <a:sym typeface="PT Sans"/>
            </a:endParaRPr>
          </a:p>
          <a:p>
            <a:pPr marL="342900" marR="0" lvl="0" indent="-342900" algn="l" rtl="0">
              <a:spcBef>
                <a:spcPts val="0"/>
              </a:spcBef>
              <a:spcAft>
                <a:spcPts val="0"/>
              </a:spcAft>
              <a:buClr>
                <a:schemeClr val="dk1"/>
              </a:buClr>
              <a:buSzPts val="2200"/>
              <a:buFont typeface="Arial"/>
              <a:buChar char="•"/>
            </a:pPr>
            <a:r>
              <a:rPr lang="ru-RU" sz="2200" dirty="0">
                <a:latin typeface="PT Sans"/>
                <a:ea typeface="PT Sans"/>
                <a:cs typeface="PT Sans"/>
                <a:sym typeface="PT Sans"/>
              </a:rPr>
              <a:t>When LSD is suspected, cattle movement should be stopped immediately.</a:t>
            </a:r>
            <a:endParaRPr sz="2200" dirty="0">
              <a:latin typeface="PT Sans"/>
              <a:ea typeface="PT Sans"/>
              <a:cs typeface="PT Sans"/>
              <a:sym typeface="PT Sans"/>
            </a:endParaRPr>
          </a:p>
        </p:txBody>
      </p:sp>
      <p:pic>
        <p:nvPicPr>
          <p:cNvPr id="104" name="Google Shape;104;p13"/>
          <p:cNvPicPr preferRelativeResize="0"/>
          <p:nvPr/>
        </p:nvPicPr>
        <p:blipFill rotWithShape="1">
          <a:blip r:embed="rId10">
            <a:alphaModFix/>
          </a:blip>
          <a:srcRect/>
          <a:stretch/>
        </p:blipFill>
        <p:spPr>
          <a:xfrm>
            <a:off x="7515511" y="3565036"/>
            <a:ext cx="6432488" cy="4430742"/>
          </a:xfrm>
          <a:prstGeom prst="rect">
            <a:avLst/>
          </a:prstGeom>
          <a:noFill/>
          <a:ln>
            <a:noFill/>
          </a:ln>
        </p:spPr>
      </p:pic>
      <p:sp>
        <p:nvSpPr>
          <p:cNvPr id="105" name="Google Shape;105;p13"/>
          <p:cNvSpPr/>
          <p:nvPr/>
        </p:nvSpPr>
        <p:spPr>
          <a:xfrm>
            <a:off x="7849356" y="3669038"/>
            <a:ext cx="5764797" cy="4154984"/>
          </a:xfrm>
          <a:prstGeom prst="rect">
            <a:avLst/>
          </a:prstGeom>
          <a:noFill/>
          <a:ln>
            <a:noFill/>
          </a:ln>
        </p:spPr>
        <p:txBody>
          <a:bodyPr spcFirstLastPara="1" wrap="square" lIns="91425" tIns="45700" rIns="91425" bIns="45700" anchor="t" anchorCtr="0">
            <a:noAutofit/>
          </a:bodyPr>
          <a:lstStyle/>
          <a:p>
            <a:pPr marL="342900" marR="0" lvl="0" indent="-203200" algn="l" rtl="0">
              <a:spcBef>
                <a:spcPts val="0"/>
              </a:spcBef>
              <a:spcAft>
                <a:spcPts val="0"/>
              </a:spcAft>
              <a:buClr>
                <a:schemeClr val="dk1"/>
              </a:buClr>
              <a:buSzPts val="2200"/>
              <a:buFont typeface="Arial"/>
              <a:buNone/>
            </a:pPr>
            <a:endParaRPr sz="2200" dirty="0">
              <a:solidFill>
                <a:schemeClr val="dk1"/>
              </a:solidFill>
              <a:latin typeface="PT Sans"/>
              <a:ea typeface="PT Sans"/>
              <a:cs typeface="PT Sans"/>
              <a:sym typeface="PT Sans"/>
            </a:endParaRPr>
          </a:p>
          <a:p>
            <a:pPr marL="0" marR="0" lvl="0" indent="0" algn="l" rtl="0">
              <a:spcBef>
                <a:spcPts val="0"/>
              </a:spcBef>
              <a:spcAft>
                <a:spcPts val="0"/>
              </a:spcAft>
              <a:buNone/>
            </a:pPr>
            <a:endParaRPr sz="2200" dirty="0">
              <a:solidFill>
                <a:schemeClr val="dk1"/>
              </a:solidFill>
              <a:latin typeface="PT Sans"/>
              <a:ea typeface="PT Sans"/>
              <a:cs typeface="PT Sans"/>
              <a:sym typeface="PT Sans"/>
            </a:endParaRPr>
          </a:p>
          <a:p>
            <a:pPr marL="342900" marR="0" lvl="0" indent="-342900" algn="l" rtl="0">
              <a:spcBef>
                <a:spcPts val="0"/>
              </a:spcBef>
              <a:spcAft>
                <a:spcPts val="0"/>
              </a:spcAft>
              <a:buClr>
                <a:schemeClr val="dk1"/>
              </a:buClr>
              <a:buSzPts val="2200"/>
              <a:buFont typeface="Arial"/>
              <a:buChar char="•"/>
            </a:pPr>
            <a:r>
              <a:rPr lang="ru-RU" sz="2200" dirty="0">
                <a:latin typeface="PT Sans"/>
                <a:ea typeface="PT Sans"/>
                <a:cs typeface="PT Sans"/>
                <a:sym typeface="PT Sans"/>
              </a:rPr>
              <a:t>Mostly by biting insects like mosquitoes or stable flies and ticks.</a:t>
            </a:r>
            <a:endParaRPr sz="2200" dirty="0">
              <a:latin typeface="PT Sans"/>
              <a:ea typeface="PT Sans"/>
              <a:cs typeface="PT Sans"/>
              <a:sym typeface="PT Sans"/>
            </a:endParaRPr>
          </a:p>
          <a:p>
            <a:pPr marL="342900" marR="0" lvl="0" indent="-342900" algn="l" rtl="0">
              <a:spcBef>
                <a:spcPts val="0"/>
              </a:spcBef>
              <a:spcAft>
                <a:spcPts val="0"/>
              </a:spcAft>
              <a:buClr>
                <a:schemeClr val="dk1"/>
              </a:buClr>
              <a:buSzPts val="2200"/>
              <a:buFont typeface="Arial"/>
              <a:buChar char="•"/>
            </a:pPr>
            <a:r>
              <a:rPr lang="ru-RU" sz="2200" dirty="0">
                <a:latin typeface="PT Sans"/>
                <a:ea typeface="PT Sans"/>
                <a:cs typeface="PT Sans"/>
                <a:sym typeface="PT Sans"/>
              </a:rPr>
              <a:t>Through bringing in infected cattle from affected regions.</a:t>
            </a:r>
            <a:endParaRPr sz="2200" dirty="0">
              <a:latin typeface="PT Sans"/>
              <a:ea typeface="PT Sans"/>
              <a:cs typeface="PT Sans"/>
              <a:sym typeface="PT Sans"/>
            </a:endParaRPr>
          </a:p>
          <a:p>
            <a:pPr marL="342900" marR="0" lvl="0" indent="-342900" algn="l" rtl="0">
              <a:spcBef>
                <a:spcPts val="0"/>
              </a:spcBef>
              <a:spcAft>
                <a:spcPts val="0"/>
              </a:spcAft>
              <a:buClr>
                <a:schemeClr val="dk1"/>
              </a:buClr>
              <a:buSzPts val="2200"/>
              <a:buFont typeface="Arial"/>
              <a:buChar char="•"/>
            </a:pPr>
            <a:r>
              <a:rPr lang="ru-RU" sz="2200" dirty="0">
                <a:latin typeface="PT Sans"/>
                <a:ea typeface="PT Sans"/>
                <a:cs typeface="PT Sans"/>
                <a:sym typeface="PT Sans"/>
              </a:rPr>
              <a:t>Also possible via shared drinking troughs or feeding sites, milk, semen (natural breeding and artificial insemination), veterinary treatments (if needles are not changed between animals) and direct contact. </a:t>
            </a:r>
            <a:endParaRPr sz="2200" dirty="0">
              <a:latin typeface="PT Sans"/>
              <a:ea typeface="PT Sans"/>
              <a:cs typeface="PT Sans"/>
              <a:sym typeface="PT Sans"/>
            </a:endParaRPr>
          </a:p>
        </p:txBody>
      </p:sp>
      <p:pic>
        <p:nvPicPr>
          <p:cNvPr id="106" name="Google Shape;106;p13"/>
          <p:cNvPicPr preferRelativeResize="0"/>
          <p:nvPr/>
        </p:nvPicPr>
        <p:blipFill rotWithShape="1">
          <a:blip r:embed="rId11">
            <a:alphaModFix/>
          </a:blip>
          <a:srcRect/>
          <a:stretch/>
        </p:blipFill>
        <p:spPr>
          <a:xfrm>
            <a:off x="598481" y="3722201"/>
            <a:ext cx="6489751" cy="5271934"/>
          </a:xfrm>
          <a:prstGeom prst="rect">
            <a:avLst/>
          </a:prstGeom>
          <a:noFill/>
          <a:ln>
            <a:noFill/>
          </a:ln>
        </p:spPr>
      </p:pic>
      <p:pic>
        <p:nvPicPr>
          <p:cNvPr id="107" name="Google Shape;107;p13"/>
          <p:cNvPicPr preferRelativeResize="0"/>
          <p:nvPr/>
        </p:nvPicPr>
        <p:blipFill rotWithShape="1">
          <a:blip r:embed="rId12">
            <a:alphaModFix/>
          </a:blip>
          <a:srcRect/>
          <a:stretch/>
        </p:blipFill>
        <p:spPr>
          <a:xfrm>
            <a:off x="14368277" y="27963500"/>
            <a:ext cx="5048644" cy="1410933"/>
          </a:xfrm>
          <a:prstGeom prst="rect">
            <a:avLst/>
          </a:prstGeom>
          <a:noFill/>
          <a:ln>
            <a:noFill/>
          </a:ln>
        </p:spPr>
      </p:pic>
      <p:sp>
        <p:nvSpPr>
          <p:cNvPr id="108" name="Google Shape;108;p13"/>
          <p:cNvSpPr/>
          <p:nvPr/>
        </p:nvSpPr>
        <p:spPr>
          <a:xfrm>
            <a:off x="877107" y="4097253"/>
            <a:ext cx="5764797" cy="4493538"/>
          </a:xfrm>
          <a:prstGeom prst="rect">
            <a:avLst/>
          </a:prstGeom>
          <a:noFill/>
          <a:ln>
            <a:noFill/>
          </a:ln>
        </p:spPr>
        <p:txBody>
          <a:bodyPr spcFirstLastPara="1" wrap="square" lIns="91425" tIns="45700" rIns="91425" bIns="45700" anchor="t" anchorCtr="0">
            <a:noAutofit/>
          </a:bodyPr>
          <a:lstStyle/>
          <a:p>
            <a:pPr marL="342900" marR="0" lvl="0" indent="-203200" algn="l" rtl="0">
              <a:spcBef>
                <a:spcPts val="0"/>
              </a:spcBef>
              <a:spcAft>
                <a:spcPts val="0"/>
              </a:spcAft>
              <a:buClr>
                <a:schemeClr val="dk1"/>
              </a:buClr>
              <a:buSzPts val="2200"/>
              <a:buFont typeface="Arial"/>
              <a:buNone/>
            </a:pPr>
            <a:endParaRPr sz="2200" dirty="0">
              <a:solidFill>
                <a:schemeClr val="dk1"/>
              </a:solidFill>
              <a:latin typeface="PT Sans"/>
              <a:ea typeface="PT Sans"/>
              <a:cs typeface="PT Sans"/>
              <a:sym typeface="PT Sans"/>
            </a:endParaRPr>
          </a:p>
          <a:p>
            <a:pPr marL="342900" marR="0" lvl="0" indent="-342900" algn="l" rtl="0">
              <a:spcBef>
                <a:spcPts val="0"/>
              </a:spcBef>
              <a:spcAft>
                <a:spcPts val="0"/>
              </a:spcAft>
              <a:buSzPts val="2200"/>
              <a:buFont typeface="Arial"/>
              <a:buChar char="•"/>
            </a:pPr>
            <a:r>
              <a:rPr lang="ru-RU" sz="2200" dirty="0">
                <a:latin typeface="PT Sans"/>
                <a:ea typeface="PT Sans"/>
                <a:cs typeface="PT Sans"/>
                <a:sym typeface="PT Sans"/>
              </a:rPr>
              <a:t>Affects only cattle and water buffalo. </a:t>
            </a:r>
            <a:endParaRPr sz="2200" dirty="0">
              <a:latin typeface="PT Sans"/>
              <a:ea typeface="PT Sans"/>
              <a:cs typeface="PT Sans"/>
              <a:sym typeface="PT Sans"/>
            </a:endParaRPr>
          </a:p>
          <a:p>
            <a:pPr marL="342900" marR="0" lvl="0" indent="-342900" algn="l" rtl="0">
              <a:spcBef>
                <a:spcPts val="0"/>
              </a:spcBef>
              <a:spcAft>
                <a:spcPts val="0"/>
              </a:spcAft>
              <a:buSzPts val="2200"/>
              <a:buFont typeface="Arial"/>
              <a:buChar char="•"/>
            </a:pPr>
            <a:r>
              <a:rPr lang="ru-RU" sz="2200" dirty="0">
                <a:latin typeface="PT Sans"/>
                <a:ea typeface="PT Sans"/>
                <a:cs typeface="PT Sans"/>
                <a:sym typeface="PT Sans"/>
              </a:rPr>
              <a:t>Does not affect humans.</a:t>
            </a:r>
            <a:endParaRPr sz="2200" dirty="0">
              <a:latin typeface="PT Sans"/>
              <a:ea typeface="PT Sans"/>
              <a:cs typeface="PT Sans"/>
              <a:sym typeface="PT Sans"/>
            </a:endParaRPr>
          </a:p>
          <a:p>
            <a:pPr marL="342900" marR="0" lvl="0" indent="-342900" algn="l" rtl="0">
              <a:spcBef>
                <a:spcPts val="0"/>
              </a:spcBef>
              <a:spcAft>
                <a:spcPts val="0"/>
              </a:spcAft>
              <a:buSzPts val="2200"/>
              <a:buFont typeface="Arial"/>
              <a:buChar char="•"/>
            </a:pPr>
            <a:r>
              <a:rPr lang="ru-RU" sz="2200" dirty="0">
                <a:latin typeface="PT Sans"/>
                <a:ea typeface="PT Sans"/>
                <a:cs typeface="PT Sans"/>
                <a:sym typeface="PT Sans"/>
              </a:rPr>
              <a:t>Seasonal outbreaks during the warmer months, when insects are most active and abundant.</a:t>
            </a:r>
            <a:endParaRPr sz="2200" dirty="0">
              <a:latin typeface="PT Sans"/>
              <a:ea typeface="PT Sans"/>
              <a:cs typeface="PT Sans"/>
              <a:sym typeface="PT Sans"/>
            </a:endParaRPr>
          </a:p>
          <a:p>
            <a:pPr marL="342900" marR="0" lvl="0" indent="-342900" algn="l" rtl="0">
              <a:spcBef>
                <a:spcPts val="0"/>
              </a:spcBef>
              <a:spcAft>
                <a:spcPts val="0"/>
              </a:spcAft>
              <a:buSzPts val="2200"/>
              <a:buFont typeface="Arial"/>
              <a:buChar char="•"/>
            </a:pPr>
            <a:r>
              <a:rPr lang="ru-RU" sz="2200" dirty="0">
                <a:latin typeface="PT Sans"/>
                <a:ea typeface="PT Sans"/>
                <a:cs typeface="PT Sans"/>
                <a:sym typeface="PT Sans"/>
              </a:rPr>
              <a:t>Causes important production losses due to sharp drop in milk production, fertility problems, abortions, damaged skins and hides, decreased weight gain, and sometimes death.</a:t>
            </a:r>
            <a:endParaRPr sz="2200" dirty="0">
              <a:latin typeface="PT Sans"/>
              <a:ea typeface="PT Sans"/>
              <a:cs typeface="PT Sans"/>
              <a:sym typeface="PT Sans"/>
            </a:endParaRPr>
          </a:p>
          <a:p>
            <a:pPr marL="342900" marR="0" lvl="0" indent="-342900" algn="l" rtl="0">
              <a:spcBef>
                <a:spcPts val="0"/>
              </a:spcBef>
              <a:spcAft>
                <a:spcPts val="0"/>
              </a:spcAft>
              <a:buSzPts val="2200"/>
              <a:buFont typeface="Arial"/>
              <a:buChar char="•"/>
            </a:pPr>
            <a:r>
              <a:rPr lang="ru-RU" sz="2200" dirty="0">
                <a:latin typeface="PT Sans"/>
                <a:ea typeface="PT Sans"/>
                <a:cs typeface="PT Sans"/>
                <a:sym typeface="PT Sans"/>
              </a:rPr>
              <a:t>Additional losses caused by cattle movement restrictions and trade.  </a:t>
            </a:r>
            <a:endParaRPr sz="2200" dirty="0">
              <a:latin typeface="PT Sans"/>
              <a:ea typeface="PT Sans"/>
              <a:cs typeface="PT Sans"/>
              <a:sym typeface="PT Sans"/>
            </a:endParaRPr>
          </a:p>
        </p:txBody>
      </p:sp>
      <p:sp>
        <p:nvSpPr>
          <p:cNvPr id="109" name="Google Shape;109;p13"/>
          <p:cNvSpPr/>
          <p:nvPr/>
        </p:nvSpPr>
        <p:spPr>
          <a:xfrm>
            <a:off x="14679788" y="9241370"/>
            <a:ext cx="5764797" cy="76944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2200" b="1">
                <a:solidFill>
                  <a:schemeClr val="lt1"/>
                </a:solidFill>
                <a:latin typeface="PT Sans"/>
                <a:ea typeface="PT Sans"/>
                <a:cs typeface="PT Sans"/>
                <a:sym typeface="PT Sans"/>
              </a:rPr>
              <a:t>How you can protect your farm?</a:t>
            </a:r>
            <a:endParaRPr sz="2200">
              <a:solidFill>
                <a:schemeClr val="lt1"/>
              </a:solidFill>
              <a:latin typeface="PT Sans"/>
              <a:ea typeface="PT Sans"/>
              <a:cs typeface="PT Sans"/>
              <a:sym typeface="PT Sans"/>
            </a:endParaRPr>
          </a:p>
          <a:p>
            <a:pPr marL="0" marR="0" lvl="0" indent="0" algn="l" rtl="0">
              <a:spcBef>
                <a:spcPts val="0"/>
              </a:spcBef>
              <a:spcAft>
                <a:spcPts val="0"/>
              </a:spcAft>
              <a:buNone/>
            </a:pPr>
            <a:endParaRPr sz="2200" b="1">
              <a:solidFill>
                <a:schemeClr val="lt1"/>
              </a:solidFill>
              <a:latin typeface="PT Sans"/>
              <a:ea typeface="PT Sans"/>
              <a:cs typeface="PT Sans"/>
              <a:sym typeface="PT Sans"/>
            </a:endParaRPr>
          </a:p>
        </p:txBody>
      </p:sp>
      <p:sp>
        <p:nvSpPr>
          <p:cNvPr id="110" name="Google Shape;110;p13"/>
          <p:cNvSpPr/>
          <p:nvPr/>
        </p:nvSpPr>
        <p:spPr>
          <a:xfrm>
            <a:off x="14650091" y="10068759"/>
            <a:ext cx="5764797" cy="11941731"/>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rgbClr val="000000"/>
              </a:buClr>
              <a:buSzPts val="1100"/>
              <a:buFont typeface="Arial"/>
              <a:buNone/>
            </a:pPr>
            <a:r>
              <a:rPr lang="ru-RU" sz="2200" dirty="0">
                <a:latin typeface="PT Sans"/>
                <a:ea typeface="PT Sans"/>
                <a:cs typeface="PT Sans"/>
                <a:sym typeface="PT Sans"/>
              </a:rPr>
              <a:t>Through vaccination - Effective vaccines provide full protection within three weeks.</a:t>
            </a:r>
            <a:endParaRPr sz="2200" dirty="0">
              <a:latin typeface="PT Sans"/>
              <a:ea typeface="PT Sans"/>
              <a:cs typeface="PT Sans"/>
              <a:sym typeface="PT Sans"/>
            </a:endParaRPr>
          </a:p>
          <a:p>
            <a:pPr marL="457200" lvl="0" indent="-368300" algn="just" rtl="0">
              <a:lnSpc>
                <a:spcPct val="107916"/>
              </a:lnSpc>
              <a:spcBef>
                <a:spcPts val="0"/>
              </a:spcBef>
              <a:spcAft>
                <a:spcPts val="0"/>
              </a:spcAft>
              <a:buClr>
                <a:srgbClr val="000000"/>
              </a:buClr>
              <a:buSzPts val="2200"/>
              <a:buFont typeface="PT Sans"/>
              <a:buChar char="●"/>
            </a:pPr>
            <a:r>
              <a:rPr lang="ru-RU" sz="2200" dirty="0">
                <a:latin typeface="PT Sans"/>
                <a:ea typeface="PT Sans"/>
                <a:cs typeface="PT Sans"/>
                <a:sym typeface="PT Sans"/>
              </a:rPr>
              <a:t>Cattle should be vaccinated before the herd is infected. </a:t>
            </a:r>
            <a:endParaRPr sz="2200" dirty="0">
              <a:latin typeface="PT Sans"/>
              <a:ea typeface="PT Sans"/>
              <a:cs typeface="PT Sans"/>
              <a:sym typeface="PT Sans"/>
            </a:endParaRPr>
          </a:p>
          <a:p>
            <a:pPr marL="457200" lvl="0" indent="-368300" algn="just" rtl="0">
              <a:lnSpc>
                <a:spcPct val="107916"/>
              </a:lnSpc>
              <a:spcBef>
                <a:spcPts val="0"/>
              </a:spcBef>
              <a:spcAft>
                <a:spcPts val="0"/>
              </a:spcAft>
              <a:buClr>
                <a:srgbClr val="000000"/>
              </a:buClr>
              <a:buSzPts val="2200"/>
              <a:buFont typeface="PT Sans"/>
              <a:buChar char="●"/>
            </a:pPr>
            <a:r>
              <a:rPr lang="ru-RU" sz="2200" dirty="0">
                <a:latin typeface="PT Sans"/>
                <a:ea typeface="PT Sans"/>
                <a:cs typeface="PT Sans"/>
                <a:sym typeface="PT Sans"/>
              </a:rPr>
              <a:t>Minor adverse reactions may follow vaccination:</a:t>
            </a:r>
            <a:endParaRPr sz="2200" dirty="0">
              <a:latin typeface="PT Sans"/>
              <a:ea typeface="PT Sans"/>
              <a:cs typeface="PT Sans"/>
              <a:sym typeface="PT Sans"/>
            </a:endParaRPr>
          </a:p>
          <a:p>
            <a:pPr marL="914400" lvl="1" indent="-368300" algn="just" rtl="0">
              <a:lnSpc>
                <a:spcPct val="107916"/>
              </a:lnSpc>
              <a:spcBef>
                <a:spcPts val="0"/>
              </a:spcBef>
              <a:spcAft>
                <a:spcPts val="0"/>
              </a:spcAft>
              <a:buClr>
                <a:srgbClr val="000000"/>
              </a:buClr>
              <a:buSzPts val="2200"/>
              <a:buFont typeface="PT Sans"/>
              <a:buChar char="o"/>
            </a:pPr>
            <a:r>
              <a:rPr lang="ru-RU" sz="2200" dirty="0">
                <a:latin typeface="PT Sans"/>
                <a:ea typeface="PT Sans"/>
                <a:cs typeface="PT Sans"/>
                <a:sym typeface="PT Sans"/>
              </a:rPr>
              <a:t>Swelling at the vaccination site, which is not harmful and disappears within 1-2 weeks. </a:t>
            </a:r>
            <a:endParaRPr sz="2200" dirty="0">
              <a:latin typeface="PT Sans"/>
              <a:ea typeface="PT Sans"/>
              <a:cs typeface="PT Sans"/>
              <a:sym typeface="PT Sans"/>
            </a:endParaRPr>
          </a:p>
          <a:p>
            <a:pPr marL="914400" lvl="1" indent="-368300" algn="just" rtl="0">
              <a:lnSpc>
                <a:spcPct val="107916"/>
              </a:lnSpc>
              <a:spcBef>
                <a:spcPts val="0"/>
              </a:spcBef>
              <a:spcAft>
                <a:spcPts val="0"/>
              </a:spcAft>
              <a:buClr>
                <a:srgbClr val="000000"/>
              </a:buClr>
              <a:buSzPts val="2200"/>
              <a:buFont typeface="PT Sans"/>
              <a:buChar char="o"/>
            </a:pPr>
            <a:r>
              <a:rPr lang="ru-RU" sz="2200" dirty="0">
                <a:latin typeface="PT Sans"/>
                <a:ea typeface="PT Sans"/>
                <a:cs typeface="PT Sans"/>
                <a:sym typeface="PT Sans"/>
              </a:rPr>
              <a:t>Short-lived fever associated to a slight decrease in milk production. </a:t>
            </a:r>
            <a:endParaRPr sz="2200" dirty="0">
              <a:latin typeface="PT Sans"/>
              <a:ea typeface="PT Sans"/>
              <a:cs typeface="PT Sans"/>
              <a:sym typeface="PT Sans"/>
            </a:endParaRPr>
          </a:p>
          <a:p>
            <a:pPr marL="914400" lvl="1" indent="-368300" algn="just" rtl="0">
              <a:lnSpc>
                <a:spcPct val="107916"/>
              </a:lnSpc>
              <a:spcBef>
                <a:spcPts val="0"/>
              </a:spcBef>
              <a:spcAft>
                <a:spcPts val="0"/>
              </a:spcAft>
              <a:buClr>
                <a:srgbClr val="000000"/>
              </a:buClr>
              <a:buSzPts val="2200"/>
              <a:buFont typeface="PT Sans"/>
              <a:buChar char="o"/>
            </a:pPr>
            <a:r>
              <a:rPr lang="ru-RU" sz="2200" dirty="0">
                <a:latin typeface="PT Sans"/>
                <a:ea typeface="PT Sans"/>
                <a:cs typeface="PT Sans"/>
                <a:sym typeface="PT Sans"/>
              </a:rPr>
              <a:t>Some vaccines can rarely cause small nodules in the body or udder that disappear shortly.    </a:t>
            </a:r>
            <a:endParaRPr sz="2200" dirty="0">
              <a:latin typeface="PT Sans"/>
              <a:ea typeface="PT Sans"/>
              <a:cs typeface="PT Sans"/>
              <a:sym typeface="PT Sans"/>
            </a:endParaRPr>
          </a:p>
          <a:p>
            <a:pPr marL="457200" lvl="0" indent="-368300" algn="just" rtl="0">
              <a:lnSpc>
                <a:spcPct val="107916"/>
              </a:lnSpc>
              <a:spcBef>
                <a:spcPts val="0"/>
              </a:spcBef>
              <a:spcAft>
                <a:spcPts val="0"/>
              </a:spcAft>
              <a:buClr>
                <a:srgbClr val="000000"/>
              </a:buClr>
              <a:buSzPts val="2200"/>
              <a:buFont typeface="PT Sans"/>
              <a:buChar char="●"/>
            </a:pPr>
            <a:r>
              <a:rPr lang="ru-RU" sz="2200" dirty="0">
                <a:latin typeface="PT Sans"/>
                <a:ea typeface="PT Sans"/>
                <a:cs typeface="PT Sans"/>
                <a:sym typeface="PT Sans"/>
              </a:rPr>
              <a:t>Buy stock only from trusted sources. New animals should be examined prior to movement and on arrival, and should be kept in quarantine (i.e. separated from the herd) for 28 days. During an outbreak in the area, don’t introduce new animals into your herd.</a:t>
            </a:r>
            <a:endParaRPr sz="2200" dirty="0">
              <a:latin typeface="PT Sans"/>
              <a:ea typeface="PT Sans"/>
              <a:cs typeface="PT Sans"/>
              <a:sym typeface="PT Sans"/>
            </a:endParaRPr>
          </a:p>
          <a:p>
            <a:pPr marL="457200" lvl="0" indent="-368300" algn="just" rtl="0">
              <a:lnSpc>
                <a:spcPct val="107916"/>
              </a:lnSpc>
              <a:spcBef>
                <a:spcPts val="0"/>
              </a:spcBef>
              <a:spcAft>
                <a:spcPts val="0"/>
              </a:spcAft>
              <a:buClr>
                <a:srgbClr val="000000"/>
              </a:buClr>
              <a:buSzPts val="2200"/>
              <a:buFont typeface="PT Sans"/>
              <a:buChar char="●"/>
            </a:pPr>
            <a:r>
              <a:rPr lang="ru-RU" sz="2200" dirty="0">
                <a:latin typeface="PT Sans"/>
                <a:ea typeface="PT Sans"/>
                <a:cs typeface="PT Sans"/>
                <a:sym typeface="PT Sans"/>
              </a:rPr>
              <a:t>Regular application of a good insect repellent by dipping, spraying or using spot-on products.</a:t>
            </a:r>
            <a:endParaRPr sz="2200" dirty="0">
              <a:latin typeface="PT Sans"/>
              <a:ea typeface="PT Sans"/>
              <a:cs typeface="PT Sans"/>
              <a:sym typeface="PT Sans"/>
            </a:endParaRPr>
          </a:p>
          <a:p>
            <a:pPr marL="457200" lvl="0" indent="-368300" algn="just" rtl="0">
              <a:lnSpc>
                <a:spcPct val="107916"/>
              </a:lnSpc>
              <a:spcBef>
                <a:spcPts val="0"/>
              </a:spcBef>
              <a:spcAft>
                <a:spcPts val="0"/>
              </a:spcAft>
              <a:buClr>
                <a:srgbClr val="000000"/>
              </a:buClr>
              <a:buSzPts val="2200"/>
              <a:buFont typeface="PT Sans"/>
              <a:buChar char="●"/>
            </a:pPr>
            <a:r>
              <a:rPr lang="ru-RU" sz="2200" dirty="0">
                <a:latin typeface="PT Sans"/>
                <a:ea typeface="PT Sans"/>
                <a:cs typeface="PT Sans"/>
                <a:sym typeface="PT Sans"/>
              </a:rPr>
              <a:t>Keep the farm free of breeding sites for insects, such as standing water and dung. </a:t>
            </a:r>
            <a:endParaRPr sz="2200" dirty="0">
              <a:latin typeface="PT Sans"/>
              <a:ea typeface="PT Sans"/>
              <a:cs typeface="PT Sans"/>
              <a:sym typeface="PT Sans"/>
            </a:endParaRPr>
          </a:p>
          <a:p>
            <a:pPr marL="457200" lvl="0" indent="-368300" algn="just" rtl="0">
              <a:lnSpc>
                <a:spcPct val="107916"/>
              </a:lnSpc>
              <a:spcBef>
                <a:spcPts val="0"/>
              </a:spcBef>
              <a:spcAft>
                <a:spcPts val="0"/>
              </a:spcAft>
              <a:buClr>
                <a:srgbClr val="000000"/>
              </a:buClr>
              <a:buSzPts val="2200"/>
              <a:buFont typeface="PT Sans"/>
              <a:buChar char="●"/>
            </a:pPr>
            <a:r>
              <a:rPr lang="ru-RU" sz="2200" dirty="0">
                <a:latin typeface="PT Sans"/>
                <a:ea typeface="PT Sans"/>
                <a:cs typeface="PT Sans"/>
                <a:sym typeface="PT Sans"/>
              </a:rPr>
              <a:t>Farm visitors should be restricted to essential services. All visitor vehicles, equipment and boots should be cleaned before entering the property or shoe covers should be used.</a:t>
            </a:r>
            <a:endParaRPr sz="2200" b="1" dirty="0">
              <a:latin typeface="PT Sans"/>
              <a:ea typeface="PT Sans"/>
              <a:cs typeface="PT Sans"/>
              <a:sym typeface="PT Sans"/>
            </a:endParaRPr>
          </a:p>
          <a:p>
            <a:pPr marL="457200" lvl="0" indent="0" algn="just" rtl="0">
              <a:lnSpc>
                <a:spcPct val="107000"/>
              </a:lnSpc>
              <a:spcBef>
                <a:spcPts val="0"/>
              </a:spcBef>
              <a:spcAft>
                <a:spcPts val="0"/>
              </a:spcAft>
              <a:buNone/>
            </a:pPr>
            <a:endParaRPr sz="2200" dirty="0">
              <a:latin typeface="PT Sans"/>
              <a:ea typeface="PT Sans"/>
              <a:cs typeface="PT Sans"/>
              <a:sym typeface="PT Sans"/>
            </a:endParaRPr>
          </a:p>
          <a:p>
            <a:pPr marL="457200" lvl="0" indent="0" algn="just" rtl="0">
              <a:spcBef>
                <a:spcPts val="0"/>
              </a:spcBef>
              <a:spcAft>
                <a:spcPts val="0"/>
              </a:spcAft>
              <a:buNone/>
            </a:pPr>
            <a:endParaRPr sz="2200" dirty="0">
              <a:latin typeface="PT Sans"/>
              <a:ea typeface="PT Sans"/>
              <a:cs typeface="PT Sans"/>
              <a:sym typeface="PT Sans"/>
            </a:endParaRPr>
          </a:p>
        </p:txBody>
      </p:sp>
      <p:pic>
        <p:nvPicPr>
          <p:cNvPr id="111" name="Google Shape;111;p13"/>
          <p:cNvPicPr preferRelativeResize="0"/>
          <p:nvPr/>
        </p:nvPicPr>
        <p:blipFill rotWithShape="1">
          <a:blip r:embed="rId13">
            <a:alphaModFix/>
          </a:blip>
          <a:srcRect l="360" t="12847" r="24" b="16068"/>
          <a:stretch/>
        </p:blipFill>
        <p:spPr>
          <a:xfrm>
            <a:off x="7232202" y="17591641"/>
            <a:ext cx="6527860" cy="3493731"/>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112" name="Google Shape;112;p13"/>
          <p:cNvSpPr/>
          <p:nvPr/>
        </p:nvSpPr>
        <p:spPr>
          <a:xfrm>
            <a:off x="7491867" y="21140975"/>
            <a:ext cx="6307370" cy="769441"/>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SzPts val="1100"/>
              <a:buNone/>
            </a:pPr>
            <a:r>
              <a:rPr lang="ru-RU" sz="2200" i="1">
                <a:latin typeface="PT Sans"/>
                <a:ea typeface="PT Sans"/>
                <a:cs typeface="PT Sans"/>
                <a:sym typeface="PT Sans"/>
              </a:rPr>
              <a:t>Ulcerative lesion in the teat </a:t>
            </a:r>
            <a:endParaRPr sz="2200" i="1">
              <a:solidFill>
                <a:schemeClr val="dk1"/>
              </a:solidFill>
              <a:latin typeface="PT Sans"/>
              <a:ea typeface="PT Sans"/>
              <a:cs typeface="PT Sans"/>
              <a:sym typeface="PT Sans"/>
            </a:endParaRPr>
          </a:p>
        </p:txBody>
      </p:sp>
      <p:sp>
        <p:nvSpPr>
          <p:cNvPr id="113" name="Google Shape;113;p13"/>
          <p:cNvSpPr/>
          <p:nvPr/>
        </p:nvSpPr>
        <p:spPr>
          <a:xfrm>
            <a:off x="8119370" y="17757805"/>
            <a:ext cx="5421897" cy="338554"/>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ru-RU" sz="1600">
                <a:solidFill>
                  <a:schemeClr val="lt1"/>
                </a:solidFill>
                <a:latin typeface="PT Sans"/>
                <a:ea typeface="PT Sans"/>
                <a:cs typeface="PT Sans"/>
                <a:sym typeface="PT Sans"/>
              </a:rPr>
              <a:t>©BFSA/TSVIATKO ALEXANDROV</a:t>
            </a:r>
            <a:endParaRPr sz="1600" b="1">
              <a:solidFill>
                <a:schemeClr val="lt1"/>
              </a:solidFill>
              <a:latin typeface="PT Sans"/>
              <a:ea typeface="PT Sans"/>
              <a:cs typeface="PT Sans"/>
              <a:sym typeface="PT Sans"/>
            </a:endParaRPr>
          </a:p>
        </p:txBody>
      </p:sp>
      <p:pic>
        <p:nvPicPr>
          <p:cNvPr id="114" name="Google Shape;114;p13"/>
          <p:cNvPicPr preferRelativeResize="0"/>
          <p:nvPr/>
        </p:nvPicPr>
        <p:blipFill rotWithShape="1">
          <a:blip r:embed="rId14">
            <a:alphaModFix/>
          </a:blip>
          <a:srcRect l="17917" t="27341" b="124"/>
          <a:stretch/>
        </p:blipFill>
        <p:spPr>
          <a:xfrm>
            <a:off x="7404883" y="12141705"/>
            <a:ext cx="6371161" cy="4222487"/>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115" name="Google Shape;115;p13"/>
          <p:cNvSpPr/>
          <p:nvPr/>
        </p:nvSpPr>
        <p:spPr>
          <a:xfrm>
            <a:off x="7587861" y="16370773"/>
            <a:ext cx="5764797" cy="76944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2200" i="1">
                <a:solidFill>
                  <a:schemeClr val="dk1"/>
                </a:solidFill>
                <a:latin typeface="PT Sans"/>
                <a:ea typeface="PT Sans"/>
                <a:cs typeface="PT Sans"/>
                <a:sym typeface="PT Sans"/>
              </a:rPr>
              <a:t>Ulcerative lesions in the muzzle</a:t>
            </a:r>
            <a:endParaRPr sz="2200" i="1">
              <a:solidFill>
                <a:schemeClr val="dk1"/>
              </a:solidFill>
              <a:latin typeface="PT Sans"/>
              <a:ea typeface="PT Sans"/>
              <a:cs typeface="PT Sans"/>
              <a:sym typeface="PT Sans"/>
            </a:endParaRPr>
          </a:p>
        </p:txBody>
      </p:sp>
      <p:sp>
        <p:nvSpPr>
          <p:cNvPr id="116" name="Google Shape;116;p13"/>
          <p:cNvSpPr/>
          <p:nvPr/>
        </p:nvSpPr>
        <p:spPr>
          <a:xfrm>
            <a:off x="7951600" y="12298906"/>
            <a:ext cx="5421897" cy="338554"/>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ru-RU" sz="1600">
                <a:solidFill>
                  <a:schemeClr val="lt1"/>
                </a:solidFill>
                <a:latin typeface="PT Sans"/>
                <a:ea typeface="PT Sans"/>
                <a:cs typeface="PT Sans"/>
                <a:sym typeface="PT Sans"/>
              </a:rPr>
              <a:t>©BFSA/TSVIATKO ALEXANDROV</a:t>
            </a:r>
            <a:endParaRPr sz="1600" b="1">
              <a:solidFill>
                <a:schemeClr val="lt1"/>
              </a:solidFill>
              <a:latin typeface="PT Sans"/>
              <a:ea typeface="PT Sans"/>
              <a:cs typeface="PT Sans"/>
              <a:sym typeface="PT Sans"/>
            </a:endParaRPr>
          </a:p>
        </p:txBody>
      </p:sp>
      <p:pic>
        <p:nvPicPr>
          <p:cNvPr id="117" name="Google Shape;117;p13"/>
          <p:cNvPicPr preferRelativeResize="0"/>
          <p:nvPr/>
        </p:nvPicPr>
        <p:blipFill rotWithShape="1">
          <a:blip r:embed="rId5">
            <a:alphaModFix/>
          </a:blip>
          <a:srcRect/>
          <a:stretch/>
        </p:blipFill>
        <p:spPr>
          <a:xfrm>
            <a:off x="568783" y="3128326"/>
            <a:ext cx="6489751" cy="1058200"/>
          </a:xfrm>
          <a:prstGeom prst="rect">
            <a:avLst/>
          </a:prstGeom>
          <a:noFill/>
          <a:ln>
            <a:noFill/>
          </a:ln>
        </p:spPr>
      </p:pic>
      <p:sp>
        <p:nvSpPr>
          <p:cNvPr id="118" name="Google Shape;118;p13"/>
          <p:cNvSpPr/>
          <p:nvPr/>
        </p:nvSpPr>
        <p:spPr>
          <a:xfrm>
            <a:off x="823944" y="3351579"/>
            <a:ext cx="4749955" cy="4308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2200" b="1">
                <a:solidFill>
                  <a:schemeClr val="lt1"/>
                </a:solidFill>
                <a:latin typeface="PT Sans"/>
                <a:ea typeface="PT Sans"/>
                <a:cs typeface="PT Sans"/>
                <a:sym typeface="PT Sans"/>
              </a:rPr>
              <a:t>Lumpy skin disease (LSD)</a:t>
            </a:r>
            <a:endParaRPr sz="2200" b="1">
              <a:solidFill>
                <a:schemeClr val="lt1"/>
              </a:solidFill>
              <a:latin typeface="PT Sans"/>
              <a:ea typeface="PT Sans"/>
              <a:cs typeface="PT Sans"/>
              <a:sym typeface="PT Sans"/>
            </a:endParaRPr>
          </a:p>
        </p:txBody>
      </p:sp>
      <p:pic>
        <p:nvPicPr>
          <p:cNvPr id="119" name="Google Shape;119;p13"/>
          <p:cNvPicPr preferRelativeResize="0"/>
          <p:nvPr/>
        </p:nvPicPr>
        <p:blipFill rotWithShape="1">
          <a:blip r:embed="rId5">
            <a:alphaModFix/>
          </a:blip>
          <a:srcRect/>
          <a:stretch/>
        </p:blipFill>
        <p:spPr>
          <a:xfrm>
            <a:off x="7451179" y="3172890"/>
            <a:ext cx="6489751" cy="1058200"/>
          </a:xfrm>
          <a:prstGeom prst="rect">
            <a:avLst/>
          </a:prstGeom>
          <a:noFill/>
          <a:ln>
            <a:noFill/>
          </a:ln>
        </p:spPr>
      </p:pic>
      <p:sp>
        <p:nvSpPr>
          <p:cNvPr id="120" name="Google Shape;120;p13"/>
          <p:cNvSpPr/>
          <p:nvPr/>
        </p:nvSpPr>
        <p:spPr>
          <a:xfrm>
            <a:off x="7653563" y="3456080"/>
            <a:ext cx="5530809" cy="40015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2200" b="1" dirty="0">
                <a:solidFill>
                  <a:schemeClr val="lt1"/>
                </a:solidFill>
                <a:latin typeface="PT Sans"/>
                <a:ea typeface="PT Sans"/>
                <a:cs typeface="PT Sans"/>
                <a:sym typeface="PT Sans"/>
              </a:rPr>
              <a:t>How your animals can get infected?</a:t>
            </a:r>
            <a:endParaRPr sz="2200" b="1" dirty="0">
              <a:solidFill>
                <a:schemeClr val="lt1"/>
              </a:solidFill>
              <a:latin typeface="PT Sans"/>
              <a:ea typeface="PT Sans"/>
              <a:cs typeface="PT Sans"/>
              <a:sym typeface="PT Sans"/>
            </a:endParaRPr>
          </a:p>
        </p:txBody>
      </p:sp>
      <p:pic>
        <p:nvPicPr>
          <p:cNvPr id="121" name="Google Shape;121;p13"/>
          <p:cNvPicPr preferRelativeResize="0"/>
          <p:nvPr/>
        </p:nvPicPr>
        <p:blipFill rotWithShape="1">
          <a:blip r:embed="rId15">
            <a:alphaModFix/>
          </a:blip>
          <a:srcRect/>
          <a:stretch/>
        </p:blipFill>
        <p:spPr>
          <a:xfrm>
            <a:off x="529479" y="9895368"/>
            <a:ext cx="6512928" cy="9416501"/>
          </a:xfrm>
          <a:prstGeom prst="rect">
            <a:avLst/>
          </a:prstGeom>
          <a:noFill/>
          <a:ln>
            <a:noFill/>
          </a:ln>
        </p:spPr>
      </p:pic>
      <p:sp>
        <p:nvSpPr>
          <p:cNvPr id="122" name="Google Shape;122;p13"/>
          <p:cNvSpPr/>
          <p:nvPr/>
        </p:nvSpPr>
        <p:spPr>
          <a:xfrm>
            <a:off x="877106" y="10155653"/>
            <a:ext cx="5764797" cy="8987076"/>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rgbClr val="000000"/>
              </a:buClr>
              <a:buSzPts val="1100"/>
              <a:buFont typeface="Arial"/>
              <a:buNone/>
            </a:pPr>
            <a:endParaRPr sz="2200" dirty="0">
              <a:latin typeface="PT Sans"/>
              <a:ea typeface="PT Sans"/>
              <a:cs typeface="PT Sans"/>
              <a:sym typeface="PT Sans"/>
            </a:endParaRPr>
          </a:p>
          <a:p>
            <a:pPr marL="0" lvl="0" indent="0" algn="just" rtl="0">
              <a:spcBef>
                <a:spcPts val="0"/>
              </a:spcBef>
              <a:spcAft>
                <a:spcPts val="0"/>
              </a:spcAft>
              <a:buClr>
                <a:srgbClr val="000000"/>
              </a:buClr>
              <a:buSzPts val="1100"/>
              <a:buFont typeface="Arial"/>
              <a:buNone/>
            </a:pPr>
            <a:r>
              <a:rPr lang="ru-RU" sz="2200" dirty="0">
                <a:latin typeface="PT Sans"/>
                <a:ea typeface="PT Sans"/>
                <a:cs typeface="PT Sans"/>
                <a:sym typeface="PT Sans"/>
              </a:rPr>
              <a:t>Infected animals show</a:t>
            </a:r>
            <a:r>
              <a:rPr lang="ru-RU" sz="2200" dirty="0" smtClean="0">
                <a:latin typeface="PT Sans"/>
                <a:ea typeface="PT Sans"/>
                <a:cs typeface="PT Sans"/>
                <a:sym typeface="PT Sans"/>
              </a:rPr>
              <a:t>:</a:t>
            </a:r>
            <a:endParaRPr lang="en-US" sz="2200" dirty="0" smtClean="0">
              <a:latin typeface="PT Sans"/>
              <a:ea typeface="PT Sans"/>
              <a:cs typeface="PT Sans"/>
              <a:sym typeface="PT Sans"/>
            </a:endParaRPr>
          </a:p>
          <a:p>
            <a:pPr marL="0" lvl="0" indent="0" algn="just" rtl="0">
              <a:spcBef>
                <a:spcPts val="0"/>
              </a:spcBef>
              <a:spcAft>
                <a:spcPts val="0"/>
              </a:spcAft>
              <a:buClr>
                <a:srgbClr val="000000"/>
              </a:buClr>
              <a:buSzPts val="1100"/>
              <a:buFont typeface="Arial"/>
              <a:buNone/>
            </a:pPr>
            <a:endParaRPr sz="2200" dirty="0">
              <a:latin typeface="PT Sans"/>
              <a:ea typeface="PT Sans"/>
              <a:cs typeface="PT Sans"/>
              <a:sym typeface="PT Sans"/>
            </a:endParaRPr>
          </a:p>
          <a:p>
            <a:pPr marL="457200" lvl="0" indent="-368300" algn="just" rtl="0">
              <a:lnSpc>
                <a:spcPct val="107916"/>
              </a:lnSpc>
              <a:spcBef>
                <a:spcPts val="0"/>
              </a:spcBef>
              <a:spcAft>
                <a:spcPts val="0"/>
              </a:spcAft>
              <a:buClr>
                <a:srgbClr val="000000"/>
              </a:buClr>
              <a:buSzPts val="2200"/>
              <a:buFont typeface="PT Sans"/>
              <a:buChar char="●"/>
            </a:pPr>
            <a:r>
              <a:rPr lang="ru-RU" sz="2200" dirty="0">
                <a:latin typeface="PT Sans"/>
                <a:ea typeface="PT Sans"/>
                <a:cs typeface="PT Sans"/>
                <a:sym typeface="PT Sans"/>
              </a:rPr>
              <a:t>High fever, loss of appetite and drop in milk production.  </a:t>
            </a:r>
            <a:endParaRPr sz="2200" dirty="0">
              <a:latin typeface="PT Sans"/>
              <a:ea typeface="PT Sans"/>
              <a:cs typeface="PT Sans"/>
              <a:sym typeface="PT Sans"/>
            </a:endParaRPr>
          </a:p>
          <a:p>
            <a:pPr marL="457200" lvl="0" indent="-368300" algn="just" rtl="0">
              <a:lnSpc>
                <a:spcPct val="107916"/>
              </a:lnSpc>
              <a:spcBef>
                <a:spcPts val="0"/>
              </a:spcBef>
              <a:spcAft>
                <a:spcPts val="0"/>
              </a:spcAft>
              <a:buClr>
                <a:srgbClr val="000000"/>
              </a:buClr>
              <a:buSzPts val="2200"/>
              <a:buFont typeface="PT Sans"/>
              <a:buChar char="●"/>
            </a:pPr>
            <a:r>
              <a:rPr lang="ru-RU" sz="2200" dirty="0">
                <a:latin typeface="PT Sans"/>
                <a:ea typeface="PT Sans"/>
                <a:cs typeface="PT Sans"/>
                <a:sym typeface="PT Sans"/>
              </a:rPr>
              <a:t>Firm round skin lesions (nodules/lumps) of 1-5 cm (usually first noticed in the head and neck). In long-haired cattle, they are not easily noticed unless the skin is palpated or moistened. </a:t>
            </a:r>
            <a:endParaRPr sz="2200" dirty="0">
              <a:latin typeface="PT Sans"/>
              <a:ea typeface="PT Sans"/>
              <a:cs typeface="PT Sans"/>
              <a:sym typeface="PT Sans"/>
            </a:endParaRPr>
          </a:p>
          <a:p>
            <a:pPr marL="457200" lvl="0" indent="-368300" algn="just" rtl="0">
              <a:lnSpc>
                <a:spcPct val="107916"/>
              </a:lnSpc>
              <a:spcBef>
                <a:spcPts val="0"/>
              </a:spcBef>
              <a:spcAft>
                <a:spcPts val="0"/>
              </a:spcAft>
              <a:buClr>
                <a:srgbClr val="000000"/>
              </a:buClr>
              <a:buSzPts val="2200"/>
              <a:buFont typeface="PT Sans"/>
              <a:buChar char="●"/>
            </a:pPr>
            <a:r>
              <a:rPr lang="ru-RU" sz="2200" dirty="0">
                <a:latin typeface="PT Sans"/>
                <a:ea typeface="PT Sans"/>
                <a:cs typeface="PT Sans"/>
                <a:sym typeface="PT Sans"/>
              </a:rPr>
              <a:t>Number of nodules varies from a few (mild cases) to many covering the entire body (severe cases). </a:t>
            </a:r>
            <a:endParaRPr sz="2200" dirty="0">
              <a:latin typeface="PT Sans"/>
              <a:ea typeface="PT Sans"/>
              <a:cs typeface="PT Sans"/>
              <a:sym typeface="PT Sans"/>
            </a:endParaRPr>
          </a:p>
          <a:p>
            <a:pPr marL="457200" lvl="0" indent="-368300" algn="just" rtl="0">
              <a:lnSpc>
                <a:spcPct val="107916"/>
              </a:lnSpc>
              <a:spcBef>
                <a:spcPts val="0"/>
              </a:spcBef>
              <a:spcAft>
                <a:spcPts val="0"/>
              </a:spcAft>
              <a:buClr>
                <a:srgbClr val="000000"/>
              </a:buClr>
              <a:buSzPts val="2200"/>
              <a:buFont typeface="PT Sans"/>
              <a:buChar char="●"/>
            </a:pPr>
            <a:r>
              <a:rPr lang="ru-RU" sz="2200" dirty="0">
                <a:latin typeface="PT Sans"/>
                <a:ea typeface="PT Sans"/>
                <a:cs typeface="PT Sans"/>
                <a:sym typeface="PT Sans"/>
              </a:rPr>
              <a:t>Nodules may disappear with time, but usually the centre of the lesions sloughs off (scabs), leaving deep ulcers that attract insects. </a:t>
            </a:r>
            <a:endParaRPr sz="2200" dirty="0">
              <a:latin typeface="PT Sans"/>
              <a:ea typeface="PT Sans"/>
              <a:cs typeface="PT Sans"/>
              <a:sym typeface="PT Sans"/>
            </a:endParaRPr>
          </a:p>
          <a:p>
            <a:pPr marL="457200" lvl="0" indent="-368300" algn="just" rtl="0">
              <a:lnSpc>
                <a:spcPct val="107916"/>
              </a:lnSpc>
              <a:spcBef>
                <a:spcPts val="0"/>
              </a:spcBef>
              <a:spcAft>
                <a:spcPts val="0"/>
              </a:spcAft>
              <a:buClr>
                <a:srgbClr val="000000"/>
              </a:buClr>
              <a:buSzPts val="2200"/>
              <a:buFont typeface="PT Sans"/>
              <a:buChar char="●"/>
            </a:pPr>
            <a:r>
              <a:rPr lang="ru-RU" sz="2200" dirty="0">
                <a:latin typeface="PT Sans"/>
                <a:ea typeface="PT Sans"/>
                <a:cs typeface="PT Sans"/>
                <a:sym typeface="PT Sans"/>
              </a:rPr>
              <a:t>Ulcers in the muzzle, lips and inside the mouth and nose.</a:t>
            </a:r>
            <a:endParaRPr sz="2200" dirty="0">
              <a:latin typeface="PT Sans"/>
              <a:ea typeface="PT Sans"/>
              <a:cs typeface="PT Sans"/>
              <a:sym typeface="PT Sans"/>
            </a:endParaRPr>
          </a:p>
          <a:p>
            <a:pPr marL="457200" lvl="0" indent="-368300" algn="just" rtl="0">
              <a:lnSpc>
                <a:spcPct val="107916"/>
              </a:lnSpc>
              <a:spcBef>
                <a:spcPts val="0"/>
              </a:spcBef>
              <a:spcAft>
                <a:spcPts val="0"/>
              </a:spcAft>
              <a:buClr>
                <a:srgbClr val="000000"/>
              </a:buClr>
              <a:buSzPts val="2200"/>
              <a:buFont typeface="PT Sans"/>
              <a:buChar char="●"/>
            </a:pPr>
            <a:r>
              <a:rPr lang="ru-RU" sz="2200" dirty="0">
                <a:latin typeface="PT Sans"/>
                <a:ea typeface="PT Sans"/>
                <a:cs typeface="PT Sans"/>
                <a:sym typeface="PT Sans"/>
              </a:rPr>
              <a:t>Eye and nasal secretions and excessive salivation. </a:t>
            </a:r>
            <a:endParaRPr sz="2200" dirty="0">
              <a:latin typeface="PT Sans"/>
              <a:ea typeface="PT Sans"/>
              <a:cs typeface="PT Sans"/>
              <a:sym typeface="PT Sans"/>
            </a:endParaRPr>
          </a:p>
          <a:p>
            <a:pPr marL="457200" lvl="0" indent="-368300" algn="just" rtl="0">
              <a:lnSpc>
                <a:spcPct val="107916"/>
              </a:lnSpc>
              <a:spcBef>
                <a:spcPts val="0"/>
              </a:spcBef>
              <a:spcAft>
                <a:spcPts val="0"/>
              </a:spcAft>
              <a:buClr>
                <a:srgbClr val="000000"/>
              </a:buClr>
              <a:buSzPts val="2200"/>
              <a:buFont typeface="PT Sans"/>
              <a:buChar char="●"/>
            </a:pPr>
            <a:r>
              <a:rPr lang="ru-RU" sz="2200" dirty="0">
                <a:latin typeface="PT Sans"/>
                <a:ea typeface="PT Sans"/>
                <a:cs typeface="PT Sans"/>
                <a:sym typeface="PT Sans"/>
              </a:rPr>
              <a:t>Swollen lymph nodes.</a:t>
            </a:r>
            <a:endParaRPr sz="2200" dirty="0">
              <a:latin typeface="PT Sans"/>
              <a:ea typeface="PT Sans"/>
              <a:cs typeface="PT Sans"/>
              <a:sym typeface="PT Sans"/>
            </a:endParaRPr>
          </a:p>
          <a:p>
            <a:pPr marL="88900" lvl="0" algn="just" rtl="0">
              <a:lnSpc>
                <a:spcPct val="107916"/>
              </a:lnSpc>
              <a:spcBef>
                <a:spcPts val="0"/>
              </a:spcBef>
              <a:spcAft>
                <a:spcPts val="0"/>
              </a:spcAft>
              <a:buClr>
                <a:srgbClr val="FF0000"/>
              </a:buClr>
              <a:buSzPts val="2200"/>
            </a:pPr>
            <a:endParaRPr lang="en-US" sz="2200" dirty="0" smtClean="0">
              <a:solidFill>
                <a:srgbClr val="C00000"/>
              </a:solidFill>
              <a:latin typeface="PT Sans"/>
              <a:ea typeface="PT Sans"/>
              <a:cs typeface="PT Sans"/>
              <a:sym typeface="PT Sans"/>
            </a:endParaRPr>
          </a:p>
          <a:p>
            <a:pPr marL="88900" lvl="0" algn="just" rtl="0">
              <a:lnSpc>
                <a:spcPct val="107916"/>
              </a:lnSpc>
              <a:spcBef>
                <a:spcPts val="0"/>
              </a:spcBef>
              <a:spcAft>
                <a:spcPts val="0"/>
              </a:spcAft>
              <a:buClr>
                <a:srgbClr val="FF0000"/>
              </a:buClr>
              <a:buSzPts val="2200"/>
            </a:pPr>
            <a:r>
              <a:rPr lang="ru-RU" sz="2200" dirty="0" smtClean="0">
                <a:solidFill>
                  <a:srgbClr val="C00000"/>
                </a:solidFill>
                <a:latin typeface="PT Sans"/>
                <a:ea typeface="PT Sans"/>
                <a:cs typeface="PT Sans"/>
                <a:sym typeface="PT Sans"/>
              </a:rPr>
              <a:t>Be </a:t>
            </a:r>
            <a:r>
              <a:rPr lang="ru-RU" sz="2200" dirty="0">
                <a:solidFill>
                  <a:srgbClr val="C00000"/>
                </a:solidFill>
                <a:latin typeface="PT Sans"/>
                <a:ea typeface="PT Sans"/>
                <a:cs typeface="PT Sans"/>
                <a:sym typeface="PT Sans"/>
              </a:rPr>
              <a:t>aware that some infected animals may not show any clinical signs!</a:t>
            </a:r>
            <a:endParaRPr sz="2200" b="1" dirty="0">
              <a:solidFill>
                <a:srgbClr val="C00000"/>
              </a:solidFill>
              <a:latin typeface="PT Sans"/>
              <a:ea typeface="PT Sans"/>
              <a:cs typeface="PT Sans"/>
              <a:sym typeface="PT Sans"/>
            </a:endParaRPr>
          </a:p>
          <a:p>
            <a:pPr marL="457200" marR="0" lvl="0" indent="0" algn="l" rtl="0">
              <a:lnSpc>
                <a:spcPct val="127272"/>
              </a:lnSpc>
              <a:spcBef>
                <a:spcPts val="0"/>
              </a:spcBef>
              <a:spcAft>
                <a:spcPts val="0"/>
              </a:spcAft>
              <a:buNone/>
            </a:pPr>
            <a:endParaRPr dirty="0"/>
          </a:p>
        </p:txBody>
      </p:sp>
      <p:pic>
        <p:nvPicPr>
          <p:cNvPr id="123" name="Google Shape;123;p13"/>
          <p:cNvPicPr preferRelativeResize="0"/>
          <p:nvPr/>
        </p:nvPicPr>
        <p:blipFill rotWithShape="1">
          <a:blip r:embed="rId16">
            <a:alphaModFix/>
          </a:blip>
          <a:srcRect/>
          <a:stretch/>
        </p:blipFill>
        <p:spPr>
          <a:xfrm>
            <a:off x="518591" y="9248657"/>
            <a:ext cx="6512928" cy="1058200"/>
          </a:xfrm>
          <a:prstGeom prst="rect">
            <a:avLst/>
          </a:prstGeom>
          <a:noFill/>
          <a:ln>
            <a:noFill/>
          </a:ln>
        </p:spPr>
      </p:pic>
      <p:sp>
        <p:nvSpPr>
          <p:cNvPr id="124" name="Google Shape;124;p13"/>
          <p:cNvSpPr/>
          <p:nvPr/>
        </p:nvSpPr>
        <p:spPr>
          <a:xfrm>
            <a:off x="733042" y="9516180"/>
            <a:ext cx="5764797" cy="4308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2200" b="1">
                <a:solidFill>
                  <a:schemeClr val="lt1"/>
                </a:solidFill>
                <a:latin typeface="PT Sans"/>
                <a:ea typeface="PT Sans"/>
                <a:cs typeface="PT Sans"/>
                <a:sym typeface="PT Sans"/>
              </a:rPr>
              <a:t>How does LSD look like?</a:t>
            </a:r>
            <a:endParaRPr sz="2200" b="1">
              <a:solidFill>
                <a:schemeClr val="lt1"/>
              </a:solidFill>
              <a:latin typeface="PT Sans"/>
              <a:ea typeface="PT Sans"/>
              <a:cs typeface="PT Sans"/>
              <a:sym typeface="PT Sans"/>
            </a:endParaRPr>
          </a:p>
        </p:txBody>
      </p:sp>
      <p:pic>
        <p:nvPicPr>
          <p:cNvPr id="125" name="Google Shape;125;p13"/>
          <p:cNvPicPr preferRelativeResize="0"/>
          <p:nvPr/>
        </p:nvPicPr>
        <p:blipFill rotWithShape="1">
          <a:blip r:embed="rId5">
            <a:alphaModFix/>
          </a:blip>
          <a:srcRect/>
          <a:stretch/>
        </p:blipFill>
        <p:spPr>
          <a:xfrm>
            <a:off x="7174615" y="22285883"/>
            <a:ext cx="6489751" cy="1058200"/>
          </a:xfrm>
          <a:prstGeom prst="rect">
            <a:avLst/>
          </a:prstGeom>
          <a:noFill/>
          <a:ln>
            <a:noFill/>
          </a:ln>
        </p:spPr>
      </p:pic>
      <p:sp>
        <p:nvSpPr>
          <p:cNvPr id="126" name="Google Shape;126;p13"/>
          <p:cNvSpPr/>
          <p:nvPr/>
        </p:nvSpPr>
        <p:spPr>
          <a:xfrm>
            <a:off x="7743830" y="22475728"/>
            <a:ext cx="5764797" cy="4308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ru-RU" sz="2200" b="1">
                <a:solidFill>
                  <a:schemeClr val="lt1"/>
                </a:solidFill>
                <a:latin typeface="PT Sans"/>
                <a:ea typeface="PT Sans"/>
                <a:cs typeface="PT Sans"/>
                <a:sym typeface="PT Sans"/>
              </a:rPr>
              <a:t>Treatment</a:t>
            </a:r>
            <a:endParaRPr sz="2200">
              <a:solidFill>
                <a:schemeClr val="lt1"/>
              </a:solidFill>
              <a:latin typeface="PT Sans"/>
              <a:ea typeface="PT Sans"/>
              <a:cs typeface="PT Sans"/>
              <a:sym typeface="PT Sans"/>
            </a:endParaRPr>
          </a:p>
          <a:p>
            <a:pPr marL="0" marR="0" lvl="0" indent="0" algn="l" rtl="0">
              <a:spcBef>
                <a:spcPts val="0"/>
              </a:spcBef>
              <a:spcAft>
                <a:spcPts val="0"/>
              </a:spcAft>
              <a:buNone/>
            </a:pPr>
            <a:endParaRPr sz="2200" b="1">
              <a:solidFill>
                <a:schemeClr val="lt1"/>
              </a:solidFill>
              <a:latin typeface="PT Sans"/>
              <a:ea typeface="PT Sans"/>
              <a:cs typeface="PT Sans"/>
              <a:sym typeface="PT Sans"/>
            </a:endParaRPr>
          </a:p>
        </p:txBody>
      </p:sp>
      <p:pic>
        <p:nvPicPr>
          <p:cNvPr id="127" name="Google Shape;127;p13"/>
          <p:cNvPicPr preferRelativeResize="0"/>
          <p:nvPr/>
        </p:nvPicPr>
        <p:blipFill rotWithShape="1">
          <a:blip r:embed="rId17">
            <a:alphaModFix/>
          </a:blip>
          <a:srcRect/>
          <a:stretch/>
        </p:blipFill>
        <p:spPr>
          <a:xfrm>
            <a:off x="7155873" y="24654466"/>
            <a:ext cx="6508493" cy="2316976"/>
          </a:xfrm>
          <a:prstGeom prst="rect">
            <a:avLst/>
          </a:prstGeom>
          <a:noFill/>
          <a:ln>
            <a:noFill/>
          </a:ln>
        </p:spPr>
      </p:pic>
      <p:sp>
        <p:nvSpPr>
          <p:cNvPr id="128" name="Google Shape;128;p13"/>
          <p:cNvSpPr/>
          <p:nvPr/>
        </p:nvSpPr>
        <p:spPr>
          <a:xfrm>
            <a:off x="7411019" y="24696951"/>
            <a:ext cx="5998200" cy="2217900"/>
          </a:xfrm>
          <a:prstGeom prst="rect">
            <a:avLst/>
          </a:prstGeom>
          <a:noFill/>
          <a:ln>
            <a:noFill/>
          </a:ln>
        </p:spPr>
        <p:txBody>
          <a:bodyPr spcFirstLastPara="1" wrap="square" lIns="91425" tIns="45700" rIns="91425" bIns="45700" anchor="t" anchorCtr="0">
            <a:noAutofit/>
          </a:bodyPr>
          <a:lstStyle/>
          <a:p>
            <a:pPr marL="0" lvl="0" indent="0" algn="l" rtl="0">
              <a:lnSpc>
                <a:spcPct val="114000"/>
              </a:lnSpc>
              <a:spcBef>
                <a:spcPts val="0"/>
              </a:spcBef>
              <a:spcAft>
                <a:spcPts val="0"/>
              </a:spcAft>
              <a:buSzPts val="1000"/>
              <a:buNone/>
            </a:pPr>
            <a:r>
              <a:rPr lang="ru-RU" sz="2200" dirty="0">
                <a:solidFill>
                  <a:schemeClr val="tx1"/>
                </a:solidFill>
                <a:latin typeface="PT Sans"/>
                <a:ea typeface="PT Sans"/>
                <a:cs typeface="PT Sans"/>
                <a:sym typeface="PT Sans"/>
              </a:rPr>
              <a:t>For additional information on the below aspects please refer to the </a:t>
            </a:r>
            <a:r>
              <a:rPr lang="en-US" sz="2200" dirty="0" smtClean="0">
                <a:solidFill>
                  <a:schemeClr val="tx1"/>
                </a:solidFill>
                <a:latin typeface="PT Sans"/>
                <a:ea typeface="PT Sans"/>
                <a:cs typeface="PT Sans"/>
                <a:sym typeface="PT Sans"/>
              </a:rPr>
              <a:t>FAO </a:t>
            </a:r>
            <a:r>
              <a:rPr lang="ru-RU" sz="2200" dirty="0" smtClean="0">
                <a:solidFill>
                  <a:schemeClr val="tx1"/>
                </a:solidFill>
                <a:latin typeface="PT Sans"/>
                <a:ea typeface="PT Sans"/>
                <a:cs typeface="PT Sans"/>
                <a:sym typeface="PT Sans"/>
              </a:rPr>
              <a:t>Manual </a:t>
            </a:r>
            <a:r>
              <a:rPr lang="en-US" sz="2200" dirty="0" smtClean="0">
                <a:solidFill>
                  <a:schemeClr val="tx1"/>
                </a:solidFill>
                <a:latin typeface="PT Sans"/>
                <a:ea typeface="PT Sans"/>
                <a:cs typeface="PT Sans"/>
                <a:sym typeface="PT Sans"/>
              </a:rPr>
              <a:t>on LSD </a:t>
            </a:r>
            <a:r>
              <a:rPr lang="ru-RU" sz="2200" dirty="0" smtClean="0">
                <a:solidFill>
                  <a:schemeClr val="tx1"/>
                </a:solidFill>
                <a:latin typeface="PT Sans"/>
                <a:ea typeface="PT Sans"/>
                <a:cs typeface="PT Sans"/>
                <a:sym typeface="PT Sans"/>
              </a:rPr>
              <a:t>for </a:t>
            </a:r>
            <a:r>
              <a:rPr lang="en-US" sz="2200" dirty="0">
                <a:solidFill>
                  <a:schemeClr val="tx1"/>
                </a:solidFill>
                <a:latin typeface="PT Sans"/>
                <a:ea typeface="PT Sans"/>
                <a:cs typeface="PT Sans"/>
                <a:sym typeface="PT Sans"/>
              </a:rPr>
              <a:t>V</a:t>
            </a:r>
            <a:r>
              <a:rPr lang="ru-RU" sz="2200" dirty="0" smtClean="0">
                <a:solidFill>
                  <a:schemeClr val="tx1"/>
                </a:solidFill>
                <a:latin typeface="PT Sans"/>
                <a:ea typeface="PT Sans"/>
                <a:cs typeface="PT Sans"/>
                <a:sym typeface="PT Sans"/>
              </a:rPr>
              <a:t>eterinarians</a:t>
            </a:r>
            <a:r>
              <a:rPr lang="ru-RU" sz="2200" dirty="0">
                <a:solidFill>
                  <a:schemeClr val="tx1"/>
                </a:solidFill>
                <a:latin typeface="PT Sans"/>
                <a:ea typeface="PT Sans"/>
                <a:cs typeface="PT Sans"/>
                <a:sym typeface="PT Sans"/>
              </a:rPr>
              <a:t>: </a:t>
            </a:r>
            <a:r>
              <a:rPr lang="ru-RU" sz="2200" u="sng" dirty="0">
                <a:solidFill>
                  <a:srgbClr val="0000FF"/>
                </a:solidFill>
                <a:latin typeface="PT Sans"/>
                <a:ea typeface="PT Sans"/>
                <a:cs typeface="PT Sans"/>
                <a:sym typeface="PT Sans"/>
                <a:hlinkClick r:id="rId18"/>
              </a:rPr>
              <a:t>http://</a:t>
            </a:r>
            <a:r>
              <a:rPr lang="ru-RU" sz="2200" u="sng" dirty="0" smtClean="0">
                <a:solidFill>
                  <a:srgbClr val="0000FF"/>
                </a:solidFill>
                <a:latin typeface="PT Sans"/>
                <a:ea typeface="PT Sans"/>
                <a:cs typeface="PT Sans"/>
                <a:sym typeface="PT Sans"/>
                <a:hlinkClick r:id="rId18"/>
              </a:rPr>
              <a:t>www.fao.org/3/a-i7330e.pdf</a:t>
            </a:r>
            <a:r>
              <a:rPr lang="ru-RU" sz="2200" dirty="0" smtClean="0">
                <a:solidFill>
                  <a:srgbClr val="002060"/>
                </a:solidFill>
                <a:latin typeface="PT Sans"/>
                <a:ea typeface="PT Sans"/>
                <a:cs typeface="PT Sans"/>
                <a:sym typeface="PT Sans"/>
              </a:rPr>
              <a:t> </a:t>
            </a:r>
          </a:p>
          <a:p>
            <a:pPr marL="0" lvl="0" indent="0" algn="l" rtl="0">
              <a:lnSpc>
                <a:spcPct val="114000"/>
              </a:lnSpc>
              <a:spcBef>
                <a:spcPts val="0"/>
              </a:spcBef>
              <a:spcAft>
                <a:spcPts val="0"/>
              </a:spcAft>
              <a:buClr>
                <a:schemeClr val="dk1"/>
              </a:buClr>
              <a:buSzPts val="1000"/>
              <a:buFont typeface="Arial"/>
              <a:buNone/>
            </a:pPr>
            <a:r>
              <a:rPr lang="ru-RU" sz="1800" dirty="0" smtClean="0">
                <a:solidFill>
                  <a:srgbClr val="FF0000"/>
                </a:solidFill>
                <a:latin typeface="PT Sans"/>
                <a:ea typeface="PT Sans"/>
                <a:cs typeface="PT Sans"/>
                <a:sym typeface="PT Sans"/>
              </a:rPr>
              <a:t>[CHECK NEXT LINK IF YOU NEED THE MANUAL IN A DIFFERENT LANGUAGE: http://www.fao.org/publications/card/en/c/1fcf63b0-80e9-4f8e-825f-10ea6e998479/]</a:t>
            </a:r>
            <a:endParaRPr sz="1800" dirty="0">
              <a:solidFill>
                <a:schemeClr val="accent1"/>
              </a:solidFill>
              <a:latin typeface="PT Sans"/>
              <a:ea typeface="PT Sans"/>
              <a:cs typeface="PT Sans"/>
              <a:sym typeface="PT Sans"/>
            </a:endParaRPr>
          </a:p>
        </p:txBody>
      </p:sp>
      <p:sp>
        <p:nvSpPr>
          <p:cNvPr id="129" name="Google Shape;129;p13"/>
          <p:cNvSpPr/>
          <p:nvPr/>
        </p:nvSpPr>
        <p:spPr>
          <a:xfrm>
            <a:off x="7672305" y="23543648"/>
            <a:ext cx="5043625" cy="451406"/>
          </a:xfrm>
          <a:prstGeom prst="rect">
            <a:avLst/>
          </a:prstGeom>
          <a:noFill/>
          <a:ln>
            <a:noFill/>
          </a:ln>
        </p:spPr>
        <p:txBody>
          <a:bodyPr spcFirstLastPara="1" wrap="square" lIns="91425" tIns="45700" rIns="91425" bIns="45700" anchor="t" anchorCtr="0">
            <a:noAutofit/>
          </a:bodyPr>
          <a:lstStyle/>
          <a:p>
            <a:pPr marL="88900" lvl="0" algn="just" rtl="0">
              <a:spcBef>
                <a:spcPts val="0"/>
              </a:spcBef>
              <a:spcAft>
                <a:spcPts val="0"/>
              </a:spcAft>
              <a:buClr>
                <a:schemeClr val="dk1"/>
              </a:buClr>
              <a:buSzPts val="2200"/>
            </a:pPr>
            <a:r>
              <a:rPr lang="ru-RU" sz="2200" dirty="0" smtClean="0">
                <a:solidFill>
                  <a:schemeClr val="dk1"/>
                </a:solidFill>
                <a:latin typeface="PT Sans"/>
                <a:ea typeface="PT Sans"/>
                <a:cs typeface="PT Sans"/>
                <a:sym typeface="PT Sans"/>
              </a:rPr>
              <a:t>No </a:t>
            </a:r>
            <a:r>
              <a:rPr lang="ru-RU" sz="2200" dirty="0">
                <a:solidFill>
                  <a:schemeClr val="dk1"/>
                </a:solidFill>
                <a:latin typeface="PT Sans"/>
                <a:ea typeface="PT Sans"/>
                <a:cs typeface="PT Sans"/>
                <a:sym typeface="PT Sans"/>
              </a:rPr>
              <a:t>effective treatment against LSD. </a:t>
            </a:r>
            <a:endParaRPr sz="2200" dirty="0">
              <a:solidFill>
                <a:schemeClr val="dk1"/>
              </a:solidFill>
              <a:latin typeface="PT Sans"/>
              <a:ea typeface="PT Sans"/>
              <a:cs typeface="PT Sans"/>
              <a:sym typeface="PT Sans"/>
            </a:endParaRPr>
          </a:p>
        </p:txBody>
      </p:sp>
      <p:pic>
        <p:nvPicPr>
          <p:cNvPr id="130" name="Google Shape;130;p13"/>
          <p:cNvPicPr preferRelativeResize="0"/>
          <p:nvPr/>
        </p:nvPicPr>
        <p:blipFill rotWithShape="1">
          <a:blip r:embed="rId19">
            <a:alphaModFix/>
          </a:blip>
          <a:srcRect l="27068" t="13846" r="1952" b="2192"/>
          <a:stretch/>
        </p:blipFill>
        <p:spPr>
          <a:xfrm>
            <a:off x="306001" y="19727395"/>
            <a:ext cx="6477000" cy="5746138"/>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131" name="Google Shape;131;p13"/>
          <p:cNvSpPr/>
          <p:nvPr/>
        </p:nvSpPr>
        <p:spPr>
          <a:xfrm>
            <a:off x="833552" y="19925273"/>
            <a:ext cx="5421897" cy="338554"/>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ru-RU" sz="1600">
                <a:solidFill>
                  <a:schemeClr val="lt1"/>
                </a:solidFill>
                <a:latin typeface="PT Sans"/>
                <a:ea typeface="PT Sans"/>
                <a:cs typeface="PT Sans"/>
                <a:sym typeface="PT Sans"/>
              </a:rPr>
              <a:t>©BFSA/TSVIATKO ALEXANDROV</a:t>
            </a:r>
            <a:endParaRPr sz="1600" b="1">
              <a:solidFill>
                <a:schemeClr val="lt1"/>
              </a:solidFill>
              <a:latin typeface="PT Sans"/>
              <a:ea typeface="PT Sans"/>
              <a:cs typeface="PT Sans"/>
              <a:sym typeface="PT Sans"/>
            </a:endParaRPr>
          </a:p>
        </p:txBody>
      </p:sp>
      <p:sp>
        <p:nvSpPr>
          <p:cNvPr id="132" name="Google Shape;132;p13"/>
          <p:cNvSpPr/>
          <p:nvPr/>
        </p:nvSpPr>
        <p:spPr>
          <a:xfrm>
            <a:off x="14844080" y="22032941"/>
            <a:ext cx="5421897" cy="58477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ru-RU" sz="1600">
                <a:solidFill>
                  <a:schemeClr val="lt1"/>
                </a:solidFill>
                <a:latin typeface="PT Sans"/>
                <a:ea typeface="PT Sans"/>
                <a:cs typeface="PT Sans"/>
                <a:sym typeface="PT Sans"/>
              </a:rPr>
              <a:t>A-C-D ©BFSA/TSVIATKO ALEXANDROV,</a:t>
            </a:r>
            <a:br>
              <a:rPr lang="ru-RU" sz="1600">
                <a:solidFill>
                  <a:schemeClr val="lt1"/>
                </a:solidFill>
                <a:latin typeface="PT Sans"/>
                <a:ea typeface="PT Sans"/>
                <a:cs typeface="PT Sans"/>
                <a:sym typeface="PT Sans"/>
              </a:rPr>
            </a:br>
            <a:r>
              <a:rPr lang="ru-RU" sz="1600">
                <a:solidFill>
                  <a:schemeClr val="lt1"/>
                </a:solidFill>
                <a:latin typeface="PT Sans"/>
                <a:ea typeface="PT Sans"/>
                <a:cs typeface="PT Sans"/>
                <a:sym typeface="PT Sans"/>
              </a:rPr>
              <a:t>B ©EEVA TUPPURAINEN</a:t>
            </a:r>
            <a:endParaRPr sz="1600" b="1">
              <a:solidFill>
                <a:schemeClr val="lt1"/>
              </a:solidFill>
              <a:latin typeface="PT Sans"/>
              <a:ea typeface="PT Sans"/>
              <a:cs typeface="PT Sans"/>
              <a:sym typeface="PT Sans"/>
            </a:endParaRPr>
          </a:p>
        </p:txBody>
      </p:sp>
      <p:pic>
        <p:nvPicPr>
          <p:cNvPr id="133" name="Google Shape;133;p13"/>
          <p:cNvPicPr preferRelativeResize="0"/>
          <p:nvPr/>
        </p:nvPicPr>
        <p:blipFill>
          <a:blip r:embed="rId20">
            <a:alphaModFix/>
          </a:blip>
          <a:stretch>
            <a:fillRect/>
          </a:stretch>
        </p:blipFill>
        <p:spPr>
          <a:xfrm>
            <a:off x="7374800" y="9058975"/>
            <a:ext cx="6432500" cy="2697884"/>
          </a:xfrm>
          <a:prstGeom prst="rect">
            <a:avLst/>
          </a:prstGeom>
          <a:noFill/>
          <a:ln>
            <a:noFill/>
          </a:ln>
        </p:spPr>
      </p:pic>
      <p:sp>
        <p:nvSpPr>
          <p:cNvPr id="134" name="Google Shape;134;p13"/>
          <p:cNvSpPr txBox="1"/>
          <p:nvPr/>
        </p:nvSpPr>
        <p:spPr>
          <a:xfrm>
            <a:off x="7587861" y="8370925"/>
            <a:ext cx="6211376" cy="48848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ru-RU" sz="2200" b="1" dirty="0">
                <a:latin typeface="PT Sans"/>
                <a:ea typeface="PT Sans"/>
                <a:cs typeface="PT Sans"/>
                <a:sym typeface="PT Sans"/>
              </a:rPr>
              <a:t>Schematic illustration of the spread of LSDV</a:t>
            </a:r>
            <a:endParaRPr sz="2200" b="1" dirty="0">
              <a:latin typeface="PT Sans"/>
              <a:ea typeface="PT Sans"/>
              <a:cs typeface="PT Sans"/>
              <a:sym typeface="PT Sans"/>
            </a:endParaRPr>
          </a:p>
        </p:txBody>
      </p:sp>
    </p:spTree>
  </p:cSld>
  <p:clrMapOvr>
    <a:masterClrMapping/>
  </p:clrMapOvr>
</p:sld>
</file>

<file path=ppt/theme/theme1.xml><?xml version="1.0" encoding="utf-8"?>
<a:theme xmlns:a="http://schemas.openxmlformats.org/drawingml/2006/main" name="Тема Office">
  <a:themeElements>
    <a:clrScheme name="Тема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677</Words>
  <Application>Microsoft Office PowerPoint</Application>
  <PresentationFormat>Custom</PresentationFormat>
  <Paragraphs>64</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PT Sans</vt:lpstr>
      <vt:lpstr>Arial</vt:lpstr>
      <vt:lpstr>Calibri</vt:lpstr>
      <vt:lpstr>Тема Office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BeltranAlcrudo, Daniel (REUT)</cp:lastModifiedBy>
  <cp:revision>2</cp:revision>
  <dcterms:modified xsi:type="dcterms:W3CDTF">2019-01-30T10:49:54Z</dcterms:modified>
</cp:coreProperties>
</file>