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0" r:id="rId1"/>
    <p:sldMasterId id="2147483651" r:id="rId2"/>
  </p:sldMasterIdLst>
  <p:notesMasterIdLst>
    <p:notesMasterId r:id="rId5"/>
  </p:notesMasterIdLst>
  <p:sldIdLst>
    <p:sldId id="260" r:id="rId3"/>
    <p:sldId id="259" r:id="rId4"/>
  </p:sldIdLst>
  <p:sldSz cx="10693400" cy="756126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382">
          <p15:clr>
            <a:srgbClr val="A4A3A4"/>
          </p15:clr>
        </p15:guide>
        <p15:guide id="2" pos="336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8" d="100"/>
          <a:sy n="38" d="100"/>
        </p:scale>
        <p:origin x="1260" y="42"/>
      </p:cViewPr>
      <p:guideLst>
        <p:guide orient="horz" pos="2382"/>
        <p:guide pos="3368"/>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004888" y="685800"/>
            <a:ext cx="4848225"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ru-RU"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732669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Google Shape;26;p1:notes"/>
          <p:cNvSpPr>
            <a:spLocks noGrp="1" noRot="1" noChangeAspect="1"/>
          </p:cNvSpPr>
          <p:nvPr>
            <p:ph type="sldImg" idx="2"/>
          </p:nvPr>
        </p:nvSpPr>
        <p:spPr>
          <a:xfrm>
            <a:off x="1004888" y="685800"/>
            <a:ext cx="4848225"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 name="Google Shape;27;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300" b="0" i="0" u="none" strike="noStrike" cap="none">
              <a:solidFill>
                <a:schemeClr val="dk1"/>
              </a:solidFill>
              <a:latin typeface="Calibri"/>
              <a:ea typeface="Calibri"/>
              <a:cs typeface="Calibri"/>
              <a:sym typeface="Calibri"/>
            </a:endParaRPr>
          </a:p>
        </p:txBody>
      </p:sp>
      <p:sp>
        <p:nvSpPr>
          <p:cNvPr id="28" name="Google Shape;28;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ru-RU" sz="1200">
                <a:solidFill>
                  <a:schemeClr val="dk1"/>
                </a:solidFill>
                <a:latin typeface="Calibri"/>
                <a:ea typeface="Calibri"/>
                <a:cs typeface="Calibri"/>
                <a:sym typeface="Calibri"/>
              </a:rPr>
              <a:t>1</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463560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2"/>
        <p:cNvGrpSpPr/>
        <p:nvPr/>
      </p:nvGrpSpPr>
      <p:grpSpPr>
        <a:xfrm>
          <a:off x="0" y="0"/>
          <a:ext cx="0" cy="0"/>
          <a:chOff x="0" y="0"/>
          <a:chExt cx="0" cy="0"/>
        </a:xfrm>
      </p:grpSpPr>
      <p:sp>
        <p:nvSpPr>
          <p:cNvPr id="13" name="Google Shape;13;p2"/>
          <p:cNvSpPr txBox="1">
            <a:spLocks noGrp="1"/>
          </p:cNvSpPr>
          <p:nvPr>
            <p:ph type="ctrTitle"/>
          </p:nvPr>
        </p:nvSpPr>
        <p:spPr>
          <a:xfrm>
            <a:off x="802005" y="2348894"/>
            <a:ext cx="9089390" cy="1620771"/>
          </a:xfrm>
          <a:prstGeom prst="rect">
            <a:avLst/>
          </a:prstGeom>
          <a:noFill/>
          <a:ln>
            <a:noFill/>
          </a:ln>
        </p:spPr>
        <p:txBody>
          <a:bodyPr spcFirstLastPara="1" wrap="square" lIns="91425" tIns="45700" rIns="91425" bIns="45700" anchor="t" anchorCtr="0"/>
          <a:lstStyle>
            <a:lvl1pPr marR="0" lvl="0" algn="ctr" rtl="0">
              <a:spcBef>
                <a:spcPts val="0"/>
              </a:spcBef>
              <a:spcAft>
                <a:spcPts val="0"/>
              </a:spcAft>
              <a:buClr>
                <a:schemeClr val="dk1"/>
              </a:buClr>
              <a:buSzPts val="4800"/>
              <a:buFont typeface="Calibri"/>
              <a:buNone/>
              <a:defRPr sz="48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4" name="Google Shape;14;p2"/>
          <p:cNvSpPr txBox="1">
            <a:spLocks noGrp="1"/>
          </p:cNvSpPr>
          <p:nvPr>
            <p:ph type="dt" idx="10"/>
          </p:nvPr>
        </p:nvSpPr>
        <p:spPr>
          <a:xfrm>
            <a:off x="534670" y="7008172"/>
            <a:ext cx="2495127" cy="402567"/>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a:p>
        </p:txBody>
      </p:sp>
      <p:sp>
        <p:nvSpPr>
          <p:cNvPr id="15" name="Google Shape;15;p2"/>
          <p:cNvSpPr txBox="1">
            <a:spLocks noGrp="1"/>
          </p:cNvSpPr>
          <p:nvPr>
            <p:ph type="ftr" idx="11"/>
          </p:nvPr>
        </p:nvSpPr>
        <p:spPr>
          <a:xfrm>
            <a:off x="3653579" y="7008172"/>
            <a:ext cx="3386243" cy="402567"/>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a:p>
        </p:txBody>
      </p:sp>
      <p:sp>
        <p:nvSpPr>
          <p:cNvPr id="16" name="Google Shape;16;p2"/>
          <p:cNvSpPr txBox="1">
            <a:spLocks noGrp="1"/>
          </p:cNvSpPr>
          <p:nvPr>
            <p:ph type="sldNum" idx="12"/>
          </p:nvPr>
        </p:nvSpPr>
        <p:spPr>
          <a:xfrm>
            <a:off x="7663603" y="7008172"/>
            <a:ext cx="2495127" cy="402567"/>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2000" b="0" i="0" u="none" strike="noStrike" cap="none">
                <a:solidFill>
                  <a:schemeClr val="dk1"/>
                </a:solidFill>
                <a:latin typeface="Calibri"/>
                <a:ea typeface="Calibri"/>
                <a:cs typeface="Calibri"/>
                <a:sym typeface="Calibri"/>
              </a:defRPr>
            </a:lvl1pPr>
            <a:lvl2pPr marL="0" marR="0" lvl="1" indent="0" algn="l" rtl="0">
              <a:spcBef>
                <a:spcPts val="0"/>
              </a:spcBef>
              <a:buNone/>
              <a:defRPr sz="2000" b="0" i="0" u="none" strike="noStrike" cap="none">
                <a:solidFill>
                  <a:schemeClr val="dk1"/>
                </a:solidFill>
                <a:latin typeface="Calibri"/>
                <a:ea typeface="Calibri"/>
                <a:cs typeface="Calibri"/>
                <a:sym typeface="Calibri"/>
              </a:defRPr>
            </a:lvl2pPr>
            <a:lvl3pPr marL="0" marR="0" lvl="2" indent="0" algn="l" rtl="0">
              <a:spcBef>
                <a:spcPts val="0"/>
              </a:spcBef>
              <a:buNone/>
              <a:defRPr sz="2000" b="0" i="0" u="none" strike="noStrike" cap="none">
                <a:solidFill>
                  <a:schemeClr val="dk1"/>
                </a:solidFill>
                <a:latin typeface="Calibri"/>
                <a:ea typeface="Calibri"/>
                <a:cs typeface="Calibri"/>
                <a:sym typeface="Calibri"/>
              </a:defRPr>
            </a:lvl3pPr>
            <a:lvl4pPr marL="0" marR="0" lvl="3" indent="0" algn="l" rtl="0">
              <a:spcBef>
                <a:spcPts val="0"/>
              </a:spcBef>
              <a:buNone/>
              <a:defRPr sz="2000" b="0" i="0" u="none" strike="noStrike" cap="none">
                <a:solidFill>
                  <a:schemeClr val="dk1"/>
                </a:solidFill>
                <a:latin typeface="Calibri"/>
                <a:ea typeface="Calibri"/>
                <a:cs typeface="Calibri"/>
                <a:sym typeface="Calibri"/>
              </a:defRPr>
            </a:lvl4pPr>
            <a:lvl5pPr marL="0" marR="0" lvl="4" indent="0" algn="l" rtl="0">
              <a:spcBef>
                <a:spcPts val="0"/>
              </a:spcBef>
              <a:buNone/>
              <a:defRPr sz="2000" b="0" i="0" u="none" strike="noStrike" cap="none">
                <a:solidFill>
                  <a:schemeClr val="dk1"/>
                </a:solidFill>
                <a:latin typeface="Calibri"/>
                <a:ea typeface="Calibri"/>
                <a:cs typeface="Calibri"/>
                <a:sym typeface="Calibri"/>
              </a:defRPr>
            </a:lvl5pPr>
            <a:lvl6pPr marL="0" marR="0" lvl="5" indent="0" algn="l" rtl="0">
              <a:spcBef>
                <a:spcPts val="0"/>
              </a:spcBef>
              <a:buNone/>
              <a:defRPr sz="2000" b="0" i="0" u="none" strike="noStrike" cap="none">
                <a:solidFill>
                  <a:schemeClr val="dk1"/>
                </a:solidFill>
                <a:latin typeface="Calibri"/>
                <a:ea typeface="Calibri"/>
                <a:cs typeface="Calibri"/>
                <a:sym typeface="Calibri"/>
              </a:defRPr>
            </a:lvl6pPr>
            <a:lvl7pPr marL="0" marR="0" lvl="6" indent="0" algn="l" rtl="0">
              <a:spcBef>
                <a:spcPts val="0"/>
              </a:spcBef>
              <a:buNone/>
              <a:defRPr sz="2000" b="0" i="0" u="none" strike="noStrike" cap="none">
                <a:solidFill>
                  <a:schemeClr val="dk1"/>
                </a:solidFill>
                <a:latin typeface="Calibri"/>
                <a:ea typeface="Calibri"/>
                <a:cs typeface="Calibri"/>
                <a:sym typeface="Calibri"/>
              </a:defRPr>
            </a:lvl7pPr>
            <a:lvl8pPr marL="0" marR="0" lvl="7" indent="0" algn="l" rtl="0">
              <a:spcBef>
                <a:spcPts val="0"/>
              </a:spcBef>
              <a:buNone/>
              <a:defRPr sz="2000" b="0" i="0" u="none" strike="noStrike" cap="none">
                <a:solidFill>
                  <a:schemeClr val="dk1"/>
                </a:solidFill>
                <a:latin typeface="Calibri"/>
                <a:ea typeface="Calibri"/>
                <a:cs typeface="Calibri"/>
                <a:sym typeface="Calibri"/>
              </a:defRPr>
            </a:lvl8pPr>
            <a:lvl9pPr marL="0" marR="0" lvl="8" indent="0" algn="l" rtl="0">
              <a:spcBef>
                <a:spcPts val="0"/>
              </a:spcBef>
              <a:buNone/>
              <a:defRPr sz="20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9"/>
        <p:cNvGrpSpPr/>
        <p:nvPr/>
      </p:nvGrpSpPr>
      <p:grpSpPr>
        <a:xfrm>
          <a:off x="0" y="0"/>
          <a:ext cx="0" cy="0"/>
          <a:chOff x="0" y="0"/>
          <a:chExt cx="0" cy="0"/>
        </a:xfrm>
      </p:grpSpPr>
      <p:sp>
        <p:nvSpPr>
          <p:cNvPr id="20" name="Google Shape;20;p4"/>
          <p:cNvSpPr txBox="1">
            <a:spLocks noGrp="1"/>
          </p:cNvSpPr>
          <p:nvPr>
            <p:ph type="ctrTitle"/>
          </p:nvPr>
        </p:nvSpPr>
        <p:spPr>
          <a:xfrm>
            <a:off x="802005" y="2348893"/>
            <a:ext cx="9089390" cy="1620771"/>
          </a:xfrm>
          <a:prstGeom prst="rect">
            <a:avLst/>
          </a:prstGeom>
          <a:noFill/>
          <a:ln>
            <a:noFill/>
          </a:ln>
        </p:spPr>
        <p:txBody>
          <a:bodyPr spcFirstLastPara="1" wrap="square" lIns="91425" tIns="45700" rIns="91425" bIns="45700" anchor="t" anchorCtr="0"/>
          <a:lstStyle>
            <a:lvl1pPr marR="0" lvl="0" algn="ctr" rtl="0">
              <a:spcBef>
                <a:spcPts val="0"/>
              </a:spcBef>
              <a:spcAft>
                <a:spcPts val="0"/>
              </a:spcAft>
              <a:buClr>
                <a:schemeClr val="dk1"/>
              </a:buClr>
              <a:buSzPts val="4800"/>
              <a:buFont typeface="Calibri"/>
              <a:buNone/>
              <a:defRPr sz="48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 name="Google Shape;21;p4"/>
          <p:cNvSpPr txBox="1">
            <a:spLocks noGrp="1"/>
          </p:cNvSpPr>
          <p:nvPr>
            <p:ph type="subTitle" idx="1"/>
          </p:nvPr>
        </p:nvSpPr>
        <p:spPr>
          <a:xfrm>
            <a:off x="1604010" y="4284716"/>
            <a:ext cx="7485380" cy="1932323"/>
          </a:xfrm>
          <a:prstGeom prst="rect">
            <a:avLst/>
          </a:prstGeom>
          <a:noFill/>
          <a:ln>
            <a:noFill/>
          </a:ln>
        </p:spPr>
        <p:txBody>
          <a:bodyPr spcFirstLastPara="1" wrap="square" lIns="91425" tIns="45700" rIns="91425" bIns="45700" anchor="t" anchorCtr="0"/>
          <a:lstStyle>
            <a:lvl1pPr marR="0" lvl="0" algn="ctr" rtl="0">
              <a:spcBef>
                <a:spcPts val="700"/>
              </a:spcBef>
              <a:spcAft>
                <a:spcPts val="0"/>
              </a:spcAft>
              <a:buClr>
                <a:srgbClr val="888888"/>
              </a:buClr>
              <a:buSzPts val="3500"/>
              <a:buFont typeface="Arial"/>
              <a:buNone/>
              <a:defRPr sz="3500" b="0" i="0" u="none" strike="noStrike" cap="none">
                <a:solidFill>
                  <a:srgbClr val="888888"/>
                </a:solidFill>
                <a:latin typeface="Calibri"/>
                <a:ea typeface="Calibri"/>
                <a:cs typeface="Calibri"/>
                <a:sym typeface="Calibri"/>
              </a:defRPr>
            </a:lvl1pPr>
            <a:lvl2pPr marR="0" lvl="1" algn="ctr" rtl="0">
              <a:spcBef>
                <a:spcPts val="600"/>
              </a:spcBef>
              <a:spcAft>
                <a:spcPts val="0"/>
              </a:spcAft>
              <a:buClr>
                <a:srgbClr val="888888"/>
              </a:buClr>
              <a:buSzPts val="3000"/>
              <a:buFont typeface="Arial"/>
              <a:buNone/>
              <a:defRPr sz="3000" b="0" i="0" u="none" strike="noStrike" cap="none">
                <a:solidFill>
                  <a:srgbClr val="888888"/>
                </a:solidFill>
                <a:latin typeface="Calibri"/>
                <a:ea typeface="Calibri"/>
                <a:cs typeface="Calibri"/>
                <a:sym typeface="Calibri"/>
              </a:defRPr>
            </a:lvl2pPr>
            <a:lvl3pPr marR="0" lvl="2" algn="ctr" rtl="0">
              <a:spcBef>
                <a:spcPts val="520"/>
              </a:spcBef>
              <a:spcAft>
                <a:spcPts val="0"/>
              </a:spcAft>
              <a:buClr>
                <a:srgbClr val="888888"/>
              </a:buClr>
              <a:buSzPts val="2600"/>
              <a:buFont typeface="Arial"/>
              <a:buNone/>
              <a:defRPr sz="2600" b="0" i="0" u="none" strike="noStrike" cap="none">
                <a:solidFill>
                  <a:srgbClr val="888888"/>
                </a:solidFill>
                <a:latin typeface="Calibri"/>
                <a:ea typeface="Calibri"/>
                <a:cs typeface="Calibri"/>
                <a:sym typeface="Calibri"/>
              </a:defRPr>
            </a:lvl3pPr>
            <a:lvl4pPr marR="0" lvl="3" algn="ctr" rtl="0">
              <a:spcBef>
                <a:spcPts val="440"/>
              </a:spcBef>
              <a:spcAft>
                <a:spcPts val="0"/>
              </a:spcAft>
              <a:buClr>
                <a:srgbClr val="888888"/>
              </a:buClr>
              <a:buSzPts val="2200"/>
              <a:buFont typeface="Arial"/>
              <a:buNone/>
              <a:defRPr sz="2200" b="0" i="0" u="none" strike="noStrike" cap="none">
                <a:solidFill>
                  <a:srgbClr val="888888"/>
                </a:solidFill>
                <a:latin typeface="Calibri"/>
                <a:ea typeface="Calibri"/>
                <a:cs typeface="Calibri"/>
                <a:sym typeface="Calibri"/>
              </a:defRPr>
            </a:lvl4pPr>
            <a:lvl5pPr marR="0" lvl="4" algn="ctr" rtl="0">
              <a:spcBef>
                <a:spcPts val="440"/>
              </a:spcBef>
              <a:spcAft>
                <a:spcPts val="0"/>
              </a:spcAft>
              <a:buClr>
                <a:srgbClr val="888888"/>
              </a:buClr>
              <a:buSzPts val="2200"/>
              <a:buFont typeface="Arial"/>
              <a:buNone/>
              <a:defRPr sz="2200" b="0" i="0" u="none" strike="noStrike" cap="none">
                <a:solidFill>
                  <a:srgbClr val="888888"/>
                </a:solidFill>
                <a:latin typeface="Calibri"/>
                <a:ea typeface="Calibri"/>
                <a:cs typeface="Calibri"/>
                <a:sym typeface="Calibri"/>
              </a:defRPr>
            </a:lvl5pPr>
            <a:lvl6pPr marR="0" lvl="5" algn="ctr" rtl="0">
              <a:spcBef>
                <a:spcPts val="440"/>
              </a:spcBef>
              <a:spcAft>
                <a:spcPts val="0"/>
              </a:spcAft>
              <a:buClr>
                <a:srgbClr val="888888"/>
              </a:buClr>
              <a:buSzPts val="2200"/>
              <a:buFont typeface="Arial"/>
              <a:buNone/>
              <a:defRPr sz="2200" b="0" i="0" u="none" strike="noStrike" cap="none">
                <a:solidFill>
                  <a:srgbClr val="888888"/>
                </a:solidFill>
                <a:latin typeface="Calibri"/>
                <a:ea typeface="Calibri"/>
                <a:cs typeface="Calibri"/>
                <a:sym typeface="Calibri"/>
              </a:defRPr>
            </a:lvl6pPr>
            <a:lvl7pPr marR="0" lvl="6" algn="ctr" rtl="0">
              <a:spcBef>
                <a:spcPts val="440"/>
              </a:spcBef>
              <a:spcAft>
                <a:spcPts val="0"/>
              </a:spcAft>
              <a:buClr>
                <a:srgbClr val="888888"/>
              </a:buClr>
              <a:buSzPts val="2200"/>
              <a:buFont typeface="Arial"/>
              <a:buNone/>
              <a:defRPr sz="2200" b="0" i="0" u="none" strike="noStrike" cap="none">
                <a:solidFill>
                  <a:srgbClr val="888888"/>
                </a:solidFill>
                <a:latin typeface="Calibri"/>
                <a:ea typeface="Calibri"/>
                <a:cs typeface="Calibri"/>
                <a:sym typeface="Calibri"/>
              </a:defRPr>
            </a:lvl7pPr>
            <a:lvl8pPr marR="0" lvl="7" algn="ctr" rtl="0">
              <a:spcBef>
                <a:spcPts val="440"/>
              </a:spcBef>
              <a:spcAft>
                <a:spcPts val="0"/>
              </a:spcAft>
              <a:buClr>
                <a:srgbClr val="888888"/>
              </a:buClr>
              <a:buSzPts val="2200"/>
              <a:buFont typeface="Arial"/>
              <a:buNone/>
              <a:defRPr sz="2200" b="0" i="0" u="none" strike="noStrike" cap="none">
                <a:solidFill>
                  <a:srgbClr val="888888"/>
                </a:solidFill>
                <a:latin typeface="Calibri"/>
                <a:ea typeface="Calibri"/>
                <a:cs typeface="Calibri"/>
                <a:sym typeface="Calibri"/>
              </a:defRPr>
            </a:lvl8pPr>
            <a:lvl9pPr marR="0" lvl="8" algn="ctr" rtl="0">
              <a:spcBef>
                <a:spcPts val="440"/>
              </a:spcBef>
              <a:spcAft>
                <a:spcPts val="0"/>
              </a:spcAft>
              <a:buClr>
                <a:srgbClr val="888888"/>
              </a:buClr>
              <a:buSzPts val="2200"/>
              <a:buFont typeface="Arial"/>
              <a:buNone/>
              <a:defRPr sz="2200" b="0" i="0" u="none" strike="noStrike" cap="none">
                <a:solidFill>
                  <a:srgbClr val="888888"/>
                </a:solidFill>
                <a:latin typeface="Calibri"/>
                <a:ea typeface="Calibri"/>
                <a:cs typeface="Calibri"/>
                <a:sym typeface="Calibri"/>
              </a:defRPr>
            </a:lvl9pPr>
          </a:lstStyle>
          <a:p>
            <a:endParaRPr/>
          </a:p>
        </p:txBody>
      </p:sp>
      <p:sp>
        <p:nvSpPr>
          <p:cNvPr id="22" name="Google Shape;22;p4"/>
          <p:cNvSpPr txBox="1">
            <a:spLocks noGrp="1"/>
          </p:cNvSpPr>
          <p:nvPr>
            <p:ph type="dt" idx="10"/>
          </p:nvPr>
        </p:nvSpPr>
        <p:spPr>
          <a:xfrm>
            <a:off x="534670" y="7008171"/>
            <a:ext cx="2495127" cy="402567"/>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2000">
                <a:solidFill>
                  <a:schemeClr val="dk1"/>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a:p>
        </p:txBody>
      </p:sp>
      <p:sp>
        <p:nvSpPr>
          <p:cNvPr id="23" name="Google Shape;23;p4"/>
          <p:cNvSpPr txBox="1">
            <a:spLocks noGrp="1"/>
          </p:cNvSpPr>
          <p:nvPr>
            <p:ph type="ftr" idx="11"/>
          </p:nvPr>
        </p:nvSpPr>
        <p:spPr>
          <a:xfrm>
            <a:off x="3653579" y="7008171"/>
            <a:ext cx="3386243" cy="402567"/>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2000">
                <a:solidFill>
                  <a:schemeClr val="dk1"/>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a:p>
        </p:txBody>
      </p:sp>
      <p:sp>
        <p:nvSpPr>
          <p:cNvPr id="24" name="Google Shape;24;p4"/>
          <p:cNvSpPr txBox="1">
            <a:spLocks noGrp="1"/>
          </p:cNvSpPr>
          <p:nvPr>
            <p:ph type="sldNum" idx="12"/>
          </p:nvPr>
        </p:nvSpPr>
        <p:spPr>
          <a:xfrm>
            <a:off x="7663603" y="7008171"/>
            <a:ext cx="2495127" cy="402567"/>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2000">
                <a:solidFill>
                  <a:schemeClr val="dk1"/>
                </a:solidFill>
                <a:latin typeface="Calibri"/>
                <a:ea typeface="Calibri"/>
                <a:cs typeface="Calibri"/>
                <a:sym typeface="Calibri"/>
              </a:defRPr>
            </a:lvl1pPr>
            <a:lvl2pPr marL="0" marR="0" lvl="1" indent="0" algn="l" rtl="0">
              <a:spcBef>
                <a:spcPts val="0"/>
              </a:spcBef>
              <a:buNone/>
              <a:defRPr sz="2000">
                <a:solidFill>
                  <a:schemeClr val="dk1"/>
                </a:solidFill>
                <a:latin typeface="Calibri"/>
                <a:ea typeface="Calibri"/>
                <a:cs typeface="Calibri"/>
                <a:sym typeface="Calibri"/>
              </a:defRPr>
            </a:lvl2pPr>
            <a:lvl3pPr marL="0" marR="0" lvl="2" indent="0" algn="l" rtl="0">
              <a:spcBef>
                <a:spcPts val="0"/>
              </a:spcBef>
              <a:buNone/>
              <a:defRPr sz="2000">
                <a:solidFill>
                  <a:schemeClr val="dk1"/>
                </a:solidFill>
                <a:latin typeface="Calibri"/>
                <a:ea typeface="Calibri"/>
                <a:cs typeface="Calibri"/>
                <a:sym typeface="Calibri"/>
              </a:defRPr>
            </a:lvl3pPr>
            <a:lvl4pPr marL="0" marR="0" lvl="3" indent="0" algn="l" rtl="0">
              <a:spcBef>
                <a:spcPts val="0"/>
              </a:spcBef>
              <a:buNone/>
              <a:defRPr sz="2000">
                <a:solidFill>
                  <a:schemeClr val="dk1"/>
                </a:solidFill>
                <a:latin typeface="Calibri"/>
                <a:ea typeface="Calibri"/>
                <a:cs typeface="Calibri"/>
                <a:sym typeface="Calibri"/>
              </a:defRPr>
            </a:lvl4pPr>
            <a:lvl5pPr marL="0" marR="0" lvl="4" indent="0" algn="l" rtl="0">
              <a:spcBef>
                <a:spcPts val="0"/>
              </a:spcBef>
              <a:buNone/>
              <a:defRPr sz="2000">
                <a:solidFill>
                  <a:schemeClr val="dk1"/>
                </a:solidFill>
                <a:latin typeface="Calibri"/>
                <a:ea typeface="Calibri"/>
                <a:cs typeface="Calibri"/>
                <a:sym typeface="Calibri"/>
              </a:defRPr>
            </a:lvl5pPr>
            <a:lvl6pPr marL="0" marR="0" lvl="5" indent="0" algn="l" rtl="0">
              <a:spcBef>
                <a:spcPts val="0"/>
              </a:spcBef>
              <a:buNone/>
              <a:defRPr sz="2000">
                <a:solidFill>
                  <a:schemeClr val="dk1"/>
                </a:solidFill>
                <a:latin typeface="Calibri"/>
                <a:ea typeface="Calibri"/>
                <a:cs typeface="Calibri"/>
                <a:sym typeface="Calibri"/>
              </a:defRPr>
            </a:lvl6pPr>
            <a:lvl7pPr marL="0" marR="0" lvl="6" indent="0" algn="l" rtl="0">
              <a:spcBef>
                <a:spcPts val="0"/>
              </a:spcBef>
              <a:buNone/>
              <a:defRPr sz="2000">
                <a:solidFill>
                  <a:schemeClr val="dk1"/>
                </a:solidFill>
                <a:latin typeface="Calibri"/>
                <a:ea typeface="Calibri"/>
                <a:cs typeface="Calibri"/>
                <a:sym typeface="Calibri"/>
              </a:defRPr>
            </a:lvl7pPr>
            <a:lvl8pPr marL="0" marR="0" lvl="7" indent="0" algn="l" rtl="0">
              <a:spcBef>
                <a:spcPts val="0"/>
              </a:spcBef>
              <a:buNone/>
              <a:defRPr sz="2000">
                <a:solidFill>
                  <a:schemeClr val="dk1"/>
                </a:solidFill>
                <a:latin typeface="Calibri"/>
                <a:ea typeface="Calibri"/>
                <a:cs typeface="Calibri"/>
                <a:sym typeface="Calibri"/>
              </a:defRPr>
            </a:lvl8pPr>
            <a:lvl9pPr marL="0" marR="0" lvl="8" indent="0" algn="l" rtl="0">
              <a:spcBef>
                <a:spcPts val="0"/>
              </a:spcBef>
              <a:buNone/>
              <a:defRPr sz="20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ru-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1" descr="veterinarians 1.emf"/>
          <p:cNvPicPr preferRelativeResize="0"/>
          <p:nvPr/>
        </p:nvPicPr>
        <p:blipFill rotWithShape="1">
          <a:blip r:embed="rId3">
            <a:alphaModFix/>
          </a:blip>
          <a:srcRect b="1816"/>
          <a:stretch/>
        </p:blipFill>
        <p:spPr>
          <a:xfrm>
            <a:off x="0" y="0"/>
            <a:ext cx="10692000" cy="7549035"/>
          </a:xfrm>
          <a:prstGeom prst="rect">
            <a:avLst/>
          </a:prstGeom>
          <a:noFill/>
          <a:ln>
            <a:noFill/>
          </a:ln>
        </p:spPr>
      </p:pic>
      <p:pic>
        <p:nvPicPr>
          <p:cNvPr id="11" name="Google Shape;11;p1" descr="krava.wmf"/>
          <p:cNvPicPr preferRelativeResize="0"/>
          <p:nvPr/>
        </p:nvPicPr>
        <p:blipFill rotWithShape="1">
          <a:blip r:embed="rId4">
            <a:alphaModFix/>
          </a:blip>
          <a:srcRect/>
          <a:stretch/>
        </p:blipFill>
        <p:spPr>
          <a:xfrm>
            <a:off x="5203824" y="4352134"/>
            <a:ext cx="5320018" cy="3214711"/>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
        <p:cNvGrpSpPr/>
        <p:nvPr/>
      </p:nvGrpSpPr>
      <p:grpSpPr>
        <a:xfrm>
          <a:off x="0" y="0"/>
          <a:ext cx="0" cy="0"/>
          <a:chOff x="0" y="0"/>
          <a:chExt cx="0" cy="0"/>
        </a:xfrm>
      </p:grpSpPr>
      <p:pic>
        <p:nvPicPr>
          <p:cNvPr id="18" name="Google Shape;18;p3" descr="veterinarians 2.emf"/>
          <p:cNvPicPr preferRelativeResize="0"/>
          <p:nvPr/>
        </p:nvPicPr>
        <p:blipFill rotWithShape="1">
          <a:blip r:embed="rId3">
            <a:alphaModFix/>
          </a:blip>
          <a:srcRect t="1816" b="1815"/>
          <a:stretch/>
        </p:blipFill>
        <p:spPr>
          <a:xfrm>
            <a:off x="0" y="0"/>
            <a:ext cx="10692000" cy="75600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ao.org/3/a-i7330e.pdf"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sp>
        <p:nvSpPr>
          <p:cNvPr id="30" name="Google Shape;30;p5"/>
          <p:cNvSpPr txBox="1"/>
          <p:nvPr/>
        </p:nvSpPr>
        <p:spPr>
          <a:xfrm>
            <a:off x="3846502" y="540000"/>
            <a:ext cx="3143272" cy="3407471"/>
          </a:xfrm>
          <a:prstGeom prst="rect">
            <a:avLst/>
          </a:prstGeom>
          <a:noFill/>
          <a:ln>
            <a:noFill/>
          </a:ln>
        </p:spPr>
        <p:txBody>
          <a:bodyPr spcFirstLastPara="1" wrap="square" lIns="91425" tIns="45700" rIns="91425" bIns="45700" anchor="t" anchorCtr="0">
            <a:noAutofit/>
          </a:bodyPr>
          <a:lstStyle/>
          <a:p>
            <a:pPr lvl="0" algn="r" rtl="1">
              <a:lnSpc>
                <a:spcPct val="114000"/>
              </a:lnSpc>
              <a:buClr>
                <a:schemeClr val="dk1"/>
              </a:buClr>
            </a:pPr>
            <a:r>
              <a:rPr lang="ar-SA" sz="1000" dirty="0">
                <a:solidFill>
                  <a:srgbClr val="002060"/>
                </a:solidFill>
                <a:latin typeface="Calibri"/>
                <a:ea typeface="Calibri"/>
                <a:cs typeface="Calibri"/>
                <a:sym typeface="Calibri"/>
              </a:rPr>
              <a:t>للحصول على معلومات اضافية حول المواضيع  ادناه يرجى الرجوع الى  الدليل الخاص بالاطباء البيطريين عبر الرابط:  </a:t>
            </a:r>
            <a:r>
              <a:rPr lang="en-US" sz="1000" dirty="0">
                <a:solidFill>
                  <a:srgbClr val="002060"/>
                </a:solidFill>
                <a:latin typeface="Calibri"/>
                <a:ea typeface="Calibri"/>
                <a:cs typeface="Calibri"/>
                <a:hlinkClick r:id="rId3"/>
              </a:rPr>
              <a:t>http://www.fao.org/3/a-i7330e.pdf</a:t>
            </a:r>
            <a:endParaRPr lang="en-US" sz="1000" dirty="0">
              <a:solidFill>
                <a:srgbClr val="FF0000"/>
              </a:solidFill>
              <a:latin typeface="Calibri"/>
              <a:ea typeface="Calibri"/>
              <a:cs typeface="Calibri"/>
            </a:endParaRPr>
          </a:p>
          <a:p>
            <a:pPr lvl="0" algn="r" rtl="1">
              <a:lnSpc>
                <a:spcPct val="114000"/>
              </a:lnSpc>
              <a:buClr>
                <a:schemeClr val="dk1"/>
              </a:buClr>
            </a:pPr>
            <a:r>
              <a:rPr lang="ar-SA" sz="1000" dirty="0">
                <a:solidFill>
                  <a:srgbClr val="FF0000"/>
                </a:solidFill>
                <a:latin typeface="Calibri"/>
                <a:ea typeface="Calibri"/>
                <a:cs typeface="Calibri"/>
              </a:rPr>
              <a:t>في حال اردت الدليل بلغة مختلفة يرجى النظر الى الرابط التالي: </a:t>
            </a:r>
            <a:r>
              <a:rPr lang="en-US" sz="1000" dirty="0">
                <a:solidFill>
                  <a:srgbClr val="FF0000"/>
                </a:solidFill>
                <a:latin typeface="Calibri"/>
                <a:ea typeface="Calibri"/>
                <a:cs typeface="Calibri"/>
              </a:rPr>
              <a:t>http://www.fao.org/publications/card/en/c/1fcf63b0-80e9-4f8e-825f-10ea6e998479/]</a:t>
            </a:r>
            <a:endParaRPr lang="en-US" sz="1000" dirty="0">
              <a:solidFill>
                <a:srgbClr val="FF0000"/>
              </a:solidFill>
              <a:latin typeface="Calibri"/>
              <a:ea typeface="Calibri"/>
              <a:cs typeface="Calibri"/>
              <a:sym typeface="Calibri"/>
            </a:endParaRPr>
          </a:p>
          <a:p>
            <a:pPr lvl="0">
              <a:lnSpc>
                <a:spcPct val="114000"/>
              </a:lnSpc>
              <a:buClr>
                <a:schemeClr val="dk1"/>
              </a:buClr>
            </a:pPr>
            <a:endParaRPr lang="en-US" sz="1000" dirty="0">
              <a:solidFill>
                <a:srgbClr val="250468"/>
              </a:solidFill>
              <a:latin typeface="Calibri"/>
              <a:ea typeface="Calibri"/>
              <a:cs typeface="Calibri"/>
              <a:sym typeface="Calibri"/>
            </a:endParaRPr>
          </a:p>
          <a:p>
            <a:pPr algn="just" rtl="1">
              <a:buSzPts val="1100"/>
            </a:pPr>
            <a:r>
              <a:rPr lang="ar-SA" sz="1200" b="1" dirty="0">
                <a:solidFill>
                  <a:srgbClr val="002060"/>
                </a:solidFill>
                <a:latin typeface="Calibri"/>
                <a:ea typeface="Calibri"/>
                <a:cs typeface="Calibri"/>
                <a:sym typeface="Calibri"/>
              </a:rPr>
              <a:t>معلومات الاتصال:</a:t>
            </a:r>
          </a:p>
          <a:p>
            <a:pPr algn="just" rtl="1">
              <a:buSzPts val="1100"/>
            </a:pPr>
            <a:r>
              <a:rPr lang="ar-SA" sz="1000" dirty="0">
                <a:solidFill>
                  <a:srgbClr val="FF0000"/>
                </a:solidFill>
                <a:latin typeface="Calibri"/>
                <a:cs typeface="Calibri"/>
                <a:sym typeface="Calibri"/>
              </a:rPr>
              <a:t>ادخل هنا معلومات الاتصال بالخدمات البيطرية مثلا الاسم، العنوان، رقم الهاتف، البريد الالكتروني، الخ)</a:t>
            </a:r>
          </a:p>
          <a:p>
            <a:pPr algn="just" rtl="1">
              <a:buSzPts val="1100"/>
            </a:pPr>
            <a:endParaRPr lang="ar-SA" sz="1000" dirty="0">
              <a:solidFill>
                <a:srgbClr val="FF0000"/>
              </a:solidFill>
              <a:latin typeface="Calibri"/>
              <a:cs typeface="Calibri"/>
              <a:sym typeface="Calibri"/>
            </a:endParaRPr>
          </a:p>
          <a:p>
            <a:pPr algn="r" rtl="1">
              <a:lnSpc>
                <a:spcPct val="114000"/>
              </a:lnSpc>
              <a:buClr>
                <a:schemeClr val="dk1"/>
              </a:buClr>
              <a:buSzPts val="1100"/>
            </a:pPr>
            <a:r>
              <a:rPr lang="ar-SA" sz="900" dirty="0">
                <a:solidFill>
                  <a:srgbClr val="002060"/>
                </a:solidFill>
                <a:latin typeface="Calibri"/>
                <a:cs typeface="Calibri"/>
                <a:sym typeface="Calibri"/>
              </a:rPr>
              <a:t>العنوان: </a:t>
            </a:r>
          </a:p>
          <a:p>
            <a:pPr algn="r" rtl="1">
              <a:lnSpc>
                <a:spcPct val="114000"/>
              </a:lnSpc>
              <a:buClr>
                <a:schemeClr val="dk1"/>
              </a:buClr>
              <a:buSzPts val="1100"/>
            </a:pPr>
            <a:r>
              <a:rPr lang="ar-SA" sz="900" dirty="0">
                <a:solidFill>
                  <a:srgbClr val="002060"/>
                </a:solidFill>
                <a:latin typeface="Calibri"/>
                <a:cs typeface="Calibri"/>
                <a:sym typeface="Calibri"/>
              </a:rPr>
              <a:t>رقم الهاتف: </a:t>
            </a:r>
          </a:p>
          <a:p>
            <a:pPr algn="r" rtl="1">
              <a:lnSpc>
                <a:spcPct val="114000"/>
              </a:lnSpc>
              <a:buClr>
                <a:schemeClr val="dk1"/>
              </a:buClr>
              <a:buSzPts val="1100"/>
            </a:pPr>
            <a:r>
              <a:rPr lang="ar-SA" sz="900" dirty="0">
                <a:solidFill>
                  <a:srgbClr val="002060"/>
                </a:solidFill>
                <a:latin typeface="Calibri"/>
                <a:cs typeface="Calibri"/>
                <a:sym typeface="Calibri"/>
              </a:rPr>
              <a:t>البريد الالكتروني: </a:t>
            </a:r>
          </a:p>
          <a:p>
            <a:pPr algn="r" rtl="1">
              <a:lnSpc>
                <a:spcPct val="114000"/>
              </a:lnSpc>
              <a:buClr>
                <a:schemeClr val="dk1"/>
              </a:buClr>
              <a:buSzPts val="1100"/>
            </a:pPr>
            <a:r>
              <a:rPr lang="ar-SA" sz="900" dirty="0">
                <a:solidFill>
                  <a:srgbClr val="002060"/>
                </a:solidFill>
                <a:latin typeface="Calibri"/>
                <a:cs typeface="Calibri"/>
                <a:sym typeface="Calibri"/>
              </a:rPr>
              <a:t>الصفحة الالكترونية: </a:t>
            </a:r>
          </a:p>
          <a:p>
            <a:pPr marL="0" lvl="0" indent="0" algn="r" rtl="1">
              <a:lnSpc>
                <a:spcPct val="114000"/>
              </a:lnSpc>
              <a:spcBef>
                <a:spcPts val="0"/>
              </a:spcBef>
              <a:spcAft>
                <a:spcPts val="0"/>
              </a:spcAft>
              <a:buClr>
                <a:schemeClr val="dk1"/>
              </a:buClr>
              <a:buFont typeface="Arial"/>
              <a:buNone/>
            </a:pPr>
            <a:endParaRPr sz="900" dirty="0">
              <a:solidFill>
                <a:srgbClr val="250468"/>
              </a:solidFill>
              <a:latin typeface="Calibri"/>
              <a:ea typeface="Calibri"/>
              <a:cs typeface="Calibri"/>
              <a:sym typeface="Calibri"/>
            </a:endParaRPr>
          </a:p>
          <a:p>
            <a:pPr marL="0" lvl="0" indent="0" algn="r" rtl="1">
              <a:lnSpc>
                <a:spcPct val="114000"/>
              </a:lnSpc>
              <a:spcBef>
                <a:spcPts val="0"/>
              </a:spcBef>
              <a:spcAft>
                <a:spcPts val="0"/>
              </a:spcAft>
              <a:buClr>
                <a:schemeClr val="dk1"/>
              </a:buClr>
              <a:buFont typeface="Arial"/>
              <a:buNone/>
            </a:pPr>
            <a:endParaRPr sz="900" dirty="0">
              <a:solidFill>
                <a:srgbClr val="250468"/>
              </a:solidFill>
              <a:latin typeface="Calibri"/>
              <a:ea typeface="Calibri"/>
              <a:cs typeface="Calibri"/>
              <a:sym typeface="Calibri"/>
            </a:endParaRPr>
          </a:p>
          <a:p>
            <a:pPr marL="0" marR="0" lvl="0" indent="0" algn="r" rtl="1">
              <a:lnSpc>
                <a:spcPct val="114000"/>
              </a:lnSpc>
              <a:spcBef>
                <a:spcPts val="0"/>
              </a:spcBef>
              <a:spcAft>
                <a:spcPts val="0"/>
              </a:spcAft>
              <a:buNone/>
            </a:pPr>
            <a:endParaRPr sz="900" dirty="0">
              <a:solidFill>
                <a:srgbClr val="250468"/>
              </a:solidFill>
              <a:latin typeface="Calibri"/>
              <a:ea typeface="Calibri"/>
              <a:cs typeface="Calibri"/>
              <a:sym typeface="Calibri"/>
            </a:endParaRPr>
          </a:p>
        </p:txBody>
      </p:sp>
      <p:sp>
        <p:nvSpPr>
          <p:cNvPr id="31" name="Google Shape;31;p5"/>
          <p:cNvSpPr txBox="1"/>
          <p:nvPr/>
        </p:nvSpPr>
        <p:spPr>
          <a:xfrm>
            <a:off x="9092201" y="6592262"/>
            <a:ext cx="1601199" cy="830997"/>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Clr>
                <a:schemeClr val="dk1"/>
              </a:buClr>
              <a:buSzPts val="1100"/>
              <a:buFont typeface="Arial"/>
              <a:buNone/>
            </a:pPr>
            <a:r>
              <a:rPr lang="ar-SA" sz="1800" b="1" dirty="0">
                <a:solidFill>
                  <a:srgbClr val="80C535"/>
                </a:solidFill>
                <a:latin typeface="Calibri"/>
                <a:ea typeface="Calibri"/>
                <a:cs typeface="Calibri"/>
                <a:sym typeface="Calibri"/>
              </a:rPr>
              <a:t>للمزارعين (مربو الماشية)</a:t>
            </a:r>
            <a:endParaRPr sz="1800" b="1" dirty="0">
              <a:solidFill>
                <a:srgbClr val="80C535"/>
              </a:solidFill>
              <a:latin typeface="Calibri"/>
              <a:ea typeface="Calibri"/>
              <a:cs typeface="Calibri"/>
              <a:sym typeface="Calibri"/>
            </a:endParaRPr>
          </a:p>
        </p:txBody>
      </p:sp>
      <p:sp>
        <p:nvSpPr>
          <p:cNvPr id="32" name="Google Shape;32;p5"/>
          <p:cNvSpPr txBox="1"/>
          <p:nvPr/>
        </p:nvSpPr>
        <p:spPr>
          <a:xfrm>
            <a:off x="1560486" y="1851805"/>
            <a:ext cx="2071702" cy="184666"/>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ru-RU" sz="600">
                <a:solidFill>
                  <a:schemeClr val="lt1"/>
                </a:solidFill>
                <a:latin typeface="Calibri"/>
                <a:ea typeface="Calibri"/>
                <a:cs typeface="Calibri"/>
                <a:sym typeface="Calibri"/>
              </a:rPr>
              <a:t>Ulcerative lesion in the teat  © BFSA/Tsviatko Alexandrov</a:t>
            </a:r>
            <a:endParaRPr sz="600">
              <a:solidFill>
                <a:schemeClr val="lt1"/>
              </a:solidFill>
              <a:latin typeface="Calibri"/>
              <a:ea typeface="Calibri"/>
              <a:cs typeface="Calibri"/>
              <a:sym typeface="Calibri"/>
            </a:endParaRPr>
          </a:p>
        </p:txBody>
      </p:sp>
      <p:sp>
        <p:nvSpPr>
          <p:cNvPr id="33" name="Google Shape;33;p5"/>
          <p:cNvSpPr txBox="1"/>
          <p:nvPr/>
        </p:nvSpPr>
        <p:spPr>
          <a:xfrm>
            <a:off x="7204088" y="1260351"/>
            <a:ext cx="3327188" cy="2632259"/>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SzPts val="1100"/>
              <a:buNone/>
            </a:pPr>
            <a:r>
              <a:rPr lang="ar-SA" sz="6000" b="1" dirty="0">
                <a:solidFill>
                  <a:srgbClr val="FF0000"/>
                </a:solidFill>
                <a:latin typeface="Calibri"/>
                <a:ea typeface="Calibri"/>
                <a:cs typeface="Calibri"/>
                <a:sym typeface="Calibri"/>
              </a:rPr>
              <a:t>مرض العقد الجلدية</a:t>
            </a:r>
            <a:r>
              <a:rPr lang="ru-RU" sz="6000" b="1" dirty="0">
                <a:solidFill>
                  <a:srgbClr val="FF0000"/>
                </a:solidFill>
                <a:latin typeface="Calibri"/>
                <a:ea typeface="Calibri"/>
                <a:cs typeface="Calibri"/>
                <a:sym typeface="Calibri"/>
              </a:rPr>
              <a:t> </a:t>
            </a:r>
            <a:endParaRPr sz="6000" b="1" dirty="0">
              <a:solidFill>
                <a:srgbClr val="FF0000"/>
              </a:solidFill>
              <a:latin typeface="Calibri"/>
              <a:ea typeface="Calibri"/>
              <a:cs typeface="Calibri"/>
              <a:sym typeface="Calibri"/>
            </a:endParaRPr>
          </a:p>
        </p:txBody>
      </p:sp>
      <p:sp>
        <p:nvSpPr>
          <p:cNvPr id="34" name="Google Shape;34;p5"/>
          <p:cNvSpPr txBox="1"/>
          <p:nvPr/>
        </p:nvSpPr>
        <p:spPr>
          <a:xfrm>
            <a:off x="308135" y="2483445"/>
            <a:ext cx="3214710" cy="4736752"/>
          </a:xfrm>
          <a:prstGeom prst="rect">
            <a:avLst/>
          </a:prstGeom>
          <a:noFill/>
          <a:ln>
            <a:noFill/>
          </a:ln>
        </p:spPr>
        <p:txBody>
          <a:bodyPr spcFirstLastPara="1" wrap="square" lIns="91425" tIns="45700" rIns="91425" bIns="45700" anchor="t" anchorCtr="0">
            <a:noAutofit/>
          </a:bodyPr>
          <a:lstStyle/>
          <a:p>
            <a:pPr marL="0" lvl="0" indent="0" algn="r" rtl="1">
              <a:spcBef>
                <a:spcPts val="0"/>
              </a:spcBef>
              <a:spcAft>
                <a:spcPts val="0"/>
              </a:spcAft>
              <a:buClr>
                <a:srgbClr val="000000"/>
              </a:buClr>
              <a:buSzPts val="1100"/>
              <a:buFont typeface="Arial"/>
              <a:buNone/>
            </a:pPr>
            <a:r>
              <a:rPr lang="ar-SA" sz="1200" b="1" dirty="0">
                <a:solidFill>
                  <a:srgbClr val="002060"/>
                </a:solidFill>
                <a:latin typeface="Calibri"/>
                <a:ea typeface="Calibri"/>
                <a:cs typeface="Calibri"/>
                <a:sym typeface="Calibri"/>
              </a:rPr>
              <a:t>كيف يمكنك حماية مزرعتك(حيواناتك)؟</a:t>
            </a:r>
            <a:endParaRPr lang="en-US" sz="1200" b="1" dirty="0">
              <a:solidFill>
                <a:srgbClr val="002060"/>
              </a:solidFill>
              <a:latin typeface="Calibri"/>
              <a:ea typeface="Calibri"/>
              <a:cs typeface="Calibri"/>
              <a:sym typeface="Calibri"/>
            </a:endParaRPr>
          </a:p>
          <a:p>
            <a:pPr marL="0" lvl="0" indent="0" algn="r" rtl="1">
              <a:spcBef>
                <a:spcPts val="0"/>
              </a:spcBef>
              <a:spcAft>
                <a:spcPts val="0"/>
              </a:spcAft>
              <a:buClr>
                <a:srgbClr val="000000"/>
              </a:buClr>
              <a:buSzPts val="1100"/>
              <a:buFont typeface="Arial"/>
              <a:buNone/>
            </a:pPr>
            <a:endParaRPr sz="1000" b="1" dirty="0">
              <a:solidFill>
                <a:srgbClr val="002060"/>
              </a:solidFill>
              <a:latin typeface="Calibri"/>
              <a:ea typeface="Calibri"/>
              <a:cs typeface="Calibri"/>
              <a:sym typeface="Calibri"/>
            </a:endParaRPr>
          </a:p>
          <a:p>
            <a:pPr marL="0" lvl="0" indent="0" algn="just" rtl="1">
              <a:spcBef>
                <a:spcPts val="0"/>
              </a:spcBef>
              <a:spcAft>
                <a:spcPts val="0"/>
              </a:spcAft>
              <a:buClr>
                <a:srgbClr val="000000"/>
              </a:buClr>
              <a:buSzPts val="1100"/>
              <a:buFont typeface="Arial"/>
              <a:buNone/>
            </a:pPr>
            <a:r>
              <a:rPr lang="ar-SA" sz="1000" dirty="0">
                <a:solidFill>
                  <a:srgbClr val="002060"/>
                </a:solidFill>
                <a:latin typeface="Calibri"/>
                <a:ea typeface="Calibri"/>
                <a:cs typeface="Calibri"/>
                <a:sym typeface="Calibri"/>
              </a:rPr>
              <a:t>من خلال التحصين (التعقيم)-  توفر اللقاحات الفعالة الحماية الكاملة في غضون ثلاث اسابيع من تاريخ التحصين</a:t>
            </a:r>
            <a:r>
              <a:rPr lang="ru-RU" sz="1000" dirty="0">
                <a:solidFill>
                  <a:srgbClr val="002060"/>
                </a:solidFill>
                <a:latin typeface="Calibri"/>
                <a:ea typeface="Calibri"/>
                <a:cs typeface="Calibri"/>
                <a:sym typeface="Calibri"/>
              </a:rPr>
              <a:t>.</a:t>
            </a:r>
            <a:endParaRPr sz="1000" dirty="0">
              <a:solidFill>
                <a:srgbClr val="002060"/>
              </a:solidFill>
              <a:latin typeface="Calibri"/>
              <a:ea typeface="Calibri"/>
              <a:cs typeface="Calibri"/>
              <a:sym typeface="Calibri"/>
            </a:endParaRPr>
          </a:p>
          <a:p>
            <a:pPr marL="457200" lvl="0" indent="-285750" algn="just" rtl="1">
              <a:lnSpc>
                <a:spcPct val="107916"/>
              </a:lnSpc>
              <a:spcBef>
                <a:spcPts val="0"/>
              </a:spcBef>
              <a:spcAft>
                <a:spcPts val="0"/>
              </a:spcAft>
              <a:buClr>
                <a:schemeClr val="dk1"/>
              </a:buClr>
              <a:buSzPts val="900"/>
              <a:buFont typeface="Noto Sans Symbols"/>
              <a:buChar char="●"/>
            </a:pPr>
            <a:r>
              <a:rPr lang="ar-SA" sz="1000" dirty="0">
                <a:solidFill>
                  <a:srgbClr val="002060"/>
                </a:solidFill>
                <a:latin typeface="Calibri"/>
                <a:ea typeface="Calibri"/>
                <a:cs typeface="Calibri"/>
                <a:sym typeface="Calibri"/>
              </a:rPr>
              <a:t>يجب تحصين (تطعيم) الابقار قبل اصابة القطيع</a:t>
            </a:r>
            <a:r>
              <a:rPr lang="ru-RU" sz="1000" dirty="0">
                <a:solidFill>
                  <a:srgbClr val="002060"/>
                </a:solidFill>
                <a:latin typeface="Calibri"/>
                <a:ea typeface="Calibri"/>
                <a:cs typeface="Calibri"/>
                <a:sym typeface="Calibri"/>
              </a:rPr>
              <a:t>. </a:t>
            </a:r>
            <a:endParaRPr sz="1000" dirty="0">
              <a:solidFill>
                <a:srgbClr val="002060"/>
              </a:solidFill>
              <a:latin typeface="Calibri"/>
              <a:ea typeface="Calibri"/>
              <a:cs typeface="Calibri"/>
              <a:sym typeface="Calibri"/>
            </a:endParaRPr>
          </a:p>
          <a:p>
            <a:pPr marL="457200" lvl="0" indent="-285750" algn="just" rtl="1">
              <a:lnSpc>
                <a:spcPct val="107916"/>
              </a:lnSpc>
              <a:spcBef>
                <a:spcPts val="0"/>
              </a:spcBef>
              <a:spcAft>
                <a:spcPts val="0"/>
              </a:spcAft>
              <a:buClr>
                <a:schemeClr val="dk1"/>
              </a:buClr>
              <a:buSzPts val="900"/>
              <a:buFont typeface="Noto Sans Symbols"/>
              <a:buChar char="●"/>
            </a:pPr>
            <a:r>
              <a:rPr lang="ar-SA" sz="1000" dirty="0">
                <a:solidFill>
                  <a:srgbClr val="002060"/>
                </a:solidFill>
                <a:latin typeface="Calibri"/>
                <a:ea typeface="Calibri"/>
                <a:cs typeface="Calibri"/>
                <a:sym typeface="Calibri"/>
              </a:rPr>
              <a:t>قد تظهر بعد التحصين تفاعلات دوائية غير مرغوب فيها خفيفة</a:t>
            </a:r>
            <a:endParaRPr sz="1000" dirty="0">
              <a:solidFill>
                <a:srgbClr val="002060"/>
              </a:solidFill>
              <a:latin typeface="Calibri"/>
              <a:ea typeface="Calibri"/>
              <a:cs typeface="Calibri"/>
              <a:sym typeface="Calibri"/>
            </a:endParaRPr>
          </a:p>
          <a:p>
            <a:pPr marL="914400" lvl="1" indent="-285750" algn="just" rtl="1">
              <a:lnSpc>
                <a:spcPct val="107916"/>
              </a:lnSpc>
              <a:spcBef>
                <a:spcPts val="0"/>
              </a:spcBef>
              <a:spcAft>
                <a:spcPts val="0"/>
              </a:spcAft>
              <a:buClr>
                <a:schemeClr val="dk1"/>
              </a:buClr>
              <a:buSzPts val="900"/>
              <a:buFont typeface="Courier New"/>
              <a:buChar char="o"/>
            </a:pPr>
            <a:r>
              <a:rPr lang="ar-SA" sz="1000" dirty="0">
                <a:solidFill>
                  <a:srgbClr val="002060"/>
                </a:solidFill>
                <a:latin typeface="Calibri"/>
                <a:ea typeface="Calibri"/>
                <a:cs typeface="Calibri"/>
                <a:sym typeface="Calibri"/>
              </a:rPr>
              <a:t>تورم غير مؤذ في مكان التحصين والذي يختفي في غضون  1-2 اسبوع.</a:t>
            </a:r>
            <a:endParaRPr sz="1000" dirty="0">
              <a:solidFill>
                <a:srgbClr val="002060"/>
              </a:solidFill>
              <a:latin typeface="Calibri"/>
              <a:ea typeface="Calibri"/>
              <a:cs typeface="Calibri"/>
              <a:sym typeface="Calibri"/>
            </a:endParaRPr>
          </a:p>
          <a:p>
            <a:pPr marL="914400" lvl="1" indent="-285750" algn="just" rtl="1">
              <a:lnSpc>
                <a:spcPct val="107916"/>
              </a:lnSpc>
              <a:spcBef>
                <a:spcPts val="0"/>
              </a:spcBef>
              <a:spcAft>
                <a:spcPts val="0"/>
              </a:spcAft>
              <a:buClr>
                <a:schemeClr val="dk1"/>
              </a:buClr>
              <a:buSzPts val="900"/>
              <a:buFont typeface="Courier New"/>
              <a:buChar char="o"/>
            </a:pPr>
            <a:r>
              <a:rPr lang="ar-SA" sz="1000" dirty="0">
                <a:solidFill>
                  <a:srgbClr val="002060"/>
                </a:solidFill>
                <a:latin typeface="Calibri"/>
                <a:ea typeface="Calibri"/>
                <a:cs typeface="Calibri"/>
                <a:sym typeface="Calibri"/>
              </a:rPr>
              <a:t>حمى لمدة قصيرة يرافقها انخفاض في انتاج الحليب.</a:t>
            </a:r>
            <a:endParaRPr sz="1000" dirty="0">
              <a:solidFill>
                <a:srgbClr val="002060"/>
              </a:solidFill>
              <a:latin typeface="Calibri"/>
              <a:ea typeface="Calibri"/>
              <a:cs typeface="Calibri"/>
              <a:sym typeface="Calibri"/>
            </a:endParaRPr>
          </a:p>
          <a:p>
            <a:pPr marL="914400" lvl="1" indent="-285750" algn="just" rtl="1">
              <a:lnSpc>
                <a:spcPct val="107916"/>
              </a:lnSpc>
              <a:spcBef>
                <a:spcPts val="0"/>
              </a:spcBef>
              <a:spcAft>
                <a:spcPts val="0"/>
              </a:spcAft>
              <a:buClr>
                <a:schemeClr val="dk1"/>
              </a:buClr>
              <a:buSzPts val="900"/>
              <a:buFont typeface="Courier New"/>
              <a:buChar char="o"/>
            </a:pPr>
            <a:r>
              <a:rPr lang="ar-SA" sz="1000" dirty="0">
                <a:solidFill>
                  <a:srgbClr val="002060"/>
                </a:solidFill>
                <a:latin typeface="Calibri"/>
                <a:ea typeface="Calibri"/>
                <a:cs typeface="Calibri"/>
                <a:sym typeface="Calibri"/>
              </a:rPr>
              <a:t>نادرا ماقد تسبب بعض اللقاحات ظهور عقيدات على الجسم أوالضرع ولكنها تختفي بسرعه</a:t>
            </a:r>
            <a:r>
              <a:rPr lang="ru-RU" sz="1000" dirty="0">
                <a:solidFill>
                  <a:srgbClr val="002060"/>
                </a:solidFill>
                <a:latin typeface="Calibri"/>
                <a:ea typeface="Calibri"/>
                <a:cs typeface="Calibri"/>
                <a:sym typeface="Calibri"/>
              </a:rPr>
              <a:t>    </a:t>
            </a:r>
            <a:endParaRPr sz="1000" dirty="0">
              <a:solidFill>
                <a:srgbClr val="002060"/>
              </a:solidFill>
              <a:latin typeface="Calibri"/>
              <a:ea typeface="Calibri"/>
              <a:cs typeface="Calibri"/>
              <a:sym typeface="Calibri"/>
            </a:endParaRPr>
          </a:p>
          <a:p>
            <a:pPr marL="457200" lvl="0" indent="-285750" algn="just" rtl="1">
              <a:lnSpc>
                <a:spcPct val="107916"/>
              </a:lnSpc>
              <a:buClr>
                <a:schemeClr val="dk1"/>
              </a:buClr>
              <a:buSzPts val="900"/>
              <a:buFont typeface="Noto Sans Symbols"/>
              <a:buChar char="●"/>
            </a:pPr>
            <a:r>
              <a:rPr lang="ar-SA" sz="1000" dirty="0">
                <a:solidFill>
                  <a:srgbClr val="002060"/>
                </a:solidFill>
                <a:latin typeface="Calibri"/>
                <a:cs typeface="Calibri"/>
              </a:rPr>
              <a:t>يجب شراء الحيوانات من مصادر موثوقة فقط. ويجب فحص الحيوانات الجديدة قبل انتقالها وعند وصولها الى المزرعة، كما يجب الاحتفاظ بها في الحجر الصحي البيطري (أي فصلها عن القطيع) لمدة 28 يومًا. في أثناء تفشي المرض في المنطقة، لا تدخل حيوانات جديدة إلى قطيعك.</a:t>
            </a:r>
          </a:p>
          <a:p>
            <a:pPr marL="457200" lvl="0" indent="-285750" algn="just" rtl="1">
              <a:lnSpc>
                <a:spcPct val="107916"/>
              </a:lnSpc>
              <a:buClr>
                <a:schemeClr val="dk1"/>
              </a:buClr>
              <a:buSzPts val="900"/>
              <a:buFont typeface="Noto Sans Symbols"/>
              <a:buChar char="●"/>
            </a:pPr>
            <a:r>
              <a:rPr lang="ar-SA" sz="1000" dirty="0">
                <a:solidFill>
                  <a:srgbClr val="002060"/>
                </a:solidFill>
                <a:latin typeface="Calibri"/>
                <a:cs typeface="Calibri"/>
              </a:rPr>
              <a:t>استخدام طارد جيد للحشرات بانتظام عن طريق التغطيس أو الرش أو باستخدام المنتجات الموضعية</a:t>
            </a:r>
            <a:r>
              <a:rPr lang="en-US" sz="1000" dirty="0">
                <a:solidFill>
                  <a:srgbClr val="002060"/>
                </a:solidFill>
                <a:latin typeface="Calibri"/>
                <a:cs typeface="Calibri"/>
              </a:rPr>
              <a:t>.</a:t>
            </a:r>
            <a:endParaRPr lang="ar-SA" sz="1000" dirty="0">
              <a:solidFill>
                <a:srgbClr val="002060"/>
              </a:solidFill>
              <a:latin typeface="Calibri"/>
              <a:cs typeface="Calibri"/>
            </a:endParaRPr>
          </a:p>
          <a:p>
            <a:pPr marL="457200" lvl="0" indent="-285750" algn="just" rtl="1">
              <a:lnSpc>
                <a:spcPct val="107916"/>
              </a:lnSpc>
              <a:buClr>
                <a:schemeClr val="dk1"/>
              </a:buClr>
              <a:buSzPts val="900"/>
              <a:buFont typeface="Noto Sans Symbols"/>
              <a:buChar char="●"/>
            </a:pPr>
            <a:r>
              <a:rPr lang="ar-SA" sz="1000" dirty="0">
                <a:solidFill>
                  <a:srgbClr val="002060"/>
                </a:solidFill>
                <a:latin typeface="Calibri"/>
                <a:cs typeface="Calibri"/>
              </a:rPr>
              <a:t>حافظ على المزرعة خالية من اماكن  تكاثر الحشرات ، مثل اماكن تجمع  المياه الراكدة والروث</a:t>
            </a:r>
            <a:r>
              <a:rPr lang="en-US" sz="1000" dirty="0">
                <a:solidFill>
                  <a:srgbClr val="002060"/>
                </a:solidFill>
                <a:latin typeface="Calibri"/>
                <a:cs typeface="Calibri"/>
              </a:rPr>
              <a:t>.</a:t>
            </a:r>
            <a:endParaRPr lang="ar-SA" sz="1000" dirty="0">
              <a:solidFill>
                <a:srgbClr val="002060"/>
              </a:solidFill>
              <a:latin typeface="Calibri"/>
              <a:cs typeface="Calibri"/>
            </a:endParaRPr>
          </a:p>
          <a:p>
            <a:pPr marL="457200" lvl="0" indent="-285750" algn="just" rtl="1">
              <a:lnSpc>
                <a:spcPct val="107916"/>
              </a:lnSpc>
              <a:buClr>
                <a:schemeClr val="dk1"/>
              </a:buClr>
              <a:buSzPts val="900"/>
              <a:buFont typeface="Noto Sans Symbols"/>
              <a:buChar char="●"/>
            </a:pPr>
            <a:r>
              <a:rPr lang="ar-SA" sz="1000" dirty="0">
                <a:solidFill>
                  <a:srgbClr val="002060"/>
                </a:solidFill>
                <a:latin typeface="Calibri"/>
                <a:cs typeface="Calibri"/>
              </a:rPr>
              <a:t>يجب أن يقتصر زوار المزرعة على الخدمات الأساسية فقط. يجب تنظيف جميع مركبات ومعدات الزوار واحذيتهم  قبل الدخول الى المزرعة  أو استخدام أغطية الأحذية.</a:t>
            </a:r>
          </a:p>
          <a:p>
            <a:pPr marL="171450" lvl="0" algn="r" rtl="1">
              <a:lnSpc>
                <a:spcPct val="107916"/>
              </a:lnSpc>
              <a:buClr>
                <a:schemeClr val="dk1"/>
              </a:buClr>
              <a:buSzPts val="900"/>
            </a:pPr>
            <a:endParaRPr sz="1000" b="1" dirty="0">
              <a:solidFill>
                <a:srgbClr val="002060"/>
              </a:solidFill>
              <a:latin typeface="Calibri"/>
              <a:ea typeface="Calibri"/>
              <a:cs typeface="Calibri"/>
              <a:sym typeface="Calibri"/>
            </a:endParaRPr>
          </a:p>
        </p:txBody>
      </p:sp>
      <p:pic>
        <p:nvPicPr>
          <p:cNvPr id="35" name="Google Shape;35;p5" descr="FAO_logo_Blue_3lines_en_01-e1506530885177.jpg"/>
          <p:cNvPicPr preferRelativeResize="0"/>
          <p:nvPr/>
        </p:nvPicPr>
        <p:blipFill rotWithShape="1">
          <a:blip r:embed="rId4">
            <a:alphaModFix/>
          </a:blip>
          <a:srcRect/>
          <a:stretch/>
        </p:blipFill>
        <p:spPr>
          <a:xfrm>
            <a:off x="7650956" y="468263"/>
            <a:ext cx="1136642" cy="537709"/>
          </a:xfrm>
          <a:prstGeom prst="rect">
            <a:avLst/>
          </a:prstGeom>
          <a:noFill/>
          <a:ln>
            <a:noFill/>
          </a:ln>
        </p:spPr>
      </p:pic>
      <p:sp>
        <p:nvSpPr>
          <p:cNvPr id="37" name="Google Shape;37;p5"/>
          <p:cNvSpPr txBox="1"/>
          <p:nvPr/>
        </p:nvSpPr>
        <p:spPr>
          <a:xfrm>
            <a:off x="1615157" y="1851805"/>
            <a:ext cx="1962359" cy="214446"/>
          </a:xfrm>
          <a:prstGeom prst="rect">
            <a:avLst/>
          </a:prstGeom>
          <a:noFill/>
          <a:ln>
            <a:noFill/>
          </a:ln>
        </p:spPr>
        <p:txBody>
          <a:bodyPr spcFirstLastPara="1" wrap="square" lIns="91425" tIns="91425" rIns="91425" bIns="91425" anchor="t" anchorCtr="0">
            <a:noAutofit/>
          </a:bodyPr>
          <a:lstStyle/>
          <a:p>
            <a:pPr marL="0" lvl="0" indent="0" algn="just" rtl="0">
              <a:spcBef>
                <a:spcPts val="0"/>
              </a:spcBef>
              <a:spcAft>
                <a:spcPts val="0"/>
              </a:spcAft>
              <a:buClr>
                <a:schemeClr val="dk1"/>
              </a:buClr>
              <a:buSzPts val="1100"/>
              <a:buFont typeface="Arial"/>
              <a:buNone/>
            </a:pPr>
            <a:r>
              <a:rPr lang="ru-RU" sz="600" dirty="0">
                <a:solidFill>
                  <a:schemeClr val="dk1"/>
                </a:solidFill>
                <a:latin typeface="Calibri"/>
                <a:ea typeface="Calibri"/>
                <a:cs typeface="Calibri"/>
                <a:sym typeface="Calibri"/>
              </a:rPr>
              <a:t>Ulcerative lesion in the teat © BFSA/Tsviatko Alexandrov</a:t>
            </a:r>
            <a:endParaRPr sz="600" dirty="0"/>
          </a:p>
        </p:txBody>
      </p:sp>
      <p:sp>
        <p:nvSpPr>
          <p:cNvPr id="3" name="TextBox 2"/>
          <p:cNvSpPr txBox="1"/>
          <p:nvPr/>
        </p:nvSpPr>
        <p:spPr>
          <a:xfrm>
            <a:off x="7204088" y="4916774"/>
            <a:ext cx="2034915" cy="1569660"/>
          </a:xfrm>
          <a:prstGeom prst="rect">
            <a:avLst/>
          </a:prstGeom>
          <a:noFill/>
        </p:spPr>
        <p:txBody>
          <a:bodyPr wrap="square" rtlCol="0">
            <a:spAutoFit/>
          </a:bodyPr>
          <a:lstStyle/>
          <a:p>
            <a:pPr algn="ctr"/>
            <a:r>
              <a:rPr lang="ar-SA" sz="3200" b="1" dirty="0">
                <a:solidFill>
                  <a:schemeClr val="bg1"/>
                </a:solidFill>
                <a:latin typeface="Calibri"/>
                <a:ea typeface="Calibri"/>
                <a:cs typeface="Calibri"/>
                <a:sym typeface="Calibri"/>
              </a:rPr>
              <a:t>مرض العقد الجلدية</a:t>
            </a:r>
            <a:endParaRPr lang="en-US" sz="3200" b="1" dirty="0">
              <a:solidFill>
                <a:schemeClr val="bg1"/>
              </a:solidFill>
              <a:latin typeface="Calibri"/>
              <a:ea typeface="Calibri"/>
              <a:cs typeface="Calibri"/>
              <a:sym typeface="Calibri"/>
            </a:endParaRPr>
          </a:p>
          <a:p>
            <a:pPr algn="ctr"/>
            <a:endParaRPr lang="en-US" sz="3200" dirty="0"/>
          </a:p>
        </p:txBody>
      </p:sp>
    </p:spTree>
    <p:extLst>
      <p:ext uri="{BB962C8B-B14F-4D97-AF65-F5344CB8AC3E}">
        <p14:creationId xmlns:p14="http://schemas.microsoft.com/office/powerpoint/2010/main" val="3366277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42;p6">
            <a:extLst>
              <a:ext uri="{FF2B5EF4-FFF2-40B4-BE49-F238E27FC236}">
                <a16:creationId xmlns:a16="http://schemas.microsoft.com/office/drawing/2014/main" id="{F19AB2DC-6055-489D-AD84-8B84F522993B}"/>
              </a:ext>
            </a:extLst>
          </p:cNvPr>
          <p:cNvSpPr txBox="1"/>
          <p:nvPr/>
        </p:nvSpPr>
        <p:spPr>
          <a:xfrm>
            <a:off x="274602" y="423045"/>
            <a:ext cx="3000396" cy="2031325"/>
          </a:xfrm>
          <a:prstGeom prst="rect">
            <a:avLst/>
          </a:prstGeom>
          <a:noFill/>
          <a:ln>
            <a:noFill/>
          </a:ln>
        </p:spPr>
        <p:txBody>
          <a:bodyPr spcFirstLastPara="1" wrap="square" lIns="91425" tIns="45700" rIns="91425" bIns="45700" anchor="t" anchorCtr="0">
            <a:noAutofit/>
          </a:bodyPr>
          <a:lstStyle/>
          <a:p>
            <a:pPr marL="0" lvl="0" indent="0" algn="r" rtl="1">
              <a:spcBef>
                <a:spcPts val="0"/>
              </a:spcBef>
              <a:spcAft>
                <a:spcPts val="0"/>
              </a:spcAft>
              <a:buClr>
                <a:srgbClr val="000000"/>
              </a:buClr>
              <a:buSzPts val="1100"/>
              <a:buFont typeface="Arial"/>
              <a:buNone/>
            </a:pPr>
            <a:r>
              <a:rPr lang="ar-SA" sz="1200" b="1" dirty="0">
                <a:solidFill>
                  <a:schemeClr val="bg2"/>
                </a:solidFill>
                <a:latin typeface="Calibri"/>
                <a:ea typeface="Calibri"/>
                <a:cs typeface="Calibri"/>
                <a:sym typeface="Calibri"/>
              </a:rPr>
              <a:t>مرض العقد الجلدية </a:t>
            </a:r>
            <a:endParaRPr lang="en-US" sz="1200" b="1" dirty="0">
              <a:solidFill>
                <a:schemeClr val="bg2"/>
              </a:solidFill>
              <a:latin typeface="Calibri"/>
              <a:ea typeface="Calibri"/>
              <a:cs typeface="Calibri"/>
              <a:sym typeface="Calibri"/>
            </a:endParaRPr>
          </a:p>
          <a:p>
            <a:pPr marL="0" lvl="0" indent="0" algn="r" rtl="1">
              <a:spcBef>
                <a:spcPts val="0"/>
              </a:spcBef>
              <a:spcAft>
                <a:spcPts val="0"/>
              </a:spcAft>
              <a:buClr>
                <a:srgbClr val="000000"/>
              </a:buClr>
              <a:buSzPts val="1100"/>
              <a:buFont typeface="Arial"/>
              <a:buNone/>
            </a:pPr>
            <a:endParaRPr sz="1000" b="1" dirty="0">
              <a:solidFill>
                <a:schemeClr val="bg2"/>
              </a:solidFill>
              <a:latin typeface="Calibri"/>
              <a:ea typeface="Calibri"/>
              <a:cs typeface="Calibri"/>
              <a:sym typeface="Calibri"/>
            </a:endParaRPr>
          </a:p>
          <a:p>
            <a:pPr marL="457200" lvl="0" indent="-285750" algn="just" rtl="1">
              <a:lnSpc>
                <a:spcPct val="107916"/>
              </a:lnSpc>
              <a:spcBef>
                <a:spcPts val="0"/>
              </a:spcBef>
              <a:spcAft>
                <a:spcPts val="0"/>
              </a:spcAft>
              <a:buClr>
                <a:schemeClr val="dk1"/>
              </a:buClr>
              <a:buSzPts val="900"/>
              <a:buFont typeface="Noto Sans Symbols"/>
              <a:buChar char="●"/>
            </a:pPr>
            <a:r>
              <a:rPr lang="ar-SA" sz="1000" dirty="0">
                <a:solidFill>
                  <a:schemeClr val="bg2"/>
                </a:solidFill>
                <a:latin typeface="Calibri"/>
                <a:ea typeface="Calibri"/>
                <a:cs typeface="Calibri"/>
                <a:sym typeface="Calibri"/>
              </a:rPr>
              <a:t>يصيب الابقار والجاموس المائي فقط </a:t>
            </a:r>
            <a:endParaRPr sz="1000" dirty="0">
              <a:solidFill>
                <a:schemeClr val="bg2"/>
              </a:solidFill>
              <a:latin typeface="Calibri"/>
              <a:ea typeface="Calibri"/>
              <a:cs typeface="Calibri"/>
              <a:sym typeface="Calibri"/>
            </a:endParaRPr>
          </a:p>
          <a:p>
            <a:pPr marL="457200" lvl="0" indent="-285750" algn="just" rtl="1">
              <a:lnSpc>
                <a:spcPct val="107916"/>
              </a:lnSpc>
              <a:spcBef>
                <a:spcPts val="0"/>
              </a:spcBef>
              <a:spcAft>
                <a:spcPts val="0"/>
              </a:spcAft>
              <a:buClr>
                <a:schemeClr val="dk1"/>
              </a:buClr>
              <a:buSzPts val="900"/>
              <a:buFont typeface="Noto Sans Symbols"/>
              <a:buChar char="●"/>
            </a:pPr>
            <a:r>
              <a:rPr lang="ar-SA" sz="1000" dirty="0">
                <a:solidFill>
                  <a:schemeClr val="bg2"/>
                </a:solidFill>
                <a:latin typeface="Calibri"/>
                <a:ea typeface="Calibri"/>
                <a:cs typeface="Calibri"/>
                <a:sym typeface="Calibri"/>
              </a:rPr>
              <a:t>لا يصيب الانسان</a:t>
            </a:r>
            <a:endParaRPr sz="1000" dirty="0">
              <a:solidFill>
                <a:schemeClr val="bg2"/>
              </a:solidFill>
              <a:latin typeface="Calibri"/>
              <a:ea typeface="Calibri"/>
              <a:cs typeface="Calibri"/>
              <a:sym typeface="Calibri"/>
            </a:endParaRPr>
          </a:p>
          <a:p>
            <a:pPr marL="457200" lvl="0" indent="-285750" algn="just" rtl="1">
              <a:lnSpc>
                <a:spcPct val="107916"/>
              </a:lnSpc>
              <a:spcBef>
                <a:spcPts val="0"/>
              </a:spcBef>
              <a:spcAft>
                <a:spcPts val="0"/>
              </a:spcAft>
              <a:buClr>
                <a:schemeClr val="dk1"/>
              </a:buClr>
              <a:buSzPts val="900"/>
              <a:buFont typeface="Noto Sans Symbols"/>
              <a:buChar char="●"/>
            </a:pPr>
            <a:r>
              <a:rPr lang="ar-SA" sz="1000" dirty="0">
                <a:solidFill>
                  <a:schemeClr val="bg2"/>
                </a:solidFill>
                <a:latin typeface="Calibri"/>
                <a:ea typeface="Calibri"/>
                <a:cs typeface="Calibri"/>
                <a:sym typeface="Calibri"/>
              </a:rPr>
              <a:t>مرض موسمي وخاصة خلال الاشهر الأكثر دفئا والتي  تكثر فيها الحشرات وتكون  فيها اكثر نشاطا </a:t>
            </a:r>
            <a:endParaRPr sz="1000" dirty="0">
              <a:solidFill>
                <a:schemeClr val="bg2"/>
              </a:solidFill>
              <a:latin typeface="Calibri"/>
              <a:ea typeface="Calibri"/>
              <a:cs typeface="Calibri"/>
              <a:sym typeface="Calibri"/>
            </a:endParaRPr>
          </a:p>
          <a:p>
            <a:pPr marL="457200" indent="-285750" algn="just" rtl="1">
              <a:lnSpc>
                <a:spcPct val="107916"/>
              </a:lnSpc>
              <a:buClr>
                <a:schemeClr val="dk1"/>
              </a:buClr>
              <a:buSzPts val="900"/>
              <a:buFont typeface="Noto Sans Symbols"/>
              <a:buChar char="●"/>
            </a:pPr>
            <a:r>
              <a:rPr lang="ar-SA" sz="1000" dirty="0">
                <a:solidFill>
                  <a:schemeClr val="bg2"/>
                </a:solidFill>
                <a:latin typeface="Calibri"/>
                <a:ea typeface="Calibri"/>
                <a:cs typeface="Calibri"/>
                <a:sym typeface="Calibri"/>
              </a:rPr>
              <a:t>يسبب خسائر فادحة</a:t>
            </a:r>
            <a:r>
              <a:rPr lang="ar-SA" sz="1000" dirty="0">
                <a:solidFill>
                  <a:schemeClr val="bg2"/>
                </a:solidFill>
                <a:latin typeface="Calibri"/>
                <a:cs typeface="Calibri"/>
              </a:rPr>
              <a:t> في الإنتاج بسبب الانخفاض الحاد في إنتاج الحليب، ومشاكل الخصوبة، والإجهاض، وتلف الجلود، وتراجع  اكتساب الوزن، وأحيانًا النفوق</a:t>
            </a:r>
            <a:r>
              <a:rPr lang="ar-SA" dirty="0"/>
              <a:t>. </a:t>
            </a:r>
            <a:endParaRPr lang="en-US" dirty="0"/>
          </a:p>
          <a:p>
            <a:pPr marL="457200" lvl="0" indent="-285750" algn="just" rtl="1">
              <a:lnSpc>
                <a:spcPct val="107916"/>
              </a:lnSpc>
              <a:spcBef>
                <a:spcPts val="0"/>
              </a:spcBef>
              <a:spcAft>
                <a:spcPts val="0"/>
              </a:spcAft>
              <a:buClr>
                <a:schemeClr val="dk1"/>
              </a:buClr>
              <a:buSzPts val="900"/>
              <a:buFont typeface="Noto Sans Symbols"/>
              <a:buChar char="●"/>
            </a:pPr>
            <a:endParaRPr sz="1000" dirty="0">
              <a:solidFill>
                <a:schemeClr val="bg2"/>
              </a:solidFill>
              <a:latin typeface="Calibri"/>
              <a:ea typeface="Calibri"/>
              <a:cs typeface="Calibri"/>
              <a:sym typeface="Calibri"/>
            </a:endParaRPr>
          </a:p>
          <a:p>
            <a:pPr marL="457200" lvl="0" indent="-285750" algn="just" rtl="1">
              <a:lnSpc>
                <a:spcPct val="107916"/>
              </a:lnSpc>
              <a:spcBef>
                <a:spcPts val="0"/>
              </a:spcBef>
              <a:spcAft>
                <a:spcPts val="0"/>
              </a:spcAft>
              <a:buClr>
                <a:schemeClr val="dk1"/>
              </a:buClr>
              <a:buSzPts val="900"/>
              <a:buFont typeface="Noto Sans Symbols"/>
              <a:buChar char="●"/>
            </a:pPr>
            <a:r>
              <a:rPr lang="ar-SA" sz="1000" dirty="0">
                <a:solidFill>
                  <a:schemeClr val="bg2"/>
                </a:solidFill>
                <a:latin typeface="Calibri"/>
                <a:ea typeface="Calibri"/>
                <a:cs typeface="Calibri"/>
                <a:sym typeface="Calibri"/>
              </a:rPr>
              <a:t>خسائر اضافية بسبب القيود التي تفرض على حركة الأبقار والتجارة</a:t>
            </a:r>
            <a:r>
              <a:rPr lang="ru-RU" sz="1000" dirty="0">
                <a:solidFill>
                  <a:schemeClr val="bg2"/>
                </a:solidFill>
                <a:latin typeface="Calibri"/>
                <a:ea typeface="Calibri"/>
                <a:cs typeface="Calibri"/>
                <a:sym typeface="Calibri"/>
              </a:rPr>
              <a:t>. </a:t>
            </a:r>
            <a:endParaRPr sz="1000" b="1" dirty="0">
              <a:solidFill>
                <a:schemeClr val="bg2"/>
              </a:solidFill>
              <a:latin typeface="Calibri"/>
              <a:ea typeface="Calibri"/>
              <a:cs typeface="Calibri"/>
              <a:sym typeface="Calibri"/>
            </a:endParaRPr>
          </a:p>
        </p:txBody>
      </p:sp>
      <p:sp>
        <p:nvSpPr>
          <p:cNvPr id="5" name="Google Shape;44;p6">
            <a:extLst>
              <a:ext uri="{FF2B5EF4-FFF2-40B4-BE49-F238E27FC236}">
                <a16:creationId xmlns:a16="http://schemas.microsoft.com/office/drawing/2014/main" id="{04DF7291-8212-41A2-B0D1-BBE7B96C3B64}"/>
              </a:ext>
            </a:extLst>
          </p:cNvPr>
          <p:cNvSpPr txBox="1"/>
          <p:nvPr/>
        </p:nvSpPr>
        <p:spPr>
          <a:xfrm>
            <a:off x="274602" y="5167601"/>
            <a:ext cx="3000396" cy="184666"/>
          </a:xfrm>
          <a:prstGeom prst="rect">
            <a:avLst/>
          </a:prstGeom>
          <a:noFill/>
          <a:ln>
            <a:noFill/>
          </a:ln>
        </p:spPr>
        <p:txBody>
          <a:bodyPr spcFirstLastPara="1" wrap="square" lIns="91425" tIns="45700" rIns="91425" bIns="45700" anchor="t" anchorCtr="0">
            <a:noAutofit/>
          </a:bodyPr>
          <a:lstStyle/>
          <a:p>
            <a:pPr marL="0" lvl="0" indent="0" algn="just" rtl="0">
              <a:spcBef>
                <a:spcPts val="0"/>
              </a:spcBef>
              <a:spcAft>
                <a:spcPts val="0"/>
              </a:spcAft>
              <a:buClr>
                <a:schemeClr val="dk1"/>
              </a:buClr>
              <a:buSzPts val="1100"/>
              <a:buFont typeface="Arial"/>
              <a:buNone/>
            </a:pPr>
            <a:r>
              <a:rPr lang="ru-RU" sz="600" dirty="0">
                <a:solidFill>
                  <a:schemeClr val="dk1"/>
                </a:solidFill>
                <a:latin typeface="Calibri"/>
                <a:ea typeface="Calibri"/>
                <a:cs typeface="Calibri"/>
                <a:sym typeface="Calibri"/>
              </a:rPr>
              <a:t>Severely affected cow with multiple skin lesions © BFSA/Tsviatko Alexandrov</a:t>
            </a:r>
            <a:endParaRPr sz="600" dirty="0">
              <a:solidFill>
                <a:srgbClr val="250468"/>
              </a:solidFill>
              <a:latin typeface="Calibri"/>
              <a:ea typeface="Calibri"/>
              <a:cs typeface="Calibri"/>
              <a:sym typeface="Calibri"/>
            </a:endParaRPr>
          </a:p>
        </p:txBody>
      </p:sp>
      <p:sp>
        <p:nvSpPr>
          <p:cNvPr id="6" name="Google Shape;43;p6">
            <a:extLst>
              <a:ext uri="{FF2B5EF4-FFF2-40B4-BE49-F238E27FC236}">
                <a16:creationId xmlns:a16="http://schemas.microsoft.com/office/drawing/2014/main" id="{F4BE0E37-809B-4812-9E4A-E35EE95193C4}"/>
              </a:ext>
            </a:extLst>
          </p:cNvPr>
          <p:cNvSpPr txBox="1"/>
          <p:nvPr/>
        </p:nvSpPr>
        <p:spPr>
          <a:xfrm>
            <a:off x="274602" y="5423705"/>
            <a:ext cx="3000396" cy="1754326"/>
          </a:xfrm>
          <a:prstGeom prst="rect">
            <a:avLst/>
          </a:prstGeom>
          <a:noFill/>
          <a:ln>
            <a:noFill/>
          </a:ln>
        </p:spPr>
        <p:txBody>
          <a:bodyPr spcFirstLastPara="1" wrap="square" lIns="91425" tIns="45700" rIns="91425" bIns="45700" anchor="t" anchorCtr="0">
            <a:noAutofit/>
          </a:bodyPr>
          <a:lstStyle/>
          <a:p>
            <a:pPr marL="0" lvl="0" indent="0" algn="just" rtl="1">
              <a:spcBef>
                <a:spcPts val="0"/>
              </a:spcBef>
              <a:spcAft>
                <a:spcPts val="0"/>
              </a:spcAft>
              <a:buClr>
                <a:srgbClr val="000000"/>
              </a:buClr>
              <a:buSzPts val="1100"/>
              <a:buFont typeface="Arial"/>
              <a:buNone/>
            </a:pPr>
            <a:r>
              <a:rPr lang="ar-SA" sz="1200" b="1" dirty="0">
                <a:solidFill>
                  <a:schemeClr val="bg2"/>
                </a:solidFill>
                <a:latin typeface="Calibri"/>
                <a:ea typeface="Calibri"/>
                <a:cs typeface="Calibri"/>
                <a:sym typeface="Calibri"/>
              </a:rPr>
              <a:t>كيف يمكن ان تصاب حيواناتك؟</a:t>
            </a:r>
            <a:endParaRPr lang="en-US" sz="1200" b="1" dirty="0">
              <a:solidFill>
                <a:schemeClr val="bg2"/>
              </a:solidFill>
              <a:latin typeface="Calibri"/>
              <a:ea typeface="Calibri"/>
              <a:cs typeface="Calibri"/>
              <a:sym typeface="Calibri"/>
            </a:endParaRPr>
          </a:p>
          <a:p>
            <a:pPr marL="0" lvl="0" indent="0" algn="just" rtl="1">
              <a:spcBef>
                <a:spcPts val="0"/>
              </a:spcBef>
              <a:spcAft>
                <a:spcPts val="0"/>
              </a:spcAft>
              <a:buClr>
                <a:srgbClr val="000000"/>
              </a:buClr>
              <a:buSzPts val="1100"/>
              <a:buFont typeface="Arial"/>
              <a:buNone/>
            </a:pPr>
            <a:endParaRPr sz="1000" b="1" dirty="0">
              <a:solidFill>
                <a:schemeClr val="bg2"/>
              </a:solidFill>
              <a:latin typeface="Calibri"/>
              <a:ea typeface="Calibri"/>
              <a:cs typeface="Calibri"/>
              <a:sym typeface="Calibri"/>
            </a:endParaRPr>
          </a:p>
          <a:p>
            <a:pPr marL="457200" lvl="0" indent="-285750" algn="just" rtl="1">
              <a:lnSpc>
                <a:spcPct val="107916"/>
              </a:lnSpc>
              <a:spcBef>
                <a:spcPts val="0"/>
              </a:spcBef>
              <a:spcAft>
                <a:spcPts val="0"/>
              </a:spcAft>
              <a:buClr>
                <a:schemeClr val="dk1"/>
              </a:buClr>
              <a:buSzPts val="900"/>
              <a:buFont typeface="Noto Sans Symbols"/>
              <a:buChar char="●"/>
            </a:pPr>
            <a:r>
              <a:rPr lang="ar-SA" sz="1000" dirty="0">
                <a:solidFill>
                  <a:schemeClr val="bg2"/>
                </a:solidFill>
                <a:latin typeface="Calibri"/>
                <a:ea typeface="Calibri"/>
                <a:cs typeface="Calibri"/>
                <a:sym typeface="Calibri"/>
              </a:rPr>
              <a:t>غالبا عن طريق لدغ الحشرات مثل البعوض او القراد والذباب الموجود في المزرعة. </a:t>
            </a:r>
            <a:endParaRPr sz="1000" dirty="0">
              <a:solidFill>
                <a:schemeClr val="bg2"/>
              </a:solidFill>
              <a:latin typeface="Calibri"/>
              <a:ea typeface="Calibri"/>
              <a:cs typeface="Calibri"/>
              <a:sym typeface="Calibri"/>
            </a:endParaRPr>
          </a:p>
          <a:p>
            <a:pPr marL="457200" lvl="0" indent="-285750" algn="just" rtl="1">
              <a:lnSpc>
                <a:spcPct val="107916"/>
              </a:lnSpc>
              <a:spcBef>
                <a:spcPts val="0"/>
              </a:spcBef>
              <a:spcAft>
                <a:spcPts val="0"/>
              </a:spcAft>
              <a:buClr>
                <a:schemeClr val="dk1"/>
              </a:buClr>
              <a:buSzPts val="900"/>
              <a:buFont typeface="Noto Sans Symbols"/>
              <a:buChar char="●"/>
            </a:pPr>
            <a:r>
              <a:rPr lang="ar-SA" sz="1000" dirty="0">
                <a:solidFill>
                  <a:schemeClr val="bg2"/>
                </a:solidFill>
                <a:latin typeface="Calibri"/>
                <a:ea typeface="Calibri"/>
                <a:cs typeface="Calibri"/>
                <a:sym typeface="Calibri"/>
              </a:rPr>
              <a:t>عن طريق احضار ابقار مصابة من منطقة موبوؤة </a:t>
            </a:r>
          </a:p>
          <a:p>
            <a:pPr marL="457200" lvl="0" indent="-285750" algn="just" rtl="1">
              <a:lnSpc>
                <a:spcPct val="107916"/>
              </a:lnSpc>
              <a:buClr>
                <a:schemeClr val="dk1"/>
              </a:buClr>
              <a:buSzPts val="900"/>
              <a:buFont typeface="Noto Sans Symbols"/>
              <a:buChar char="●"/>
            </a:pPr>
            <a:r>
              <a:rPr lang="ar-SA" sz="1000" dirty="0">
                <a:solidFill>
                  <a:schemeClr val="bg2"/>
                </a:solidFill>
                <a:latin typeface="Calibri"/>
                <a:ea typeface="Calibri"/>
                <a:cs typeface="Calibri"/>
                <a:sym typeface="Calibri"/>
              </a:rPr>
              <a:t>ممكن أيضًا من خلال أحواض الشرب والمراعي  المشتركة، الحليب، والسائل المنوي (التزاوج الطبيعي والتلقيح الاصطناعي) ، العلاجات البيطرية (إذا لم يتم تغيير الإبر المستخدمة بين الحيوانات) والاتصال المباشر</a:t>
            </a:r>
            <a:endParaRPr sz="1000" dirty="0">
              <a:solidFill>
                <a:schemeClr val="bg2"/>
              </a:solidFill>
              <a:latin typeface="Calibri"/>
              <a:ea typeface="Calibri"/>
              <a:cs typeface="Calibri"/>
              <a:sym typeface="Calibri"/>
            </a:endParaRPr>
          </a:p>
        </p:txBody>
      </p:sp>
      <p:sp>
        <p:nvSpPr>
          <p:cNvPr id="7" name="Google Shape;45;p6">
            <a:extLst>
              <a:ext uri="{FF2B5EF4-FFF2-40B4-BE49-F238E27FC236}">
                <a16:creationId xmlns:a16="http://schemas.microsoft.com/office/drawing/2014/main" id="{F2F690A0-1AEA-4AF7-81E5-CF624E5FA93F}"/>
              </a:ext>
            </a:extLst>
          </p:cNvPr>
          <p:cNvSpPr txBox="1"/>
          <p:nvPr/>
        </p:nvSpPr>
        <p:spPr>
          <a:xfrm>
            <a:off x="3846502" y="423045"/>
            <a:ext cx="3000396" cy="3277820"/>
          </a:xfrm>
          <a:prstGeom prst="rect">
            <a:avLst/>
          </a:prstGeom>
          <a:noFill/>
          <a:ln>
            <a:noFill/>
          </a:ln>
        </p:spPr>
        <p:txBody>
          <a:bodyPr spcFirstLastPara="1" wrap="square" lIns="91425" tIns="45700" rIns="91425" bIns="45700" anchor="t" anchorCtr="0">
            <a:noAutofit/>
          </a:bodyPr>
          <a:lstStyle/>
          <a:p>
            <a:pPr marL="0" lvl="0" indent="0" algn="just" rtl="1">
              <a:spcBef>
                <a:spcPts val="0"/>
              </a:spcBef>
              <a:spcAft>
                <a:spcPts val="0"/>
              </a:spcAft>
              <a:buClr>
                <a:srgbClr val="000000"/>
              </a:buClr>
              <a:buSzPts val="1100"/>
              <a:buFont typeface="Arial"/>
              <a:buNone/>
            </a:pPr>
            <a:r>
              <a:rPr lang="ar-SA" sz="1200" b="1" dirty="0">
                <a:solidFill>
                  <a:schemeClr val="bg2"/>
                </a:solidFill>
                <a:latin typeface="Calibri"/>
                <a:ea typeface="Calibri"/>
                <a:cs typeface="Calibri"/>
                <a:sym typeface="Calibri"/>
              </a:rPr>
              <a:t>كيف يكون مرض العقد الجلدية؟</a:t>
            </a:r>
            <a:endParaRPr lang="en-US" sz="1200" b="1" dirty="0">
              <a:solidFill>
                <a:schemeClr val="bg2"/>
              </a:solidFill>
              <a:latin typeface="Calibri"/>
              <a:ea typeface="Calibri"/>
              <a:cs typeface="Calibri"/>
              <a:sym typeface="Calibri"/>
            </a:endParaRPr>
          </a:p>
          <a:p>
            <a:pPr marL="0" lvl="0" indent="0" algn="just" rtl="1">
              <a:spcBef>
                <a:spcPts val="0"/>
              </a:spcBef>
              <a:spcAft>
                <a:spcPts val="0"/>
              </a:spcAft>
              <a:buClr>
                <a:srgbClr val="000000"/>
              </a:buClr>
              <a:buSzPts val="1100"/>
              <a:buFont typeface="Arial"/>
              <a:buNone/>
            </a:pPr>
            <a:endParaRPr sz="1000" b="1" dirty="0">
              <a:solidFill>
                <a:schemeClr val="bg2"/>
              </a:solidFill>
              <a:latin typeface="Calibri"/>
              <a:ea typeface="Calibri"/>
              <a:cs typeface="Calibri"/>
              <a:sym typeface="Calibri"/>
            </a:endParaRPr>
          </a:p>
          <a:p>
            <a:pPr marL="0" lvl="0" indent="0" algn="just" rtl="1">
              <a:spcBef>
                <a:spcPts val="0"/>
              </a:spcBef>
              <a:spcAft>
                <a:spcPts val="0"/>
              </a:spcAft>
              <a:buClr>
                <a:srgbClr val="000000"/>
              </a:buClr>
              <a:buSzPts val="1100"/>
              <a:buFont typeface="Arial"/>
              <a:buNone/>
            </a:pPr>
            <a:r>
              <a:rPr lang="ar-SA" sz="1000" dirty="0">
                <a:solidFill>
                  <a:schemeClr val="bg2"/>
                </a:solidFill>
                <a:latin typeface="Calibri"/>
                <a:ea typeface="Calibri"/>
                <a:cs typeface="Calibri"/>
                <a:sym typeface="Calibri"/>
              </a:rPr>
              <a:t>تظهر على الحيوانات المصابة: </a:t>
            </a:r>
            <a:endParaRPr sz="1000" dirty="0">
              <a:solidFill>
                <a:schemeClr val="bg2"/>
              </a:solidFill>
              <a:latin typeface="Calibri"/>
              <a:ea typeface="Calibri"/>
              <a:cs typeface="Calibri"/>
              <a:sym typeface="Calibri"/>
            </a:endParaRPr>
          </a:p>
          <a:p>
            <a:pPr marL="457200" lvl="0" indent="-285750" algn="just" rtl="1">
              <a:lnSpc>
                <a:spcPct val="107916"/>
              </a:lnSpc>
              <a:spcBef>
                <a:spcPts val="0"/>
              </a:spcBef>
              <a:spcAft>
                <a:spcPts val="0"/>
              </a:spcAft>
              <a:buClr>
                <a:schemeClr val="dk1"/>
              </a:buClr>
              <a:buSzPts val="900"/>
              <a:buFont typeface="Noto Sans Symbols"/>
              <a:buChar char="●"/>
            </a:pPr>
            <a:r>
              <a:rPr lang="ar-SA" sz="1000" dirty="0">
                <a:solidFill>
                  <a:schemeClr val="bg2"/>
                </a:solidFill>
                <a:latin typeface="Calibri"/>
                <a:ea typeface="Calibri"/>
                <a:cs typeface="Calibri"/>
                <a:sym typeface="Calibri"/>
              </a:rPr>
              <a:t>حمى (حرارة مرتفعه)، فقدان للشهية وانخفاض في انتاج الحليب.</a:t>
            </a:r>
          </a:p>
          <a:p>
            <a:pPr marL="457200" indent="-285750" algn="just" rtl="1">
              <a:lnSpc>
                <a:spcPct val="107916"/>
              </a:lnSpc>
              <a:buClr>
                <a:schemeClr val="dk1"/>
              </a:buClr>
              <a:buSzPts val="900"/>
              <a:buFont typeface="Noto Sans Symbols"/>
              <a:buChar char="●"/>
            </a:pPr>
            <a:r>
              <a:rPr lang="ar-SA" sz="1000" dirty="0">
                <a:solidFill>
                  <a:schemeClr val="bg2"/>
                </a:solidFill>
                <a:latin typeface="Calibri"/>
                <a:cs typeface="Calibri"/>
              </a:rPr>
              <a:t>آفات جلدية مستديرة ثابتة (عقيدات/ كتل) من 1-5 سم (عادة ما تلاحظ لأول مرة على الرأس والرقبة). يصعب  ملاحظتها لدى الابقار ذات الشعر الطويل ما لم يتم لمس الجلد أو ترطيبه</a:t>
            </a:r>
            <a:r>
              <a:rPr lang="ar-SA" dirty="0"/>
              <a:t>.</a:t>
            </a:r>
            <a:endParaRPr lang="en-US" dirty="0"/>
          </a:p>
          <a:p>
            <a:pPr marL="457200" indent="-285750" algn="just" rtl="1">
              <a:lnSpc>
                <a:spcPct val="107916"/>
              </a:lnSpc>
              <a:buClr>
                <a:schemeClr val="dk1"/>
              </a:buClr>
              <a:buSzPts val="900"/>
              <a:buFont typeface="Noto Sans Symbols"/>
              <a:buChar char="●"/>
            </a:pPr>
            <a:r>
              <a:rPr lang="ar-SA" sz="1000" dirty="0">
                <a:solidFill>
                  <a:schemeClr val="bg2"/>
                </a:solidFill>
                <a:latin typeface="Calibri"/>
                <a:cs typeface="Calibri"/>
              </a:rPr>
              <a:t>يتراوح عدد العقيدات الجلدية من قليلة (في الحالات البسيطة) الى عقيدات كثيرة وتغطي كامل الجسم (في الحالات الشديدة).</a:t>
            </a:r>
          </a:p>
          <a:p>
            <a:pPr marL="457200" indent="-285750" algn="just" rtl="1">
              <a:lnSpc>
                <a:spcPct val="107916"/>
              </a:lnSpc>
              <a:buClr>
                <a:schemeClr val="dk1"/>
              </a:buClr>
              <a:buSzPts val="900"/>
              <a:buFont typeface="Noto Sans Symbols"/>
              <a:buChar char="●"/>
            </a:pPr>
            <a:r>
              <a:rPr lang="ar-SA" sz="1000" dirty="0">
                <a:solidFill>
                  <a:schemeClr val="bg2"/>
                </a:solidFill>
                <a:latin typeface="Calibri"/>
                <a:cs typeface="Calibri"/>
              </a:rPr>
              <a:t>قد تختفي العقيدات مع مرور الوقت، ولكن عادة ما ينزلق مركز العقدة ويسقط تاركا وراءه تقرحا عميقا والذي يجذب اليه الحشرات. </a:t>
            </a:r>
            <a:endParaRPr lang="en-US" sz="1000" dirty="0">
              <a:solidFill>
                <a:schemeClr val="bg2"/>
              </a:solidFill>
              <a:latin typeface="Calibri"/>
              <a:cs typeface="Calibri"/>
            </a:endParaRPr>
          </a:p>
          <a:p>
            <a:pPr marL="457200" lvl="0" indent="-285750" algn="just" rtl="1">
              <a:lnSpc>
                <a:spcPct val="107916"/>
              </a:lnSpc>
              <a:spcBef>
                <a:spcPts val="0"/>
              </a:spcBef>
              <a:spcAft>
                <a:spcPts val="0"/>
              </a:spcAft>
              <a:buClr>
                <a:schemeClr val="dk1"/>
              </a:buClr>
              <a:buSzPts val="900"/>
              <a:buFont typeface="Noto Sans Symbols"/>
              <a:buChar char="●"/>
            </a:pPr>
            <a:r>
              <a:rPr lang="ar-SA" sz="1000" dirty="0">
                <a:solidFill>
                  <a:schemeClr val="bg2"/>
                </a:solidFill>
                <a:latin typeface="Calibri"/>
                <a:ea typeface="Calibri"/>
                <a:cs typeface="Calibri"/>
                <a:sym typeface="Calibri"/>
              </a:rPr>
              <a:t>تقرحات عل المخطم، والشفاه، وداخل الفم والانف</a:t>
            </a:r>
          </a:p>
          <a:p>
            <a:pPr marL="457200" lvl="0" indent="-285750" algn="just" rtl="1">
              <a:lnSpc>
                <a:spcPct val="107916"/>
              </a:lnSpc>
              <a:spcBef>
                <a:spcPts val="0"/>
              </a:spcBef>
              <a:spcAft>
                <a:spcPts val="0"/>
              </a:spcAft>
              <a:buClr>
                <a:schemeClr val="dk1"/>
              </a:buClr>
              <a:buSzPts val="900"/>
              <a:buFont typeface="Noto Sans Symbols"/>
              <a:buChar char="●"/>
            </a:pPr>
            <a:r>
              <a:rPr lang="ar-SA" sz="1000" dirty="0">
                <a:solidFill>
                  <a:schemeClr val="bg2"/>
                </a:solidFill>
                <a:latin typeface="Calibri"/>
                <a:ea typeface="Calibri"/>
                <a:cs typeface="Calibri"/>
                <a:sym typeface="Calibri"/>
              </a:rPr>
              <a:t>افرازات من العين والانف وسيلان لعاب شديد.</a:t>
            </a:r>
          </a:p>
          <a:p>
            <a:pPr marL="457200" lvl="0" indent="-285750" algn="just" rtl="1">
              <a:lnSpc>
                <a:spcPct val="107916"/>
              </a:lnSpc>
              <a:spcBef>
                <a:spcPts val="0"/>
              </a:spcBef>
              <a:spcAft>
                <a:spcPts val="0"/>
              </a:spcAft>
              <a:buClr>
                <a:schemeClr val="dk1"/>
              </a:buClr>
              <a:buSzPts val="900"/>
              <a:buFont typeface="Noto Sans Symbols"/>
              <a:buChar char="●"/>
            </a:pPr>
            <a:r>
              <a:rPr lang="ar-SA" sz="1000" dirty="0">
                <a:solidFill>
                  <a:schemeClr val="bg2"/>
                </a:solidFill>
                <a:latin typeface="Calibri"/>
                <a:ea typeface="Calibri"/>
                <a:cs typeface="Calibri"/>
                <a:sym typeface="Calibri"/>
              </a:rPr>
              <a:t>تضخم (تورم)  الغدد  الليمفاوية.</a:t>
            </a:r>
            <a:endParaRPr lang="en-US" sz="1000" dirty="0">
              <a:solidFill>
                <a:schemeClr val="bg2"/>
              </a:solidFill>
              <a:latin typeface="Calibri"/>
              <a:ea typeface="Calibri"/>
              <a:cs typeface="Calibri"/>
              <a:sym typeface="Calibri"/>
            </a:endParaRPr>
          </a:p>
          <a:p>
            <a:pPr marL="457200" lvl="0" indent="-285750" algn="just" rtl="1">
              <a:lnSpc>
                <a:spcPct val="107916"/>
              </a:lnSpc>
              <a:spcBef>
                <a:spcPts val="0"/>
              </a:spcBef>
              <a:spcAft>
                <a:spcPts val="0"/>
              </a:spcAft>
              <a:buClr>
                <a:schemeClr val="dk1"/>
              </a:buClr>
              <a:buSzPts val="900"/>
              <a:buFont typeface="Noto Sans Symbols"/>
              <a:buChar char="●"/>
            </a:pPr>
            <a:r>
              <a:rPr lang="ar-SA" sz="1000" dirty="0">
                <a:solidFill>
                  <a:srgbClr val="FF0000"/>
                </a:solidFill>
                <a:latin typeface="Calibri"/>
                <a:ea typeface="Calibri"/>
                <a:cs typeface="Calibri"/>
                <a:sym typeface="Calibri"/>
              </a:rPr>
              <a:t>يرجى الانتباه الى ان بعض الحيوانات المصابة قد لا تُظهر  اي أعراض سريرية.</a:t>
            </a:r>
            <a:endParaRPr sz="1000" b="1" dirty="0">
              <a:solidFill>
                <a:srgbClr val="1E0468"/>
              </a:solidFill>
              <a:latin typeface="Calibri"/>
              <a:ea typeface="Calibri"/>
              <a:cs typeface="Calibri"/>
              <a:sym typeface="Calibri"/>
            </a:endParaRPr>
          </a:p>
        </p:txBody>
      </p:sp>
      <p:sp>
        <p:nvSpPr>
          <p:cNvPr id="8" name="Google Shape;49;p6">
            <a:extLst>
              <a:ext uri="{FF2B5EF4-FFF2-40B4-BE49-F238E27FC236}">
                <a16:creationId xmlns:a16="http://schemas.microsoft.com/office/drawing/2014/main" id="{F9BF43FB-683B-432F-9B80-AC12B7D6E88F}"/>
              </a:ext>
            </a:extLst>
          </p:cNvPr>
          <p:cNvSpPr txBox="1"/>
          <p:nvPr/>
        </p:nvSpPr>
        <p:spPr>
          <a:xfrm>
            <a:off x="7346964" y="423045"/>
            <a:ext cx="3000396" cy="1061829"/>
          </a:xfrm>
          <a:prstGeom prst="rect">
            <a:avLst/>
          </a:prstGeom>
          <a:noFill/>
          <a:ln>
            <a:noFill/>
          </a:ln>
        </p:spPr>
        <p:txBody>
          <a:bodyPr spcFirstLastPara="1" wrap="square" lIns="91425" tIns="45700" rIns="91425" bIns="45700" anchor="t" anchorCtr="0">
            <a:noAutofit/>
          </a:bodyPr>
          <a:lstStyle/>
          <a:p>
            <a:pPr marL="0" lvl="0" indent="0" algn="just" rtl="1">
              <a:spcBef>
                <a:spcPts val="0"/>
              </a:spcBef>
              <a:spcAft>
                <a:spcPts val="0"/>
              </a:spcAft>
              <a:buClr>
                <a:schemeClr val="dk1"/>
              </a:buClr>
              <a:buSzPts val="1100"/>
              <a:buFont typeface="Arial"/>
              <a:buNone/>
            </a:pPr>
            <a:r>
              <a:rPr lang="ar-SA" sz="1200" b="1" dirty="0">
                <a:solidFill>
                  <a:schemeClr val="bg2"/>
                </a:solidFill>
                <a:latin typeface="Calibri"/>
                <a:ea typeface="Calibri"/>
                <a:cs typeface="Calibri"/>
                <a:sym typeface="Calibri"/>
              </a:rPr>
              <a:t>العلاج</a:t>
            </a:r>
            <a:endParaRPr lang="en-US" sz="1200" b="1" dirty="0">
              <a:solidFill>
                <a:schemeClr val="bg2"/>
              </a:solidFill>
              <a:latin typeface="Calibri"/>
              <a:ea typeface="Calibri"/>
              <a:cs typeface="Calibri"/>
              <a:sym typeface="Calibri"/>
            </a:endParaRPr>
          </a:p>
          <a:p>
            <a:pPr marL="0" lvl="0" indent="0" algn="just" rtl="1">
              <a:spcBef>
                <a:spcPts val="0"/>
              </a:spcBef>
              <a:spcAft>
                <a:spcPts val="0"/>
              </a:spcAft>
              <a:buClr>
                <a:schemeClr val="dk1"/>
              </a:buClr>
              <a:buSzPts val="1100"/>
              <a:buFont typeface="Arial"/>
              <a:buNone/>
            </a:pPr>
            <a:endParaRPr sz="1000" b="1" dirty="0">
              <a:solidFill>
                <a:schemeClr val="bg2"/>
              </a:solidFill>
              <a:latin typeface="Calibri"/>
              <a:ea typeface="Calibri"/>
              <a:cs typeface="Calibri"/>
              <a:sym typeface="Calibri"/>
            </a:endParaRPr>
          </a:p>
          <a:p>
            <a:pPr marL="0" lvl="0" indent="0" algn="just" rtl="1">
              <a:spcBef>
                <a:spcPts val="0"/>
              </a:spcBef>
              <a:spcAft>
                <a:spcPts val="0"/>
              </a:spcAft>
              <a:buClr>
                <a:schemeClr val="dk1"/>
              </a:buClr>
              <a:buSzPts val="1100"/>
              <a:buFont typeface="Arial"/>
              <a:buNone/>
            </a:pPr>
            <a:r>
              <a:rPr lang="ar-SA" sz="1000" dirty="0">
                <a:solidFill>
                  <a:schemeClr val="bg2"/>
                </a:solidFill>
                <a:latin typeface="Calibri"/>
                <a:ea typeface="Calibri"/>
                <a:cs typeface="Calibri"/>
                <a:sym typeface="Calibri"/>
              </a:rPr>
              <a:t>لا يوجد علاج فعال لمرض العقد الجلدية</a:t>
            </a:r>
            <a:r>
              <a:rPr lang="ru-RU" sz="1000" dirty="0">
                <a:solidFill>
                  <a:schemeClr val="bg2"/>
                </a:solidFill>
                <a:latin typeface="Calibri"/>
                <a:ea typeface="Calibri"/>
                <a:cs typeface="Calibri"/>
                <a:sym typeface="Calibri"/>
              </a:rPr>
              <a:t>. </a:t>
            </a:r>
            <a:endParaRPr sz="1000" b="1" dirty="0">
              <a:solidFill>
                <a:schemeClr val="bg2"/>
              </a:solidFill>
              <a:latin typeface="Calibri"/>
              <a:ea typeface="Calibri"/>
              <a:cs typeface="Calibri"/>
              <a:sym typeface="Calibri"/>
            </a:endParaRPr>
          </a:p>
          <a:p>
            <a:pPr marL="0" marR="0" lvl="0" indent="0" algn="r" rtl="1">
              <a:spcBef>
                <a:spcPts val="0"/>
              </a:spcBef>
              <a:spcAft>
                <a:spcPts val="0"/>
              </a:spcAft>
              <a:buNone/>
            </a:pPr>
            <a:endParaRPr sz="900" dirty="0">
              <a:solidFill>
                <a:srgbClr val="1E0468"/>
              </a:solidFill>
              <a:latin typeface="Calibri"/>
              <a:ea typeface="Calibri"/>
              <a:cs typeface="Calibri"/>
              <a:sym typeface="Calibri"/>
            </a:endParaRPr>
          </a:p>
        </p:txBody>
      </p:sp>
      <p:sp>
        <p:nvSpPr>
          <p:cNvPr id="9" name="Google Shape;48;p6">
            <a:extLst>
              <a:ext uri="{FF2B5EF4-FFF2-40B4-BE49-F238E27FC236}">
                <a16:creationId xmlns:a16="http://schemas.microsoft.com/office/drawing/2014/main" id="{B3C1B5F7-2437-40F0-9AE7-E1D3AA476529}"/>
              </a:ext>
            </a:extLst>
          </p:cNvPr>
          <p:cNvSpPr txBox="1"/>
          <p:nvPr/>
        </p:nvSpPr>
        <p:spPr>
          <a:xfrm>
            <a:off x="7346964" y="3908517"/>
            <a:ext cx="3000396" cy="1754326"/>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endParaRPr sz="900" b="1" dirty="0">
              <a:solidFill>
                <a:srgbClr val="1E0468"/>
              </a:solidFill>
              <a:latin typeface="Calibri"/>
              <a:ea typeface="Calibri"/>
              <a:cs typeface="Calibri"/>
              <a:sym typeface="Calibri"/>
            </a:endParaRPr>
          </a:p>
          <a:p>
            <a:pPr marL="0" lvl="0" indent="0" algn="r" rtl="1">
              <a:spcBef>
                <a:spcPts val="0"/>
              </a:spcBef>
              <a:spcAft>
                <a:spcPts val="0"/>
              </a:spcAft>
              <a:buClr>
                <a:srgbClr val="000000"/>
              </a:buClr>
              <a:buSzPts val="1100"/>
              <a:buFont typeface="Arial"/>
              <a:buNone/>
            </a:pPr>
            <a:r>
              <a:rPr lang="ar-SA" sz="1200" b="1" dirty="0">
                <a:solidFill>
                  <a:schemeClr val="bg2"/>
                </a:solidFill>
                <a:latin typeface="Calibri"/>
                <a:ea typeface="Calibri"/>
                <a:cs typeface="Calibri"/>
                <a:sym typeface="Calibri"/>
              </a:rPr>
              <a:t>قم بمراقبة حيواناتك وبلٍغ عن اية حالة مشتبه باصابتها</a:t>
            </a:r>
            <a:endParaRPr lang="en-US" sz="1200" b="1" dirty="0">
              <a:solidFill>
                <a:schemeClr val="bg2"/>
              </a:solidFill>
              <a:latin typeface="Calibri"/>
              <a:ea typeface="Calibri"/>
              <a:cs typeface="Calibri"/>
              <a:sym typeface="Calibri"/>
            </a:endParaRPr>
          </a:p>
          <a:p>
            <a:pPr marL="457200" lvl="0" indent="-266700" algn="r" rtl="1">
              <a:lnSpc>
                <a:spcPct val="107916"/>
              </a:lnSpc>
              <a:spcBef>
                <a:spcPts val="0"/>
              </a:spcBef>
              <a:spcAft>
                <a:spcPts val="0"/>
              </a:spcAft>
              <a:buClr>
                <a:schemeClr val="dk1"/>
              </a:buClr>
              <a:buSzPts val="600"/>
              <a:buFont typeface="Noto Sans Symbols"/>
              <a:buChar char="●"/>
            </a:pPr>
            <a:endParaRPr lang="ar-SA" sz="1000" dirty="0">
              <a:solidFill>
                <a:schemeClr val="bg2"/>
              </a:solidFill>
              <a:latin typeface="Calibri"/>
              <a:ea typeface="Calibri"/>
              <a:cs typeface="Calibri"/>
              <a:sym typeface="Calibri"/>
            </a:endParaRPr>
          </a:p>
          <a:p>
            <a:pPr marL="457200" lvl="0" indent="-266700" algn="r" rtl="1">
              <a:lnSpc>
                <a:spcPct val="107916"/>
              </a:lnSpc>
              <a:spcBef>
                <a:spcPts val="0"/>
              </a:spcBef>
              <a:spcAft>
                <a:spcPts val="0"/>
              </a:spcAft>
              <a:buClr>
                <a:schemeClr val="dk1"/>
              </a:buClr>
              <a:buSzPts val="600"/>
              <a:buFont typeface="Noto Sans Symbols"/>
              <a:buChar char="●"/>
            </a:pPr>
            <a:r>
              <a:rPr lang="ar-SA" sz="1000" dirty="0">
                <a:solidFill>
                  <a:schemeClr val="bg2"/>
                </a:solidFill>
                <a:latin typeface="Calibri"/>
                <a:ea typeface="Calibri"/>
                <a:cs typeface="Calibri"/>
                <a:sym typeface="Calibri"/>
              </a:rPr>
              <a:t>خلال الفاشية او في المناطق التي لديها خطر التعرض للاصابة يجب مراقبة الأبقار بشكل يومي.</a:t>
            </a:r>
          </a:p>
          <a:p>
            <a:pPr marL="457200" lvl="0" indent="-266700" algn="r" rtl="1">
              <a:lnSpc>
                <a:spcPct val="107916"/>
              </a:lnSpc>
              <a:spcBef>
                <a:spcPts val="0"/>
              </a:spcBef>
              <a:spcAft>
                <a:spcPts val="0"/>
              </a:spcAft>
              <a:buClr>
                <a:schemeClr val="dk1"/>
              </a:buClr>
              <a:buSzPts val="600"/>
              <a:buFont typeface="Noto Sans Symbols"/>
              <a:buChar char="●"/>
            </a:pPr>
            <a:r>
              <a:rPr lang="ar-SA" sz="1000" dirty="0">
                <a:solidFill>
                  <a:schemeClr val="bg2"/>
                </a:solidFill>
                <a:latin typeface="Calibri"/>
                <a:ea typeface="Calibri"/>
                <a:cs typeface="Calibri"/>
                <a:sym typeface="Calibri"/>
              </a:rPr>
              <a:t>قم بالابلاغ الفوري عن اي حالة اشتباه للطبيب البيطري في منطقتك او مديرية الخدمات البيطرية (رقم الهاتف (ادخل رقم الهاتف)، والذي بدوره سيقوم بالاجراءات التي تمنع انتشار المرض.</a:t>
            </a:r>
          </a:p>
          <a:p>
            <a:pPr marL="457200" lvl="0" indent="-266700" algn="r" rtl="1">
              <a:lnSpc>
                <a:spcPct val="107916"/>
              </a:lnSpc>
              <a:spcBef>
                <a:spcPts val="0"/>
              </a:spcBef>
              <a:spcAft>
                <a:spcPts val="0"/>
              </a:spcAft>
              <a:buClr>
                <a:schemeClr val="dk1"/>
              </a:buClr>
              <a:buSzPts val="600"/>
              <a:buFont typeface="Noto Sans Symbols"/>
              <a:buChar char="●"/>
            </a:pPr>
            <a:r>
              <a:rPr lang="ar-SA" sz="1000" dirty="0">
                <a:solidFill>
                  <a:schemeClr val="bg2"/>
                </a:solidFill>
                <a:latin typeface="Calibri"/>
                <a:ea typeface="Calibri"/>
                <a:cs typeface="Calibri"/>
                <a:sym typeface="Calibri"/>
              </a:rPr>
              <a:t>عند الاشتباه بمرض العقد الجلدية فيجب توقف تنقل الأبقار مباشرة</a:t>
            </a:r>
          </a:p>
        </p:txBody>
      </p:sp>
      <p:sp>
        <p:nvSpPr>
          <p:cNvPr id="10" name="Google Shape;46;p6">
            <a:extLst>
              <a:ext uri="{FF2B5EF4-FFF2-40B4-BE49-F238E27FC236}">
                <a16:creationId xmlns:a16="http://schemas.microsoft.com/office/drawing/2014/main" id="{AA25D984-828C-47B3-90FB-E53A9A37106C}"/>
              </a:ext>
            </a:extLst>
          </p:cNvPr>
          <p:cNvSpPr txBox="1"/>
          <p:nvPr/>
        </p:nvSpPr>
        <p:spPr>
          <a:xfrm>
            <a:off x="7506940" y="3595965"/>
            <a:ext cx="2911858" cy="184666"/>
          </a:xfrm>
          <a:prstGeom prst="rect">
            <a:avLst/>
          </a:prstGeom>
          <a:noFill/>
          <a:ln>
            <a:noFill/>
          </a:ln>
        </p:spPr>
        <p:txBody>
          <a:bodyPr spcFirstLastPara="1" wrap="square" lIns="91425" tIns="45700" rIns="91425" bIns="45700" anchor="t" anchorCtr="0">
            <a:noAutofit/>
          </a:bodyPr>
          <a:lstStyle/>
          <a:p>
            <a:pPr marL="0" lvl="0" indent="0" algn="just" rtl="0">
              <a:spcBef>
                <a:spcPts val="0"/>
              </a:spcBef>
              <a:spcAft>
                <a:spcPts val="0"/>
              </a:spcAft>
              <a:buClr>
                <a:schemeClr val="dk1"/>
              </a:buClr>
              <a:buSzPts val="1100"/>
              <a:buFont typeface="Arial"/>
              <a:buNone/>
            </a:pPr>
            <a:r>
              <a:rPr lang="ru-RU" sz="600">
                <a:solidFill>
                  <a:schemeClr val="lt1"/>
                </a:solidFill>
                <a:latin typeface="Calibri"/>
                <a:ea typeface="Calibri"/>
                <a:cs typeface="Calibri"/>
                <a:sym typeface="Calibri"/>
              </a:rPr>
              <a:t>Skin lesions with scabs, ulcers and scars © BFSA/Tsviatko Alexandrov</a:t>
            </a:r>
            <a:endParaRPr sz="60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926779443"/>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TotalTime>
  <Words>650</Words>
  <Application>Microsoft Office PowerPoint</Application>
  <PresentationFormat>Custom</PresentationFormat>
  <Paragraphs>64</Paragraphs>
  <Slides>2</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Calibri</vt:lpstr>
      <vt:lpstr>Courier New</vt:lpstr>
      <vt:lpstr>Noto Sans Symbols</vt:lpstr>
      <vt:lpstr>Office Theme</vt:lpstr>
      <vt:lpstr>Custom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Pocza, Ildiko (REUT)</dc:creator>
  <cp:lastModifiedBy>Pocza, Ildiko (REUT)</cp:lastModifiedBy>
  <cp:revision>33</cp:revision>
  <dcterms:modified xsi:type="dcterms:W3CDTF">2020-07-20T07:56:03Z</dcterms:modified>
</cp:coreProperties>
</file>