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37.xml"/>
  <Override ContentType="application/vnd.openxmlformats-officedocument.presentationml.slideLayout+xml" PartName="/ppt/slideLayouts/slideLayout5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4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55.xml"/>
  <Override ContentType="application/vnd.openxmlformats-officedocument.presentationml.slideLayout+xml" PartName="/ppt/slideLayouts/slideLayout38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52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60.xml"/>
  <Override ContentType="application/vnd.openxmlformats-officedocument.presentationml.slideLayout+xml" PartName="/ppt/slideLayouts/slideLayout47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48.xml"/>
  <Override ContentType="application/vnd.openxmlformats-officedocument.presentationml.slideLayout+xml" PartName="/ppt/slideLayouts/slideLayout4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36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3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41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40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59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42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56.xml"/>
  <Override ContentType="application/vnd.openxmlformats-officedocument.presentationml.slideLayout+xml" PartName="/ppt/slideLayouts/slideLayout43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5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39.xml"/>
  <Override ContentType="application/vnd.openxmlformats-officedocument.presentationml.slideLayout+xml" PartName="/ppt/slideLayouts/slideLayout5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50.xml"/>
  <Override ContentType="application/vnd.openxmlformats-officedocument.presentationml.slideLayout+xml" PartName="/ppt/slideLayouts/slideLayout4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58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45.xml"/>
  <Override ContentType="application/vnd.openxmlformats-officedocument.presentationml.slideLayout+xml" PartName="/ppt/slideLayouts/slideLayout32.xml"/>
  <Override ContentType="application/vnd.openxmlformats-officedocument.presentationml.slideMaster+xml" PartName="/ppt/slideMasters/slideMaster3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4.xml"/>
  <Override ContentType="application/vnd.openxmlformats-officedocument.presentationml.slideMaster+xml" PartName="/ppt/slideMasters/slideMaster5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6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  <Override ContentType="application/vnd.openxmlformats-officedocument.theme+xml" PartName="/ppt/theme/theme5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708" r:id="rId3"/>
    <p:sldMasterId id="2147483709" r:id="rId4"/>
    <p:sldMasterId id="2147483710" r:id="rId5"/>
    <p:sldMasterId id="2147483711" r:id="rId6"/>
    <p:sldMasterId id="2147483712" r:id="rId7"/>
  </p:sldMasterIdLst>
  <p:notesMasterIdLst>
    <p:notesMasterId r:id="rId8"/>
  </p:notesMasterIdLst>
  <p:sldIdLst>
    <p:sldId id="256" r:id="rId9"/>
    <p:sldId id="257" r:id="rId10"/>
  </p:sldIdLst>
  <p:sldSz cy="7561250" cx="10693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0" Type="http://schemas.openxmlformats.org/officeDocument/2006/relationships/slide" Target="slides/slide2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1.xml"/><Relationship Id="rId5" Type="http://schemas.openxmlformats.org/officeDocument/2006/relationships/slideMaster" Target="slideMasters/slideMaster3.xml"/><Relationship Id="rId6" Type="http://schemas.openxmlformats.org/officeDocument/2006/relationships/slideMaster" Target="slideMasters/slideMaster4.xml"/><Relationship Id="rId7" Type="http://schemas.openxmlformats.org/officeDocument/2006/relationships/slideMaster" Target="slideMasters/slideMaster5.xml"/><Relationship Id="rId8" Type="http://schemas.openxmlformats.org/officeDocument/2006/relationships/notesMaster" Target="notesMasters/notesMaster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07000" y="812520"/>
            <a:ext cx="5345280" cy="400896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5" name="Google Shape;5;n"/>
          <p:cNvSpPr txBox="1"/>
          <p:nvPr>
            <p:ph idx="3"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6" name="Google Shape;6;n"/>
          <p:cNvSpPr txBox="1"/>
          <p:nvPr>
            <p:ph idx="10"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uk-UA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400" u="none" cap="none" strike="noStrike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87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1:notes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uk-UA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20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9" name="Google Shape;289;p1:notes"/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uk-UA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0" name="Google Shape;290;p1:notes"/>
          <p:cNvSpPr/>
          <p:nvPr>
            <p:ph idx="2" type="sldImg"/>
          </p:nvPr>
        </p:nvSpPr>
        <p:spPr>
          <a:xfrm>
            <a:off x="1004760" y="685800"/>
            <a:ext cx="484812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91" name="Google Shape;291;p1:notes"/>
          <p:cNvSpPr txBox="1"/>
          <p:nvPr>
            <p:ph idx="1"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2000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0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2:notes"/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uk-UA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3" name="Google Shape;303;p2:notes"/>
          <p:cNvSpPr/>
          <p:nvPr>
            <p:ph idx="2" type="sldImg"/>
          </p:nvPr>
        </p:nvSpPr>
        <p:spPr>
          <a:xfrm>
            <a:off x="946080" y="812880"/>
            <a:ext cx="5665680" cy="40086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04" name="Google Shape;304;p2:notes"/>
          <p:cNvSpPr txBox="1"/>
          <p:nvPr>
            <p:ph idx="1"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2000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 Slide" type="blank">
  <p:cSld name="BLANK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Content over Content" type="objOverTx">
  <p:cSld name="OBJECT_OVER_TEXT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1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1"/>
          <p:cNvSpPr txBox="1"/>
          <p:nvPr>
            <p:ph idx="1" type="body"/>
          </p:nvPr>
        </p:nvSpPr>
        <p:spPr>
          <a:xfrm>
            <a:off x="534600" y="1769040"/>
            <a:ext cx="962352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11"/>
          <p:cNvSpPr txBox="1"/>
          <p:nvPr>
            <p:ph idx="2" type="body"/>
          </p:nvPr>
        </p:nvSpPr>
        <p:spPr>
          <a:xfrm>
            <a:off x="534600" y="4059720"/>
            <a:ext cx="962352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4 Content" type="fourObj">
  <p:cSld name="FOUR_OBJECTS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2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2"/>
          <p:cNvSpPr txBox="1"/>
          <p:nvPr>
            <p:ph idx="1" type="body"/>
          </p:nvPr>
        </p:nvSpPr>
        <p:spPr>
          <a:xfrm>
            <a:off x="534600" y="176904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12"/>
          <p:cNvSpPr txBox="1"/>
          <p:nvPr>
            <p:ph idx="2" type="body"/>
          </p:nvPr>
        </p:nvSpPr>
        <p:spPr>
          <a:xfrm>
            <a:off x="5465880" y="176904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12"/>
          <p:cNvSpPr txBox="1"/>
          <p:nvPr>
            <p:ph idx="3" type="body"/>
          </p:nvPr>
        </p:nvSpPr>
        <p:spPr>
          <a:xfrm>
            <a:off x="534600" y="405972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2"/>
          <p:cNvSpPr txBox="1"/>
          <p:nvPr>
            <p:ph idx="4" type="body"/>
          </p:nvPr>
        </p:nvSpPr>
        <p:spPr>
          <a:xfrm>
            <a:off x="5465880" y="405972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6 Content">
  <p:cSld name="Title, 6 Content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3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3"/>
          <p:cNvSpPr txBox="1"/>
          <p:nvPr>
            <p:ph idx="1" type="body"/>
          </p:nvPr>
        </p:nvSpPr>
        <p:spPr>
          <a:xfrm>
            <a:off x="534600" y="1769040"/>
            <a:ext cx="309852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3"/>
          <p:cNvSpPr txBox="1"/>
          <p:nvPr>
            <p:ph idx="2" type="body"/>
          </p:nvPr>
        </p:nvSpPr>
        <p:spPr>
          <a:xfrm>
            <a:off x="3788280" y="1769040"/>
            <a:ext cx="309852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3"/>
          <p:cNvSpPr txBox="1"/>
          <p:nvPr>
            <p:ph idx="3" type="body"/>
          </p:nvPr>
        </p:nvSpPr>
        <p:spPr>
          <a:xfrm>
            <a:off x="7042320" y="1769040"/>
            <a:ext cx="309852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13"/>
          <p:cNvSpPr txBox="1"/>
          <p:nvPr>
            <p:ph idx="4" type="body"/>
          </p:nvPr>
        </p:nvSpPr>
        <p:spPr>
          <a:xfrm>
            <a:off x="534600" y="4059720"/>
            <a:ext cx="309852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3"/>
          <p:cNvSpPr txBox="1"/>
          <p:nvPr>
            <p:ph idx="5" type="body"/>
          </p:nvPr>
        </p:nvSpPr>
        <p:spPr>
          <a:xfrm>
            <a:off x="3788280" y="4059720"/>
            <a:ext cx="309852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3"/>
          <p:cNvSpPr txBox="1"/>
          <p:nvPr>
            <p:ph idx="6" type="body"/>
          </p:nvPr>
        </p:nvSpPr>
        <p:spPr>
          <a:xfrm>
            <a:off x="7042320" y="4059720"/>
            <a:ext cx="309852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 Slide" type="blank">
  <p:cSld name="BLANK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x">
  <p:cSld name="TITLE_AND_BODY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6"/>
          <p:cNvSpPr txBox="1"/>
          <p:nvPr>
            <p:ph idx="1" type="subTitle"/>
          </p:nvPr>
        </p:nvSpPr>
        <p:spPr>
          <a:xfrm>
            <a:off x="534600" y="1769040"/>
            <a:ext cx="9623520" cy="4385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Content" type="obj">
  <p:cSld name="OBJECT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7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7"/>
          <p:cNvSpPr txBox="1"/>
          <p:nvPr>
            <p:ph idx="1" type="body"/>
          </p:nvPr>
        </p:nvSpPr>
        <p:spPr>
          <a:xfrm>
            <a:off x="534600" y="1769040"/>
            <a:ext cx="9623520" cy="4385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2 Content" type="twoObj">
  <p:cSld name="TWO_OBJECTS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8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8"/>
          <p:cNvSpPr txBox="1"/>
          <p:nvPr>
            <p:ph idx="1" type="body"/>
          </p:nvPr>
        </p:nvSpPr>
        <p:spPr>
          <a:xfrm>
            <a:off x="534600" y="1769040"/>
            <a:ext cx="4696200" cy="4385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8"/>
          <p:cNvSpPr txBox="1"/>
          <p:nvPr>
            <p:ph idx="2" type="body"/>
          </p:nvPr>
        </p:nvSpPr>
        <p:spPr>
          <a:xfrm>
            <a:off x="5465880" y="1769040"/>
            <a:ext cx="4696200" cy="4385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9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entered Text" type="objOnly">
  <p:cSld name="OBJECT_ONLY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0"/>
          <p:cNvSpPr txBox="1"/>
          <p:nvPr>
            <p:ph idx="1" type="subTitle"/>
          </p:nvPr>
        </p:nvSpPr>
        <p:spPr>
          <a:xfrm>
            <a:off x="534600" y="301680"/>
            <a:ext cx="9623520" cy="585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2 Content and Content" type="twoObjAndObj">
  <p:cSld name="TWO_OBJECTS_AND_OBJECT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1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21"/>
          <p:cNvSpPr txBox="1"/>
          <p:nvPr>
            <p:ph idx="1" type="body"/>
          </p:nvPr>
        </p:nvSpPr>
        <p:spPr>
          <a:xfrm>
            <a:off x="534600" y="176904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21"/>
          <p:cNvSpPr txBox="1"/>
          <p:nvPr>
            <p:ph idx="2" type="body"/>
          </p:nvPr>
        </p:nvSpPr>
        <p:spPr>
          <a:xfrm>
            <a:off x="5465880" y="1769040"/>
            <a:ext cx="4696200" cy="4385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21"/>
          <p:cNvSpPr txBox="1"/>
          <p:nvPr>
            <p:ph idx="3" type="body"/>
          </p:nvPr>
        </p:nvSpPr>
        <p:spPr>
          <a:xfrm>
            <a:off x="534600" y="405972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3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" type="subTitle"/>
          </p:nvPr>
        </p:nvSpPr>
        <p:spPr>
          <a:xfrm>
            <a:off x="534600" y="1769040"/>
            <a:ext cx="9623520" cy="4385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Content and 2 Content" type="objAndTwoObj">
  <p:cSld name="OBJECT_AND_TWO_OBJECTS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2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22"/>
          <p:cNvSpPr txBox="1"/>
          <p:nvPr>
            <p:ph idx="1" type="body"/>
          </p:nvPr>
        </p:nvSpPr>
        <p:spPr>
          <a:xfrm>
            <a:off x="534600" y="1769040"/>
            <a:ext cx="4696200" cy="4385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22"/>
          <p:cNvSpPr txBox="1"/>
          <p:nvPr>
            <p:ph idx="2" type="body"/>
          </p:nvPr>
        </p:nvSpPr>
        <p:spPr>
          <a:xfrm>
            <a:off x="5465880" y="176904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p22"/>
          <p:cNvSpPr txBox="1"/>
          <p:nvPr>
            <p:ph idx="3" type="body"/>
          </p:nvPr>
        </p:nvSpPr>
        <p:spPr>
          <a:xfrm>
            <a:off x="5465880" y="405972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2 Content over Content" type="twoObjOverTx">
  <p:cSld name="TWO_OBJECTS_OVER_TEXT"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3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23"/>
          <p:cNvSpPr txBox="1"/>
          <p:nvPr>
            <p:ph idx="1" type="body"/>
          </p:nvPr>
        </p:nvSpPr>
        <p:spPr>
          <a:xfrm>
            <a:off x="534600" y="176904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p23"/>
          <p:cNvSpPr txBox="1"/>
          <p:nvPr>
            <p:ph idx="2" type="body"/>
          </p:nvPr>
        </p:nvSpPr>
        <p:spPr>
          <a:xfrm>
            <a:off x="5465880" y="176904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23"/>
          <p:cNvSpPr txBox="1"/>
          <p:nvPr>
            <p:ph idx="3" type="body"/>
          </p:nvPr>
        </p:nvSpPr>
        <p:spPr>
          <a:xfrm>
            <a:off x="534600" y="4059720"/>
            <a:ext cx="962352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Content over Content" type="objOverTx">
  <p:cSld name="OBJECT_OVER_TEXT"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4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24"/>
          <p:cNvSpPr txBox="1"/>
          <p:nvPr>
            <p:ph idx="1" type="body"/>
          </p:nvPr>
        </p:nvSpPr>
        <p:spPr>
          <a:xfrm>
            <a:off x="534600" y="1769040"/>
            <a:ext cx="962352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p24"/>
          <p:cNvSpPr txBox="1"/>
          <p:nvPr>
            <p:ph idx="2" type="body"/>
          </p:nvPr>
        </p:nvSpPr>
        <p:spPr>
          <a:xfrm>
            <a:off x="534600" y="4059720"/>
            <a:ext cx="962352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4 Content" type="fourObj">
  <p:cSld name="FOUR_OBJECTS"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5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" name="Google Shape;108;p25"/>
          <p:cNvSpPr txBox="1"/>
          <p:nvPr>
            <p:ph idx="1" type="body"/>
          </p:nvPr>
        </p:nvSpPr>
        <p:spPr>
          <a:xfrm>
            <a:off x="534600" y="176904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" name="Google Shape;109;p25"/>
          <p:cNvSpPr txBox="1"/>
          <p:nvPr>
            <p:ph idx="2" type="body"/>
          </p:nvPr>
        </p:nvSpPr>
        <p:spPr>
          <a:xfrm>
            <a:off x="5465880" y="176904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p25"/>
          <p:cNvSpPr txBox="1"/>
          <p:nvPr>
            <p:ph idx="3" type="body"/>
          </p:nvPr>
        </p:nvSpPr>
        <p:spPr>
          <a:xfrm>
            <a:off x="534600" y="405972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25"/>
          <p:cNvSpPr txBox="1"/>
          <p:nvPr>
            <p:ph idx="4" type="body"/>
          </p:nvPr>
        </p:nvSpPr>
        <p:spPr>
          <a:xfrm>
            <a:off x="5465880" y="405972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6 Content">
  <p:cSld name="Title, 6 Content"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6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" name="Google Shape;114;p26"/>
          <p:cNvSpPr txBox="1"/>
          <p:nvPr>
            <p:ph idx="1" type="body"/>
          </p:nvPr>
        </p:nvSpPr>
        <p:spPr>
          <a:xfrm>
            <a:off x="534600" y="1769040"/>
            <a:ext cx="309852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" name="Google Shape;115;p26"/>
          <p:cNvSpPr txBox="1"/>
          <p:nvPr>
            <p:ph idx="2" type="body"/>
          </p:nvPr>
        </p:nvSpPr>
        <p:spPr>
          <a:xfrm>
            <a:off x="3788280" y="1769040"/>
            <a:ext cx="309852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" name="Google Shape;116;p26"/>
          <p:cNvSpPr txBox="1"/>
          <p:nvPr>
            <p:ph idx="3" type="body"/>
          </p:nvPr>
        </p:nvSpPr>
        <p:spPr>
          <a:xfrm>
            <a:off x="7042320" y="1769040"/>
            <a:ext cx="309852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26"/>
          <p:cNvSpPr txBox="1"/>
          <p:nvPr>
            <p:ph idx="4" type="body"/>
          </p:nvPr>
        </p:nvSpPr>
        <p:spPr>
          <a:xfrm>
            <a:off x="534600" y="4059720"/>
            <a:ext cx="309852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8" name="Google Shape;118;p26"/>
          <p:cNvSpPr txBox="1"/>
          <p:nvPr>
            <p:ph idx="5" type="body"/>
          </p:nvPr>
        </p:nvSpPr>
        <p:spPr>
          <a:xfrm>
            <a:off x="3788280" y="4059720"/>
            <a:ext cx="309852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9" name="Google Shape;119;p26"/>
          <p:cNvSpPr txBox="1"/>
          <p:nvPr>
            <p:ph idx="6" type="body"/>
          </p:nvPr>
        </p:nvSpPr>
        <p:spPr>
          <a:xfrm>
            <a:off x="7042320" y="4059720"/>
            <a:ext cx="309852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 Slide" type="blank">
  <p:cSld name="BLANK"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x">
  <p:cSld name="TITLE_AND_BODY"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9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" name="Google Shape;131;p29"/>
          <p:cNvSpPr txBox="1"/>
          <p:nvPr>
            <p:ph idx="1" type="subTitle"/>
          </p:nvPr>
        </p:nvSpPr>
        <p:spPr>
          <a:xfrm>
            <a:off x="534600" y="1769040"/>
            <a:ext cx="9623520" cy="4385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Content" type="obj">
  <p:cSld name="OBJECT"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30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4" name="Google Shape;134;p30"/>
          <p:cNvSpPr txBox="1"/>
          <p:nvPr>
            <p:ph idx="1" type="body"/>
          </p:nvPr>
        </p:nvSpPr>
        <p:spPr>
          <a:xfrm>
            <a:off x="534600" y="1769040"/>
            <a:ext cx="9623520" cy="4385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2 Content" type="twoObj">
  <p:cSld name="TWO_OBJECTS"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31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7" name="Google Shape;137;p31"/>
          <p:cNvSpPr txBox="1"/>
          <p:nvPr>
            <p:ph idx="1" type="body"/>
          </p:nvPr>
        </p:nvSpPr>
        <p:spPr>
          <a:xfrm>
            <a:off x="534600" y="1769040"/>
            <a:ext cx="4696200" cy="4385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" name="Google Shape;138;p31"/>
          <p:cNvSpPr txBox="1"/>
          <p:nvPr>
            <p:ph idx="2" type="body"/>
          </p:nvPr>
        </p:nvSpPr>
        <p:spPr>
          <a:xfrm>
            <a:off x="5465880" y="1769040"/>
            <a:ext cx="4696200" cy="4385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32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534600" y="1769040"/>
            <a:ext cx="9623520" cy="4385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entered Text" type="objOnly">
  <p:cSld name="OBJECT_ONLY"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33"/>
          <p:cNvSpPr txBox="1"/>
          <p:nvPr>
            <p:ph idx="1" type="subTitle"/>
          </p:nvPr>
        </p:nvSpPr>
        <p:spPr>
          <a:xfrm>
            <a:off x="534600" y="301680"/>
            <a:ext cx="9623520" cy="585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2 Content and Content" type="twoObjAndObj">
  <p:cSld name="TWO_OBJECTS_AND_OBJECT"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34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5" name="Google Shape;145;p34"/>
          <p:cNvSpPr txBox="1"/>
          <p:nvPr>
            <p:ph idx="1" type="body"/>
          </p:nvPr>
        </p:nvSpPr>
        <p:spPr>
          <a:xfrm>
            <a:off x="534600" y="176904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6" name="Google Shape;146;p34"/>
          <p:cNvSpPr txBox="1"/>
          <p:nvPr>
            <p:ph idx="2" type="body"/>
          </p:nvPr>
        </p:nvSpPr>
        <p:spPr>
          <a:xfrm>
            <a:off x="5465880" y="1769040"/>
            <a:ext cx="4696200" cy="4385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7" name="Google Shape;147;p34"/>
          <p:cNvSpPr txBox="1"/>
          <p:nvPr>
            <p:ph idx="3" type="body"/>
          </p:nvPr>
        </p:nvSpPr>
        <p:spPr>
          <a:xfrm>
            <a:off x="534600" y="405972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Content and 2 Content" type="objAndTwoObj">
  <p:cSld name="OBJECT_AND_TWO_OBJECTS"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35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0" name="Google Shape;150;p35"/>
          <p:cNvSpPr txBox="1"/>
          <p:nvPr>
            <p:ph idx="1" type="body"/>
          </p:nvPr>
        </p:nvSpPr>
        <p:spPr>
          <a:xfrm>
            <a:off x="534600" y="1769040"/>
            <a:ext cx="4696200" cy="4385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1" name="Google Shape;151;p35"/>
          <p:cNvSpPr txBox="1"/>
          <p:nvPr>
            <p:ph idx="2" type="body"/>
          </p:nvPr>
        </p:nvSpPr>
        <p:spPr>
          <a:xfrm>
            <a:off x="5465880" y="176904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2" name="Google Shape;152;p35"/>
          <p:cNvSpPr txBox="1"/>
          <p:nvPr>
            <p:ph idx="3" type="body"/>
          </p:nvPr>
        </p:nvSpPr>
        <p:spPr>
          <a:xfrm>
            <a:off x="5465880" y="405972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2 Content over Content" type="twoObjOverTx">
  <p:cSld name="TWO_OBJECTS_OVER_TEXT"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36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5" name="Google Shape;155;p36"/>
          <p:cNvSpPr txBox="1"/>
          <p:nvPr>
            <p:ph idx="1" type="body"/>
          </p:nvPr>
        </p:nvSpPr>
        <p:spPr>
          <a:xfrm>
            <a:off x="534600" y="176904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6" name="Google Shape;156;p36"/>
          <p:cNvSpPr txBox="1"/>
          <p:nvPr>
            <p:ph idx="2" type="body"/>
          </p:nvPr>
        </p:nvSpPr>
        <p:spPr>
          <a:xfrm>
            <a:off x="5465880" y="176904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7" name="Google Shape;157;p36"/>
          <p:cNvSpPr txBox="1"/>
          <p:nvPr>
            <p:ph idx="3" type="body"/>
          </p:nvPr>
        </p:nvSpPr>
        <p:spPr>
          <a:xfrm>
            <a:off x="534600" y="4059720"/>
            <a:ext cx="962352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Content over Content" type="objOverTx">
  <p:cSld name="OBJECT_OVER_TEXT"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37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0" name="Google Shape;160;p37"/>
          <p:cNvSpPr txBox="1"/>
          <p:nvPr>
            <p:ph idx="1" type="body"/>
          </p:nvPr>
        </p:nvSpPr>
        <p:spPr>
          <a:xfrm>
            <a:off x="534600" y="1769040"/>
            <a:ext cx="962352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1" name="Google Shape;161;p37"/>
          <p:cNvSpPr txBox="1"/>
          <p:nvPr>
            <p:ph idx="2" type="body"/>
          </p:nvPr>
        </p:nvSpPr>
        <p:spPr>
          <a:xfrm>
            <a:off x="534600" y="4059720"/>
            <a:ext cx="962352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4 Content" type="fourObj">
  <p:cSld name="FOUR_OBJECTS"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38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4" name="Google Shape;164;p38"/>
          <p:cNvSpPr txBox="1"/>
          <p:nvPr>
            <p:ph idx="1" type="body"/>
          </p:nvPr>
        </p:nvSpPr>
        <p:spPr>
          <a:xfrm>
            <a:off x="534600" y="176904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5" name="Google Shape;165;p38"/>
          <p:cNvSpPr txBox="1"/>
          <p:nvPr>
            <p:ph idx="2" type="body"/>
          </p:nvPr>
        </p:nvSpPr>
        <p:spPr>
          <a:xfrm>
            <a:off x="5465880" y="176904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6" name="Google Shape;166;p38"/>
          <p:cNvSpPr txBox="1"/>
          <p:nvPr>
            <p:ph idx="3" type="body"/>
          </p:nvPr>
        </p:nvSpPr>
        <p:spPr>
          <a:xfrm>
            <a:off x="534600" y="405972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7" name="Google Shape;167;p38"/>
          <p:cNvSpPr txBox="1"/>
          <p:nvPr>
            <p:ph idx="4" type="body"/>
          </p:nvPr>
        </p:nvSpPr>
        <p:spPr>
          <a:xfrm>
            <a:off x="5465880" y="405972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6 Content">
  <p:cSld name="Title, 6 Content"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39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0" name="Google Shape;170;p39"/>
          <p:cNvSpPr txBox="1"/>
          <p:nvPr>
            <p:ph idx="1" type="body"/>
          </p:nvPr>
        </p:nvSpPr>
        <p:spPr>
          <a:xfrm>
            <a:off x="534600" y="1769040"/>
            <a:ext cx="309852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1" name="Google Shape;171;p39"/>
          <p:cNvSpPr txBox="1"/>
          <p:nvPr>
            <p:ph idx="2" type="body"/>
          </p:nvPr>
        </p:nvSpPr>
        <p:spPr>
          <a:xfrm>
            <a:off x="3788280" y="1769040"/>
            <a:ext cx="309852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2" name="Google Shape;172;p39"/>
          <p:cNvSpPr txBox="1"/>
          <p:nvPr>
            <p:ph idx="3" type="body"/>
          </p:nvPr>
        </p:nvSpPr>
        <p:spPr>
          <a:xfrm>
            <a:off x="7042320" y="1769040"/>
            <a:ext cx="309852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3" name="Google Shape;173;p39"/>
          <p:cNvSpPr txBox="1"/>
          <p:nvPr>
            <p:ph idx="4" type="body"/>
          </p:nvPr>
        </p:nvSpPr>
        <p:spPr>
          <a:xfrm>
            <a:off x="534600" y="4059720"/>
            <a:ext cx="309852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4" name="Google Shape;174;p39"/>
          <p:cNvSpPr txBox="1"/>
          <p:nvPr>
            <p:ph idx="5" type="body"/>
          </p:nvPr>
        </p:nvSpPr>
        <p:spPr>
          <a:xfrm>
            <a:off x="3788280" y="4059720"/>
            <a:ext cx="309852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5" name="Google Shape;175;p39"/>
          <p:cNvSpPr txBox="1"/>
          <p:nvPr>
            <p:ph idx="6" type="body"/>
          </p:nvPr>
        </p:nvSpPr>
        <p:spPr>
          <a:xfrm>
            <a:off x="7042320" y="4059720"/>
            <a:ext cx="309852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 Slide" type="blank">
  <p:cSld name="BLANK"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x">
  <p:cSld name="TITLE_AND_BODY"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42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6" name="Google Shape;186;p42"/>
          <p:cNvSpPr txBox="1"/>
          <p:nvPr>
            <p:ph idx="1" type="subTitle"/>
          </p:nvPr>
        </p:nvSpPr>
        <p:spPr>
          <a:xfrm>
            <a:off x="534600" y="1769040"/>
            <a:ext cx="9623520" cy="4385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Content" type="obj">
  <p:cSld name="OBJECT"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43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9" name="Google Shape;189;p43"/>
          <p:cNvSpPr txBox="1"/>
          <p:nvPr>
            <p:ph idx="1" type="body"/>
          </p:nvPr>
        </p:nvSpPr>
        <p:spPr>
          <a:xfrm>
            <a:off x="534600" y="1769040"/>
            <a:ext cx="9623520" cy="4385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2 Content" type="twoObj">
  <p:cSld name="TWO_OBJECT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5"/>
          <p:cNvSpPr txBox="1"/>
          <p:nvPr>
            <p:ph idx="1" type="body"/>
          </p:nvPr>
        </p:nvSpPr>
        <p:spPr>
          <a:xfrm>
            <a:off x="534600" y="1769040"/>
            <a:ext cx="4696200" cy="4385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2" type="body"/>
          </p:nvPr>
        </p:nvSpPr>
        <p:spPr>
          <a:xfrm>
            <a:off x="5465880" y="1769040"/>
            <a:ext cx="4696200" cy="4385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2 Content" type="twoObj">
  <p:cSld name="TWO_OBJECTS"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44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2" name="Google Shape;192;p44"/>
          <p:cNvSpPr txBox="1"/>
          <p:nvPr>
            <p:ph idx="1" type="body"/>
          </p:nvPr>
        </p:nvSpPr>
        <p:spPr>
          <a:xfrm>
            <a:off x="534600" y="1769040"/>
            <a:ext cx="4696200" cy="4385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93" name="Google Shape;193;p44"/>
          <p:cNvSpPr txBox="1"/>
          <p:nvPr>
            <p:ph idx="2" type="body"/>
          </p:nvPr>
        </p:nvSpPr>
        <p:spPr>
          <a:xfrm>
            <a:off x="5465880" y="1769040"/>
            <a:ext cx="4696200" cy="4385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45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entered Text" type="objOnly">
  <p:cSld name="OBJECT_ONLY"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46"/>
          <p:cNvSpPr txBox="1"/>
          <p:nvPr>
            <p:ph idx="1" type="subTitle"/>
          </p:nvPr>
        </p:nvSpPr>
        <p:spPr>
          <a:xfrm>
            <a:off x="534600" y="301680"/>
            <a:ext cx="9623520" cy="585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2 Content and Content" type="twoObjAndObj">
  <p:cSld name="TWO_OBJECTS_AND_OBJECT"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47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0" name="Google Shape;200;p47"/>
          <p:cNvSpPr txBox="1"/>
          <p:nvPr>
            <p:ph idx="1" type="body"/>
          </p:nvPr>
        </p:nvSpPr>
        <p:spPr>
          <a:xfrm>
            <a:off x="534600" y="176904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01" name="Google Shape;201;p47"/>
          <p:cNvSpPr txBox="1"/>
          <p:nvPr>
            <p:ph idx="2" type="body"/>
          </p:nvPr>
        </p:nvSpPr>
        <p:spPr>
          <a:xfrm>
            <a:off x="5465880" y="1769040"/>
            <a:ext cx="4696200" cy="4385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02" name="Google Shape;202;p47"/>
          <p:cNvSpPr txBox="1"/>
          <p:nvPr>
            <p:ph idx="3" type="body"/>
          </p:nvPr>
        </p:nvSpPr>
        <p:spPr>
          <a:xfrm>
            <a:off x="534600" y="405972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Content and 2 Content" type="objAndTwoObj">
  <p:cSld name="OBJECT_AND_TWO_OBJECTS"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48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5" name="Google Shape;205;p48"/>
          <p:cNvSpPr txBox="1"/>
          <p:nvPr>
            <p:ph idx="1" type="body"/>
          </p:nvPr>
        </p:nvSpPr>
        <p:spPr>
          <a:xfrm>
            <a:off x="534600" y="1769040"/>
            <a:ext cx="4696200" cy="4385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06" name="Google Shape;206;p48"/>
          <p:cNvSpPr txBox="1"/>
          <p:nvPr>
            <p:ph idx="2" type="body"/>
          </p:nvPr>
        </p:nvSpPr>
        <p:spPr>
          <a:xfrm>
            <a:off x="5465880" y="176904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07" name="Google Shape;207;p48"/>
          <p:cNvSpPr txBox="1"/>
          <p:nvPr>
            <p:ph idx="3" type="body"/>
          </p:nvPr>
        </p:nvSpPr>
        <p:spPr>
          <a:xfrm>
            <a:off x="5465880" y="405972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2 Content over Content" type="twoObjOverTx">
  <p:cSld name="TWO_OBJECTS_OVER_TEXT"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49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0" name="Google Shape;210;p49"/>
          <p:cNvSpPr txBox="1"/>
          <p:nvPr>
            <p:ph idx="1" type="body"/>
          </p:nvPr>
        </p:nvSpPr>
        <p:spPr>
          <a:xfrm>
            <a:off x="534600" y="176904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11" name="Google Shape;211;p49"/>
          <p:cNvSpPr txBox="1"/>
          <p:nvPr>
            <p:ph idx="2" type="body"/>
          </p:nvPr>
        </p:nvSpPr>
        <p:spPr>
          <a:xfrm>
            <a:off x="5465880" y="176904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12" name="Google Shape;212;p49"/>
          <p:cNvSpPr txBox="1"/>
          <p:nvPr>
            <p:ph idx="3" type="body"/>
          </p:nvPr>
        </p:nvSpPr>
        <p:spPr>
          <a:xfrm>
            <a:off x="534600" y="4059720"/>
            <a:ext cx="962352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Content over Content" type="objOverTx">
  <p:cSld name="OBJECT_OVER_TEXT"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50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5" name="Google Shape;215;p50"/>
          <p:cNvSpPr txBox="1"/>
          <p:nvPr>
            <p:ph idx="1" type="body"/>
          </p:nvPr>
        </p:nvSpPr>
        <p:spPr>
          <a:xfrm>
            <a:off x="534600" y="1769040"/>
            <a:ext cx="962352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16" name="Google Shape;216;p50"/>
          <p:cNvSpPr txBox="1"/>
          <p:nvPr>
            <p:ph idx="2" type="body"/>
          </p:nvPr>
        </p:nvSpPr>
        <p:spPr>
          <a:xfrm>
            <a:off x="534600" y="4059720"/>
            <a:ext cx="962352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4 Content" type="fourObj">
  <p:cSld name="FOUR_OBJECTS"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51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9" name="Google Shape;219;p51"/>
          <p:cNvSpPr txBox="1"/>
          <p:nvPr>
            <p:ph idx="1" type="body"/>
          </p:nvPr>
        </p:nvSpPr>
        <p:spPr>
          <a:xfrm>
            <a:off x="534600" y="176904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20" name="Google Shape;220;p51"/>
          <p:cNvSpPr txBox="1"/>
          <p:nvPr>
            <p:ph idx="2" type="body"/>
          </p:nvPr>
        </p:nvSpPr>
        <p:spPr>
          <a:xfrm>
            <a:off x="5465880" y="176904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21" name="Google Shape;221;p51"/>
          <p:cNvSpPr txBox="1"/>
          <p:nvPr>
            <p:ph idx="3" type="body"/>
          </p:nvPr>
        </p:nvSpPr>
        <p:spPr>
          <a:xfrm>
            <a:off x="534600" y="405972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22" name="Google Shape;222;p51"/>
          <p:cNvSpPr txBox="1"/>
          <p:nvPr>
            <p:ph idx="4" type="body"/>
          </p:nvPr>
        </p:nvSpPr>
        <p:spPr>
          <a:xfrm>
            <a:off x="5465880" y="405972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6 Content">
  <p:cSld name="Title, 6 Content"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52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5" name="Google Shape;225;p52"/>
          <p:cNvSpPr txBox="1"/>
          <p:nvPr>
            <p:ph idx="1" type="body"/>
          </p:nvPr>
        </p:nvSpPr>
        <p:spPr>
          <a:xfrm>
            <a:off x="534600" y="1769040"/>
            <a:ext cx="309852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26" name="Google Shape;226;p52"/>
          <p:cNvSpPr txBox="1"/>
          <p:nvPr>
            <p:ph idx="2" type="body"/>
          </p:nvPr>
        </p:nvSpPr>
        <p:spPr>
          <a:xfrm>
            <a:off x="3788280" y="1769040"/>
            <a:ext cx="309852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27" name="Google Shape;227;p52"/>
          <p:cNvSpPr txBox="1"/>
          <p:nvPr>
            <p:ph idx="3" type="body"/>
          </p:nvPr>
        </p:nvSpPr>
        <p:spPr>
          <a:xfrm>
            <a:off x="7042320" y="1769040"/>
            <a:ext cx="309852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28" name="Google Shape;228;p52"/>
          <p:cNvSpPr txBox="1"/>
          <p:nvPr>
            <p:ph idx="4" type="body"/>
          </p:nvPr>
        </p:nvSpPr>
        <p:spPr>
          <a:xfrm>
            <a:off x="534600" y="4059720"/>
            <a:ext cx="309852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29" name="Google Shape;229;p52"/>
          <p:cNvSpPr txBox="1"/>
          <p:nvPr>
            <p:ph idx="5" type="body"/>
          </p:nvPr>
        </p:nvSpPr>
        <p:spPr>
          <a:xfrm>
            <a:off x="3788280" y="4059720"/>
            <a:ext cx="309852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30" name="Google Shape;230;p52"/>
          <p:cNvSpPr txBox="1"/>
          <p:nvPr>
            <p:ph idx="6" type="body"/>
          </p:nvPr>
        </p:nvSpPr>
        <p:spPr>
          <a:xfrm>
            <a:off x="7042320" y="4059720"/>
            <a:ext cx="309852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 Slide" type="blank">
  <p:cSld name="BLANK"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x">
  <p:cSld name="TITLE_AND_BODY"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55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2" name="Google Shape;242;p55"/>
          <p:cNvSpPr txBox="1"/>
          <p:nvPr>
            <p:ph idx="1" type="subTitle"/>
          </p:nvPr>
        </p:nvSpPr>
        <p:spPr>
          <a:xfrm>
            <a:off x="534600" y="1769040"/>
            <a:ext cx="9623520" cy="4385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Content" type="obj">
  <p:cSld name="OBJECT"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56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5" name="Google Shape;245;p56"/>
          <p:cNvSpPr txBox="1"/>
          <p:nvPr>
            <p:ph idx="1" type="body"/>
          </p:nvPr>
        </p:nvSpPr>
        <p:spPr>
          <a:xfrm>
            <a:off x="534600" y="1769040"/>
            <a:ext cx="9623520" cy="4385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2 Content" type="twoObj">
  <p:cSld name="TWO_OBJECTS"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57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8" name="Google Shape;248;p57"/>
          <p:cNvSpPr txBox="1"/>
          <p:nvPr>
            <p:ph idx="1" type="body"/>
          </p:nvPr>
        </p:nvSpPr>
        <p:spPr>
          <a:xfrm>
            <a:off x="534600" y="1769040"/>
            <a:ext cx="4696200" cy="4385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49" name="Google Shape;249;p57"/>
          <p:cNvSpPr txBox="1"/>
          <p:nvPr>
            <p:ph idx="2" type="body"/>
          </p:nvPr>
        </p:nvSpPr>
        <p:spPr>
          <a:xfrm>
            <a:off x="5465880" y="1769040"/>
            <a:ext cx="4696200" cy="4385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58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entered Text" type="objOnly">
  <p:cSld name="OBJECT_ONLY"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59"/>
          <p:cNvSpPr txBox="1"/>
          <p:nvPr>
            <p:ph idx="1" type="subTitle"/>
          </p:nvPr>
        </p:nvSpPr>
        <p:spPr>
          <a:xfrm>
            <a:off x="534600" y="301680"/>
            <a:ext cx="9623520" cy="585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2 Content and Content" type="twoObjAndObj">
  <p:cSld name="TWO_OBJECTS_AND_OBJECT"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60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6" name="Google Shape;256;p60"/>
          <p:cNvSpPr txBox="1"/>
          <p:nvPr>
            <p:ph idx="1" type="body"/>
          </p:nvPr>
        </p:nvSpPr>
        <p:spPr>
          <a:xfrm>
            <a:off x="534600" y="176904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57" name="Google Shape;257;p60"/>
          <p:cNvSpPr txBox="1"/>
          <p:nvPr>
            <p:ph idx="2" type="body"/>
          </p:nvPr>
        </p:nvSpPr>
        <p:spPr>
          <a:xfrm>
            <a:off x="5465880" y="1769040"/>
            <a:ext cx="4696200" cy="4385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58" name="Google Shape;258;p60"/>
          <p:cNvSpPr txBox="1"/>
          <p:nvPr>
            <p:ph idx="3" type="body"/>
          </p:nvPr>
        </p:nvSpPr>
        <p:spPr>
          <a:xfrm>
            <a:off x="534600" y="405972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Content and 2 Content" type="objAndTwoObj">
  <p:cSld name="OBJECT_AND_TWO_OBJECTS"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61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1" name="Google Shape;261;p61"/>
          <p:cNvSpPr txBox="1"/>
          <p:nvPr>
            <p:ph idx="1" type="body"/>
          </p:nvPr>
        </p:nvSpPr>
        <p:spPr>
          <a:xfrm>
            <a:off x="534600" y="1769040"/>
            <a:ext cx="4696200" cy="4385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62" name="Google Shape;262;p61"/>
          <p:cNvSpPr txBox="1"/>
          <p:nvPr>
            <p:ph idx="2" type="body"/>
          </p:nvPr>
        </p:nvSpPr>
        <p:spPr>
          <a:xfrm>
            <a:off x="5465880" y="176904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63" name="Google Shape;263;p61"/>
          <p:cNvSpPr txBox="1"/>
          <p:nvPr>
            <p:ph idx="3" type="body"/>
          </p:nvPr>
        </p:nvSpPr>
        <p:spPr>
          <a:xfrm>
            <a:off x="5465880" y="405972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2 Content over Content" type="twoObjOverTx">
  <p:cSld name="TWO_OBJECTS_OVER_TEXT">
    <p:spTree>
      <p:nvGrpSpPr>
        <p:cNvPr id="264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62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6" name="Google Shape;266;p62"/>
          <p:cNvSpPr txBox="1"/>
          <p:nvPr>
            <p:ph idx="1" type="body"/>
          </p:nvPr>
        </p:nvSpPr>
        <p:spPr>
          <a:xfrm>
            <a:off x="534600" y="176904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67" name="Google Shape;267;p62"/>
          <p:cNvSpPr txBox="1"/>
          <p:nvPr>
            <p:ph idx="2" type="body"/>
          </p:nvPr>
        </p:nvSpPr>
        <p:spPr>
          <a:xfrm>
            <a:off x="5465880" y="176904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68" name="Google Shape;268;p62"/>
          <p:cNvSpPr txBox="1"/>
          <p:nvPr>
            <p:ph idx="3" type="body"/>
          </p:nvPr>
        </p:nvSpPr>
        <p:spPr>
          <a:xfrm>
            <a:off x="534600" y="4059720"/>
            <a:ext cx="962352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Content over Content" type="objOverTx">
  <p:cSld name="OBJECT_OVER_TEXT"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63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1" name="Google Shape;271;p63"/>
          <p:cNvSpPr txBox="1"/>
          <p:nvPr>
            <p:ph idx="1" type="body"/>
          </p:nvPr>
        </p:nvSpPr>
        <p:spPr>
          <a:xfrm>
            <a:off x="534600" y="1769040"/>
            <a:ext cx="962352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72" name="Google Shape;272;p63"/>
          <p:cNvSpPr txBox="1"/>
          <p:nvPr>
            <p:ph idx="2" type="body"/>
          </p:nvPr>
        </p:nvSpPr>
        <p:spPr>
          <a:xfrm>
            <a:off x="534600" y="4059720"/>
            <a:ext cx="962352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4 Content" type="fourObj">
  <p:cSld name="FOUR_OBJECTS"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64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5" name="Google Shape;275;p64"/>
          <p:cNvSpPr txBox="1"/>
          <p:nvPr>
            <p:ph idx="1" type="body"/>
          </p:nvPr>
        </p:nvSpPr>
        <p:spPr>
          <a:xfrm>
            <a:off x="534600" y="176904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76" name="Google Shape;276;p64"/>
          <p:cNvSpPr txBox="1"/>
          <p:nvPr>
            <p:ph idx="2" type="body"/>
          </p:nvPr>
        </p:nvSpPr>
        <p:spPr>
          <a:xfrm>
            <a:off x="5465880" y="176904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77" name="Google Shape;277;p64"/>
          <p:cNvSpPr txBox="1"/>
          <p:nvPr>
            <p:ph idx="3" type="body"/>
          </p:nvPr>
        </p:nvSpPr>
        <p:spPr>
          <a:xfrm>
            <a:off x="534600" y="405972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78" name="Google Shape;278;p64"/>
          <p:cNvSpPr txBox="1"/>
          <p:nvPr>
            <p:ph idx="4" type="body"/>
          </p:nvPr>
        </p:nvSpPr>
        <p:spPr>
          <a:xfrm>
            <a:off x="5465880" y="405972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entered Text" type="objOnly">
  <p:cSld name="OBJECT_ONLY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7"/>
          <p:cNvSpPr txBox="1"/>
          <p:nvPr>
            <p:ph idx="1" type="subTitle"/>
          </p:nvPr>
        </p:nvSpPr>
        <p:spPr>
          <a:xfrm>
            <a:off x="534600" y="301680"/>
            <a:ext cx="9623520" cy="585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6 Content">
  <p:cSld name="Title, 6 Content"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65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1" name="Google Shape;281;p65"/>
          <p:cNvSpPr txBox="1"/>
          <p:nvPr>
            <p:ph idx="1" type="body"/>
          </p:nvPr>
        </p:nvSpPr>
        <p:spPr>
          <a:xfrm>
            <a:off x="534600" y="1769040"/>
            <a:ext cx="309852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82" name="Google Shape;282;p65"/>
          <p:cNvSpPr txBox="1"/>
          <p:nvPr>
            <p:ph idx="2" type="body"/>
          </p:nvPr>
        </p:nvSpPr>
        <p:spPr>
          <a:xfrm>
            <a:off x="3788280" y="1769040"/>
            <a:ext cx="309852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83" name="Google Shape;283;p65"/>
          <p:cNvSpPr txBox="1"/>
          <p:nvPr>
            <p:ph idx="3" type="body"/>
          </p:nvPr>
        </p:nvSpPr>
        <p:spPr>
          <a:xfrm>
            <a:off x="7042320" y="1769040"/>
            <a:ext cx="309852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84" name="Google Shape;284;p65"/>
          <p:cNvSpPr txBox="1"/>
          <p:nvPr>
            <p:ph idx="4" type="body"/>
          </p:nvPr>
        </p:nvSpPr>
        <p:spPr>
          <a:xfrm>
            <a:off x="534600" y="4059720"/>
            <a:ext cx="309852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85" name="Google Shape;285;p65"/>
          <p:cNvSpPr txBox="1"/>
          <p:nvPr>
            <p:ph idx="5" type="body"/>
          </p:nvPr>
        </p:nvSpPr>
        <p:spPr>
          <a:xfrm>
            <a:off x="3788280" y="4059720"/>
            <a:ext cx="309852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86" name="Google Shape;286;p65"/>
          <p:cNvSpPr txBox="1"/>
          <p:nvPr>
            <p:ph idx="6" type="body"/>
          </p:nvPr>
        </p:nvSpPr>
        <p:spPr>
          <a:xfrm>
            <a:off x="7042320" y="4059720"/>
            <a:ext cx="309852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2 Content and Content" type="twoObjAndObj">
  <p:cSld name="TWO_OBJECTS_AND_OBJEC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8"/>
          <p:cNvSpPr txBox="1"/>
          <p:nvPr>
            <p:ph idx="1" type="body"/>
          </p:nvPr>
        </p:nvSpPr>
        <p:spPr>
          <a:xfrm>
            <a:off x="534600" y="176904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8"/>
          <p:cNvSpPr txBox="1"/>
          <p:nvPr>
            <p:ph idx="2" type="body"/>
          </p:nvPr>
        </p:nvSpPr>
        <p:spPr>
          <a:xfrm>
            <a:off x="5465880" y="1769040"/>
            <a:ext cx="4696200" cy="4385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8"/>
          <p:cNvSpPr txBox="1"/>
          <p:nvPr>
            <p:ph idx="3" type="body"/>
          </p:nvPr>
        </p:nvSpPr>
        <p:spPr>
          <a:xfrm>
            <a:off x="534600" y="405972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Content and 2 Content" type="objAndTwoObj">
  <p:cSld name="OBJECT_AND_TWO_OBJECTS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9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9"/>
          <p:cNvSpPr txBox="1"/>
          <p:nvPr>
            <p:ph idx="1" type="body"/>
          </p:nvPr>
        </p:nvSpPr>
        <p:spPr>
          <a:xfrm>
            <a:off x="534600" y="1769040"/>
            <a:ext cx="4696200" cy="4385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2" type="body"/>
          </p:nvPr>
        </p:nvSpPr>
        <p:spPr>
          <a:xfrm>
            <a:off x="5465880" y="176904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9"/>
          <p:cNvSpPr txBox="1"/>
          <p:nvPr>
            <p:ph idx="3" type="body"/>
          </p:nvPr>
        </p:nvSpPr>
        <p:spPr>
          <a:xfrm>
            <a:off x="5465880" y="405972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2 Content over Content" type="twoObjOverTx">
  <p:cSld name="TWO_OBJECTS_OVER_TEXT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0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0"/>
          <p:cNvSpPr txBox="1"/>
          <p:nvPr>
            <p:ph idx="1" type="body"/>
          </p:nvPr>
        </p:nvSpPr>
        <p:spPr>
          <a:xfrm>
            <a:off x="534600" y="176904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10"/>
          <p:cNvSpPr txBox="1"/>
          <p:nvPr>
            <p:ph idx="2" type="body"/>
          </p:nvPr>
        </p:nvSpPr>
        <p:spPr>
          <a:xfrm>
            <a:off x="5465880" y="1769040"/>
            <a:ext cx="469620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10"/>
          <p:cNvSpPr txBox="1"/>
          <p:nvPr>
            <p:ph idx="3" type="body"/>
          </p:nvPr>
        </p:nvSpPr>
        <p:spPr>
          <a:xfrm>
            <a:off x="534600" y="4059720"/>
            <a:ext cx="9623520" cy="20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9.xml"/><Relationship Id="rId10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0.xml"/><Relationship Id="rId1" Type="http://schemas.openxmlformats.org/officeDocument/2006/relationships/image" Target="../media/image2.png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9" Type="http://schemas.openxmlformats.org/officeDocument/2006/relationships/slideLayout" Target="../slideLayouts/slideLayout7.xml"/><Relationship Id="rId15" Type="http://schemas.openxmlformats.org/officeDocument/2006/relationships/theme" Target="../theme/theme2.xml"/><Relationship Id="rId14" Type="http://schemas.openxmlformats.org/officeDocument/2006/relationships/slideLayout" Target="../slideLayouts/slideLayout1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3.xml"/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_rels/slideMaster3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5.xml"/><Relationship Id="rId12" Type="http://schemas.openxmlformats.org/officeDocument/2006/relationships/slideLayout" Target="../slideLayouts/slideLayout34.xml"/><Relationship Id="rId1" Type="http://schemas.openxmlformats.org/officeDocument/2006/relationships/image" Target="../media/image2.png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5" Type="http://schemas.openxmlformats.org/officeDocument/2006/relationships/theme" Target="../theme/theme4.xml"/><Relationship Id="rId14" Type="http://schemas.openxmlformats.org/officeDocument/2006/relationships/slideLayout" Target="../slideLayouts/slideLayout3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/Relationships>
</file>

<file path=ppt/slideMasters/_rels/slideMaster4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44.xml"/><Relationship Id="rId13" Type="http://schemas.openxmlformats.org/officeDocument/2006/relationships/slideLayout" Target="../slideLayouts/slideLayout47.xml"/><Relationship Id="rId12" Type="http://schemas.openxmlformats.org/officeDocument/2006/relationships/slideLayout" Target="../slideLayouts/slideLayout46.xml"/><Relationship Id="rId1" Type="http://schemas.openxmlformats.org/officeDocument/2006/relationships/image" Target="../media/image2.png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Relationship Id="rId15" Type="http://schemas.openxmlformats.org/officeDocument/2006/relationships/theme" Target="../theme/theme1.xml"/><Relationship Id="rId14" Type="http://schemas.openxmlformats.org/officeDocument/2006/relationships/slideLayout" Target="../slideLayouts/slideLayout48.xml"/><Relationship Id="rId5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1.xml"/><Relationship Id="rId8" Type="http://schemas.openxmlformats.org/officeDocument/2006/relationships/slideLayout" Target="../slideLayouts/slideLayout42.xml"/></Relationships>
</file>

<file path=ppt/slideMasters/_rels/slideMaster5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57.xml"/><Relationship Id="rId10" Type="http://schemas.openxmlformats.org/officeDocument/2006/relationships/slideLayout" Target="../slideLayouts/slideLayout56.xml"/><Relationship Id="rId13" Type="http://schemas.openxmlformats.org/officeDocument/2006/relationships/slideLayout" Target="../slideLayouts/slideLayout59.xml"/><Relationship Id="rId12" Type="http://schemas.openxmlformats.org/officeDocument/2006/relationships/slideLayout" Target="../slideLayouts/slideLayout58.xml"/><Relationship Id="rId1" Type="http://schemas.openxmlformats.org/officeDocument/2006/relationships/image" Target="../media/image2.png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49.xml"/><Relationship Id="rId4" Type="http://schemas.openxmlformats.org/officeDocument/2006/relationships/slideLayout" Target="../slideLayouts/slideLayout50.xml"/><Relationship Id="rId9" Type="http://schemas.openxmlformats.org/officeDocument/2006/relationships/slideLayout" Target="../slideLayouts/slideLayout55.xml"/><Relationship Id="rId15" Type="http://schemas.openxmlformats.org/officeDocument/2006/relationships/theme" Target="../theme/theme3.xml"/><Relationship Id="rId14" Type="http://schemas.openxmlformats.org/officeDocument/2006/relationships/slideLayout" Target="../slideLayouts/slideLayout60.xml"/><Relationship Id="rId5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3.xml"/><Relationship Id="rId8" Type="http://schemas.openxmlformats.org/officeDocument/2006/relationships/slideLayout" Target="../slideLayouts/slideLayout54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FFFF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;p1"/>
          <p:cNvPicPr preferRelativeResize="0"/>
          <p:nvPr/>
        </p:nvPicPr>
        <p:blipFill rotWithShape="1">
          <a:blip r:embed="rId1">
            <a:alphaModFix/>
          </a:blip>
          <a:srcRect b="1814" l="0" r="0" t="0"/>
          <a:stretch/>
        </p:blipFill>
        <p:spPr>
          <a:xfrm>
            <a:off x="0" y="0"/>
            <a:ext cx="10691640" cy="754884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oogle Shape;11;p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203800" y="4352040"/>
            <a:ext cx="5319720" cy="3214440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Google Shape;12;p1"/>
          <p:cNvSpPr txBox="1"/>
          <p:nvPr>
            <p:ph idx="10" type="dt"/>
          </p:nvPr>
        </p:nvSpPr>
        <p:spPr>
          <a:xfrm>
            <a:off x="534600" y="7008120"/>
            <a:ext cx="2494800" cy="402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3653640" y="7008120"/>
            <a:ext cx="3385800" cy="402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7663680" y="7008120"/>
            <a:ext cx="2494800" cy="402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" name="Google Shape;15;p1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6" name="Google Shape;16;p1"/>
          <p:cNvSpPr txBox="1"/>
          <p:nvPr>
            <p:ph idx="1" type="body"/>
          </p:nvPr>
        </p:nvSpPr>
        <p:spPr>
          <a:xfrm>
            <a:off x="534600" y="1769040"/>
            <a:ext cx="9623520" cy="4385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3"/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FFFF"/>
        </a:solidFill>
      </p:bgPr>
    </p:bg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Google Shape;66;p14"/>
          <p:cNvPicPr preferRelativeResize="0"/>
          <p:nvPr/>
        </p:nvPicPr>
        <p:blipFill rotWithShape="1">
          <a:blip r:embed="rId1">
            <a:alphaModFix/>
          </a:blip>
          <a:srcRect b="1814" l="0" r="0" t="1813"/>
          <a:stretch/>
        </p:blipFill>
        <p:spPr>
          <a:xfrm>
            <a:off x="0" y="0"/>
            <a:ext cx="10691640" cy="7559640"/>
          </a:xfrm>
          <a:prstGeom prst="rect">
            <a:avLst/>
          </a:prstGeom>
          <a:noFill/>
          <a:ln>
            <a:noFill/>
          </a:ln>
        </p:spPr>
      </p:pic>
      <p:sp>
        <p:nvSpPr>
          <p:cNvPr id="67" name="Google Shape;67;p14"/>
          <p:cNvSpPr txBox="1"/>
          <p:nvPr>
            <p:ph idx="10" type="dt"/>
          </p:nvPr>
        </p:nvSpPr>
        <p:spPr>
          <a:xfrm>
            <a:off x="534600" y="7008120"/>
            <a:ext cx="2494800" cy="402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68" name="Google Shape;68;p14"/>
          <p:cNvSpPr txBox="1"/>
          <p:nvPr>
            <p:ph idx="11" type="ftr"/>
          </p:nvPr>
        </p:nvSpPr>
        <p:spPr>
          <a:xfrm>
            <a:off x="3653640" y="7008120"/>
            <a:ext cx="3385800" cy="402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69" name="Google Shape;69;p14"/>
          <p:cNvSpPr txBox="1"/>
          <p:nvPr>
            <p:ph idx="12" type="sldNum"/>
          </p:nvPr>
        </p:nvSpPr>
        <p:spPr>
          <a:xfrm>
            <a:off x="7663680" y="7008120"/>
            <a:ext cx="2494800" cy="402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0" name="Google Shape;70;p14"/>
          <p:cNvSpPr txBox="1"/>
          <p:nvPr>
            <p:ph type="title"/>
          </p:nvPr>
        </p:nvSpPr>
        <p:spPr>
          <a:xfrm>
            <a:off x="534600" y="301680"/>
            <a:ext cx="9623520" cy="1262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71" name="Google Shape;71;p14"/>
          <p:cNvSpPr txBox="1"/>
          <p:nvPr>
            <p:ph idx="1" type="body"/>
          </p:nvPr>
        </p:nvSpPr>
        <p:spPr>
          <a:xfrm>
            <a:off x="534600" y="1769040"/>
            <a:ext cx="9623520" cy="4385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FFFF"/>
        </a:solidFill>
      </p:bgPr>
    </p:bg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1" name="Google Shape;121;p27"/>
          <p:cNvPicPr preferRelativeResize="0"/>
          <p:nvPr/>
        </p:nvPicPr>
        <p:blipFill rotWithShape="1">
          <a:blip r:embed="rId1">
            <a:alphaModFix/>
          </a:blip>
          <a:srcRect b="1814" l="0" r="0" t="0"/>
          <a:stretch/>
        </p:blipFill>
        <p:spPr>
          <a:xfrm>
            <a:off x="0" y="0"/>
            <a:ext cx="10691640" cy="754884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2" name="Google Shape;122;p2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203800" y="4352040"/>
            <a:ext cx="5319720" cy="3214440"/>
          </a:xfrm>
          <a:prstGeom prst="rect">
            <a:avLst/>
          </a:prstGeom>
          <a:noFill/>
          <a:ln>
            <a:noFill/>
          </a:ln>
        </p:spPr>
      </p:pic>
      <p:sp>
        <p:nvSpPr>
          <p:cNvPr id="123" name="Google Shape;123;p27"/>
          <p:cNvSpPr txBox="1"/>
          <p:nvPr>
            <p:ph type="title"/>
          </p:nvPr>
        </p:nvSpPr>
        <p:spPr>
          <a:xfrm>
            <a:off x="802080" y="2349000"/>
            <a:ext cx="9088920" cy="1620360"/>
          </a:xfrm>
          <a:prstGeom prst="rect">
            <a:avLst/>
          </a:prstGeom>
          <a:noFill/>
          <a:ln>
            <a:noFill/>
          </a:ln>
        </p:spPr>
        <p:txBody>
          <a:bodyPr anchorCtr="1" anchor="t" bIns="45000" lIns="90000" spcFirstLastPara="1" rIns="90000" wrap="square" tIns="450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24" name="Google Shape;124;p27"/>
          <p:cNvSpPr txBox="1"/>
          <p:nvPr>
            <p:ph idx="10" type="dt"/>
          </p:nvPr>
        </p:nvSpPr>
        <p:spPr>
          <a:xfrm>
            <a:off x="534600" y="7008120"/>
            <a:ext cx="2494800" cy="402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25" name="Google Shape;125;p27"/>
          <p:cNvSpPr txBox="1"/>
          <p:nvPr>
            <p:ph idx="11" type="ftr"/>
          </p:nvPr>
        </p:nvSpPr>
        <p:spPr>
          <a:xfrm>
            <a:off x="3653640" y="7008120"/>
            <a:ext cx="3385800" cy="402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26" name="Google Shape;126;p27"/>
          <p:cNvSpPr txBox="1"/>
          <p:nvPr>
            <p:ph idx="12" type="sldNum"/>
          </p:nvPr>
        </p:nvSpPr>
        <p:spPr>
          <a:xfrm>
            <a:off x="7663680" y="7008120"/>
            <a:ext cx="2494800" cy="402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7" name="Google Shape;127;p27"/>
          <p:cNvSpPr txBox="1"/>
          <p:nvPr>
            <p:ph idx="1" type="body"/>
          </p:nvPr>
        </p:nvSpPr>
        <p:spPr>
          <a:xfrm>
            <a:off x="534600" y="1769040"/>
            <a:ext cx="9623520" cy="49899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FFFF"/>
        </a:solidFill>
      </p:bgPr>
    </p:bg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7" name="Google Shape;177;p40"/>
          <p:cNvPicPr preferRelativeResize="0"/>
          <p:nvPr/>
        </p:nvPicPr>
        <p:blipFill rotWithShape="1">
          <a:blip r:embed="rId1">
            <a:alphaModFix/>
          </a:blip>
          <a:srcRect b="1814" l="0" r="0" t="0"/>
          <a:stretch/>
        </p:blipFill>
        <p:spPr>
          <a:xfrm>
            <a:off x="0" y="0"/>
            <a:ext cx="10691640" cy="754884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8" name="Google Shape;178;p4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203800" y="4352040"/>
            <a:ext cx="5319720" cy="3214440"/>
          </a:xfrm>
          <a:prstGeom prst="rect">
            <a:avLst/>
          </a:prstGeom>
          <a:noFill/>
          <a:ln>
            <a:noFill/>
          </a:ln>
        </p:spPr>
      </p:pic>
      <p:sp>
        <p:nvSpPr>
          <p:cNvPr id="179" name="Google Shape;179;p40"/>
          <p:cNvSpPr txBox="1"/>
          <p:nvPr>
            <p:ph type="title"/>
          </p:nvPr>
        </p:nvSpPr>
        <p:spPr>
          <a:xfrm>
            <a:off x="1336680" y="1238400"/>
            <a:ext cx="8020080" cy="2631960"/>
          </a:xfrm>
          <a:prstGeom prst="rect">
            <a:avLst/>
          </a:prstGeom>
          <a:noFill/>
          <a:ln>
            <a:noFill/>
          </a:ln>
        </p:spPr>
        <p:txBody>
          <a:bodyPr anchorCtr="1" anchor="b" bIns="45000" lIns="90000" spcFirstLastPara="1" rIns="90000" wrap="square" tIns="450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80" name="Google Shape;180;p40"/>
          <p:cNvSpPr txBox="1"/>
          <p:nvPr>
            <p:ph idx="10" type="dt"/>
          </p:nvPr>
        </p:nvSpPr>
        <p:spPr>
          <a:xfrm>
            <a:off x="534600" y="7008120"/>
            <a:ext cx="2494800" cy="402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81" name="Google Shape;181;p40"/>
          <p:cNvSpPr txBox="1"/>
          <p:nvPr>
            <p:ph idx="11" type="ftr"/>
          </p:nvPr>
        </p:nvSpPr>
        <p:spPr>
          <a:xfrm>
            <a:off x="3653640" y="7008120"/>
            <a:ext cx="3385800" cy="402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82" name="Google Shape;182;p40"/>
          <p:cNvSpPr txBox="1"/>
          <p:nvPr>
            <p:ph idx="12" type="sldNum"/>
          </p:nvPr>
        </p:nvSpPr>
        <p:spPr>
          <a:xfrm>
            <a:off x="7663680" y="7008120"/>
            <a:ext cx="2494800" cy="402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  <p:sldLayoutId id="2147483694" r:id="rId13"/>
    <p:sldLayoutId id="2147483695" r:id="rId1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FFFF"/>
        </a:solidFill>
      </p:bgPr>
    </p:bg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2" name="Google Shape;232;p53"/>
          <p:cNvPicPr preferRelativeResize="0"/>
          <p:nvPr/>
        </p:nvPicPr>
        <p:blipFill rotWithShape="1">
          <a:blip r:embed="rId1">
            <a:alphaModFix/>
          </a:blip>
          <a:srcRect b="1814" l="0" r="0" t="0"/>
          <a:stretch/>
        </p:blipFill>
        <p:spPr>
          <a:xfrm>
            <a:off x="0" y="0"/>
            <a:ext cx="10691640" cy="754884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3" name="Google Shape;233;p5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203800" y="4352040"/>
            <a:ext cx="5319720" cy="3214440"/>
          </a:xfrm>
          <a:prstGeom prst="rect">
            <a:avLst/>
          </a:prstGeom>
          <a:noFill/>
          <a:ln>
            <a:noFill/>
          </a:ln>
        </p:spPr>
      </p:pic>
      <p:sp>
        <p:nvSpPr>
          <p:cNvPr id="234" name="Google Shape;234;p53"/>
          <p:cNvSpPr txBox="1"/>
          <p:nvPr>
            <p:ph type="title"/>
          </p:nvPr>
        </p:nvSpPr>
        <p:spPr>
          <a:xfrm>
            <a:off x="802080" y="2349000"/>
            <a:ext cx="9088920" cy="1620360"/>
          </a:xfrm>
          <a:prstGeom prst="rect">
            <a:avLst/>
          </a:prstGeom>
          <a:noFill/>
          <a:ln>
            <a:noFill/>
          </a:ln>
        </p:spPr>
        <p:txBody>
          <a:bodyPr anchorCtr="1" anchor="t" bIns="45000" lIns="90000" spcFirstLastPara="1" rIns="90000" wrap="square" tIns="450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35" name="Google Shape;235;p53"/>
          <p:cNvSpPr txBox="1"/>
          <p:nvPr>
            <p:ph idx="2" type="title"/>
          </p:nvPr>
        </p:nvSpPr>
        <p:spPr>
          <a:xfrm>
            <a:off x="534600" y="1769040"/>
            <a:ext cx="9623520" cy="49899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36" name="Google Shape;236;p53"/>
          <p:cNvSpPr txBox="1"/>
          <p:nvPr>
            <p:ph idx="10" type="dt"/>
          </p:nvPr>
        </p:nvSpPr>
        <p:spPr>
          <a:xfrm>
            <a:off x="534600" y="7008120"/>
            <a:ext cx="2494800" cy="402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37" name="Google Shape;237;p53"/>
          <p:cNvSpPr txBox="1"/>
          <p:nvPr>
            <p:ph idx="11" type="ftr"/>
          </p:nvPr>
        </p:nvSpPr>
        <p:spPr>
          <a:xfrm>
            <a:off x="3653640" y="7008120"/>
            <a:ext cx="3385800" cy="402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38" name="Google Shape;238;p53"/>
          <p:cNvSpPr txBox="1"/>
          <p:nvPr>
            <p:ph idx="12" type="sldNum"/>
          </p:nvPr>
        </p:nvSpPr>
        <p:spPr>
          <a:xfrm>
            <a:off x="7663680" y="7008120"/>
            <a:ext cx="2494800" cy="402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/>
              <a:t>‹#›</a:t>
            </a:fld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  <p:sldLayoutId id="2147483705" r:id="rId12"/>
    <p:sldLayoutId id="2147483706" r:id="rId13"/>
    <p:sldLayoutId id="2147483707" r:id="rId1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jpg"/><Relationship Id="rId4" Type="http://schemas.openxmlformats.org/officeDocument/2006/relationships/image" Target="../media/image5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Relationship Id="rId3" Type="http://schemas.openxmlformats.org/officeDocument/2006/relationships/hyperlink" Target="http://www.fao.org/3/i7330uk/I7330UK.pdf" TargetMode="Externa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FFFF"/>
        </a:solidFill>
      </p:bgPr>
    </p:bg>
    <p:spTree>
      <p:nvGrpSpPr>
        <p:cNvPr id="292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p66"/>
          <p:cNvSpPr/>
          <p:nvPr/>
        </p:nvSpPr>
        <p:spPr>
          <a:xfrm>
            <a:off x="330480" y="2130120"/>
            <a:ext cx="3142800" cy="112068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uk-UA" sz="95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Контролюйте ВРХ та повідомляйте про підозрілі випадки</a:t>
            </a:r>
            <a:endParaRPr b="0" i="0" sz="95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174535" lvl="0" marL="17136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50"/>
              <a:buFont typeface="Arial"/>
              <a:buChar char="•"/>
            </a:pPr>
            <a:r>
              <a:rPr lang="uk-UA" sz="950">
                <a:latin typeface="Calibri"/>
                <a:ea typeface="Calibri"/>
                <a:cs typeface="Calibri"/>
                <a:sym typeface="Calibri"/>
              </a:rPr>
              <a:t>Під час спалахів або в зонах ризику ВРХ слід перевіряти щодня.</a:t>
            </a:r>
            <a:endParaRPr b="0" i="0" sz="95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174535" lvl="0" marL="17136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50"/>
              <a:buFont typeface="Arial"/>
              <a:buChar char="•"/>
            </a:pPr>
            <a:r>
              <a:rPr b="0" i="0" lang="uk-UA" sz="95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Повідомляйте про будь-які підозри негайно.</a:t>
            </a:r>
            <a:endParaRPr b="0" i="0" sz="95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174535" lvl="0" marL="17136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50"/>
              <a:buFont typeface="Arial"/>
              <a:buChar char="•"/>
            </a:pPr>
            <a:r>
              <a:rPr b="0" i="0" lang="uk-UA" sz="95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Повідомте фермерів по сусідству або тих, хто нещодавно закуповував чи продавав тварин, щоб вони могли перевірити худобу.</a:t>
            </a:r>
            <a:endParaRPr b="0" i="0" sz="95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174535" lvl="0" marL="17136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50"/>
              <a:buFont typeface="Arial"/>
              <a:buChar char="•"/>
            </a:pPr>
            <a:r>
              <a:rPr b="0" i="0" lang="uk-UA" sz="95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При підозрі на зараження ЗВД варто негайно призупинити переміщення худоби.</a:t>
            </a:r>
            <a:endParaRPr b="0" i="0" sz="95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4" name="Google Shape;294;p66"/>
          <p:cNvSpPr/>
          <p:nvPr/>
        </p:nvSpPr>
        <p:spPr>
          <a:xfrm>
            <a:off x="3846600" y="540000"/>
            <a:ext cx="3142800" cy="307188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marR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uk-UA" sz="95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За додатковою інформацією по цій тематиці звертайтеся до Посібника ФАО для ветеринарних лікарів за посиланням: http://www.fao.org/3/i7330uk/I7330UK.pdf</a:t>
            </a:r>
            <a:endParaRPr b="0" i="0" sz="95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95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uk-UA" sz="95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КОНТАКТИ:</a:t>
            </a:r>
            <a:endParaRPr b="0" i="0" sz="95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uk-UA" sz="95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Державна служба України з питань безпечності харчових продуктів та захисту споживачів</a:t>
            </a:r>
            <a:endParaRPr b="0" i="0" sz="95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uk-UA" sz="95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Адреса: вул. Б. Грінченка, 1, м. Київ, 01001</a:t>
            </a:r>
            <a:endParaRPr b="0" i="0" sz="95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uk-UA" sz="95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Тел.: +380442791270</a:t>
            </a:r>
            <a:endParaRPr b="0" i="0" sz="95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uk-UA" sz="95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e-mail:  head@consumer.gov.ua</a:t>
            </a:r>
            <a:endParaRPr b="0" i="0" sz="95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uk-UA" sz="95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Web: http://www.consumer.gov.ua/</a:t>
            </a:r>
            <a:endParaRPr b="0" i="0" sz="95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uk-UA" sz="950" u="none" cap="none" strike="noStrike">
                <a:solidFill>
                  <a:srgbClr val="FF3333"/>
                </a:solidFill>
                <a:latin typeface="Calibri"/>
                <a:ea typeface="Calibri"/>
                <a:cs typeface="Calibri"/>
                <a:sym typeface="Calibri"/>
              </a:rPr>
              <a:t>Цілодобова "гаряча лінія":</a:t>
            </a:r>
            <a:endParaRPr b="0" i="0" sz="95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uk-UA" sz="950" u="none" cap="none" strike="noStrike">
                <a:solidFill>
                  <a:srgbClr val="FF3333"/>
                </a:solidFill>
                <a:latin typeface="Calibri"/>
                <a:ea typeface="Calibri"/>
                <a:cs typeface="Calibri"/>
                <a:sym typeface="Calibri"/>
              </a:rPr>
              <a:t>044 364 77 80   </a:t>
            </a:r>
            <a:endParaRPr b="0" i="0" sz="95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uk-UA" sz="950" u="none" cap="none" strike="noStrike">
                <a:solidFill>
                  <a:srgbClr val="FF3333"/>
                </a:solidFill>
                <a:latin typeface="Calibri"/>
                <a:ea typeface="Calibri"/>
                <a:cs typeface="Calibri"/>
                <a:sym typeface="Calibri"/>
              </a:rPr>
              <a:t>050 230 04 28  </a:t>
            </a:r>
            <a:endParaRPr b="0" i="0" sz="95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95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uk-UA" sz="95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Регіональний проект технічної допомоги Продовольчої та Сільськогосподарської  Організації Об'єднаних Націй (ФАО)</a:t>
            </a:r>
            <a:r>
              <a:rPr b="0" i="0" lang="uk-UA" sz="95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«Посилення регіональної готовності, заходів профілактики та боротьби з заразним вузликовим (нодулярним) дерматитом  в </a:t>
            </a:r>
            <a:r>
              <a:rPr lang="uk-UA" sz="950">
                <a:latin typeface="Calibri"/>
                <a:ea typeface="Calibri"/>
                <a:cs typeface="Calibri"/>
                <a:sym typeface="Calibri"/>
              </a:rPr>
              <a:t>Білорусі</a:t>
            </a:r>
            <a:r>
              <a:rPr b="0" i="0" lang="uk-UA" sz="95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Молдові та Україні».</a:t>
            </a:r>
            <a:endParaRPr b="0" i="0" sz="95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95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9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5" name="Google Shape;295;p66"/>
          <p:cNvSpPr/>
          <p:nvPr/>
        </p:nvSpPr>
        <p:spPr>
          <a:xfrm>
            <a:off x="8918640" y="6495120"/>
            <a:ext cx="1417320" cy="39564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uk-UA" sz="1200" u="none" cap="none" strike="noStrike">
                <a:solidFill>
                  <a:srgbClr val="FF3333"/>
                </a:solidFill>
                <a:latin typeface="Calibri"/>
                <a:ea typeface="Calibri"/>
                <a:cs typeface="Calibri"/>
                <a:sym typeface="Calibri"/>
              </a:rPr>
              <a:t>Для ветеринарних лікарів</a:t>
            </a:r>
            <a:endParaRPr b="0" i="0" sz="12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6" name="Google Shape;296;p66"/>
          <p:cNvSpPr/>
          <p:nvPr/>
        </p:nvSpPr>
        <p:spPr>
          <a:xfrm>
            <a:off x="7203960" y="1260360"/>
            <a:ext cx="3326760" cy="212076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uk-UA" sz="4000" u="none" cap="none" strike="noStrike">
                <a:solidFill>
                  <a:srgbClr val="FF3333"/>
                </a:solidFill>
                <a:latin typeface="Calibri"/>
                <a:ea typeface="Calibri"/>
                <a:cs typeface="Calibri"/>
                <a:sym typeface="Calibri"/>
              </a:rPr>
              <a:t>Заразний вузликовий  (нодулярний) дерматит ВРХ</a:t>
            </a:r>
            <a:endParaRPr b="0" i="0" sz="40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7" name="Google Shape;297;p66"/>
          <p:cNvSpPr/>
          <p:nvPr/>
        </p:nvSpPr>
        <p:spPr>
          <a:xfrm>
            <a:off x="274680" y="3771240"/>
            <a:ext cx="3214458" cy="2837862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uk-UA" sz="95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Як захистити ферму?</a:t>
            </a:r>
            <a:endParaRPr b="0" i="0" sz="95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174534" lvl="0" marL="171359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50"/>
              <a:buFont typeface="Arial"/>
              <a:buChar char="•"/>
            </a:pPr>
            <a:r>
              <a:rPr lang="uk-UA" sz="950">
                <a:latin typeface="Calibri"/>
                <a:ea typeface="Calibri"/>
                <a:cs typeface="Calibri"/>
                <a:sym typeface="Calibri"/>
              </a:rPr>
              <a:t>Специфічного л</a:t>
            </a:r>
            <a:r>
              <a:rPr b="0" i="0" lang="uk-UA" sz="95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ікування не існує, єдина профілактика – вакцинація. </a:t>
            </a:r>
            <a:endParaRPr b="0" i="0" sz="95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4534" lvl="0" marL="171359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50"/>
              <a:buFont typeface="Arial"/>
              <a:buChar char="•"/>
            </a:pPr>
            <a:r>
              <a:rPr b="0" i="0" lang="uk-UA" sz="95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Формування імунітету займає 3 тижні після вакцинації, однак слід пам’ятати, що вакцинація в Україні заборонена.</a:t>
            </a:r>
            <a:endParaRPr b="0" i="0" sz="95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4535" lvl="0" marL="17136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50"/>
              <a:buFont typeface="Arial"/>
              <a:buChar char="•"/>
            </a:pPr>
            <a:r>
              <a:rPr b="0" i="0" lang="uk-UA" sz="95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Вакцинація в Україні може бути застосована  лише  за рішенням Державної надзвичайної протиепізоотичної комісії при Кабінеті Міністрів України. </a:t>
            </a:r>
            <a:endParaRPr b="0" i="0" sz="95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174534" lvl="0" marL="171359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50"/>
              <a:buFont typeface="Arial"/>
              <a:buChar char="•"/>
            </a:pPr>
            <a:r>
              <a:rPr b="0" i="0" lang="uk-UA" sz="95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Нові тварини мають бути оглянуті  до перевезення та по прибутті  і мають бути поміщені під карантин (тобто окремо від стада) на період 28 днів. </a:t>
            </a:r>
            <a:endParaRPr b="0" i="0" sz="95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4535" lvl="0" marL="17136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50"/>
              <a:buFont typeface="Arial"/>
              <a:buChar char="•"/>
            </a:pPr>
            <a:r>
              <a:rPr b="0" i="0" lang="uk-UA" sz="95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Під час  спалаху в регіоні не вводьте нових тварин до свого стада. </a:t>
            </a:r>
            <a:endParaRPr b="0" i="0" sz="95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174535" lvl="0" marL="17136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50"/>
              <a:buFont typeface="Arial"/>
              <a:buChar char="•"/>
            </a:pPr>
            <a:r>
              <a:rPr b="0" i="0" lang="uk-UA" sz="95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Регулярно використовуйте надійний репелент шляхом  змочування, обприскування або точкового використання, оскільки комахи, які харчуються  ураженими відмерлими клітинами, передають вірус здоровим тваринам.</a:t>
            </a:r>
            <a:endParaRPr b="0" i="0" sz="95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174535" lvl="0" marL="17136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50"/>
              <a:buFont typeface="Arial"/>
              <a:buChar char="•"/>
            </a:pPr>
            <a:r>
              <a:rPr b="0" i="0" lang="uk-UA" sz="95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Проводити заходи, направлені на знищення стаціонарних ареалів мешкання комах.</a:t>
            </a:r>
            <a:endParaRPr b="0" i="0" sz="95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174535" lvl="0" marL="17136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50"/>
              <a:buFont typeface="Arial"/>
              <a:buChar char="•"/>
            </a:pPr>
            <a:r>
              <a:rPr b="0" i="0" lang="uk-UA" sz="95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Скоротіть кількість відвідувачів ферми до мінімуму.</a:t>
            </a:r>
            <a:endParaRPr b="0" i="0" sz="95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177709" lvl="0" marL="171359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Char char="•"/>
            </a:pPr>
            <a:r>
              <a:rPr b="0" i="0" lang="uk-UA" sz="95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При постановці тварин на стійлове утримання після</a:t>
            </a:r>
            <a:r>
              <a:rPr lang="uk-UA" sz="95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0" i="0" lang="uk-UA" sz="95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закінчення випасу проводити обов’язковий клінічний огляд тварин та профілактичну </a:t>
            </a:r>
            <a:r>
              <a:rPr b="0" i="0" lang="uk-UA" sz="1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дезінсекцію тваринницьких приміщень.</a:t>
            </a:r>
            <a:endParaRPr b="0" i="0" sz="10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8" name="Google Shape;298;p6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651080" y="468360"/>
            <a:ext cx="1136160" cy="53748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9" name="Google Shape;299;p6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9739080" y="568080"/>
            <a:ext cx="792000" cy="396000"/>
          </a:xfrm>
          <a:prstGeom prst="rect">
            <a:avLst/>
          </a:prstGeom>
          <a:noFill/>
          <a:ln>
            <a:noFill/>
          </a:ln>
        </p:spPr>
      </p:pic>
      <p:sp>
        <p:nvSpPr>
          <p:cNvPr id="300" name="Google Shape;300;p66"/>
          <p:cNvSpPr txBox="1"/>
          <p:nvPr/>
        </p:nvSpPr>
        <p:spPr>
          <a:xfrm>
            <a:off x="1542960" y="1874880"/>
            <a:ext cx="1930320" cy="183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uk-UA" sz="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Виразки на місці ураження вимені © BFSA/Цвятко Александров</a:t>
            </a:r>
            <a:endParaRPr b="0" i="0" sz="6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FFFF"/>
        </a:solidFill>
      </p:bgPr>
    </p:bg>
    <p:spTree>
      <p:nvGrpSpPr>
        <p:cNvPr id="305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p67"/>
          <p:cNvSpPr/>
          <p:nvPr/>
        </p:nvSpPr>
        <p:spPr>
          <a:xfrm>
            <a:off x="274680" y="423000"/>
            <a:ext cx="2999880" cy="180756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uk-UA" sz="95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Заразний вузликовий дерматит (ЗВД)</a:t>
            </a:r>
            <a:endParaRPr b="0" i="0" sz="95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174535" lvl="0" marL="17136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50"/>
              <a:buFont typeface="Arial"/>
              <a:buChar char="•"/>
            </a:pPr>
            <a:r>
              <a:rPr b="0" i="0" lang="uk-UA" sz="95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З-поміж домашньої худоби вражає лише велику рогату худобу та буйволів.</a:t>
            </a:r>
            <a:endParaRPr b="0" i="0" sz="95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174535" lvl="0" marL="17136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50"/>
              <a:buFont typeface="Arial"/>
              <a:buChar char="•"/>
            </a:pPr>
            <a:r>
              <a:rPr b="0" i="0" lang="uk-UA" sz="95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Хвороба не передається людям.</a:t>
            </a:r>
            <a:endParaRPr b="0" i="0" sz="95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174535" lvl="0" marL="17136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50"/>
              <a:buFont typeface="Arial"/>
              <a:buChar char="•"/>
            </a:pPr>
            <a:r>
              <a:rPr b="0" i="0" lang="uk-UA" sz="95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Сезонні спалахи захворювання найчастіші у теплий період року, при найбільшій активності комах. </a:t>
            </a:r>
            <a:endParaRPr b="0" i="0" sz="95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174535" lvl="0" marL="17136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50"/>
              <a:buFont typeface="Arial"/>
              <a:buChar char="•"/>
            </a:pPr>
            <a:r>
              <a:rPr b="0" i="0" lang="uk-UA" sz="95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Завдає значних збитків через різке падіння надоїв молока, проблеми із відтворенням, аборти, ураження шкіри, зниження ваги, а інколи падіж тварин.</a:t>
            </a:r>
            <a:endParaRPr b="0" i="0" sz="95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174535" lvl="0" marL="17136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50"/>
              <a:buFont typeface="Arial"/>
              <a:buChar char="•"/>
            </a:pPr>
            <a:r>
              <a:rPr b="0" i="0" lang="uk-UA" sz="95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Додаткові втрати викликані обмеженнями на переміщення ВРХ і торгівлю.</a:t>
            </a:r>
            <a:endParaRPr b="0" i="0" sz="95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174535" lvl="0" marL="17136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950"/>
              <a:buFont typeface="Arial"/>
              <a:buChar char="•"/>
            </a:pPr>
            <a:r>
              <a:rPr b="0" i="0" lang="uk-UA" sz="95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Для отримання додаткової інформації  ви можете користуватися  </a:t>
            </a:r>
            <a:r>
              <a:rPr b="0" i="0" lang="uk-UA" sz="950" u="sng" cap="none" strike="noStrik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Практичним посібником ФАО для ветеринарів</a:t>
            </a:r>
            <a:r>
              <a:rPr b="0" i="0" lang="uk-UA" sz="95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95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7" name="Google Shape;307;p67"/>
          <p:cNvSpPr/>
          <p:nvPr/>
        </p:nvSpPr>
        <p:spPr>
          <a:xfrm>
            <a:off x="274680" y="5423760"/>
            <a:ext cx="2999880" cy="134964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uk-UA" sz="950">
                <a:latin typeface="Calibri"/>
                <a:ea typeface="Calibri"/>
                <a:cs typeface="Calibri"/>
                <a:sym typeface="Calibri"/>
              </a:rPr>
              <a:t>Поширення</a:t>
            </a:r>
            <a:endParaRPr b="0" i="0" sz="95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174535" lvl="0" marL="17136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50"/>
              <a:buFont typeface="Arial"/>
              <a:buChar char="•"/>
            </a:pPr>
            <a:r>
              <a:rPr b="0" i="0" lang="uk-UA" sz="95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В основному через укуси комах та кліщів.</a:t>
            </a:r>
            <a:endParaRPr b="0" i="0" sz="95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174535" lvl="0" marL="17136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50"/>
              <a:buFont typeface="Arial"/>
              <a:buChar char="•"/>
            </a:pPr>
            <a:r>
              <a:rPr b="0" i="0" lang="uk-UA" sz="95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При перевезенні зараженої худоби з неблагополучних регіонів.</a:t>
            </a:r>
            <a:endParaRPr b="0" i="0" sz="95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174535" lvl="0" marL="17136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50"/>
              <a:buFont typeface="Arial"/>
              <a:buChar char="•"/>
            </a:pPr>
            <a:r>
              <a:rPr b="0" i="0" lang="uk-UA" sz="95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Також можливе через спільні системи поїння чи годівниці, молоко, сперму (природне та штучне осіменіння), ветеринарні процедури (якщо застосовують багаторазові голки ) та прямий контакт.</a:t>
            </a:r>
            <a:endParaRPr b="0" i="0" sz="95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95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9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8" name="Google Shape;308;p67"/>
          <p:cNvSpPr/>
          <p:nvPr/>
        </p:nvSpPr>
        <p:spPr>
          <a:xfrm>
            <a:off x="274680" y="5167440"/>
            <a:ext cx="2999880" cy="16812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uk-UA" sz="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Сильно уражена худоба зі значною кількістю нодул© BFSA/Цвятко Александров</a:t>
            </a:r>
            <a:endParaRPr b="0" i="0" sz="6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9" name="Google Shape;309;p67"/>
          <p:cNvSpPr/>
          <p:nvPr/>
        </p:nvSpPr>
        <p:spPr>
          <a:xfrm>
            <a:off x="3846600" y="423000"/>
            <a:ext cx="2999880" cy="318132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uk-UA" sz="95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Клінічні ознаки хвороби</a:t>
            </a:r>
            <a:endParaRPr b="0" i="0" sz="95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uk-UA" sz="95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Інкубаційний період триває від 1 до 5 тижнів.                     </a:t>
            </a:r>
            <a:endParaRPr b="0" i="0" sz="95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uk-UA" sz="95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В інфікованих тварин спостерігають:</a:t>
            </a:r>
            <a:endParaRPr b="0" i="0" sz="95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174535" lvl="0" marL="17136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50"/>
              <a:buFont typeface="Arial"/>
              <a:buChar char="•"/>
            </a:pPr>
            <a:r>
              <a:rPr b="0" i="0" lang="uk-UA" sz="95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Високу температуру (40 - 41°C), втрату апетиту та зниження надо</a:t>
            </a:r>
            <a:r>
              <a:rPr lang="uk-UA" sz="950">
                <a:latin typeface="Calibri"/>
                <a:ea typeface="Calibri"/>
                <a:cs typeface="Calibri"/>
                <a:sym typeface="Calibri"/>
              </a:rPr>
              <a:t>їв</a:t>
            </a:r>
            <a:r>
              <a:rPr b="0" i="0" lang="uk-UA" sz="95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молока.  </a:t>
            </a:r>
            <a:endParaRPr b="0" i="0" sz="95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174535" lvl="0" marL="17136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50"/>
              <a:buFont typeface="Arial"/>
              <a:buChar char="•"/>
            </a:pPr>
            <a:r>
              <a:rPr b="0" i="0" lang="uk-UA" sz="95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Тверді круглі вузлики на шкірі розміром 1-5 см (зазвичай спочатку проявляються на голові та шиї). У довгошерстої ВРХ їх </a:t>
            </a:r>
            <a:r>
              <a:rPr lang="uk-UA" sz="950">
                <a:latin typeface="Calibri"/>
                <a:ea typeface="Calibri"/>
                <a:cs typeface="Calibri"/>
                <a:sym typeface="Calibri"/>
              </a:rPr>
              <a:t>важко</a:t>
            </a:r>
            <a:r>
              <a:rPr b="0" i="0" lang="uk-UA" sz="95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виявити, за виключенням випадків, коли шкіра волога або при пальпації.</a:t>
            </a:r>
            <a:endParaRPr b="0" i="0" sz="95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174535" lvl="0" marL="17136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50"/>
              <a:buFont typeface="Arial"/>
              <a:buChar char="•"/>
            </a:pPr>
            <a:r>
              <a:rPr b="0" i="0" lang="uk-UA" sz="95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Нодул може бути як декілька (легка форма), так і дуже багато, з ураженням всього тіла (</a:t>
            </a:r>
            <a:r>
              <a:rPr lang="uk-UA" sz="950">
                <a:latin typeface="Calibri"/>
                <a:ea typeface="Calibri"/>
                <a:cs typeface="Calibri"/>
                <a:sym typeface="Calibri"/>
              </a:rPr>
              <a:t>тяжка</a:t>
            </a:r>
            <a:r>
              <a:rPr b="0" i="0" lang="uk-UA" sz="95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форма).</a:t>
            </a:r>
            <a:endParaRPr b="0" i="0" sz="95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174535" lvl="0" marL="17136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50"/>
              <a:buFont typeface="Arial"/>
              <a:buChar char="•"/>
            </a:pPr>
            <a:r>
              <a:rPr b="0" i="0" lang="uk-UA" sz="95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Вузлики можуть зникнути з часом, але, як правило, центр ураження відлущується, залишаючи глибокі виразки, які приваблюють комах.</a:t>
            </a:r>
            <a:endParaRPr b="0" i="0" sz="95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174535" lvl="0" marL="17136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50"/>
              <a:buFont typeface="Arial"/>
              <a:buChar char="•"/>
            </a:pPr>
            <a:r>
              <a:rPr b="0" i="0" lang="uk-UA" sz="95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Виразки  на морді, губах, всередині носової та ротової порожнини.</a:t>
            </a:r>
            <a:endParaRPr b="0" i="0" sz="95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174535" lvl="0" marL="17136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50"/>
              <a:buFont typeface="Arial"/>
              <a:buChar char="•"/>
            </a:pPr>
            <a:r>
              <a:rPr b="0" i="0" lang="uk-UA" sz="95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Виділення з очей та носа та надмірне слиновиділення.</a:t>
            </a:r>
            <a:endParaRPr b="0" i="0" sz="95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174535" lvl="0" marL="17136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50"/>
              <a:buFont typeface="Arial"/>
              <a:buChar char="•"/>
            </a:pPr>
            <a:r>
              <a:rPr b="0" i="0" lang="uk-UA" sz="95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Збільшення лімфатичних вузлів (особливо в передлопатковій та колінній складках).</a:t>
            </a:r>
            <a:endParaRPr b="0" i="0" sz="95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174535" lvl="0" marL="17136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950"/>
              <a:buFont typeface="Arial"/>
              <a:buChar char="•"/>
            </a:pPr>
            <a:r>
              <a:rPr b="0" i="0" lang="uk-UA" sz="95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Майте на увазі, що деякі заражені тварини можуть не проявляти жодних ознак хвороби, але вони містять вірус в крові і можуть передавати його через кровосисних комах.</a:t>
            </a:r>
            <a:endParaRPr b="0" i="0" sz="95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95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0" name="Google Shape;310;p67"/>
          <p:cNvSpPr/>
          <p:nvPr/>
        </p:nvSpPr>
        <p:spPr>
          <a:xfrm>
            <a:off x="7507080" y="3596040"/>
            <a:ext cx="2911320" cy="16812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uk-UA" sz="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Кожные поражения  со струпьями, язвами и рубцами © BFSA/Цвятко Александров</a:t>
            </a:r>
            <a:endParaRPr b="0" i="0" sz="6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1" name="Google Shape;311;p67"/>
          <p:cNvSpPr/>
          <p:nvPr/>
        </p:nvSpPr>
        <p:spPr>
          <a:xfrm>
            <a:off x="3989520" y="6780960"/>
            <a:ext cx="2714400" cy="16812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 anchorCtr="1" anchor="t" bIns="45000" lIns="90000" spcFirstLastPara="1" rIns="90000" wrap="square" tIns="450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uk-UA" sz="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Схематичне зображення розповсюдження ЗВД худобою</a:t>
            </a:r>
            <a:endParaRPr b="0" i="0" sz="6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2" name="Google Shape;312;p67"/>
          <p:cNvSpPr/>
          <p:nvPr/>
        </p:nvSpPr>
        <p:spPr>
          <a:xfrm>
            <a:off x="7346880" y="3923640"/>
            <a:ext cx="2999880" cy="43380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uk-UA" sz="95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Лікування</a:t>
            </a:r>
            <a:endParaRPr b="0" i="0" sz="95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uk-UA" sz="95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Ефективного лікування ЗВД не існує.</a:t>
            </a:r>
            <a:endParaRPr b="0" i="0" sz="95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95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3" name="Google Shape;313;p67"/>
          <p:cNvSpPr/>
          <p:nvPr/>
        </p:nvSpPr>
        <p:spPr>
          <a:xfrm>
            <a:off x="7346880" y="423000"/>
            <a:ext cx="2999880" cy="146412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uk-UA" sz="95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Діагностика</a:t>
            </a:r>
            <a:endParaRPr b="0" i="0" sz="95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174535" lvl="0" marL="17136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50"/>
              <a:buFont typeface="Arial"/>
              <a:buChar char="•"/>
            </a:pPr>
            <a:r>
              <a:rPr b="0" i="0" lang="uk-UA" sz="95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Попередній польовий діагноз ґрунтується на появі лихоманки та характерних вузликів у декількох тварин.</a:t>
            </a:r>
            <a:endParaRPr b="0" i="0" sz="95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174535" lvl="0" marL="17136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50"/>
              <a:buFont typeface="Arial"/>
              <a:buChar char="•"/>
            </a:pPr>
            <a:r>
              <a:rPr b="0" i="0" lang="uk-UA" sz="95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Польова діагностика має бути підтверджена лабораторними дослідженнями проб ураженої шкіри, струпів, аналізів крові із застосуванням ЕДТА-пробірок та мазків слини. Луски та кірки із уражень шкіри легко зібрати та відправити без спеціального транспортного середовища, в  простій пробірці чи іншому контейнері.</a:t>
            </a:r>
            <a:endParaRPr b="0" i="0" sz="95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60325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E0468"/>
              </a:buClr>
              <a:buSzPts val="950"/>
              <a:buFont typeface="Arial"/>
              <a:buChar char="•"/>
            </a:pPr>
            <a:r>
              <a:rPr b="0" i="0" lang="uk-UA" sz="95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95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14" name="Google Shape;314;p67"/>
          <p:cNvPicPr preferRelativeResize="0"/>
          <p:nvPr/>
        </p:nvPicPr>
        <p:blipFill rotWithShape="1">
          <a:blip r:embed="rId4">
            <a:alphaModFix/>
          </a:blip>
          <a:srcRect b="21511" l="19208" r="21178" t="24611"/>
          <a:stretch/>
        </p:blipFill>
        <p:spPr>
          <a:xfrm>
            <a:off x="3546360" y="5148720"/>
            <a:ext cx="3584520" cy="178488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5" name="Google Shape;315;p67"/>
          <p:cNvPicPr preferRelativeResize="0"/>
          <p:nvPr/>
        </p:nvPicPr>
        <p:blipFill rotWithShape="1">
          <a:blip r:embed="rId4">
            <a:alphaModFix/>
          </a:blip>
          <a:srcRect b="21511" l="19208" r="21178" t="24611"/>
          <a:stretch/>
        </p:blipFill>
        <p:spPr>
          <a:xfrm>
            <a:off x="3607200" y="5181120"/>
            <a:ext cx="3512520" cy="1784880"/>
          </a:xfrm>
          <a:prstGeom prst="rect">
            <a:avLst/>
          </a:prstGeom>
          <a:noFill/>
          <a:ln>
            <a:noFill/>
          </a:ln>
        </p:spPr>
      </p:pic>
      <p:sp>
        <p:nvSpPr>
          <p:cNvPr id="316" name="Google Shape;316;p67"/>
          <p:cNvSpPr/>
          <p:nvPr/>
        </p:nvSpPr>
        <p:spPr>
          <a:xfrm>
            <a:off x="7291080" y="4572720"/>
            <a:ext cx="3096360" cy="105192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uk-UA" sz="95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Слідкуйте за ВРХ та повідомляйте про підозрілі випадки</a:t>
            </a:r>
            <a:endParaRPr b="0" i="0" sz="95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-174535" lvl="0" marL="17136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50"/>
              <a:buFont typeface="Arial"/>
              <a:buChar char="•"/>
            </a:pPr>
            <a:r>
              <a:rPr b="0" i="0" lang="uk-UA" sz="95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При перших підозрах негайно повідомляйте   Держпродспоживслужбу (044-364-77-80, 050-230-0428) або територіальні органи Держпродспоживслужб</a:t>
            </a:r>
            <a:r>
              <a:rPr lang="uk-UA" sz="950">
                <a:latin typeface="Calibri"/>
                <a:ea typeface="Calibri"/>
                <a:cs typeface="Calibri"/>
                <a:sym typeface="Calibri"/>
              </a:rPr>
              <a:t>и</a:t>
            </a:r>
            <a:r>
              <a:rPr b="0" i="0" lang="uk-UA" sz="95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за місцем проживання, які  мають вжити заходів для попередження подальшого розповсюдження хвороби.</a:t>
            </a:r>
            <a:endParaRPr b="0" i="0" sz="95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