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93.xml" ContentType="application/vnd.openxmlformats-officedocument.presentationml.slideLayout+xml"/>
  <Override PartName="/ppt/diagrams/quickStyle2.xml" ContentType="application/vnd.openxmlformats-officedocument.drawingml.diagramStyl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06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Masters/slideMaster8.xml" ContentType="application/vnd.openxmlformats-officedocument.presentationml.slideMaster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Override PartName="/ppt/diagrams/drawing3.xml" ContentType="application/vnd.ms-office.drawingml.diagramDrawing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07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90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103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10.xml" ContentType="application/vnd.openxmlformats-officedocument.presentationml.slideLayout+xml"/>
  <Override PartName="/ppt/diagrams/data7.xml" ContentType="application/vnd.openxmlformats-officedocument.drawingml.diagramData+xml"/>
  <Override PartName="/ppt/slideMasters/slideMaster9.xml" ContentType="application/vnd.openxmlformats-officedocument.presentationml.slideMaster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slideLayouts/slideLayout99.xml" ContentType="application/vnd.openxmlformats-officedocument.presentationml.slideLayou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Masters/slideMaster5.xml" ContentType="application/vnd.openxmlformats-officedocument.presentationml.slideMaster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slideLayouts/slideLayout88.xml" ContentType="application/vnd.openxmlformats-officedocument.presentationml.slideLayout+xml"/>
  <Override PartName="/ppt/theme/theme11.xml" ContentType="application/vnd.openxmlformats-officedocument.theme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diagrams/layout7.xml" ContentType="application/vnd.openxmlformats-officedocument.drawingml.diagram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00.xml" ContentType="application/vnd.openxmlformats-officedocument.presentationml.slide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slideMasters/slideMaster6.xml" ContentType="application/vnd.openxmlformats-officedocument.presentationml.slideMaster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diagrams/drawing5.xml" ContentType="application/vnd.ms-office.drawingml.diagramDrawing+xml"/>
  <Override PartName="/ppt/slideMasters/slideMaster2.xml" ContentType="application/vnd.openxmlformats-officedocument.presentationml.slideMaster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diagrams/drawing1.xml" ContentType="application/vnd.ms-office.drawingml.diagramDrawing+xml"/>
  <Default Extension="jpeg" ContentType="image/jpeg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Override PartName="/ppt/diagrams/quickStyle1.xml" ContentType="application/vnd.openxmlformats-officedocument.drawingml.diagramStyle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diagrams/layout4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9.xml" ContentType="application/vnd.openxmlformats-officedocument.theme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97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slideLayouts/slideLayout39.xml" ContentType="application/vnd.openxmlformats-officedocument.presentationml.slideLayout+xml"/>
  <Override PartName="/ppt/slideLayouts/slideLayout86.xml" ContentType="application/vnd.openxmlformats-officedocument.presentationml.slideLayout+xml"/>
  <Override PartName="/ppt/diagrams/drawing2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53" r:id="rId2"/>
    <p:sldMasterId id="2147483654" r:id="rId3"/>
    <p:sldMasterId id="2147483655" r:id="rId4"/>
    <p:sldMasterId id="2147483656" r:id="rId5"/>
    <p:sldMasterId id="2147483657" r:id="rId6"/>
    <p:sldMasterId id="2147483658" r:id="rId7"/>
    <p:sldMasterId id="2147483659" r:id="rId8"/>
    <p:sldMasterId id="2147483660" r:id="rId9"/>
    <p:sldMasterId id="2147483661" r:id="rId10"/>
  </p:sldMasterIdLst>
  <p:notesMasterIdLst>
    <p:notesMasterId r:id="rId30"/>
  </p:notesMasterIdLst>
  <p:sldIdLst>
    <p:sldId id="259" r:id="rId11"/>
    <p:sldId id="269" r:id="rId12"/>
    <p:sldId id="294" r:id="rId13"/>
    <p:sldId id="286" r:id="rId14"/>
    <p:sldId id="293" r:id="rId15"/>
    <p:sldId id="279" r:id="rId16"/>
    <p:sldId id="280" r:id="rId17"/>
    <p:sldId id="281" r:id="rId18"/>
    <p:sldId id="282" r:id="rId19"/>
    <p:sldId id="283" r:id="rId20"/>
    <p:sldId id="284" r:id="rId21"/>
    <p:sldId id="271" r:id="rId22"/>
    <p:sldId id="291" r:id="rId23"/>
    <p:sldId id="287" r:id="rId24"/>
    <p:sldId id="289" r:id="rId25"/>
    <p:sldId id="290" r:id="rId26"/>
    <p:sldId id="273" r:id="rId27"/>
    <p:sldId id="295" r:id="rId28"/>
    <p:sldId id="274" r:id="rId29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8EA4C0"/>
        </a:solidFill>
        <a:latin typeface="Candara" pitchFamily="34" charset="0"/>
        <a:ea typeface="+mn-ea"/>
        <a:cs typeface="+mn-cs"/>
        <a:sym typeface="Gill San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8EA4C0"/>
        </a:solidFill>
        <a:latin typeface="Candara" pitchFamily="34" charset="0"/>
        <a:ea typeface="+mn-ea"/>
        <a:cs typeface="+mn-cs"/>
        <a:sym typeface="Gill San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8EA4C0"/>
        </a:solidFill>
        <a:latin typeface="Candara" pitchFamily="34" charset="0"/>
        <a:ea typeface="+mn-ea"/>
        <a:cs typeface="+mn-cs"/>
        <a:sym typeface="Gill San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8EA4C0"/>
        </a:solidFill>
        <a:latin typeface="Candara" pitchFamily="34" charset="0"/>
        <a:ea typeface="+mn-ea"/>
        <a:cs typeface="+mn-cs"/>
        <a:sym typeface="Gill San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8EA4C0"/>
        </a:solidFill>
        <a:latin typeface="Candara" pitchFamily="34" charset="0"/>
        <a:ea typeface="+mn-ea"/>
        <a:cs typeface="+mn-cs"/>
        <a:sym typeface="Gill Sans"/>
      </a:defRPr>
    </a:lvl5pPr>
    <a:lvl6pPr marL="2286000" algn="l" defTabSz="914400" rtl="0" eaLnBrk="1" latinLnBrk="0" hangingPunct="1">
      <a:defRPr sz="2400" kern="1200">
        <a:solidFill>
          <a:srgbClr val="8EA4C0"/>
        </a:solidFill>
        <a:latin typeface="Candara" pitchFamily="34" charset="0"/>
        <a:ea typeface="+mn-ea"/>
        <a:cs typeface="+mn-cs"/>
        <a:sym typeface="Gill Sans"/>
      </a:defRPr>
    </a:lvl6pPr>
    <a:lvl7pPr marL="2743200" algn="l" defTabSz="914400" rtl="0" eaLnBrk="1" latinLnBrk="0" hangingPunct="1">
      <a:defRPr sz="2400" kern="1200">
        <a:solidFill>
          <a:srgbClr val="8EA4C0"/>
        </a:solidFill>
        <a:latin typeface="Candara" pitchFamily="34" charset="0"/>
        <a:ea typeface="+mn-ea"/>
        <a:cs typeface="+mn-cs"/>
        <a:sym typeface="Gill Sans"/>
      </a:defRPr>
    </a:lvl7pPr>
    <a:lvl8pPr marL="3200400" algn="l" defTabSz="914400" rtl="0" eaLnBrk="1" latinLnBrk="0" hangingPunct="1">
      <a:defRPr sz="2400" kern="1200">
        <a:solidFill>
          <a:srgbClr val="8EA4C0"/>
        </a:solidFill>
        <a:latin typeface="Candara" pitchFamily="34" charset="0"/>
        <a:ea typeface="+mn-ea"/>
        <a:cs typeface="+mn-cs"/>
        <a:sym typeface="Gill Sans"/>
      </a:defRPr>
    </a:lvl8pPr>
    <a:lvl9pPr marL="3657600" algn="l" defTabSz="914400" rtl="0" eaLnBrk="1" latinLnBrk="0" hangingPunct="1">
      <a:defRPr sz="2400" kern="1200">
        <a:solidFill>
          <a:srgbClr val="8EA4C0"/>
        </a:solidFill>
        <a:latin typeface="Candara" pitchFamily="34" charset="0"/>
        <a:ea typeface="+mn-ea"/>
        <a:cs typeface="+mn-cs"/>
        <a:sym typeface="Gill San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038" y="-90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4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7775A4-FF07-4DC9-8AFF-0B69AD84C540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531FAE2-C88D-444F-A045-462BE1CCBD11}">
      <dgm:prSet phldrT="[Text]" custT="1"/>
      <dgm:spPr/>
      <dgm:t>
        <a:bodyPr/>
        <a:lstStyle/>
        <a:p>
          <a:r>
            <a:rPr lang="en-US" sz="2800" dirty="0" err="1" smtClean="0"/>
            <a:t>Niveau</a:t>
          </a:r>
          <a:r>
            <a:rPr lang="en-US" sz="2800" dirty="0" smtClean="0"/>
            <a:t> macro</a:t>
          </a:r>
          <a:endParaRPr lang="en-US" sz="2800" dirty="0"/>
        </a:p>
      </dgm:t>
    </dgm:pt>
    <dgm:pt modelId="{D47B83BA-3D97-4FCD-A552-0F512145CF40}" type="parTrans" cxnId="{A357548E-393B-4483-9755-F143AB7966FD}">
      <dgm:prSet/>
      <dgm:spPr/>
      <dgm:t>
        <a:bodyPr/>
        <a:lstStyle/>
        <a:p>
          <a:endParaRPr lang="en-US" sz="2800"/>
        </a:p>
      </dgm:t>
    </dgm:pt>
    <dgm:pt modelId="{480E38F9-A3B4-4856-A486-7BE811E0198B}" type="sibTrans" cxnId="{A357548E-393B-4483-9755-F143AB7966FD}">
      <dgm:prSet/>
      <dgm:spPr/>
      <dgm:t>
        <a:bodyPr/>
        <a:lstStyle/>
        <a:p>
          <a:endParaRPr lang="en-US" sz="2800"/>
        </a:p>
      </dgm:t>
    </dgm:pt>
    <dgm:pt modelId="{83E5873D-280A-49D3-BF92-FF1E178A7D6F}">
      <dgm:prSet phldrT="[Text]" custT="1"/>
      <dgm:spPr/>
      <dgm:t>
        <a:bodyPr/>
        <a:lstStyle/>
        <a:p>
          <a:r>
            <a:rPr lang="en-US" sz="2800" dirty="0" smtClean="0"/>
            <a:t>Coordination communication</a:t>
          </a:r>
          <a:endParaRPr lang="en-US" sz="2800" dirty="0"/>
        </a:p>
      </dgm:t>
    </dgm:pt>
    <dgm:pt modelId="{77F67AEB-5C7E-4136-B319-B0CAD4CA19D2}" type="parTrans" cxnId="{D97D923E-4FEB-4526-8459-CFA014056B07}">
      <dgm:prSet/>
      <dgm:spPr/>
      <dgm:t>
        <a:bodyPr/>
        <a:lstStyle/>
        <a:p>
          <a:endParaRPr lang="en-US" sz="2800"/>
        </a:p>
      </dgm:t>
    </dgm:pt>
    <dgm:pt modelId="{A15CD3E6-668D-4A27-B7CC-9444A4205E91}" type="sibTrans" cxnId="{D97D923E-4FEB-4526-8459-CFA014056B07}">
      <dgm:prSet/>
      <dgm:spPr/>
      <dgm:t>
        <a:bodyPr/>
        <a:lstStyle/>
        <a:p>
          <a:endParaRPr lang="en-US" sz="2800"/>
        </a:p>
      </dgm:t>
    </dgm:pt>
    <dgm:pt modelId="{C84FD2C9-D7B7-4762-A511-A3B89B83C880}">
      <dgm:prSet phldrT="[Text]" custT="1"/>
      <dgm:spPr/>
      <dgm:t>
        <a:bodyPr/>
        <a:lstStyle/>
        <a:p>
          <a:r>
            <a:rPr lang="en-US" sz="2800" dirty="0" smtClean="0"/>
            <a:t>Coordination technique</a:t>
          </a:r>
          <a:endParaRPr lang="en-US" sz="2800" dirty="0"/>
        </a:p>
      </dgm:t>
    </dgm:pt>
    <dgm:pt modelId="{AF324DE6-260A-4A08-976A-74CBD5394229}" type="parTrans" cxnId="{2A9B6E68-29D9-43BD-8CAB-9C1695BA5A0B}">
      <dgm:prSet/>
      <dgm:spPr/>
      <dgm:t>
        <a:bodyPr/>
        <a:lstStyle/>
        <a:p>
          <a:endParaRPr lang="en-US" sz="2800"/>
        </a:p>
      </dgm:t>
    </dgm:pt>
    <dgm:pt modelId="{4BC264CB-4B15-4AC0-863F-2666D0DD0584}" type="sibTrans" cxnId="{2A9B6E68-29D9-43BD-8CAB-9C1695BA5A0B}">
      <dgm:prSet/>
      <dgm:spPr/>
      <dgm:t>
        <a:bodyPr/>
        <a:lstStyle/>
        <a:p>
          <a:endParaRPr lang="en-US" sz="2800"/>
        </a:p>
      </dgm:t>
    </dgm:pt>
    <dgm:pt modelId="{2B568C44-F7F7-4958-B5BB-8A44CC4981E6}">
      <dgm:prSet phldrT="[Text]" custT="1"/>
      <dgm:spPr/>
      <dgm:t>
        <a:bodyPr/>
        <a:lstStyle/>
        <a:p>
          <a:r>
            <a:rPr lang="en-US" sz="2800" dirty="0" err="1" smtClean="0"/>
            <a:t>Niveau</a:t>
          </a:r>
          <a:r>
            <a:rPr lang="en-US" sz="2800" dirty="0" smtClean="0"/>
            <a:t> </a:t>
          </a:r>
          <a:r>
            <a:rPr lang="en-US" sz="2800" dirty="0" err="1" smtClean="0"/>
            <a:t>méso</a:t>
          </a:r>
          <a:endParaRPr lang="en-US" sz="2800" dirty="0"/>
        </a:p>
      </dgm:t>
    </dgm:pt>
    <dgm:pt modelId="{F678AA00-4684-40C2-B19D-12FB4119453A}" type="parTrans" cxnId="{0F51E4E5-4DB2-4305-929E-889E0EFE7A39}">
      <dgm:prSet/>
      <dgm:spPr/>
      <dgm:t>
        <a:bodyPr/>
        <a:lstStyle/>
        <a:p>
          <a:endParaRPr lang="en-US" sz="2800"/>
        </a:p>
      </dgm:t>
    </dgm:pt>
    <dgm:pt modelId="{0D2C6214-028A-407A-A118-EFCE0A6D2F20}" type="sibTrans" cxnId="{0F51E4E5-4DB2-4305-929E-889E0EFE7A39}">
      <dgm:prSet/>
      <dgm:spPr/>
      <dgm:t>
        <a:bodyPr/>
        <a:lstStyle/>
        <a:p>
          <a:endParaRPr lang="en-US" sz="2800"/>
        </a:p>
      </dgm:t>
    </dgm:pt>
    <dgm:pt modelId="{A20CF40A-E46A-49F8-99E1-FDD6F444DD61}">
      <dgm:prSet phldrT="[Text]" custT="1"/>
      <dgm:spPr/>
      <dgm:t>
        <a:bodyPr/>
        <a:lstStyle/>
        <a:p>
          <a:r>
            <a:rPr lang="en-US" sz="2800" dirty="0" smtClean="0"/>
            <a:t>Coordination </a:t>
          </a:r>
          <a:r>
            <a:rPr lang="en-US" sz="2800" dirty="0" err="1" smtClean="0"/>
            <a:t>nationale</a:t>
          </a:r>
          <a:r>
            <a:rPr lang="en-US" sz="2800" dirty="0" smtClean="0"/>
            <a:t> CI</a:t>
          </a:r>
          <a:endParaRPr lang="en-US" sz="2800" dirty="0"/>
        </a:p>
      </dgm:t>
    </dgm:pt>
    <dgm:pt modelId="{83C4284B-5A9C-4E36-AE61-0B188158E904}" type="parTrans" cxnId="{905D7B88-887E-4315-9C81-5C92CD018F40}">
      <dgm:prSet/>
      <dgm:spPr/>
      <dgm:t>
        <a:bodyPr/>
        <a:lstStyle/>
        <a:p>
          <a:endParaRPr lang="en-US" sz="2800"/>
        </a:p>
      </dgm:t>
    </dgm:pt>
    <dgm:pt modelId="{D9832D7A-5F07-4D7A-BE39-1EAB461A5D8A}" type="sibTrans" cxnId="{905D7B88-887E-4315-9C81-5C92CD018F40}">
      <dgm:prSet/>
      <dgm:spPr/>
      <dgm:t>
        <a:bodyPr/>
        <a:lstStyle/>
        <a:p>
          <a:endParaRPr lang="en-US" sz="2800"/>
        </a:p>
      </dgm:t>
    </dgm:pt>
    <dgm:pt modelId="{54B516AF-068C-4442-BFAB-C0CFE20DEC24}">
      <dgm:prSet phldrT="[Text]" custT="1"/>
      <dgm:spPr/>
      <dgm:t>
        <a:bodyPr/>
        <a:lstStyle/>
        <a:p>
          <a:r>
            <a:rPr lang="en-US" sz="2800" dirty="0" smtClean="0"/>
            <a:t>Coordination </a:t>
          </a:r>
          <a:r>
            <a:rPr lang="en-US" sz="2800" dirty="0" err="1" smtClean="0"/>
            <a:t>nationale</a:t>
          </a:r>
          <a:r>
            <a:rPr lang="en-US" sz="2800" dirty="0" smtClean="0"/>
            <a:t> NG</a:t>
          </a:r>
          <a:endParaRPr lang="en-US" sz="2800" dirty="0"/>
        </a:p>
      </dgm:t>
    </dgm:pt>
    <dgm:pt modelId="{BD113118-3049-43D7-8E9C-8744A6AF3210}" type="parTrans" cxnId="{D367F00C-DA90-4600-873F-FE206C596749}">
      <dgm:prSet/>
      <dgm:spPr/>
      <dgm:t>
        <a:bodyPr/>
        <a:lstStyle/>
        <a:p>
          <a:endParaRPr lang="en-US" sz="2800"/>
        </a:p>
      </dgm:t>
    </dgm:pt>
    <dgm:pt modelId="{82F7332D-4D21-4195-A90B-C0A06D756B3E}" type="sibTrans" cxnId="{D367F00C-DA90-4600-873F-FE206C596749}">
      <dgm:prSet/>
      <dgm:spPr/>
      <dgm:t>
        <a:bodyPr/>
        <a:lstStyle/>
        <a:p>
          <a:endParaRPr lang="en-US" sz="2800"/>
        </a:p>
      </dgm:t>
    </dgm:pt>
    <dgm:pt modelId="{5E5E652A-3E7B-4691-92D2-E79E78A815FA}">
      <dgm:prSet phldrT="[Text]" custT="1"/>
      <dgm:spPr/>
      <dgm:t>
        <a:bodyPr/>
        <a:lstStyle/>
        <a:p>
          <a:r>
            <a:rPr lang="en-US" sz="2800" dirty="0" err="1" smtClean="0"/>
            <a:t>Niveau</a:t>
          </a:r>
          <a:r>
            <a:rPr lang="en-US" sz="2800" dirty="0" smtClean="0"/>
            <a:t> micro</a:t>
          </a:r>
          <a:endParaRPr lang="en-US" sz="2800" dirty="0"/>
        </a:p>
      </dgm:t>
    </dgm:pt>
    <dgm:pt modelId="{A55AF3E9-7699-4277-8234-4BE1CA8AB944}" type="parTrans" cxnId="{530FB91F-7E3B-41E7-9517-DBA718E6D5A3}">
      <dgm:prSet/>
      <dgm:spPr/>
      <dgm:t>
        <a:bodyPr/>
        <a:lstStyle/>
        <a:p>
          <a:endParaRPr lang="en-US" sz="2800"/>
        </a:p>
      </dgm:t>
    </dgm:pt>
    <dgm:pt modelId="{9F2C73AA-CAF0-4D44-A7C3-8BE90E39DEDD}" type="sibTrans" cxnId="{530FB91F-7E3B-41E7-9517-DBA718E6D5A3}">
      <dgm:prSet/>
      <dgm:spPr/>
      <dgm:t>
        <a:bodyPr/>
        <a:lstStyle/>
        <a:p>
          <a:endParaRPr lang="en-US" sz="2800"/>
        </a:p>
      </dgm:t>
    </dgm:pt>
    <dgm:pt modelId="{871BCA25-C299-4958-9258-34A564A22AB3}">
      <dgm:prSet phldrT="[Text]" custT="1"/>
      <dgm:spPr/>
      <dgm:t>
        <a:bodyPr/>
        <a:lstStyle/>
        <a:p>
          <a:r>
            <a:rPr lang="en-US" sz="2800" dirty="0" err="1" smtClean="0"/>
            <a:t>Bénéficiaires</a:t>
          </a:r>
          <a:r>
            <a:rPr lang="en-US" sz="2800" dirty="0" smtClean="0"/>
            <a:t> directs </a:t>
          </a:r>
          <a:r>
            <a:rPr lang="en-US" sz="2800" dirty="0" err="1" smtClean="0"/>
            <a:t>producteurs</a:t>
          </a:r>
          <a:r>
            <a:rPr lang="en-US" sz="2800" dirty="0" smtClean="0"/>
            <a:t> </a:t>
          </a:r>
          <a:r>
            <a:rPr lang="en-US" sz="2800" dirty="0" err="1" smtClean="0"/>
            <a:t>semence</a:t>
          </a:r>
          <a:endParaRPr lang="en-US" sz="2800" dirty="0"/>
        </a:p>
      </dgm:t>
    </dgm:pt>
    <dgm:pt modelId="{71D2811E-BE1E-4FDA-B1D9-25208369C53E}" type="parTrans" cxnId="{F72D8BE6-C793-4E99-B0A9-521D38194742}">
      <dgm:prSet/>
      <dgm:spPr/>
      <dgm:t>
        <a:bodyPr/>
        <a:lstStyle/>
        <a:p>
          <a:endParaRPr lang="en-US" sz="2800"/>
        </a:p>
      </dgm:t>
    </dgm:pt>
    <dgm:pt modelId="{529D9F2B-72C7-4B9D-B5D2-8AD48F37CA09}" type="sibTrans" cxnId="{F72D8BE6-C793-4E99-B0A9-521D38194742}">
      <dgm:prSet/>
      <dgm:spPr/>
      <dgm:t>
        <a:bodyPr/>
        <a:lstStyle/>
        <a:p>
          <a:endParaRPr lang="en-US" sz="2800"/>
        </a:p>
      </dgm:t>
    </dgm:pt>
    <dgm:pt modelId="{0981FA9A-A28E-48DD-8C63-F6C171FD968D}">
      <dgm:prSet phldrT="[Text]" custT="1"/>
      <dgm:spPr/>
      <dgm:t>
        <a:bodyPr/>
        <a:lstStyle/>
        <a:p>
          <a:r>
            <a:rPr lang="en-US" sz="2800" dirty="0" smtClean="0"/>
            <a:t>Coordination </a:t>
          </a:r>
          <a:r>
            <a:rPr lang="en-US" sz="2800" dirty="0" err="1" smtClean="0"/>
            <a:t>nationale</a:t>
          </a:r>
          <a:r>
            <a:rPr lang="en-US" sz="2800" dirty="0" smtClean="0"/>
            <a:t> ML</a:t>
          </a:r>
          <a:endParaRPr lang="en-US" sz="2800" dirty="0"/>
        </a:p>
      </dgm:t>
    </dgm:pt>
    <dgm:pt modelId="{7B0DBA5F-4CB6-4ABF-8B58-E71EF2003DF8}" type="parTrans" cxnId="{215969B3-16BC-4158-B080-68EBF26A837D}">
      <dgm:prSet/>
      <dgm:spPr/>
      <dgm:t>
        <a:bodyPr/>
        <a:lstStyle/>
        <a:p>
          <a:endParaRPr lang="en-US" sz="2800"/>
        </a:p>
      </dgm:t>
    </dgm:pt>
    <dgm:pt modelId="{648564FD-E05F-410B-9C16-74B7E6A27A17}" type="sibTrans" cxnId="{215969B3-16BC-4158-B080-68EBF26A837D}">
      <dgm:prSet/>
      <dgm:spPr/>
      <dgm:t>
        <a:bodyPr/>
        <a:lstStyle/>
        <a:p>
          <a:endParaRPr lang="en-US" sz="2800"/>
        </a:p>
      </dgm:t>
    </dgm:pt>
    <dgm:pt modelId="{61A2D6E3-05D1-4568-96BD-BF23C155623D}">
      <dgm:prSet phldrT="[Text]" custT="1"/>
      <dgm:spPr/>
      <dgm:t>
        <a:bodyPr/>
        <a:lstStyle/>
        <a:p>
          <a:r>
            <a:rPr lang="en-US" sz="2800" dirty="0" smtClean="0"/>
            <a:t>Coordination </a:t>
          </a:r>
          <a:r>
            <a:rPr lang="en-US" sz="2800" dirty="0" err="1" smtClean="0"/>
            <a:t>nationale</a:t>
          </a:r>
          <a:r>
            <a:rPr lang="en-US" sz="2800" dirty="0" smtClean="0"/>
            <a:t> MR</a:t>
          </a:r>
          <a:endParaRPr lang="en-US" sz="2800" dirty="0"/>
        </a:p>
      </dgm:t>
    </dgm:pt>
    <dgm:pt modelId="{4C2B2822-56C9-439E-A6FF-D97C052EF7D9}" type="parTrans" cxnId="{B55989A4-E603-4289-B47E-EB174656D982}">
      <dgm:prSet/>
      <dgm:spPr/>
      <dgm:t>
        <a:bodyPr/>
        <a:lstStyle/>
        <a:p>
          <a:endParaRPr lang="en-US" sz="2800"/>
        </a:p>
      </dgm:t>
    </dgm:pt>
    <dgm:pt modelId="{0F57564C-D6F7-4E5D-B54A-8BAD97EB9DDC}" type="sibTrans" cxnId="{B55989A4-E603-4289-B47E-EB174656D982}">
      <dgm:prSet/>
      <dgm:spPr/>
      <dgm:t>
        <a:bodyPr/>
        <a:lstStyle/>
        <a:p>
          <a:endParaRPr lang="en-US" sz="2800"/>
        </a:p>
      </dgm:t>
    </dgm:pt>
    <dgm:pt modelId="{92789C61-E74F-4471-85B8-275490CE6126}">
      <dgm:prSet phldrT="[Text]" custT="1"/>
      <dgm:spPr/>
      <dgm:t>
        <a:bodyPr/>
        <a:lstStyle/>
        <a:p>
          <a:r>
            <a:rPr lang="en-US" sz="2800" dirty="0" err="1" smtClean="0"/>
            <a:t>Bénéficiaires</a:t>
          </a:r>
          <a:r>
            <a:rPr lang="en-US" sz="2800" dirty="0" smtClean="0"/>
            <a:t> directs </a:t>
          </a:r>
          <a:r>
            <a:rPr lang="en-US" sz="2800" dirty="0" err="1" smtClean="0"/>
            <a:t>producteurs</a:t>
          </a:r>
          <a:r>
            <a:rPr lang="en-US" sz="2800" dirty="0" smtClean="0"/>
            <a:t> paddy</a:t>
          </a:r>
          <a:endParaRPr lang="en-US" sz="2800" dirty="0"/>
        </a:p>
      </dgm:t>
    </dgm:pt>
    <dgm:pt modelId="{58F83839-B3B8-408A-A3D9-00D1ECF278C3}" type="parTrans" cxnId="{E422B35A-DDBB-42AE-A303-75CA99099DA1}">
      <dgm:prSet/>
      <dgm:spPr/>
      <dgm:t>
        <a:bodyPr/>
        <a:lstStyle/>
        <a:p>
          <a:endParaRPr lang="en-US" sz="2800"/>
        </a:p>
      </dgm:t>
    </dgm:pt>
    <dgm:pt modelId="{5BD0A9D4-03DD-40DB-B14A-752D04BC574C}" type="sibTrans" cxnId="{E422B35A-DDBB-42AE-A303-75CA99099DA1}">
      <dgm:prSet/>
      <dgm:spPr/>
      <dgm:t>
        <a:bodyPr/>
        <a:lstStyle/>
        <a:p>
          <a:endParaRPr lang="en-US" sz="2800"/>
        </a:p>
      </dgm:t>
    </dgm:pt>
    <dgm:pt modelId="{29D6E183-29EB-4FC6-BC4C-22EA0FCD26E9}">
      <dgm:prSet phldrT="[Text]" custT="1"/>
      <dgm:spPr/>
      <dgm:t>
        <a:bodyPr/>
        <a:lstStyle/>
        <a:p>
          <a:r>
            <a:rPr lang="en-US" sz="2800" dirty="0" err="1" smtClean="0"/>
            <a:t>Bénéficiaires</a:t>
          </a:r>
          <a:r>
            <a:rPr lang="en-US" sz="2800" dirty="0" smtClean="0"/>
            <a:t> directs </a:t>
          </a:r>
          <a:r>
            <a:rPr lang="en-US" sz="2800" dirty="0" err="1" smtClean="0"/>
            <a:t>transformateurs</a:t>
          </a:r>
          <a:endParaRPr lang="en-US" sz="2800" dirty="0"/>
        </a:p>
      </dgm:t>
    </dgm:pt>
    <dgm:pt modelId="{2EF90F14-0072-43E9-A851-C15968410127}" type="parTrans" cxnId="{B9B21FAD-8DC9-499E-B2C2-4AB1E77969BE}">
      <dgm:prSet/>
      <dgm:spPr/>
      <dgm:t>
        <a:bodyPr/>
        <a:lstStyle/>
        <a:p>
          <a:endParaRPr lang="en-US" sz="2800"/>
        </a:p>
      </dgm:t>
    </dgm:pt>
    <dgm:pt modelId="{0473BE62-2C5D-42BA-8665-9A72CAF142E0}" type="sibTrans" cxnId="{B9B21FAD-8DC9-499E-B2C2-4AB1E77969BE}">
      <dgm:prSet/>
      <dgm:spPr/>
      <dgm:t>
        <a:bodyPr/>
        <a:lstStyle/>
        <a:p>
          <a:endParaRPr lang="en-US" sz="2800"/>
        </a:p>
      </dgm:t>
    </dgm:pt>
    <dgm:pt modelId="{F71D4B49-0000-4418-BE99-86E806BFC710}">
      <dgm:prSet phldrT="[Text]" custT="1"/>
      <dgm:spPr/>
      <dgm:t>
        <a:bodyPr/>
        <a:lstStyle/>
        <a:p>
          <a:r>
            <a:rPr lang="en-US" sz="2800" dirty="0" smtClean="0"/>
            <a:t>Coordination </a:t>
          </a:r>
          <a:r>
            <a:rPr lang="en-US" sz="2800" dirty="0" err="1" smtClean="0"/>
            <a:t>nationale</a:t>
          </a:r>
          <a:r>
            <a:rPr lang="en-US" sz="2800" dirty="0" smtClean="0"/>
            <a:t> SN</a:t>
          </a:r>
          <a:endParaRPr lang="en-US" sz="2800" dirty="0"/>
        </a:p>
      </dgm:t>
    </dgm:pt>
    <dgm:pt modelId="{1C7DF38C-F83C-4A3C-B7F6-416068E5EF32}" type="parTrans" cxnId="{5351BBA0-3CDD-4A5B-A5DE-CE7FD5D18265}">
      <dgm:prSet/>
      <dgm:spPr/>
      <dgm:t>
        <a:bodyPr/>
        <a:lstStyle/>
        <a:p>
          <a:endParaRPr lang="en-US" sz="2800"/>
        </a:p>
      </dgm:t>
    </dgm:pt>
    <dgm:pt modelId="{A09C9D18-368E-4932-B1BF-2AA1502DAC0E}" type="sibTrans" cxnId="{5351BBA0-3CDD-4A5B-A5DE-CE7FD5D18265}">
      <dgm:prSet/>
      <dgm:spPr/>
      <dgm:t>
        <a:bodyPr/>
        <a:lstStyle/>
        <a:p>
          <a:endParaRPr lang="en-US" sz="2800"/>
        </a:p>
      </dgm:t>
    </dgm:pt>
    <dgm:pt modelId="{5780B472-15ED-4B92-BE29-7E6F95AA5617}" type="pres">
      <dgm:prSet presAssocID="{AC7775A4-FF07-4DC9-8AFF-0B69AD84C54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F4B4221-443D-4080-B76C-788F18F59097}" type="pres">
      <dgm:prSet presAssocID="{6531FAE2-C88D-444F-A045-462BE1CCBD11}" presName="composite" presStyleCnt="0"/>
      <dgm:spPr/>
    </dgm:pt>
    <dgm:pt modelId="{73842311-FD53-49B5-A9E8-04C2B3DCC0CC}" type="pres">
      <dgm:prSet presAssocID="{6531FAE2-C88D-444F-A045-462BE1CCBD11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D7BA05-16B2-4B22-A7F9-0F96B4834779}" type="pres">
      <dgm:prSet presAssocID="{6531FAE2-C88D-444F-A045-462BE1CCBD11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76DB02-C80C-45D4-BE1D-1925928715FA}" type="pres">
      <dgm:prSet presAssocID="{480E38F9-A3B4-4856-A486-7BE811E0198B}" presName="sp" presStyleCnt="0"/>
      <dgm:spPr/>
    </dgm:pt>
    <dgm:pt modelId="{7EE183FF-D5E4-48F9-AD25-9360113FE1F1}" type="pres">
      <dgm:prSet presAssocID="{2B568C44-F7F7-4958-B5BB-8A44CC4981E6}" presName="composite" presStyleCnt="0"/>
      <dgm:spPr/>
    </dgm:pt>
    <dgm:pt modelId="{87EC77D1-5B8F-4B0A-9ED3-48D9E4F28C21}" type="pres">
      <dgm:prSet presAssocID="{2B568C44-F7F7-4958-B5BB-8A44CC4981E6}" presName="parentText" presStyleLbl="alignNode1" presStyleIdx="1" presStyleCnt="3" custLinFactNeighborY="-1681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9159F2-FC34-4FAB-8235-7909CC8E2F29}" type="pres">
      <dgm:prSet presAssocID="{2B568C44-F7F7-4958-B5BB-8A44CC4981E6}" presName="descendantText" presStyleLbl="alignAcc1" presStyleIdx="1" presStyleCnt="3" custScaleY="168098" custLinFactNeighborY="-145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843791-4B43-4A26-82C0-F8371D0C2690}" type="pres">
      <dgm:prSet presAssocID="{0D2C6214-028A-407A-A118-EFCE0A6D2F20}" presName="sp" presStyleCnt="0"/>
      <dgm:spPr/>
    </dgm:pt>
    <dgm:pt modelId="{43CD5BDF-79B8-4E7A-91F2-7685E3BD43F7}" type="pres">
      <dgm:prSet presAssocID="{5E5E652A-3E7B-4691-92D2-E79E78A815FA}" presName="composite" presStyleCnt="0"/>
      <dgm:spPr/>
    </dgm:pt>
    <dgm:pt modelId="{019B2F06-F5FF-498D-B822-EED42CE8B364}" type="pres">
      <dgm:prSet presAssocID="{5E5E652A-3E7B-4691-92D2-E79E78A815FA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157921-254B-4889-A9D9-3A4D1637CDCD}" type="pres">
      <dgm:prSet presAssocID="{5E5E652A-3E7B-4691-92D2-E79E78A815FA}" presName="descendantText" presStyleLbl="alignAcc1" presStyleIdx="2" presStyleCnt="3" custLinFactNeighborY="19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FDBA734-DA70-4342-9CA1-DF83AA4C9155}" type="presOf" srcId="{54B516AF-068C-4442-BFAB-C0CFE20DEC24}" destId="{369159F2-FC34-4FAB-8235-7909CC8E2F29}" srcOrd="0" destOrd="3" presId="urn:microsoft.com/office/officeart/2005/8/layout/chevron2"/>
    <dgm:cxn modelId="{CC2BE615-D96C-40B1-8B58-5FFE5AA7620B}" type="presOf" srcId="{6531FAE2-C88D-444F-A045-462BE1CCBD11}" destId="{73842311-FD53-49B5-A9E8-04C2B3DCC0CC}" srcOrd="0" destOrd="0" presId="urn:microsoft.com/office/officeart/2005/8/layout/chevron2"/>
    <dgm:cxn modelId="{B55989A4-E603-4289-B47E-EB174656D982}" srcId="{2B568C44-F7F7-4958-B5BB-8A44CC4981E6}" destId="{61A2D6E3-05D1-4568-96BD-BF23C155623D}" srcOrd="2" destOrd="0" parTransId="{4C2B2822-56C9-439E-A6FF-D97C052EF7D9}" sibTransId="{0F57564C-D6F7-4E5D-B54A-8BAD97EB9DDC}"/>
    <dgm:cxn modelId="{24731164-45A9-4489-B2D2-C9F9B6BF04D3}" type="presOf" srcId="{AC7775A4-FF07-4DC9-8AFF-0B69AD84C540}" destId="{5780B472-15ED-4B92-BE29-7E6F95AA5617}" srcOrd="0" destOrd="0" presId="urn:microsoft.com/office/officeart/2005/8/layout/chevron2"/>
    <dgm:cxn modelId="{B9B21FAD-8DC9-499E-B2C2-4AB1E77969BE}" srcId="{5E5E652A-3E7B-4691-92D2-E79E78A815FA}" destId="{29D6E183-29EB-4FC6-BC4C-22EA0FCD26E9}" srcOrd="2" destOrd="0" parTransId="{2EF90F14-0072-43E9-A851-C15968410127}" sibTransId="{0473BE62-2C5D-42BA-8665-9A72CAF142E0}"/>
    <dgm:cxn modelId="{3AEA1B08-717B-4911-8EC1-15AD78B4C6B7}" type="presOf" srcId="{29D6E183-29EB-4FC6-BC4C-22EA0FCD26E9}" destId="{31157921-254B-4889-A9D9-3A4D1637CDCD}" srcOrd="0" destOrd="2" presId="urn:microsoft.com/office/officeart/2005/8/layout/chevron2"/>
    <dgm:cxn modelId="{C7B9EB51-127A-4D38-81C3-37CEF98462AD}" type="presOf" srcId="{A20CF40A-E46A-49F8-99E1-FDD6F444DD61}" destId="{369159F2-FC34-4FAB-8235-7909CC8E2F29}" srcOrd="0" destOrd="0" presId="urn:microsoft.com/office/officeart/2005/8/layout/chevron2"/>
    <dgm:cxn modelId="{C4207839-3F43-495C-89CC-9554E2A0B95A}" type="presOf" srcId="{C84FD2C9-D7B7-4762-A511-A3B89B83C880}" destId="{1DD7BA05-16B2-4B22-A7F9-0F96B4834779}" srcOrd="0" destOrd="1" presId="urn:microsoft.com/office/officeart/2005/8/layout/chevron2"/>
    <dgm:cxn modelId="{905D7B88-887E-4315-9C81-5C92CD018F40}" srcId="{2B568C44-F7F7-4958-B5BB-8A44CC4981E6}" destId="{A20CF40A-E46A-49F8-99E1-FDD6F444DD61}" srcOrd="0" destOrd="0" parTransId="{83C4284B-5A9C-4E36-AE61-0B188158E904}" sibTransId="{D9832D7A-5F07-4D7A-BE39-1EAB461A5D8A}"/>
    <dgm:cxn modelId="{22B12BF2-4495-4D17-99F2-1136E07A1E69}" type="presOf" srcId="{61A2D6E3-05D1-4568-96BD-BF23C155623D}" destId="{369159F2-FC34-4FAB-8235-7909CC8E2F29}" srcOrd="0" destOrd="2" presId="urn:microsoft.com/office/officeart/2005/8/layout/chevron2"/>
    <dgm:cxn modelId="{ABF602AA-88F6-4507-84C2-3B94D01563FD}" type="presOf" srcId="{871BCA25-C299-4958-9258-34A564A22AB3}" destId="{31157921-254B-4889-A9D9-3A4D1637CDCD}" srcOrd="0" destOrd="0" presId="urn:microsoft.com/office/officeart/2005/8/layout/chevron2"/>
    <dgm:cxn modelId="{D367F00C-DA90-4600-873F-FE206C596749}" srcId="{2B568C44-F7F7-4958-B5BB-8A44CC4981E6}" destId="{54B516AF-068C-4442-BFAB-C0CFE20DEC24}" srcOrd="3" destOrd="0" parTransId="{BD113118-3049-43D7-8E9C-8744A6AF3210}" sibTransId="{82F7332D-4D21-4195-A90B-C0A06D756B3E}"/>
    <dgm:cxn modelId="{5351BBA0-3CDD-4A5B-A5DE-CE7FD5D18265}" srcId="{2B568C44-F7F7-4958-B5BB-8A44CC4981E6}" destId="{F71D4B49-0000-4418-BE99-86E806BFC710}" srcOrd="4" destOrd="0" parTransId="{1C7DF38C-F83C-4A3C-B7F6-416068E5EF32}" sibTransId="{A09C9D18-368E-4932-B1BF-2AA1502DAC0E}"/>
    <dgm:cxn modelId="{0F51E4E5-4DB2-4305-929E-889E0EFE7A39}" srcId="{AC7775A4-FF07-4DC9-8AFF-0B69AD84C540}" destId="{2B568C44-F7F7-4958-B5BB-8A44CC4981E6}" srcOrd="1" destOrd="0" parTransId="{F678AA00-4684-40C2-B19D-12FB4119453A}" sibTransId="{0D2C6214-028A-407A-A118-EFCE0A6D2F20}"/>
    <dgm:cxn modelId="{F72D8BE6-C793-4E99-B0A9-521D38194742}" srcId="{5E5E652A-3E7B-4691-92D2-E79E78A815FA}" destId="{871BCA25-C299-4958-9258-34A564A22AB3}" srcOrd="0" destOrd="0" parTransId="{71D2811E-BE1E-4FDA-B1D9-25208369C53E}" sibTransId="{529D9F2B-72C7-4B9D-B5D2-8AD48F37CA09}"/>
    <dgm:cxn modelId="{D97D923E-4FEB-4526-8459-CFA014056B07}" srcId="{6531FAE2-C88D-444F-A045-462BE1CCBD11}" destId="{83E5873D-280A-49D3-BF92-FF1E178A7D6F}" srcOrd="0" destOrd="0" parTransId="{77F67AEB-5C7E-4136-B319-B0CAD4CA19D2}" sibTransId="{A15CD3E6-668D-4A27-B7CC-9444A4205E91}"/>
    <dgm:cxn modelId="{E422B35A-DDBB-42AE-A303-75CA99099DA1}" srcId="{5E5E652A-3E7B-4691-92D2-E79E78A815FA}" destId="{92789C61-E74F-4471-85B8-275490CE6126}" srcOrd="1" destOrd="0" parTransId="{58F83839-B3B8-408A-A3D9-00D1ECF278C3}" sibTransId="{5BD0A9D4-03DD-40DB-B14A-752D04BC574C}"/>
    <dgm:cxn modelId="{A357548E-393B-4483-9755-F143AB7966FD}" srcId="{AC7775A4-FF07-4DC9-8AFF-0B69AD84C540}" destId="{6531FAE2-C88D-444F-A045-462BE1CCBD11}" srcOrd="0" destOrd="0" parTransId="{D47B83BA-3D97-4FCD-A552-0F512145CF40}" sibTransId="{480E38F9-A3B4-4856-A486-7BE811E0198B}"/>
    <dgm:cxn modelId="{6D95C75D-3B45-4CE5-A68E-42D2B8068E2A}" type="presOf" srcId="{2B568C44-F7F7-4958-B5BB-8A44CC4981E6}" destId="{87EC77D1-5B8F-4B0A-9ED3-48D9E4F28C21}" srcOrd="0" destOrd="0" presId="urn:microsoft.com/office/officeart/2005/8/layout/chevron2"/>
    <dgm:cxn modelId="{B57FA6C9-EE41-442E-AA18-A8759FF7A19C}" type="presOf" srcId="{0981FA9A-A28E-48DD-8C63-F6C171FD968D}" destId="{369159F2-FC34-4FAB-8235-7909CC8E2F29}" srcOrd="0" destOrd="1" presId="urn:microsoft.com/office/officeart/2005/8/layout/chevron2"/>
    <dgm:cxn modelId="{2A9B6E68-29D9-43BD-8CAB-9C1695BA5A0B}" srcId="{6531FAE2-C88D-444F-A045-462BE1CCBD11}" destId="{C84FD2C9-D7B7-4762-A511-A3B89B83C880}" srcOrd="1" destOrd="0" parTransId="{AF324DE6-260A-4A08-976A-74CBD5394229}" sibTransId="{4BC264CB-4B15-4AC0-863F-2666D0DD0584}"/>
    <dgm:cxn modelId="{EC6F245C-3F22-4370-8F5F-D9BE530CF8D9}" type="presOf" srcId="{5E5E652A-3E7B-4691-92D2-E79E78A815FA}" destId="{019B2F06-F5FF-498D-B822-EED42CE8B364}" srcOrd="0" destOrd="0" presId="urn:microsoft.com/office/officeart/2005/8/layout/chevron2"/>
    <dgm:cxn modelId="{530FB91F-7E3B-41E7-9517-DBA718E6D5A3}" srcId="{AC7775A4-FF07-4DC9-8AFF-0B69AD84C540}" destId="{5E5E652A-3E7B-4691-92D2-E79E78A815FA}" srcOrd="2" destOrd="0" parTransId="{A55AF3E9-7699-4277-8234-4BE1CA8AB944}" sibTransId="{9F2C73AA-CAF0-4D44-A7C3-8BE90E39DEDD}"/>
    <dgm:cxn modelId="{F2A1FBE3-FDA0-4157-9802-E856D079079C}" type="presOf" srcId="{83E5873D-280A-49D3-BF92-FF1E178A7D6F}" destId="{1DD7BA05-16B2-4B22-A7F9-0F96B4834779}" srcOrd="0" destOrd="0" presId="urn:microsoft.com/office/officeart/2005/8/layout/chevron2"/>
    <dgm:cxn modelId="{215969B3-16BC-4158-B080-68EBF26A837D}" srcId="{2B568C44-F7F7-4958-B5BB-8A44CC4981E6}" destId="{0981FA9A-A28E-48DD-8C63-F6C171FD968D}" srcOrd="1" destOrd="0" parTransId="{7B0DBA5F-4CB6-4ABF-8B58-E71EF2003DF8}" sibTransId="{648564FD-E05F-410B-9C16-74B7E6A27A17}"/>
    <dgm:cxn modelId="{048319C3-F062-477A-B921-A5AFBAB9C3B7}" type="presOf" srcId="{F71D4B49-0000-4418-BE99-86E806BFC710}" destId="{369159F2-FC34-4FAB-8235-7909CC8E2F29}" srcOrd="0" destOrd="4" presId="urn:microsoft.com/office/officeart/2005/8/layout/chevron2"/>
    <dgm:cxn modelId="{473AE5F4-9F2F-46E5-9B71-709790AE7FC7}" type="presOf" srcId="{92789C61-E74F-4471-85B8-275490CE6126}" destId="{31157921-254B-4889-A9D9-3A4D1637CDCD}" srcOrd="0" destOrd="1" presId="urn:microsoft.com/office/officeart/2005/8/layout/chevron2"/>
    <dgm:cxn modelId="{C338634B-097B-49AE-AB46-9E1EBEAC8841}" type="presParOf" srcId="{5780B472-15ED-4B92-BE29-7E6F95AA5617}" destId="{6F4B4221-443D-4080-B76C-788F18F59097}" srcOrd="0" destOrd="0" presId="urn:microsoft.com/office/officeart/2005/8/layout/chevron2"/>
    <dgm:cxn modelId="{F294E6BA-745F-447F-B713-729B2DED768C}" type="presParOf" srcId="{6F4B4221-443D-4080-B76C-788F18F59097}" destId="{73842311-FD53-49B5-A9E8-04C2B3DCC0CC}" srcOrd="0" destOrd="0" presId="urn:microsoft.com/office/officeart/2005/8/layout/chevron2"/>
    <dgm:cxn modelId="{03EF1D0C-64B8-432D-8B57-E56AF01F901D}" type="presParOf" srcId="{6F4B4221-443D-4080-B76C-788F18F59097}" destId="{1DD7BA05-16B2-4B22-A7F9-0F96B4834779}" srcOrd="1" destOrd="0" presId="urn:microsoft.com/office/officeart/2005/8/layout/chevron2"/>
    <dgm:cxn modelId="{696EA7AA-72CA-4BE1-A1D3-6B3007CE83AD}" type="presParOf" srcId="{5780B472-15ED-4B92-BE29-7E6F95AA5617}" destId="{E876DB02-C80C-45D4-BE1D-1925928715FA}" srcOrd="1" destOrd="0" presId="urn:microsoft.com/office/officeart/2005/8/layout/chevron2"/>
    <dgm:cxn modelId="{4594BB77-932C-4BFF-8092-BC86F8459AA9}" type="presParOf" srcId="{5780B472-15ED-4B92-BE29-7E6F95AA5617}" destId="{7EE183FF-D5E4-48F9-AD25-9360113FE1F1}" srcOrd="2" destOrd="0" presId="urn:microsoft.com/office/officeart/2005/8/layout/chevron2"/>
    <dgm:cxn modelId="{F8FB8B16-FCC3-4678-80A0-A4DA0856F1D3}" type="presParOf" srcId="{7EE183FF-D5E4-48F9-AD25-9360113FE1F1}" destId="{87EC77D1-5B8F-4B0A-9ED3-48D9E4F28C21}" srcOrd="0" destOrd="0" presId="urn:microsoft.com/office/officeart/2005/8/layout/chevron2"/>
    <dgm:cxn modelId="{BEDA0750-8391-471E-A52B-683C1E27A9FA}" type="presParOf" srcId="{7EE183FF-D5E4-48F9-AD25-9360113FE1F1}" destId="{369159F2-FC34-4FAB-8235-7909CC8E2F29}" srcOrd="1" destOrd="0" presId="urn:microsoft.com/office/officeart/2005/8/layout/chevron2"/>
    <dgm:cxn modelId="{4CC40F1C-2B85-4509-879D-EDAB1A17F44C}" type="presParOf" srcId="{5780B472-15ED-4B92-BE29-7E6F95AA5617}" destId="{2D843791-4B43-4A26-82C0-F8371D0C2690}" srcOrd="3" destOrd="0" presId="urn:microsoft.com/office/officeart/2005/8/layout/chevron2"/>
    <dgm:cxn modelId="{E8FC88EE-0177-4169-8F30-8B9DEF5E4C7F}" type="presParOf" srcId="{5780B472-15ED-4B92-BE29-7E6F95AA5617}" destId="{43CD5BDF-79B8-4E7A-91F2-7685E3BD43F7}" srcOrd="4" destOrd="0" presId="urn:microsoft.com/office/officeart/2005/8/layout/chevron2"/>
    <dgm:cxn modelId="{E3B25DCC-8B10-407D-88A6-B09AABCDFA6B}" type="presParOf" srcId="{43CD5BDF-79B8-4E7A-91F2-7685E3BD43F7}" destId="{019B2F06-F5FF-498D-B822-EED42CE8B364}" srcOrd="0" destOrd="0" presId="urn:microsoft.com/office/officeart/2005/8/layout/chevron2"/>
    <dgm:cxn modelId="{AE23DB70-4726-4AD4-ADFE-9AA7709DB171}" type="presParOf" srcId="{43CD5BDF-79B8-4E7A-91F2-7685E3BD43F7}" destId="{31157921-254B-4889-A9D9-3A4D1637CDC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90279B-D233-4D26-8D6C-4CAB0928DB50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2B17AB5-FA4D-4F5C-9DEC-C183E0A21B2F}">
      <dgm:prSet phldrT="[Text]" custT="1"/>
      <dgm:spPr/>
      <dgm:t>
        <a:bodyPr/>
        <a:lstStyle/>
        <a:p>
          <a:r>
            <a:rPr lang="en-US" sz="2000" dirty="0" err="1" smtClean="0">
              <a:solidFill>
                <a:schemeClr val="bg1"/>
              </a:solidFill>
            </a:rPr>
            <a:t>Matériel</a:t>
          </a:r>
          <a:r>
            <a:rPr lang="en-US" sz="2000" dirty="0" smtClean="0">
              <a:solidFill>
                <a:schemeClr val="bg1"/>
              </a:solidFill>
            </a:rPr>
            <a:t> information/</a:t>
          </a:r>
        </a:p>
        <a:p>
          <a:r>
            <a:rPr lang="en-US" sz="2000" dirty="0" err="1" smtClean="0">
              <a:solidFill>
                <a:schemeClr val="bg1"/>
              </a:solidFill>
            </a:rPr>
            <a:t>sensibilisation</a:t>
          </a:r>
          <a:r>
            <a:rPr lang="en-US" sz="2000" dirty="0" smtClean="0">
              <a:solidFill>
                <a:schemeClr val="bg1"/>
              </a:solidFill>
            </a:rPr>
            <a:t> technique</a:t>
          </a:r>
          <a:endParaRPr lang="en-US" sz="2000" dirty="0">
            <a:solidFill>
              <a:schemeClr val="bg1"/>
            </a:solidFill>
          </a:endParaRPr>
        </a:p>
      </dgm:t>
    </dgm:pt>
    <dgm:pt modelId="{97B6F883-FF30-43B0-B99B-732C3E59683F}" type="parTrans" cxnId="{BA93A162-31BB-4B7A-AFA1-3EB53C395B57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776138B8-2F80-4B9D-A657-CF7A9B9CCC33}" type="sibTrans" cxnId="{BA93A162-31BB-4B7A-AFA1-3EB53C395B57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5F156FD0-EF51-409E-9131-83239484225B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bg1"/>
              </a:solidFill>
            </a:rPr>
            <a:t>Information </a:t>
          </a:r>
          <a:r>
            <a:rPr lang="en-US" sz="2000" dirty="0" err="1" smtClean="0">
              <a:solidFill>
                <a:schemeClr val="bg1"/>
              </a:solidFill>
            </a:rPr>
            <a:t>spécifique</a:t>
          </a:r>
          <a:endParaRPr lang="en-US" sz="2000" dirty="0">
            <a:solidFill>
              <a:schemeClr val="bg1"/>
            </a:solidFill>
          </a:endParaRPr>
        </a:p>
      </dgm:t>
    </dgm:pt>
    <dgm:pt modelId="{A93E8412-561D-4294-98AC-E3052EE34B72}" type="parTrans" cxnId="{53CF2E33-E3D1-4C36-A006-EDE5CBB24453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8B2E1C84-4F87-46C1-9563-490D39F34309}" type="sibTrans" cxnId="{53CF2E33-E3D1-4C36-A006-EDE5CBB24453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766CDADD-F333-43F3-8ECB-BCF7A7DD7AF2}">
      <dgm:prSet phldrT="[Text]"/>
      <dgm:spPr/>
      <dgm:t>
        <a:bodyPr/>
        <a:lstStyle/>
        <a:p>
          <a:endParaRPr lang="en-US"/>
        </a:p>
      </dgm:t>
    </dgm:pt>
    <dgm:pt modelId="{E0F61F01-F2BF-4FA8-AE86-0CD9A256149E}" type="parTrans" cxnId="{B590298F-588E-4C94-AD67-2B9CF6B03640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BF678443-4D78-4E3D-8711-CF669674B630}" type="sibTrans" cxnId="{B590298F-588E-4C94-AD67-2B9CF6B03640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0BC622B7-CAD5-4720-BD55-C31AEE8B8C78}">
      <dgm:prSet phldrT="[Text]" phldr="1"/>
      <dgm:spPr/>
      <dgm:t>
        <a:bodyPr/>
        <a:lstStyle/>
        <a:p>
          <a:endParaRPr lang="en-US" sz="2000" dirty="0">
            <a:solidFill>
              <a:schemeClr val="bg1"/>
            </a:solidFill>
          </a:endParaRPr>
        </a:p>
      </dgm:t>
    </dgm:pt>
    <dgm:pt modelId="{4A5C306D-59FF-4D2E-A423-8E4BB4FF39C0}" type="parTrans" cxnId="{AC5A8E24-0DDF-4B00-941C-7763DC87F86A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0BA465D7-361E-41D0-8D76-5ED7187AAB08}" type="sibTrans" cxnId="{AC5A8E24-0DDF-4B00-941C-7763DC87F86A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8FECE524-EE40-41CD-A647-7B53871A1F4D}">
      <dgm:prSet phldrT="[Text]" phldr="1"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98DE431A-BCDC-4552-838C-B946D2908AFB}" type="parTrans" cxnId="{2E5D82CA-F504-43CF-80C9-A81BB3D58DBC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306E0A65-467C-42AE-A92D-7EB3692DB62B}" type="sibTrans" cxnId="{2E5D82CA-F504-43CF-80C9-A81BB3D58DBC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A6AFA0B3-5240-4F84-91E3-133318DA6E46}">
      <dgm:prSet phldrT="[Text]"/>
      <dgm:spPr/>
      <dgm:t>
        <a:bodyPr/>
        <a:lstStyle/>
        <a:p>
          <a:endParaRPr lang="en-US"/>
        </a:p>
      </dgm:t>
    </dgm:pt>
    <dgm:pt modelId="{B8518192-3E4D-4C8A-A966-D5C41EEF13A2}" type="parTrans" cxnId="{C60FBCC5-DCB5-43D7-8D1E-1A5550FAB2DD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6008F34A-6C31-4360-882C-56C4AE70D25B}" type="sibTrans" cxnId="{C60FBCC5-DCB5-43D7-8D1E-1A5550FAB2DD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F8811103-7CA5-4A89-8FBD-5D6616B82E76}">
      <dgm:prSet phldrT="[Text]" phldr="1"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78AD6814-F678-41DE-89F5-8028ABF8B98C}" type="parTrans" cxnId="{67ECCEBB-38B8-4098-BC07-2705DA83CFF3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0102733B-1ADE-4B00-AFC0-5CDBB861ABEE}" type="sibTrans" cxnId="{67ECCEBB-38B8-4098-BC07-2705DA83CFF3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08822D6A-C109-4EAE-9EF1-67174C125B0C}">
      <dgm:prSet phldrT="[Text]" phldr="1"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7F6D7FFC-A6D3-495D-AEA8-AB6A912A2EE4}" type="parTrans" cxnId="{D4AF2CB8-03B2-47FD-9731-88FB2FE7BEEC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B2AE70EB-AEBB-4A7A-8300-54B476BA644D}" type="sibTrans" cxnId="{D4AF2CB8-03B2-47FD-9731-88FB2FE7BEEC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57237BA0-6FD8-4D39-BA89-E2BC6170E005}">
      <dgm:prSet phldrT="[Text]" custT="1"/>
      <dgm:spPr/>
      <dgm:t>
        <a:bodyPr/>
        <a:lstStyle/>
        <a:p>
          <a:r>
            <a:rPr lang="en-US" sz="2000" dirty="0" err="1" smtClean="0">
              <a:solidFill>
                <a:schemeClr val="bg1"/>
              </a:solidFill>
            </a:rPr>
            <a:t>Matériel</a:t>
          </a:r>
          <a:r>
            <a:rPr lang="en-US" sz="2000" dirty="0" smtClean="0">
              <a:solidFill>
                <a:schemeClr val="bg1"/>
              </a:solidFill>
            </a:rPr>
            <a:t> formation</a:t>
          </a:r>
          <a:endParaRPr lang="en-US" sz="2000" dirty="0">
            <a:solidFill>
              <a:schemeClr val="bg1"/>
            </a:solidFill>
          </a:endParaRPr>
        </a:p>
      </dgm:t>
    </dgm:pt>
    <dgm:pt modelId="{2229ED0C-0A89-497A-9D6D-7CE8EC636A11}" type="parTrans" cxnId="{EE4285B8-7623-4556-B907-F6A9430676F0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E3A3B8AE-9CF7-4497-A8CE-8827971F3006}" type="sibTrans" cxnId="{EE4285B8-7623-4556-B907-F6A9430676F0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6382D1E3-BCCD-4715-B798-5DAB1AED8C27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bg1"/>
              </a:solidFill>
            </a:rPr>
            <a:t>Documentation grand public (</a:t>
          </a:r>
          <a:r>
            <a:rPr lang="en-US" sz="2000" dirty="0" err="1" smtClean="0">
              <a:solidFill>
                <a:schemeClr val="bg1"/>
              </a:solidFill>
            </a:rPr>
            <a:t>vidéo</a:t>
          </a:r>
          <a:r>
            <a:rPr lang="en-US" sz="2000" dirty="0" smtClean="0">
              <a:solidFill>
                <a:schemeClr val="bg1"/>
              </a:solidFill>
            </a:rPr>
            <a:t>, </a:t>
          </a:r>
          <a:r>
            <a:rPr lang="en-US" sz="2000" dirty="0" err="1" smtClean="0">
              <a:solidFill>
                <a:schemeClr val="bg1"/>
              </a:solidFill>
            </a:rPr>
            <a:t>presse</a:t>
          </a:r>
          <a:r>
            <a:rPr lang="en-US" sz="2000" dirty="0" smtClean="0">
              <a:solidFill>
                <a:schemeClr val="bg1"/>
              </a:solidFill>
            </a:rPr>
            <a:t>)</a:t>
          </a:r>
          <a:endParaRPr lang="en-US" sz="2000" dirty="0">
            <a:solidFill>
              <a:schemeClr val="bg1"/>
            </a:solidFill>
          </a:endParaRPr>
        </a:p>
      </dgm:t>
    </dgm:pt>
    <dgm:pt modelId="{B7C0FC61-0E43-4447-A743-CDE81A89AC5B}" type="parTrans" cxnId="{29F5DFF8-BC62-4044-AC2A-5A3314E8B3F4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000886BB-1D2E-480A-A3F3-175B9E5600C9}" type="sibTrans" cxnId="{29F5DFF8-BC62-4044-AC2A-5A3314E8B3F4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A81BF4CA-FA4C-4C16-A227-3C7A3BA5BC04}">
      <dgm:prSet phldrT="[Text]" custT="1"/>
      <dgm:spPr/>
      <dgm:t>
        <a:bodyPr/>
        <a:lstStyle/>
        <a:p>
          <a:r>
            <a:rPr lang="en-US" sz="2000" dirty="0" err="1" smtClean="0">
              <a:solidFill>
                <a:schemeClr val="bg1"/>
              </a:solidFill>
            </a:rPr>
            <a:t>Coordinations</a:t>
          </a:r>
          <a:r>
            <a:rPr lang="en-US" sz="2000" dirty="0" smtClean="0">
              <a:solidFill>
                <a:schemeClr val="bg1"/>
              </a:solidFill>
            </a:rPr>
            <a:t> communication et technique</a:t>
          </a:r>
          <a:endParaRPr lang="en-US" sz="2000" dirty="0">
            <a:solidFill>
              <a:schemeClr val="bg1"/>
            </a:solidFill>
          </a:endParaRPr>
        </a:p>
      </dgm:t>
    </dgm:pt>
    <dgm:pt modelId="{9FCC2A0A-F63D-4D00-9D54-03526247CE6E}" type="sibTrans" cxnId="{F87FAAE1-5064-44F4-A63A-F53F6AABC9AA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67D36AEB-0052-4450-980B-2699B4341CBC}" type="parTrans" cxnId="{F87FAAE1-5064-44F4-A63A-F53F6AABC9AA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CB67E793-AC4E-43C5-AA9C-8D3235195807}" type="pres">
      <dgm:prSet presAssocID="{3390279B-D233-4D26-8D6C-4CAB0928DB5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DC767EA-9B61-4CBE-923C-E0CB393BB3DE}" type="pres">
      <dgm:prSet presAssocID="{A81BF4CA-FA4C-4C16-A227-3C7A3BA5BC04}" presName="centerShape" presStyleLbl="node0" presStyleIdx="0" presStyleCnt="1"/>
      <dgm:spPr/>
      <dgm:t>
        <a:bodyPr/>
        <a:lstStyle/>
        <a:p>
          <a:endParaRPr lang="en-US"/>
        </a:p>
      </dgm:t>
    </dgm:pt>
    <dgm:pt modelId="{61BF9296-667C-4F1D-B1DE-D9B162F30178}" type="pres">
      <dgm:prSet presAssocID="{97B6F883-FF30-43B0-B99B-732C3E59683F}" presName="parTrans" presStyleLbl="bgSibTrans2D1" presStyleIdx="0" presStyleCnt="4" custAng="10724590" custLinFactY="34893" custLinFactNeighborX="30021" custLinFactNeighborY="100000"/>
      <dgm:spPr/>
      <dgm:t>
        <a:bodyPr/>
        <a:lstStyle/>
        <a:p>
          <a:endParaRPr lang="en-US"/>
        </a:p>
      </dgm:t>
    </dgm:pt>
    <dgm:pt modelId="{2A7FBE94-04AE-4283-8EFC-3649CD6A04D6}" type="pres">
      <dgm:prSet presAssocID="{22B17AB5-FA4D-4F5C-9DEC-C183E0A21B2F}" presName="node" presStyleLbl="node1" presStyleIdx="0" presStyleCnt="4" custScaleX="115571" custRadScaleRad="178104" custRadScaleInc="346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7F00D8-076E-44BA-96F0-78B268AE427A}" type="pres">
      <dgm:prSet presAssocID="{A93E8412-561D-4294-98AC-E3052EE34B72}" presName="parTrans" presStyleLbl="bgSibTrans2D1" presStyleIdx="1" presStyleCnt="4" custAng="10417827" custLinFactY="29550" custLinFactNeighborX="28039" custLinFactNeighborY="100000"/>
      <dgm:spPr/>
      <dgm:t>
        <a:bodyPr/>
        <a:lstStyle/>
        <a:p>
          <a:endParaRPr lang="en-US"/>
        </a:p>
      </dgm:t>
    </dgm:pt>
    <dgm:pt modelId="{80ED8314-664C-4B74-828A-E0C0CE7D7743}" type="pres">
      <dgm:prSet presAssocID="{5F156FD0-EF51-409E-9131-83239484225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065F35-D454-4474-AA49-B82D84F500E8}" type="pres">
      <dgm:prSet presAssocID="{2229ED0C-0A89-497A-9D6D-7CE8EC636A11}" presName="parTrans" presStyleLbl="bgSibTrans2D1" presStyleIdx="2" presStyleCnt="4" custAng="10767349" custLinFactY="31598" custLinFactNeighborX="-21212" custLinFactNeighborY="100000"/>
      <dgm:spPr/>
      <dgm:t>
        <a:bodyPr/>
        <a:lstStyle/>
        <a:p>
          <a:endParaRPr lang="en-US"/>
        </a:p>
      </dgm:t>
    </dgm:pt>
    <dgm:pt modelId="{D0AC760E-11B0-4B3D-BD74-74CEBBD2B3C2}" type="pres">
      <dgm:prSet presAssocID="{57237BA0-6FD8-4D39-BA89-E2BC6170E00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37D320-1FCB-4170-9464-57640B4C1468}" type="pres">
      <dgm:prSet presAssocID="{B7C0FC61-0E43-4447-A743-CDE81A89AC5B}" presName="parTrans" presStyleLbl="bgSibTrans2D1" presStyleIdx="3" presStyleCnt="4" custAng="10369728" custLinFactY="27018" custLinFactNeighborX="-30291" custLinFactNeighborY="100000"/>
      <dgm:spPr/>
      <dgm:t>
        <a:bodyPr/>
        <a:lstStyle/>
        <a:p>
          <a:endParaRPr lang="en-US"/>
        </a:p>
      </dgm:t>
    </dgm:pt>
    <dgm:pt modelId="{9F60FB57-2452-482D-BDCD-1D9B89BF8ED1}" type="pres">
      <dgm:prSet presAssocID="{6382D1E3-BCCD-4715-B798-5DAB1AED8C27}" presName="node" presStyleLbl="node1" presStyleIdx="3" presStyleCnt="4" custScaleX="123272" custRadScaleRad="173296" custRadScaleInc="-367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9F5DFF8-BC62-4044-AC2A-5A3314E8B3F4}" srcId="{A81BF4CA-FA4C-4C16-A227-3C7A3BA5BC04}" destId="{6382D1E3-BCCD-4715-B798-5DAB1AED8C27}" srcOrd="3" destOrd="0" parTransId="{B7C0FC61-0E43-4447-A743-CDE81A89AC5B}" sibTransId="{000886BB-1D2E-480A-A3F3-175B9E5600C9}"/>
    <dgm:cxn modelId="{D271D7A8-0CFC-4682-8D86-929157294DC2}" type="presOf" srcId="{97B6F883-FF30-43B0-B99B-732C3E59683F}" destId="{61BF9296-667C-4F1D-B1DE-D9B162F30178}" srcOrd="0" destOrd="0" presId="urn:microsoft.com/office/officeart/2005/8/layout/radial4"/>
    <dgm:cxn modelId="{AC5A8E24-0DDF-4B00-941C-7763DC87F86A}" srcId="{766CDADD-F333-43F3-8ECB-BCF7A7DD7AF2}" destId="{0BC622B7-CAD5-4720-BD55-C31AEE8B8C78}" srcOrd="0" destOrd="0" parTransId="{4A5C306D-59FF-4D2E-A423-8E4BB4FF39C0}" sibTransId="{0BA465D7-361E-41D0-8D76-5ED7187AAB08}"/>
    <dgm:cxn modelId="{84D7C15A-974B-4DCF-92E0-51341AA5CD9E}" type="presOf" srcId="{B7C0FC61-0E43-4447-A743-CDE81A89AC5B}" destId="{6537D320-1FCB-4170-9464-57640B4C1468}" srcOrd="0" destOrd="0" presId="urn:microsoft.com/office/officeart/2005/8/layout/radial4"/>
    <dgm:cxn modelId="{DD8E21C0-C189-4700-808B-430C56755B99}" type="presOf" srcId="{22B17AB5-FA4D-4F5C-9DEC-C183E0A21B2F}" destId="{2A7FBE94-04AE-4283-8EFC-3649CD6A04D6}" srcOrd="0" destOrd="0" presId="urn:microsoft.com/office/officeart/2005/8/layout/radial4"/>
    <dgm:cxn modelId="{B590298F-588E-4C94-AD67-2B9CF6B03640}" srcId="{3390279B-D233-4D26-8D6C-4CAB0928DB50}" destId="{766CDADD-F333-43F3-8ECB-BCF7A7DD7AF2}" srcOrd="1" destOrd="0" parTransId="{E0F61F01-F2BF-4FA8-AE86-0CD9A256149E}" sibTransId="{BF678443-4D78-4E3D-8711-CF669674B630}"/>
    <dgm:cxn modelId="{74BF44E7-ECED-4349-9144-AF4861DE3F2B}" type="presOf" srcId="{A81BF4CA-FA4C-4C16-A227-3C7A3BA5BC04}" destId="{EDC767EA-9B61-4CBE-923C-E0CB393BB3DE}" srcOrd="0" destOrd="0" presId="urn:microsoft.com/office/officeart/2005/8/layout/radial4"/>
    <dgm:cxn modelId="{2E5D82CA-F504-43CF-80C9-A81BB3D58DBC}" srcId="{766CDADD-F333-43F3-8ECB-BCF7A7DD7AF2}" destId="{8FECE524-EE40-41CD-A647-7B53871A1F4D}" srcOrd="1" destOrd="0" parTransId="{98DE431A-BCDC-4552-838C-B946D2908AFB}" sibTransId="{306E0A65-467C-42AE-A92D-7EB3692DB62B}"/>
    <dgm:cxn modelId="{F87FAAE1-5064-44F4-A63A-F53F6AABC9AA}" srcId="{3390279B-D233-4D26-8D6C-4CAB0928DB50}" destId="{A81BF4CA-FA4C-4C16-A227-3C7A3BA5BC04}" srcOrd="0" destOrd="0" parTransId="{67D36AEB-0052-4450-980B-2699B4341CBC}" sibTransId="{9FCC2A0A-F63D-4D00-9D54-03526247CE6E}"/>
    <dgm:cxn modelId="{C60FBCC5-DCB5-43D7-8D1E-1A5550FAB2DD}" srcId="{3390279B-D233-4D26-8D6C-4CAB0928DB50}" destId="{A6AFA0B3-5240-4F84-91E3-133318DA6E46}" srcOrd="2" destOrd="0" parTransId="{B8518192-3E4D-4C8A-A966-D5C41EEF13A2}" sibTransId="{6008F34A-6C31-4360-882C-56C4AE70D25B}"/>
    <dgm:cxn modelId="{FD471515-BB2D-482B-9873-4A7BE39390D8}" type="presOf" srcId="{2229ED0C-0A89-497A-9D6D-7CE8EC636A11}" destId="{E2065F35-D454-4474-AA49-B82D84F500E8}" srcOrd="0" destOrd="0" presId="urn:microsoft.com/office/officeart/2005/8/layout/radial4"/>
    <dgm:cxn modelId="{B10103DC-095B-47DA-836A-B4C678B10BEF}" type="presOf" srcId="{5F156FD0-EF51-409E-9131-83239484225B}" destId="{80ED8314-664C-4B74-828A-E0C0CE7D7743}" srcOrd="0" destOrd="0" presId="urn:microsoft.com/office/officeart/2005/8/layout/radial4"/>
    <dgm:cxn modelId="{67ECCEBB-38B8-4098-BC07-2705DA83CFF3}" srcId="{A6AFA0B3-5240-4F84-91E3-133318DA6E46}" destId="{F8811103-7CA5-4A89-8FBD-5D6616B82E76}" srcOrd="0" destOrd="0" parTransId="{78AD6814-F678-41DE-89F5-8028ABF8B98C}" sibTransId="{0102733B-1ADE-4B00-AFC0-5CDBB861ABEE}"/>
    <dgm:cxn modelId="{32126D1B-39AA-495A-BEC4-0CE13C57808A}" type="presOf" srcId="{A93E8412-561D-4294-98AC-E3052EE34B72}" destId="{857F00D8-076E-44BA-96F0-78B268AE427A}" srcOrd="0" destOrd="0" presId="urn:microsoft.com/office/officeart/2005/8/layout/radial4"/>
    <dgm:cxn modelId="{53CF2E33-E3D1-4C36-A006-EDE5CBB24453}" srcId="{A81BF4CA-FA4C-4C16-A227-3C7A3BA5BC04}" destId="{5F156FD0-EF51-409E-9131-83239484225B}" srcOrd="1" destOrd="0" parTransId="{A93E8412-561D-4294-98AC-E3052EE34B72}" sibTransId="{8B2E1C84-4F87-46C1-9563-490D39F34309}"/>
    <dgm:cxn modelId="{D4AF2CB8-03B2-47FD-9731-88FB2FE7BEEC}" srcId="{A6AFA0B3-5240-4F84-91E3-133318DA6E46}" destId="{08822D6A-C109-4EAE-9EF1-67174C125B0C}" srcOrd="1" destOrd="0" parTransId="{7F6D7FFC-A6D3-495D-AEA8-AB6A912A2EE4}" sibTransId="{B2AE70EB-AEBB-4A7A-8300-54B476BA644D}"/>
    <dgm:cxn modelId="{7021AB76-A2B6-443F-9B0D-8F8AEBE3A343}" type="presOf" srcId="{57237BA0-6FD8-4D39-BA89-E2BC6170E005}" destId="{D0AC760E-11B0-4B3D-BD74-74CEBBD2B3C2}" srcOrd="0" destOrd="0" presId="urn:microsoft.com/office/officeart/2005/8/layout/radial4"/>
    <dgm:cxn modelId="{EE4285B8-7623-4556-B907-F6A9430676F0}" srcId="{A81BF4CA-FA4C-4C16-A227-3C7A3BA5BC04}" destId="{57237BA0-6FD8-4D39-BA89-E2BC6170E005}" srcOrd="2" destOrd="0" parTransId="{2229ED0C-0A89-497A-9D6D-7CE8EC636A11}" sibTransId="{E3A3B8AE-9CF7-4497-A8CE-8827971F3006}"/>
    <dgm:cxn modelId="{BA93A162-31BB-4B7A-AFA1-3EB53C395B57}" srcId="{A81BF4CA-FA4C-4C16-A227-3C7A3BA5BC04}" destId="{22B17AB5-FA4D-4F5C-9DEC-C183E0A21B2F}" srcOrd="0" destOrd="0" parTransId="{97B6F883-FF30-43B0-B99B-732C3E59683F}" sibTransId="{776138B8-2F80-4B9D-A657-CF7A9B9CCC33}"/>
    <dgm:cxn modelId="{E9B675E2-1E92-40B7-A0BD-D5C8E50E8FBC}" type="presOf" srcId="{6382D1E3-BCCD-4715-B798-5DAB1AED8C27}" destId="{9F60FB57-2452-482D-BDCD-1D9B89BF8ED1}" srcOrd="0" destOrd="0" presId="urn:microsoft.com/office/officeart/2005/8/layout/radial4"/>
    <dgm:cxn modelId="{7B2996DC-CD79-49A7-BB49-580DF89DCA05}" type="presOf" srcId="{3390279B-D233-4D26-8D6C-4CAB0928DB50}" destId="{CB67E793-AC4E-43C5-AA9C-8D3235195807}" srcOrd="0" destOrd="0" presId="urn:microsoft.com/office/officeart/2005/8/layout/radial4"/>
    <dgm:cxn modelId="{2C850419-85E7-4967-9554-D5C815460F22}" type="presParOf" srcId="{CB67E793-AC4E-43C5-AA9C-8D3235195807}" destId="{EDC767EA-9B61-4CBE-923C-E0CB393BB3DE}" srcOrd="0" destOrd="0" presId="urn:microsoft.com/office/officeart/2005/8/layout/radial4"/>
    <dgm:cxn modelId="{D63E0FA5-FA48-4180-976B-029CEBCDA44E}" type="presParOf" srcId="{CB67E793-AC4E-43C5-AA9C-8D3235195807}" destId="{61BF9296-667C-4F1D-B1DE-D9B162F30178}" srcOrd="1" destOrd="0" presId="urn:microsoft.com/office/officeart/2005/8/layout/radial4"/>
    <dgm:cxn modelId="{AFB031AB-E6D8-439C-8926-E8605627E42D}" type="presParOf" srcId="{CB67E793-AC4E-43C5-AA9C-8D3235195807}" destId="{2A7FBE94-04AE-4283-8EFC-3649CD6A04D6}" srcOrd="2" destOrd="0" presId="urn:microsoft.com/office/officeart/2005/8/layout/radial4"/>
    <dgm:cxn modelId="{65EF1F99-0664-4A01-95FF-9ADAFA0F6BC8}" type="presParOf" srcId="{CB67E793-AC4E-43C5-AA9C-8D3235195807}" destId="{857F00D8-076E-44BA-96F0-78B268AE427A}" srcOrd="3" destOrd="0" presId="urn:microsoft.com/office/officeart/2005/8/layout/radial4"/>
    <dgm:cxn modelId="{7046AE97-5B80-4F88-9A1B-AC4E00AF02F1}" type="presParOf" srcId="{CB67E793-AC4E-43C5-AA9C-8D3235195807}" destId="{80ED8314-664C-4B74-828A-E0C0CE7D7743}" srcOrd="4" destOrd="0" presId="urn:microsoft.com/office/officeart/2005/8/layout/radial4"/>
    <dgm:cxn modelId="{70079D64-CF14-40C7-A6E2-52BBB6595D8F}" type="presParOf" srcId="{CB67E793-AC4E-43C5-AA9C-8D3235195807}" destId="{E2065F35-D454-4474-AA49-B82D84F500E8}" srcOrd="5" destOrd="0" presId="urn:microsoft.com/office/officeart/2005/8/layout/radial4"/>
    <dgm:cxn modelId="{31073326-7949-41C5-889B-5387C005E89A}" type="presParOf" srcId="{CB67E793-AC4E-43C5-AA9C-8D3235195807}" destId="{D0AC760E-11B0-4B3D-BD74-74CEBBD2B3C2}" srcOrd="6" destOrd="0" presId="urn:microsoft.com/office/officeart/2005/8/layout/radial4"/>
    <dgm:cxn modelId="{B1541DC0-60F9-4132-99DF-6CD596E318D2}" type="presParOf" srcId="{CB67E793-AC4E-43C5-AA9C-8D3235195807}" destId="{6537D320-1FCB-4170-9464-57640B4C1468}" srcOrd="7" destOrd="0" presId="urn:microsoft.com/office/officeart/2005/8/layout/radial4"/>
    <dgm:cxn modelId="{E308C1F6-9106-4144-9639-07DEE8FE3FE2}" type="presParOf" srcId="{CB67E793-AC4E-43C5-AA9C-8D3235195807}" destId="{9F60FB57-2452-482D-BDCD-1D9B89BF8ED1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390279B-D233-4D26-8D6C-4CAB0928DB50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66CDADD-F333-43F3-8ECB-BCF7A7DD7AF2}">
      <dgm:prSet phldrT="[Text]"/>
      <dgm:spPr/>
      <dgm:t>
        <a:bodyPr/>
        <a:lstStyle/>
        <a:p>
          <a:endParaRPr lang="en-US"/>
        </a:p>
      </dgm:t>
    </dgm:pt>
    <dgm:pt modelId="{E0F61F01-F2BF-4FA8-AE86-0CD9A256149E}" type="parTrans" cxnId="{B590298F-588E-4C94-AD67-2B9CF6B03640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BF678443-4D78-4E3D-8711-CF669674B630}" type="sibTrans" cxnId="{B590298F-588E-4C94-AD67-2B9CF6B03640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0BC622B7-CAD5-4720-BD55-C31AEE8B8C78}">
      <dgm:prSet phldrT="[Text]" phldr="1"/>
      <dgm:spPr/>
      <dgm:t>
        <a:bodyPr/>
        <a:lstStyle/>
        <a:p>
          <a:endParaRPr lang="en-US" sz="2000" dirty="0">
            <a:solidFill>
              <a:schemeClr val="bg1"/>
            </a:solidFill>
          </a:endParaRPr>
        </a:p>
      </dgm:t>
    </dgm:pt>
    <dgm:pt modelId="{4A5C306D-59FF-4D2E-A423-8E4BB4FF39C0}" type="parTrans" cxnId="{AC5A8E24-0DDF-4B00-941C-7763DC87F86A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0BA465D7-361E-41D0-8D76-5ED7187AAB08}" type="sibTrans" cxnId="{AC5A8E24-0DDF-4B00-941C-7763DC87F86A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8FECE524-EE40-41CD-A647-7B53871A1F4D}">
      <dgm:prSet phldrT="[Text]" phldr="1"/>
      <dgm:spPr/>
      <dgm:t>
        <a:bodyPr/>
        <a:lstStyle/>
        <a:p>
          <a:endParaRPr lang="en-US" sz="2000" dirty="0">
            <a:solidFill>
              <a:schemeClr val="bg1"/>
            </a:solidFill>
          </a:endParaRPr>
        </a:p>
      </dgm:t>
    </dgm:pt>
    <dgm:pt modelId="{98DE431A-BCDC-4552-838C-B946D2908AFB}" type="parTrans" cxnId="{2E5D82CA-F504-43CF-80C9-A81BB3D58DBC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306E0A65-467C-42AE-A92D-7EB3692DB62B}" type="sibTrans" cxnId="{2E5D82CA-F504-43CF-80C9-A81BB3D58DBC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A6AFA0B3-5240-4F84-91E3-133318DA6E46}">
      <dgm:prSet phldrT="[Text]"/>
      <dgm:spPr/>
      <dgm:t>
        <a:bodyPr/>
        <a:lstStyle/>
        <a:p>
          <a:endParaRPr lang="en-US"/>
        </a:p>
      </dgm:t>
    </dgm:pt>
    <dgm:pt modelId="{B8518192-3E4D-4C8A-A966-D5C41EEF13A2}" type="parTrans" cxnId="{C60FBCC5-DCB5-43D7-8D1E-1A5550FAB2DD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6008F34A-6C31-4360-882C-56C4AE70D25B}" type="sibTrans" cxnId="{C60FBCC5-DCB5-43D7-8D1E-1A5550FAB2DD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F8811103-7CA5-4A89-8FBD-5D6616B82E76}">
      <dgm:prSet phldrT="[Text]" phldr="1"/>
      <dgm:spPr/>
      <dgm:t>
        <a:bodyPr/>
        <a:lstStyle/>
        <a:p>
          <a:endParaRPr lang="en-US" sz="2000" dirty="0">
            <a:solidFill>
              <a:schemeClr val="bg1"/>
            </a:solidFill>
          </a:endParaRPr>
        </a:p>
      </dgm:t>
    </dgm:pt>
    <dgm:pt modelId="{78AD6814-F678-41DE-89F5-8028ABF8B98C}" type="parTrans" cxnId="{67ECCEBB-38B8-4098-BC07-2705DA83CFF3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0102733B-1ADE-4B00-AFC0-5CDBB861ABEE}" type="sibTrans" cxnId="{67ECCEBB-38B8-4098-BC07-2705DA83CFF3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08822D6A-C109-4EAE-9EF1-67174C125B0C}">
      <dgm:prSet phldrT="[Text]" phldr="1"/>
      <dgm:spPr/>
      <dgm:t>
        <a:bodyPr/>
        <a:lstStyle/>
        <a:p>
          <a:endParaRPr lang="en-US" sz="2000" dirty="0">
            <a:solidFill>
              <a:schemeClr val="bg1"/>
            </a:solidFill>
          </a:endParaRPr>
        </a:p>
      </dgm:t>
    </dgm:pt>
    <dgm:pt modelId="{7F6D7FFC-A6D3-495D-AEA8-AB6A912A2EE4}" type="parTrans" cxnId="{D4AF2CB8-03B2-47FD-9731-88FB2FE7BEEC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B2AE70EB-AEBB-4A7A-8300-54B476BA644D}" type="sibTrans" cxnId="{D4AF2CB8-03B2-47FD-9731-88FB2FE7BEEC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A81BF4CA-FA4C-4C16-A227-3C7A3BA5BC04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bg1"/>
              </a:solidFill>
            </a:rPr>
            <a:t>Coordination communication</a:t>
          </a:r>
          <a:endParaRPr lang="en-US" sz="2000" dirty="0">
            <a:solidFill>
              <a:schemeClr val="bg1"/>
            </a:solidFill>
          </a:endParaRPr>
        </a:p>
      </dgm:t>
    </dgm:pt>
    <dgm:pt modelId="{9FCC2A0A-F63D-4D00-9D54-03526247CE6E}" type="sibTrans" cxnId="{F87FAAE1-5064-44F4-A63A-F53F6AABC9AA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67D36AEB-0052-4450-980B-2699B4341CBC}" type="parTrans" cxnId="{F87FAAE1-5064-44F4-A63A-F53F6AABC9AA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A6219C9A-8BA6-49DA-A6B8-3C5A3E9A3AF1}">
      <dgm:prSet phldrT="[Text]" custT="1"/>
      <dgm:spPr/>
      <dgm:t>
        <a:bodyPr/>
        <a:lstStyle/>
        <a:p>
          <a:r>
            <a:rPr lang="en-US" sz="2000" dirty="0" err="1" smtClean="0">
              <a:solidFill>
                <a:schemeClr val="bg1"/>
              </a:solidFill>
            </a:rPr>
            <a:t>Composante</a:t>
          </a:r>
          <a:r>
            <a:rPr lang="en-US" sz="2000" dirty="0" smtClean="0">
              <a:solidFill>
                <a:schemeClr val="bg1"/>
              </a:solidFill>
            </a:rPr>
            <a:t> </a:t>
          </a:r>
          <a:r>
            <a:rPr lang="en-US" sz="2000" dirty="0" err="1" smtClean="0">
              <a:solidFill>
                <a:schemeClr val="bg1"/>
              </a:solidFill>
            </a:rPr>
            <a:t>nationale</a:t>
          </a:r>
          <a:r>
            <a:rPr lang="en-US" sz="2000" dirty="0" smtClean="0">
              <a:solidFill>
                <a:schemeClr val="bg1"/>
              </a:solidFill>
            </a:rPr>
            <a:t> </a:t>
          </a:r>
          <a:r>
            <a:rPr lang="en-US" sz="2000" dirty="0" smtClean="0">
              <a:solidFill>
                <a:schemeClr val="bg1"/>
              </a:solidFill>
            </a:rPr>
            <a:t>Niger</a:t>
          </a:r>
          <a:endParaRPr lang="en-US" sz="2000" dirty="0">
            <a:solidFill>
              <a:schemeClr val="bg1"/>
            </a:solidFill>
          </a:endParaRPr>
        </a:p>
      </dgm:t>
    </dgm:pt>
    <dgm:pt modelId="{1C0FA518-9BA8-49B1-9495-E827856CE08A}" type="parTrans" cxnId="{0337FE74-8C85-4352-AD74-1DBBC367B637}">
      <dgm:prSet/>
      <dgm:spPr/>
      <dgm:t>
        <a:bodyPr/>
        <a:lstStyle/>
        <a:p>
          <a:endParaRPr lang="en-US"/>
        </a:p>
      </dgm:t>
    </dgm:pt>
    <dgm:pt modelId="{2A01C5D5-8DAF-4051-8526-6C474B9BCB70}" type="sibTrans" cxnId="{0337FE74-8C85-4352-AD74-1DBBC367B637}">
      <dgm:prSet/>
      <dgm:spPr/>
      <dgm:t>
        <a:bodyPr/>
        <a:lstStyle/>
        <a:p>
          <a:endParaRPr lang="en-US"/>
        </a:p>
      </dgm:t>
    </dgm:pt>
    <dgm:pt modelId="{6382D1E3-BCCD-4715-B798-5DAB1AED8C27}">
      <dgm:prSet phldrT="[Text]" custT="1"/>
      <dgm:spPr/>
      <dgm:t>
        <a:bodyPr/>
        <a:lstStyle/>
        <a:p>
          <a:r>
            <a:rPr lang="en-US" sz="2000" dirty="0" err="1" smtClean="0">
              <a:solidFill>
                <a:schemeClr val="bg1"/>
              </a:solidFill>
            </a:rPr>
            <a:t>Composante</a:t>
          </a:r>
          <a:r>
            <a:rPr lang="en-US" sz="2000" dirty="0" smtClean="0">
              <a:solidFill>
                <a:schemeClr val="bg1"/>
              </a:solidFill>
            </a:rPr>
            <a:t> </a:t>
          </a:r>
          <a:r>
            <a:rPr lang="en-US" sz="2000" dirty="0" err="1" smtClean="0">
              <a:solidFill>
                <a:schemeClr val="bg1"/>
              </a:solidFill>
            </a:rPr>
            <a:t>nationale</a:t>
          </a:r>
          <a:r>
            <a:rPr lang="en-US" sz="2000" dirty="0" smtClean="0">
              <a:solidFill>
                <a:schemeClr val="bg1"/>
              </a:solidFill>
            </a:rPr>
            <a:t> </a:t>
          </a:r>
          <a:r>
            <a:rPr lang="en-US" sz="2000" dirty="0" err="1" smtClean="0">
              <a:solidFill>
                <a:schemeClr val="bg1"/>
              </a:solidFill>
            </a:rPr>
            <a:t>Sénégal</a:t>
          </a:r>
          <a:endParaRPr lang="en-US" sz="2000" dirty="0">
            <a:solidFill>
              <a:schemeClr val="bg1"/>
            </a:solidFill>
          </a:endParaRPr>
        </a:p>
      </dgm:t>
    </dgm:pt>
    <dgm:pt modelId="{000886BB-1D2E-480A-A3F3-175B9E5600C9}" type="sibTrans" cxnId="{29F5DFF8-BC62-4044-AC2A-5A3314E8B3F4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B7C0FC61-0E43-4447-A743-CDE81A89AC5B}" type="parTrans" cxnId="{29F5DFF8-BC62-4044-AC2A-5A3314E8B3F4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57237BA0-6FD8-4D39-BA89-E2BC6170E005}">
      <dgm:prSet phldrT="[Text]" custT="1"/>
      <dgm:spPr/>
      <dgm:t>
        <a:bodyPr/>
        <a:lstStyle/>
        <a:p>
          <a:r>
            <a:rPr lang="en-US" sz="2000" dirty="0" err="1" smtClean="0">
              <a:solidFill>
                <a:schemeClr val="bg1"/>
              </a:solidFill>
            </a:rPr>
            <a:t>Composante</a:t>
          </a:r>
          <a:r>
            <a:rPr lang="en-US" sz="2000" dirty="0" smtClean="0">
              <a:solidFill>
                <a:schemeClr val="bg1"/>
              </a:solidFill>
            </a:rPr>
            <a:t> </a:t>
          </a:r>
          <a:r>
            <a:rPr lang="en-US" sz="2000" dirty="0" err="1" smtClean="0">
              <a:solidFill>
                <a:schemeClr val="bg1"/>
              </a:solidFill>
            </a:rPr>
            <a:t>nationale</a:t>
          </a:r>
          <a:r>
            <a:rPr lang="en-US" sz="2000" dirty="0" smtClean="0">
              <a:solidFill>
                <a:schemeClr val="bg1"/>
              </a:solidFill>
            </a:rPr>
            <a:t> </a:t>
          </a:r>
          <a:r>
            <a:rPr lang="en-US" sz="2000" dirty="0" err="1" smtClean="0">
              <a:solidFill>
                <a:schemeClr val="bg1"/>
              </a:solidFill>
            </a:rPr>
            <a:t>Mauritanie</a:t>
          </a:r>
          <a:endParaRPr lang="en-US" sz="2000" dirty="0">
            <a:solidFill>
              <a:schemeClr val="bg1"/>
            </a:solidFill>
          </a:endParaRPr>
        </a:p>
      </dgm:t>
    </dgm:pt>
    <dgm:pt modelId="{E3A3B8AE-9CF7-4497-A8CE-8827971F3006}" type="sibTrans" cxnId="{EE4285B8-7623-4556-B907-F6A9430676F0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2229ED0C-0A89-497A-9D6D-7CE8EC636A11}" type="parTrans" cxnId="{EE4285B8-7623-4556-B907-F6A9430676F0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5F156FD0-EF51-409E-9131-83239484225B}">
      <dgm:prSet phldrT="[Text]" custT="1"/>
      <dgm:spPr/>
      <dgm:t>
        <a:bodyPr/>
        <a:lstStyle/>
        <a:p>
          <a:r>
            <a:rPr lang="en-US" sz="2000" dirty="0" err="1" smtClean="0">
              <a:solidFill>
                <a:schemeClr val="bg1"/>
              </a:solidFill>
            </a:rPr>
            <a:t>Composante</a:t>
          </a:r>
          <a:r>
            <a:rPr lang="en-US" sz="2000" dirty="0" smtClean="0">
              <a:solidFill>
                <a:schemeClr val="bg1"/>
              </a:solidFill>
            </a:rPr>
            <a:t> </a:t>
          </a:r>
          <a:r>
            <a:rPr lang="en-US" sz="2000" dirty="0" err="1" smtClean="0">
              <a:solidFill>
                <a:schemeClr val="bg1"/>
              </a:solidFill>
            </a:rPr>
            <a:t>nationale</a:t>
          </a:r>
          <a:r>
            <a:rPr lang="en-US" sz="2000" dirty="0" smtClean="0">
              <a:solidFill>
                <a:schemeClr val="bg1"/>
              </a:solidFill>
            </a:rPr>
            <a:t> </a:t>
          </a:r>
          <a:r>
            <a:rPr lang="en-US" sz="2000" dirty="0" smtClean="0">
              <a:solidFill>
                <a:schemeClr val="bg1"/>
              </a:solidFill>
            </a:rPr>
            <a:t>Mali</a:t>
          </a:r>
          <a:endParaRPr lang="en-US" sz="2000" dirty="0">
            <a:solidFill>
              <a:schemeClr val="bg1"/>
            </a:solidFill>
          </a:endParaRPr>
        </a:p>
      </dgm:t>
    </dgm:pt>
    <dgm:pt modelId="{8B2E1C84-4F87-46C1-9563-490D39F34309}" type="sibTrans" cxnId="{53CF2E33-E3D1-4C36-A006-EDE5CBB24453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A93E8412-561D-4294-98AC-E3052EE34B72}" type="parTrans" cxnId="{53CF2E33-E3D1-4C36-A006-EDE5CBB24453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22B17AB5-FA4D-4F5C-9DEC-C183E0A21B2F}">
      <dgm:prSet phldrT="[Text]" custT="1"/>
      <dgm:spPr/>
      <dgm:t>
        <a:bodyPr/>
        <a:lstStyle/>
        <a:p>
          <a:r>
            <a:rPr lang="en-US" sz="2000" dirty="0" err="1" smtClean="0">
              <a:solidFill>
                <a:schemeClr val="bg1"/>
              </a:solidFill>
            </a:rPr>
            <a:t>Composante</a:t>
          </a:r>
          <a:r>
            <a:rPr lang="en-US" sz="2000" dirty="0" smtClean="0">
              <a:solidFill>
                <a:schemeClr val="bg1"/>
              </a:solidFill>
            </a:rPr>
            <a:t> </a:t>
          </a:r>
          <a:r>
            <a:rPr lang="en-US" sz="2000" dirty="0" err="1" smtClean="0">
              <a:solidFill>
                <a:schemeClr val="bg1"/>
              </a:solidFill>
            </a:rPr>
            <a:t>nationale</a:t>
          </a:r>
          <a:r>
            <a:rPr lang="en-US" sz="2000" dirty="0" smtClean="0">
              <a:solidFill>
                <a:schemeClr val="bg1"/>
              </a:solidFill>
            </a:rPr>
            <a:t> </a:t>
          </a:r>
          <a:r>
            <a:rPr lang="en-US" sz="2000" dirty="0" smtClean="0">
              <a:solidFill>
                <a:schemeClr val="bg1"/>
              </a:solidFill>
            </a:rPr>
            <a:t>Côte d’Ivoire</a:t>
          </a:r>
          <a:endParaRPr lang="en-US" sz="2000" dirty="0">
            <a:solidFill>
              <a:schemeClr val="bg1"/>
            </a:solidFill>
          </a:endParaRPr>
        </a:p>
      </dgm:t>
    </dgm:pt>
    <dgm:pt modelId="{776138B8-2F80-4B9D-A657-CF7A9B9CCC33}" type="sibTrans" cxnId="{BA93A162-31BB-4B7A-AFA1-3EB53C395B57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97B6F883-FF30-43B0-B99B-732C3E59683F}" type="parTrans" cxnId="{BA93A162-31BB-4B7A-AFA1-3EB53C395B57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CB67E793-AC4E-43C5-AA9C-8D3235195807}" type="pres">
      <dgm:prSet presAssocID="{3390279B-D233-4D26-8D6C-4CAB0928DB5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DC767EA-9B61-4CBE-923C-E0CB393BB3DE}" type="pres">
      <dgm:prSet presAssocID="{A81BF4CA-FA4C-4C16-A227-3C7A3BA5BC04}" presName="centerShape" presStyleLbl="node0" presStyleIdx="0" presStyleCnt="1" custScaleX="115049" custLinFactNeighborX="3689" custLinFactNeighborY="-59485"/>
      <dgm:spPr/>
      <dgm:t>
        <a:bodyPr/>
        <a:lstStyle/>
        <a:p>
          <a:endParaRPr lang="en-US"/>
        </a:p>
      </dgm:t>
    </dgm:pt>
    <dgm:pt modelId="{61BF9296-667C-4F1D-B1DE-D9B162F30178}" type="pres">
      <dgm:prSet presAssocID="{97B6F883-FF30-43B0-B99B-732C3E59683F}" presName="parTrans" presStyleLbl="bgSibTrans2D1" presStyleIdx="0" presStyleCnt="5"/>
      <dgm:spPr/>
      <dgm:t>
        <a:bodyPr/>
        <a:lstStyle/>
        <a:p>
          <a:endParaRPr lang="en-US"/>
        </a:p>
      </dgm:t>
    </dgm:pt>
    <dgm:pt modelId="{2A7FBE94-04AE-4283-8EFC-3649CD6A04D6}" type="pres">
      <dgm:prSet presAssocID="{22B17AB5-FA4D-4F5C-9DEC-C183E0A21B2F}" presName="node" presStyleLbl="node1" presStyleIdx="0" presStyleCnt="5" custRadScaleRad="161276" custRadScaleInc="66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7F00D8-076E-44BA-96F0-78B268AE427A}" type="pres">
      <dgm:prSet presAssocID="{A93E8412-561D-4294-98AC-E3052EE34B72}" presName="parTrans" presStyleLbl="bgSibTrans2D1" presStyleIdx="1" presStyleCnt="5"/>
      <dgm:spPr/>
      <dgm:t>
        <a:bodyPr/>
        <a:lstStyle/>
        <a:p>
          <a:endParaRPr lang="en-US"/>
        </a:p>
      </dgm:t>
    </dgm:pt>
    <dgm:pt modelId="{80ED8314-664C-4B74-828A-E0C0CE7D7743}" type="pres">
      <dgm:prSet presAssocID="{5F156FD0-EF51-409E-9131-83239484225B}" presName="node" presStyleLbl="node1" presStyleIdx="1" presStyleCnt="5" custRadScaleRad="83690" custRadScaleInc="-1338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065F35-D454-4474-AA49-B82D84F500E8}" type="pres">
      <dgm:prSet presAssocID="{2229ED0C-0A89-497A-9D6D-7CE8EC636A11}" presName="parTrans" presStyleLbl="bgSibTrans2D1" presStyleIdx="2" presStyleCnt="5"/>
      <dgm:spPr/>
      <dgm:t>
        <a:bodyPr/>
        <a:lstStyle/>
        <a:p>
          <a:endParaRPr lang="en-US"/>
        </a:p>
      </dgm:t>
    </dgm:pt>
    <dgm:pt modelId="{D0AC760E-11B0-4B3D-BD74-74CEBBD2B3C2}" type="pres">
      <dgm:prSet presAssocID="{57237BA0-6FD8-4D39-BA89-E2BC6170E005}" presName="node" presStyleLbl="node1" presStyleIdx="2" presStyleCnt="5" custRadScaleRad="5743" custRadScaleInc="-33848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37D320-1FCB-4170-9464-57640B4C1468}" type="pres">
      <dgm:prSet presAssocID="{B7C0FC61-0E43-4447-A743-CDE81A89AC5B}" presName="parTrans" presStyleLbl="bgSibTrans2D1" presStyleIdx="3" presStyleCnt="5"/>
      <dgm:spPr/>
      <dgm:t>
        <a:bodyPr/>
        <a:lstStyle/>
        <a:p>
          <a:endParaRPr lang="en-US"/>
        </a:p>
      </dgm:t>
    </dgm:pt>
    <dgm:pt modelId="{9F60FB57-2452-482D-BDCD-1D9B89BF8ED1}" type="pres">
      <dgm:prSet presAssocID="{6382D1E3-BCCD-4715-B798-5DAB1AED8C27}" presName="node" presStyleLbl="node1" presStyleIdx="3" presStyleCnt="5" custRadScaleRad="149782" custRadScaleInc="1032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5EA5FB-50BF-474C-B1D3-2322EFE4AFAA}" type="pres">
      <dgm:prSet presAssocID="{1C0FA518-9BA8-49B1-9495-E827856CE08A}" presName="parTrans" presStyleLbl="bgSibTrans2D1" presStyleIdx="4" presStyleCnt="5"/>
      <dgm:spPr/>
      <dgm:t>
        <a:bodyPr/>
        <a:lstStyle/>
        <a:p>
          <a:endParaRPr lang="en-US"/>
        </a:p>
      </dgm:t>
    </dgm:pt>
    <dgm:pt modelId="{30240926-B714-438C-AE84-14E8C793870E}" type="pres">
      <dgm:prSet presAssocID="{A6219C9A-8BA6-49DA-A6B8-3C5A3E9A3AF1}" presName="node" presStyleLbl="node1" presStyleIdx="4" presStyleCnt="5" custRadScaleRad="77978" custRadScaleInc="95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9F5DFF8-BC62-4044-AC2A-5A3314E8B3F4}" srcId="{A81BF4CA-FA4C-4C16-A227-3C7A3BA5BC04}" destId="{6382D1E3-BCCD-4715-B798-5DAB1AED8C27}" srcOrd="3" destOrd="0" parTransId="{B7C0FC61-0E43-4447-A743-CDE81A89AC5B}" sibTransId="{000886BB-1D2E-480A-A3F3-175B9E5600C9}"/>
    <dgm:cxn modelId="{0337FE74-8C85-4352-AD74-1DBBC367B637}" srcId="{A81BF4CA-FA4C-4C16-A227-3C7A3BA5BC04}" destId="{A6219C9A-8BA6-49DA-A6B8-3C5A3E9A3AF1}" srcOrd="4" destOrd="0" parTransId="{1C0FA518-9BA8-49B1-9495-E827856CE08A}" sibTransId="{2A01C5D5-8DAF-4051-8526-6C474B9BCB70}"/>
    <dgm:cxn modelId="{AC5A8E24-0DDF-4B00-941C-7763DC87F86A}" srcId="{766CDADD-F333-43F3-8ECB-BCF7A7DD7AF2}" destId="{0BC622B7-CAD5-4720-BD55-C31AEE8B8C78}" srcOrd="0" destOrd="0" parTransId="{4A5C306D-59FF-4D2E-A423-8E4BB4FF39C0}" sibTransId="{0BA465D7-361E-41D0-8D76-5ED7187AAB08}"/>
    <dgm:cxn modelId="{A3B7CB24-A724-4D3D-8938-CC7717EDB882}" type="presOf" srcId="{3390279B-D233-4D26-8D6C-4CAB0928DB50}" destId="{CB67E793-AC4E-43C5-AA9C-8D3235195807}" srcOrd="0" destOrd="0" presId="urn:microsoft.com/office/officeart/2005/8/layout/radial4"/>
    <dgm:cxn modelId="{FDC4D16A-CE6F-4FA7-AE1A-55F64D5D8DCD}" type="presOf" srcId="{A6219C9A-8BA6-49DA-A6B8-3C5A3E9A3AF1}" destId="{30240926-B714-438C-AE84-14E8C793870E}" srcOrd="0" destOrd="0" presId="urn:microsoft.com/office/officeart/2005/8/layout/radial4"/>
    <dgm:cxn modelId="{B590298F-588E-4C94-AD67-2B9CF6B03640}" srcId="{3390279B-D233-4D26-8D6C-4CAB0928DB50}" destId="{766CDADD-F333-43F3-8ECB-BCF7A7DD7AF2}" srcOrd="1" destOrd="0" parTransId="{E0F61F01-F2BF-4FA8-AE86-0CD9A256149E}" sibTransId="{BF678443-4D78-4E3D-8711-CF669674B630}"/>
    <dgm:cxn modelId="{05A4A1FE-683D-4BD0-8DD2-B9CF7BFACF00}" type="presOf" srcId="{22B17AB5-FA4D-4F5C-9DEC-C183E0A21B2F}" destId="{2A7FBE94-04AE-4283-8EFC-3649CD6A04D6}" srcOrd="0" destOrd="0" presId="urn:microsoft.com/office/officeart/2005/8/layout/radial4"/>
    <dgm:cxn modelId="{2E5D82CA-F504-43CF-80C9-A81BB3D58DBC}" srcId="{766CDADD-F333-43F3-8ECB-BCF7A7DD7AF2}" destId="{8FECE524-EE40-41CD-A647-7B53871A1F4D}" srcOrd="1" destOrd="0" parTransId="{98DE431A-BCDC-4552-838C-B946D2908AFB}" sibTransId="{306E0A65-467C-42AE-A92D-7EB3692DB62B}"/>
    <dgm:cxn modelId="{F87FAAE1-5064-44F4-A63A-F53F6AABC9AA}" srcId="{3390279B-D233-4D26-8D6C-4CAB0928DB50}" destId="{A81BF4CA-FA4C-4C16-A227-3C7A3BA5BC04}" srcOrd="0" destOrd="0" parTransId="{67D36AEB-0052-4450-980B-2699B4341CBC}" sibTransId="{9FCC2A0A-F63D-4D00-9D54-03526247CE6E}"/>
    <dgm:cxn modelId="{C60FBCC5-DCB5-43D7-8D1E-1A5550FAB2DD}" srcId="{3390279B-D233-4D26-8D6C-4CAB0928DB50}" destId="{A6AFA0B3-5240-4F84-91E3-133318DA6E46}" srcOrd="2" destOrd="0" parTransId="{B8518192-3E4D-4C8A-A966-D5C41EEF13A2}" sibTransId="{6008F34A-6C31-4360-882C-56C4AE70D25B}"/>
    <dgm:cxn modelId="{25D4B4D1-2530-4889-969D-B52AA11A029D}" type="presOf" srcId="{5F156FD0-EF51-409E-9131-83239484225B}" destId="{80ED8314-664C-4B74-828A-E0C0CE7D7743}" srcOrd="0" destOrd="0" presId="urn:microsoft.com/office/officeart/2005/8/layout/radial4"/>
    <dgm:cxn modelId="{ACB00F14-F313-4F0D-8E53-A7160AD65E84}" type="presOf" srcId="{A81BF4CA-FA4C-4C16-A227-3C7A3BA5BC04}" destId="{EDC767EA-9B61-4CBE-923C-E0CB393BB3DE}" srcOrd="0" destOrd="0" presId="urn:microsoft.com/office/officeart/2005/8/layout/radial4"/>
    <dgm:cxn modelId="{67ECCEBB-38B8-4098-BC07-2705DA83CFF3}" srcId="{A6AFA0B3-5240-4F84-91E3-133318DA6E46}" destId="{F8811103-7CA5-4A89-8FBD-5D6616B82E76}" srcOrd="0" destOrd="0" parTransId="{78AD6814-F678-41DE-89F5-8028ABF8B98C}" sibTransId="{0102733B-1ADE-4B00-AFC0-5CDBB861ABEE}"/>
    <dgm:cxn modelId="{BA6203AF-D7DA-4CE4-87C6-F50FE01CF9D9}" type="presOf" srcId="{97B6F883-FF30-43B0-B99B-732C3E59683F}" destId="{61BF9296-667C-4F1D-B1DE-D9B162F30178}" srcOrd="0" destOrd="0" presId="urn:microsoft.com/office/officeart/2005/8/layout/radial4"/>
    <dgm:cxn modelId="{65ED2EA1-271C-4F1F-A580-F65B925CD34C}" type="presOf" srcId="{B7C0FC61-0E43-4447-A743-CDE81A89AC5B}" destId="{6537D320-1FCB-4170-9464-57640B4C1468}" srcOrd="0" destOrd="0" presId="urn:microsoft.com/office/officeart/2005/8/layout/radial4"/>
    <dgm:cxn modelId="{FD3B352E-F71D-4AFA-9D9F-650A082A5711}" type="presOf" srcId="{6382D1E3-BCCD-4715-B798-5DAB1AED8C27}" destId="{9F60FB57-2452-482D-BDCD-1D9B89BF8ED1}" srcOrd="0" destOrd="0" presId="urn:microsoft.com/office/officeart/2005/8/layout/radial4"/>
    <dgm:cxn modelId="{E16C0D60-E150-4213-AB23-8470BCB66449}" type="presOf" srcId="{1C0FA518-9BA8-49B1-9495-E827856CE08A}" destId="{3D5EA5FB-50BF-474C-B1D3-2322EFE4AFAA}" srcOrd="0" destOrd="0" presId="urn:microsoft.com/office/officeart/2005/8/layout/radial4"/>
    <dgm:cxn modelId="{53CF2E33-E3D1-4C36-A006-EDE5CBB24453}" srcId="{A81BF4CA-FA4C-4C16-A227-3C7A3BA5BC04}" destId="{5F156FD0-EF51-409E-9131-83239484225B}" srcOrd="1" destOrd="0" parTransId="{A93E8412-561D-4294-98AC-E3052EE34B72}" sibTransId="{8B2E1C84-4F87-46C1-9563-490D39F34309}"/>
    <dgm:cxn modelId="{D4AF2CB8-03B2-47FD-9731-88FB2FE7BEEC}" srcId="{A6AFA0B3-5240-4F84-91E3-133318DA6E46}" destId="{08822D6A-C109-4EAE-9EF1-67174C125B0C}" srcOrd="1" destOrd="0" parTransId="{7F6D7FFC-A6D3-495D-AEA8-AB6A912A2EE4}" sibTransId="{B2AE70EB-AEBB-4A7A-8300-54B476BA644D}"/>
    <dgm:cxn modelId="{EE4285B8-7623-4556-B907-F6A9430676F0}" srcId="{A81BF4CA-FA4C-4C16-A227-3C7A3BA5BC04}" destId="{57237BA0-6FD8-4D39-BA89-E2BC6170E005}" srcOrd="2" destOrd="0" parTransId="{2229ED0C-0A89-497A-9D6D-7CE8EC636A11}" sibTransId="{E3A3B8AE-9CF7-4497-A8CE-8827971F3006}"/>
    <dgm:cxn modelId="{BA93A162-31BB-4B7A-AFA1-3EB53C395B57}" srcId="{A81BF4CA-FA4C-4C16-A227-3C7A3BA5BC04}" destId="{22B17AB5-FA4D-4F5C-9DEC-C183E0A21B2F}" srcOrd="0" destOrd="0" parTransId="{97B6F883-FF30-43B0-B99B-732C3E59683F}" sibTransId="{776138B8-2F80-4B9D-A657-CF7A9B9CCC33}"/>
    <dgm:cxn modelId="{1D152AD0-F419-4A92-BC7E-4D3507BA8DD5}" type="presOf" srcId="{57237BA0-6FD8-4D39-BA89-E2BC6170E005}" destId="{D0AC760E-11B0-4B3D-BD74-74CEBBD2B3C2}" srcOrd="0" destOrd="0" presId="urn:microsoft.com/office/officeart/2005/8/layout/radial4"/>
    <dgm:cxn modelId="{71C7F2B4-04B7-49B7-8634-AFC6EA368E7B}" type="presOf" srcId="{A93E8412-561D-4294-98AC-E3052EE34B72}" destId="{857F00D8-076E-44BA-96F0-78B268AE427A}" srcOrd="0" destOrd="0" presId="urn:microsoft.com/office/officeart/2005/8/layout/radial4"/>
    <dgm:cxn modelId="{ECF161B2-2370-4D44-95B8-99778026DE7A}" type="presOf" srcId="{2229ED0C-0A89-497A-9D6D-7CE8EC636A11}" destId="{E2065F35-D454-4474-AA49-B82D84F500E8}" srcOrd="0" destOrd="0" presId="urn:microsoft.com/office/officeart/2005/8/layout/radial4"/>
    <dgm:cxn modelId="{C5D50103-083D-48F5-ACAD-75494FEFC0FA}" type="presParOf" srcId="{CB67E793-AC4E-43C5-AA9C-8D3235195807}" destId="{EDC767EA-9B61-4CBE-923C-E0CB393BB3DE}" srcOrd="0" destOrd="0" presId="urn:microsoft.com/office/officeart/2005/8/layout/radial4"/>
    <dgm:cxn modelId="{3501FF2C-9002-4620-B3D7-F1D85A7F5CB8}" type="presParOf" srcId="{CB67E793-AC4E-43C5-AA9C-8D3235195807}" destId="{61BF9296-667C-4F1D-B1DE-D9B162F30178}" srcOrd="1" destOrd="0" presId="urn:microsoft.com/office/officeart/2005/8/layout/radial4"/>
    <dgm:cxn modelId="{021BC2BD-A50B-468C-8F46-ACF9969E48E2}" type="presParOf" srcId="{CB67E793-AC4E-43C5-AA9C-8D3235195807}" destId="{2A7FBE94-04AE-4283-8EFC-3649CD6A04D6}" srcOrd="2" destOrd="0" presId="urn:microsoft.com/office/officeart/2005/8/layout/radial4"/>
    <dgm:cxn modelId="{38FC65A2-4167-4735-BFBD-54BD9B42D88A}" type="presParOf" srcId="{CB67E793-AC4E-43C5-AA9C-8D3235195807}" destId="{857F00D8-076E-44BA-96F0-78B268AE427A}" srcOrd="3" destOrd="0" presId="urn:microsoft.com/office/officeart/2005/8/layout/radial4"/>
    <dgm:cxn modelId="{4D785D0E-483D-407E-A8DB-99EF82221A79}" type="presParOf" srcId="{CB67E793-AC4E-43C5-AA9C-8D3235195807}" destId="{80ED8314-664C-4B74-828A-E0C0CE7D7743}" srcOrd="4" destOrd="0" presId="urn:microsoft.com/office/officeart/2005/8/layout/radial4"/>
    <dgm:cxn modelId="{0B5D906A-6840-43C7-B3FE-5324D65E3A18}" type="presParOf" srcId="{CB67E793-AC4E-43C5-AA9C-8D3235195807}" destId="{E2065F35-D454-4474-AA49-B82D84F500E8}" srcOrd="5" destOrd="0" presId="urn:microsoft.com/office/officeart/2005/8/layout/radial4"/>
    <dgm:cxn modelId="{FD6ACF35-22E0-4CB4-A3DB-8B40459B0733}" type="presParOf" srcId="{CB67E793-AC4E-43C5-AA9C-8D3235195807}" destId="{D0AC760E-11B0-4B3D-BD74-74CEBBD2B3C2}" srcOrd="6" destOrd="0" presId="urn:microsoft.com/office/officeart/2005/8/layout/radial4"/>
    <dgm:cxn modelId="{D4F5B3C2-69AE-4631-BC9D-AC9E5D07C89A}" type="presParOf" srcId="{CB67E793-AC4E-43C5-AA9C-8D3235195807}" destId="{6537D320-1FCB-4170-9464-57640B4C1468}" srcOrd="7" destOrd="0" presId="urn:microsoft.com/office/officeart/2005/8/layout/radial4"/>
    <dgm:cxn modelId="{0410A7E4-A6D7-4B0C-810F-9A8DA8FB2DCC}" type="presParOf" srcId="{CB67E793-AC4E-43C5-AA9C-8D3235195807}" destId="{9F60FB57-2452-482D-BDCD-1D9B89BF8ED1}" srcOrd="8" destOrd="0" presId="urn:microsoft.com/office/officeart/2005/8/layout/radial4"/>
    <dgm:cxn modelId="{95CD301F-10EC-45DE-85AD-A351B7A6DB8A}" type="presParOf" srcId="{CB67E793-AC4E-43C5-AA9C-8D3235195807}" destId="{3D5EA5FB-50BF-474C-B1D3-2322EFE4AFAA}" srcOrd="9" destOrd="0" presId="urn:microsoft.com/office/officeart/2005/8/layout/radial4"/>
    <dgm:cxn modelId="{3D9B0A75-20F6-4170-B0B7-D1B1C7BD31E3}" type="presParOf" srcId="{CB67E793-AC4E-43C5-AA9C-8D3235195807}" destId="{30240926-B714-438C-AE84-14E8C793870E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390279B-D233-4D26-8D6C-4CAB0928DB50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2B17AB5-FA4D-4F5C-9DEC-C183E0A21B2F}">
      <dgm:prSet phldrT="[Text]" custT="1"/>
      <dgm:spPr/>
      <dgm:t>
        <a:bodyPr/>
        <a:lstStyle/>
        <a:p>
          <a:r>
            <a:rPr lang="en-US" sz="2000" dirty="0" err="1" smtClean="0">
              <a:solidFill>
                <a:schemeClr val="bg1"/>
              </a:solidFill>
            </a:rPr>
            <a:t>Matériel</a:t>
          </a:r>
          <a:r>
            <a:rPr lang="en-US" sz="2000" dirty="0" smtClean="0">
              <a:solidFill>
                <a:schemeClr val="bg1"/>
              </a:solidFill>
            </a:rPr>
            <a:t> information/</a:t>
          </a:r>
          <a:r>
            <a:rPr lang="en-US" sz="2000" dirty="0" err="1" smtClean="0">
              <a:solidFill>
                <a:schemeClr val="bg1"/>
              </a:solidFill>
            </a:rPr>
            <a:t>sensibilisation</a:t>
          </a:r>
          <a:r>
            <a:rPr lang="en-US" sz="2000" dirty="0" smtClean="0">
              <a:solidFill>
                <a:schemeClr val="bg1"/>
              </a:solidFill>
            </a:rPr>
            <a:t> technique</a:t>
          </a:r>
          <a:endParaRPr lang="en-US" sz="2000" dirty="0">
            <a:solidFill>
              <a:schemeClr val="bg1"/>
            </a:solidFill>
          </a:endParaRPr>
        </a:p>
      </dgm:t>
    </dgm:pt>
    <dgm:pt modelId="{97B6F883-FF30-43B0-B99B-732C3E59683F}" type="parTrans" cxnId="{BA93A162-31BB-4B7A-AFA1-3EB53C395B57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776138B8-2F80-4B9D-A657-CF7A9B9CCC33}" type="sibTrans" cxnId="{BA93A162-31BB-4B7A-AFA1-3EB53C395B57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5F156FD0-EF51-409E-9131-83239484225B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bg1"/>
              </a:solidFill>
            </a:rPr>
            <a:t>Information </a:t>
          </a:r>
          <a:r>
            <a:rPr lang="en-US" sz="2000" dirty="0" err="1" smtClean="0">
              <a:solidFill>
                <a:schemeClr val="bg1"/>
              </a:solidFill>
            </a:rPr>
            <a:t>spécifique</a:t>
          </a:r>
          <a:endParaRPr lang="en-US" sz="2000" dirty="0">
            <a:solidFill>
              <a:schemeClr val="bg1"/>
            </a:solidFill>
          </a:endParaRPr>
        </a:p>
      </dgm:t>
    </dgm:pt>
    <dgm:pt modelId="{A93E8412-561D-4294-98AC-E3052EE34B72}" type="parTrans" cxnId="{53CF2E33-E3D1-4C36-A006-EDE5CBB24453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8B2E1C84-4F87-46C1-9563-490D39F34309}" type="sibTrans" cxnId="{53CF2E33-E3D1-4C36-A006-EDE5CBB24453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766CDADD-F333-43F3-8ECB-BCF7A7DD7AF2}">
      <dgm:prSet phldrT="[Text]"/>
      <dgm:spPr/>
      <dgm:t>
        <a:bodyPr/>
        <a:lstStyle/>
        <a:p>
          <a:endParaRPr lang="en-US"/>
        </a:p>
      </dgm:t>
    </dgm:pt>
    <dgm:pt modelId="{E0F61F01-F2BF-4FA8-AE86-0CD9A256149E}" type="parTrans" cxnId="{B590298F-588E-4C94-AD67-2B9CF6B03640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BF678443-4D78-4E3D-8711-CF669674B630}" type="sibTrans" cxnId="{B590298F-588E-4C94-AD67-2B9CF6B03640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0BC622B7-CAD5-4720-BD55-C31AEE8B8C78}">
      <dgm:prSet phldrT="[Text]" phldr="1"/>
      <dgm:spPr/>
      <dgm:t>
        <a:bodyPr/>
        <a:lstStyle/>
        <a:p>
          <a:endParaRPr lang="en-US" sz="2000" dirty="0">
            <a:solidFill>
              <a:schemeClr val="bg1"/>
            </a:solidFill>
          </a:endParaRPr>
        </a:p>
      </dgm:t>
    </dgm:pt>
    <dgm:pt modelId="{4A5C306D-59FF-4D2E-A423-8E4BB4FF39C0}" type="parTrans" cxnId="{AC5A8E24-0DDF-4B00-941C-7763DC87F86A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0BA465D7-361E-41D0-8D76-5ED7187AAB08}" type="sibTrans" cxnId="{AC5A8E24-0DDF-4B00-941C-7763DC87F86A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8FECE524-EE40-41CD-A647-7B53871A1F4D}">
      <dgm:prSet phldrT="[Text]" phldr="1"/>
      <dgm:spPr/>
      <dgm:t>
        <a:bodyPr/>
        <a:lstStyle/>
        <a:p>
          <a:endParaRPr lang="en-US" sz="2000" dirty="0">
            <a:solidFill>
              <a:schemeClr val="bg1"/>
            </a:solidFill>
          </a:endParaRPr>
        </a:p>
      </dgm:t>
    </dgm:pt>
    <dgm:pt modelId="{98DE431A-BCDC-4552-838C-B946D2908AFB}" type="parTrans" cxnId="{2E5D82CA-F504-43CF-80C9-A81BB3D58DBC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306E0A65-467C-42AE-A92D-7EB3692DB62B}" type="sibTrans" cxnId="{2E5D82CA-F504-43CF-80C9-A81BB3D58DBC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A6AFA0B3-5240-4F84-91E3-133318DA6E46}">
      <dgm:prSet phldrT="[Text]"/>
      <dgm:spPr/>
      <dgm:t>
        <a:bodyPr/>
        <a:lstStyle/>
        <a:p>
          <a:endParaRPr lang="en-US"/>
        </a:p>
      </dgm:t>
    </dgm:pt>
    <dgm:pt modelId="{B8518192-3E4D-4C8A-A966-D5C41EEF13A2}" type="parTrans" cxnId="{C60FBCC5-DCB5-43D7-8D1E-1A5550FAB2DD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6008F34A-6C31-4360-882C-56C4AE70D25B}" type="sibTrans" cxnId="{C60FBCC5-DCB5-43D7-8D1E-1A5550FAB2DD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F8811103-7CA5-4A89-8FBD-5D6616B82E76}">
      <dgm:prSet phldrT="[Text]" phldr="1"/>
      <dgm:spPr/>
      <dgm:t>
        <a:bodyPr/>
        <a:lstStyle/>
        <a:p>
          <a:endParaRPr lang="en-US" sz="2000" dirty="0">
            <a:solidFill>
              <a:schemeClr val="bg1"/>
            </a:solidFill>
          </a:endParaRPr>
        </a:p>
      </dgm:t>
    </dgm:pt>
    <dgm:pt modelId="{78AD6814-F678-41DE-89F5-8028ABF8B98C}" type="parTrans" cxnId="{67ECCEBB-38B8-4098-BC07-2705DA83CFF3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0102733B-1ADE-4B00-AFC0-5CDBB861ABEE}" type="sibTrans" cxnId="{67ECCEBB-38B8-4098-BC07-2705DA83CFF3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08822D6A-C109-4EAE-9EF1-67174C125B0C}">
      <dgm:prSet phldrT="[Text]" phldr="1"/>
      <dgm:spPr/>
      <dgm:t>
        <a:bodyPr/>
        <a:lstStyle/>
        <a:p>
          <a:endParaRPr lang="en-US" sz="2000" dirty="0">
            <a:solidFill>
              <a:schemeClr val="bg1"/>
            </a:solidFill>
          </a:endParaRPr>
        </a:p>
      </dgm:t>
    </dgm:pt>
    <dgm:pt modelId="{7F6D7FFC-A6D3-495D-AEA8-AB6A912A2EE4}" type="parTrans" cxnId="{D4AF2CB8-03B2-47FD-9731-88FB2FE7BEEC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B2AE70EB-AEBB-4A7A-8300-54B476BA644D}" type="sibTrans" cxnId="{D4AF2CB8-03B2-47FD-9731-88FB2FE7BEEC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57237BA0-6FD8-4D39-BA89-E2BC6170E005}">
      <dgm:prSet phldrT="[Text]" custT="1"/>
      <dgm:spPr/>
      <dgm:t>
        <a:bodyPr/>
        <a:lstStyle/>
        <a:p>
          <a:r>
            <a:rPr lang="en-US" sz="2000" dirty="0" err="1" smtClean="0">
              <a:solidFill>
                <a:schemeClr val="bg1"/>
              </a:solidFill>
            </a:rPr>
            <a:t>Matériel</a:t>
          </a:r>
          <a:r>
            <a:rPr lang="en-US" sz="2000" dirty="0" smtClean="0">
              <a:solidFill>
                <a:schemeClr val="bg1"/>
              </a:solidFill>
            </a:rPr>
            <a:t> formation</a:t>
          </a:r>
          <a:endParaRPr lang="en-US" sz="2000" dirty="0">
            <a:solidFill>
              <a:schemeClr val="bg1"/>
            </a:solidFill>
          </a:endParaRPr>
        </a:p>
      </dgm:t>
    </dgm:pt>
    <dgm:pt modelId="{2229ED0C-0A89-497A-9D6D-7CE8EC636A11}" type="parTrans" cxnId="{EE4285B8-7623-4556-B907-F6A9430676F0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E3A3B8AE-9CF7-4497-A8CE-8827971F3006}" type="sibTrans" cxnId="{EE4285B8-7623-4556-B907-F6A9430676F0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6382D1E3-BCCD-4715-B798-5DAB1AED8C27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bg1"/>
              </a:solidFill>
            </a:rPr>
            <a:t>Documentation grand public (radio, </a:t>
          </a:r>
          <a:r>
            <a:rPr lang="en-US" sz="2000" dirty="0" err="1" smtClean="0">
              <a:solidFill>
                <a:schemeClr val="bg1"/>
              </a:solidFill>
            </a:rPr>
            <a:t>presse</a:t>
          </a:r>
          <a:r>
            <a:rPr lang="en-US" sz="2000" dirty="0" smtClean="0">
              <a:solidFill>
                <a:schemeClr val="bg1"/>
              </a:solidFill>
            </a:rPr>
            <a:t>)</a:t>
          </a:r>
          <a:endParaRPr lang="en-US" sz="2000" dirty="0">
            <a:solidFill>
              <a:schemeClr val="bg1"/>
            </a:solidFill>
          </a:endParaRPr>
        </a:p>
      </dgm:t>
    </dgm:pt>
    <dgm:pt modelId="{B7C0FC61-0E43-4447-A743-CDE81A89AC5B}" type="parTrans" cxnId="{29F5DFF8-BC62-4044-AC2A-5A3314E8B3F4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000886BB-1D2E-480A-A3F3-175B9E5600C9}" type="sibTrans" cxnId="{29F5DFF8-BC62-4044-AC2A-5A3314E8B3F4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A81BF4CA-FA4C-4C16-A227-3C7A3BA5BC04}">
      <dgm:prSet phldrT="[Text]" custT="1"/>
      <dgm:spPr/>
      <dgm:t>
        <a:bodyPr/>
        <a:lstStyle/>
        <a:p>
          <a:r>
            <a:rPr lang="en-US" sz="2000" dirty="0" err="1" smtClean="0">
              <a:solidFill>
                <a:schemeClr val="bg1"/>
              </a:solidFill>
            </a:rPr>
            <a:t>Coordinations</a:t>
          </a:r>
          <a:r>
            <a:rPr lang="en-US" sz="2000" dirty="0" smtClean="0">
              <a:solidFill>
                <a:schemeClr val="bg1"/>
              </a:solidFill>
            </a:rPr>
            <a:t> communication et technique</a:t>
          </a:r>
          <a:endParaRPr lang="en-US" sz="2000" dirty="0">
            <a:solidFill>
              <a:schemeClr val="bg1"/>
            </a:solidFill>
          </a:endParaRPr>
        </a:p>
      </dgm:t>
    </dgm:pt>
    <dgm:pt modelId="{9FCC2A0A-F63D-4D00-9D54-03526247CE6E}" type="sibTrans" cxnId="{F87FAAE1-5064-44F4-A63A-F53F6AABC9AA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67D36AEB-0052-4450-980B-2699B4341CBC}" type="parTrans" cxnId="{F87FAAE1-5064-44F4-A63A-F53F6AABC9AA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CB67E793-AC4E-43C5-AA9C-8D3235195807}" type="pres">
      <dgm:prSet presAssocID="{3390279B-D233-4D26-8D6C-4CAB0928DB5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DC767EA-9B61-4CBE-923C-E0CB393BB3DE}" type="pres">
      <dgm:prSet presAssocID="{A81BF4CA-FA4C-4C16-A227-3C7A3BA5BC04}" presName="centerShape" presStyleLbl="node0" presStyleIdx="0" presStyleCnt="1"/>
      <dgm:spPr/>
      <dgm:t>
        <a:bodyPr/>
        <a:lstStyle/>
        <a:p>
          <a:endParaRPr lang="en-US"/>
        </a:p>
      </dgm:t>
    </dgm:pt>
    <dgm:pt modelId="{61BF9296-667C-4F1D-B1DE-D9B162F30178}" type="pres">
      <dgm:prSet presAssocID="{97B6F883-FF30-43B0-B99B-732C3E59683F}" presName="parTrans" presStyleLbl="bgSibTrans2D1" presStyleIdx="0" presStyleCnt="4" custAng="10724590" custLinFactY="34893" custLinFactNeighborX="30021" custLinFactNeighborY="100000"/>
      <dgm:spPr/>
      <dgm:t>
        <a:bodyPr/>
        <a:lstStyle/>
        <a:p>
          <a:endParaRPr lang="en-US"/>
        </a:p>
      </dgm:t>
    </dgm:pt>
    <dgm:pt modelId="{2A7FBE94-04AE-4283-8EFC-3649CD6A04D6}" type="pres">
      <dgm:prSet presAssocID="{22B17AB5-FA4D-4F5C-9DEC-C183E0A21B2F}" presName="node" presStyleLbl="node1" presStyleIdx="0" presStyleCnt="4" custRadScaleRad="187181" custRadScaleInc="642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7F00D8-076E-44BA-96F0-78B268AE427A}" type="pres">
      <dgm:prSet presAssocID="{A93E8412-561D-4294-98AC-E3052EE34B72}" presName="parTrans" presStyleLbl="bgSibTrans2D1" presStyleIdx="1" presStyleCnt="4" custAng="10417827" custLinFactY="29550" custLinFactNeighborX="28039" custLinFactNeighborY="100000"/>
      <dgm:spPr/>
      <dgm:t>
        <a:bodyPr/>
        <a:lstStyle/>
        <a:p>
          <a:endParaRPr lang="en-US"/>
        </a:p>
      </dgm:t>
    </dgm:pt>
    <dgm:pt modelId="{80ED8314-664C-4B74-828A-E0C0CE7D7743}" type="pres">
      <dgm:prSet presAssocID="{5F156FD0-EF51-409E-9131-83239484225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065F35-D454-4474-AA49-B82D84F500E8}" type="pres">
      <dgm:prSet presAssocID="{2229ED0C-0A89-497A-9D6D-7CE8EC636A11}" presName="parTrans" presStyleLbl="bgSibTrans2D1" presStyleIdx="2" presStyleCnt="4" custAng="10767349" custLinFactY="31598" custLinFactNeighborX="-21212" custLinFactNeighborY="100000"/>
      <dgm:spPr/>
      <dgm:t>
        <a:bodyPr/>
        <a:lstStyle/>
        <a:p>
          <a:endParaRPr lang="en-US"/>
        </a:p>
      </dgm:t>
    </dgm:pt>
    <dgm:pt modelId="{D0AC760E-11B0-4B3D-BD74-74CEBBD2B3C2}" type="pres">
      <dgm:prSet presAssocID="{57237BA0-6FD8-4D39-BA89-E2BC6170E00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37D320-1FCB-4170-9464-57640B4C1468}" type="pres">
      <dgm:prSet presAssocID="{B7C0FC61-0E43-4447-A743-CDE81A89AC5B}" presName="parTrans" presStyleLbl="bgSibTrans2D1" presStyleIdx="3" presStyleCnt="4" custAng="10369728" custLinFactY="27018" custLinFactNeighborX="-30291" custLinFactNeighborY="100000"/>
      <dgm:spPr/>
      <dgm:t>
        <a:bodyPr/>
        <a:lstStyle/>
        <a:p>
          <a:endParaRPr lang="en-US"/>
        </a:p>
      </dgm:t>
    </dgm:pt>
    <dgm:pt modelId="{9F60FB57-2452-482D-BDCD-1D9B89BF8ED1}" type="pres">
      <dgm:prSet presAssocID="{6382D1E3-BCCD-4715-B798-5DAB1AED8C27}" presName="node" presStyleLbl="node1" presStyleIdx="3" presStyleCnt="4" custScaleX="123272" custRadScaleRad="173296" custRadScaleInc="-367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9F5DFF8-BC62-4044-AC2A-5A3314E8B3F4}" srcId="{A81BF4CA-FA4C-4C16-A227-3C7A3BA5BC04}" destId="{6382D1E3-BCCD-4715-B798-5DAB1AED8C27}" srcOrd="3" destOrd="0" parTransId="{B7C0FC61-0E43-4447-A743-CDE81A89AC5B}" sibTransId="{000886BB-1D2E-480A-A3F3-175B9E5600C9}"/>
    <dgm:cxn modelId="{BAFB596C-CEB7-4AAE-8EE7-F1F81142260C}" type="presOf" srcId="{B7C0FC61-0E43-4447-A743-CDE81A89AC5B}" destId="{6537D320-1FCB-4170-9464-57640B4C1468}" srcOrd="0" destOrd="0" presId="urn:microsoft.com/office/officeart/2005/8/layout/radial4"/>
    <dgm:cxn modelId="{AC5A8E24-0DDF-4B00-941C-7763DC87F86A}" srcId="{766CDADD-F333-43F3-8ECB-BCF7A7DD7AF2}" destId="{0BC622B7-CAD5-4720-BD55-C31AEE8B8C78}" srcOrd="0" destOrd="0" parTransId="{4A5C306D-59FF-4D2E-A423-8E4BB4FF39C0}" sibTransId="{0BA465D7-361E-41D0-8D76-5ED7187AAB08}"/>
    <dgm:cxn modelId="{B6A81C68-B81F-4E18-AA41-CEC88C81A15E}" type="presOf" srcId="{6382D1E3-BCCD-4715-B798-5DAB1AED8C27}" destId="{9F60FB57-2452-482D-BDCD-1D9B89BF8ED1}" srcOrd="0" destOrd="0" presId="urn:microsoft.com/office/officeart/2005/8/layout/radial4"/>
    <dgm:cxn modelId="{829628C6-964E-4023-9271-90890BA94797}" type="presOf" srcId="{A93E8412-561D-4294-98AC-E3052EE34B72}" destId="{857F00D8-076E-44BA-96F0-78B268AE427A}" srcOrd="0" destOrd="0" presId="urn:microsoft.com/office/officeart/2005/8/layout/radial4"/>
    <dgm:cxn modelId="{41F0F879-481C-440A-B3A6-3EC6E6F27FBD}" type="presOf" srcId="{5F156FD0-EF51-409E-9131-83239484225B}" destId="{80ED8314-664C-4B74-828A-E0C0CE7D7743}" srcOrd="0" destOrd="0" presId="urn:microsoft.com/office/officeart/2005/8/layout/radial4"/>
    <dgm:cxn modelId="{B6179383-DAD2-4C02-9587-B46F3F91EEE6}" type="presOf" srcId="{22B17AB5-FA4D-4F5C-9DEC-C183E0A21B2F}" destId="{2A7FBE94-04AE-4283-8EFC-3649CD6A04D6}" srcOrd="0" destOrd="0" presId="urn:microsoft.com/office/officeart/2005/8/layout/radial4"/>
    <dgm:cxn modelId="{B590298F-588E-4C94-AD67-2B9CF6B03640}" srcId="{3390279B-D233-4D26-8D6C-4CAB0928DB50}" destId="{766CDADD-F333-43F3-8ECB-BCF7A7DD7AF2}" srcOrd="1" destOrd="0" parTransId="{E0F61F01-F2BF-4FA8-AE86-0CD9A256149E}" sibTransId="{BF678443-4D78-4E3D-8711-CF669674B630}"/>
    <dgm:cxn modelId="{89A41400-185D-4378-A52D-3A1C73A36C09}" type="presOf" srcId="{2229ED0C-0A89-497A-9D6D-7CE8EC636A11}" destId="{E2065F35-D454-4474-AA49-B82D84F500E8}" srcOrd="0" destOrd="0" presId="urn:microsoft.com/office/officeart/2005/8/layout/radial4"/>
    <dgm:cxn modelId="{2E5D82CA-F504-43CF-80C9-A81BB3D58DBC}" srcId="{766CDADD-F333-43F3-8ECB-BCF7A7DD7AF2}" destId="{8FECE524-EE40-41CD-A647-7B53871A1F4D}" srcOrd="1" destOrd="0" parTransId="{98DE431A-BCDC-4552-838C-B946D2908AFB}" sibTransId="{306E0A65-467C-42AE-A92D-7EB3692DB62B}"/>
    <dgm:cxn modelId="{F87FAAE1-5064-44F4-A63A-F53F6AABC9AA}" srcId="{3390279B-D233-4D26-8D6C-4CAB0928DB50}" destId="{A81BF4CA-FA4C-4C16-A227-3C7A3BA5BC04}" srcOrd="0" destOrd="0" parTransId="{67D36AEB-0052-4450-980B-2699B4341CBC}" sibTransId="{9FCC2A0A-F63D-4D00-9D54-03526247CE6E}"/>
    <dgm:cxn modelId="{C60FBCC5-DCB5-43D7-8D1E-1A5550FAB2DD}" srcId="{3390279B-D233-4D26-8D6C-4CAB0928DB50}" destId="{A6AFA0B3-5240-4F84-91E3-133318DA6E46}" srcOrd="2" destOrd="0" parTransId="{B8518192-3E4D-4C8A-A966-D5C41EEF13A2}" sibTransId="{6008F34A-6C31-4360-882C-56C4AE70D25B}"/>
    <dgm:cxn modelId="{BED7A4CC-F4DC-4576-825A-2699B3AF646C}" type="presOf" srcId="{97B6F883-FF30-43B0-B99B-732C3E59683F}" destId="{61BF9296-667C-4F1D-B1DE-D9B162F30178}" srcOrd="0" destOrd="0" presId="urn:microsoft.com/office/officeart/2005/8/layout/radial4"/>
    <dgm:cxn modelId="{67ECCEBB-38B8-4098-BC07-2705DA83CFF3}" srcId="{A6AFA0B3-5240-4F84-91E3-133318DA6E46}" destId="{F8811103-7CA5-4A89-8FBD-5D6616B82E76}" srcOrd="0" destOrd="0" parTransId="{78AD6814-F678-41DE-89F5-8028ABF8B98C}" sibTransId="{0102733B-1ADE-4B00-AFC0-5CDBB861ABEE}"/>
    <dgm:cxn modelId="{807D242D-E361-4457-9F45-9F329034E497}" type="presOf" srcId="{57237BA0-6FD8-4D39-BA89-E2BC6170E005}" destId="{D0AC760E-11B0-4B3D-BD74-74CEBBD2B3C2}" srcOrd="0" destOrd="0" presId="urn:microsoft.com/office/officeart/2005/8/layout/radial4"/>
    <dgm:cxn modelId="{53CF2E33-E3D1-4C36-A006-EDE5CBB24453}" srcId="{A81BF4CA-FA4C-4C16-A227-3C7A3BA5BC04}" destId="{5F156FD0-EF51-409E-9131-83239484225B}" srcOrd="1" destOrd="0" parTransId="{A93E8412-561D-4294-98AC-E3052EE34B72}" sibTransId="{8B2E1C84-4F87-46C1-9563-490D39F34309}"/>
    <dgm:cxn modelId="{D4AF2CB8-03B2-47FD-9731-88FB2FE7BEEC}" srcId="{A6AFA0B3-5240-4F84-91E3-133318DA6E46}" destId="{08822D6A-C109-4EAE-9EF1-67174C125B0C}" srcOrd="1" destOrd="0" parTransId="{7F6D7FFC-A6D3-495D-AEA8-AB6A912A2EE4}" sibTransId="{B2AE70EB-AEBB-4A7A-8300-54B476BA644D}"/>
    <dgm:cxn modelId="{EE4285B8-7623-4556-B907-F6A9430676F0}" srcId="{A81BF4CA-FA4C-4C16-A227-3C7A3BA5BC04}" destId="{57237BA0-6FD8-4D39-BA89-E2BC6170E005}" srcOrd="2" destOrd="0" parTransId="{2229ED0C-0A89-497A-9D6D-7CE8EC636A11}" sibTransId="{E3A3B8AE-9CF7-4497-A8CE-8827971F3006}"/>
    <dgm:cxn modelId="{BA93A162-31BB-4B7A-AFA1-3EB53C395B57}" srcId="{A81BF4CA-FA4C-4C16-A227-3C7A3BA5BC04}" destId="{22B17AB5-FA4D-4F5C-9DEC-C183E0A21B2F}" srcOrd="0" destOrd="0" parTransId="{97B6F883-FF30-43B0-B99B-732C3E59683F}" sibTransId="{776138B8-2F80-4B9D-A657-CF7A9B9CCC33}"/>
    <dgm:cxn modelId="{41EA2A3F-EFA0-4A3C-846E-8F32013C6982}" type="presOf" srcId="{3390279B-D233-4D26-8D6C-4CAB0928DB50}" destId="{CB67E793-AC4E-43C5-AA9C-8D3235195807}" srcOrd="0" destOrd="0" presId="urn:microsoft.com/office/officeart/2005/8/layout/radial4"/>
    <dgm:cxn modelId="{F518CE17-60DD-478F-808C-19B2043018E6}" type="presOf" srcId="{A81BF4CA-FA4C-4C16-A227-3C7A3BA5BC04}" destId="{EDC767EA-9B61-4CBE-923C-E0CB393BB3DE}" srcOrd="0" destOrd="0" presId="urn:microsoft.com/office/officeart/2005/8/layout/radial4"/>
    <dgm:cxn modelId="{E5F63CFD-AEF5-4E73-88DB-9E1B6B3D0CD1}" type="presParOf" srcId="{CB67E793-AC4E-43C5-AA9C-8D3235195807}" destId="{EDC767EA-9B61-4CBE-923C-E0CB393BB3DE}" srcOrd="0" destOrd="0" presId="urn:microsoft.com/office/officeart/2005/8/layout/radial4"/>
    <dgm:cxn modelId="{F1D71FE7-2016-40BF-84CE-6EA59206892E}" type="presParOf" srcId="{CB67E793-AC4E-43C5-AA9C-8D3235195807}" destId="{61BF9296-667C-4F1D-B1DE-D9B162F30178}" srcOrd="1" destOrd="0" presId="urn:microsoft.com/office/officeart/2005/8/layout/radial4"/>
    <dgm:cxn modelId="{BD7CC276-09D3-46AB-8827-59E4A996BDE6}" type="presParOf" srcId="{CB67E793-AC4E-43C5-AA9C-8D3235195807}" destId="{2A7FBE94-04AE-4283-8EFC-3649CD6A04D6}" srcOrd="2" destOrd="0" presId="urn:microsoft.com/office/officeart/2005/8/layout/radial4"/>
    <dgm:cxn modelId="{0E861661-E9A7-41C0-A3F2-E8433913931A}" type="presParOf" srcId="{CB67E793-AC4E-43C5-AA9C-8D3235195807}" destId="{857F00D8-076E-44BA-96F0-78B268AE427A}" srcOrd="3" destOrd="0" presId="urn:microsoft.com/office/officeart/2005/8/layout/radial4"/>
    <dgm:cxn modelId="{C25E7174-5519-42CA-9EF6-341F9EC8223E}" type="presParOf" srcId="{CB67E793-AC4E-43C5-AA9C-8D3235195807}" destId="{80ED8314-664C-4B74-828A-E0C0CE7D7743}" srcOrd="4" destOrd="0" presId="urn:microsoft.com/office/officeart/2005/8/layout/radial4"/>
    <dgm:cxn modelId="{2C3AB223-7486-4133-B055-EE59C777E2B2}" type="presParOf" srcId="{CB67E793-AC4E-43C5-AA9C-8D3235195807}" destId="{E2065F35-D454-4474-AA49-B82D84F500E8}" srcOrd="5" destOrd="0" presId="urn:microsoft.com/office/officeart/2005/8/layout/radial4"/>
    <dgm:cxn modelId="{1A3AD070-18EF-4358-816C-B4F9F9F9C98F}" type="presParOf" srcId="{CB67E793-AC4E-43C5-AA9C-8D3235195807}" destId="{D0AC760E-11B0-4B3D-BD74-74CEBBD2B3C2}" srcOrd="6" destOrd="0" presId="urn:microsoft.com/office/officeart/2005/8/layout/radial4"/>
    <dgm:cxn modelId="{805B1CA3-B5DF-4DC6-ACE2-73136C8F4B3D}" type="presParOf" srcId="{CB67E793-AC4E-43C5-AA9C-8D3235195807}" destId="{6537D320-1FCB-4170-9464-57640B4C1468}" srcOrd="7" destOrd="0" presId="urn:microsoft.com/office/officeart/2005/8/layout/radial4"/>
    <dgm:cxn modelId="{491120AA-1BBB-4567-A3BE-EA96F973BBFC}" type="presParOf" srcId="{CB67E793-AC4E-43C5-AA9C-8D3235195807}" destId="{9F60FB57-2452-482D-BDCD-1D9B89BF8ED1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390279B-D233-4D26-8D6C-4CAB0928DB50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66CDADD-F333-43F3-8ECB-BCF7A7DD7AF2}">
      <dgm:prSet phldrT="[Text]"/>
      <dgm:spPr/>
      <dgm:t>
        <a:bodyPr/>
        <a:lstStyle/>
        <a:p>
          <a:endParaRPr lang="en-US"/>
        </a:p>
      </dgm:t>
    </dgm:pt>
    <dgm:pt modelId="{E0F61F01-F2BF-4FA8-AE86-0CD9A256149E}" type="parTrans" cxnId="{B590298F-588E-4C94-AD67-2B9CF6B03640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BF678443-4D78-4E3D-8711-CF669674B630}" type="sibTrans" cxnId="{B590298F-588E-4C94-AD67-2B9CF6B03640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0BC622B7-CAD5-4720-BD55-C31AEE8B8C78}">
      <dgm:prSet phldrT="[Text]" phldr="1"/>
      <dgm:spPr/>
      <dgm:t>
        <a:bodyPr/>
        <a:lstStyle/>
        <a:p>
          <a:endParaRPr lang="en-US" sz="2000" dirty="0">
            <a:solidFill>
              <a:schemeClr val="bg1"/>
            </a:solidFill>
          </a:endParaRPr>
        </a:p>
      </dgm:t>
    </dgm:pt>
    <dgm:pt modelId="{4A5C306D-59FF-4D2E-A423-8E4BB4FF39C0}" type="parTrans" cxnId="{AC5A8E24-0DDF-4B00-941C-7763DC87F86A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0BA465D7-361E-41D0-8D76-5ED7187AAB08}" type="sibTrans" cxnId="{AC5A8E24-0DDF-4B00-941C-7763DC87F86A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8FECE524-EE40-41CD-A647-7B53871A1F4D}">
      <dgm:prSet phldrT="[Text]" phldr="1"/>
      <dgm:spPr/>
      <dgm:t>
        <a:bodyPr/>
        <a:lstStyle/>
        <a:p>
          <a:endParaRPr lang="en-US" sz="2000" dirty="0">
            <a:solidFill>
              <a:schemeClr val="bg1"/>
            </a:solidFill>
          </a:endParaRPr>
        </a:p>
      </dgm:t>
    </dgm:pt>
    <dgm:pt modelId="{98DE431A-BCDC-4552-838C-B946D2908AFB}" type="parTrans" cxnId="{2E5D82CA-F504-43CF-80C9-A81BB3D58DBC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306E0A65-467C-42AE-A92D-7EB3692DB62B}" type="sibTrans" cxnId="{2E5D82CA-F504-43CF-80C9-A81BB3D58DBC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A6AFA0B3-5240-4F84-91E3-133318DA6E46}">
      <dgm:prSet phldrT="[Text]"/>
      <dgm:spPr/>
      <dgm:t>
        <a:bodyPr/>
        <a:lstStyle/>
        <a:p>
          <a:endParaRPr lang="en-US"/>
        </a:p>
      </dgm:t>
    </dgm:pt>
    <dgm:pt modelId="{B8518192-3E4D-4C8A-A966-D5C41EEF13A2}" type="parTrans" cxnId="{C60FBCC5-DCB5-43D7-8D1E-1A5550FAB2DD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6008F34A-6C31-4360-882C-56C4AE70D25B}" type="sibTrans" cxnId="{C60FBCC5-DCB5-43D7-8D1E-1A5550FAB2DD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F8811103-7CA5-4A89-8FBD-5D6616B82E76}">
      <dgm:prSet phldrT="[Text]" phldr="1"/>
      <dgm:spPr/>
      <dgm:t>
        <a:bodyPr/>
        <a:lstStyle/>
        <a:p>
          <a:endParaRPr lang="en-US" sz="2000" dirty="0">
            <a:solidFill>
              <a:schemeClr val="bg1"/>
            </a:solidFill>
          </a:endParaRPr>
        </a:p>
      </dgm:t>
    </dgm:pt>
    <dgm:pt modelId="{78AD6814-F678-41DE-89F5-8028ABF8B98C}" type="parTrans" cxnId="{67ECCEBB-38B8-4098-BC07-2705DA83CFF3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0102733B-1ADE-4B00-AFC0-5CDBB861ABEE}" type="sibTrans" cxnId="{67ECCEBB-38B8-4098-BC07-2705DA83CFF3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08822D6A-C109-4EAE-9EF1-67174C125B0C}">
      <dgm:prSet phldrT="[Text]" phldr="1"/>
      <dgm:spPr/>
      <dgm:t>
        <a:bodyPr/>
        <a:lstStyle/>
        <a:p>
          <a:endParaRPr lang="en-US" sz="2000" dirty="0">
            <a:solidFill>
              <a:schemeClr val="bg1"/>
            </a:solidFill>
          </a:endParaRPr>
        </a:p>
      </dgm:t>
    </dgm:pt>
    <dgm:pt modelId="{7F6D7FFC-A6D3-495D-AEA8-AB6A912A2EE4}" type="parTrans" cxnId="{D4AF2CB8-03B2-47FD-9731-88FB2FE7BEEC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B2AE70EB-AEBB-4A7A-8300-54B476BA644D}" type="sibTrans" cxnId="{D4AF2CB8-03B2-47FD-9731-88FB2FE7BEEC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A81BF4CA-FA4C-4C16-A227-3C7A3BA5BC04}">
      <dgm:prSet phldrT="[Text]" custT="1"/>
      <dgm:spPr/>
      <dgm:t>
        <a:bodyPr/>
        <a:lstStyle/>
        <a:p>
          <a:r>
            <a:rPr lang="en-US" sz="2000" dirty="0" err="1" smtClean="0">
              <a:solidFill>
                <a:schemeClr val="bg1"/>
              </a:solidFill>
            </a:rPr>
            <a:t>Composante</a:t>
          </a:r>
          <a:r>
            <a:rPr lang="en-US" sz="2000" dirty="0" smtClean="0">
              <a:solidFill>
                <a:schemeClr val="bg1"/>
              </a:solidFill>
            </a:rPr>
            <a:t> </a:t>
          </a:r>
          <a:r>
            <a:rPr lang="en-US" sz="2000" dirty="0" err="1" smtClean="0">
              <a:solidFill>
                <a:schemeClr val="bg1"/>
              </a:solidFill>
            </a:rPr>
            <a:t>nationale</a:t>
          </a:r>
          <a:endParaRPr lang="en-US" sz="2000" dirty="0">
            <a:solidFill>
              <a:schemeClr val="bg1"/>
            </a:solidFill>
          </a:endParaRPr>
        </a:p>
      </dgm:t>
    </dgm:pt>
    <dgm:pt modelId="{9FCC2A0A-F63D-4D00-9D54-03526247CE6E}" type="sibTrans" cxnId="{F87FAAE1-5064-44F4-A63A-F53F6AABC9AA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67D36AEB-0052-4450-980B-2699B4341CBC}" type="parTrans" cxnId="{F87FAAE1-5064-44F4-A63A-F53F6AABC9AA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A6219C9A-8BA6-49DA-A6B8-3C5A3E9A3AF1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bg1"/>
              </a:solidFill>
            </a:rPr>
            <a:t>Associations et </a:t>
          </a:r>
          <a:r>
            <a:rPr lang="en-US" sz="2000" dirty="0" err="1" smtClean="0">
              <a:solidFill>
                <a:schemeClr val="bg1"/>
              </a:solidFill>
            </a:rPr>
            <a:t>Coopératives</a:t>
          </a:r>
          <a:endParaRPr lang="en-US" sz="2000" dirty="0">
            <a:solidFill>
              <a:schemeClr val="bg1"/>
            </a:solidFill>
          </a:endParaRPr>
        </a:p>
      </dgm:t>
    </dgm:pt>
    <dgm:pt modelId="{1C0FA518-9BA8-49B1-9495-E827856CE08A}" type="parTrans" cxnId="{0337FE74-8C85-4352-AD74-1DBBC367B637}">
      <dgm:prSet/>
      <dgm:spPr/>
      <dgm:t>
        <a:bodyPr/>
        <a:lstStyle/>
        <a:p>
          <a:endParaRPr lang="en-US"/>
        </a:p>
      </dgm:t>
    </dgm:pt>
    <dgm:pt modelId="{2A01C5D5-8DAF-4051-8526-6C474B9BCB70}" type="sibTrans" cxnId="{0337FE74-8C85-4352-AD74-1DBBC367B637}">
      <dgm:prSet/>
      <dgm:spPr/>
      <dgm:t>
        <a:bodyPr/>
        <a:lstStyle/>
        <a:p>
          <a:endParaRPr lang="en-US"/>
        </a:p>
      </dgm:t>
    </dgm:pt>
    <dgm:pt modelId="{6382D1E3-BCCD-4715-B798-5DAB1AED8C27}">
      <dgm:prSet phldrT="[Text]" custT="1"/>
      <dgm:spPr/>
      <dgm:t>
        <a:bodyPr/>
        <a:lstStyle/>
        <a:p>
          <a:r>
            <a:rPr lang="en-US" sz="2000" dirty="0" err="1" smtClean="0">
              <a:solidFill>
                <a:schemeClr val="bg1"/>
              </a:solidFill>
            </a:rPr>
            <a:t>Organes</a:t>
          </a:r>
          <a:r>
            <a:rPr lang="en-US" sz="2000" dirty="0" smtClean="0">
              <a:solidFill>
                <a:schemeClr val="bg1"/>
              </a:solidFill>
            </a:rPr>
            <a:t> de </a:t>
          </a:r>
          <a:r>
            <a:rPr lang="en-US" sz="2000" dirty="0" err="1" smtClean="0">
              <a:solidFill>
                <a:schemeClr val="bg1"/>
              </a:solidFill>
            </a:rPr>
            <a:t>recherche</a:t>
          </a:r>
          <a:r>
            <a:rPr lang="en-US" sz="2000" dirty="0" smtClean="0">
              <a:solidFill>
                <a:schemeClr val="bg1"/>
              </a:solidFill>
            </a:rPr>
            <a:t> et </a:t>
          </a:r>
          <a:r>
            <a:rPr lang="en-US" sz="2000" dirty="0" err="1" smtClean="0">
              <a:solidFill>
                <a:schemeClr val="bg1"/>
              </a:solidFill>
            </a:rPr>
            <a:t>développment</a:t>
          </a:r>
          <a:r>
            <a:rPr lang="en-US" sz="2000" dirty="0" smtClean="0">
              <a:solidFill>
                <a:schemeClr val="bg1"/>
              </a:solidFill>
            </a:rPr>
            <a:t> </a:t>
          </a:r>
          <a:r>
            <a:rPr lang="en-US" sz="2000" dirty="0" err="1" smtClean="0">
              <a:solidFill>
                <a:schemeClr val="bg1"/>
              </a:solidFill>
            </a:rPr>
            <a:t>nationaux</a:t>
          </a:r>
          <a:endParaRPr lang="en-US" sz="2000" dirty="0">
            <a:solidFill>
              <a:schemeClr val="bg1"/>
            </a:solidFill>
          </a:endParaRPr>
        </a:p>
      </dgm:t>
    </dgm:pt>
    <dgm:pt modelId="{000886BB-1D2E-480A-A3F3-175B9E5600C9}" type="sibTrans" cxnId="{29F5DFF8-BC62-4044-AC2A-5A3314E8B3F4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B7C0FC61-0E43-4447-A743-CDE81A89AC5B}" type="parTrans" cxnId="{29F5DFF8-BC62-4044-AC2A-5A3314E8B3F4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57237BA0-6FD8-4D39-BA89-E2BC6170E005}">
      <dgm:prSet phldrT="[Text]" custT="1"/>
      <dgm:spPr/>
      <dgm:t>
        <a:bodyPr/>
        <a:lstStyle/>
        <a:p>
          <a:r>
            <a:rPr lang="en-US" sz="2000" dirty="0" err="1" smtClean="0">
              <a:solidFill>
                <a:schemeClr val="bg1"/>
              </a:solidFill>
            </a:rPr>
            <a:t>Entreprises</a:t>
          </a:r>
          <a:r>
            <a:rPr lang="en-US" sz="2000" dirty="0" smtClean="0">
              <a:solidFill>
                <a:schemeClr val="bg1"/>
              </a:solidFill>
            </a:rPr>
            <a:t> </a:t>
          </a:r>
          <a:r>
            <a:rPr lang="en-US" sz="2000" dirty="0" err="1" smtClean="0">
              <a:solidFill>
                <a:schemeClr val="bg1"/>
              </a:solidFill>
            </a:rPr>
            <a:t>semencières</a:t>
          </a:r>
          <a:endParaRPr lang="en-US" sz="2000" dirty="0">
            <a:solidFill>
              <a:schemeClr val="bg1"/>
            </a:solidFill>
          </a:endParaRPr>
        </a:p>
      </dgm:t>
    </dgm:pt>
    <dgm:pt modelId="{E3A3B8AE-9CF7-4497-A8CE-8827971F3006}" type="sibTrans" cxnId="{EE4285B8-7623-4556-B907-F6A9430676F0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2229ED0C-0A89-497A-9D6D-7CE8EC636A11}" type="parTrans" cxnId="{EE4285B8-7623-4556-B907-F6A9430676F0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5F156FD0-EF51-409E-9131-83239484225B}">
      <dgm:prSet phldrT="[Text]" custT="1"/>
      <dgm:spPr/>
      <dgm:t>
        <a:bodyPr/>
        <a:lstStyle/>
        <a:p>
          <a:r>
            <a:rPr lang="en-US" sz="2000" dirty="0" err="1" smtClean="0">
              <a:solidFill>
                <a:schemeClr val="bg1"/>
              </a:solidFill>
            </a:rPr>
            <a:t>Paysans</a:t>
          </a:r>
          <a:r>
            <a:rPr lang="en-US" sz="2000" dirty="0" smtClean="0">
              <a:solidFill>
                <a:schemeClr val="bg1"/>
              </a:solidFill>
            </a:rPr>
            <a:t> </a:t>
          </a:r>
          <a:r>
            <a:rPr lang="en-US" sz="2000" dirty="0" err="1" smtClean="0">
              <a:solidFill>
                <a:schemeClr val="bg1"/>
              </a:solidFill>
            </a:rPr>
            <a:t>multiplicateurs</a:t>
          </a:r>
          <a:endParaRPr lang="en-US" sz="2000" dirty="0">
            <a:solidFill>
              <a:schemeClr val="bg1"/>
            </a:solidFill>
          </a:endParaRPr>
        </a:p>
      </dgm:t>
    </dgm:pt>
    <dgm:pt modelId="{8B2E1C84-4F87-46C1-9563-490D39F34309}" type="sibTrans" cxnId="{53CF2E33-E3D1-4C36-A006-EDE5CBB24453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A93E8412-561D-4294-98AC-E3052EE34B72}" type="parTrans" cxnId="{53CF2E33-E3D1-4C36-A006-EDE5CBB24453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22B17AB5-FA4D-4F5C-9DEC-C183E0A21B2F}">
      <dgm:prSet phldrT="[Text]" custT="1"/>
      <dgm:spPr/>
      <dgm:t>
        <a:bodyPr/>
        <a:lstStyle/>
        <a:p>
          <a:r>
            <a:rPr lang="en-US" sz="2000" dirty="0" err="1" smtClean="0">
              <a:solidFill>
                <a:schemeClr val="bg1"/>
              </a:solidFill>
            </a:rPr>
            <a:t>Producteurs</a:t>
          </a:r>
          <a:r>
            <a:rPr lang="en-US" sz="2000" dirty="0" smtClean="0">
              <a:solidFill>
                <a:schemeClr val="bg1"/>
              </a:solidFill>
            </a:rPr>
            <a:t> paddy</a:t>
          </a:r>
          <a:endParaRPr lang="en-US" sz="2000" dirty="0">
            <a:solidFill>
              <a:schemeClr val="bg1"/>
            </a:solidFill>
          </a:endParaRPr>
        </a:p>
      </dgm:t>
    </dgm:pt>
    <dgm:pt modelId="{776138B8-2F80-4B9D-A657-CF7A9B9CCC33}" type="sibTrans" cxnId="{BA93A162-31BB-4B7A-AFA1-3EB53C395B57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97B6F883-FF30-43B0-B99B-732C3E59683F}" type="parTrans" cxnId="{BA93A162-31BB-4B7A-AFA1-3EB53C395B57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CB67E793-AC4E-43C5-AA9C-8D3235195807}" type="pres">
      <dgm:prSet presAssocID="{3390279B-D233-4D26-8D6C-4CAB0928DB5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DC767EA-9B61-4CBE-923C-E0CB393BB3DE}" type="pres">
      <dgm:prSet presAssocID="{A81BF4CA-FA4C-4C16-A227-3C7A3BA5BC04}" presName="centerShape" presStyleLbl="node0" presStyleIdx="0" presStyleCnt="1" custScaleX="115049" custLinFactNeighborX="3689" custLinFactNeighborY="-59485"/>
      <dgm:spPr/>
      <dgm:t>
        <a:bodyPr/>
        <a:lstStyle/>
        <a:p>
          <a:endParaRPr lang="en-US"/>
        </a:p>
      </dgm:t>
    </dgm:pt>
    <dgm:pt modelId="{61BF9296-667C-4F1D-B1DE-D9B162F30178}" type="pres">
      <dgm:prSet presAssocID="{97B6F883-FF30-43B0-B99B-732C3E59683F}" presName="parTrans" presStyleLbl="bgSibTrans2D1" presStyleIdx="0" presStyleCnt="5"/>
      <dgm:spPr/>
      <dgm:t>
        <a:bodyPr/>
        <a:lstStyle/>
        <a:p>
          <a:endParaRPr lang="en-US"/>
        </a:p>
      </dgm:t>
    </dgm:pt>
    <dgm:pt modelId="{2A7FBE94-04AE-4283-8EFC-3649CD6A04D6}" type="pres">
      <dgm:prSet presAssocID="{22B17AB5-FA4D-4F5C-9DEC-C183E0A21B2F}" presName="node" presStyleLbl="node1" presStyleIdx="0" presStyleCnt="5" custRadScaleRad="161276" custRadScaleInc="66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7F00D8-076E-44BA-96F0-78B268AE427A}" type="pres">
      <dgm:prSet presAssocID="{A93E8412-561D-4294-98AC-E3052EE34B72}" presName="parTrans" presStyleLbl="bgSibTrans2D1" presStyleIdx="1" presStyleCnt="5"/>
      <dgm:spPr/>
      <dgm:t>
        <a:bodyPr/>
        <a:lstStyle/>
        <a:p>
          <a:endParaRPr lang="en-US"/>
        </a:p>
      </dgm:t>
    </dgm:pt>
    <dgm:pt modelId="{80ED8314-664C-4B74-828A-E0C0CE7D7743}" type="pres">
      <dgm:prSet presAssocID="{5F156FD0-EF51-409E-9131-83239484225B}" presName="node" presStyleLbl="node1" presStyleIdx="1" presStyleCnt="5" custRadScaleRad="83690" custRadScaleInc="-1338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065F35-D454-4474-AA49-B82D84F500E8}" type="pres">
      <dgm:prSet presAssocID="{2229ED0C-0A89-497A-9D6D-7CE8EC636A11}" presName="parTrans" presStyleLbl="bgSibTrans2D1" presStyleIdx="2" presStyleCnt="5"/>
      <dgm:spPr/>
      <dgm:t>
        <a:bodyPr/>
        <a:lstStyle/>
        <a:p>
          <a:endParaRPr lang="en-US"/>
        </a:p>
      </dgm:t>
    </dgm:pt>
    <dgm:pt modelId="{D0AC760E-11B0-4B3D-BD74-74CEBBD2B3C2}" type="pres">
      <dgm:prSet presAssocID="{57237BA0-6FD8-4D39-BA89-E2BC6170E005}" presName="node" presStyleLbl="node1" presStyleIdx="2" presStyleCnt="5" custRadScaleRad="5743" custRadScaleInc="-33848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37D320-1FCB-4170-9464-57640B4C1468}" type="pres">
      <dgm:prSet presAssocID="{B7C0FC61-0E43-4447-A743-CDE81A89AC5B}" presName="parTrans" presStyleLbl="bgSibTrans2D1" presStyleIdx="3" presStyleCnt="5"/>
      <dgm:spPr/>
      <dgm:t>
        <a:bodyPr/>
        <a:lstStyle/>
        <a:p>
          <a:endParaRPr lang="en-US"/>
        </a:p>
      </dgm:t>
    </dgm:pt>
    <dgm:pt modelId="{9F60FB57-2452-482D-BDCD-1D9B89BF8ED1}" type="pres">
      <dgm:prSet presAssocID="{6382D1E3-BCCD-4715-B798-5DAB1AED8C27}" presName="node" presStyleLbl="node1" presStyleIdx="3" presStyleCnt="5" custRadScaleRad="149782" custRadScaleInc="1032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5EA5FB-50BF-474C-B1D3-2322EFE4AFAA}" type="pres">
      <dgm:prSet presAssocID="{1C0FA518-9BA8-49B1-9495-E827856CE08A}" presName="parTrans" presStyleLbl="bgSibTrans2D1" presStyleIdx="4" presStyleCnt="5"/>
      <dgm:spPr/>
      <dgm:t>
        <a:bodyPr/>
        <a:lstStyle/>
        <a:p>
          <a:endParaRPr lang="en-US"/>
        </a:p>
      </dgm:t>
    </dgm:pt>
    <dgm:pt modelId="{30240926-B714-438C-AE84-14E8C793870E}" type="pres">
      <dgm:prSet presAssocID="{A6219C9A-8BA6-49DA-A6B8-3C5A3E9A3AF1}" presName="node" presStyleLbl="node1" presStyleIdx="4" presStyleCnt="5" custRadScaleRad="77978" custRadScaleInc="95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9F5DFF8-BC62-4044-AC2A-5A3314E8B3F4}" srcId="{A81BF4CA-FA4C-4C16-A227-3C7A3BA5BC04}" destId="{6382D1E3-BCCD-4715-B798-5DAB1AED8C27}" srcOrd="3" destOrd="0" parTransId="{B7C0FC61-0E43-4447-A743-CDE81A89AC5B}" sibTransId="{000886BB-1D2E-480A-A3F3-175B9E5600C9}"/>
    <dgm:cxn modelId="{E4129BDC-44CF-4905-AA2A-EA9C2435F66E}" type="presOf" srcId="{6382D1E3-BCCD-4715-B798-5DAB1AED8C27}" destId="{9F60FB57-2452-482D-BDCD-1D9B89BF8ED1}" srcOrd="0" destOrd="0" presId="urn:microsoft.com/office/officeart/2005/8/layout/radial4"/>
    <dgm:cxn modelId="{CE49BF2B-67E7-4706-9CCE-9412A3930BE8}" type="presOf" srcId="{A6219C9A-8BA6-49DA-A6B8-3C5A3E9A3AF1}" destId="{30240926-B714-438C-AE84-14E8C793870E}" srcOrd="0" destOrd="0" presId="urn:microsoft.com/office/officeart/2005/8/layout/radial4"/>
    <dgm:cxn modelId="{0337FE74-8C85-4352-AD74-1DBBC367B637}" srcId="{A81BF4CA-FA4C-4C16-A227-3C7A3BA5BC04}" destId="{A6219C9A-8BA6-49DA-A6B8-3C5A3E9A3AF1}" srcOrd="4" destOrd="0" parTransId="{1C0FA518-9BA8-49B1-9495-E827856CE08A}" sibTransId="{2A01C5D5-8DAF-4051-8526-6C474B9BCB70}"/>
    <dgm:cxn modelId="{68C87396-3B2A-484E-AAA8-9603BF943985}" type="presOf" srcId="{B7C0FC61-0E43-4447-A743-CDE81A89AC5B}" destId="{6537D320-1FCB-4170-9464-57640B4C1468}" srcOrd="0" destOrd="0" presId="urn:microsoft.com/office/officeart/2005/8/layout/radial4"/>
    <dgm:cxn modelId="{AC5A8E24-0DDF-4B00-941C-7763DC87F86A}" srcId="{766CDADD-F333-43F3-8ECB-BCF7A7DD7AF2}" destId="{0BC622B7-CAD5-4720-BD55-C31AEE8B8C78}" srcOrd="0" destOrd="0" parTransId="{4A5C306D-59FF-4D2E-A423-8E4BB4FF39C0}" sibTransId="{0BA465D7-361E-41D0-8D76-5ED7187AAB08}"/>
    <dgm:cxn modelId="{6A6CB068-67E5-49B0-8FCA-719B3D5F4644}" type="presOf" srcId="{1C0FA518-9BA8-49B1-9495-E827856CE08A}" destId="{3D5EA5FB-50BF-474C-B1D3-2322EFE4AFAA}" srcOrd="0" destOrd="0" presId="urn:microsoft.com/office/officeart/2005/8/layout/radial4"/>
    <dgm:cxn modelId="{A9C12B2C-A841-4E90-936D-AD525FBB9BF1}" type="presOf" srcId="{A93E8412-561D-4294-98AC-E3052EE34B72}" destId="{857F00D8-076E-44BA-96F0-78B268AE427A}" srcOrd="0" destOrd="0" presId="urn:microsoft.com/office/officeart/2005/8/layout/radial4"/>
    <dgm:cxn modelId="{58EB270C-6032-429F-A8FD-7B99E34F43BD}" type="presOf" srcId="{5F156FD0-EF51-409E-9131-83239484225B}" destId="{80ED8314-664C-4B74-828A-E0C0CE7D7743}" srcOrd="0" destOrd="0" presId="urn:microsoft.com/office/officeart/2005/8/layout/radial4"/>
    <dgm:cxn modelId="{B590298F-588E-4C94-AD67-2B9CF6B03640}" srcId="{3390279B-D233-4D26-8D6C-4CAB0928DB50}" destId="{766CDADD-F333-43F3-8ECB-BCF7A7DD7AF2}" srcOrd="1" destOrd="0" parTransId="{E0F61F01-F2BF-4FA8-AE86-0CD9A256149E}" sibTransId="{BF678443-4D78-4E3D-8711-CF669674B630}"/>
    <dgm:cxn modelId="{2E5D82CA-F504-43CF-80C9-A81BB3D58DBC}" srcId="{766CDADD-F333-43F3-8ECB-BCF7A7DD7AF2}" destId="{8FECE524-EE40-41CD-A647-7B53871A1F4D}" srcOrd="1" destOrd="0" parTransId="{98DE431A-BCDC-4552-838C-B946D2908AFB}" sibTransId="{306E0A65-467C-42AE-A92D-7EB3692DB62B}"/>
    <dgm:cxn modelId="{F87FAAE1-5064-44F4-A63A-F53F6AABC9AA}" srcId="{3390279B-D233-4D26-8D6C-4CAB0928DB50}" destId="{A81BF4CA-FA4C-4C16-A227-3C7A3BA5BC04}" srcOrd="0" destOrd="0" parTransId="{67D36AEB-0052-4450-980B-2699B4341CBC}" sibTransId="{9FCC2A0A-F63D-4D00-9D54-03526247CE6E}"/>
    <dgm:cxn modelId="{C60FBCC5-DCB5-43D7-8D1E-1A5550FAB2DD}" srcId="{3390279B-D233-4D26-8D6C-4CAB0928DB50}" destId="{A6AFA0B3-5240-4F84-91E3-133318DA6E46}" srcOrd="2" destOrd="0" parTransId="{B8518192-3E4D-4C8A-A966-D5C41EEF13A2}" sibTransId="{6008F34A-6C31-4360-882C-56C4AE70D25B}"/>
    <dgm:cxn modelId="{DA9DD874-15C1-45BE-8BD9-5A3220AFDBB2}" type="presOf" srcId="{3390279B-D233-4D26-8D6C-4CAB0928DB50}" destId="{CB67E793-AC4E-43C5-AA9C-8D3235195807}" srcOrd="0" destOrd="0" presId="urn:microsoft.com/office/officeart/2005/8/layout/radial4"/>
    <dgm:cxn modelId="{CAE5D62A-A8BC-434D-B70B-701605B4FD76}" type="presOf" srcId="{57237BA0-6FD8-4D39-BA89-E2BC6170E005}" destId="{D0AC760E-11B0-4B3D-BD74-74CEBBD2B3C2}" srcOrd="0" destOrd="0" presId="urn:microsoft.com/office/officeart/2005/8/layout/radial4"/>
    <dgm:cxn modelId="{67ECCEBB-38B8-4098-BC07-2705DA83CFF3}" srcId="{A6AFA0B3-5240-4F84-91E3-133318DA6E46}" destId="{F8811103-7CA5-4A89-8FBD-5D6616B82E76}" srcOrd="0" destOrd="0" parTransId="{78AD6814-F678-41DE-89F5-8028ABF8B98C}" sibTransId="{0102733B-1ADE-4B00-AFC0-5CDBB861ABEE}"/>
    <dgm:cxn modelId="{53CF2E33-E3D1-4C36-A006-EDE5CBB24453}" srcId="{A81BF4CA-FA4C-4C16-A227-3C7A3BA5BC04}" destId="{5F156FD0-EF51-409E-9131-83239484225B}" srcOrd="1" destOrd="0" parTransId="{A93E8412-561D-4294-98AC-E3052EE34B72}" sibTransId="{8B2E1C84-4F87-46C1-9563-490D39F34309}"/>
    <dgm:cxn modelId="{8A510105-79B9-4376-AA45-AB83B9F4BA98}" type="presOf" srcId="{97B6F883-FF30-43B0-B99B-732C3E59683F}" destId="{61BF9296-667C-4F1D-B1DE-D9B162F30178}" srcOrd="0" destOrd="0" presId="urn:microsoft.com/office/officeart/2005/8/layout/radial4"/>
    <dgm:cxn modelId="{EE4285B8-7623-4556-B907-F6A9430676F0}" srcId="{A81BF4CA-FA4C-4C16-A227-3C7A3BA5BC04}" destId="{57237BA0-6FD8-4D39-BA89-E2BC6170E005}" srcOrd="2" destOrd="0" parTransId="{2229ED0C-0A89-497A-9D6D-7CE8EC636A11}" sibTransId="{E3A3B8AE-9CF7-4497-A8CE-8827971F3006}"/>
    <dgm:cxn modelId="{BA93A162-31BB-4B7A-AFA1-3EB53C395B57}" srcId="{A81BF4CA-FA4C-4C16-A227-3C7A3BA5BC04}" destId="{22B17AB5-FA4D-4F5C-9DEC-C183E0A21B2F}" srcOrd="0" destOrd="0" parTransId="{97B6F883-FF30-43B0-B99B-732C3E59683F}" sibTransId="{776138B8-2F80-4B9D-A657-CF7A9B9CCC33}"/>
    <dgm:cxn modelId="{D4AF2CB8-03B2-47FD-9731-88FB2FE7BEEC}" srcId="{A6AFA0B3-5240-4F84-91E3-133318DA6E46}" destId="{08822D6A-C109-4EAE-9EF1-67174C125B0C}" srcOrd="1" destOrd="0" parTransId="{7F6D7FFC-A6D3-495D-AEA8-AB6A912A2EE4}" sibTransId="{B2AE70EB-AEBB-4A7A-8300-54B476BA644D}"/>
    <dgm:cxn modelId="{D5FBEE11-7081-4524-AA9A-62D771AA346D}" type="presOf" srcId="{2229ED0C-0A89-497A-9D6D-7CE8EC636A11}" destId="{E2065F35-D454-4474-AA49-B82D84F500E8}" srcOrd="0" destOrd="0" presId="urn:microsoft.com/office/officeart/2005/8/layout/radial4"/>
    <dgm:cxn modelId="{DF751A57-1260-40F3-8A9C-258B3E2E902A}" type="presOf" srcId="{A81BF4CA-FA4C-4C16-A227-3C7A3BA5BC04}" destId="{EDC767EA-9B61-4CBE-923C-E0CB393BB3DE}" srcOrd="0" destOrd="0" presId="urn:microsoft.com/office/officeart/2005/8/layout/radial4"/>
    <dgm:cxn modelId="{F3A54B35-9739-452E-B3E6-0C722B71D033}" type="presOf" srcId="{22B17AB5-FA4D-4F5C-9DEC-C183E0A21B2F}" destId="{2A7FBE94-04AE-4283-8EFC-3649CD6A04D6}" srcOrd="0" destOrd="0" presId="urn:microsoft.com/office/officeart/2005/8/layout/radial4"/>
    <dgm:cxn modelId="{475D5353-0B58-4E40-A8C4-D980C699E985}" type="presParOf" srcId="{CB67E793-AC4E-43C5-AA9C-8D3235195807}" destId="{EDC767EA-9B61-4CBE-923C-E0CB393BB3DE}" srcOrd="0" destOrd="0" presId="urn:microsoft.com/office/officeart/2005/8/layout/radial4"/>
    <dgm:cxn modelId="{69844D49-F88D-4B41-873A-3C8258EF8A07}" type="presParOf" srcId="{CB67E793-AC4E-43C5-AA9C-8D3235195807}" destId="{61BF9296-667C-4F1D-B1DE-D9B162F30178}" srcOrd="1" destOrd="0" presId="urn:microsoft.com/office/officeart/2005/8/layout/radial4"/>
    <dgm:cxn modelId="{0BFF9969-15C4-4165-893E-FF75A5216134}" type="presParOf" srcId="{CB67E793-AC4E-43C5-AA9C-8D3235195807}" destId="{2A7FBE94-04AE-4283-8EFC-3649CD6A04D6}" srcOrd="2" destOrd="0" presId="urn:microsoft.com/office/officeart/2005/8/layout/radial4"/>
    <dgm:cxn modelId="{DAFCC99F-5428-4E1C-9241-E6A69605C553}" type="presParOf" srcId="{CB67E793-AC4E-43C5-AA9C-8D3235195807}" destId="{857F00D8-076E-44BA-96F0-78B268AE427A}" srcOrd="3" destOrd="0" presId="urn:microsoft.com/office/officeart/2005/8/layout/radial4"/>
    <dgm:cxn modelId="{4D79C482-76FD-4A0C-A2DD-7B531E3BAF28}" type="presParOf" srcId="{CB67E793-AC4E-43C5-AA9C-8D3235195807}" destId="{80ED8314-664C-4B74-828A-E0C0CE7D7743}" srcOrd="4" destOrd="0" presId="urn:microsoft.com/office/officeart/2005/8/layout/radial4"/>
    <dgm:cxn modelId="{9FF1769E-2AB6-4316-AA0F-B7EAB151EE73}" type="presParOf" srcId="{CB67E793-AC4E-43C5-AA9C-8D3235195807}" destId="{E2065F35-D454-4474-AA49-B82D84F500E8}" srcOrd="5" destOrd="0" presId="urn:microsoft.com/office/officeart/2005/8/layout/radial4"/>
    <dgm:cxn modelId="{2486B8C1-A0EF-46DB-BC9F-06E5C3002724}" type="presParOf" srcId="{CB67E793-AC4E-43C5-AA9C-8D3235195807}" destId="{D0AC760E-11B0-4B3D-BD74-74CEBBD2B3C2}" srcOrd="6" destOrd="0" presId="urn:microsoft.com/office/officeart/2005/8/layout/radial4"/>
    <dgm:cxn modelId="{7FD1F6CD-6679-46FD-8E56-BF539BB41EB5}" type="presParOf" srcId="{CB67E793-AC4E-43C5-AA9C-8D3235195807}" destId="{6537D320-1FCB-4170-9464-57640B4C1468}" srcOrd="7" destOrd="0" presId="urn:microsoft.com/office/officeart/2005/8/layout/radial4"/>
    <dgm:cxn modelId="{A91C9D09-2A44-4174-AE84-DB0CBD5098C1}" type="presParOf" srcId="{CB67E793-AC4E-43C5-AA9C-8D3235195807}" destId="{9F60FB57-2452-482D-BDCD-1D9B89BF8ED1}" srcOrd="8" destOrd="0" presId="urn:microsoft.com/office/officeart/2005/8/layout/radial4"/>
    <dgm:cxn modelId="{468DA8DE-EF17-4AD4-B24D-9637E545502F}" type="presParOf" srcId="{CB67E793-AC4E-43C5-AA9C-8D3235195807}" destId="{3D5EA5FB-50BF-474C-B1D3-2322EFE4AFAA}" srcOrd="9" destOrd="0" presId="urn:microsoft.com/office/officeart/2005/8/layout/radial4"/>
    <dgm:cxn modelId="{89716D96-5643-4521-A7E6-AC5A4806C4FE}" type="presParOf" srcId="{CB67E793-AC4E-43C5-AA9C-8D3235195807}" destId="{30240926-B714-438C-AE84-14E8C793870E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390279B-D233-4D26-8D6C-4CAB0928DB50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2B17AB5-FA4D-4F5C-9DEC-C183E0A21B2F}">
      <dgm:prSet phldrT="[Text]" custT="1"/>
      <dgm:spPr/>
      <dgm:t>
        <a:bodyPr/>
        <a:lstStyle/>
        <a:p>
          <a:r>
            <a:rPr lang="en-US" sz="2000" dirty="0" err="1" smtClean="0">
              <a:solidFill>
                <a:schemeClr val="bg1"/>
              </a:solidFill>
            </a:rPr>
            <a:t>Données</a:t>
          </a:r>
          <a:r>
            <a:rPr lang="en-US" sz="2000" dirty="0" smtClean="0">
              <a:solidFill>
                <a:schemeClr val="bg1"/>
              </a:solidFill>
            </a:rPr>
            <a:t> de production</a:t>
          </a:r>
          <a:endParaRPr lang="en-US" sz="2000" dirty="0">
            <a:solidFill>
              <a:schemeClr val="bg1"/>
            </a:solidFill>
          </a:endParaRPr>
        </a:p>
      </dgm:t>
    </dgm:pt>
    <dgm:pt modelId="{97B6F883-FF30-43B0-B99B-732C3E59683F}" type="parTrans" cxnId="{BA93A162-31BB-4B7A-AFA1-3EB53C395B57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776138B8-2F80-4B9D-A657-CF7A9B9CCC33}" type="sibTrans" cxnId="{BA93A162-31BB-4B7A-AFA1-3EB53C395B57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5F156FD0-EF51-409E-9131-83239484225B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bg1"/>
              </a:solidFill>
            </a:rPr>
            <a:t>Information </a:t>
          </a:r>
          <a:r>
            <a:rPr lang="en-US" sz="2000" dirty="0" err="1" smtClean="0">
              <a:solidFill>
                <a:schemeClr val="bg1"/>
              </a:solidFill>
            </a:rPr>
            <a:t>spécifique</a:t>
          </a:r>
          <a:endParaRPr lang="en-US" sz="2000" dirty="0">
            <a:solidFill>
              <a:schemeClr val="bg1"/>
            </a:solidFill>
          </a:endParaRPr>
        </a:p>
      </dgm:t>
    </dgm:pt>
    <dgm:pt modelId="{A93E8412-561D-4294-98AC-E3052EE34B72}" type="parTrans" cxnId="{53CF2E33-E3D1-4C36-A006-EDE5CBB24453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8B2E1C84-4F87-46C1-9563-490D39F34309}" type="sibTrans" cxnId="{53CF2E33-E3D1-4C36-A006-EDE5CBB24453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766CDADD-F333-43F3-8ECB-BCF7A7DD7AF2}">
      <dgm:prSet phldrT="[Text]"/>
      <dgm:spPr/>
      <dgm:t>
        <a:bodyPr/>
        <a:lstStyle/>
        <a:p>
          <a:endParaRPr lang="en-US"/>
        </a:p>
      </dgm:t>
    </dgm:pt>
    <dgm:pt modelId="{E0F61F01-F2BF-4FA8-AE86-0CD9A256149E}" type="parTrans" cxnId="{B590298F-588E-4C94-AD67-2B9CF6B03640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BF678443-4D78-4E3D-8711-CF669674B630}" type="sibTrans" cxnId="{B590298F-588E-4C94-AD67-2B9CF6B03640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0BC622B7-CAD5-4720-BD55-C31AEE8B8C78}">
      <dgm:prSet phldrT="[Text]" phldr="1"/>
      <dgm:spPr/>
      <dgm:t>
        <a:bodyPr/>
        <a:lstStyle/>
        <a:p>
          <a:endParaRPr lang="en-US" sz="2000" dirty="0">
            <a:solidFill>
              <a:schemeClr val="bg1"/>
            </a:solidFill>
          </a:endParaRPr>
        </a:p>
      </dgm:t>
    </dgm:pt>
    <dgm:pt modelId="{4A5C306D-59FF-4D2E-A423-8E4BB4FF39C0}" type="parTrans" cxnId="{AC5A8E24-0DDF-4B00-941C-7763DC87F86A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0BA465D7-361E-41D0-8D76-5ED7187AAB08}" type="sibTrans" cxnId="{AC5A8E24-0DDF-4B00-941C-7763DC87F86A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8FECE524-EE40-41CD-A647-7B53871A1F4D}">
      <dgm:prSet phldrT="[Text]" phldr="1"/>
      <dgm:spPr/>
      <dgm:t>
        <a:bodyPr/>
        <a:lstStyle/>
        <a:p>
          <a:endParaRPr lang="en-US" sz="2000" dirty="0">
            <a:solidFill>
              <a:schemeClr val="bg1"/>
            </a:solidFill>
          </a:endParaRPr>
        </a:p>
      </dgm:t>
    </dgm:pt>
    <dgm:pt modelId="{98DE431A-BCDC-4552-838C-B946D2908AFB}" type="parTrans" cxnId="{2E5D82CA-F504-43CF-80C9-A81BB3D58DBC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306E0A65-467C-42AE-A92D-7EB3692DB62B}" type="sibTrans" cxnId="{2E5D82CA-F504-43CF-80C9-A81BB3D58DBC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A6AFA0B3-5240-4F84-91E3-133318DA6E46}">
      <dgm:prSet phldrT="[Text]"/>
      <dgm:spPr/>
      <dgm:t>
        <a:bodyPr/>
        <a:lstStyle/>
        <a:p>
          <a:endParaRPr lang="en-US"/>
        </a:p>
      </dgm:t>
    </dgm:pt>
    <dgm:pt modelId="{B8518192-3E4D-4C8A-A966-D5C41EEF13A2}" type="parTrans" cxnId="{C60FBCC5-DCB5-43D7-8D1E-1A5550FAB2DD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6008F34A-6C31-4360-882C-56C4AE70D25B}" type="sibTrans" cxnId="{C60FBCC5-DCB5-43D7-8D1E-1A5550FAB2DD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F8811103-7CA5-4A89-8FBD-5D6616B82E76}">
      <dgm:prSet phldrT="[Text]" phldr="1"/>
      <dgm:spPr/>
      <dgm:t>
        <a:bodyPr/>
        <a:lstStyle/>
        <a:p>
          <a:endParaRPr lang="en-US" sz="2000" dirty="0">
            <a:solidFill>
              <a:schemeClr val="bg1"/>
            </a:solidFill>
          </a:endParaRPr>
        </a:p>
      </dgm:t>
    </dgm:pt>
    <dgm:pt modelId="{78AD6814-F678-41DE-89F5-8028ABF8B98C}" type="parTrans" cxnId="{67ECCEBB-38B8-4098-BC07-2705DA83CFF3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0102733B-1ADE-4B00-AFC0-5CDBB861ABEE}" type="sibTrans" cxnId="{67ECCEBB-38B8-4098-BC07-2705DA83CFF3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08822D6A-C109-4EAE-9EF1-67174C125B0C}">
      <dgm:prSet phldrT="[Text]" phldr="1"/>
      <dgm:spPr/>
      <dgm:t>
        <a:bodyPr/>
        <a:lstStyle/>
        <a:p>
          <a:endParaRPr lang="en-US" sz="2000" dirty="0">
            <a:solidFill>
              <a:schemeClr val="bg1"/>
            </a:solidFill>
          </a:endParaRPr>
        </a:p>
      </dgm:t>
    </dgm:pt>
    <dgm:pt modelId="{7F6D7FFC-A6D3-495D-AEA8-AB6A912A2EE4}" type="parTrans" cxnId="{D4AF2CB8-03B2-47FD-9731-88FB2FE7BEEC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B2AE70EB-AEBB-4A7A-8300-54B476BA644D}" type="sibTrans" cxnId="{D4AF2CB8-03B2-47FD-9731-88FB2FE7BEEC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57237BA0-6FD8-4D39-BA89-E2BC6170E005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bg1"/>
              </a:solidFill>
            </a:rPr>
            <a:t>Identification des </a:t>
          </a:r>
          <a:r>
            <a:rPr lang="en-US" sz="2000" dirty="0" err="1" smtClean="0">
              <a:solidFill>
                <a:schemeClr val="bg1"/>
              </a:solidFill>
            </a:rPr>
            <a:t>besoins</a:t>
          </a:r>
          <a:endParaRPr lang="en-US" sz="2000" dirty="0">
            <a:solidFill>
              <a:schemeClr val="bg1"/>
            </a:solidFill>
          </a:endParaRPr>
        </a:p>
      </dgm:t>
    </dgm:pt>
    <dgm:pt modelId="{2229ED0C-0A89-497A-9D6D-7CE8EC636A11}" type="parTrans" cxnId="{EE4285B8-7623-4556-B907-F6A9430676F0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E3A3B8AE-9CF7-4497-A8CE-8827971F3006}" type="sibTrans" cxnId="{EE4285B8-7623-4556-B907-F6A9430676F0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6382D1E3-BCCD-4715-B798-5DAB1AED8C27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bg1"/>
              </a:solidFill>
            </a:rPr>
            <a:t>Documentation grand public (</a:t>
          </a:r>
          <a:r>
            <a:rPr lang="en-US" sz="2000" dirty="0" err="1" smtClean="0">
              <a:solidFill>
                <a:schemeClr val="bg1"/>
              </a:solidFill>
            </a:rPr>
            <a:t>vidéo</a:t>
          </a:r>
          <a:r>
            <a:rPr lang="en-US" sz="2000" dirty="0" smtClean="0">
              <a:solidFill>
                <a:schemeClr val="bg1"/>
              </a:solidFill>
            </a:rPr>
            <a:t>, interview)</a:t>
          </a:r>
          <a:endParaRPr lang="en-US" sz="2000" dirty="0">
            <a:solidFill>
              <a:schemeClr val="bg1"/>
            </a:solidFill>
          </a:endParaRPr>
        </a:p>
      </dgm:t>
    </dgm:pt>
    <dgm:pt modelId="{B7C0FC61-0E43-4447-A743-CDE81A89AC5B}" type="parTrans" cxnId="{29F5DFF8-BC62-4044-AC2A-5A3314E8B3F4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000886BB-1D2E-480A-A3F3-175B9E5600C9}" type="sibTrans" cxnId="{29F5DFF8-BC62-4044-AC2A-5A3314E8B3F4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A81BF4CA-FA4C-4C16-A227-3C7A3BA5BC04}">
      <dgm:prSet phldrT="[Text]" custT="1"/>
      <dgm:spPr/>
      <dgm:t>
        <a:bodyPr/>
        <a:lstStyle/>
        <a:p>
          <a:r>
            <a:rPr lang="en-US" sz="2000" dirty="0" err="1" smtClean="0">
              <a:solidFill>
                <a:schemeClr val="bg1"/>
              </a:solidFill>
            </a:rPr>
            <a:t>Coordinations</a:t>
          </a:r>
          <a:r>
            <a:rPr lang="en-US" sz="2000" dirty="0" smtClean="0">
              <a:solidFill>
                <a:schemeClr val="bg1"/>
              </a:solidFill>
            </a:rPr>
            <a:t> communication et technique</a:t>
          </a:r>
          <a:endParaRPr lang="en-US" sz="2000" dirty="0">
            <a:solidFill>
              <a:schemeClr val="bg1"/>
            </a:solidFill>
          </a:endParaRPr>
        </a:p>
      </dgm:t>
    </dgm:pt>
    <dgm:pt modelId="{9FCC2A0A-F63D-4D00-9D54-03526247CE6E}" type="sibTrans" cxnId="{F87FAAE1-5064-44F4-A63A-F53F6AABC9AA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67D36AEB-0052-4450-980B-2699B4341CBC}" type="parTrans" cxnId="{F87FAAE1-5064-44F4-A63A-F53F6AABC9AA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CB67E793-AC4E-43C5-AA9C-8D3235195807}" type="pres">
      <dgm:prSet presAssocID="{3390279B-D233-4D26-8D6C-4CAB0928DB5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DC767EA-9B61-4CBE-923C-E0CB393BB3DE}" type="pres">
      <dgm:prSet presAssocID="{A81BF4CA-FA4C-4C16-A227-3C7A3BA5BC04}" presName="centerShape" presStyleLbl="node0" presStyleIdx="0" presStyleCnt="1"/>
      <dgm:spPr/>
      <dgm:t>
        <a:bodyPr/>
        <a:lstStyle/>
        <a:p>
          <a:endParaRPr lang="en-US"/>
        </a:p>
      </dgm:t>
    </dgm:pt>
    <dgm:pt modelId="{61BF9296-667C-4F1D-B1DE-D9B162F30178}" type="pres">
      <dgm:prSet presAssocID="{97B6F883-FF30-43B0-B99B-732C3E59683F}" presName="parTrans" presStyleLbl="bgSibTrans2D1" presStyleIdx="0" presStyleCnt="4" custAng="10724590" custLinFactY="34893" custLinFactNeighborX="30021" custLinFactNeighborY="100000"/>
      <dgm:spPr/>
      <dgm:t>
        <a:bodyPr/>
        <a:lstStyle/>
        <a:p>
          <a:endParaRPr lang="en-US"/>
        </a:p>
      </dgm:t>
    </dgm:pt>
    <dgm:pt modelId="{2A7FBE94-04AE-4283-8EFC-3649CD6A04D6}" type="pres">
      <dgm:prSet presAssocID="{22B17AB5-FA4D-4F5C-9DEC-C183E0A21B2F}" presName="node" presStyleLbl="node1" presStyleIdx="0" presStyleCnt="4" custRadScaleRad="187181" custRadScaleInc="642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7F00D8-076E-44BA-96F0-78B268AE427A}" type="pres">
      <dgm:prSet presAssocID="{A93E8412-561D-4294-98AC-E3052EE34B72}" presName="parTrans" presStyleLbl="bgSibTrans2D1" presStyleIdx="1" presStyleCnt="4" custAng="10417827" custLinFactY="29550" custLinFactNeighborX="28039" custLinFactNeighborY="100000"/>
      <dgm:spPr/>
      <dgm:t>
        <a:bodyPr/>
        <a:lstStyle/>
        <a:p>
          <a:endParaRPr lang="en-US"/>
        </a:p>
      </dgm:t>
    </dgm:pt>
    <dgm:pt modelId="{80ED8314-664C-4B74-828A-E0C0CE7D7743}" type="pres">
      <dgm:prSet presAssocID="{5F156FD0-EF51-409E-9131-83239484225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065F35-D454-4474-AA49-B82D84F500E8}" type="pres">
      <dgm:prSet presAssocID="{2229ED0C-0A89-497A-9D6D-7CE8EC636A11}" presName="parTrans" presStyleLbl="bgSibTrans2D1" presStyleIdx="2" presStyleCnt="4" custAng="10767349" custLinFactY="31598" custLinFactNeighborX="-21212" custLinFactNeighborY="100000"/>
      <dgm:spPr/>
      <dgm:t>
        <a:bodyPr/>
        <a:lstStyle/>
        <a:p>
          <a:endParaRPr lang="en-US"/>
        </a:p>
      </dgm:t>
    </dgm:pt>
    <dgm:pt modelId="{D0AC760E-11B0-4B3D-BD74-74CEBBD2B3C2}" type="pres">
      <dgm:prSet presAssocID="{57237BA0-6FD8-4D39-BA89-E2BC6170E005}" presName="node" presStyleLbl="node1" presStyleIdx="2" presStyleCnt="4" custScaleX="1164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37D320-1FCB-4170-9464-57640B4C1468}" type="pres">
      <dgm:prSet presAssocID="{B7C0FC61-0E43-4447-A743-CDE81A89AC5B}" presName="parTrans" presStyleLbl="bgSibTrans2D1" presStyleIdx="3" presStyleCnt="4" custAng="10369728" custLinFactY="27018" custLinFactNeighborX="-30291" custLinFactNeighborY="100000"/>
      <dgm:spPr/>
      <dgm:t>
        <a:bodyPr/>
        <a:lstStyle/>
        <a:p>
          <a:endParaRPr lang="en-US"/>
        </a:p>
      </dgm:t>
    </dgm:pt>
    <dgm:pt modelId="{9F60FB57-2452-482D-BDCD-1D9B89BF8ED1}" type="pres">
      <dgm:prSet presAssocID="{6382D1E3-BCCD-4715-B798-5DAB1AED8C27}" presName="node" presStyleLbl="node1" presStyleIdx="3" presStyleCnt="4" custScaleX="123272" custRadScaleRad="173296" custRadScaleInc="-367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D4FFBBA-E78B-4CE6-B9A4-7FBC236CFC61}" type="presOf" srcId="{5F156FD0-EF51-409E-9131-83239484225B}" destId="{80ED8314-664C-4B74-828A-E0C0CE7D7743}" srcOrd="0" destOrd="0" presId="urn:microsoft.com/office/officeart/2005/8/layout/radial4"/>
    <dgm:cxn modelId="{29F5DFF8-BC62-4044-AC2A-5A3314E8B3F4}" srcId="{A81BF4CA-FA4C-4C16-A227-3C7A3BA5BC04}" destId="{6382D1E3-BCCD-4715-B798-5DAB1AED8C27}" srcOrd="3" destOrd="0" parTransId="{B7C0FC61-0E43-4447-A743-CDE81A89AC5B}" sibTransId="{000886BB-1D2E-480A-A3F3-175B9E5600C9}"/>
    <dgm:cxn modelId="{AC5A8E24-0DDF-4B00-941C-7763DC87F86A}" srcId="{766CDADD-F333-43F3-8ECB-BCF7A7DD7AF2}" destId="{0BC622B7-CAD5-4720-BD55-C31AEE8B8C78}" srcOrd="0" destOrd="0" parTransId="{4A5C306D-59FF-4D2E-A423-8E4BB4FF39C0}" sibTransId="{0BA465D7-361E-41D0-8D76-5ED7187AAB08}"/>
    <dgm:cxn modelId="{8D7D52DA-9D0E-475F-AD90-3E30809B65F5}" type="presOf" srcId="{B7C0FC61-0E43-4447-A743-CDE81A89AC5B}" destId="{6537D320-1FCB-4170-9464-57640B4C1468}" srcOrd="0" destOrd="0" presId="urn:microsoft.com/office/officeart/2005/8/layout/radial4"/>
    <dgm:cxn modelId="{07EF5ABF-5E8A-4A66-BF47-339A8F475C20}" type="presOf" srcId="{3390279B-D233-4D26-8D6C-4CAB0928DB50}" destId="{CB67E793-AC4E-43C5-AA9C-8D3235195807}" srcOrd="0" destOrd="0" presId="urn:microsoft.com/office/officeart/2005/8/layout/radial4"/>
    <dgm:cxn modelId="{B590298F-588E-4C94-AD67-2B9CF6B03640}" srcId="{3390279B-D233-4D26-8D6C-4CAB0928DB50}" destId="{766CDADD-F333-43F3-8ECB-BCF7A7DD7AF2}" srcOrd="1" destOrd="0" parTransId="{E0F61F01-F2BF-4FA8-AE86-0CD9A256149E}" sibTransId="{BF678443-4D78-4E3D-8711-CF669674B630}"/>
    <dgm:cxn modelId="{6B7B8464-7D6F-4F50-9B26-7FE709D2C789}" type="presOf" srcId="{57237BA0-6FD8-4D39-BA89-E2BC6170E005}" destId="{D0AC760E-11B0-4B3D-BD74-74CEBBD2B3C2}" srcOrd="0" destOrd="0" presId="urn:microsoft.com/office/officeart/2005/8/layout/radial4"/>
    <dgm:cxn modelId="{2E5D82CA-F504-43CF-80C9-A81BB3D58DBC}" srcId="{766CDADD-F333-43F3-8ECB-BCF7A7DD7AF2}" destId="{8FECE524-EE40-41CD-A647-7B53871A1F4D}" srcOrd="1" destOrd="0" parTransId="{98DE431A-BCDC-4552-838C-B946D2908AFB}" sibTransId="{306E0A65-467C-42AE-A92D-7EB3692DB62B}"/>
    <dgm:cxn modelId="{F87FAAE1-5064-44F4-A63A-F53F6AABC9AA}" srcId="{3390279B-D233-4D26-8D6C-4CAB0928DB50}" destId="{A81BF4CA-FA4C-4C16-A227-3C7A3BA5BC04}" srcOrd="0" destOrd="0" parTransId="{67D36AEB-0052-4450-980B-2699B4341CBC}" sibTransId="{9FCC2A0A-F63D-4D00-9D54-03526247CE6E}"/>
    <dgm:cxn modelId="{C60FBCC5-DCB5-43D7-8D1E-1A5550FAB2DD}" srcId="{3390279B-D233-4D26-8D6C-4CAB0928DB50}" destId="{A6AFA0B3-5240-4F84-91E3-133318DA6E46}" srcOrd="2" destOrd="0" parTransId="{B8518192-3E4D-4C8A-A966-D5C41EEF13A2}" sibTransId="{6008F34A-6C31-4360-882C-56C4AE70D25B}"/>
    <dgm:cxn modelId="{85AAF227-65B5-45A1-A566-B63D2727CC84}" type="presOf" srcId="{2229ED0C-0A89-497A-9D6D-7CE8EC636A11}" destId="{E2065F35-D454-4474-AA49-B82D84F500E8}" srcOrd="0" destOrd="0" presId="urn:microsoft.com/office/officeart/2005/8/layout/radial4"/>
    <dgm:cxn modelId="{24588A59-D872-4B71-8FC6-60D762CA8B2D}" type="presOf" srcId="{97B6F883-FF30-43B0-B99B-732C3E59683F}" destId="{61BF9296-667C-4F1D-B1DE-D9B162F30178}" srcOrd="0" destOrd="0" presId="urn:microsoft.com/office/officeart/2005/8/layout/radial4"/>
    <dgm:cxn modelId="{67ECCEBB-38B8-4098-BC07-2705DA83CFF3}" srcId="{A6AFA0B3-5240-4F84-91E3-133318DA6E46}" destId="{F8811103-7CA5-4A89-8FBD-5D6616B82E76}" srcOrd="0" destOrd="0" parTransId="{78AD6814-F678-41DE-89F5-8028ABF8B98C}" sibTransId="{0102733B-1ADE-4B00-AFC0-5CDBB861ABEE}"/>
    <dgm:cxn modelId="{02240149-BAFB-4528-A8F8-483BDBD43F22}" type="presOf" srcId="{22B17AB5-FA4D-4F5C-9DEC-C183E0A21B2F}" destId="{2A7FBE94-04AE-4283-8EFC-3649CD6A04D6}" srcOrd="0" destOrd="0" presId="urn:microsoft.com/office/officeart/2005/8/layout/radial4"/>
    <dgm:cxn modelId="{5E4F4845-CFC7-401A-84EE-8526D2661EC7}" type="presOf" srcId="{6382D1E3-BCCD-4715-B798-5DAB1AED8C27}" destId="{9F60FB57-2452-482D-BDCD-1D9B89BF8ED1}" srcOrd="0" destOrd="0" presId="urn:microsoft.com/office/officeart/2005/8/layout/radial4"/>
    <dgm:cxn modelId="{6F3DBE5A-E732-42B7-BE9C-9C92422A9378}" type="presOf" srcId="{A81BF4CA-FA4C-4C16-A227-3C7A3BA5BC04}" destId="{EDC767EA-9B61-4CBE-923C-E0CB393BB3DE}" srcOrd="0" destOrd="0" presId="urn:microsoft.com/office/officeart/2005/8/layout/radial4"/>
    <dgm:cxn modelId="{53CF2E33-E3D1-4C36-A006-EDE5CBB24453}" srcId="{A81BF4CA-FA4C-4C16-A227-3C7A3BA5BC04}" destId="{5F156FD0-EF51-409E-9131-83239484225B}" srcOrd="1" destOrd="0" parTransId="{A93E8412-561D-4294-98AC-E3052EE34B72}" sibTransId="{8B2E1C84-4F87-46C1-9563-490D39F34309}"/>
    <dgm:cxn modelId="{F9935E2E-DE09-4E15-B6AE-BDEE53413E96}" type="presOf" srcId="{A93E8412-561D-4294-98AC-E3052EE34B72}" destId="{857F00D8-076E-44BA-96F0-78B268AE427A}" srcOrd="0" destOrd="0" presId="urn:microsoft.com/office/officeart/2005/8/layout/radial4"/>
    <dgm:cxn modelId="{D4AF2CB8-03B2-47FD-9731-88FB2FE7BEEC}" srcId="{A6AFA0B3-5240-4F84-91E3-133318DA6E46}" destId="{08822D6A-C109-4EAE-9EF1-67174C125B0C}" srcOrd="1" destOrd="0" parTransId="{7F6D7FFC-A6D3-495D-AEA8-AB6A912A2EE4}" sibTransId="{B2AE70EB-AEBB-4A7A-8300-54B476BA644D}"/>
    <dgm:cxn modelId="{EE4285B8-7623-4556-B907-F6A9430676F0}" srcId="{A81BF4CA-FA4C-4C16-A227-3C7A3BA5BC04}" destId="{57237BA0-6FD8-4D39-BA89-E2BC6170E005}" srcOrd="2" destOrd="0" parTransId="{2229ED0C-0A89-497A-9D6D-7CE8EC636A11}" sibTransId="{E3A3B8AE-9CF7-4497-A8CE-8827971F3006}"/>
    <dgm:cxn modelId="{BA93A162-31BB-4B7A-AFA1-3EB53C395B57}" srcId="{A81BF4CA-FA4C-4C16-A227-3C7A3BA5BC04}" destId="{22B17AB5-FA4D-4F5C-9DEC-C183E0A21B2F}" srcOrd="0" destOrd="0" parTransId="{97B6F883-FF30-43B0-B99B-732C3E59683F}" sibTransId="{776138B8-2F80-4B9D-A657-CF7A9B9CCC33}"/>
    <dgm:cxn modelId="{93D45084-5B38-47C2-BE32-195D76E324E5}" type="presParOf" srcId="{CB67E793-AC4E-43C5-AA9C-8D3235195807}" destId="{EDC767EA-9B61-4CBE-923C-E0CB393BB3DE}" srcOrd="0" destOrd="0" presId="urn:microsoft.com/office/officeart/2005/8/layout/radial4"/>
    <dgm:cxn modelId="{9E690755-CA3A-43B9-9766-8D11603BA2CB}" type="presParOf" srcId="{CB67E793-AC4E-43C5-AA9C-8D3235195807}" destId="{61BF9296-667C-4F1D-B1DE-D9B162F30178}" srcOrd="1" destOrd="0" presId="urn:microsoft.com/office/officeart/2005/8/layout/radial4"/>
    <dgm:cxn modelId="{50D414BA-0B8D-47BE-A0DD-5517B478BBBB}" type="presParOf" srcId="{CB67E793-AC4E-43C5-AA9C-8D3235195807}" destId="{2A7FBE94-04AE-4283-8EFC-3649CD6A04D6}" srcOrd="2" destOrd="0" presId="urn:microsoft.com/office/officeart/2005/8/layout/radial4"/>
    <dgm:cxn modelId="{A5612DC8-9F0D-4827-A7BA-0BC50F4FB91D}" type="presParOf" srcId="{CB67E793-AC4E-43C5-AA9C-8D3235195807}" destId="{857F00D8-076E-44BA-96F0-78B268AE427A}" srcOrd="3" destOrd="0" presId="urn:microsoft.com/office/officeart/2005/8/layout/radial4"/>
    <dgm:cxn modelId="{9FF70995-3EA3-4BDB-BA63-49B93A41A1DE}" type="presParOf" srcId="{CB67E793-AC4E-43C5-AA9C-8D3235195807}" destId="{80ED8314-664C-4B74-828A-E0C0CE7D7743}" srcOrd="4" destOrd="0" presId="urn:microsoft.com/office/officeart/2005/8/layout/radial4"/>
    <dgm:cxn modelId="{35B839C9-9300-4542-819A-CB292A09EA2F}" type="presParOf" srcId="{CB67E793-AC4E-43C5-AA9C-8D3235195807}" destId="{E2065F35-D454-4474-AA49-B82D84F500E8}" srcOrd="5" destOrd="0" presId="urn:microsoft.com/office/officeart/2005/8/layout/radial4"/>
    <dgm:cxn modelId="{C795903E-1871-413E-957A-F4389193DEE9}" type="presParOf" srcId="{CB67E793-AC4E-43C5-AA9C-8D3235195807}" destId="{D0AC760E-11B0-4B3D-BD74-74CEBBD2B3C2}" srcOrd="6" destOrd="0" presId="urn:microsoft.com/office/officeart/2005/8/layout/radial4"/>
    <dgm:cxn modelId="{5B18B389-D44D-4D28-8ABD-54F321E448B6}" type="presParOf" srcId="{CB67E793-AC4E-43C5-AA9C-8D3235195807}" destId="{6537D320-1FCB-4170-9464-57640B4C1468}" srcOrd="7" destOrd="0" presId="urn:microsoft.com/office/officeart/2005/8/layout/radial4"/>
    <dgm:cxn modelId="{0829B625-B380-4B2B-918F-BC6C6CA3F775}" type="presParOf" srcId="{CB67E793-AC4E-43C5-AA9C-8D3235195807}" destId="{9F60FB57-2452-482D-BDCD-1D9B89BF8ED1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390279B-D233-4D26-8D6C-4CAB0928DB50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66CDADD-F333-43F3-8ECB-BCF7A7DD7AF2}">
      <dgm:prSet phldrT="[Text]"/>
      <dgm:spPr/>
      <dgm:t>
        <a:bodyPr/>
        <a:lstStyle/>
        <a:p>
          <a:endParaRPr lang="en-US"/>
        </a:p>
      </dgm:t>
    </dgm:pt>
    <dgm:pt modelId="{E0F61F01-F2BF-4FA8-AE86-0CD9A256149E}" type="parTrans" cxnId="{B590298F-588E-4C94-AD67-2B9CF6B03640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BF678443-4D78-4E3D-8711-CF669674B630}" type="sibTrans" cxnId="{B590298F-588E-4C94-AD67-2B9CF6B03640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0BC622B7-CAD5-4720-BD55-C31AEE8B8C78}">
      <dgm:prSet phldrT="[Text]" phldr="1"/>
      <dgm:spPr/>
      <dgm:t>
        <a:bodyPr/>
        <a:lstStyle/>
        <a:p>
          <a:endParaRPr lang="en-US" sz="2000" dirty="0">
            <a:solidFill>
              <a:schemeClr val="bg1"/>
            </a:solidFill>
          </a:endParaRPr>
        </a:p>
      </dgm:t>
    </dgm:pt>
    <dgm:pt modelId="{4A5C306D-59FF-4D2E-A423-8E4BB4FF39C0}" type="parTrans" cxnId="{AC5A8E24-0DDF-4B00-941C-7763DC87F86A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0BA465D7-361E-41D0-8D76-5ED7187AAB08}" type="sibTrans" cxnId="{AC5A8E24-0DDF-4B00-941C-7763DC87F86A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8FECE524-EE40-41CD-A647-7B53871A1F4D}">
      <dgm:prSet phldrT="[Text]" phldr="1"/>
      <dgm:spPr/>
      <dgm:t>
        <a:bodyPr/>
        <a:lstStyle/>
        <a:p>
          <a:endParaRPr lang="en-US" sz="2000" dirty="0">
            <a:solidFill>
              <a:schemeClr val="bg1"/>
            </a:solidFill>
          </a:endParaRPr>
        </a:p>
      </dgm:t>
    </dgm:pt>
    <dgm:pt modelId="{98DE431A-BCDC-4552-838C-B946D2908AFB}" type="parTrans" cxnId="{2E5D82CA-F504-43CF-80C9-A81BB3D58DBC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306E0A65-467C-42AE-A92D-7EB3692DB62B}" type="sibTrans" cxnId="{2E5D82CA-F504-43CF-80C9-A81BB3D58DBC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A6AFA0B3-5240-4F84-91E3-133318DA6E46}">
      <dgm:prSet phldrT="[Text]"/>
      <dgm:spPr/>
      <dgm:t>
        <a:bodyPr/>
        <a:lstStyle/>
        <a:p>
          <a:endParaRPr lang="en-US"/>
        </a:p>
      </dgm:t>
    </dgm:pt>
    <dgm:pt modelId="{B8518192-3E4D-4C8A-A966-D5C41EEF13A2}" type="parTrans" cxnId="{C60FBCC5-DCB5-43D7-8D1E-1A5550FAB2DD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6008F34A-6C31-4360-882C-56C4AE70D25B}" type="sibTrans" cxnId="{C60FBCC5-DCB5-43D7-8D1E-1A5550FAB2DD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F8811103-7CA5-4A89-8FBD-5D6616B82E76}">
      <dgm:prSet phldrT="[Text]" phldr="1"/>
      <dgm:spPr/>
      <dgm:t>
        <a:bodyPr/>
        <a:lstStyle/>
        <a:p>
          <a:endParaRPr lang="en-US" sz="2000" dirty="0">
            <a:solidFill>
              <a:schemeClr val="bg1"/>
            </a:solidFill>
          </a:endParaRPr>
        </a:p>
      </dgm:t>
    </dgm:pt>
    <dgm:pt modelId="{78AD6814-F678-41DE-89F5-8028ABF8B98C}" type="parTrans" cxnId="{67ECCEBB-38B8-4098-BC07-2705DA83CFF3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0102733B-1ADE-4B00-AFC0-5CDBB861ABEE}" type="sibTrans" cxnId="{67ECCEBB-38B8-4098-BC07-2705DA83CFF3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08822D6A-C109-4EAE-9EF1-67174C125B0C}">
      <dgm:prSet phldrT="[Text]" phldr="1"/>
      <dgm:spPr/>
      <dgm:t>
        <a:bodyPr/>
        <a:lstStyle/>
        <a:p>
          <a:endParaRPr lang="en-US" sz="2000" dirty="0">
            <a:solidFill>
              <a:schemeClr val="bg1"/>
            </a:solidFill>
          </a:endParaRPr>
        </a:p>
      </dgm:t>
    </dgm:pt>
    <dgm:pt modelId="{7F6D7FFC-A6D3-495D-AEA8-AB6A912A2EE4}" type="parTrans" cxnId="{D4AF2CB8-03B2-47FD-9731-88FB2FE7BEEC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B2AE70EB-AEBB-4A7A-8300-54B476BA644D}" type="sibTrans" cxnId="{D4AF2CB8-03B2-47FD-9731-88FB2FE7BEEC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A81BF4CA-FA4C-4C16-A227-3C7A3BA5BC04}">
      <dgm:prSet phldrT="[Text]" custT="1"/>
      <dgm:spPr/>
      <dgm:t>
        <a:bodyPr/>
        <a:lstStyle/>
        <a:p>
          <a:r>
            <a:rPr lang="en-US" sz="2000" dirty="0" err="1" smtClean="0">
              <a:solidFill>
                <a:schemeClr val="bg1"/>
              </a:solidFill>
            </a:rPr>
            <a:t>Bénéficiaire</a:t>
          </a:r>
          <a:r>
            <a:rPr lang="en-US" sz="2000" dirty="0" smtClean="0">
              <a:solidFill>
                <a:schemeClr val="bg1"/>
              </a:solidFill>
            </a:rPr>
            <a:t> direct </a:t>
          </a:r>
          <a:r>
            <a:rPr lang="en-US" sz="2000" dirty="0" err="1" smtClean="0">
              <a:solidFill>
                <a:schemeClr val="bg1"/>
              </a:solidFill>
            </a:rPr>
            <a:t>producteur</a:t>
          </a:r>
          <a:r>
            <a:rPr lang="en-US" sz="2000" dirty="0" smtClean="0">
              <a:solidFill>
                <a:schemeClr val="bg1"/>
              </a:solidFill>
            </a:rPr>
            <a:t> / </a:t>
          </a:r>
          <a:r>
            <a:rPr lang="en-US" sz="2000" dirty="0" err="1" smtClean="0">
              <a:solidFill>
                <a:schemeClr val="bg1"/>
              </a:solidFill>
            </a:rPr>
            <a:t>transformateur</a:t>
          </a:r>
          <a:endParaRPr lang="en-US" sz="2000" dirty="0">
            <a:solidFill>
              <a:schemeClr val="bg1"/>
            </a:solidFill>
          </a:endParaRPr>
        </a:p>
      </dgm:t>
    </dgm:pt>
    <dgm:pt modelId="{9FCC2A0A-F63D-4D00-9D54-03526247CE6E}" type="sibTrans" cxnId="{F87FAAE1-5064-44F4-A63A-F53F6AABC9AA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67D36AEB-0052-4450-980B-2699B4341CBC}" type="parTrans" cxnId="{F87FAAE1-5064-44F4-A63A-F53F6AABC9AA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A6219C9A-8BA6-49DA-A6B8-3C5A3E9A3AF1}">
      <dgm:prSet phldrT="[Text]" custT="1"/>
      <dgm:spPr/>
      <dgm:t>
        <a:bodyPr/>
        <a:lstStyle/>
        <a:p>
          <a:r>
            <a:rPr lang="en-US" sz="2000" dirty="0" err="1" smtClean="0">
              <a:solidFill>
                <a:schemeClr val="bg1"/>
              </a:solidFill>
            </a:rPr>
            <a:t>Systèmes</a:t>
          </a:r>
          <a:r>
            <a:rPr lang="en-US" sz="2000" dirty="0" smtClean="0">
              <a:solidFill>
                <a:schemeClr val="bg1"/>
              </a:solidFill>
            </a:rPr>
            <a:t> </a:t>
          </a:r>
          <a:r>
            <a:rPr lang="en-US" sz="2000" dirty="0" err="1" smtClean="0">
              <a:solidFill>
                <a:schemeClr val="bg1"/>
              </a:solidFill>
            </a:rPr>
            <a:t>encadrement</a:t>
          </a:r>
          <a:r>
            <a:rPr lang="en-US" sz="2000" dirty="0" smtClean="0">
              <a:solidFill>
                <a:schemeClr val="bg1"/>
              </a:solidFill>
            </a:rPr>
            <a:t> (CEP/GIPD</a:t>
          </a:r>
          <a:r>
            <a:rPr lang="en-US" sz="2000" dirty="0" smtClean="0">
              <a:solidFill>
                <a:schemeClr val="bg1"/>
              </a:solidFill>
            </a:rPr>
            <a:t>)</a:t>
          </a:r>
          <a:endParaRPr lang="en-US" sz="2000" dirty="0">
            <a:solidFill>
              <a:schemeClr val="bg1"/>
            </a:solidFill>
          </a:endParaRPr>
        </a:p>
      </dgm:t>
    </dgm:pt>
    <dgm:pt modelId="{1C0FA518-9BA8-49B1-9495-E827856CE08A}" type="parTrans" cxnId="{0337FE74-8C85-4352-AD74-1DBBC367B637}">
      <dgm:prSet/>
      <dgm:spPr/>
      <dgm:t>
        <a:bodyPr/>
        <a:lstStyle/>
        <a:p>
          <a:endParaRPr lang="en-US"/>
        </a:p>
      </dgm:t>
    </dgm:pt>
    <dgm:pt modelId="{2A01C5D5-8DAF-4051-8526-6C474B9BCB70}" type="sibTrans" cxnId="{0337FE74-8C85-4352-AD74-1DBBC367B637}">
      <dgm:prSet/>
      <dgm:spPr/>
      <dgm:t>
        <a:bodyPr/>
        <a:lstStyle/>
        <a:p>
          <a:endParaRPr lang="en-US"/>
        </a:p>
      </dgm:t>
    </dgm:pt>
    <dgm:pt modelId="{6382D1E3-BCCD-4715-B798-5DAB1AED8C27}">
      <dgm:prSet phldrT="[Text]" custT="1"/>
      <dgm:spPr/>
      <dgm:t>
        <a:bodyPr/>
        <a:lstStyle/>
        <a:p>
          <a:r>
            <a:rPr lang="en-US" sz="2000" dirty="0" err="1" smtClean="0">
              <a:solidFill>
                <a:schemeClr val="bg1"/>
              </a:solidFill>
            </a:rPr>
            <a:t>Evénements</a:t>
          </a:r>
          <a:r>
            <a:rPr lang="en-US" sz="2000" dirty="0" smtClean="0">
              <a:solidFill>
                <a:schemeClr val="bg1"/>
              </a:solidFill>
            </a:rPr>
            <a:t> publics</a:t>
          </a:r>
          <a:endParaRPr lang="en-US" sz="2000" dirty="0">
            <a:solidFill>
              <a:schemeClr val="bg1"/>
            </a:solidFill>
          </a:endParaRPr>
        </a:p>
      </dgm:t>
    </dgm:pt>
    <dgm:pt modelId="{000886BB-1D2E-480A-A3F3-175B9E5600C9}" type="sibTrans" cxnId="{29F5DFF8-BC62-4044-AC2A-5A3314E8B3F4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B7C0FC61-0E43-4447-A743-CDE81A89AC5B}" type="parTrans" cxnId="{29F5DFF8-BC62-4044-AC2A-5A3314E8B3F4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57237BA0-6FD8-4D39-BA89-E2BC6170E005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bg1"/>
              </a:solidFill>
            </a:rPr>
            <a:t>Associations, OP et </a:t>
          </a:r>
          <a:r>
            <a:rPr lang="en-US" sz="2000" dirty="0" err="1" smtClean="0">
              <a:solidFill>
                <a:schemeClr val="bg1"/>
              </a:solidFill>
            </a:rPr>
            <a:t>coopératives</a:t>
          </a:r>
          <a:endParaRPr lang="en-US" sz="2000" dirty="0">
            <a:solidFill>
              <a:schemeClr val="bg1"/>
            </a:solidFill>
          </a:endParaRPr>
        </a:p>
      </dgm:t>
    </dgm:pt>
    <dgm:pt modelId="{E3A3B8AE-9CF7-4497-A8CE-8827971F3006}" type="sibTrans" cxnId="{EE4285B8-7623-4556-B907-F6A9430676F0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2229ED0C-0A89-497A-9D6D-7CE8EC636A11}" type="parTrans" cxnId="{EE4285B8-7623-4556-B907-F6A9430676F0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5F156FD0-EF51-409E-9131-83239484225B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bg1"/>
              </a:solidFill>
            </a:rPr>
            <a:t>Agents </a:t>
          </a:r>
          <a:r>
            <a:rPr lang="en-US" sz="2000" dirty="0" err="1" smtClean="0">
              <a:solidFill>
                <a:schemeClr val="bg1"/>
              </a:solidFill>
            </a:rPr>
            <a:t>agricoles</a:t>
          </a:r>
          <a:r>
            <a:rPr lang="en-US" sz="2000" dirty="0" smtClean="0">
              <a:solidFill>
                <a:schemeClr val="bg1"/>
              </a:solidFill>
            </a:rPr>
            <a:t> </a:t>
          </a:r>
          <a:r>
            <a:rPr lang="en-US" sz="2000" dirty="0" err="1" smtClean="0">
              <a:solidFill>
                <a:schemeClr val="bg1"/>
              </a:solidFill>
            </a:rPr>
            <a:t>appui-conseil</a:t>
          </a:r>
          <a:endParaRPr lang="en-US" sz="2000" dirty="0">
            <a:solidFill>
              <a:schemeClr val="bg1"/>
            </a:solidFill>
          </a:endParaRPr>
        </a:p>
      </dgm:t>
    </dgm:pt>
    <dgm:pt modelId="{8B2E1C84-4F87-46C1-9563-490D39F34309}" type="sibTrans" cxnId="{53CF2E33-E3D1-4C36-A006-EDE5CBB24453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A93E8412-561D-4294-98AC-E3052EE34B72}" type="parTrans" cxnId="{53CF2E33-E3D1-4C36-A006-EDE5CBB24453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22B17AB5-FA4D-4F5C-9DEC-C183E0A21B2F}">
      <dgm:prSet phldrT="[Text]" custT="1"/>
      <dgm:spPr/>
      <dgm:t>
        <a:bodyPr/>
        <a:lstStyle/>
        <a:p>
          <a:r>
            <a:rPr lang="en-US" sz="2000" dirty="0" err="1" smtClean="0">
              <a:solidFill>
                <a:schemeClr val="bg1"/>
              </a:solidFill>
            </a:rPr>
            <a:t>Distributeurs</a:t>
          </a:r>
          <a:endParaRPr lang="en-US" sz="2000" dirty="0">
            <a:solidFill>
              <a:schemeClr val="bg1"/>
            </a:solidFill>
          </a:endParaRPr>
        </a:p>
      </dgm:t>
    </dgm:pt>
    <dgm:pt modelId="{776138B8-2F80-4B9D-A657-CF7A9B9CCC33}" type="sibTrans" cxnId="{BA93A162-31BB-4B7A-AFA1-3EB53C395B57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97B6F883-FF30-43B0-B99B-732C3E59683F}" type="parTrans" cxnId="{BA93A162-31BB-4B7A-AFA1-3EB53C395B57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989B9393-6C80-4BB5-A0FC-68DF6BE2FAC7}">
      <dgm:prSet phldrT="[Text]" custT="1"/>
      <dgm:spPr/>
      <dgm:t>
        <a:bodyPr/>
        <a:lstStyle/>
        <a:p>
          <a:r>
            <a:rPr lang="en-US" sz="2000" dirty="0" err="1" smtClean="0">
              <a:solidFill>
                <a:schemeClr val="bg1"/>
              </a:solidFill>
            </a:rPr>
            <a:t>Organes</a:t>
          </a:r>
          <a:r>
            <a:rPr lang="en-US" sz="2000" dirty="0" smtClean="0">
              <a:solidFill>
                <a:schemeClr val="bg1"/>
              </a:solidFill>
            </a:rPr>
            <a:t> financiers</a:t>
          </a:r>
          <a:endParaRPr lang="en-US" sz="2000" dirty="0">
            <a:solidFill>
              <a:schemeClr val="bg1"/>
            </a:solidFill>
          </a:endParaRPr>
        </a:p>
      </dgm:t>
    </dgm:pt>
    <dgm:pt modelId="{87C4A819-094D-42CC-A443-8B143B06694A}" type="parTrans" cxnId="{2B011643-68E0-454E-BA22-2A56FC4D2245}">
      <dgm:prSet/>
      <dgm:spPr/>
    </dgm:pt>
    <dgm:pt modelId="{DD6897A7-5DCF-4B53-8838-C7F6B7576200}" type="sibTrans" cxnId="{2B011643-68E0-454E-BA22-2A56FC4D2245}">
      <dgm:prSet/>
      <dgm:spPr/>
    </dgm:pt>
    <dgm:pt modelId="{CB67E793-AC4E-43C5-AA9C-8D3235195807}" type="pres">
      <dgm:prSet presAssocID="{3390279B-D233-4D26-8D6C-4CAB0928DB5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DC767EA-9B61-4CBE-923C-E0CB393BB3DE}" type="pres">
      <dgm:prSet presAssocID="{A81BF4CA-FA4C-4C16-A227-3C7A3BA5BC04}" presName="centerShape" presStyleLbl="node0" presStyleIdx="0" presStyleCnt="1" custScaleX="115049" custLinFactNeighborX="3689" custLinFactNeighborY="-59485"/>
      <dgm:spPr/>
      <dgm:t>
        <a:bodyPr/>
        <a:lstStyle/>
        <a:p>
          <a:endParaRPr lang="en-US"/>
        </a:p>
      </dgm:t>
    </dgm:pt>
    <dgm:pt modelId="{61BF9296-667C-4F1D-B1DE-D9B162F30178}" type="pres">
      <dgm:prSet presAssocID="{97B6F883-FF30-43B0-B99B-732C3E59683F}" presName="parTrans" presStyleLbl="bgSibTrans2D1" presStyleIdx="0" presStyleCnt="6"/>
      <dgm:spPr/>
      <dgm:t>
        <a:bodyPr/>
        <a:lstStyle/>
        <a:p>
          <a:endParaRPr lang="en-US"/>
        </a:p>
      </dgm:t>
    </dgm:pt>
    <dgm:pt modelId="{2A7FBE94-04AE-4283-8EFC-3649CD6A04D6}" type="pres">
      <dgm:prSet presAssocID="{22B17AB5-FA4D-4F5C-9DEC-C183E0A21B2F}" presName="node" presStyleLbl="node1" presStyleIdx="0" presStyleCnt="6" custRadScaleRad="110723" custRadScaleInc="-123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5BAD78-4921-49E2-BC1E-4142E775FF8B}" type="pres">
      <dgm:prSet presAssocID="{87C4A819-094D-42CC-A443-8B143B06694A}" presName="parTrans" presStyleLbl="bgSibTrans2D1" presStyleIdx="1" presStyleCnt="6"/>
      <dgm:spPr/>
    </dgm:pt>
    <dgm:pt modelId="{229304C1-6E07-40AA-BCAE-6911BAB2AC5C}" type="pres">
      <dgm:prSet presAssocID="{989B9393-6C80-4BB5-A0FC-68DF6BE2FAC7}" presName="node" presStyleLbl="node1" presStyleIdx="1" presStyleCnt="6" custRadScaleRad="136392" custRadScaleInc="-68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7F00D8-076E-44BA-96F0-78B268AE427A}" type="pres">
      <dgm:prSet presAssocID="{A93E8412-561D-4294-98AC-E3052EE34B72}" presName="parTrans" presStyleLbl="bgSibTrans2D1" presStyleIdx="2" presStyleCnt="6"/>
      <dgm:spPr/>
      <dgm:t>
        <a:bodyPr/>
        <a:lstStyle/>
        <a:p>
          <a:endParaRPr lang="en-US"/>
        </a:p>
      </dgm:t>
    </dgm:pt>
    <dgm:pt modelId="{80ED8314-664C-4B74-828A-E0C0CE7D7743}" type="pres">
      <dgm:prSet presAssocID="{5F156FD0-EF51-409E-9131-83239484225B}" presName="node" presStyleLbl="node1" presStyleIdx="2" presStyleCnt="6" custRadScaleRad="50204" custRadScaleInc="-2593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065F35-D454-4474-AA49-B82D84F500E8}" type="pres">
      <dgm:prSet presAssocID="{2229ED0C-0A89-497A-9D6D-7CE8EC636A11}" presName="parTrans" presStyleLbl="bgSibTrans2D1" presStyleIdx="3" presStyleCnt="6"/>
      <dgm:spPr/>
      <dgm:t>
        <a:bodyPr/>
        <a:lstStyle/>
        <a:p>
          <a:endParaRPr lang="en-US"/>
        </a:p>
      </dgm:t>
    </dgm:pt>
    <dgm:pt modelId="{D0AC760E-11B0-4B3D-BD74-74CEBBD2B3C2}" type="pres">
      <dgm:prSet presAssocID="{57237BA0-6FD8-4D39-BA89-E2BC6170E005}" presName="node" presStyleLbl="node1" presStyleIdx="3" presStyleCnt="6" custScaleX="169137" custRadScaleRad="18476" custRadScaleInc="2710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37D320-1FCB-4170-9464-57640B4C1468}" type="pres">
      <dgm:prSet presAssocID="{B7C0FC61-0E43-4447-A743-CDE81A89AC5B}" presName="parTrans" presStyleLbl="bgSibTrans2D1" presStyleIdx="4" presStyleCnt="6"/>
      <dgm:spPr/>
      <dgm:t>
        <a:bodyPr/>
        <a:lstStyle/>
        <a:p>
          <a:endParaRPr lang="en-US"/>
        </a:p>
      </dgm:t>
    </dgm:pt>
    <dgm:pt modelId="{9F60FB57-2452-482D-BDCD-1D9B89BF8ED1}" type="pres">
      <dgm:prSet presAssocID="{6382D1E3-BCCD-4715-B798-5DAB1AED8C27}" presName="node" presStyleLbl="node1" presStyleIdx="4" presStyleCnt="6" custRadScaleRad="149725" custRadScaleInc="944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5EA5FB-50BF-474C-B1D3-2322EFE4AFAA}" type="pres">
      <dgm:prSet presAssocID="{1C0FA518-9BA8-49B1-9495-E827856CE08A}" presName="parTrans" presStyleLbl="bgSibTrans2D1" presStyleIdx="5" presStyleCnt="6"/>
      <dgm:spPr/>
      <dgm:t>
        <a:bodyPr/>
        <a:lstStyle/>
        <a:p>
          <a:endParaRPr lang="en-US"/>
        </a:p>
      </dgm:t>
    </dgm:pt>
    <dgm:pt modelId="{30240926-B714-438C-AE84-14E8C793870E}" type="pres">
      <dgm:prSet presAssocID="{A6219C9A-8BA6-49DA-A6B8-3C5A3E9A3AF1}" presName="node" presStyleLbl="node1" presStyleIdx="5" presStyleCnt="6" custScaleX="107661" custRadScaleRad="96327" custRadScaleInc="1006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9F5DFF8-BC62-4044-AC2A-5A3314E8B3F4}" srcId="{A81BF4CA-FA4C-4C16-A227-3C7A3BA5BC04}" destId="{6382D1E3-BCCD-4715-B798-5DAB1AED8C27}" srcOrd="4" destOrd="0" parTransId="{B7C0FC61-0E43-4447-A743-CDE81A89AC5B}" sibTransId="{000886BB-1D2E-480A-A3F3-175B9E5600C9}"/>
    <dgm:cxn modelId="{0337FE74-8C85-4352-AD74-1DBBC367B637}" srcId="{A81BF4CA-FA4C-4C16-A227-3C7A3BA5BC04}" destId="{A6219C9A-8BA6-49DA-A6B8-3C5A3E9A3AF1}" srcOrd="5" destOrd="0" parTransId="{1C0FA518-9BA8-49B1-9495-E827856CE08A}" sibTransId="{2A01C5D5-8DAF-4051-8526-6C474B9BCB70}"/>
    <dgm:cxn modelId="{AC5A8E24-0DDF-4B00-941C-7763DC87F86A}" srcId="{766CDADD-F333-43F3-8ECB-BCF7A7DD7AF2}" destId="{0BC622B7-CAD5-4720-BD55-C31AEE8B8C78}" srcOrd="0" destOrd="0" parTransId="{4A5C306D-59FF-4D2E-A423-8E4BB4FF39C0}" sibTransId="{0BA465D7-361E-41D0-8D76-5ED7187AAB08}"/>
    <dgm:cxn modelId="{C4616B29-BC7A-43EE-B73F-29D707A6595D}" type="presOf" srcId="{3390279B-D233-4D26-8D6C-4CAB0928DB50}" destId="{CB67E793-AC4E-43C5-AA9C-8D3235195807}" srcOrd="0" destOrd="0" presId="urn:microsoft.com/office/officeart/2005/8/layout/radial4"/>
    <dgm:cxn modelId="{2B011643-68E0-454E-BA22-2A56FC4D2245}" srcId="{A81BF4CA-FA4C-4C16-A227-3C7A3BA5BC04}" destId="{989B9393-6C80-4BB5-A0FC-68DF6BE2FAC7}" srcOrd="1" destOrd="0" parTransId="{87C4A819-094D-42CC-A443-8B143B06694A}" sibTransId="{DD6897A7-5DCF-4B53-8838-C7F6B7576200}"/>
    <dgm:cxn modelId="{D3074769-6026-4616-8F8D-EAB3136F781C}" type="presOf" srcId="{A81BF4CA-FA4C-4C16-A227-3C7A3BA5BC04}" destId="{EDC767EA-9B61-4CBE-923C-E0CB393BB3DE}" srcOrd="0" destOrd="0" presId="urn:microsoft.com/office/officeart/2005/8/layout/radial4"/>
    <dgm:cxn modelId="{B590298F-588E-4C94-AD67-2B9CF6B03640}" srcId="{3390279B-D233-4D26-8D6C-4CAB0928DB50}" destId="{766CDADD-F333-43F3-8ECB-BCF7A7DD7AF2}" srcOrd="1" destOrd="0" parTransId="{E0F61F01-F2BF-4FA8-AE86-0CD9A256149E}" sibTransId="{BF678443-4D78-4E3D-8711-CF669674B630}"/>
    <dgm:cxn modelId="{2E5D82CA-F504-43CF-80C9-A81BB3D58DBC}" srcId="{766CDADD-F333-43F3-8ECB-BCF7A7DD7AF2}" destId="{8FECE524-EE40-41CD-A647-7B53871A1F4D}" srcOrd="1" destOrd="0" parTransId="{98DE431A-BCDC-4552-838C-B946D2908AFB}" sibTransId="{306E0A65-467C-42AE-A92D-7EB3692DB62B}"/>
    <dgm:cxn modelId="{E8F41BAC-D2F6-4ECD-B60D-E94E8B569D60}" type="presOf" srcId="{97B6F883-FF30-43B0-B99B-732C3E59683F}" destId="{61BF9296-667C-4F1D-B1DE-D9B162F30178}" srcOrd="0" destOrd="0" presId="urn:microsoft.com/office/officeart/2005/8/layout/radial4"/>
    <dgm:cxn modelId="{BE279CD3-6630-446B-9930-EAFAC131FCF7}" type="presOf" srcId="{A6219C9A-8BA6-49DA-A6B8-3C5A3E9A3AF1}" destId="{30240926-B714-438C-AE84-14E8C793870E}" srcOrd="0" destOrd="0" presId="urn:microsoft.com/office/officeart/2005/8/layout/radial4"/>
    <dgm:cxn modelId="{D383454A-60C8-4E39-B393-8172A61D8312}" type="presOf" srcId="{989B9393-6C80-4BB5-A0FC-68DF6BE2FAC7}" destId="{229304C1-6E07-40AA-BCAE-6911BAB2AC5C}" srcOrd="0" destOrd="0" presId="urn:microsoft.com/office/officeart/2005/8/layout/radial4"/>
    <dgm:cxn modelId="{F87FAAE1-5064-44F4-A63A-F53F6AABC9AA}" srcId="{3390279B-D233-4D26-8D6C-4CAB0928DB50}" destId="{A81BF4CA-FA4C-4C16-A227-3C7A3BA5BC04}" srcOrd="0" destOrd="0" parTransId="{67D36AEB-0052-4450-980B-2699B4341CBC}" sibTransId="{9FCC2A0A-F63D-4D00-9D54-03526247CE6E}"/>
    <dgm:cxn modelId="{C60FBCC5-DCB5-43D7-8D1E-1A5550FAB2DD}" srcId="{3390279B-D233-4D26-8D6C-4CAB0928DB50}" destId="{A6AFA0B3-5240-4F84-91E3-133318DA6E46}" srcOrd="2" destOrd="0" parTransId="{B8518192-3E4D-4C8A-A966-D5C41EEF13A2}" sibTransId="{6008F34A-6C31-4360-882C-56C4AE70D25B}"/>
    <dgm:cxn modelId="{C676150D-E587-4659-B42B-831A14C8A0DA}" type="presOf" srcId="{22B17AB5-FA4D-4F5C-9DEC-C183E0A21B2F}" destId="{2A7FBE94-04AE-4283-8EFC-3649CD6A04D6}" srcOrd="0" destOrd="0" presId="urn:microsoft.com/office/officeart/2005/8/layout/radial4"/>
    <dgm:cxn modelId="{2B9B3C7E-B252-46B9-9070-90FFC7BC3CBD}" type="presOf" srcId="{6382D1E3-BCCD-4715-B798-5DAB1AED8C27}" destId="{9F60FB57-2452-482D-BDCD-1D9B89BF8ED1}" srcOrd="0" destOrd="0" presId="urn:microsoft.com/office/officeart/2005/8/layout/radial4"/>
    <dgm:cxn modelId="{6204F788-B02B-4483-838E-C21BA131CFD9}" type="presOf" srcId="{B7C0FC61-0E43-4447-A743-CDE81A89AC5B}" destId="{6537D320-1FCB-4170-9464-57640B4C1468}" srcOrd="0" destOrd="0" presId="urn:microsoft.com/office/officeart/2005/8/layout/radial4"/>
    <dgm:cxn modelId="{67ECCEBB-38B8-4098-BC07-2705DA83CFF3}" srcId="{A6AFA0B3-5240-4F84-91E3-133318DA6E46}" destId="{F8811103-7CA5-4A89-8FBD-5D6616B82E76}" srcOrd="0" destOrd="0" parTransId="{78AD6814-F678-41DE-89F5-8028ABF8B98C}" sibTransId="{0102733B-1ADE-4B00-AFC0-5CDBB861ABEE}"/>
    <dgm:cxn modelId="{81AA72F1-512E-4AE8-ABF1-C94B1D81F585}" type="presOf" srcId="{1C0FA518-9BA8-49B1-9495-E827856CE08A}" destId="{3D5EA5FB-50BF-474C-B1D3-2322EFE4AFAA}" srcOrd="0" destOrd="0" presId="urn:microsoft.com/office/officeart/2005/8/layout/radial4"/>
    <dgm:cxn modelId="{7F9CEE40-9552-4513-92C3-4E95CE1138E5}" type="presOf" srcId="{57237BA0-6FD8-4D39-BA89-E2BC6170E005}" destId="{D0AC760E-11B0-4B3D-BD74-74CEBBD2B3C2}" srcOrd="0" destOrd="0" presId="urn:microsoft.com/office/officeart/2005/8/layout/radial4"/>
    <dgm:cxn modelId="{53CF2E33-E3D1-4C36-A006-EDE5CBB24453}" srcId="{A81BF4CA-FA4C-4C16-A227-3C7A3BA5BC04}" destId="{5F156FD0-EF51-409E-9131-83239484225B}" srcOrd="2" destOrd="0" parTransId="{A93E8412-561D-4294-98AC-E3052EE34B72}" sibTransId="{8B2E1C84-4F87-46C1-9563-490D39F34309}"/>
    <dgm:cxn modelId="{DA6B6EC8-4FC2-4317-85D8-FB8D564D889F}" type="presOf" srcId="{87C4A819-094D-42CC-A443-8B143B06694A}" destId="{AC5BAD78-4921-49E2-BC1E-4142E775FF8B}" srcOrd="0" destOrd="0" presId="urn:microsoft.com/office/officeart/2005/8/layout/radial4"/>
    <dgm:cxn modelId="{D4AF2CB8-03B2-47FD-9731-88FB2FE7BEEC}" srcId="{A6AFA0B3-5240-4F84-91E3-133318DA6E46}" destId="{08822D6A-C109-4EAE-9EF1-67174C125B0C}" srcOrd="1" destOrd="0" parTransId="{7F6D7FFC-A6D3-495D-AEA8-AB6A912A2EE4}" sibTransId="{B2AE70EB-AEBB-4A7A-8300-54B476BA644D}"/>
    <dgm:cxn modelId="{EE4285B8-7623-4556-B907-F6A9430676F0}" srcId="{A81BF4CA-FA4C-4C16-A227-3C7A3BA5BC04}" destId="{57237BA0-6FD8-4D39-BA89-E2BC6170E005}" srcOrd="3" destOrd="0" parTransId="{2229ED0C-0A89-497A-9D6D-7CE8EC636A11}" sibTransId="{E3A3B8AE-9CF7-4497-A8CE-8827971F3006}"/>
    <dgm:cxn modelId="{BA93A162-31BB-4B7A-AFA1-3EB53C395B57}" srcId="{A81BF4CA-FA4C-4C16-A227-3C7A3BA5BC04}" destId="{22B17AB5-FA4D-4F5C-9DEC-C183E0A21B2F}" srcOrd="0" destOrd="0" parTransId="{97B6F883-FF30-43B0-B99B-732C3E59683F}" sibTransId="{776138B8-2F80-4B9D-A657-CF7A9B9CCC33}"/>
    <dgm:cxn modelId="{F625F8FA-3B0B-498F-9962-A0FA05C2817D}" type="presOf" srcId="{5F156FD0-EF51-409E-9131-83239484225B}" destId="{80ED8314-664C-4B74-828A-E0C0CE7D7743}" srcOrd="0" destOrd="0" presId="urn:microsoft.com/office/officeart/2005/8/layout/radial4"/>
    <dgm:cxn modelId="{C20D9463-39DD-439E-9023-0AF0022DB8F7}" type="presOf" srcId="{A93E8412-561D-4294-98AC-E3052EE34B72}" destId="{857F00D8-076E-44BA-96F0-78B268AE427A}" srcOrd="0" destOrd="0" presId="urn:microsoft.com/office/officeart/2005/8/layout/radial4"/>
    <dgm:cxn modelId="{013FEEC8-6C9D-4BB2-987F-564F48526338}" type="presOf" srcId="{2229ED0C-0A89-497A-9D6D-7CE8EC636A11}" destId="{E2065F35-D454-4474-AA49-B82D84F500E8}" srcOrd="0" destOrd="0" presId="urn:microsoft.com/office/officeart/2005/8/layout/radial4"/>
    <dgm:cxn modelId="{560E1AB6-349B-4154-98D3-B256771E50BD}" type="presParOf" srcId="{CB67E793-AC4E-43C5-AA9C-8D3235195807}" destId="{EDC767EA-9B61-4CBE-923C-E0CB393BB3DE}" srcOrd="0" destOrd="0" presId="urn:microsoft.com/office/officeart/2005/8/layout/radial4"/>
    <dgm:cxn modelId="{BF4C7A75-7574-4786-9880-23698857CA4E}" type="presParOf" srcId="{CB67E793-AC4E-43C5-AA9C-8D3235195807}" destId="{61BF9296-667C-4F1D-B1DE-D9B162F30178}" srcOrd="1" destOrd="0" presId="urn:microsoft.com/office/officeart/2005/8/layout/radial4"/>
    <dgm:cxn modelId="{62180BA3-911F-4825-ABE6-F321721CBCC7}" type="presParOf" srcId="{CB67E793-AC4E-43C5-AA9C-8D3235195807}" destId="{2A7FBE94-04AE-4283-8EFC-3649CD6A04D6}" srcOrd="2" destOrd="0" presId="urn:microsoft.com/office/officeart/2005/8/layout/radial4"/>
    <dgm:cxn modelId="{E162100D-3047-4EAC-A5C5-DFB59A10642D}" type="presParOf" srcId="{CB67E793-AC4E-43C5-AA9C-8D3235195807}" destId="{AC5BAD78-4921-49E2-BC1E-4142E775FF8B}" srcOrd="3" destOrd="0" presId="urn:microsoft.com/office/officeart/2005/8/layout/radial4"/>
    <dgm:cxn modelId="{8DFA9555-82CB-4B5D-89A6-29A1E687241B}" type="presParOf" srcId="{CB67E793-AC4E-43C5-AA9C-8D3235195807}" destId="{229304C1-6E07-40AA-BCAE-6911BAB2AC5C}" srcOrd="4" destOrd="0" presId="urn:microsoft.com/office/officeart/2005/8/layout/radial4"/>
    <dgm:cxn modelId="{F3A39DC8-C59E-4B57-B687-87099E257256}" type="presParOf" srcId="{CB67E793-AC4E-43C5-AA9C-8D3235195807}" destId="{857F00D8-076E-44BA-96F0-78B268AE427A}" srcOrd="5" destOrd="0" presId="urn:microsoft.com/office/officeart/2005/8/layout/radial4"/>
    <dgm:cxn modelId="{C72CF276-501C-41DC-A2E0-5E07841461D9}" type="presParOf" srcId="{CB67E793-AC4E-43C5-AA9C-8D3235195807}" destId="{80ED8314-664C-4B74-828A-E0C0CE7D7743}" srcOrd="6" destOrd="0" presId="urn:microsoft.com/office/officeart/2005/8/layout/radial4"/>
    <dgm:cxn modelId="{165CE983-F86E-4B53-8798-B45133870F54}" type="presParOf" srcId="{CB67E793-AC4E-43C5-AA9C-8D3235195807}" destId="{E2065F35-D454-4474-AA49-B82D84F500E8}" srcOrd="7" destOrd="0" presId="urn:microsoft.com/office/officeart/2005/8/layout/radial4"/>
    <dgm:cxn modelId="{A63F3908-D688-4C26-AF37-650A4CBF4AB0}" type="presParOf" srcId="{CB67E793-AC4E-43C5-AA9C-8D3235195807}" destId="{D0AC760E-11B0-4B3D-BD74-74CEBBD2B3C2}" srcOrd="8" destOrd="0" presId="urn:microsoft.com/office/officeart/2005/8/layout/radial4"/>
    <dgm:cxn modelId="{E4E6356E-BBB1-4933-A16E-BB4181F66212}" type="presParOf" srcId="{CB67E793-AC4E-43C5-AA9C-8D3235195807}" destId="{6537D320-1FCB-4170-9464-57640B4C1468}" srcOrd="9" destOrd="0" presId="urn:microsoft.com/office/officeart/2005/8/layout/radial4"/>
    <dgm:cxn modelId="{615078CA-22D4-498E-B0ED-3356F82897B7}" type="presParOf" srcId="{CB67E793-AC4E-43C5-AA9C-8D3235195807}" destId="{9F60FB57-2452-482D-BDCD-1D9B89BF8ED1}" srcOrd="10" destOrd="0" presId="urn:microsoft.com/office/officeart/2005/8/layout/radial4"/>
    <dgm:cxn modelId="{D8E780EC-98FD-4632-B91F-2269EBAB6849}" type="presParOf" srcId="{CB67E793-AC4E-43C5-AA9C-8D3235195807}" destId="{3D5EA5FB-50BF-474C-B1D3-2322EFE4AFAA}" srcOrd="11" destOrd="0" presId="urn:microsoft.com/office/officeart/2005/8/layout/radial4"/>
    <dgm:cxn modelId="{07C4E2E2-4211-4325-A8DA-A76C9C00AEF8}" type="presParOf" srcId="{CB67E793-AC4E-43C5-AA9C-8D3235195807}" destId="{30240926-B714-438C-AE84-14E8C793870E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3842311-FD53-49B5-A9E8-04C2B3DCC0CC}">
      <dsp:nvSpPr>
        <dsp:cNvPr id="0" name=""/>
        <dsp:cNvSpPr/>
      </dsp:nvSpPr>
      <dsp:spPr>
        <a:xfrm rot="5400000">
          <a:off x="-325767" y="358597"/>
          <a:ext cx="2171782" cy="152024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Niveau</a:t>
          </a:r>
          <a:r>
            <a:rPr lang="en-US" sz="2800" kern="1200" dirty="0" smtClean="0"/>
            <a:t> macro</a:t>
          </a:r>
          <a:endParaRPr lang="en-US" sz="2800" kern="1200" dirty="0"/>
        </a:p>
      </dsp:txBody>
      <dsp:txXfrm rot="5400000">
        <a:off x="-325767" y="358597"/>
        <a:ext cx="2171782" cy="1520247"/>
      </dsp:txXfrm>
    </dsp:sp>
    <dsp:sp modelId="{1DD7BA05-16B2-4B22-A7F9-0F96B4834779}">
      <dsp:nvSpPr>
        <dsp:cNvPr id="0" name=""/>
        <dsp:cNvSpPr/>
      </dsp:nvSpPr>
      <dsp:spPr>
        <a:xfrm rot="5400000">
          <a:off x="4625955" y="-3072876"/>
          <a:ext cx="1412401" cy="76238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Coordination communication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Coordination technique</a:t>
          </a:r>
          <a:endParaRPr lang="en-US" sz="2800" kern="1200" dirty="0"/>
        </a:p>
      </dsp:txBody>
      <dsp:txXfrm rot="5400000">
        <a:off x="4625955" y="-3072876"/>
        <a:ext cx="1412401" cy="7623816"/>
      </dsp:txXfrm>
    </dsp:sp>
    <dsp:sp modelId="{87EC77D1-5B8F-4B0A-9ED3-48D9E4F28C21}">
      <dsp:nvSpPr>
        <dsp:cNvPr id="0" name=""/>
        <dsp:cNvSpPr/>
      </dsp:nvSpPr>
      <dsp:spPr>
        <a:xfrm rot="5400000">
          <a:off x="-325767" y="2472561"/>
          <a:ext cx="2171782" cy="152024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Niveau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méso</a:t>
          </a:r>
          <a:endParaRPr lang="en-US" sz="2800" kern="1200" dirty="0"/>
        </a:p>
      </dsp:txBody>
      <dsp:txXfrm rot="5400000">
        <a:off x="-325767" y="2472561"/>
        <a:ext cx="2171782" cy="1520247"/>
      </dsp:txXfrm>
    </dsp:sp>
    <dsp:sp modelId="{369159F2-FC34-4FAB-8235-7909CC8E2F29}">
      <dsp:nvSpPr>
        <dsp:cNvPr id="0" name=""/>
        <dsp:cNvSpPr/>
      </dsp:nvSpPr>
      <dsp:spPr>
        <a:xfrm rot="5400000">
          <a:off x="4145670" y="-799805"/>
          <a:ext cx="2372970" cy="76238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Coordination </a:t>
          </a:r>
          <a:r>
            <a:rPr lang="en-US" sz="2800" kern="1200" dirty="0" err="1" smtClean="0"/>
            <a:t>nationale</a:t>
          </a:r>
          <a:r>
            <a:rPr lang="en-US" sz="2800" kern="1200" dirty="0" smtClean="0"/>
            <a:t> CI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Coordination </a:t>
          </a:r>
          <a:r>
            <a:rPr lang="en-US" sz="2800" kern="1200" dirty="0" err="1" smtClean="0"/>
            <a:t>nationale</a:t>
          </a:r>
          <a:r>
            <a:rPr lang="en-US" sz="2800" kern="1200" dirty="0" smtClean="0"/>
            <a:t> ML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Coordination </a:t>
          </a:r>
          <a:r>
            <a:rPr lang="en-US" sz="2800" kern="1200" dirty="0" err="1" smtClean="0"/>
            <a:t>nationale</a:t>
          </a:r>
          <a:r>
            <a:rPr lang="en-US" sz="2800" kern="1200" dirty="0" smtClean="0"/>
            <a:t> MR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Coordination </a:t>
          </a:r>
          <a:r>
            <a:rPr lang="en-US" sz="2800" kern="1200" dirty="0" err="1" smtClean="0"/>
            <a:t>nationale</a:t>
          </a:r>
          <a:r>
            <a:rPr lang="en-US" sz="2800" kern="1200" dirty="0" smtClean="0"/>
            <a:t> NG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Coordination </a:t>
          </a:r>
          <a:r>
            <a:rPr lang="en-US" sz="2800" kern="1200" dirty="0" err="1" smtClean="0"/>
            <a:t>nationale</a:t>
          </a:r>
          <a:r>
            <a:rPr lang="en-US" sz="2800" kern="1200" dirty="0" smtClean="0"/>
            <a:t> SN</a:t>
          </a:r>
          <a:endParaRPr lang="en-US" sz="2800" kern="1200" dirty="0"/>
        </a:p>
      </dsp:txBody>
      <dsp:txXfrm rot="5400000">
        <a:off x="4145670" y="-799805"/>
        <a:ext cx="2372970" cy="7623816"/>
      </dsp:txXfrm>
    </dsp:sp>
    <dsp:sp modelId="{019B2F06-F5FF-498D-B822-EED42CE8B364}">
      <dsp:nvSpPr>
        <dsp:cNvPr id="0" name=""/>
        <dsp:cNvSpPr/>
      </dsp:nvSpPr>
      <dsp:spPr>
        <a:xfrm rot="5400000">
          <a:off x="-325767" y="4836326"/>
          <a:ext cx="2171782" cy="152024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Niveau</a:t>
          </a:r>
          <a:r>
            <a:rPr lang="en-US" sz="2800" kern="1200" dirty="0" smtClean="0"/>
            <a:t> micro</a:t>
          </a:r>
          <a:endParaRPr lang="en-US" sz="2800" kern="1200" dirty="0"/>
        </a:p>
      </dsp:txBody>
      <dsp:txXfrm rot="5400000">
        <a:off x="-325767" y="4836326"/>
        <a:ext cx="2171782" cy="1520247"/>
      </dsp:txXfrm>
    </dsp:sp>
    <dsp:sp modelId="{31157921-254B-4889-A9D9-3A4D1637CDCD}">
      <dsp:nvSpPr>
        <dsp:cNvPr id="0" name=""/>
        <dsp:cNvSpPr/>
      </dsp:nvSpPr>
      <dsp:spPr>
        <a:xfrm rot="5400000">
          <a:off x="4626326" y="1431682"/>
          <a:ext cx="1411658" cy="76238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 smtClean="0"/>
            <a:t>Bénéficiaires</a:t>
          </a:r>
          <a:r>
            <a:rPr lang="en-US" sz="2800" kern="1200" dirty="0" smtClean="0"/>
            <a:t> directs </a:t>
          </a:r>
          <a:r>
            <a:rPr lang="en-US" sz="2800" kern="1200" dirty="0" err="1" smtClean="0"/>
            <a:t>producteurs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semence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 smtClean="0"/>
            <a:t>Bénéficiaires</a:t>
          </a:r>
          <a:r>
            <a:rPr lang="en-US" sz="2800" kern="1200" dirty="0" smtClean="0"/>
            <a:t> directs </a:t>
          </a:r>
          <a:r>
            <a:rPr lang="en-US" sz="2800" kern="1200" dirty="0" err="1" smtClean="0"/>
            <a:t>producteurs</a:t>
          </a:r>
          <a:r>
            <a:rPr lang="en-US" sz="2800" kern="1200" dirty="0" smtClean="0"/>
            <a:t> paddy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 smtClean="0"/>
            <a:t>Bénéficiaires</a:t>
          </a:r>
          <a:r>
            <a:rPr lang="en-US" sz="2800" kern="1200" dirty="0" smtClean="0"/>
            <a:t> directs </a:t>
          </a:r>
          <a:r>
            <a:rPr lang="en-US" sz="2800" kern="1200" dirty="0" err="1" smtClean="0"/>
            <a:t>transformateurs</a:t>
          </a:r>
          <a:endParaRPr lang="en-US" sz="2800" kern="1200" dirty="0"/>
        </a:p>
      </dsp:txBody>
      <dsp:txXfrm rot="5400000">
        <a:off x="4626326" y="1431682"/>
        <a:ext cx="1411658" cy="762381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C767EA-9B61-4CBE-923C-E0CB393BB3DE}">
      <dsp:nvSpPr>
        <dsp:cNvPr id="0" name=""/>
        <dsp:cNvSpPr/>
      </dsp:nvSpPr>
      <dsp:spPr>
        <a:xfrm>
          <a:off x="4952622" y="2046586"/>
          <a:ext cx="1953444" cy="19534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bg1"/>
              </a:solidFill>
            </a:rPr>
            <a:t>Coordinations</a:t>
          </a:r>
          <a:r>
            <a:rPr lang="en-US" sz="2000" kern="1200" dirty="0" smtClean="0">
              <a:solidFill>
                <a:schemeClr val="bg1"/>
              </a:solidFill>
            </a:rPr>
            <a:t> communication et technique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4952622" y="2046586"/>
        <a:ext cx="1953444" cy="1953444"/>
      </dsp:txXfrm>
    </dsp:sp>
    <dsp:sp modelId="{61BF9296-667C-4F1D-B1DE-D9B162F30178}">
      <dsp:nvSpPr>
        <dsp:cNvPr id="0" name=""/>
        <dsp:cNvSpPr/>
      </dsp:nvSpPr>
      <dsp:spPr>
        <a:xfrm rot="1760326">
          <a:off x="2835472" y="2057815"/>
          <a:ext cx="3312065" cy="55673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7FBE94-04AE-4283-8EFC-3649CD6A04D6}">
      <dsp:nvSpPr>
        <dsp:cNvPr id="0" name=""/>
        <dsp:cNvSpPr/>
      </dsp:nvSpPr>
      <dsp:spPr>
        <a:xfrm>
          <a:off x="999340" y="0"/>
          <a:ext cx="2144735" cy="14846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bg1"/>
              </a:solidFill>
            </a:rPr>
            <a:t>Matériel</a:t>
          </a:r>
          <a:r>
            <a:rPr lang="en-US" sz="2000" kern="1200" dirty="0" smtClean="0">
              <a:solidFill>
                <a:schemeClr val="bg1"/>
              </a:solidFill>
            </a:rPr>
            <a:t> information/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bg1"/>
              </a:solidFill>
            </a:rPr>
            <a:t>sensibilisation</a:t>
          </a:r>
          <a:r>
            <a:rPr lang="en-US" sz="2000" kern="1200" dirty="0" smtClean="0">
              <a:solidFill>
                <a:schemeClr val="bg1"/>
              </a:solidFill>
            </a:rPr>
            <a:t> technique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999340" y="0"/>
        <a:ext cx="2144735" cy="1484618"/>
      </dsp:txXfrm>
    </dsp:sp>
    <dsp:sp modelId="{857F00D8-076E-44BA-96F0-78B268AE427A}">
      <dsp:nvSpPr>
        <dsp:cNvPr id="0" name=""/>
        <dsp:cNvSpPr/>
      </dsp:nvSpPr>
      <dsp:spPr>
        <a:xfrm rot="3517827">
          <a:off x="4853851" y="1844961"/>
          <a:ext cx="1454860" cy="55673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ED8314-664C-4B74-828A-E0C0CE7D7743}">
      <dsp:nvSpPr>
        <dsp:cNvPr id="0" name=""/>
        <dsp:cNvSpPr/>
      </dsp:nvSpPr>
      <dsp:spPr>
        <a:xfrm>
          <a:off x="3938041" y="496"/>
          <a:ext cx="1855772" cy="14846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</a:rPr>
            <a:t>Information </a:t>
          </a:r>
          <a:r>
            <a:rPr lang="en-US" sz="2000" kern="1200" dirty="0" err="1" smtClean="0">
              <a:solidFill>
                <a:schemeClr val="bg1"/>
              </a:solidFill>
            </a:rPr>
            <a:t>spécifique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3938041" y="496"/>
        <a:ext cx="1855772" cy="1484618"/>
      </dsp:txXfrm>
    </dsp:sp>
    <dsp:sp modelId="{E2065F35-D454-4474-AA49-B82D84F500E8}">
      <dsp:nvSpPr>
        <dsp:cNvPr id="0" name=""/>
        <dsp:cNvSpPr/>
      </dsp:nvSpPr>
      <dsp:spPr>
        <a:xfrm rot="6867349">
          <a:off x="5649300" y="1856363"/>
          <a:ext cx="1454860" cy="55673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AC760E-11B0-4B3D-BD74-74CEBBD2B3C2}">
      <dsp:nvSpPr>
        <dsp:cNvPr id="0" name=""/>
        <dsp:cNvSpPr/>
      </dsp:nvSpPr>
      <dsp:spPr>
        <a:xfrm>
          <a:off x="6064874" y="496"/>
          <a:ext cx="1855772" cy="14846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bg1"/>
              </a:solidFill>
            </a:rPr>
            <a:t>Matériel</a:t>
          </a:r>
          <a:r>
            <a:rPr lang="en-US" sz="2000" kern="1200" dirty="0" smtClean="0">
              <a:solidFill>
                <a:schemeClr val="bg1"/>
              </a:solidFill>
            </a:rPr>
            <a:t> formation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6064874" y="496"/>
        <a:ext cx="1855772" cy="1484618"/>
      </dsp:txXfrm>
    </dsp:sp>
    <dsp:sp modelId="{6537D320-1FCB-4170-9464-57640B4C1468}">
      <dsp:nvSpPr>
        <dsp:cNvPr id="0" name=""/>
        <dsp:cNvSpPr/>
      </dsp:nvSpPr>
      <dsp:spPr>
        <a:xfrm rot="8477317">
          <a:off x="5715575" y="2007455"/>
          <a:ext cx="3197739" cy="55673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60FB57-2452-482D-BDCD-1D9B89BF8ED1}">
      <dsp:nvSpPr>
        <dsp:cNvPr id="0" name=""/>
        <dsp:cNvSpPr/>
      </dsp:nvSpPr>
      <dsp:spPr>
        <a:xfrm>
          <a:off x="8501921" y="0"/>
          <a:ext cx="2287648" cy="14846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</a:rPr>
            <a:t>Documentation grand public (</a:t>
          </a:r>
          <a:r>
            <a:rPr lang="en-US" sz="2000" kern="1200" dirty="0" err="1" smtClean="0">
              <a:solidFill>
                <a:schemeClr val="bg1"/>
              </a:solidFill>
            </a:rPr>
            <a:t>vidéo</a:t>
          </a:r>
          <a:r>
            <a:rPr lang="en-US" sz="2000" kern="1200" dirty="0" smtClean="0">
              <a:solidFill>
                <a:schemeClr val="bg1"/>
              </a:solidFill>
            </a:rPr>
            <a:t>, </a:t>
          </a:r>
          <a:r>
            <a:rPr lang="en-US" sz="2000" kern="1200" dirty="0" err="1" smtClean="0">
              <a:solidFill>
                <a:schemeClr val="bg1"/>
              </a:solidFill>
            </a:rPr>
            <a:t>presse</a:t>
          </a:r>
          <a:r>
            <a:rPr lang="en-US" sz="2000" kern="1200" dirty="0" smtClean="0">
              <a:solidFill>
                <a:schemeClr val="bg1"/>
              </a:solidFill>
            </a:rPr>
            <a:t>)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8501921" y="0"/>
        <a:ext cx="2287648" cy="148461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C767EA-9B61-4CBE-923C-E0CB393BB3DE}">
      <dsp:nvSpPr>
        <dsp:cNvPr id="0" name=""/>
        <dsp:cNvSpPr/>
      </dsp:nvSpPr>
      <dsp:spPr>
        <a:xfrm>
          <a:off x="4932438" y="0"/>
          <a:ext cx="2456997" cy="21356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</a:rPr>
            <a:t>Coordination communication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4932438" y="0"/>
        <a:ext cx="2456997" cy="2135609"/>
      </dsp:txXfrm>
    </dsp:sp>
    <dsp:sp modelId="{61BF9296-667C-4F1D-B1DE-D9B162F30178}">
      <dsp:nvSpPr>
        <dsp:cNvPr id="0" name=""/>
        <dsp:cNvSpPr/>
      </dsp:nvSpPr>
      <dsp:spPr>
        <a:xfrm rot="9153377">
          <a:off x="769243" y="2432099"/>
          <a:ext cx="4357205" cy="60864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7FBE94-04AE-4283-8EFC-3649CD6A04D6}">
      <dsp:nvSpPr>
        <dsp:cNvPr id="0" name=""/>
        <dsp:cNvSpPr/>
      </dsp:nvSpPr>
      <dsp:spPr>
        <a:xfrm>
          <a:off x="0" y="2928960"/>
          <a:ext cx="2028829" cy="16230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bg1"/>
              </a:solidFill>
            </a:rPr>
            <a:t>Composante</a:t>
          </a:r>
          <a:r>
            <a:rPr lang="en-US" sz="2000" kern="1200" dirty="0" smtClean="0">
              <a:solidFill>
                <a:schemeClr val="bg1"/>
              </a:solidFill>
            </a:rPr>
            <a:t> </a:t>
          </a:r>
          <a:r>
            <a:rPr lang="en-US" sz="2000" kern="1200" dirty="0" err="1" smtClean="0">
              <a:solidFill>
                <a:schemeClr val="bg1"/>
              </a:solidFill>
            </a:rPr>
            <a:t>nationale</a:t>
          </a:r>
          <a:r>
            <a:rPr lang="en-US" sz="2000" kern="1200" dirty="0" smtClean="0">
              <a:solidFill>
                <a:schemeClr val="bg1"/>
              </a:solidFill>
            </a:rPr>
            <a:t> </a:t>
          </a:r>
          <a:r>
            <a:rPr lang="en-US" sz="2000" kern="1200" dirty="0" smtClean="0">
              <a:solidFill>
                <a:schemeClr val="bg1"/>
              </a:solidFill>
            </a:rPr>
            <a:t>Côte d’Ivoire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0" y="2928960"/>
        <a:ext cx="2028829" cy="1623063"/>
      </dsp:txXfrm>
    </dsp:sp>
    <dsp:sp modelId="{857F00D8-076E-44BA-96F0-78B268AE427A}">
      <dsp:nvSpPr>
        <dsp:cNvPr id="0" name=""/>
        <dsp:cNvSpPr/>
      </dsp:nvSpPr>
      <dsp:spPr>
        <a:xfrm rot="7997505">
          <a:off x="2856955" y="2752099"/>
          <a:ext cx="2861085" cy="60864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ED8314-664C-4B74-828A-E0C0CE7D7743}">
      <dsp:nvSpPr>
        <dsp:cNvPr id="0" name=""/>
        <dsp:cNvSpPr/>
      </dsp:nvSpPr>
      <dsp:spPr>
        <a:xfrm>
          <a:off x="2292140" y="3286143"/>
          <a:ext cx="2028829" cy="16230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bg1"/>
              </a:solidFill>
            </a:rPr>
            <a:t>Composante</a:t>
          </a:r>
          <a:r>
            <a:rPr lang="en-US" sz="2000" kern="1200" dirty="0" smtClean="0">
              <a:solidFill>
                <a:schemeClr val="bg1"/>
              </a:solidFill>
            </a:rPr>
            <a:t> </a:t>
          </a:r>
          <a:r>
            <a:rPr lang="en-US" sz="2000" kern="1200" dirty="0" err="1" smtClean="0">
              <a:solidFill>
                <a:schemeClr val="bg1"/>
              </a:solidFill>
            </a:rPr>
            <a:t>nationale</a:t>
          </a:r>
          <a:r>
            <a:rPr lang="en-US" sz="2000" kern="1200" dirty="0" smtClean="0">
              <a:solidFill>
                <a:schemeClr val="bg1"/>
              </a:solidFill>
            </a:rPr>
            <a:t> </a:t>
          </a:r>
          <a:r>
            <a:rPr lang="en-US" sz="2000" kern="1200" dirty="0" smtClean="0">
              <a:solidFill>
                <a:schemeClr val="bg1"/>
              </a:solidFill>
            </a:rPr>
            <a:t>Mali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2292140" y="3286143"/>
        <a:ext cx="2028829" cy="1623063"/>
      </dsp:txXfrm>
    </dsp:sp>
    <dsp:sp modelId="{E2065F35-D454-4474-AA49-B82D84F500E8}">
      <dsp:nvSpPr>
        <dsp:cNvPr id="0" name=""/>
        <dsp:cNvSpPr/>
      </dsp:nvSpPr>
      <dsp:spPr>
        <a:xfrm rot="5841575">
          <a:off x="4979795" y="2836001"/>
          <a:ext cx="1826909" cy="60864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AC760E-11B0-4B3D-BD74-74CEBBD2B3C2}">
      <dsp:nvSpPr>
        <dsp:cNvPr id="0" name=""/>
        <dsp:cNvSpPr/>
      </dsp:nvSpPr>
      <dsp:spPr>
        <a:xfrm>
          <a:off x="4761825" y="3234723"/>
          <a:ext cx="2028829" cy="16230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bg1"/>
              </a:solidFill>
            </a:rPr>
            <a:t>Composante</a:t>
          </a:r>
          <a:r>
            <a:rPr lang="en-US" sz="2000" kern="1200" dirty="0" smtClean="0">
              <a:solidFill>
                <a:schemeClr val="bg1"/>
              </a:solidFill>
            </a:rPr>
            <a:t> </a:t>
          </a:r>
          <a:r>
            <a:rPr lang="en-US" sz="2000" kern="1200" dirty="0" err="1" smtClean="0">
              <a:solidFill>
                <a:schemeClr val="bg1"/>
              </a:solidFill>
            </a:rPr>
            <a:t>nationale</a:t>
          </a:r>
          <a:r>
            <a:rPr lang="en-US" sz="2000" kern="1200" dirty="0" smtClean="0">
              <a:solidFill>
                <a:schemeClr val="bg1"/>
              </a:solidFill>
            </a:rPr>
            <a:t> </a:t>
          </a:r>
          <a:r>
            <a:rPr lang="en-US" sz="2000" kern="1200" dirty="0" err="1" smtClean="0">
              <a:solidFill>
                <a:schemeClr val="bg1"/>
              </a:solidFill>
            </a:rPr>
            <a:t>Mauritanie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4761825" y="3234723"/>
        <a:ext cx="2028829" cy="1623063"/>
      </dsp:txXfrm>
    </dsp:sp>
    <dsp:sp modelId="{6537D320-1FCB-4170-9464-57640B4C1468}">
      <dsp:nvSpPr>
        <dsp:cNvPr id="0" name=""/>
        <dsp:cNvSpPr/>
      </dsp:nvSpPr>
      <dsp:spPr>
        <a:xfrm rot="1613092">
          <a:off x="7214508" y="2201426"/>
          <a:ext cx="3565261" cy="60864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60FB57-2452-482D-BDCD-1D9B89BF8ED1}">
      <dsp:nvSpPr>
        <dsp:cNvPr id="0" name=""/>
        <dsp:cNvSpPr/>
      </dsp:nvSpPr>
      <dsp:spPr>
        <a:xfrm>
          <a:off x="9572683" y="2500322"/>
          <a:ext cx="2028829" cy="16230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bg1"/>
              </a:solidFill>
            </a:rPr>
            <a:t>Composante</a:t>
          </a:r>
          <a:r>
            <a:rPr lang="en-US" sz="2000" kern="1200" dirty="0" smtClean="0">
              <a:solidFill>
                <a:schemeClr val="bg1"/>
              </a:solidFill>
            </a:rPr>
            <a:t> </a:t>
          </a:r>
          <a:r>
            <a:rPr lang="en-US" sz="2000" kern="1200" dirty="0" err="1" smtClean="0">
              <a:solidFill>
                <a:schemeClr val="bg1"/>
              </a:solidFill>
            </a:rPr>
            <a:t>nationale</a:t>
          </a:r>
          <a:r>
            <a:rPr lang="en-US" sz="2000" kern="1200" dirty="0" smtClean="0">
              <a:solidFill>
                <a:schemeClr val="bg1"/>
              </a:solidFill>
            </a:rPr>
            <a:t> </a:t>
          </a:r>
          <a:r>
            <a:rPr lang="en-US" sz="2000" kern="1200" dirty="0" err="1" smtClean="0">
              <a:solidFill>
                <a:schemeClr val="bg1"/>
              </a:solidFill>
            </a:rPr>
            <a:t>Sénégal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9572683" y="2500322"/>
        <a:ext cx="2028829" cy="1623063"/>
      </dsp:txXfrm>
    </dsp:sp>
    <dsp:sp modelId="{3D5EA5FB-50BF-474C-B1D3-2322EFE4AFAA}">
      <dsp:nvSpPr>
        <dsp:cNvPr id="0" name=""/>
        <dsp:cNvSpPr/>
      </dsp:nvSpPr>
      <dsp:spPr>
        <a:xfrm rot="3232371">
          <a:off x="6393553" y="2787767"/>
          <a:ext cx="2489978" cy="60864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240926-B714-438C-AE84-14E8C793870E}">
      <dsp:nvSpPr>
        <dsp:cNvPr id="0" name=""/>
        <dsp:cNvSpPr/>
      </dsp:nvSpPr>
      <dsp:spPr>
        <a:xfrm>
          <a:off x="7358147" y="3286150"/>
          <a:ext cx="2028829" cy="16230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bg1"/>
              </a:solidFill>
            </a:rPr>
            <a:t>Composante</a:t>
          </a:r>
          <a:r>
            <a:rPr lang="en-US" sz="2000" kern="1200" dirty="0" smtClean="0">
              <a:solidFill>
                <a:schemeClr val="bg1"/>
              </a:solidFill>
            </a:rPr>
            <a:t> </a:t>
          </a:r>
          <a:r>
            <a:rPr lang="en-US" sz="2000" kern="1200" dirty="0" err="1" smtClean="0">
              <a:solidFill>
                <a:schemeClr val="bg1"/>
              </a:solidFill>
            </a:rPr>
            <a:t>nationale</a:t>
          </a:r>
          <a:r>
            <a:rPr lang="en-US" sz="2000" kern="1200" dirty="0" smtClean="0">
              <a:solidFill>
                <a:schemeClr val="bg1"/>
              </a:solidFill>
            </a:rPr>
            <a:t> </a:t>
          </a:r>
          <a:r>
            <a:rPr lang="en-US" sz="2000" kern="1200" dirty="0" smtClean="0">
              <a:solidFill>
                <a:schemeClr val="bg1"/>
              </a:solidFill>
            </a:rPr>
            <a:t>Niger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7358147" y="3286150"/>
        <a:ext cx="2028829" cy="1623063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C767EA-9B61-4CBE-923C-E0CB393BB3DE}">
      <dsp:nvSpPr>
        <dsp:cNvPr id="0" name=""/>
        <dsp:cNvSpPr/>
      </dsp:nvSpPr>
      <dsp:spPr>
        <a:xfrm>
          <a:off x="4880381" y="2046586"/>
          <a:ext cx="1953444" cy="19534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bg1"/>
              </a:solidFill>
            </a:rPr>
            <a:t>Coordinations</a:t>
          </a:r>
          <a:r>
            <a:rPr lang="en-US" sz="2000" kern="1200" dirty="0" smtClean="0">
              <a:solidFill>
                <a:schemeClr val="bg1"/>
              </a:solidFill>
            </a:rPr>
            <a:t> communication et technique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4880381" y="2046586"/>
        <a:ext cx="1953444" cy="1953444"/>
      </dsp:txXfrm>
    </dsp:sp>
    <dsp:sp modelId="{61BF9296-667C-4F1D-B1DE-D9B162F30178}">
      <dsp:nvSpPr>
        <dsp:cNvPr id="0" name=""/>
        <dsp:cNvSpPr/>
      </dsp:nvSpPr>
      <dsp:spPr>
        <a:xfrm rot="1958770">
          <a:off x="3096004" y="2035287"/>
          <a:ext cx="2941446" cy="55673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7FBE94-04AE-4283-8EFC-3649CD6A04D6}">
      <dsp:nvSpPr>
        <dsp:cNvPr id="0" name=""/>
        <dsp:cNvSpPr/>
      </dsp:nvSpPr>
      <dsp:spPr>
        <a:xfrm>
          <a:off x="1535114" y="0"/>
          <a:ext cx="1855772" cy="14846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bg1"/>
              </a:solidFill>
            </a:rPr>
            <a:t>Matériel</a:t>
          </a:r>
          <a:r>
            <a:rPr lang="en-US" sz="2000" kern="1200" dirty="0" smtClean="0">
              <a:solidFill>
                <a:schemeClr val="bg1"/>
              </a:solidFill>
            </a:rPr>
            <a:t> information/</a:t>
          </a:r>
          <a:r>
            <a:rPr lang="en-US" sz="2000" kern="1200" dirty="0" err="1" smtClean="0">
              <a:solidFill>
                <a:schemeClr val="bg1"/>
              </a:solidFill>
            </a:rPr>
            <a:t>sensibilisation</a:t>
          </a:r>
          <a:r>
            <a:rPr lang="en-US" sz="2000" kern="1200" dirty="0" smtClean="0">
              <a:solidFill>
                <a:schemeClr val="bg1"/>
              </a:solidFill>
            </a:rPr>
            <a:t> technique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1535114" y="0"/>
        <a:ext cx="1855772" cy="1484618"/>
      </dsp:txXfrm>
    </dsp:sp>
    <dsp:sp modelId="{857F00D8-076E-44BA-96F0-78B268AE427A}">
      <dsp:nvSpPr>
        <dsp:cNvPr id="0" name=""/>
        <dsp:cNvSpPr/>
      </dsp:nvSpPr>
      <dsp:spPr>
        <a:xfrm rot="3517827">
          <a:off x="4781611" y="1844961"/>
          <a:ext cx="1454860" cy="55673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ED8314-664C-4B74-828A-E0C0CE7D7743}">
      <dsp:nvSpPr>
        <dsp:cNvPr id="0" name=""/>
        <dsp:cNvSpPr/>
      </dsp:nvSpPr>
      <dsp:spPr>
        <a:xfrm>
          <a:off x="3865801" y="496"/>
          <a:ext cx="1855772" cy="14846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</a:rPr>
            <a:t>Information </a:t>
          </a:r>
          <a:r>
            <a:rPr lang="en-US" sz="2000" kern="1200" dirty="0" err="1" smtClean="0">
              <a:solidFill>
                <a:schemeClr val="bg1"/>
              </a:solidFill>
            </a:rPr>
            <a:t>spécifique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3865801" y="496"/>
        <a:ext cx="1855772" cy="1484618"/>
      </dsp:txXfrm>
    </dsp:sp>
    <dsp:sp modelId="{E2065F35-D454-4474-AA49-B82D84F500E8}">
      <dsp:nvSpPr>
        <dsp:cNvPr id="0" name=""/>
        <dsp:cNvSpPr/>
      </dsp:nvSpPr>
      <dsp:spPr>
        <a:xfrm rot="6867349">
          <a:off x="5577059" y="1856363"/>
          <a:ext cx="1454860" cy="55673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AC760E-11B0-4B3D-BD74-74CEBBD2B3C2}">
      <dsp:nvSpPr>
        <dsp:cNvPr id="0" name=""/>
        <dsp:cNvSpPr/>
      </dsp:nvSpPr>
      <dsp:spPr>
        <a:xfrm>
          <a:off x="5992634" y="496"/>
          <a:ext cx="1855772" cy="14846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bg1"/>
              </a:solidFill>
            </a:rPr>
            <a:t>Matériel</a:t>
          </a:r>
          <a:r>
            <a:rPr lang="en-US" sz="2000" kern="1200" dirty="0" smtClean="0">
              <a:solidFill>
                <a:schemeClr val="bg1"/>
              </a:solidFill>
            </a:rPr>
            <a:t> formation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5992634" y="496"/>
        <a:ext cx="1855772" cy="1484618"/>
      </dsp:txXfrm>
    </dsp:sp>
    <dsp:sp modelId="{6537D320-1FCB-4170-9464-57640B4C1468}">
      <dsp:nvSpPr>
        <dsp:cNvPr id="0" name=""/>
        <dsp:cNvSpPr/>
      </dsp:nvSpPr>
      <dsp:spPr>
        <a:xfrm rot="8477317">
          <a:off x="5643334" y="2007455"/>
          <a:ext cx="3197739" cy="55673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60FB57-2452-482D-BDCD-1D9B89BF8ED1}">
      <dsp:nvSpPr>
        <dsp:cNvPr id="0" name=""/>
        <dsp:cNvSpPr/>
      </dsp:nvSpPr>
      <dsp:spPr>
        <a:xfrm>
          <a:off x="8429681" y="0"/>
          <a:ext cx="2287648" cy="14846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</a:rPr>
            <a:t>Documentation grand public (radio, </a:t>
          </a:r>
          <a:r>
            <a:rPr lang="en-US" sz="2000" kern="1200" dirty="0" err="1" smtClean="0">
              <a:solidFill>
                <a:schemeClr val="bg1"/>
              </a:solidFill>
            </a:rPr>
            <a:t>presse</a:t>
          </a:r>
          <a:r>
            <a:rPr lang="en-US" sz="2000" kern="1200" dirty="0" smtClean="0">
              <a:solidFill>
                <a:schemeClr val="bg1"/>
              </a:solidFill>
            </a:rPr>
            <a:t>)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8429681" y="0"/>
        <a:ext cx="2287648" cy="1484618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C767EA-9B61-4CBE-923C-E0CB393BB3DE}">
      <dsp:nvSpPr>
        <dsp:cNvPr id="0" name=""/>
        <dsp:cNvSpPr/>
      </dsp:nvSpPr>
      <dsp:spPr>
        <a:xfrm>
          <a:off x="4932438" y="0"/>
          <a:ext cx="2456997" cy="21356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bg1"/>
              </a:solidFill>
            </a:rPr>
            <a:t>Composante</a:t>
          </a:r>
          <a:r>
            <a:rPr lang="en-US" sz="2000" kern="1200" dirty="0" smtClean="0">
              <a:solidFill>
                <a:schemeClr val="bg1"/>
              </a:solidFill>
            </a:rPr>
            <a:t> </a:t>
          </a:r>
          <a:r>
            <a:rPr lang="en-US" sz="2000" kern="1200" dirty="0" err="1" smtClean="0">
              <a:solidFill>
                <a:schemeClr val="bg1"/>
              </a:solidFill>
            </a:rPr>
            <a:t>nationale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4932438" y="0"/>
        <a:ext cx="2456997" cy="2135609"/>
      </dsp:txXfrm>
    </dsp:sp>
    <dsp:sp modelId="{61BF9296-667C-4F1D-B1DE-D9B162F30178}">
      <dsp:nvSpPr>
        <dsp:cNvPr id="0" name=""/>
        <dsp:cNvSpPr/>
      </dsp:nvSpPr>
      <dsp:spPr>
        <a:xfrm rot="9153377">
          <a:off x="769243" y="2432099"/>
          <a:ext cx="4357205" cy="60864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7FBE94-04AE-4283-8EFC-3649CD6A04D6}">
      <dsp:nvSpPr>
        <dsp:cNvPr id="0" name=""/>
        <dsp:cNvSpPr/>
      </dsp:nvSpPr>
      <dsp:spPr>
        <a:xfrm>
          <a:off x="0" y="2928960"/>
          <a:ext cx="2028829" cy="16230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bg1"/>
              </a:solidFill>
            </a:rPr>
            <a:t>Producteurs</a:t>
          </a:r>
          <a:r>
            <a:rPr lang="en-US" sz="2000" kern="1200" dirty="0" smtClean="0">
              <a:solidFill>
                <a:schemeClr val="bg1"/>
              </a:solidFill>
            </a:rPr>
            <a:t> paddy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0" y="2928960"/>
        <a:ext cx="2028829" cy="1623063"/>
      </dsp:txXfrm>
    </dsp:sp>
    <dsp:sp modelId="{857F00D8-076E-44BA-96F0-78B268AE427A}">
      <dsp:nvSpPr>
        <dsp:cNvPr id="0" name=""/>
        <dsp:cNvSpPr/>
      </dsp:nvSpPr>
      <dsp:spPr>
        <a:xfrm rot="7997505">
          <a:off x="2856955" y="2752099"/>
          <a:ext cx="2861085" cy="60864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ED8314-664C-4B74-828A-E0C0CE7D7743}">
      <dsp:nvSpPr>
        <dsp:cNvPr id="0" name=""/>
        <dsp:cNvSpPr/>
      </dsp:nvSpPr>
      <dsp:spPr>
        <a:xfrm>
          <a:off x="2292140" y="3286143"/>
          <a:ext cx="2028829" cy="16230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bg1"/>
              </a:solidFill>
            </a:rPr>
            <a:t>Paysans</a:t>
          </a:r>
          <a:r>
            <a:rPr lang="en-US" sz="2000" kern="1200" dirty="0" smtClean="0">
              <a:solidFill>
                <a:schemeClr val="bg1"/>
              </a:solidFill>
            </a:rPr>
            <a:t> </a:t>
          </a:r>
          <a:r>
            <a:rPr lang="en-US" sz="2000" kern="1200" dirty="0" err="1" smtClean="0">
              <a:solidFill>
                <a:schemeClr val="bg1"/>
              </a:solidFill>
            </a:rPr>
            <a:t>multiplicateurs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2292140" y="3286143"/>
        <a:ext cx="2028829" cy="1623063"/>
      </dsp:txXfrm>
    </dsp:sp>
    <dsp:sp modelId="{E2065F35-D454-4474-AA49-B82D84F500E8}">
      <dsp:nvSpPr>
        <dsp:cNvPr id="0" name=""/>
        <dsp:cNvSpPr/>
      </dsp:nvSpPr>
      <dsp:spPr>
        <a:xfrm rot="5841575">
          <a:off x="4979795" y="2836001"/>
          <a:ext cx="1826909" cy="60864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AC760E-11B0-4B3D-BD74-74CEBBD2B3C2}">
      <dsp:nvSpPr>
        <dsp:cNvPr id="0" name=""/>
        <dsp:cNvSpPr/>
      </dsp:nvSpPr>
      <dsp:spPr>
        <a:xfrm>
          <a:off x="4761825" y="3234723"/>
          <a:ext cx="2028829" cy="16230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bg1"/>
              </a:solidFill>
            </a:rPr>
            <a:t>Entreprises</a:t>
          </a:r>
          <a:r>
            <a:rPr lang="en-US" sz="2000" kern="1200" dirty="0" smtClean="0">
              <a:solidFill>
                <a:schemeClr val="bg1"/>
              </a:solidFill>
            </a:rPr>
            <a:t> </a:t>
          </a:r>
          <a:r>
            <a:rPr lang="en-US" sz="2000" kern="1200" dirty="0" err="1" smtClean="0">
              <a:solidFill>
                <a:schemeClr val="bg1"/>
              </a:solidFill>
            </a:rPr>
            <a:t>semencières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4761825" y="3234723"/>
        <a:ext cx="2028829" cy="1623063"/>
      </dsp:txXfrm>
    </dsp:sp>
    <dsp:sp modelId="{6537D320-1FCB-4170-9464-57640B4C1468}">
      <dsp:nvSpPr>
        <dsp:cNvPr id="0" name=""/>
        <dsp:cNvSpPr/>
      </dsp:nvSpPr>
      <dsp:spPr>
        <a:xfrm rot="1613092">
          <a:off x="7214508" y="2201426"/>
          <a:ext cx="3565261" cy="60864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60FB57-2452-482D-BDCD-1D9B89BF8ED1}">
      <dsp:nvSpPr>
        <dsp:cNvPr id="0" name=""/>
        <dsp:cNvSpPr/>
      </dsp:nvSpPr>
      <dsp:spPr>
        <a:xfrm>
          <a:off x="9572683" y="2500322"/>
          <a:ext cx="2028829" cy="16230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bg1"/>
              </a:solidFill>
            </a:rPr>
            <a:t>Organes</a:t>
          </a:r>
          <a:r>
            <a:rPr lang="en-US" sz="2000" kern="1200" dirty="0" smtClean="0">
              <a:solidFill>
                <a:schemeClr val="bg1"/>
              </a:solidFill>
            </a:rPr>
            <a:t> de </a:t>
          </a:r>
          <a:r>
            <a:rPr lang="en-US" sz="2000" kern="1200" dirty="0" err="1" smtClean="0">
              <a:solidFill>
                <a:schemeClr val="bg1"/>
              </a:solidFill>
            </a:rPr>
            <a:t>recherche</a:t>
          </a:r>
          <a:r>
            <a:rPr lang="en-US" sz="2000" kern="1200" dirty="0" smtClean="0">
              <a:solidFill>
                <a:schemeClr val="bg1"/>
              </a:solidFill>
            </a:rPr>
            <a:t> et </a:t>
          </a:r>
          <a:r>
            <a:rPr lang="en-US" sz="2000" kern="1200" dirty="0" err="1" smtClean="0">
              <a:solidFill>
                <a:schemeClr val="bg1"/>
              </a:solidFill>
            </a:rPr>
            <a:t>développment</a:t>
          </a:r>
          <a:r>
            <a:rPr lang="en-US" sz="2000" kern="1200" dirty="0" smtClean="0">
              <a:solidFill>
                <a:schemeClr val="bg1"/>
              </a:solidFill>
            </a:rPr>
            <a:t> </a:t>
          </a:r>
          <a:r>
            <a:rPr lang="en-US" sz="2000" kern="1200" dirty="0" err="1" smtClean="0">
              <a:solidFill>
                <a:schemeClr val="bg1"/>
              </a:solidFill>
            </a:rPr>
            <a:t>nationaux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9572683" y="2500322"/>
        <a:ext cx="2028829" cy="1623063"/>
      </dsp:txXfrm>
    </dsp:sp>
    <dsp:sp modelId="{3D5EA5FB-50BF-474C-B1D3-2322EFE4AFAA}">
      <dsp:nvSpPr>
        <dsp:cNvPr id="0" name=""/>
        <dsp:cNvSpPr/>
      </dsp:nvSpPr>
      <dsp:spPr>
        <a:xfrm rot="3232371">
          <a:off x="6393553" y="2787767"/>
          <a:ext cx="2489978" cy="60864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240926-B714-438C-AE84-14E8C793870E}">
      <dsp:nvSpPr>
        <dsp:cNvPr id="0" name=""/>
        <dsp:cNvSpPr/>
      </dsp:nvSpPr>
      <dsp:spPr>
        <a:xfrm>
          <a:off x="7358147" y="3286150"/>
          <a:ext cx="2028829" cy="16230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</a:rPr>
            <a:t>Associations et </a:t>
          </a:r>
          <a:r>
            <a:rPr lang="en-US" sz="2000" kern="1200" dirty="0" err="1" smtClean="0">
              <a:solidFill>
                <a:schemeClr val="bg1"/>
              </a:solidFill>
            </a:rPr>
            <a:t>Coopératives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7358147" y="3286150"/>
        <a:ext cx="2028829" cy="1623063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C767EA-9B61-4CBE-923C-E0CB393BB3DE}">
      <dsp:nvSpPr>
        <dsp:cNvPr id="0" name=""/>
        <dsp:cNvSpPr/>
      </dsp:nvSpPr>
      <dsp:spPr>
        <a:xfrm>
          <a:off x="4880381" y="2046586"/>
          <a:ext cx="1953444" cy="19534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bg1"/>
              </a:solidFill>
            </a:rPr>
            <a:t>Coordinations</a:t>
          </a:r>
          <a:r>
            <a:rPr lang="en-US" sz="2000" kern="1200" dirty="0" smtClean="0">
              <a:solidFill>
                <a:schemeClr val="bg1"/>
              </a:solidFill>
            </a:rPr>
            <a:t> communication et technique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4880381" y="2046586"/>
        <a:ext cx="1953444" cy="1953444"/>
      </dsp:txXfrm>
    </dsp:sp>
    <dsp:sp modelId="{61BF9296-667C-4F1D-B1DE-D9B162F30178}">
      <dsp:nvSpPr>
        <dsp:cNvPr id="0" name=""/>
        <dsp:cNvSpPr/>
      </dsp:nvSpPr>
      <dsp:spPr>
        <a:xfrm rot="1958770">
          <a:off x="3096004" y="2035287"/>
          <a:ext cx="2941446" cy="55673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7FBE94-04AE-4283-8EFC-3649CD6A04D6}">
      <dsp:nvSpPr>
        <dsp:cNvPr id="0" name=""/>
        <dsp:cNvSpPr/>
      </dsp:nvSpPr>
      <dsp:spPr>
        <a:xfrm>
          <a:off x="1535114" y="0"/>
          <a:ext cx="1855772" cy="14846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bg1"/>
              </a:solidFill>
            </a:rPr>
            <a:t>Données</a:t>
          </a:r>
          <a:r>
            <a:rPr lang="en-US" sz="2000" kern="1200" dirty="0" smtClean="0">
              <a:solidFill>
                <a:schemeClr val="bg1"/>
              </a:solidFill>
            </a:rPr>
            <a:t> de production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1535114" y="0"/>
        <a:ext cx="1855772" cy="1484618"/>
      </dsp:txXfrm>
    </dsp:sp>
    <dsp:sp modelId="{857F00D8-076E-44BA-96F0-78B268AE427A}">
      <dsp:nvSpPr>
        <dsp:cNvPr id="0" name=""/>
        <dsp:cNvSpPr/>
      </dsp:nvSpPr>
      <dsp:spPr>
        <a:xfrm rot="3517827">
          <a:off x="4781611" y="1844961"/>
          <a:ext cx="1454860" cy="55673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ED8314-664C-4B74-828A-E0C0CE7D7743}">
      <dsp:nvSpPr>
        <dsp:cNvPr id="0" name=""/>
        <dsp:cNvSpPr/>
      </dsp:nvSpPr>
      <dsp:spPr>
        <a:xfrm>
          <a:off x="3865801" y="496"/>
          <a:ext cx="1855772" cy="14846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</a:rPr>
            <a:t>Information </a:t>
          </a:r>
          <a:r>
            <a:rPr lang="en-US" sz="2000" kern="1200" dirty="0" err="1" smtClean="0">
              <a:solidFill>
                <a:schemeClr val="bg1"/>
              </a:solidFill>
            </a:rPr>
            <a:t>spécifique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3865801" y="496"/>
        <a:ext cx="1855772" cy="1484618"/>
      </dsp:txXfrm>
    </dsp:sp>
    <dsp:sp modelId="{E2065F35-D454-4474-AA49-B82D84F500E8}">
      <dsp:nvSpPr>
        <dsp:cNvPr id="0" name=""/>
        <dsp:cNvSpPr/>
      </dsp:nvSpPr>
      <dsp:spPr>
        <a:xfrm rot="6867349">
          <a:off x="5577059" y="1856363"/>
          <a:ext cx="1454860" cy="55673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AC760E-11B0-4B3D-BD74-74CEBBD2B3C2}">
      <dsp:nvSpPr>
        <dsp:cNvPr id="0" name=""/>
        <dsp:cNvSpPr/>
      </dsp:nvSpPr>
      <dsp:spPr>
        <a:xfrm>
          <a:off x="5839987" y="496"/>
          <a:ext cx="2161065" cy="14846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</a:rPr>
            <a:t>Identification des </a:t>
          </a:r>
          <a:r>
            <a:rPr lang="en-US" sz="2000" kern="1200" dirty="0" err="1" smtClean="0">
              <a:solidFill>
                <a:schemeClr val="bg1"/>
              </a:solidFill>
            </a:rPr>
            <a:t>besoins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5839987" y="496"/>
        <a:ext cx="2161065" cy="1484618"/>
      </dsp:txXfrm>
    </dsp:sp>
    <dsp:sp modelId="{6537D320-1FCB-4170-9464-57640B4C1468}">
      <dsp:nvSpPr>
        <dsp:cNvPr id="0" name=""/>
        <dsp:cNvSpPr/>
      </dsp:nvSpPr>
      <dsp:spPr>
        <a:xfrm rot="8477317">
          <a:off x="5643334" y="2007455"/>
          <a:ext cx="3197739" cy="55673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60FB57-2452-482D-BDCD-1D9B89BF8ED1}">
      <dsp:nvSpPr>
        <dsp:cNvPr id="0" name=""/>
        <dsp:cNvSpPr/>
      </dsp:nvSpPr>
      <dsp:spPr>
        <a:xfrm>
          <a:off x="8429681" y="0"/>
          <a:ext cx="2287648" cy="14846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</a:rPr>
            <a:t>Documentation grand public (</a:t>
          </a:r>
          <a:r>
            <a:rPr lang="en-US" sz="2000" kern="1200" dirty="0" err="1" smtClean="0">
              <a:solidFill>
                <a:schemeClr val="bg1"/>
              </a:solidFill>
            </a:rPr>
            <a:t>vidéo</a:t>
          </a:r>
          <a:r>
            <a:rPr lang="en-US" sz="2000" kern="1200" dirty="0" smtClean="0">
              <a:solidFill>
                <a:schemeClr val="bg1"/>
              </a:solidFill>
            </a:rPr>
            <a:t>, interview)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8429681" y="0"/>
        <a:ext cx="2287648" cy="1484618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C767EA-9B61-4CBE-923C-E0CB393BB3DE}">
      <dsp:nvSpPr>
        <dsp:cNvPr id="0" name=""/>
        <dsp:cNvSpPr/>
      </dsp:nvSpPr>
      <dsp:spPr>
        <a:xfrm>
          <a:off x="4851061" y="0"/>
          <a:ext cx="2600892" cy="22606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bg1"/>
              </a:solidFill>
            </a:rPr>
            <a:t>Bénéficiaire</a:t>
          </a:r>
          <a:r>
            <a:rPr lang="en-US" sz="2000" kern="1200" dirty="0" smtClean="0">
              <a:solidFill>
                <a:schemeClr val="bg1"/>
              </a:solidFill>
            </a:rPr>
            <a:t> direct </a:t>
          </a:r>
          <a:r>
            <a:rPr lang="en-US" sz="2000" kern="1200" dirty="0" err="1" smtClean="0">
              <a:solidFill>
                <a:schemeClr val="bg1"/>
              </a:solidFill>
            </a:rPr>
            <a:t>producteur</a:t>
          </a:r>
          <a:r>
            <a:rPr lang="en-US" sz="2000" kern="1200" dirty="0" smtClean="0">
              <a:solidFill>
                <a:schemeClr val="bg1"/>
              </a:solidFill>
            </a:rPr>
            <a:t> / </a:t>
          </a:r>
          <a:r>
            <a:rPr lang="en-US" sz="2000" kern="1200" dirty="0" err="1" smtClean="0">
              <a:solidFill>
                <a:schemeClr val="bg1"/>
              </a:solidFill>
            </a:rPr>
            <a:t>transformateur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4851061" y="0"/>
        <a:ext cx="2600892" cy="2260682"/>
      </dsp:txXfrm>
    </dsp:sp>
    <dsp:sp modelId="{61BF9296-667C-4F1D-B1DE-D9B162F30178}">
      <dsp:nvSpPr>
        <dsp:cNvPr id="0" name=""/>
        <dsp:cNvSpPr/>
      </dsp:nvSpPr>
      <dsp:spPr>
        <a:xfrm rot="8599746">
          <a:off x="1763144" y="2739797"/>
          <a:ext cx="3588339" cy="64429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7FBE94-04AE-4283-8EFC-3649CD6A04D6}">
      <dsp:nvSpPr>
        <dsp:cNvPr id="0" name=""/>
        <dsp:cNvSpPr/>
      </dsp:nvSpPr>
      <dsp:spPr>
        <a:xfrm>
          <a:off x="1327009" y="3500464"/>
          <a:ext cx="1582477" cy="12659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bg1"/>
              </a:solidFill>
            </a:rPr>
            <a:t>Distributeurs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1327009" y="3500464"/>
        <a:ext cx="1582477" cy="1265981"/>
      </dsp:txXfrm>
    </dsp:sp>
    <dsp:sp modelId="{AC5BAD78-4921-49E2-BC1E-4142E775FF8B}">
      <dsp:nvSpPr>
        <dsp:cNvPr id="0" name=""/>
        <dsp:cNvSpPr/>
      </dsp:nvSpPr>
      <dsp:spPr>
        <a:xfrm rot="9746048">
          <a:off x="1322409" y="1783755"/>
          <a:ext cx="3494735" cy="64429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9304C1-6E07-40AA-BCAE-6911BAB2AC5C}">
      <dsp:nvSpPr>
        <dsp:cNvPr id="0" name=""/>
        <dsp:cNvSpPr/>
      </dsp:nvSpPr>
      <dsp:spPr>
        <a:xfrm>
          <a:off x="612649" y="2000270"/>
          <a:ext cx="1582477" cy="12659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bg1"/>
              </a:solidFill>
            </a:rPr>
            <a:t>Organes</a:t>
          </a:r>
          <a:r>
            <a:rPr lang="en-US" sz="2000" kern="1200" dirty="0" smtClean="0">
              <a:solidFill>
                <a:schemeClr val="bg1"/>
              </a:solidFill>
            </a:rPr>
            <a:t> financiers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612649" y="2000270"/>
        <a:ext cx="1582477" cy="1265981"/>
      </dsp:txXfrm>
    </dsp:sp>
    <dsp:sp modelId="{857F00D8-076E-44BA-96F0-78B268AE427A}">
      <dsp:nvSpPr>
        <dsp:cNvPr id="0" name=""/>
        <dsp:cNvSpPr/>
      </dsp:nvSpPr>
      <dsp:spPr>
        <a:xfrm rot="7427160">
          <a:off x="3696696" y="2816337"/>
          <a:ext cx="2222370" cy="64429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ED8314-664C-4B74-828A-E0C0CE7D7743}">
      <dsp:nvSpPr>
        <dsp:cNvPr id="0" name=""/>
        <dsp:cNvSpPr/>
      </dsp:nvSpPr>
      <dsp:spPr>
        <a:xfrm>
          <a:off x="3398721" y="3429022"/>
          <a:ext cx="1582477" cy="12659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</a:rPr>
            <a:t>Agents </a:t>
          </a:r>
          <a:r>
            <a:rPr lang="en-US" sz="2000" kern="1200" dirty="0" err="1" smtClean="0">
              <a:solidFill>
                <a:schemeClr val="bg1"/>
              </a:solidFill>
            </a:rPr>
            <a:t>agricoles</a:t>
          </a:r>
          <a:r>
            <a:rPr lang="en-US" sz="2000" kern="1200" dirty="0" smtClean="0">
              <a:solidFill>
                <a:schemeClr val="bg1"/>
              </a:solidFill>
            </a:rPr>
            <a:t> </a:t>
          </a:r>
          <a:r>
            <a:rPr lang="en-US" sz="2000" kern="1200" dirty="0" err="1" smtClean="0">
              <a:solidFill>
                <a:schemeClr val="bg1"/>
              </a:solidFill>
            </a:rPr>
            <a:t>appui-conseil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3398721" y="3429022"/>
        <a:ext cx="1582477" cy="1265981"/>
      </dsp:txXfrm>
    </dsp:sp>
    <dsp:sp modelId="{E2065F35-D454-4474-AA49-B82D84F500E8}">
      <dsp:nvSpPr>
        <dsp:cNvPr id="0" name=""/>
        <dsp:cNvSpPr/>
      </dsp:nvSpPr>
      <dsp:spPr>
        <a:xfrm rot="4956058">
          <a:off x="5588719" y="2847683"/>
          <a:ext cx="1655272" cy="64429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AC760E-11B0-4B3D-BD74-74CEBBD2B3C2}">
      <dsp:nvSpPr>
        <dsp:cNvPr id="0" name=""/>
        <dsp:cNvSpPr/>
      </dsp:nvSpPr>
      <dsp:spPr>
        <a:xfrm>
          <a:off x="5184660" y="3357584"/>
          <a:ext cx="2676554" cy="12659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</a:rPr>
            <a:t>Associations, OP et </a:t>
          </a:r>
          <a:r>
            <a:rPr lang="en-US" sz="2000" kern="1200" dirty="0" err="1" smtClean="0">
              <a:solidFill>
                <a:schemeClr val="bg1"/>
              </a:solidFill>
            </a:rPr>
            <a:t>coopératives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5184660" y="3357584"/>
        <a:ext cx="2676554" cy="1265981"/>
      </dsp:txXfrm>
    </dsp:sp>
    <dsp:sp modelId="{6537D320-1FCB-4170-9464-57640B4C1468}">
      <dsp:nvSpPr>
        <dsp:cNvPr id="0" name=""/>
        <dsp:cNvSpPr/>
      </dsp:nvSpPr>
      <dsp:spPr>
        <a:xfrm rot="1395857">
          <a:off x="7365393" y="2139245"/>
          <a:ext cx="3764184" cy="64429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60FB57-2452-482D-BDCD-1D9B89BF8ED1}">
      <dsp:nvSpPr>
        <dsp:cNvPr id="0" name=""/>
        <dsp:cNvSpPr/>
      </dsp:nvSpPr>
      <dsp:spPr>
        <a:xfrm>
          <a:off x="10185312" y="2571777"/>
          <a:ext cx="1582477" cy="12659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bg1"/>
              </a:solidFill>
            </a:rPr>
            <a:t>Evénements</a:t>
          </a:r>
          <a:r>
            <a:rPr lang="en-US" sz="2000" kern="1200" dirty="0" smtClean="0">
              <a:solidFill>
                <a:schemeClr val="bg1"/>
              </a:solidFill>
            </a:rPr>
            <a:t> publics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10185312" y="2571777"/>
        <a:ext cx="1582477" cy="1265981"/>
      </dsp:txXfrm>
    </dsp:sp>
    <dsp:sp modelId="{3D5EA5FB-50BF-474C-B1D3-2322EFE4AFAA}">
      <dsp:nvSpPr>
        <dsp:cNvPr id="0" name=""/>
        <dsp:cNvSpPr/>
      </dsp:nvSpPr>
      <dsp:spPr>
        <a:xfrm rot="2638157">
          <a:off x="6742242" y="2751426"/>
          <a:ext cx="2847401" cy="64429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240926-B714-438C-AE84-14E8C793870E}">
      <dsp:nvSpPr>
        <dsp:cNvPr id="0" name=""/>
        <dsp:cNvSpPr/>
      </dsp:nvSpPr>
      <dsp:spPr>
        <a:xfrm>
          <a:off x="8338742" y="3429019"/>
          <a:ext cx="1703711" cy="12659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bg1"/>
              </a:solidFill>
            </a:rPr>
            <a:t>Systèmes</a:t>
          </a:r>
          <a:r>
            <a:rPr lang="en-US" sz="2000" kern="1200" dirty="0" smtClean="0">
              <a:solidFill>
                <a:schemeClr val="bg1"/>
              </a:solidFill>
            </a:rPr>
            <a:t> </a:t>
          </a:r>
          <a:r>
            <a:rPr lang="en-US" sz="2000" kern="1200" dirty="0" err="1" smtClean="0">
              <a:solidFill>
                <a:schemeClr val="bg1"/>
              </a:solidFill>
            </a:rPr>
            <a:t>encadrement</a:t>
          </a:r>
          <a:r>
            <a:rPr lang="en-US" sz="2000" kern="1200" dirty="0" smtClean="0">
              <a:solidFill>
                <a:schemeClr val="bg1"/>
              </a:solidFill>
            </a:rPr>
            <a:t> (CEP/GIPD</a:t>
          </a:r>
          <a:r>
            <a:rPr lang="en-US" sz="2000" kern="1200" dirty="0" smtClean="0">
              <a:solidFill>
                <a:schemeClr val="bg1"/>
              </a:solidFill>
            </a:rPr>
            <a:t>)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8338742" y="3429019"/>
        <a:ext cx="1703711" cy="12659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5EE953-AE1A-44DB-AB51-4E0C5078D067}" type="datetimeFigureOut">
              <a:rPr lang="en-US" smtClean="0"/>
              <a:pPr/>
              <a:t>6/1/2012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6D63CC-F77D-4875-B0E0-701ADE526D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63CC-F77D-4875-B0E0-701ADE526D4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28113" y="1588"/>
            <a:ext cx="2708275" cy="787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8525" y="1588"/>
            <a:ext cx="7977188" cy="787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1588" y="1422400"/>
            <a:ext cx="5156200" cy="706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80188" y="1422400"/>
            <a:ext cx="5156200" cy="706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88400" y="3948113"/>
            <a:ext cx="2616200" cy="44084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9800" y="3948113"/>
            <a:ext cx="7696200" cy="44084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094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094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0"/>
            <a:ext cx="2925762" cy="871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0"/>
            <a:ext cx="8624888" cy="87122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50875" y="0"/>
            <a:ext cx="11703050" cy="8712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4319588"/>
            <a:ext cx="2857500" cy="467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4319588"/>
            <a:ext cx="2857500" cy="467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Candara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1524000"/>
            <a:ext cx="1466850" cy="74691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1524000"/>
            <a:ext cx="4248150" cy="74691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4319588"/>
            <a:ext cx="2857500" cy="467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4319588"/>
            <a:ext cx="2857500" cy="467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39800" y="6821488"/>
            <a:ext cx="5156200" cy="15351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8400" y="6821488"/>
            <a:ext cx="5156200" cy="15351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Candara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1524000"/>
            <a:ext cx="1466850" cy="74691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1524000"/>
            <a:ext cx="4248150" cy="74691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1588" y="2159000"/>
            <a:ext cx="2444750" cy="5716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8738" y="2159000"/>
            <a:ext cx="2444750" cy="5716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Candara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64600" y="1588"/>
            <a:ext cx="2654300" cy="787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13" y="1588"/>
            <a:ext cx="7812087" cy="787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1588" y="2768600"/>
            <a:ext cx="4970462" cy="5716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94450" y="2768600"/>
            <a:ext cx="4970463" cy="5716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8713" y="0"/>
            <a:ext cx="2616200" cy="84851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8525" y="0"/>
            <a:ext cx="7697788" cy="84851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Candara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73988" y="2159000"/>
            <a:ext cx="1905000" cy="5716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831388" y="2159000"/>
            <a:ext cx="1905000" cy="5716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Candara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03.xml"/><Relationship Id="rId7" Type="http://schemas.openxmlformats.org/officeDocument/2006/relationships/slideLayout" Target="../slideLayouts/slideLayout107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2.xml"/><Relationship Id="rId1" Type="http://schemas.openxmlformats.org/officeDocument/2006/relationships/slideLayout" Target="../slideLayouts/slideLayout101.xml"/><Relationship Id="rId6" Type="http://schemas.openxmlformats.org/officeDocument/2006/relationships/slideLayout" Target="../slideLayouts/slideLayout106.xml"/><Relationship Id="rId11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05.xml"/><Relationship Id="rId10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4.xml"/><Relationship Id="rId9" Type="http://schemas.openxmlformats.org/officeDocument/2006/relationships/slideLayout" Target="../slideLayouts/slideLayout10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7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6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1.xml"/><Relationship Id="rId1" Type="http://schemas.openxmlformats.org/officeDocument/2006/relationships/slideLayout" Target="../slideLayouts/slideLayout90.xml"/><Relationship Id="rId6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100.xml"/><Relationship Id="rId5" Type="http://schemas.openxmlformats.org/officeDocument/2006/relationships/slideLayout" Target="../slideLayouts/slideLayout94.xml"/><Relationship Id="rId10" Type="http://schemas.openxmlformats.org/officeDocument/2006/relationships/slideLayout" Target="../slideLayouts/slideLayout99.xml"/><Relationship Id="rId4" Type="http://schemas.openxmlformats.org/officeDocument/2006/relationships/slideLayout" Target="../slideLayouts/slideLayout93.xml"/><Relationship Id="rId9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05777"/>
            </a:gs>
            <a:gs pos="100000">
              <a:srgbClr val="8EA4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/>
          </p:cNvSpPr>
          <p:nvPr/>
        </p:nvSpPr>
        <p:spPr bwMode="auto">
          <a:xfrm>
            <a:off x="-25400" y="0"/>
            <a:ext cx="13044488" cy="6299200"/>
          </a:xfrm>
          <a:prstGeom prst="rect">
            <a:avLst/>
          </a:prstGeom>
          <a:gradFill rotWithShape="0">
            <a:gsLst>
              <a:gs pos="0">
                <a:srgbClr val="335185"/>
              </a:gs>
              <a:gs pos="100000">
                <a:srgbClr val="1F3458"/>
              </a:gs>
            </a:gsLst>
            <a:lin ang="5400000" scaled="1"/>
          </a:gra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ym typeface="Gill Sans" charset="0"/>
            </a:endParaRPr>
          </a:p>
        </p:txBody>
      </p:sp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-17463" y="6297613"/>
            <a:ext cx="13047663" cy="0"/>
          </a:xfrm>
          <a:prstGeom prst="line">
            <a:avLst/>
          </a:prstGeom>
          <a:noFill/>
          <a:ln w="25400">
            <a:solidFill>
              <a:srgbClr val="8EA4C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ym typeface="Gill Sans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39800" y="3948113"/>
            <a:ext cx="10464800" cy="2336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25399" dir="2700000" algn="ctr" rotWithShape="0">
              <a:schemeClr val="bg2">
                <a:alpha val="75000"/>
              </a:schemeClr>
            </a:outerShdw>
          </a:effectLst>
        </p:spPr>
        <p:txBody>
          <a:bodyPr vert="horz" wrap="square" lIns="50797" tIns="50797" rIns="50797" bIns="507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ndara Bold" charset="0"/>
              </a:rPr>
              <a:t>Click to edit Master title style</a:t>
            </a:r>
          </a:p>
        </p:txBody>
      </p:sp>
      <p:pic>
        <p:nvPicPr>
          <p:cNvPr id="1029" name="Picture 4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27088" y="1016000"/>
            <a:ext cx="2540000" cy="2540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2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9800" y="6821488"/>
            <a:ext cx="10464800" cy="15351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25399" dir="2700000" algn="ctr" rotWithShape="0">
              <a:schemeClr val="bg2">
                <a:alpha val="75000"/>
              </a:schemeClr>
            </a:outerShdw>
          </a:effectLst>
        </p:spPr>
        <p:txBody>
          <a:bodyPr vert="horz" wrap="square" lIns="50797" tIns="50797" rIns="50797" bIns="5079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ndara" pitchFamily="34" charset="0"/>
              </a:rPr>
              <a:t>Click to edit Master text styles</a:t>
            </a:r>
          </a:p>
          <a:p>
            <a:pPr lvl="1"/>
            <a:r>
              <a:rPr lang="en-US" smtClean="0">
                <a:sym typeface="Candara" pitchFamily="34" charset="0"/>
              </a:rPr>
              <a:t>Second level</a:t>
            </a:r>
          </a:p>
          <a:p>
            <a:pPr lvl="2"/>
            <a:r>
              <a:rPr lang="en-US" smtClean="0">
                <a:sym typeface="Candara" pitchFamily="34" charset="0"/>
              </a:rPr>
              <a:t>Third level</a:t>
            </a:r>
          </a:p>
          <a:p>
            <a:pPr lvl="3"/>
            <a:r>
              <a:rPr lang="en-US" smtClean="0">
                <a:sym typeface="Candara" pitchFamily="34" charset="0"/>
              </a:rPr>
              <a:t>Fourth level</a:t>
            </a:r>
          </a:p>
          <a:p>
            <a:pPr lvl="4"/>
            <a:r>
              <a:rPr lang="en-US" smtClean="0">
                <a:sym typeface="Candara" pitchFamily="34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7300">
          <a:solidFill>
            <a:schemeClr val="tx1"/>
          </a:solidFill>
          <a:latin typeface="+mj-lt"/>
          <a:ea typeface="+mj-ea"/>
          <a:cs typeface="+mj-cs"/>
          <a:sym typeface="Candara Bold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7300">
          <a:solidFill>
            <a:schemeClr val="tx1"/>
          </a:solidFill>
          <a:latin typeface="Candara Bold" charset="0"/>
          <a:sym typeface="Candara Bol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7300">
          <a:solidFill>
            <a:schemeClr val="tx1"/>
          </a:solidFill>
          <a:latin typeface="Candara Bold" charset="0"/>
          <a:sym typeface="Candara Bol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7300">
          <a:solidFill>
            <a:schemeClr val="tx1"/>
          </a:solidFill>
          <a:latin typeface="Candara Bold" charset="0"/>
          <a:sym typeface="Candara Bol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7300">
          <a:solidFill>
            <a:schemeClr val="tx1"/>
          </a:solidFill>
          <a:latin typeface="Candara Bold" charset="0"/>
          <a:sym typeface="Candara Bol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7300">
          <a:solidFill>
            <a:schemeClr val="tx1"/>
          </a:solidFill>
          <a:latin typeface="Candara Bold" charset="0"/>
          <a:sym typeface="Candara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7300">
          <a:solidFill>
            <a:schemeClr val="tx1"/>
          </a:solidFill>
          <a:latin typeface="Candara Bold" charset="0"/>
          <a:sym typeface="Candara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7300">
          <a:solidFill>
            <a:schemeClr val="tx1"/>
          </a:solidFill>
          <a:latin typeface="Candara Bold" charset="0"/>
          <a:sym typeface="Candara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7300">
          <a:solidFill>
            <a:schemeClr val="tx1"/>
          </a:solidFill>
          <a:latin typeface="Candara Bold" charset="0"/>
          <a:sym typeface="Candara Bold" charset="0"/>
        </a:defRPr>
      </a:lvl9pPr>
    </p:titleStyle>
    <p:body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Candara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sym typeface="Candar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sym typeface="Candar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sym typeface="Candar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sym typeface="Candar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sym typeface="Candar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sym typeface="Candar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sym typeface="Candar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sym typeface="Candara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05777"/>
            </a:gs>
            <a:gs pos="100000">
              <a:srgbClr val="8EA4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/>
          </p:cNvSpPr>
          <p:nvPr/>
        </p:nvSpPr>
        <p:spPr bwMode="auto">
          <a:xfrm>
            <a:off x="12534900" y="14288"/>
            <a:ext cx="495300" cy="9753600"/>
          </a:xfrm>
          <a:prstGeom prst="rect">
            <a:avLst/>
          </a:prstGeom>
          <a:gradFill rotWithShape="0">
            <a:gsLst>
              <a:gs pos="0">
                <a:srgbClr val="335185"/>
              </a:gs>
              <a:gs pos="200">
                <a:srgbClr val="29426E"/>
              </a:gs>
              <a:gs pos="12953">
                <a:srgbClr val="1F3458"/>
              </a:gs>
              <a:gs pos="100000">
                <a:srgbClr val="1F3458"/>
              </a:gs>
            </a:gsLst>
            <a:lin ang="5400000" scaled="1"/>
          </a:gra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ym typeface="Gill Sans" charset="0"/>
            </a:endParaRPr>
          </a:p>
        </p:txBody>
      </p:sp>
      <p:sp>
        <p:nvSpPr>
          <p:cNvPr id="14338" name="Rectangle 2"/>
          <p:cNvSpPr>
            <a:spLocks/>
          </p:cNvSpPr>
          <p:nvPr/>
        </p:nvSpPr>
        <p:spPr bwMode="auto">
          <a:xfrm>
            <a:off x="-25400" y="14288"/>
            <a:ext cx="13044488" cy="1268412"/>
          </a:xfrm>
          <a:prstGeom prst="rect">
            <a:avLst/>
          </a:prstGeom>
          <a:gradFill rotWithShape="0">
            <a:gsLst>
              <a:gs pos="0">
                <a:srgbClr val="335185"/>
              </a:gs>
              <a:gs pos="100000">
                <a:srgbClr val="1F3458"/>
              </a:gs>
            </a:gsLst>
            <a:lin ang="5400000" scaled="1"/>
          </a:gra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ym typeface="Gill Sans" charset="0"/>
            </a:endParaRPr>
          </a:p>
        </p:txBody>
      </p:sp>
      <p:pic>
        <p:nvPicPr>
          <p:cNvPr id="12292" name="Picture 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1747500" y="203200"/>
            <a:ext cx="812800" cy="812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-17463" y="1266825"/>
            <a:ext cx="12577763" cy="0"/>
          </a:xfrm>
          <a:prstGeom prst="line">
            <a:avLst/>
          </a:prstGeom>
          <a:noFill/>
          <a:ln w="25400">
            <a:solidFill>
              <a:srgbClr val="8EA4C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ym typeface="Gill Sans" charset="0"/>
            </a:endParaRPr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rot="10800000" flipH="1">
            <a:off x="12549188" y="1255713"/>
            <a:ext cx="0" cy="8515350"/>
          </a:xfrm>
          <a:prstGeom prst="line">
            <a:avLst/>
          </a:prstGeom>
          <a:noFill/>
          <a:ln w="25400">
            <a:solidFill>
              <a:srgbClr val="8EA4C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ym typeface="Gill Sans" charset="0"/>
            </a:endParaRPr>
          </a:p>
        </p:txBody>
      </p:sp>
      <p:sp>
        <p:nvSpPr>
          <p:cNvPr id="12295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1588" y="1422400"/>
            <a:ext cx="10464800" cy="7062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797" tIns="50797" rIns="50797" bIns="507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/>
              </a:rPr>
              <a:t>Click to edit Master text styles</a:t>
            </a:r>
          </a:p>
          <a:p>
            <a:pPr lvl="1"/>
            <a:r>
              <a:rPr lang="en-US" smtClean="0">
                <a:sym typeface="Gill Sans"/>
              </a:rPr>
              <a:t>Second level</a:t>
            </a:r>
          </a:p>
          <a:p>
            <a:pPr lvl="2"/>
            <a:r>
              <a:rPr lang="en-US" smtClean="0">
                <a:sym typeface="Gill Sans"/>
              </a:rPr>
              <a:t>Third level</a:t>
            </a:r>
          </a:p>
          <a:p>
            <a:pPr lvl="3"/>
            <a:r>
              <a:rPr lang="en-US" smtClean="0">
                <a:sym typeface="Gill Sans"/>
              </a:rPr>
              <a:t>Fourth level</a:t>
            </a:r>
          </a:p>
          <a:p>
            <a:pPr lvl="4"/>
            <a:r>
              <a:rPr lang="en-US" smtClean="0">
                <a:sym typeface="Gill Sans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sym typeface="Gill San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sym typeface="Gill San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sym typeface="Gill San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sym typeface="Gill Sans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sym typeface="Gill Sans" charset="0"/>
        </a:defRPr>
      </a:lvl9pPr>
    </p:titleStyle>
    <p:bodyStyle>
      <a:lvl1pPr marL="838200" indent="-571500" algn="l" rtl="0" eaLnBrk="0" fontAlgn="base" hangingPunct="0">
        <a:spcBef>
          <a:spcPts val="4800"/>
        </a:spcBef>
        <a:spcAft>
          <a:spcPct val="0"/>
        </a:spcAft>
        <a:buSzPct val="171000"/>
        <a:buFont typeface="Gill Sans"/>
        <a:buChar char="•"/>
        <a:defRPr sz="43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marL="1282700" indent="-571500" algn="l" rtl="0" eaLnBrk="0" fontAlgn="base" hangingPunct="0">
        <a:spcBef>
          <a:spcPts val="4800"/>
        </a:spcBef>
        <a:spcAft>
          <a:spcPct val="0"/>
        </a:spcAft>
        <a:buSzPct val="171000"/>
        <a:buFont typeface="Gill Sans"/>
        <a:buChar char="•"/>
        <a:defRPr sz="4300">
          <a:solidFill>
            <a:schemeClr val="tx1"/>
          </a:solidFill>
          <a:latin typeface="+mn-lt"/>
          <a:sym typeface="Gill Sans"/>
        </a:defRPr>
      </a:lvl2pPr>
      <a:lvl3pPr marL="1727200" indent="-571500" algn="l" rtl="0" eaLnBrk="0" fontAlgn="base" hangingPunct="0">
        <a:spcBef>
          <a:spcPts val="4800"/>
        </a:spcBef>
        <a:spcAft>
          <a:spcPct val="0"/>
        </a:spcAft>
        <a:buSzPct val="171000"/>
        <a:buFont typeface="Gill Sans"/>
        <a:buChar char="•"/>
        <a:defRPr sz="4300">
          <a:solidFill>
            <a:schemeClr val="tx1"/>
          </a:solidFill>
          <a:latin typeface="+mn-lt"/>
          <a:sym typeface="Gill Sans"/>
        </a:defRPr>
      </a:lvl3pPr>
      <a:lvl4pPr marL="2171700" indent="-571500" algn="l" rtl="0" eaLnBrk="0" fontAlgn="base" hangingPunct="0">
        <a:spcBef>
          <a:spcPts val="4800"/>
        </a:spcBef>
        <a:spcAft>
          <a:spcPct val="0"/>
        </a:spcAft>
        <a:buSzPct val="171000"/>
        <a:buFont typeface="Gill Sans"/>
        <a:buChar char="•"/>
        <a:defRPr sz="4300">
          <a:solidFill>
            <a:schemeClr val="tx1"/>
          </a:solidFill>
          <a:latin typeface="+mn-lt"/>
          <a:sym typeface="Gill Sans"/>
        </a:defRPr>
      </a:lvl4pPr>
      <a:lvl5pPr marL="2616200" indent="-569913" algn="l" rtl="0" eaLnBrk="0" fontAlgn="base" hangingPunct="0">
        <a:spcBef>
          <a:spcPts val="4800"/>
        </a:spcBef>
        <a:spcAft>
          <a:spcPct val="0"/>
        </a:spcAft>
        <a:buSzPct val="171000"/>
        <a:buFont typeface="Gill Sans"/>
        <a:buChar char="•"/>
        <a:defRPr sz="4300">
          <a:solidFill>
            <a:schemeClr val="tx1"/>
          </a:solidFill>
          <a:latin typeface="+mn-lt"/>
          <a:sym typeface="Gill Sans"/>
        </a:defRPr>
      </a:lvl5pPr>
      <a:lvl6pPr marL="3073400" indent="-569913" algn="l" rtl="0" fontAlgn="base">
        <a:spcBef>
          <a:spcPts val="4800"/>
        </a:spcBef>
        <a:spcAft>
          <a:spcPct val="0"/>
        </a:spcAft>
        <a:buSzPct val="171000"/>
        <a:buFont typeface="Gill Sans" charset="0"/>
        <a:buChar char="•"/>
        <a:defRPr sz="4300">
          <a:solidFill>
            <a:schemeClr val="tx1"/>
          </a:solidFill>
          <a:latin typeface="+mn-lt"/>
          <a:sym typeface="Gill Sans" charset="0"/>
        </a:defRPr>
      </a:lvl6pPr>
      <a:lvl7pPr marL="3530600" indent="-569913" algn="l" rtl="0" fontAlgn="base">
        <a:spcBef>
          <a:spcPts val="4800"/>
        </a:spcBef>
        <a:spcAft>
          <a:spcPct val="0"/>
        </a:spcAft>
        <a:buSzPct val="171000"/>
        <a:buFont typeface="Gill Sans" charset="0"/>
        <a:buChar char="•"/>
        <a:defRPr sz="4300">
          <a:solidFill>
            <a:schemeClr val="tx1"/>
          </a:solidFill>
          <a:latin typeface="+mn-lt"/>
          <a:sym typeface="Gill Sans" charset="0"/>
        </a:defRPr>
      </a:lvl7pPr>
      <a:lvl8pPr marL="3987800" indent="-569913" algn="l" rtl="0" fontAlgn="base">
        <a:spcBef>
          <a:spcPts val="4800"/>
        </a:spcBef>
        <a:spcAft>
          <a:spcPct val="0"/>
        </a:spcAft>
        <a:buSzPct val="171000"/>
        <a:buFont typeface="Gill Sans" charset="0"/>
        <a:buChar char="•"/>
        <a:defRPr sz="4300">
          <a:solidFill>
            <a:schemeClr val="tx1"/>
          </a:solidFill>
          <a:latin typeface="+mn-lt"/>
          <a:sym typeface="Gill Sans" charset="0"/>
        </a:defRPr>
      </a:lvl8pPr>
      <a:lvl9pPr marL="4445000" indent="-569913" algn="l" rtl="0" fontAlgn="base">
        <a:spcBef>
          <a:spcPts val="4800"/>
        </a:spcBef>
        <a:spcAft>
          <a:spcPct val="0"/>
        </a:spcAft>
        <a:buSzPct val="171000"/>
        <a:buFont typeface="Gill Sans" charset="0"/>
        <a:buChar char="•"/>
        <a:defRPr sz="4300">
          <a:solidFill>
            <a:schemeClr val="tx1"/>
          </a:solidFill>
          <a:latin typeface="+mn-lt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05777"/>
            </a:gs>
            <a:gs pos="100000">
              <a:srgbClr val="8EA4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/>
          </p:cNvSpPr>
          <p:nvPr/>
        </p:nvSpPr>
        <p:spPr bwMode="auto">
          <a:xfrm>
            <a:off x="12534900" y="14288"/>
            <a:ext cx="495300" cy="9753600"/>
          </a:xfrm>
          <a:prstGeom prst="rect">
            <a:avLst/>
          </a:prstGeom>
          <a:gradFill rotWithShape="0">
            <a:gsLst>
              <a:gs pos="0">
                <a:srgbClr val="335185"/>
              </a:gs>
              <a:gs pos="200">
                <a:srgbClr val="29426E"/>
              </a:gs>
              <a:gs pos="12953">
                <a:srgbClr val="1F3458"/>
              </a:gs>
              <a:gs pos="100000">
                <a:srgbClr val="1F3458"/>
              </a:gs>
            </a:gsLst>
            <a:lin ang="5400000" scaled="1"/>
          </a:gra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ym typeface="Gill Sans" charset="0"/>
            </a:endParaRPr>
          </a:p>
        </p:txBody>
      </p:sp>
      <p:sp>
        <p:nvSpPr>
          <p:cNvPr id="6146" name="Rectangle 2"/>
          <p:cNvSpPr>
            <a:spLocks/>
          </p:cNvSpPr>
          <p:nvPr/>
        </p:nvSpPr>
        <p:spPr bwMode="auto">
          <a:xfrm>
            <a:off x="-25400" y="14288"/>
            <a:ext cx="13044488" cy="1268412"/>
          </a:xfrm>
          <a:prstGeom prst="rect">
            <a:avLst/>
          </a:prstGeom>
          <a:gradFill rotWithShape="0">
            <a:gsLst>
              <a:gs pos="0">
                <a:srgbClr val="335185"/>
              </a:gs>
              <a:gs pos="100000">
                <a:srgbClr val="1F3458"/>
              </a:gs>
            </a:gsLst>
            <a:lin ang="5400000" scaled="1"/>
          </a:gra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ym typeface="Gill Sans" charset="0"/>
            </a:endParaRPr>
          </a:p>
        </p:txBody>
      </p:sp>
      <p:pic>
        <p:nvPicPr>
          <p:cNvPr id="5124" name="Picture 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1747500" y="203200"/>
            <a:ext cx="812800" cy="812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-17463" y="1266825"/>
            <a:ext cx="12577763" cy="0"/>
          </a:xfrm>
          <a:prstGeom prst="line">
            <a:avLst/>
          </a:prstGeom>
          <a:noFill/>
          <a:ln w="25400">
            <a:solidFill>
              <a:srgbClr val="8EA4C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ym typeface="Gill Sans" charset="0"/>
            </a:endParaRPr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rot="10800000" flipH="1">
            <a:off x="12549188" y="1255713"/>
            <a:ext cx="0" cy="8515350"/>
          </a:xfrm>
          <a:prstGeom prst="line">
            <a:avLst/>
          </a:prstGeom>
          <a:noFill/>
          <a:ln w="25400">
            <a:solidFill>
              <a:srgbClr val="8EA4C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ym typeface="Gill Sans" charset="0"/>
            </a:endParaRPr>
          </a:p>
        </p:txBody>
      </p:sp>
      <p:sp>
        <p:nvSpPr>
          <p:cNvPr id="51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898525" y="0"/>
            <a:ext cx="10464800" cy="14398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797" tIns="50797" rIns="50797" bIns="5079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ndara Bold" pitchFamily="34" charset="0"/>
              </a:rPr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+mj-lt"/>
          <a:ea typeface="+mj-ea"/>
          <a:cs typeface="+mj-cs"/>
          <a:sym typeface="Candara Bold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ndara Bold" charset="0"/>
          <a:sym typeface="Candara Bol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ndara Bold" charset="0"/>
          <a:sym typeface="Candara Bol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ndara Bold" charset="0"/>
          <a:sym typeface="Candara Bol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ndara Bold" charset="0"/>
          <a:sym typeface="Candara Bol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ndara Bold" charset="0"/>
          <a:sym typeface="Candara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ndara Bold" charset="0"/>
          <a:sym typeface="Candara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ndara Bold" charset="0"/>
          <a:sym typeface="Candara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ndara Bold" charset="0"/>
          <a:sym typeface="Candara Bold" charset="0"/>
        </a:defRPr>
      </a:lvl9pPr>
    </p:titleStyle>
    <p:bodyStyle>
      <a:lvl1pPr marL="889000" indent="-569913" algn="l" rtl="0" eaLnBrk="0" fontAlgn="base" hangingPunct="0">
        <a:spcBef>
          <a:spcPts val="2400"/>
        </a:spcBef>
        <a:spcAft>
          <a:spcPct val="0"/>
        </a:spcAft>
        <a:buSzPct val="171000"/>
        <a:buFont typeface="Gill Sans"/>
        <a:buChar char="•"/>
        <a:defRPr sz="43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marL="1335088" indent="-574675" algn="l" rtl="0" eaLnBrk="0" fontAlgn="base" hangingPunct="0">
        <a:spcBef>
          <a:spcPts val="2400"/>
        </a:spcBef>
        <a:spcAft>
          <a:spcPct val="0"/>
        </a:spcAft>
        <a:buSzPct val="171000"/>
        <a:buFont typeface="Gill Sans"/>
        <a:buChar char="•"/>
        <a:defRPr sz="4300">
          <a:solidFill>
            <a:schemeClr val="tx1"/>
          </a:solidFill>
          <a:latin typeface="+mn-lt"/>
          <a:sym typeface="Gill Sans"/>
        </a:defRPr>
      </a:lvl2pPr>
      <a:lvl3pPr marL="1776413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/>
        <a:buChar char="•"/>
        <a:defRPr sz="4300">
          <a:solidFill>
            <a:schemeClr val="tx1"/>
          </a:solidFill>
          <a:latin typeface="+mn-lt"/>
          <a:sym typeface="Gill Sans"/>
        </a:defRPr>
      </a:lvl3pPr>
      <a:lvl4pPr marL="2220913" indent="-569913" algn="l" rtl="0" eaLnBrk="0" fontAlgn="base" hangingPunct="0">
        <a:spcBef>
          <a:spcPts val="2400"/>
        </a:spcBef>
        <a:spcAft>
          <a:spcPct val="0"/>
        </a:spcAft>
        <a:buSzPct val="171000"/>
        <a:buFont typeface="Gill Sans"/>
        <a:buChar char="•"/>
        <a:defRPr sz="4300">
          <a:solidFill>
            <a:schemeClr val="tx1"/>
          </a:solidFill>
          <a:latin typeface="+mn-lt"/>
          <a:sym typeface="Gill Sans"/>
        </a:defRPr>
      </a:lvl4pPr>
      <a:lvl5pPr marL="2667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/>
        <a:buChar char="•"/>
        <a:defRPr sz="4300">
          <a:solidFill>
            <a:schemeClr val="tx1"/>
          </a:solidFill>
          <a:latin typeface="+mn-lt"/>
          <a:sym typeface="Gill Sans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300">
          <a:solidFill>
            <a:schemeClr val="tx1"/>
          </a:solidFill>
          <a:latin typeface="+mn-lt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300">
          <a:solidFill>
            <a:schemeClr val="tx1"/>
          </a:solidFill>
          <a:latin typeface="+mn-lt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300">
          <a:solidFill>
            <a:schemeClr val="tx1"/>
          </a:solidFill>
          <a:latin typeface="+mn-lt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300">
          <a:solidFill>
            <a:schemeClr val="tx1"/>
          </a:solidFill>
          <a:latin typeface="+mn-lt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05777"/>
            </a:gs>
            <a:gs pos="100000">
              <a:srgbClr val="8EA4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/>
          </p:cNvSpPr>
          <p:nvPr/>
        </p:nvSpPr>
        <p:spPr bwMode="auto">
          <a:xfrm>
            <a:off x="12534900" y="14288"/>
            <a:ext cx="495300" cy="9753600"/>
          </a:xfrm>
          <a:prstGeom prst="rect">
            <a:avLst/>
          </a:prstGeom>
          <a:gradFill rotWithShape="0">
            <a:gsLst>
              <a:gs pos="0">
                <a:srgbClr val="335185"/>
              </a:gs>
              <a:gs pos="200">
                <a:srgbClr val="29426E"/>
              </a:gs>
              <a:gs pos="12953">
                <a:srgbClr val="1F3458"/>
              </a:gs>
              <a:gs pos="100000">
                <a:srgbClr val="1F3458"/>
              </a:gs>
            </a:gsLst>
            <a:lin ang="5400000" scaled="1"/>
          </a:gra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ym typeface="Gill Sans" charset="0"/>
            </a:endParaRPr>
          </a:p>
        </p:txBody>
      </p:sp>
      <p:sp>
        <p:nvSpPr>
          <p:cNvPr id="7170" name="Rectangle 2"/>
          <p:cNvSpPr>
            <a:spLocks/>
          </p:cNvSpPr>
          <p:nvPr/>
        </p:nvSpPr>
        <p:spPr bwMode="auto">
          <a:xfrm>
            <a:off x="-25400" y="14288"/>
            <a:ext cx="13044488" cy="1268412"/>
          </a:xfrm>
          <a:prstGeom prst="rect">
            <a:avLst/>
          </a:prstGeom>
          <a:gradFill rotWithShape="0">
            <a:gsLst>
              <a:gs pos="0">
                <a:srgbClr val="335185"/>
              </a:gs>
              <a:gs pos="100000">
                <a:srgbClr val="1F3458"/>
              </a:gs>
            </a:gsLst>
            <a:lin ang="5400000" scaled="1"/>
          </a:gra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ym typeface="Gill Sans" charset="0"/>
            </a:endParaRPr>
          </a:p>
        </p:txBody>
      </p:sp>
      <p:pic>
        <p:nvPicPr>
          <p:cNvPr id="6148" name="Picture 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1747500" y="203200"/>
            <a:ext cx="812800" cy="812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-17463" y="1266825"/>
            <a:ext cx="12577763" cy="0"/>
          </a:xfrm>
          <a:prstGeom prst="line">
            <a:avLst/>
          </a:prstGeom>
          <a:noFill/>
          <a:ln w="25400">
            <a:solidFill>
              <a:srgbClr val="8EA4C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ym typeface="Gill Sans" charset="0"/>
            </a:endParaRPr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rot="10800000" flipH="1">
            <a:off x="12549188" y="1255713"/>
            <a:ext cx="0" cy="8515350"/>
          </a:xfrm>
          <a:prstGeom prst="line">
            <a:avLst/>
          </a:prstGeom>
          <a:noFill/>
          <a:ln w="25400">
            <a:solidFill>
              <a:srgbClr val="8EA4C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ym typeface="Gill Sans" charset="0"/>
            </a:endParaRPr>
          </a:p>
        </p:txBody>
      </p:sp>
      <p:sp>
        <p:nvSpPr>
          <p:cNvPr id="6151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4319588"/>
            <a:ext cx="5867400" cy="4673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797" tIns="50797" rIns="50797" bIns="507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ndara" pitchFamily="34" charset="0"/>
              </a:rPr>
              <a:t>Click to edit Master text styles</a:t>
            </a:r>
          </a:p>
          <a:p>
            <a:pPr lvl="1"/>
            <a:r>
              <a:rPr lang="en-US" smtClean="0">
                <a:sym typeface="Candara" pitchFamily="34" charset="0"/>
              </a:rPr>
              <a:t>Second level</a:t>
            </a:r>
          </a:p>
          <a:p>
            <a:pPr lvl="2"/>
            <a:r>
              <a:rPr lang="en-US" smtClean="0">
                <a:sym typeface="Candara" pitchFamily="34" charset="0"/>
              </a:rPr>
              <a:t>Third level</a:t>
            </a:r>
          </a:p>
          <a:p>
            <a:pPr lvl="3"/>
            <a:r>
              <a:rPr lang="en-US" smtClean="0">
                <a:sym typeface="Candara" pitchFamily="34" charset="0"/>
              </a:rPr>
              <a:t>Fourth level</a:t>
            </a:r>
          </a:p>
          <a:p>
            <a:pPr lvl="4"/>
            <a:r>
              <a:rPr lang="en-US" smtClean="0">
                <a:sym typeface="Candara" pitchFamily="34" charset="0"/>
              </a:rPr>
              <a:t>Fifth level</a:t>
            </a:r>
          </a:p>
        </p:txBody>
      </p:sp>
      <p:sp>
        <p:nvSpPr>
          <p:cNvPr id="6152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1524000"/>
            <a:ext cx="5867400" cy="2424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797" tIns="50797" rIns="50797" bIns="507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ndara" pitchFamily="34" charset="0"/>
              </a:rPr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Candara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ndara" pitchFamily="34" charset="0"/>
          <a:sym typeface="Candar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ndara" pitchFamily="34" charset="0"/>
          <a:sym typeface="Candar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ndara" pitchFamily="34" charset="0"/>
          <a:sym typeface="Candar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ndara" pitchFamily="34" charset="0"/>
          <a:sym typeface="Candar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ndara" pitchFamily="34" charset="0"/>
          <a:sym typeface="Candar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ndara" pitchFamily="34" charset="0"/>
          <a:sym typeface="Candar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ndara" pitchFamily="34" charset="0"/>
          <a:sym typeface="Candar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ndara" pitchFamily="34" charset="0"/>
          <a:sym typeface="Candara" pitchFamily="34" charset="0"/>
        </a:defRPr>
      </a:lvl9pPr>
    </p:titleStyle>
    <p:bodyStyle>
      <a:lvl1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Candara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sym typeface="Candar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sym typeface="Candar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sym typeface="Candar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sym typeface="Candar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sym typeface="Candar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sym typeface="Candar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sym typeface="Candar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sym typeface="Candara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05777"/>
            </a:gs>
            <a:gs pos="100000">
              <a:srgbClr val="8EA4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/>
          </p:cNvSpPr>
          <p:nvPr/>
        </p:nvSpPr>
        <p:spPr bwMode="auto">
          <a:xfrm>
            <a:off x="12534900" y="14288"/>
            <a:ext cx="495300" cy="9753600"/>
          </a:xfrm>
          <a:prstGeom prst="rect">
            <a:avLst/>
          </a:prstGeom>
          <a:gradFill rotWithShape="0">
            <a:gsLst>
              <a:gs pos="0">
                <a:srgbClr val="335185"/>
              </a:gs>
              <a:gs pos="200">
                <a:srgbClr val="29426E"/>
              </a:gs>
              <a:gs pos="12953">
                <a:srgbClr val="1F3458"/>
              </a:gs>
              <a:gs pos="100000">
                <a:srgbClr val="1F3458"/>
              </a:gs>
            </a:gsLst>
            <a:lin ang="5400000" scaled="1"/>
          </a:gra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ym typeface="Gill Sans" charset="0"/>
            </a:endParaRPr>
          </a:p>
        </p:txBody>
      </p:sp>
      <p:sp>
        <p:nvSpPr>
          <p:cNvPr id="8194" name="Rectangle 2"/>
          <p:cNvSpPr>
            <a:spLocks/>
          </p:cNvSpPr>
          <p:nvPr/>
        </p:nvSpPr>
        <p:spPr bwMode="auto">
          <a:xfrm>
            <a:off x="-25400" y="14288"/>
            <a:ext cx="13044488" cy="1268412"/>
          </a:xfrm>
          <a:prstGeom prst="rect">
            <a:avLst/>
          </a:prstGeom>
          <a:gradFill rotWithShape="0">
            <a:gsLst>
              <a:gs pos="0">
                <a:srgbClr val="335185"/>
              </a:gs>
              <a:gs pos="100000">
                <a:srgbClr val="1F3458"/>
              </a:gs>
            </a:gsLst>
            <a:lin ang="5400000" scaled="1"/>
          </a:gra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ym typeface="Gill Sans" charset="0"/>
            </a:endParaRPr>
          </a:p>
        </p:txBody>
      </p:sp>
      <p:pic>
        <p:nvPicPr>
          <p:cNvPr id="7172" name="Picture 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1747500" y="203200"/>
            <a:ext cx="812800" cy="812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-17463" y="1266825"/>
            <a:ext cx="12577763" cy="0"/>
          </a:xfrm>
          <a:prstGeom prst="line">
            <a:avLst/>
          </a:prstGeom>
          <a:noFill/>
          <a:ln w="25400">
            <a:solidFill>
              <a:srgbClr val="8EA4C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ym typeface="Gill Sans" charset="0"/>
            </a:endParaRPr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 rot="10800000" flipH="1">
            <a:off x="12549188" y="1255713"/>
            <a:ext cx="0" cy="8515350"/>
          </a:xfrm>
          <a:prstGeom prst="line">
            <a:avLst/>
          </a:prstGeom>
          <a:noFill/>
          <a:ln w="25400">
            <a:solidFill>
              <a:srgbClr val="8EA4C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ym typeface="Gill Sans" charset="0"/>
            </a:endParaRPr>
          </a:p>
        </p:txBody>
      </p:sp>
      <p:sp>
        <p:nvSpPr>
          <p:cNvPr id="7175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4319588"/>
            <a:ext cx="5867400" cy="4673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797" tIns="50797" rIns="50797" bIns="507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ndara" pitchFamily="34" charset="0"/>
              </a:rPr>
              <a:t>Click to edit Master text styles</a:t>
            </a:r>
          </a:p>
          <a:p>
            <a:pPr lvl="1"/>
            <a:r>
              <a:rPr lang="en-US" smtClean="0">
                <a:sym typeface="Candara" pitchFamily="34" charset="0"/>
              </a:rPr>
              <a:t>Second level</a:t>
            </a:r>
          </a:p>
          <a:p>
            <a:pPr lvl="2"/>
            <a:r>
              <a:rPr lang="en-US" smtClean="0">
                <a:sym typeface="Candara" pitchFamily="34" charset="0"/>
              </a:rPr>
              <a:t>Third level</a:t>
            </a:r>
          </a:p>
          <a:p>
            <a:pPr lvl="3"/>
            <a:r>
              <a:rPr lang="en-US" smtClean="0">
                <a:sym typeface="Candara" pitchFamily="34" charset="0"/>
              </a:rPr>
              <a:t>Fourth level</a:t>
            </a:r>
          </a:p>
          <a:p>
            <a:pPr lvl="4"/>
            <a:r>
              <a:rPr lang="en-US" smtClean="0">
                <a:sym typeface="Candara" pitchFamily="34" charset="0"/>
              </a:rPr>
              <a:t>Fifth level</a:t>
            </a:r>
          </a:p>
        </p:txBody>
      </p:sp>
      <p:sp>
        <p:nvSpPr>
          <p:cNvPr id="717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1524000"/>
            <a:ext cx="5867400" cy="2424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797" tIns="50797" rIns="50797" bIns="507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ndara" pitchFamily="34" charset="0"/>
              </a:rPr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Candara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ndara" pitchFamily="34" charset="0"/>
          <a:sym typeface="Candar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ndara" pitchFamily="34" charset="0"/>
          <a:sym typeface="Candar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ndara" pitchFamily="34" charset="0"/>
          <a:sym typeface="Candar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ndara" pitchFamily="34" charset="0"/>
          <a:sym typeface="Candar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ndara" pitchFamily="34" charset="0"/>
          <a:sym typeface="Candar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ndara" pitchFamily="34" charset="0"/>
          <a:sym typeface="Candar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ndara" pitchFamily="34" charset="0"/>
          <a:sym typeface="Candar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ndara" pitchFamily="34" charset="0"/>
          <a:sym typeface="Candara" pitchFamily="34" charset="0"/>
        </a:defRPr>
      </a:lvl9pPr>
    </p:titleStyle>
    <p:bodyStyle>
      <a:lvl1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Candara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sym typeface="Candar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sym typeface="Candar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sym typeface="Candar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sym typeface="Candar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sym typeface="Candar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sym typeface="Candar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sym typeface="Candar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sym typeface="Candara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05777"/>
            </a:gs>
            <a:gs pos="100000">
              <a:srgbClr val="8EA4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1588" y="7367588"/>
            <a:ext cx="10464800" cy="1700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797" tIns="50797" rIns="50797" bIns="5079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ndara" pitchFamily="34" charset="0"/>
              </a:rPr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+mj-lt"/>
          <a:ea typeface="+mj-ea"/>
          <a:cs typeface="+mj-cs"/>
          <a:sym typeface="Candar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andara" pitchFamily="34" charset="0"/>
          <a:sym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andara" pitchFamily="34" charset="0"/>
          <a:sym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andara" pitchFamily="34" charset="0"/>
          <a:sym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andara" pitchFamily="34" charset="0"/>
          <a:sym typeface="Candar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andara" pitchFamily="34" charset="0"/>
          <a:sym typeface="Candar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andara" pitchFamily="34" charset="0"/>
          <a:sym typeface="Candar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andara" pitchFamily="34" charset="0"/>
          <a:sym typeface="Candar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andara" pitchFamily="34" charset="0"/>
          <a:sym typeface="Candara" pitchFamily="34" charset="0"/>
        </a:defRPr>
      </a:lvl9pPr>
    </p:titleStyle>
    <p:body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sym typeface="Gill San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sym typeface="Gill San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sym typeface="Gill San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sym typeface="Gill Sans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05777"/>
            </a:gs>
            <a:gs pos="100000">
              <a:srgbClr val="8EA4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dk2" tx1="lt1" bg2="dk1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sym typeface="Gill San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sym typeface="Gill San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sym typeface="Gill San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sym typeface="Gill Sans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sym typeface="Gill Sans" charset="0"/>
        </a:defRPr>
      </a:lvl9pPr>
    </p:titleStyle>
    <p:bodyStyle>
      <a:lvl1pPr marL="889000" indent="-569913" algn="l" rtl="0" eaLnBrk="0" fontAlgn="base" hangingPunct="0">
        <a:spcBef>
          <a:spcPts val="2400"/>
        </a:spcBef>
        <a:spcAft>
          <a:spcPct val="0"/>
        </a:spcAft>
        <a:buSzPct val="171000"/>
        <a:buFont typeface="Gill Sans"/>
        <a:buChar char="•"/>
        <a:defRPr sz="43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marL="1335088" indent="-574675" algn="l" rtl="0" eaLnBrk="0" fontAlgn="base" hangingPunct="0">
        <a:spcBef>
          <a:spcPts val="2400"/>
        </a:spcBef>
        <a:spcAft>
          <a:spcPct val="0"/>
        </a:spcAft>
        <a:buSzPct val="171000"/>
        <a:buFont typeface="Gill Sans"/>
        <a:buChar char="•"/>
        <a:defRPr sz="4300">
          <a:solidFill>
            <a:schemeClr val="tx1"/>
          </a:solidFill>
          <a:latin typeface="+mn-lt"/>
          <a:sym typeface="Gill Sans"/>
        </a:defRPr>
      </a:lvl2pPr>
      <a:lvl3pPr marL="1776413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/>
        <a:buChar char="•"/>
        <a:defRPr sz="4300">
          <a:solidFill>
            <a:schemeClr val="tx1"/>
          </a:solidFill>
          <a:latin typeface="+mn-lt"/>
          <a:sym typeface="Gill Sans"/>
        </a:defRPr>
      </a:lvl3pPr>
      <a:lvl4pPr marL="2220913" indent="-569913" algn="l" rtl="0" eaLnBrk="0" fontAlgn="base" hangingPunct="0">
        <a:spcBef>
          <a:spcPts val="2400"/>
        </a:spcBef>
        <a:spcAft>
          <a:spcPct val="0"/>
        </a:spcAft>
        <a:buSzPct val="171000"/>
        <a:buFont typeface="Gill Sans"/>
        <a:buChar char="•"/>
        <a:defRPr sz="4300">
          <a:solidFill>
            <a:schemeClr val="tx1"/>
          </a:solidFill>
          <a:latin typeface="+mn-lt"/>
          <a:sym typeface="Gill Sans"/>
        </a:defRPr>
      </a:lvl4pPr>
      <a:lvl5pPr marL="2667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/>
        <a:buChar char="•"/>
        <a:defRPr sz="4300">
          <a:solidFill>
            <a:schemeClr val="tx1"/>
          </a:solidFill>
          <a:latin typeface="+mn-lt"/>
          <a:sym typeface="Gill Sans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300">
          <a:solidFill>
            <a:schemeClr val="tx1"/>
          </a:solidFill>
          <a:latin typeface="+mn-lt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300">
          <a:solidFill>
            <a:schemeClr val="tx1"/>
          </a:solidFill>
          <a:latin typeface="+mn-lt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300">
          <a:solidFill>
            <a:schemeClr val="tx1"/>
          </a:solidFill>
          <a:latin typeface="+mn-lt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300">
          <a:solidFill>
            <a:schemeClr val="tx1"/>
          </a:solidFill>
          <a:latin typeface="+mn-lt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05777"/>
            </a:gs>
            <a:gs pos="100000">
              <a:srgbClr val="8EA4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/>
          </p:cNvSpPr>
          <p:nvPr/>
        </p:nvSpPr>
        <p:spPr bwMode="auto">
          <a:xfrm>
            <a:off x="12534900" y="14288"/>
            <a:ext cx="495300" cy="9753600"/>
          </a:xfrm>
          <a:prstGeom prst="rect">
            <a:avLst/>
          </a:prstGeom>
          <a:gradFill rotWithShape="0">
            <a:gsLst>
              <a:gs pos="0">
                <a:srgbClr val="335185"/>
              </a:gs>
              <a:gs pos="200">
                <a:srgbClr val="29426E"/>
              </a:gs>
              <a:gs pos="12953">
                <a:srgbClr val="1F3458"/>
              </a:gs>
              <a:gs pos="100000">
                <a:srgbClr val="1F3458"/>
              </a:gs>
            </a:gsLst>
            <a:lin ang="5400000" scaled="1"/>
          </a:gra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ym typeface="Gill Sans" charset="0"/>
            </a:endParaRPr>
          </a:p>
        </p:txBody>
      </p:sp>
      <p:sp>
        <p:nvSpPr>
          <p:cNvPr id="11266" name="Rectangle 2"/>
          <p:cNvSpPr>
            <a:spLocks/>
          </p:cNvSpPr>
          <p:nvPr/>
        </p:nvSpPr>
        <p:spPr bwMode="auto">
          <a:xfrm>
            <a:off x="-25400" y="14288"/>
            <a:ext cx="13044488" cy="1268412"/>
          </a:xfrm>
          <a:prstGeom prst="rect">
            <a:avLst/>
          </a:prstGeom>
          <a:gradFill rotWithShape="0">
            <a:gsLst>
              <a:gs pos="0">
                <a:srgbClr val="335185"/>
              </a:gs>
              <a:gs pos="100000">
                <a:srgbClr val="1F3458"/>
              </a:gs>
            </a:gsLst>
            <a:lin ang="5400000" scaled="1"/>
          </a:gra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ym typeface="Gill Sans" charset="0"/>
            </a:endParaRPr>
          </a:p>
        </p:txBody>
      </p:sp>
      <p:pic>
        <p:nvPicPr>
          <p:cNvPr id="9220" name="Picture 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1747500" y="203200"/>
            <a:ext cx="812800" cy="812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-17463" y="1266825"/>
            <a:ext cx="12577763" cy="0"/>
          </a:xfrm>
          <a:prstGeom prst="line">
            <a:avLst/>
          </a:prstGeom>
          <a:noFill/>
          <a:ln w="25400">
            <a:solidFill>
              <a:srgbClr val="8EA4C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ym typeface="Gill Sans" charset="0"/>
            </a:endParaRPr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rot="10800000" flipH="1">
            <a:off x="12549188" y="1255713"/>
            <a:ext cx="0" cy="8515350"/>
          </a:xfrm>
          <a:prstGeom prst="line">
            <a:avLst/>
          </a:prstGeom>
          <a:noFill/>
          <a:ln w="25400">
            <a:solidFill>
              <a:srgbClr val="8EA4C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ym typeface="Gill Sans" charset="0"/>
            </a:endParaRPr>
          </a:p>
        </p:txBody>
      </p:sp>
      <p:sp>
        <p:nvSpPr>
          <p:cNvPr id="9223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1588" y="2159000"/>
            <a:ext cx="5041900" cy="5716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797" tIns="50797" rIns="50797" bIns="507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ndara" pitchFamily="34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/>
              </a:rPr>
              <a:t>Second level</a:t>
            </a:r>
          </a:p>
          <a:p>
            <a:pPr lvl="2"/>
            <a:r>
              <a:rPr lang="en-US" smtClean="0">
                <a:sym typeface="Gill Sans"/>
              </a:rPr>
              <a:t>Third level</a:t>
            </a:r>
          </a:p>
          <a:p>
            <a:pPr lvl="3"/>
            <a:r>
              <a:rPr lang="en-US" smtClean="0">
                <a:sym typeface="Gill Sans"/>
              </a:rPr>
              <a:t>Fourth level</a:t>
            </a:r>
          </a:p>
          <a:p>
            <a:pPr lvl="4"/>
            <a:r>
              <a:rPr lang="en-US" smtClean="0">
                <a:sym typeface="Gill Sans"/>
              </a:rPr>
              <a:t>Fifth level</a:t>
            </a:r>
          </a:p>
        </p:txBody>
      </p:sp>
      <p:sp>
        <p:nvSpPr>
          <p:cNvPr id="9224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1588"/>
            <a:ext cx="10618787" cy="1435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797" tIns="50797" rIns="50797" bIns="5079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ndara Bold" pitchFamily="34" charset="0"/>
              </a:rPr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+mj-lt"/>
          <a:ea typeface="+mj-ea"/>
          <a:cs typeface="+mj-cs"/>
          <a:sym typeface="Candara Bold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ndara Bold" charset="0"/>
          <a:sym typeface="Candara Bol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ndara Bold" charset="0"/>
          <a:sym typeface="Candara Bol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ndara Bold" charset="0"/>
          <a:sym typeface="Candara Bol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ndara Bold" charset="0"/>
          <a:sym typeface="Candara Bol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ndara Bold" charset="0"/>
          <a:sym typeface="Candara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ndara Bold" charset="0"/>
          <a:sym typeface="Candara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ndara Bold" charset="0"/>
          <a:sym typeface="Candara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ndara Bold" charset="0"/>
          <a:sym typeface="Candara Bold" charset="0"/>
        </a:defRPr>
      </a:lvl9pPr>
    </p:titleStyle>
    <p:bodyStyle>
      <a:lvl1pPr algn="l" rtl="0" eaLnBrk="0" fontAlgn="base" hangingPunct="0">
        <a:spcBef>
          <a:spcPts val="3800"/>
        </a:spcBef>
        <a:spcAft>
          <a:spcPct val="0"/>
        </a:spcAft>
        <a:defRPr sz="4300">
          <a:solidFill>
            <a:schemeClr val="tx1"/>
          </a:solidFill>
          <a:latin typeface="+mn-lt"/>
          <a:ea typeface="+mn-ea"/>
          <a:cs typeface="+mn-cs"/>
          <a:sym typeface="Candara" pitchFamily="34" charset="0"/>
        </a:defRPr>
      </a:lvl1pPr>
      <a:lvl2pPr marL="4937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100">
          <a:solidFill>
            <a:schemeClr val="tx1"/>
          </a:solidFill>
          <a:latin typeface="Gill Sans" charset="0"/>
          <a:sym typeface="Gill Sans"/>
        </a:defRPr>
      </a:lvl2pPr>
      <a:lvl3pPr marL="4937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100">
          <a:solidFill>
            <a:schemeClr val="tx1"/>
          </a:solidFill>
          <a:latin typeface="Gill Sans" charset="0"/>
          <a:sym typeface="Gill Sans"/>
        </a:defRPr>
      </a:lvl3pPr>
      <a:lvl4pPr marL="4937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100">
          <a:solidFill>
            <a:schemeClr val="tx1"/>
          </a:solidFill>
          <a:latin typeface="Gill Sans" charset="0"/>
          <a:sym typeface="Gill Sans"/>
        </a:defRPr>
      </a:lvl4pPr>
      <a:lvl5pPr marL="4937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100">
          <a:solidFill>
            <a:schemeClr val="tx1"/>
          </a:solidFill>
          <a:latin typeface="Gill Sans" charset="0"/>
          <a:sym typeface="Gill Sans"/>
        </a:defRPr>
      </a:lvl5pPr>
      <a:lvl6pPr marL="9509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100">
          <a:solidFill>
            <a:schemeClr val="tx1"/>
          </a:solidFill>
          <a:latin typeface="Gill Sans" charset="0"/>
          <a:sym typeface="Gill Sans" charset="0"/>
        </a:defRPr>
      </a:lvl6pPr>
      <a:lvl7pPr marL="14081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100">
          <a:solidFill>
            <a:schemeClr val="tx1"/>
          </a:solidFill>
          <a:latin typeface="Gill Sans" charset="0"/>
          <a:sym typeface="Gill Sans" charset="0"/>
        </a:defRPr>
      </a:lvl7pPr>
      <a:lvl8pPr marL="18653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100">
          <a:solidFill>
            <a:schemeClr val="tx1"/>
          </a:solidFill>
          <a:latin typeface="Gill Sans" charset="0"/>
          <a:sym typeface="Gill Sans" charset="0"/>
        </a:defRPr>
      </a:lvl8pPr>
      <a:lvl9pPr marL="23225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100">
          <a:solidFill>
            <a:schemeClr val="tx1"/>
          </a:solidFill>
          <a:latin typeface="Gill Sans" charset="0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05777"/>
            </a:gs>
            <a:gs pos="100000">
              <a:srgbClr val="8EA4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/>
          </p:cNvSpPr>
          <p:nvPr/>
        </p:nvSpPr>
        <p:spPr bwMode="auto">
          <a:xfrm>
            <a:off x="12534900" y="14288"/>
            <a:ext cx="495300" cy="9753600"/>
          </a:xfrm>
          <a:prstGeom prst="rect">
            <a:avLst/>
          </a:prstGeom>
          <a:gradFill rotWithShape="0">
            <a:gsLst>
              <a:gs pos="0">
                <a:srgbClr val="335185"/>
              </a:gs>
              <a:gs pos="200">
                <a:srgbClr val="29426E"/>
              </a:gs>
              <a:gs pos="12953">
                <a:srgbClr val="1F3458"/>
              </a:gs>
              <a:gs pos="100000">
                <a:srgbClr val="1F3458"/>
              </a:gs>
            </a:gsLst>
            <a:lin ang="5400000" scaled="1"/>
          </a:gra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ym typeface="Gill Sans" charset="0"/>
            </a:endParaRPr>
          </a:p>
        </p:txBody>
      </p:sp>
      <p:sp>
        <p:nvSpPr>
          <p:cNvPr id="12290" name="Rectangle 2"/>
          <p:cNvSpPr>
            <a:spLocks/>
          </p:cNvSpPr>
          <p:nvPr/>
        </p:nvSpPr>
        <p:spPr bwMode="auto">
          <a:xfrm>
            <a:off x="-25400" y="14288"/>
            <a:ext cx="13044488" cy="1268412"/>
          </a:xfrm>
          <a:prstGeom prst="rect">
            <a:avLst/>
          </a:prstGeom>
          <a:gradFill rotWithShape="0">
            <a:gsLst>
              <a:gs pos="0">
                <a:srgbClr val="335185"/>
              </a:gs>
              <a:gs pos="100000">
                <a:srgbClr val="1F3458"/>
              </a:gs>
            </a:gsLst>
            <a:lin ang="5400000" scaled="1"/>
          </a:gra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ym typeface="Gill Sans" charset="0"/>
            </a:endParaRPr>
          </a:p>
        </p:txBody>
      </p:sp>
      <p:pic>
        <p:nvPicPr>
          <p:cNvPr id="10244" name="Picture 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1747500" y="203200"/>
            <a:ext cx="812800" cy="812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-17463" y="1266825"/>
            <a:ext cx="12577763" cy="0"/>
          </a:xfrm>
          <a:prstGeom prst="line">
            <a:avLst/>
          </a:prstGeom>
          <a:noFill/>
          <a:ln w="25400">
            <a:solidFill>
              <a:srgbClr val="8EA4C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ym typeface="Gill Sans" charset="0"/>
            </a:endParaRPr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 rot="10800000" flipH="1">
            <a:off x="12549188" y="1255713"/>
            <a:ext cx="0" cy="8515350"/>
          </a:xfrm>
          <a:prstGeom prst="line">
            <a:avLst/>
          </a:prstGeom>
          <a:noFill/>
          <a:ln w="25400">
            <a:solidFill>
              <a:srgbClr val="8EA4C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ym typeface="Gill Sans" charset="0"/>
            </a:endParaRPr>
          </a:p>
        </p:txBody>
      </p:sp>
      <p:sp>
        <p:nvSpPr>
          <p:cNvPr id="1024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898525" y="0"/>
            <a:ext cx="10464800" cy="14398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797" tIns="50797" rIns="50797" bIns="5079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ndara Bold" pitchFamily="34" charset="0"/>
              </a:rPr>
              <a:t>Click to edit Master title style</a:t>
            </a:r>
          </a:p>
        </p:txBody>
      </p:sp>
      <p:sp>
        <p:nvSpPr>
          <p:cNvPr id="1024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1588" y="2768600"/>
            <a:ext cx="10093325" cy="5716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797" tIns="50797" rIns="50797" bIns="507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/>
              </a:rPr>
              <a:t>Click to edit Master text styles</a:t>
            </a:r>
          </a:p>
          <a:p>
            <a:pPr lvl="1"/>
            <a:r>
              <a:rPr lang="en-US" smtClean="0">
                <a:sym typeface="Gill Sans"/>
              </a:rPr>
              <a:t>Second level</a:t>
            </a:r>
          </a:p>
          <a:p>
            <a:pPr lvl="2"/>
            <a:r>
              <a:rPr lang="en-US" smtClean="0">
                <a:sym typeface="Gill Sans"/>
              </a:rPr>
              <a:t>Third level</a:t>
            </a:r>
          </a:p>
          <a:p>
            <a:pPr lvl="3"/>
            <a:r>
              <a:rPr lang="en-US" smtClean="0">
                <a:sym typeface="Gill Sans"/>
              </a:rPr>
              <a:t>Fourth level</a:t>
            </a:r>
          </a:p>
          <a:p>
            <a:pPr lvl="4"/>
            <a:r>
              <a:rPr lang="en-US" smtClean="0">
                <a:sym typeface="Gill Sans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+mj-lt"/>
          <a:ea typeface="+mj-ea"/>
          <a:cs typeface="+mj-cs"/>
          <a:sym typeface="Candara Bold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ndara Bold" charset="0"/>
          <a:sym typeface="Candara Bol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ndara Bold" charset="0"/>
          <a:sym typeface="Candara Bol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ndara Bold" charset="0"/>
          <a:sym typeface="Candara Bol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ndara Bold" charset="0"/>
          <a:sym typeface="Candara Bol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ndara Bold" charset="0"/>
          <a:sym typeface="Candara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ndara Bold" charset="0"/>
          <a:sym typeface="Candara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ndara Bold" charset="0"/>
          <a:sym typeface="Candara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ndara Bold" charset="0"/>
          <a:sym typeface="Candara Bold" charset="0"/>
        </a:defRPr>
      </a:lvl9pPr>
    </p:titleStyle>
    <p:bodyStyle>
      <a:lvl1pPr marL="4937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1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marL="4937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100">
          <a:solidFill>
            <a:schemeClr val="tx1"/>
          </a:solidFill>
          <a:latin typeface="+mn-lt"/>
          <a:sym typeface="Gill Sans"/>
        </a:defRPr>
      </a:lvl2pPr>
      <a:lvl3pPr marL="4937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100">
          <a:solidFill>
            <a:schemeClr val="tx1"/>
          </a:solidFill>
          <a:latin typeface="+mn-lt"/>
          <a:sym typeface="Gill Sans"/>
        </a:defRPr>
      </a:lvl3pPr>
      <a:lvl4pPr marL="4937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100">
          <a:solidFill>
            <a:schemeClr val="tx1"/>
          </a:solidFill>
          <a:latin typeface="+mn-lt"/>
          <a:sym typeface="Gill Sans"/>
        </a:defRPr>
      </a:lvl4pPr>
      <a:lvl5pPr marL="4937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100">
          <a:solidFill>
            <a:schemeClr val="tx1"/>
          </a:solidFill>
          <a:latin typeface="+mn-lt"/>
          <a:sym typeface="Gill Sans"/>
        </a:defRPr>
      </a:lvl5pPr>
      <a:lvl6pPr marL="9509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100">
          <a:solidFill>
            <a:schemeClr val="tx1"/>
          </a:solidFill>
          <a:latin typeface="+mn-lt"/>
          <a:sym typeface="Gill Sans" charset="0"/>
        </a:defRPr>
      </a:lvl6pPr>
      <a:lvl7pPr marL="14081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100">
          <a:solidFill>
            <a:schemeClr val="tx1"/>
          </a:solidFill>
          <a:latin typeface="+mn-lt"/>
          <a:sym typeface="Gill Sans" charset="0"/>
        </a:defRPr>
      </a:lvl7pPr>
      <a:lvl8pPr marL="18653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100">
          <a:solidFill>
            <a:schemeClr val="tx1"/>
          </a:solidFill>
          <a:latin typeface="+mn-lt"/>
          <a:sym typeface="Gill Sans" charset="0"/>
        </a:defRPr>
      </a:lvl8pPr>
      <a:lvl9pPr marL="23225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100">
          <a:solidFill>
            <a:schemeClr val="tx1"/>
          </a:solidFill>
          <a:latin typeface="+mn-lt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05777"/>
            </a:gs>
            <a:gs pos="100000">
              <a:srgbClr val="8EA4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/>
          </p:cNvSpPr>
          <p:nvPr/>
        </p:nvSpPr>
        <p:spPr bwMode="auto">
          <a:xfrm>
            <a:off x="12534900" y="14288"/>
            <a:ext cx="495300" cy="9753600"/>
          </a:xfrm>
          <a:prstGeom prst="rect">
            <a:avLst/>
          </a:prstGeom>
          <a:gradFill rotWithShape="0">
            <a:gsLst>
              <a:gs pos="0">
                <a:srgbClr val="335185"/>
              </a:gs>
              <a:gs pos="200">
                <a:srgbClr val="29426E"/>
              </a:gs>
              <a:gs pos="12953">
                <a:srgbClr val="1F3458"/>
              </a:gs>
              <a:gs pos="100000">
                <a:srgbClr val="1F3458"/>
              </a:gs>
            </a:gsLst>
            <a:lin ang="5400000" scaled="1"/>
          </a:gra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ym typeface="Gill Sans" charset="0"/>
            </a:endParaRPr>
          </a:p>
        </p:txBody>
      </p:sp>
      <p:sp>
        <p:nvSpPr>
          <p:cNvPr id="13314" name="Rectangle 2"/>
          <p:cNvSpPr>
            <a:spLocks/>
          </p:cNvSpPr>
          <p:nvPr/>
        </p:nvSpPr>
        <p:spPr bwMode="auto">
          <a:xfrm>
            <a:off x="-25400" y="14288"/>
            <a:ext cx="13044488" cy="1268412"/>
          </a:xfrm>
          <a:prstGeom prst="rect">
            <a:avLst/>
          </a:prstGeom>
          <a:gradFill rotWithShape="0">
            <a:gsLst>
              <a:gs pos="0">
                <a:srgbClr val="335185"/>
              </a:gs>
              <a:gs pos="100000">
                <a:srgbClr val="1F3458"/>
              </a:gs>
            </a:gsLst>
            <a:lin ang="5400000" scaled="1"/>
          </a:gra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ym typeface="Gill Sans" charset="0"/>
            </a:endParaRPr>
          </a:p>
        </p:txBody>
      </p:sp>
      <p:pic>
        <p:nvPicPr>
          <p:cNvPr id="11268" name="Picture 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1747500" y="203200"/>
            <a:ext cx="812800" cy="812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3316" name="Line 4"/>
          <p:cNvSpPr>
            <a:spLocks noChangeShapeType="1"/>
          </p:cNvSpPr>
          <p:nvPr/>
        </p:nvSpPr>
        <p:spPr bwMode="auto">
          <a:xfrm>
            <a:off x="-17463" y="1266825"/>
            <a:ext cx="12577763" cy="0"/>
          </a:xfrm>
          <a:prstGeom prst="line">
            <a:avLst/>
          </a:prstGeom>
          <a:noFill/>
          <a:ln w="25400">
            <a:solidFill>
              <a:srgbClr val="8EA4C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ym typeface="Gill Sans" charset="0"/>
            </a:endParaRPr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 rot="10800000" flipH="1">
            <a:off x="12549188" y="1255713"/>
            <a:ext cx="0" cy="8515350"/>
          </a:xfrm>
          <a:prstGeom prst="line">
            <a:avLst/>
          </a:prstGeom>
          <a:noFill/>
          <a:ln w="25400">
            <a:solidFill>
              <a:srgbClr val="8EA4C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ym typeface="Gill Sans" charset="0"/>
            </a:endParaRPr>
          </a:p>
        </p:txBody>
      </p:sp>
      <p:sp>
        <p:nvSpPr>
          <p:cNvPr id="11271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898525" y="1588"/>
            <a:ext cx="10642600" cy="1435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797" tIns="50797" rIns="50797" bIns="5079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ndara Bold" pitchFamily="34" charset="0"/>
              </a:rPr>
              <a:t>Click to edit Master title style</a:t>
            </a:r>
          </a:p>
        </p:txBody>
      </p:sp>
      <p:sp>
        <p:nvSpPr>
          <p:cNvPr id="11272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73988" y="2159000"/>
            <a:ext cx="3962400" cy="5716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797" tIns="50797" rIns="50797" bIns="507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ndara" pitchFamily="34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/>
              </a:rPr>
              <a:t>Second level</a:t>
            </a:r>
          </a:p>
          <a:p>
            <a:pPr lvl="2"/>
            <a:r>
              <a:rPr lang="en-US" smtClean="0">
                <a:sym typeface="Gill Sans"/>
              </a:rPr>
              <a:t>Third level</a:t>
            </a:r>
          </a:p>
          <a:p>
            <a:pPr lvl="3"/>
            <a:r>
              <a:rPr lang="en-US" smtClean="0">
                <a:sym typeface="Gill Sans"/>
              </a:rPr>
              <a:t>Fourth level</a:t>
            </a:r>
          </a:p>
          <a:p>
            <a:pPr lvl="4"/>
            <a:r>
              <a:rPr lang="en-US" smtClean="0">
                <a:sym typeface="Gill Sans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+mj-lt"/>
          <a:ea typeface="+mj-ea"/>
          <a:cs typeface="+mj-cs"/>
          <a:sym typeface="Candara Bold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ndara Bold" charset="0"/>
          <a:sym typeface="Candara Bol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ndara Bold" charset="0"/>
          <a:sym typeface="Candara Bol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ndara Bold" charset="0"/>
          <a:sym typeface="Candara Bol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ndara Bold" charset="0"/>
          <a:sym typeface="Candara Bol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ndara Bold" charset="0"/>
          <a:sym typeface="Candara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ndara Bold" charset="0"/>
          <a:sym typeface="Candara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ndara Bold" charset="0"/>
          <a:sym typeface="Candara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ndara Bold" charset="0"/>
          <a:sym typeface="Candara Bold" charset="0"/>
        </a:defRPr>
      </a:lvl9pPr>
    </p:titleStyle>
    <p:bodyStyle>
      <a:lvl1pPr algn="l" rtl="0" eaLnBrk="0" fontAlgn="base" hangingPunct="0">
        <a:spcBef>
          <a:spcPts val="3800"/>
        </a:spcBef>
        <a:spcAft>
          <a:spcPct val="0"/>
        </a:spcAft>
        <a:defRPr sz="4300">
          <a:solidFill>
            <a:schemeClr val="tx1"/>
          </a:solidFill>
          <a:latin typeface="+mn-lt"/>
          <a:ea typeface="+mn-ea"/>
          <a:cs typeface="+mn-cs"/>
          <a:sym typeface="Candara" pitchFamily="34" charset="0"/>
        </a:defRPr>
      </a:lvl1pPr>
      <a:lvl2pPr marL="4937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100">
          <a:solidFill>
            <a:schemeClr val="tx1"/>
          </a:solidFill>
          <a:latin typeface="Gill Sans" charset="0"/>
          <a:sym typeface="Gill Sans"/>
        </a:defRPr>
      </a:lvl2pPr>
      <a:lvl3pPr marL="4937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100">
          <a:solidFill>
            <a:schemeClr val="tx1"/>
          </a:solidFill>
          <a:latin typeface="Gill Sans" charset="0"/>
          <a:sym typeface="Gill Sans"/>
        </a:defRPr>
      </a:lvl3pPr>
      <a:lvl4pPr marL="4937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100">
          <a:solidFill>
            <a:schemeClr val="tx1"/>
          </a:solidFill>
          <a:latin typeface="Gill Sans" charset="0"/>
          <a:sym typeface="Gill Sans"/>
        </a:defRPr>
      </a:lvl4pPr>
      <a:lvl5pPr marL="4937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100">
          <a:solidFill>
            <a:schemeClr val="tx1"/>
          </a:solidFill>
          <a:latin typeface="Gill Sans" charset="0"/>
          <a:sym typeface="Gill Sans"/>
        </a:defRPr>
      </a:lvl5pPr>
      <a:lvl6pPr marL="9509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100">
          <a:solidFill>
            <a:schemeClr val="tx1"/>
          </a:solidFill>
          <a:latin typeface="Gill Sans" charset="0"/>
          <a:sym typeface="Gill Sans" charset="0"/>
        </a:defRPr>
      </a:lvl6pPr>
      <a:lvl7pPr marL="14081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100">
          <a:solidFill>
            <a:schemeClr val="tx1"/>
          </a:solidFill>
          <a:latin typeface="Gill Sans" charset="0"/>
          <a:sym typeface="Gill Sans" charset="0"/>
        </a:defRPr>
      </a:lvl7pPr>
      <a:lvl8pPr marL="18653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100">
          <a:solidFill>
            <a:schemeClr val="tx1"/>
          </a:solidFill>
          <a:latin typeface="Gill Sans" charset="0"/>
          <a:sym typeface="Gill Sans" charset="0"/>
        </a:defRPr>
      </a:lvl8pPr>
      <a:lvl9pPr marL="23225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100">
          <a:solidFill>
            <a:schemeClr val="tx1"/>
          </a:solidFill>
          <a:latin typeface="Gill Sans" charset="0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michela.paganini@fao.org" TargetMode="External"/><Relationship Id="rId2" Type="http://schemas.openxmlformats.org/officeDocument/2006/relationships/hyperlink" Target="http://www.fao.org/ag/aprao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3622675" y="1708150"/>
            <a:ext cx="8928100" cy="1576388"/>
          </a:xfrm>
        </p:spPr>
        <p:txBody>
          <a:bodyPr/>
          <a:lstStyle/>
          <a:p>
            <a:pPr eaLnBrk="1" hangingPunct="1">
              <a:defRPr/>
            </a:pPr>
            <a:r>
              <a:rPr lang="fr-FR" sz="2400" dirty="0" smtClean="0">
                <a:sym typeface="Candara Bold" charset="0"/>
              </a:rPr>
              <a:t>Organisation des Nations Unies pour l’alimentation et l’agriculture</a:t>
            </a:r>
            <a:br>
              <a:rPr lang="fr-FR" sz="2400" dirty="0" smtClean="0">
                <a:sym typeface="Candara Bold" charset="0"/>
              </a:rPr>
            </a:br>
            <a:r>
              <a:rPr lang="fr-FR" sz="2400" dirty="0" smtClean="0">
                <a:sym typeface="Candara Bold" charset="0"/>
              </a:rPr>
              <a:t/>
            </a:r>
            <a:br>
              <a:rPr lang="fr-FR" sz="2400" dirty="0" smtClean="0">
                <a:sym typeface="Candara Bold" charset="0"/>
              </a:rPr>
            </a:br>
            <a:r>
              <a:rPr lang="fr-FR" sz="2400" dirty="0" smtClean="0">
                <a:sym typeface="Candara Bold" charset="0"/>
              </a:rPr>
              <a:t> </a:t>
            </a:r>
            <a:r>
              <a:rPr lang="fr-FR" sz="2800" dirty="0" smtClean="0">
                <a:latin typeface="Candara Italic" charset="0"/>
                <a:sym typeface="Candara Italic" charset="0"/>
              </a:rPr>
              <a:t>Pour un monde libéré de la faim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01725" y="4270382"/>
            <a:ext cx="11233150" cy="1535112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defRPr/>
            </a:pPr>
            <a:r>
              <a:rPr lang="fr-FR" sz="3200" b="1" dirty="0" smtClean="0"/>
              <a:t>Projet « Amélioration de la Production  du Riz en Afrique de l’Ouest en Réponse à la Flambée des Prix des Denrées Alimentaires »</a:t>
            </a:r>
          </a:p>
          <a:p>
            <a:pPr algn="ctr" eaLnBrk="1" hangingPunct="1">
              <a:lnSpc>
                <a:spcPct val="80000"/>
              </a:lnSpc>
              <a:defRPr/>
            </a:pPr>
            <a:endParaRPr lang="fr-FR" sz="3200" b="1" dirty="0" smtClean="0"/>
          </a:p>
          <a:p>
            <a:pPr algn="ctr" eaLnBrk="1" hangingPunct="1">
              <a:lnSpc>
                <a:spcPct val="80000"/>
              </a:lnSpc>
              <a:defRPr/>
            </a:pPr>
            <a:r>
              <a:rPr lang="fr-FR" sz="3200" b="1" dirty="0" smtClean="0">
                <a:latin typeface="Candara Italic" charset="0"/>
                <a:sym typeface="Candara Italic" charset="0"/>
              </a:rPr>
              <a:t>GCP/RAF/453/SPA</a:t>
            </a:r>
            <a:endParaRPr lang="en-US" sz="2400" dirty="0" smtClean="0">
              <a:latin typeface="Candara Italic" charset="0"/>
              <a:sym typeface="Candara Italic" charset="0"/>
            </a:endParaRPr>
          </a:p>
        </p:txBody>
      </p:sp>
      <p:sp>
        <p:nvSpPr>
          <p:cNvPr id="13316" name="TextBox 3"/>
          <p:cNvSpPr txBox="1">
            <a:spLocks noChangeArrowheads="1"/>
          </p:cNvSpPr>
          <p:nvPr/>
        </p:nvSpPr>
        <p:spPr bwMode="auto">
          <a:xfrm>
            <a:off x="1030288" y="6821488"/>
            <a:ext cx="1123315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4400" b="1" dirty="0" smtClean="0">
                <a:solidFill>
                  <a:srgbClr val="FF0000"/>
                </a:solidFill>
                <a:latin typeface="Book Antiqua" pitchFamily="18" charset="0"/>
              </a:rPr>
              <a:t>Stratégie de communication</a:t>
            </a:r>
            <a:endParaRPr lang="en-US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975360" y="233330"/>
            <a:ext cx="11054080" cy="928694"/>
          </a:xfrm>
        </p:spPr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éléments</a:t>
            </a:r>
            <a:r>
              <a:rPr lang="en-US" dirty="0" smtClean="0"/>
              <a:t> de la </a:t>
            </a:r>
            <a:r>
              <a:rPr lang="en-US" dirty="0" err="1" smtClean="0"/>
              <a:t>stratégie</a:t>
            </a:r>
            <a:endParaRPr lang="en-US" dirty="0" smtClean="0"/>
          </a:p>
        </p:txBody>
      </p:sp>
      <p:sp>
        <p:nvSpPr>
          <p:cNvPr id="16" name="Subtitle 2"/>
          <p:cNvSpPr txBox="1">
            <a:spLocks/>
          </p:cNvSpPr>
          <p:nvPr/>
        </p:nvSpPr>
        <p:spPr bwMode="auto">
          <a:xfrm>
            <a:off x="1996299" y="1733528"/>
            <a:ext cx="9103360" cy="102411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130046" tIns="65023" rIns="130046" bIns="65023" numCol="1" rtlCol="0" anchor="t" anchorCtr="0" compatLnSpc="1">
            <a:prstTxWarp prst="textNoShape">
              <a:avLst/>
            </a:prstTxWarp>
            <a:normAutofit/>
          </a:bodyPr>
          <a:lstStyle/>
          <a:p>
            <a:pPr defTabSz="1300460">
              <a:spcBef>
                <a:spcPct val="20000"/>
              </a:spcBef>
              <a:defRPr/>
            </a:pPr>
            <a:r>
              <a:rPr lang="en-US" sz="46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Messages</a:t>
            </a: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7360" y="3876668"/>
            <a:ext cx="11287204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3600" b="1" dirty="0" smtClean="0">
                <a:solidFill>
                  <a:schemeClr val="tx1"/>
                </a:solidFill>
              </a:rPr>
              <a:t>Promouvoir l’intensification durable de la production rizicole pour une meilleure sécurité alimentaire</a:t>
            </a:r>
          </a:p>
          <a:p>
            <a:pPr>
              <a:buFont typeface="Wingdings" pitchFamily="2" charset="2"/>
              <a:buChar char="Ø"/>
            </a:pPr>
            <a:endParaRPr lang="fr-FR" sz="3600" b="1" dirty="0" smtClean="0">
              <a:solidFill>
                <a:schemeClr val="tx1"/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fr-FR" sz="3600" b="1" dirty="0" smtClean="0">
                <a:solidFill>
                  <a:schemeClr val="tx1"/>
                </a:solidFill>
              </a:rPr>
              <a:t>Promouvoir et renforcer les synergies entre les partenaires pour une chaîne de valeur plus performante</a:t>
            </a:r>
          </a:p>
          <a:p>
            <a:pPr lvl="0">
              <a:buFont typeface="Wingdings" pitchFamily="2" charset="2"/>
              <a:buChar char="Ø"/>
            </a:pPr>
            <a:endParaRPr lang="fr-FR" sz="3600" b="1" dirty="0" smtClean="0">
              <a:solidFill>
                <a:schemeClr val="tx1"/>
              </a:solidFill>
            </a:endParaRPr>
          </a:p>
          <a:p>
            <a:pPr lvl="0"/>
            <a:endParaRPr lang="en-US" sz="3600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975360" y="0"/>
            <a:ext cx="11054080" cy="1447776"/>
          </a:xfrm>
        </p:spPr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éléments</a:t>
            </a:r>
            <a:r>
              <a:rPr lang="en-US" dirty="0" smtClean="0"/>
              <a:t> de la </a:t>
            </a:r>
            <a:r>
              <a:rPr lang="en-US" dirty="0" err="1" smtClean="0"/>
              <a:t>stratégie</a:t>
            </a:r>
            <a:endParaRPr lang="en-US" dirty="0" smtClean="0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287294" y="2876536"/>
            <a:ext cx="12073022" cy="6500858"/>
          </a:xfrm>
        </p:spPr>
        <p:txBody>
          <a:bodyPr lIns="130046" tIns="65023" rIns="130046" bIns="65023" rtlCol="0">
            <a:noAutofit/>
          </a:bodyPr>
          <a:lstStyle/>
          <a:p>
            <a:pPr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fr-FR" sz="3200" dirty="0" smtClean="0">
                <a:latin typeface="+mj-lt"/>
              </a:rPr>
              <a:t>Interview, articles de presse, </a:t>
            </a:r>
            <a:r>
              <a:rPr lang="fr-FR" sz="3200" dirty="0" smtClean="0">
                <a:latin typeface="+mj-lt"/>
              </a:rPr>
              <a:t>radio</a:t>
            </a:r>
            <a:endParaRPr lang="fr-FR" sz="3200" dirty="0" smtClean="0">
              <a:latin typeface="+mj-lt"/>
            </a:endParaRPr>
          </a:p>
          <a:p>
            <a:pPr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fr-FR" sz="3200" dirty="0" smtClean="0">
                <a:latin typeface="+mj-lt"/>
              </a:rPr>
              <a:t>Bulletin  d’information</a:t>
            </a:r>
          </a:p>
          <a:p>
            <a:pPr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fr-FR" sz="3200" dirty="0" smtClean="0">
                <a:latin typeface="+mj-lt"/>
              </a:rPr>
              <a:t>Matériel d’information (posters, plaquettes)</a:t>
            </a:r>
            <a:endParaRPr lang="fr-FR" sz="3200" dirty="0" smtClean="0">
              <a:latin typeface="+mj-lt"/>
            </a:endParaRPr>
          </a:p>
          <a:p>
            <a:pPr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fr-FR" sz="3200" dirty="0" smtClean="0">
                <a:latin typeface="+mj-lt"/>
              </a:rPr>
              <a:t>Rapports d’activités</a:t>
            </a:r>
          </a:p>
          <a:p>
            <a:pPr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fr-FR" sz="3200" dirty="0" smtClean="0">
                <a:latin typeface="+mj-lt"/>
              </a:rPr>
              <a:t>Documentation de référence </a:t>
            </a:r>
            <a:r>
              <a:rPr lang="fr-FR" sz="3200" dirty="0" smtClean="0">
                <a:latin typeface="+mj-lt"/>
              </a:rPr>
              <a:t>(stratégies nationales, état des lieux, textes règlementaires, catalogues variétaux)</a:t>
            </a:r>
            <a:endParaRPr lang="fr-FR" sz="3200" dirty="0" smtClean="0">
              <a:latin typeface="+mj-lt"/>
            </a:endParaRPr>
          </a:p>
          <a:p>
            <a:pPr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fr-FR" sz="3200" dirty="0" smtClean="0">
                <a:latin typeface="+mj-lt"/>
              </a:rPr>
              <a:t>Matériel  de formation et sensibilisation</a:t>
            </a:r>
          </a:p>
          <a:p>
            <a:pPr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fr-FR" sz="3200" dirty="0" smtClean="0">
                <a:latin typeface="+mj-lt"/>
              </a:rPr>
              <a:t>Événements publics (foires agricoles, journées portes ouvertes)</a:t>
            </a:r>
          </a:p>
          <a:p>
            <a:pPr fontAlgn="auto"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3200" dirty="0" err="1" smtClean="0">
                <a:latin typeface="+mj-lt"/>
              </a:rPr>
              <a:t>Vidéo</a:t>
            </a:r>
            <a:r>
              <a:rPr lang="en-US" sz="3200" dirty="0" smtClean="0">
                <a:latin typeface="+mj-lt"/>
              </a:rPr>
              <a:t> </a:t>
            </a:r>
          </a:p>
          <a:p>
            <a:pPr fontAlgn="auto"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3200" dirty="0" smtClean="0">
              <a:latin typeface="+mj-lt"/>
            </a:endParaRPr>
          </a:p>
          <a:p>
            <a:pPr fontAlgn="auto"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3200" dirty="0" smtClean="0">
              <a:latin typeface="+mj-lt"/>
            </a:endParaRPr>
          </a:p>
          <a:p>
            <a:pPr fontAlgn="auto"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3200" dirty="0" smtClean="0">
              <a:latin typeface="+mj-lt"/>
            </a:endParaRPr>
          </a:p>
          <a:p>
            <a:pPr fontAlgn="auto"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3200" dirty="0" smtClean="0">
              <a:latin typeface="+mj-lt"/>
            </a:endParaRPr>
          </a:p>
          <a:p>
            <a:pPr fontAlgn="auto"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3200" dirty="0" smtClean="0">
              <a:latin typeface="+mj-lt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 bwMode="auto">
          <a:xfrm>
            <a:off x="1996299" y="1519214"/>
            <a:ext cx="9103360" cy="102411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130046" tIns="65023" rIns="130046" bIns="65023" numCol="1" rtlCol="0" anchor="t" anchorCtr="0" compatLnSpc="1">
            <a:prstTxWarp prst="textNoShape">
              <a:avLst/>
            </a:prstTxWarp>
            <a:normAutofit/>
          </a:bodyPr>
          <a:lstStyle/>
          <a:p>
            <a:pPr defTabSz="1300460">
              <a:spcBef>
                <a:spcPct val="20000"/>
              </a:spcBef>
              <a:defRPr/>
            </a:pPr>
            <a:r>
              <a:rPr lang="en-US" sz="4600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Panier</a:t>
            </a: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975360" y="233330"/>
            <a:ext cx="11054080" cy="857256"/>
          </a:xfrm>
        </p:spPr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éléments</a:t>
            </a:r>
            <a:r>
              <a:rPr lang="en-US" dirty="0" smtClean="0"/>
              <a:t> de la </a:t>
            </a:r>
            <a:r>
              <a:rPr lang="en-US" dirty="0" err="1" smtClean="0"/>
              <a:t>stratégie</a:t>
            </a:r>
            <a:endParaRPr lang="en-US" dirty="0" smtClean="0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285752" y="3486140"/>
            <a:ext cx="12146002" cy="5248312"/>
          </a:xfrm>
        </p:spPr>
        <p:txBody>
          <a:bodyPr lIns="130046" tIns="65023" rIns="130046" bIns="65023" rtlCol="0"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fr-FR" sz="3200" dirty="0" smtClean="0">
                <a:latin typeface="+mj-lt"/>
              </a:rPr>
              <a:t>Site web du projet – campagne de publicité du site et traduction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fr-FR" sz="3200" dirty="0" smtClean="0">
                <a:latin typeface="+mj-lt"/>
              </a:rPr>
              <a:t>Sites FAO (Bureau régional RAF, Division AGP, Département AG)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fr-FR" sz="3200" dirty="0" smtClean="0">
                <a:latin typeface="+mj-lt"/>
              </a:rPr>
              <a:t>Listes de distribution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fr-FR" sz="3200" dirty="0" smtClean="0">
                <a:latin typeface="+mj-lt"/>
              </a:rPr>
              <a:t>Presse, télé et radio (pays bénéficiaires, pays donateur, </a:t>
            </a:r>
            <a:r>
              <a:rPr lang="fr-FR" sz="3200" dirty="0" smtClean="0">
                <a:latin typeface="+mj-lt"/>
              </a:rPr>
              <a:t>FAO)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fr-FR" sz="3200" dirty="0" smtClean="0">
                <a:latin typeface="+mj-lt"/>
              </a:rPr>
              <a:t>Evénements publiques, visites de terrain</a:t>
            </a:r>
            <a:endParaRPr lang="fr-FR" sz="3200" dirty="0" smtClean="0">
              <a:latin typeface="+mj-lt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fr-FR" sz="3200" dirty="0" smtClean="0">
                <a:latin typeface="+mj-lt"/>
              </a:rPr>
              <a:t>Initiatives spécialisés sur le riz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fr-FR" sz="3200" dirty="0" smtClean="0">
                <a:latin typeface="+mj-lt"/>
              </a:rPr>
              <a:t>Systèmes encadrements (CEP, </a:t>
            </a:r>
            <a:r>
              <a:rPr lang="fr-FR" sz="3200" dirty="0" err="1" smtClean="0">
                <a:latin typeface="+mj-lt"/>
              </a:rPr>
              <a:t>etc</a:t>
            </a:r>
            <a:r>
              <a:rPr lang="fr-FR" sz="3200" dirty="0" smtClean="0">
                <a:latin typeface="+mj-lt"/>
              </a:rPr>
              <a:t>)</a:t>
            </a:r>
            <a:endParaRPr lang="fr-FR" sz="3200" dirty="0" smtClean="0">
              <a:latin typeface="+mj-lt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fr-FR" sz="3200" dirty="0" smtClean="0">
              <a:latin typeface="+mj-lt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fr-FR" sz="3200" dirty="0" smtClean="0">
              <a:latin typeface="+mj-lt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3200" dirty="0" smtClean="0">
              <a:latin typeface="+mj-lt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3200" dirty="0" smtClean="0">
              <a:latin typeface="+mj-lt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3200" dirty="0" smtClean="0">
              <a:latin typeface="+mj-lt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3200" dirty="0" smtClean="0">
              <a:latin typeface="+mj-lt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3200" dirty="0" smtClean="0">
              <a:latin typeface="+mj-lt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3200" dirty="0" smtClean="0">
              <a:latin typeface="+mj-lt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 bwMode="auto">
          <a:xfrm>
            <a:off x="1996299" y="1519214"/>
            <a:ext cx="9103360" cy="102411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130046" tIns="65023" rIns="130046" bIns="65023" numCol="1" rtlCol="0" anchor="t" anchorCtr="0" compatLnSpc="1">
            <a:prstTxWarp prst="textNoShape">
              <a:avLst/>
            </a:prstTxWarp>
            <a:normAutofit/>
          </a:bodyPr>
          <a:lstStyle/>
          <a:p>
            <a:pPr defTabSz="1300460">
              <a:spcBef>
                <a:spcPct val="20000"/>
              </a:spcBef>
              <a:defRPr/>
            </a:pPr>
            <a:r>
              <a:rPr lang="en-US" sz="4600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Canaux</a:t>
            </a: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975360" y="233330"/>
            <a:ext cx="11054080" cy="857256"/>
          </a:xfrm>
        </p:spPr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éléments</a:t>
            </a:r>
            <a:r>
              <a:rPr lang="en-US" dirty="0" smtClean="0"/>
              <a:t> de la </a:t>
            </a:r>
            <a:r>
              <a:rPr lang="en-US" dirty="0" err="1" smtClean="0"/>
              <a:t>stratégie</a:t>
            </a:r>
            <a:endParaRPr lang="en-US" dirty="0" smtClean="0"/>
          </a:p>
        </p:txBody>
      </p:sp>
      <p:sp>
        <p:nvSpPr>
          <p:cNvPr id="16" name="Subtitle 2"/>
          <p:cNvSpPr txBox="1">
            <a:spLocks/>
          </p:cNvSpPr>
          <p:nvPr/>
        </p:nvSpPr>
        <p:spPr bwMode="auto">
          <a:xfrm>
            <a:off x="1996299" y="1519214"/>
            <a:ext cx="9103360" cy="102411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130046" tIns="65023" rIns="130046" bIns="65023" numCol="1" rtlCol="0" anchor="t" anchorCtr="0" compatLnSpc="1">
            <a:prstTxWarp prst="textNoShape">
              <a:avLst/>
            </a:prstTxWarp>
            <a:normAutofit/>
          </a:bodyPr>
          <a:lstStyle/>
          <a:p>
            <a:pPr defTabSz="1300460">
              <a:spcBef>
                <a:spcPct val="20000"/>
              </a:spcBef>
              <a:defRPr/>
            </a:pPr>
            <a:r>
              <a:rPr lang="en-US" sz="4600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Responsabilités</a:t>
            </a:r>
            <a:r>
              <a:rPr lang="en-US" sz="46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 et </a:t>
            </a:r>
            <a:r>
              <a:rPr lang="en-US" sz="4600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rôles</a:t>
            </a: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graphicFrame>
        <p:nvGraphicFramePr>
          <p:cNvPr id="11" name="Diagram 10"/>
          <p:cNvGraphicFramePr/>
          <p:nvPr/>
        </p:nvGraphicFramePr>
        <p:xfrm>
          <a:off x="1287426" y="2662222"/>
          <a:ext cx="9144064" cy="67151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oup 4"/>
          <p:cNvGrpSpPr/>
          <p:nvPr/>
        </p:nvGrpSpPr>
        <p:grpSpPr>
          <a:xfrm rot="10800000">
            <a:off x="10482878" y="2590785"/>
            <a:ext cx="1520248" cy="2171782"/>
            <a:chOff x="0" y="32830"/>
            <a:chExt cx="1520248" cy="2171782"/>
          </a:xfrm>
        </p:grpSpPr>
        <p:sp>
          <p:nvSpPr>
            <p:cNvPr id="6" name="Chevron 5"/>
            <p:cNvSpPr/>
            <p:nvPr/>
          </p:nvSpPr>
          <p:spPr>
            <a:xfrm rot="5400000">
              <a:off x="-325767" y="358597"/>
              <a:ext cx="2171782" cy="1520247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Chevron 4"/>
            <p:cNvSpPr/>
            <p:nvPr/>
          </p:nvSpPr>
          <p:spPr>
            <a:xfrm rot="10800000">
              <a:off x="1" y="792954"/>
              <a:ext cx="1520247" cy="6515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kern="1200" dirty="0" err="1" smtClean="0"/>
                <a:t>Niveau</a:t>
              </a:r>
              <a:r>
                <a:rPr lang="en-US" sz="2800" kern="1200" dirty="0" smtClean="0"/>
                <a:t> macro</a:t>
              </a:r>
              <a:endParaRPr lang="en-US" sz="2800" kern="1200" dirty="0"/>
            </a:p>
          </p:txBody>
        </p:sp>
      </p:grpSp>
      <p:grpSp>
        <p:nvGrpSpPr>
          <p:cNvPr id="8" name="Group 7"/>
          <p:cNvGrpSpPr/>
          <p:nvPr/>
        </p:nvGrpSpPr>
        <p:grpSpPr>
          <a:xfrm rot="10800000">
            <a:off x="10502928" y="6562669"/>
            <a:ext cx="1520248" cy="2171782"/>
            <a:chOff x="0" y="32830"/>
            <a:chExt cx="1520248" cy="2171782"/>
          </a:xfrm>
        </p:grpSpPr>
        <p:sp>
          <p:nvSpPr>
            <p:cNvPr id="9" name="Chevron 8"/>
            <p:cNvSpPr/>
            <p:nvPr/>
          </p:nvSpPr>
          <p:spPr>
            <a:xfrm rot="5400000">
              <a:off x="-325767" y="358597"/>
              <a:ext cx="2171782" cy="1520247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Chevron 4"/>
            <p:cNvSpPr/>
            <p:nvPr/>
          </p:nvSpPr>
          <p:spPr>
            <a:xfrm rot="10800000">
              <a:off x="1" y="792954"/>
              <a:ext cx="1520247" cy="6515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kern="1200" dirty="0" err="1" smtClean="0"/>
                <a:t>Niveau</a:t>
              </a:r>
              <a:r>
                <a:rPr lang="en-US" sz="2800" kern="1200" dirty="0" smtClean="0"/>
                <a:t> macro</a:t>
              </a:r>
              <a:endParaRPr lang="en-US" sz="2800" kern="1200" dirty="0"/>
            </a:p>
          </p:txBody>
        </p:sp>
      </p:grpSp>
      <p:grpSp>
        <p:nvGrpSpPr>
          <p:cNvPr id="12" name="Group 11"/>
          <p:cNvGrpSpPr/>
          <p:nvPr/>
        </p:nvGrpSpPr>
        <p:grpSpPr>
          <a:xfrm rot="10800000">
            <a:off x="10502928" y="4490967"/>
            <a:ext cx="1520248" cy="2171782"/>
            <a:chOff x="0" y="32830"/>
            <a:chExt cx="1520248" cy="2171782"/>
          </a:xfrm>
        </p:grpSpPr>
        <p:sp>
          <p:nvSpPr>
            <p:cNvPr id="13" name="Chevron 12"/>
            <p:cNvSpPr/>
            <p:nvPr/>
          </p:nvSpPr>
          <p:spPr>
            <a:xfrm rot="5400000">
              <a:off x="-325767" y="358597"/>
              <a:ext cx="2171782" cy="1520247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Chevron 4"/>
            <p:cNvSpPr/>
            <p:nvPr/>
          </p:nvSpPr>
          <p:spPr>
            <a:xfrm rot="10800000">
              <a:off x="1" y="792954"/>
              <a:ext cx="1520247" cy="6515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kern="1200" dirty="0" err="1" smtClean="0"/>
                <a:t>Niveau</a:t>
              </a:r>
              <a:r>
                <a:rPr lang="en-US" sz="2800" kern="1200" dirty="0" smtClean="0"/>
                <a:t> macro</a:t>
              </a:r>
              <a:endParaRPr lang="en-US" sz="2800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975360" y="473112"/>
            <a:ext cx="11054080" cy="831788"/>
          </a:xfrm>
        </p:spPr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éléments</a:t>
            </a:r>
            <a:r>
              <a:rPr lang="en-US" dirty="0" smtClean="0"/>
              <a:t> de la </a:t>
            </a:r>
            <a:r>
              <a:rPr lang="en-US" dirty="0" err="1" smtClean="0"/>
              <a:t>stratégie</a:t>
            </a:r>
            <a:endParaRPr lang="en-US" dirty="0" smtClean="0"/>
          </a:p>
        </p:txBody>
      </p:sp>
      <p:sp>
        <p:nvSpPr>
          <p:cNvPr id="16" name="Subtitle 2"/>
          <p:cNvSpPr txBox="1">
            <a:spLocks/>
          </p:cNvSpPr>
          <p:nvPr/>
        </p:nvSpPr>
        <p:spPr bwMode="auto">
          <a:xfrm>
            <a:off x="1996299" y="1590652"/>
            <a:ext cx="9103360" cy="102411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130046" tIns="65023" rIns="130046" bIns="65023" numCol="1" rtlCol="0" anchor="t" anchorCtr="0" compatLnSpc="1">
            <a:prstTxWarp prst="textNoShape">
              <a:avLst/>
            </a:prstTxWarp>
            <a:normAutofit/>
          </a:bodyPr>
          <a:lstStyle/>
          <a:p>
            <a:pPr defTabSz="1300460">
              <a:spcBef>
                <a:spcPct val="20000"/>
              </a:spcBef>
              <a:defRPr/>
            </a:pPr>
            <a:r>
              <a:rPr lang="en-US" sz="4600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Niveau</a:t>
            </a:r>
            <a:r>
              <a:rPr lang="en-US" sz="46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macro</a:t>
            </a: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graphicFrame>
        <p:nvGraphicFramePr>
          <p:cNvPr id="7" name="Diagram 6"/>
          <p:cNvGraphicFramePr/>
          <p:nvPr/>
        </p:nvGraphicFramePr>
        <p:xfrm>
          <a:off x="787360" y="2733660"/>
          <a:ext cx="11930146" cy="4000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Diagram 9"/>
          <p:cNvGraphicFramePr/>
          <p:nvPr/>
        </p:nvGraphicFramePr>
        <p:xfrm>
          <a:off x="644484" y="4733924"/>
          <a:ext cx="11858708" cy="50196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1" name="Right Arrow 10"/>
          <p:cNvSpPr/>
          <p:nvPr/>
        </p:nvSpPr>
        <p:spPr bwMode="auto">
          <a:xfrm rot="5400000">
            <a:off x="10931556" y="5162552"/>
            <a:ext cx="1571636" cy="571504"/>
          </a:xfrm>
          <a:prstGeom prst="rightArrow">
            <a:avLst/>
          </a:prstGeom>
          <a:solidFill>
            <a:schemeClr val="accent5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rgbClr val="8EA4C0"/>
              </a:solidFill>
              <a:effectLst/>
              <a:latin typeface="Candara" pitchFamily="34" charset="0"/>
              <a:sym typeface="Gill Sans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7294" y="4700887"/>
            <a:ext cx="2071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Autres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projets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Right Arrow 12"/>
          <p:cNvSpPr/>
          <p:nvPr/>
        </p:nvSpPr>
        <p:spPr bwMode="auto">
          <a:xfrm>
            <a:off x="796884" y="5386390"/>
            <a:ext cx="1571636" cy="571504"/>
          </a:xfrm>
          <a:prstGeom prst="rightArrow">
            <a:avLst/>
          </a:prstGeom>
          <a:solidFill>
            <a:schemeClr val="accent5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rgbClr val="8EA4C0"/>
              </a:solidFill>
              <a:effectLst/>
              <a:latin typeface="Candara" pitchFamily="34" charset="0"/>
              <a:sym typeface="Gill Sans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975360" y="473112"/>
            <a:ext cx="11054080" cy="831788"/>
          </a:xfrm>
        </p:spPr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éléments</a:t>
            </a:r>
            <a:r>
              <a:rPr lang="en-US" dirty="0" smtClean="0"/>
              <a:t> de la </a:t>
            </a:r>
            <a:r>
              <a:rPr lang="en-US" dirty="0" err="1" smtClean="0"/>
              <a:t>stratégie</a:t>
            </a:r>
            <a:endParaRPr lang="en-US" dirty="0" smtClean="0"/>
          </a:p>
        </p:txBody>
      </p:sp>
      <p:sp>
        <p:nvSpPr>
          <p:cNvPr id="16" name="Subtitle 2"/>
          <p:cNvSpPr txBox="1">
            <a:spLocks/>
          </p:cNvSpPr>
          <p:nvPr/>
        </p:nvSpPr>
        <p:spPr bwMode="auto">
          <a:xfrm>
            <a:off x="1996299" y="1590652"/>
            <a:ext cx="9103360" cy="102411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130046" tIns="65023" rIns="130046" bIns="65023" numCol="1" rtlCol="0" anchor="t" anchorCtr="0" compatLnSpc="1">
            <a:prstTxWarp prst="textNoShape">
              <a:avLst/>
            </a:prstTxWarp>
            <a:normAutofit/>
          </a:bodyPr>
          <a:lstStyle/>
          <a:p>
            <a:pPr defTabSz="1300460">
              <a:spcBef>
                <a:spcPct val="20000"/>
              </a:spcBef>
              <a:defRPr/>
            </a:pPr>
            <a:r>
              <a:rPr lang="en-US" sz="4600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Niveau</a:t>
            </a:r>
            <a:r>
              <a:rPr lang="en-US" sz="46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4600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méso</a:t>
            </a: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graphicFrame>
        <p:nvGraphicFramePr>
          <p:cNvPr id="7" name="Diagram 6"/>
          <p:cNvGraphicFramePr/>
          <p:nvPr/>
        </p:nvGraphicFramePr>
        <p:xfrm>
          <a:off x="787360" y="2733660"/>
          <a:ext cx="11930146" cy="4000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Diagram 9"/>
          <p:cNvGraphicFramePr/>
          <p:nvPr/>
        </p:nvGraphicFramePr>
        <p:xfrm>
          <a:off x="644484" y="4733924"/>
          <a:ext cx="11858708" cy="50196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Right Arrow 5"/>
          <p:cNvSpPr/>
          <p:nvPr/>
        </p:nvSpPr>
        <p:spPr bwMode="auto">
          <a:xfrm>
            <a:off x="644484" y="5233990"/>
            <a:ext cx="1571636" cy="571504"/>
          </a:xfrm>
          <a:prstGeom prst="rightArrow">
            <a:avLst/>
          </a:prstGeom>
          <a:solidFill>
            <a:schemeClr val="accent5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rgbClr val="8EA4C0"/>
              </a:solidFill>
              <a:effectLst/>
              <a:latin typeface="Candara" pitchFamily="34" charset="0"/>
              <a:sym typeface="Gill Sans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212772" y="4090982"/>
            <a:ext cx="24288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Autres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composantes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nationales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Right Arrow 8"/>
          <p:cNvSpPr/>
          <p:nvPr/>
        </p:nvSpPr>
        <p:spPr bwMode="auto">
          <a:xfrm rot="5400000">
            <a:off x="10931556" y="5162552"/>
            <a:ext cx="1571636" cy="571504"/>
          </a:xfrm>
          <a:prstGeom prst="rightArrow">
            <a:avLst/>
          </a:prstGeom>
          <a:solidFill>
            <a:schemeClr val="accent5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rgbClr val="8EA4C0"/>
              </a:solidFill>
              <a:effectLst/>
              <a:latin typeface="Candara" pitchFamily="34" charset="0"/>
              <a:sym typeface="Gill Sans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975360" y="473112"/>
            <a:ext cx="11054080" cy="831788"/>
          </a:xfrm>
        </p:spPr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éléments</a:t>
            </a:r>
            <a:r>
              <a:rPr lang="en-US" dirty="0" smtClean="0"/>
              <a:t> de la </a:t>
            </a:r>
            <a:r>
              <a:rPr lang="en-US" dirty="0" err="1" smtClean="0"/>
              <a:t>stratégie</a:t>
            </a:r>
            <a:endParaRPr lang="en-US" dirty="0" smtClean="0"/>
          </a:p>
        </p:txBody>
      </p:sp>
      <p:sp>
        <p:nvSpPr>
          <p:cNvPr id="16" name="Subtitle 2"/>
          <p:cNvSpPr txBox="1">
            <a:spLocks/>
          </p:cNvSpPr>
          <p:nvPr/>
        </p:nvSpPr>
        <p:spPr bwMode="auto">
          <a:xfrm>
            <a:off x="1996299" y="1590652"/>
            <a:ext cx="9103360" cy="102411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130046" tIns="65023" rIns="130046" bIns="65023" numCol="1" rtlCol="0" anchor="t" anchorCtr="0" compatLnSpc="1">
            <a:prstTxWarp prst="textNoShape">
              <a:avLst/>
            </a:prstTxWarp>
            <a:normAutofit/>
          </a:bodyPr>
          <a:lstStyle/>
          <a:p>
            <a:pPr defTabSz="1300460">
              <a:spcBef>
                <a:spcPct val="20000"/>
              </a:spcBef>
              <a:defRPr/>
            </a:pPr>
            <a:r>
              <a:rPr lang="en-US" sz="4600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Niveau</a:t>
            </a:r>
            <a:r>
              <a:rPr lang="en-US" sz="46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micro</a:t>
            </a: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graphicFrame>
        <p:nvGraphicFramePr>
          <p:cNvPr id="7" name="Diagram 6"/>
          <p:cNvGraphicFramePr/>
          <p:nvPr/>
        </p:nvGraphicFramePr>
        <p:xfrm>
          <a:off x="787360" y="2733660"/>
          <a:ext cx="11930146" cy="4000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Diagram 9"/>
          <p:cNvGraphicFramePr/>
          <p:nvPr/>
        </p:nvGraphicFramePr>
        <p:xfrm>
          <a:off x="644484" y="4733924"/>
          <a:ext cx="11858708" cy="50196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Right Arrow 5"/>
          <p:cNvSpPr/>
          <p:nvPr/>
        </p:nvSpPr>
        <p:spPr bwMode="auto">
          <a:xfrm rot="10800000">
            <a:off x="644484" y="5233990"/>
            <a:ext cx="1571636" cy="571504"/>
          </a:xfrm>
          <a:prstGeom prst="rightArrow">
            <a:avLst/>
          </a:prstGeom>
          <a:solidFill>
            <a:schemeClr val="accent5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rgbClr val="8EA4C0"/>
              </a:solidFill>
              <a:effectLst/>
              <a:latin typeface="Candara" pitchFamily="34" charset="0"/>
              <a:sym typeface="Gill Sans" charset="0"/>
            </a:endParaRPr>
          </a:p>
        </p:txBody>
      </p:sp>
      <p:sp>
        <p:nvSpPr>
          <p:cNvPr id="8" name="Right Arrow 7"/>
          <p:cNvSpPr/>
          <p:nvPr/>
        </p:nvSpPr>
        <p:spPr bwMode="auto">
          <a:xfrm rot="5400000">
            <a:off x="10931556" y="5162552"/>
            <a:ext cx="1571636" cy="571504"/>
          </a:xfrm>
          <a:prstGeom prst="rightArrow">
            <a:avLst/>
          </a:prstGeom>
          <a:solidFill>
            <a:schemeClr val="accent5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rgbClr val="8EA4C0"/>
              </a:solidFill>
              <a:effectLst/>
              <a:latin typeface="Candara" pitchFamily="34" charset="0"/>
              <a:sym typeface="Gill Sans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212772" y="4090982"/>
            <a:ext cx="2428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Autres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producteurs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975360" y="473112"/>
            <a:ext cx="11054080" cy="831788"/>
          </a:xfrm>
        </p:spPr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éléments</a:t>
            </a:r>
            <a:r>
              <a:rPr lang="en-US" dirty="0" smtClean="0"/>
              <a:t> de la </a:t>
            </a:r>
            <a:r>
              <a:rPr lang="en-US" dirty="0" err="1" smtClean="0"/>
              <a:t>stratégie</a:t>
            </a:r>
            <a:endParaRPr lang="en-US" dirty="0" smtClean="0"/>
          </a:p>
        </p:txBody>
      </p:sp>
      <p:sp>
        <p:nvSpPr>
          <p:cNvPr id="16" name="Subtitle 2"/>
          <p:cNvSpPr txBox="1">
            <a:spLocks/>
          </p:cNvSpPr>
          <p:nvPr/>
        </p:nvSpPr>
        <p:spPr bwMode="auto">
          <a:xfrm>
            <a:off x="1996299" y="1447776"/>
            <a:ext cx="9103360" cy="102411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130046" tIns="65023" rIns="130046" bIns="65023" numCol="1" rtlCol="0" anchor="t" anchorCtr="0" compatLnSpc="1">
            <a:prstTxWarp prst="textNoShape">
              <a:avLst/>
            </a:prstTxWarp>
            <a:normAutofit/>
          </a:bodyPr>
          <a:lstStyle/>
          <a:p>
            <a:pPr defTabSz="1300460">
              <a:spcBef>
                <a:spcPct val="20000"/>
              </a:spcBef>
              <a:defRPr/>
            </a:pPr>
            <a:r>
              <a:rPr lang="en-US" sz="4600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Chronologie</a:t>
            </a: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0363" y="3376602"/>
            <a:ext cx="12608581" cy="6027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5856" y="492293"/>
            <a:ext cx="16502178" cy="10313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975360" y="473112"/>
            <a:ext cx="11054080" cy="831788"/>
          </a:xfrm>
        </p:spPr>
        <p:txBody>
          <a:bodyPr/>
          <a:lstStyle/>
          <a:p>
            <a:r>
              <a:rPr lang="en-US" dirty="0" err="1" smtClean="0"/>
              <a:t>Gardons</a:t>
            </a:r>
            <a:r>
              <a:rPr lang="en-US" dirty="0" smtClean="0"/>
              <a:t> le contact!</a:t>
            </a:r>
          </a:p>
        </p:txBody>
      </p:sp>
      <p:sp>
        <p:nvSpPr>
          <p:cNvPr id="16" name="Subtitle 2"/>
          <p:cNvSpPr txBox="1">
            <a:spLocks/>
          </p:cNvSpPr>
          <p:nvPr/>
        </p:nvSpPr>
        <p:spPr bwMode="auto">
          <a:xfrm>
            <a:off x="1787492" y="3019412"/>
            <a:ext cx="9103360" cy="507209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130046" tIns="65023" rIns="130046" bIns="65023" numCol="1" rtlCol="0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 defTabSz="1300460">
              <a:spcBef>
                <a:spcPct val="20000"/>
              </a:spcBef>
              <a:defRPr/>
            </a:pPr>
            <a:r>
              <a:rPr lang="en-US" sz="46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Web</a:t>
            </a: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  <a:hlinkClick r:id="rId2"/>
            </a:endParaRPr>
          </a:p>
          <a:p>
            <a:pPr defTabSz="1300460">
              <a:spcBef>
                <a:spcPct val="20000"/>
              </a:spcBef>
              <a:defRPr/>
            </a:pPr>
            <a:r>
              <a:rPr lang="en-US" sz="4600" dirty="0" smtClean="0">
                <a:solidFill>
                  <a:schemeClr val="accent6">
                    <a:lumMod val="75000"/>
                  </a:schemeClr>
                </a:solidFill>
                <a:latin typeface="+mj-lt"/>
                <a:hlinkClick r:id="rId2"/>
              </a:rPr>
              <a:t>www.fao.org/ag/aprao</a:t>
            </a: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>
              <a:spcBef>
                <a:spcPct val="20000"/>
              </a:spcBef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>
              <a:spcBef>
                <a:spcPct val="20000"/>
              </a:spcBef>
              <a:defRPr/>
            </a:pPr>
            <a:r>
              <a:rPr lang="en-US" sz="46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Images</a:t>
            </a:r>
          </a:p>
          <a:p>
            <a:pPr defTabSz="1300460">
              <a:spcBef>
                <a:spcPct val="20000"/>
              </a:spcBef>
              <a:defRPr/>
            </a:pPr>
            <a:r>
              <a:rPr lang="en-US" sz="46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Picasa</a:t>
            </a:r>
            <a:endParaRPr lang="en-US" sz="4600" dirty="0" smtClean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pPr defTabSz="1300460">
              <a:spcBef>
                <a:spcPct val="20000"/>
              </a:spcBef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>
              <a:spcBef>
                <a:spcPct val="20000"/>
              </a:spcBef>
              <a:defRPr/>
            </a:pPr>
            <a:r>
              <a:rPr lang="en-US" sz="46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Email</a:t>
            </a:r>
          </a:p>
          <a:p>
            <a:pPr defTabSz="1300460">
              <a:spcBef>
                <a:spcPct val="20000"/>
              </a:spcBef>
              <a:defRPr/>
            </a:pPr>
            <a:r>
              <a:rPr lang="en-US" sz="4600" dirty="0" smtClean="0">
                <a:solidFill>
                  <a:schemeClr val="accent6">
                    <a:lumMod val="75000"/>
                  </a:schemeClr>
                </a:solidFill>
                <a:latin typeface="+mj-lt"/>
                <a:hlinkClick r:id="rId3"/>
              </a:rPr>
              <a:t>michela.paganini@fao.org</a:t>
            </a: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>
              <a:spcBef>
                <a:spcPct val="20000"/>
              </a:spcBef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>
              <a:spcBef>
                <a:spcPct val="20000"/>
              </a:spcBef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en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07186" y="1590652"/>
            <a:ext cx="10953064" cy="7305692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 bwMode="auto">
          <a:xfrm>
            <a:off x="975360" y="-338174"/>
            <a:ext cx="11054080" cy="209070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797" tIns="50797" rIns="50797" bIns="50797" numCol="1" rtlCol="0" anchor="ctr" anchorCtr="0" compatLnSpc="1">
            <a:prstTxWarp prst="textNoShape">
              <a:avLst/>
            </a:prstTxWarp>
            <a:normAutofit fontScale="97500"/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kern="0" dirty="0" smtClean="0">
                <a:solidFill>
                  <a:schemeClr val="tx1"/>
                </a:solidFill>
                <a:latin typeface="+mj-lt"/>
                <a:ea typeface="+mj-ea"/>
                <a:cs typeface="+mj-cs"/>
                <a:sym typeface="Candara Bold" pitchFamily="34" charset="0"/>
              </a:rPr>
              <a:t>Q</a:t>
            </a:r>
            <a:r>
              <a:rPr kumimoji="0" lang="en-US" sz="4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Candara Bold" pitchFamily="34" charset="0"/>
              </a:rPr>
              <a:t>uoi</a:t>
            </a:r>
            <a:r>
              <a:rPr kumimoji="0" lang="en-US" sz="4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Candara Bold" pitchFamily="34" charset="0"/>
              </a:rPr>
              <a:t>?</a:t>
            </a:r>
            <a:endParaRPr kumimoji="0" lang="en-US" sz="4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  <a:sym typeface="Candara Bold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3112" y="2019280"/>
            <a:ext cx="10452100" cy="5715040"/>
          </a:xfrm>
        </p:spPr>
        <p:txBody>
          <a:bodyPr/>
          <a:lstStyle/>
          <a:p>
            <a:pPr algn="ctr" eaLnBrk="1" hangingPunct="1"/>
            <a:r>
              <a:rPr lang="fr-FR" sz="4000" i="1" dirty="0" smtClean="0"/>
              <a:t>“la connaissance est ce qui me permet aujourd’hui </a:t>
            </a:r>
            <a:br>
              <a:rPr lang="fr-FR" sz="4000" i="1" dirty="0" smtClean="0"/>
            </a:br>
            <a:r>
              <a:rPr lang="fr-FR" sz="4000" i="1" dirty="0" smtClean="0"/>
              <a:t>de MIEUX faire ce que je faisais hier”</a:t>
            </a:r>
            <a:endParaRPr lang="fr-FR" sz="40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975360" y="-338174"/>
            <a:ext cx="11054080" cy="209070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797" tIns="50797" rIns="50797" bIns="50797" numCol="1" rtlCol="0" anchor="ctr" anchorCtr="0" compatLnSpc="1">
            <a:prstTxWarp prst="textNoShape">
              <a:avLst/>
            </a:prstTxWarp>
            <a:normAutofit fontScale="97500"/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Candara Bold" pitchFamily="34" charset="0"/>
              </a:rPr>
              <a:t>Pourquoi</a:t>
            </a:r>
            <a:r>
              <a:rPr kumimoji="0" lang="en-US" sz="4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Candara Bold" pitchFamily="34" charset="0"/>
              </a:rPr>
              <a:t>?</a:t>
            </a:r>
            <a:endParaRPr kumimoji="0" lang="en-US" sz="4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  <a:sym typeface="Candara Bold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030288" y="6091246"/>
            <a:ext cx="10452100" cy="2714644"/>
          </a:xfrm>
        </p:spPr>
        <p:txBody>
          <a:bodyPr/>
          <a:lstStyle/>
          <a:p>
            <a:pPr algn="ctr" eaLnBrk="1" hangingPunct="1"/>
            <a:r>
              <a:rPr lang="fr-FR" sz="3200" dirty="0" smtClean="0"/>
              <a:t>on a besoin de nouvelles connaissances</a:t>
            </a:r>
            <a:br>
              <a:rPr lang="fr-FR" sz="3200" dirty="0" smtClean="0"/>
            </a:br>
            <a:r>
              <a:rPr lang="fr-FR" sz="3200" dirty="0" smtClean="0"/>
              <a:t>on a besoin de communiquer les nôtres en échange</a:t>
            </a:r>
            <a:br>
              <a:rPr lang="fr-FR" sz="3200" dirty="0" smtClean="0"/>
            </a:br>
            <a:r>
              <a:rPr lang="fr-FR" sz="3200" dirty="0" smtClean="0"/>
              <a:t>on a besoin d’instruments pour les communiquer</a:t>
            </a:r>
          </a:p>
        </p:txBody>
      </p:sp>
      <p:pic>
        <p:nvPicPr>
          <p:cNvPr id="3" name="Picture 2" descr="jigsaw_pie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02070" y="1590652"/>
            <a:ext cx="5160110" cy="3852882"/>
          </a:xfrm>
          <a:prstGeom prst="rect">
            <a:avLst/>
          </a:prstGeom>
        </p:spPr>
      </p:pic>
      <p:sp>
        <p:nvSpPr>
          <p:cNvPr id="4" name="Right Arrow 3"/>
          <p:cNvSpPr/>
          <p:nvPr/>
        </p:nvSpPr>
        <p:spPr bwMode="auto">
          <a:xfrm>
            <a:off x="5859458" y="3662354"/>
            <a:ext cx="1143008" cy="357190"/>
          </a:xfrm>
          <a:prstGeom prst="rightArrow">
            <a:avLst/>
          </a:prstGeom>
          <a:solidFill>
            <a:srgbClr val="FF0000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rgbClr val="8EA4C0"/>
              </a:solidFill>
              <a:effectLst/>
              <a:latin typeface="Candara" pitchFamily="34" charset="0"/>
              <a:sym typeface="Gill Sans" charset="0"/>
            </a:endParaRPr>
          </a:p>
        </p:txBody>
      </p:sp>
      <p:sp>
        <p:nvSpPr>
          <p:cNvPr id="5" name="Right Arrow 4"/>
          <p:cNvSpPr/>
          <p:nvPr/>
        </p:nvSpPr>
        <p:spPr bwMode="auto">
          <a:xfrm rot="18472794">
            <a:off x="7582162" y="2769379"/>
            <a:ext cx="1143008" cy="357190"/>
          </a:xfrm>
          <a:prstGeom prst="rightArrow">
            <a:avLst/>
          </a:prstGeom>
          <a:solidFill>
            <a:srgbClr val="FF0000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rgbClr val="8EA4C0"/>
              </a:solidFill>
              <a:effectLst/>
              <a:latin typeface="Candara" pitchFamily="34" charset="0"/>
              <a:sym typeface="Gill Sans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02532" y="3819347"/>
            <a:ext cx="4286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b="1" dirty="0" smtClean="0">
                <a:solidFill>
                  <a:srgbClr val="FF0000"/>
                </a:solidFill>
                <a:sym typeface="Webdings"/>
              </a:rPr>
              <a:t></a:t>
            </a:r>
            <a:endParaRPr lang="en-US" sz="7200" b="1" dirty="0">
              <a:solidFill>
                <a:srgbClr val="FF0000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975360" y="-409612"/>
            <a:ext cx="11054080" cy="209070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797" tIns="50797" rIns="50797" bIns="50797" numCol="1" rtlCol="0" anchor="ctr" anchorCtr="0" compatLnSpc="1">
            <a:prstTxWarp prst="textNoShape">
              <a:avLst/>
            </a:prstTxWarp>
            <a:normAutofit fontScale="97500"/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Candara Bold" pitchFamily="34" charset="0"/>
              </a:rPr>
              <a:t>Comment?</a:t>
            </a:r>
            <a:endParaRPr kumimoji="0" lang="en-US" sz="4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  <a:sym typeface="Candara Bold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>
            <a:spLocks noChangeArrowheads="1"/>
          </p:cNvSpPr>
          <p:nvPr/>
        </p:nvSpPr>
        <p:spPr bwMode="auto">
          <a:xfrm>
            <a:off x="508001" y="3147343"/>
            <a:ext cx="1930399" cy="611858"/>
          </a:xfrm>
          <a:prstGeom prst="rect">
            <a:avLst/>
          </a:prstGeom>
          <a:solidFill>
            <a:srgbClr val="FFFF66"/>
          </a:solidFill>
          <a:ln w="38100">
            <a:solidFill>
              <a:srgbClr val="FFFFFF"/>
            </a:solidFill>
            <a:miter lim="800000"/>
            <a:headEnd/>
            <a:tailEnd/>
          </a:ln>
        </p:spPr>
        <p:txBody>
          <a:bodyPr lIns="130046" tIns="65023" rIns="130046" bIns="65023">
            <a:spAutoFit/>
          </a:bodyPr>
          <a:lstStyle/>
          <a:p>
            <a:pPr algn="ctr"/>
            <a:r>
              <a:rPr lang="fr-FR" sz="3100" b="1" dirty="0">
                <a:solidFill>
                  <a:schemeClr val="bg1"/>
                </a:solidFill>
                <a:latin typeface="Calibri" pitchFamily="34" charset="0"/>
              </a:rPr>
              <a:t>Semences</a:t>
            </a:r>
          </a:p>
        </p:txBody>
      </p:sp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2438400" y="3147343"/>
            <a:ext cx="3352801" cy="611858"/>
          </a:xfrm>
          <a:prstGeom prst="rect">
            <a:avLst/>
          </a:prstGeom>
          <a:solidFill>
            <a:srgbClr val="FFFF00"/>
          </a:solidFill>
          <a:ln w="38100">
            <a:solidFill>
              <a:srgbClr val="FFFFFF"/>
            </a:solidFill>
            <a:miter lim="800000"/>
            <a:headEnd/>
            <a:tailEnd/>
          </a:ln>
        </p:spPr>
        <p:txBody>
          <a:bodyPr lIns="130046" tIns="65023" rIns="130046" bIns="65023">
            <a:spAutoFit/>
          </a:bodyPr>
          <a:lstStyle/>
          <a:p>
            <a:pPr algn="ctr"/>
            <a:r>
              <a:rPr lang="fr-FR" sz="3100" b="1" dirty="0">
                <a:solidFill>
                  <a:schemeClr val="bg1"/>
                </a:solidFill>
                <a:latin typeface="Calibri" pitchFamily="34" charset="0"/>
              </a:rPr>
              <a:t>Production  paddy</a:t>
            </a:r>
          </a:p>
        </p:txBody>
      </p:sp>
      <p:sp>
        <p:nvSpPr>
          <p:cNvPr id="6" name="ZoneTexte 5"/>
          <p:cNvSpPr txBox="1">
            <a:spLocks noChangeArrowheads="1"/>
          </p:cNvSpPr>
          <p:nvPr/>
        </p:nvSpPr>
        <p:spPr bwMode="auto">
          <a:xfrm>
            <a:off x="8839201" y="3147343"/>
            <a:ext cx="3657600" cy="611858"/>
          </a:xfrm>
          <a:prstGeom prst="rect">
            <a:avLst/>
          </a:prstGeom>
          <a:solidFill>
            <a:srgbClr val="FF99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130046" tIns="65023" rIns="130046" bIns="65023">
            <a:spAutoFit/>
          </a:bodyPr>
          <a:lstStyle/>
          <a:p>
            <a:pPr algn="ctr"/>
            <a:r>
              <a:rPr lang="fr-FR" sz="3100" b="1" dirty="0">
                <a:solidFill>
                  <a:schemeClr val="bg1"/>
                </a:solidFill>
                <a:latin typeface="Calibri" pitchFamily="34" charset="0"/>
              </a:rPr>
              <a:t>Commercialisation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406400" y="4572001"/>
            <a:ext cx="2032000" cy="4024689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30046" tIns="65023" rIns="130046" bIns="65023">
            <a:spAutoFit/>
          </a:bodyPr>
          <a:lstStyle/>
          <a:p>
            <a:pPr marL="248352" indent="-248352"/>
            <a:r>
              <a:rPr lang="fr-FR" sz="2300" b="1" dirty="0">
                <a:solidFill>
                  <a:schemeClr val="bg1"/>
                </a:solidFill>
                <a:latin typeface="Arial" charset="0"/>
                <a:cs typeface="Arial" charset="0"/>
              </a:rPr>
              <a:t>Facteur  FS</a:t>
            </a:r>
            <a:r>
              <a:rPr lang="fr-FR" sz="2300" b="1" baseline="-25000" dirty="0">
                <a:solidFill>
                  <a:schemeClr val="bg1"/>
                </a:solidFill>
                <a:latin typeface="Arial" charset="0"/>
                <a:cs typeface="Arial" charset="0"/>
              </a:rPr>
              <a:t>1</a:t>
            </a:r>
          </a:p>
          <a:p>
            <a:pPr marL="248352" indent="-248352"/>
            <a:endParaRPr lang="fr-FR" sz="2300" b="1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marL="248352" indent="-248352"/>
            <a:r>
              <a:rPr lang="fr-FR" sz="2300" b="1" dirty="0">
                <a:solidFill>
                  <a:schemeClr val="bg1"/>
                </a:solidFill>
                <a:latin typeface="Arial" charset="0"/>
                <a:cs typeface="Arial" charset="0"/>
              </a:rPr>
              <a:t>Facteur  FS</a:t>
            </a:r>
            <a:r>
              <a:rPr lang="fr-FR" sz="2300" b="1" baseline="-25000" dirty="0">
                <a:solidFill>
                  <a:schemeClr val="bg1"/>
                </a:solidFill>
                <a:latin typeface="Arial" charset="0"/>
                <a:cs typeface="Arial" charset="0"/>
              </a:rPr>
              <a:t>2</a:t>
            </a:r>
          </a:p>
          <a:p>
            <a:pPr marL="248352" indent="-248352"/>
            <a:endParaRPr lang="fr-FR" sz="2300" b="1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marL="248352" indent="-248352"/>
            <a:r>
              <a:rPr lang="fr-FR" sz="2300" b="1" dirty="0">
                <a:solidFill>
                  <a:schemeClr val="bg1"/>
                </a:solidFill>
                <a:latin typeface="Arial" charset="0"/>
                <a:cs typeface="Arial" charset="0"/>
              </a:rPr>
              <a:t>Facteur  FS</a:t>
            </a:r>
            <a:r>
              <a:rPr lang="fr-FR" sz="2300" b="1" baseline="-25000" dirty="0">
                <a:solidFill>
                  <a:schemeClr val="bg1"/>
                </a:solidFill>
                <a:latin typeface="Arial" charset="0"/>
                <a:cs typeface="Arial" charset="0"/>
              </a:rPr>
              <a:t>3</a:t>
            </a:r>
          </a:p>
          <a:p>
            <a:pPr marL="248352" indent="-248352"/>
            <a:endParaRPr lang="fr-FR" sz="2300" b="1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marL="248352" indent="-248352"/>
            <a:r>
              <a:rPr lang="fr-FR" sz="2300" b="1" dirty="0">
                <a:solidFill>
                  <a:schemeClr val="bg1"/>
                </a:solidFill>
                <a:latin typeface="Arial" charset="0"/>
                <a:cs typeface="Arial" charset="0"/>
              </a:rPr>
              <a:t>----</a:t>
            </a:r>
          </a:p>
          <a:p>
            <a:pPr marL="248352" indent="-248352"/>
            <a:endParaRPr lang="fr-FR" sz="2300" b="1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marL="248352" indent="-248352"/>
            <a:r>
              <a:rPr lang="fr-FR" sz="2300" b="1" dirty="0">
                <a:solidFill>
                  <a:schemeClr val="bg1"/>
                </a:solidFill>
                <a:latin typeface="Arial" charset="0"/>
                <a:cs typeface="Arial" charset="0"/>
              </a:rPr>
              <a:t>----</a:t>
            </a:r>
          </a:p>
          <a:p>
            <a:pPr marL="248352" indent="-248352"/>
            <a:r>
              <a:rPr lang="fr-FR" sz="2300" b="1" dirty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</a:p>
          <a:p>
            <a:pPr marL="248352" indent="-248352"/>
            <a:r>
              <a:rPr lang="fr-FR" sz="2300" b="1" dirty="0">
                <a:solidFill>
                  <a:schemeClr val="bg1"/>
                </a:solidFill>
                <a:latin typeface="Arial" charset="0"/>
                <a:cs typeface="Arial" charset="0"/>
              </a:rPr>
              <a:t>Facteur  </a:t>
            </a:r>
            <a:r>
              <a:rPr lang="fr-FR" sz="2300" b="1" dirty="0" err="1">
                <a:solidFill>
                  <a:schemeClr val="bg1"/>
                </a:solidFill>
                <a:latin typeface="Arial" charset="0"/>
                <a:cs typeface="Arial" charset="0"/>
              </a:rPr>
              <a:t>FS</a:t>
            </a:r>
            <a:r>
              <a:rPr lang="fr-FR" sz="2300" b="1" baseline="-25000" dirty="0" err="1">
                <a:solidFill>
                  <a:schemeClr val="bg1"/>
                </a:solidFill>
                <a:latin typeface="Arial" charset="0"/>
                <a:cs typeface="Arial" charset="0"/>
              </a:rPr>
              <a:t>n</a:t>
            </a:r>
            <a:endParaRPr lang="fr-FR" sz="2300" b="1" baseline="-25000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ZoneTexte 9"/>
          <p:cNvSpPr txBox="1">
            <a:spLocks noChangeArrowheads="1"/>
          </p:cNvSpPr>
          <p:nvPr/>
        </p:nvSpPr>
        <p:spPr bwMode="auto">
          <a:xfrm>
            <a:off x="3079610" y="4572001"/>
            <a:ext cx="2000391" cy="4024689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30046" tIns="65023" rIns="130046" bIns="65023">
            <a:spAutoFit/>
          </a:bodyPr>
          <a:lstStyle/>
          <a:p>
            <a:r>
              <a:rPr lang="fr-FR" sz="2300" b="1" dirty="0">
                <a:solidFill>
                  <a:schemeClr val="bg1"/>
                </a:solidFill>
                <a:latin typeface="Arial" charset="0"/>
                <a:cs typeface="Arial" charset="0"/>
                <a:sym typeface="Wingdings" pitchFamily="2" charset="2"/>
              </a:rPr>
              <a:t>Facteur FP</a:t>
            </a:r>
            <a:r>
              <a:rPr lang="fr-FR" sz="2300" b="1" baseline="-25000" dirty="0">
                <a:solidFill>
                  <a:schemeClr val="bg1"/>
                </a:solidFill>
                <a:latin typeface="Arial" charset="0"/>
                <a:cs typeface="Arial" charset="0"/>
                <a:sym typeface="Wingdings" pitchFamily="2" charset="2"/>
              </a:rPr>
              <a:t>1</a:t>
            </a:r>
          </a:p>
          <a:p>
            <a:endParaRPr lang="fr-FR" sz="2300" b="1" dirty="0">
              <a:solidFill>
                <a:schemeClr val="bg1"/>
              </a:solidFill>
              <a:latin typeface="Arial" charset="0"/>
              <a:cs typeface="Arial" charset="0"/>
              <a:sym typeface="Wingdings" pitchFamily="2" charset="2"/>
            </a:endParaRPr>
          </a:p>
          <a:p>
            <a:r>
              <a:rPr lang="fr-FR" sz="2300" b="1" dirty="0">
                <a:solidFill>
                  <a:schemeClr val="bg1"/>
                </a:solidFill>
                <a:latin typeface="Arial" charset="0"/>
                <a:cs typeface="Arial" charset="0"/>
                <a:sym typeface="Wingdings" pitchFamily="2" charset="2"/>
              </a:rPr>
              <a:t>Facteur FP</a:t>
            </a:r>
            <a:r>
              <a:rPr lang="fr-FR" sz="2300" b="1" baseline="-25000" dirty="0">
                <a:solidFill>
                  <a:schemeClr val="bg1"/>
                </a:solidFill>
                <a:latin typeface="Arial" charset="0"/>
                <a:cs typeface="Arial" charset="0"/>
                <a:sym typeface="Wingdings" pitchFamily="2" charset="2"/>
              </a:rPr>
              <a:t>2</a:t>
            </a:r>
          </a:p>
          <a:p>
            <a:endParaRPr lang="fr-FR" sz="2300" b="1" dirty="0">
              <a:solidFill>
                <a:schemeClr val="bg1"/>
              </a:solidFill>
              <a:latin typeface="Arial" charset="0"/>
              <a:cs typeface="Arial" charset="0"/>
              <a:sym typeface="Wingdings" pitchFamily="2" charset="2"/>
            </a:endParaRPr>
          </a:p>
          <a:p>
            <a:r>
              <a:rPr lang="fr-FR" sz="2300" b="1" dirty="0">
                <a:solidFill>
                  <a:schemeClr val="bg1"/>
                </a:solidFill>
                <a:latin typeface="Arial" charset="0"/>
                <a:cs typeface="Arial" charset="0"/>
                <a:sym typeface="Wingdings" pitchFamily="2" charset="2"/>
              </a:rPr>
              <a:t>Facteur FP</a:t>
            </a:r>
            <a:r>
              <a:rPr lang="fr-FR" sz="2300" b="1" baseline="-25000" dirty="0">
                <a:solidFill>
                  <a:schemeClr val="bg1"/>
                </a:solidFill>
                <a:latin typeface="Arial" charset="0"/>
                <a:cs typeface="Arial" charset="0"/>
                <a:sym typeface="Wingdings" pitchFamily="2" charset="2"/>
              </a:rPr>
              <a:t>3</a:t>
            </a:r>
          </a:p>
          <a:p>
            <a:endParaRPr lang="fr-FR" sz="2300" b="1" dirty="0">
              <a:solidFill>
                <a:schemeClr val="bg1"/>
              </a:solidFill>
              <a:latin typeface="Arial" charset="0"/>
              <a:cs typeface="Arial" charset="0"/>
              <a:sym typeface="Wingdings" pitchFamily="2" charset="2"/>
            </a:endParaRPr>
          </a:p>
          <a:p>
            <a:r>
              <a:rPr lang="fr-FR" sz="2300" b="1" dirty="0">
                <a:solidFill>
                  <a:schemeClr val="bg1"/>
                </a:solidFill>
                <a:latin typeface="Arial" charset="0"/>
                <a:cs typeface="Arial" charset="0"/>
                <a:sym typeface="Wingdings" pitchFamily="2" charset="2"/>
              </a:rPr>
              <a:t>----</a:t>
            </a:r>
          </a:p>
          <a:p>
            <a:endParaRPr lang="fr-FR" sz="2300" b="1" dirty="0">
              <a:solidFill>
                <a:schemeClr val="bg1"/>
              </a:solidFill>
              <a:latin typeface="Arial" charset="0"/>
              <a:cs typeface="Arial" charset="0"/>
              <a:sym typeface="Wingdings" pitchFamily="2" charset="2"/>
            </a:endParaRPr>
          </a:p>
          <a:p>
            <a:r>
              <a:rPr lang="fr-FR" sz="2300" b="1" dirty="0">
                <a:solidFill>
                  <a:schemeClr val="bg1"/>
                </a:solidFill>
                <a:latin typeface="Arial" charset="0"/>
                <a:cs typeface="Arial" charset="0"/>
                <a:sym typeface="Wingdings" pitchFamily="2" charset="2"/>
              </a:rPr>
              <a:t>----</a:t>
            </a:r>
          </a:p>
          <a:p>
            <a:endParaRPr lang="fr-FR" sz="2300" b="1" dirty="0">
              <a:solidFill>
                <a:schemeClr val="bg1"/>
              </a:solidFill>
              <a:latin typeface="Arial" charset="0"/>
              <a:cs typeface="Arial" charset="0"/>
              <a:sym typeface="Wingdings" pitchFamily="2" charset="2"/>
            </a:endParaRPr>
          </a:p>
          <a:p>
            <a:r>
              <a:rPr lang="fr-FR" sz="2300" b="1" dirty="0">
                <a:solidFill>
                  <a:schemeClr val="bg1"/>
                </a:solidFill>
                <a:latin typeface="Arial" charset="0"/>
                <a:cs typeface="Arial" charset="0"/>
                <a:sym typeface="Wingdings" pitchFamily="2" charset="2"/>
              </a:rPr>
              <a:t>Facteur </a:t>
            </a:r>
            <a:r>
              <a:rPr lang="fr-FR" sz="2300" b="1" dirty="0" err="1">
                <a:solidFill>
                  <a:schemeClr val="bg1"/>
                </a:solidFill>
                <a:latin typeface="Arial" charset="0"/>
                <a:cs typeface="Arial" charset="0"/>
                <a:sym typeface="Wingdings" pitchFamily="2" charset="2"/>
              </a:rPr>
              <a:t>FP</a:t>
            </a:r>
            <a:r>
              <a:rPr lang="fr-FR" sz="2300" b="1" baseline="-25000" dirty="0" err="1">
                <a:solidFill>
                  <a:schemeClr val="bg1"/>
                </a:solidFill>
                <a:latin typeface="Arial" charset="0"/>
                <a:cs typeface="Arial" charset="0"/>
                <a:sym typeface="Wingdings" pitchFamily="2" charset="2"/>
              </a:rPr>
              <a:t>l</a:t>
            </a:r>
            <a:endParaRPr lang="fr-FR" sz="2300" b="1" baseline="-25000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ZoneTexte 12"/>
          <p:cNvSpPr txBox="1">
            <a:spLocks noChangeArrowheads="1"/>
          </p:cNvSpPr>
          <p:nvPr/>
        </p:nvSpPr>
        <p:spPr bwMode="auto">
          <a:xfrm>
            <a:off x="6299201" y="4572001"/>
            <a:ext cx="2099733" cy="4024689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30046" tIns="65023" rIns="130046" bIns="65023">
            <a:spAutoFit/>
          </a:bodyPr>
          <a:lstStyle/>
          <a:p>
            <a:pPr marL="255126" indent="-255126"/>
            <a:r>
              <a:rPr lang="fr-FR" sz="2300" b="1" dirty="0">
                <a:solidFill>
                  <a:schemeClr val="bg1"/>
                </a:solidFill>
                <a:latin typeface="Arial" charset="0"/>
                <a:cs typeface="Arial" charset="0"/>
              </a:rPr>
              <a:t>Facteur FT1</a:t>
            </a:r>
          </a:p>
          <a:p>
            <a:pPr marL="255126" indent="-255126"/>
            <a:endParaRPr lang="fr-FR" sz="2300" b="1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marL="255126" indent="-255126"/>
            <a:r>
              <a:rPr lang="fr-FR" sz="2300" b="1" dirty="0">
                <a:solidFill>
                  <a:schemeClr val="bg1"/>
                </a:solidFill>
                <a:latin typeface="Arial" charset="0"/>
                <a:cs typeface="Arial" charset="0"/>
              </a:rPr>
              <a:t>Facteur FT2</a:t>
            </a:r>
          </a:p>
          <a:p>
            <a:pPr marL="255126" indent="-255126"/>
            <a:endParaRPr lang="fr-FR" sz="2300" b="1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marL="255126" indent="-255126"/>
            <a:r>
              <a:rPr lang="fr-FR" sz="2300" b="1" dirty="0">
                <a:solidFill>
                  <a:schemeClr val="bg1"/>
                </a:solidFill>
                <a:latin typeface="Arial" charset="0"/>
                <a:cs typeface="Arial" charset="0"/>
              </a:rPr>
              <a:t>Facteur FT3</a:t>
            </a:r>
          </a:p>
          <a:p>
            <a:pPr marL="255126" indent="-255126"/>
            <a:endParaRPr lang="fr-FR" sz="2300" b="1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marL="255126" indent="-255126"/>
            <a:r>
              <a:rPr lang="fr-FR" sz="2300" b="1" dirty="0">
                <a:solidFill>
                  <a:schemeClr val="bg1"/>
                </a:solidFill>
                <a:latin typeface="Arial" charset="0"/>
                <a:cs typeface="Arial" charset="0"/>
              </a:rPr>
              <a:t>----</a:t>
            </a:r>
          </a:p>
          <a:p>
            <a:pPr marL="255126" indent="-255126"/>
            <a:endParaRPr lang="fr-FR" sz="2300" b="1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marL="255126" indent="-255126"/>
            <a:r>
              <a:rPr lang="fr-FR" sz="2300" b="1" dirty="0">
                <a:solidFill>
                  <a:schemeClr val="bg1"/>
                </a:solidFill>
                <a:latin typeface="Arial" charset="0"/>
                <a:cs typeface="Arial" charset="0"/>
              </a:rPr>
              <a:t>----</a:t>
            </a:r>
          </a:p>
          <a:p>
            <a:pPr marL="255126" indent="-255126"/>
            <a:endParaRPr lang="fr-FR" sz="2300" b="1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marL="255126" indent="-255126"/>
            <a:r>
              <a:rPr lang="fr-FR" sz="2300" b="1" dirty="0">
                <a:solidFill>
                  <a:schemeClr val="bg1"/>
                </a:solidFill>
                <a:latin typeface="Arial" charset="0"/>
                <a:cs typeface="Arial" charset="0"/>
              </a:rPr>
              <a:t>Facteur </a:t>
            </a:r>
            <a:r>
              <a:rPr lang="fr-FR" sz="2300" b="1" dirty="0" err="1">
                <a:solidFill>
                  <a:schemeClr val="bg1"/>
                </a:solidFill>
                <a:latin typeface="Arial" charset="0"/>
                <a:cs typeface="Arial" charset="0"/>
              </a:rPr>
              <a:t>FTm</a:t>
            </a:r>
            <a:endParaRPr lang="fr-FR" sz="2300" b="1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ZoneTexte 16"/>
          <p:cNvSpPr txBox="1">
            <a:spLocks noChangeArrowheads="1"/>
          </p:cNvSpPr>
          <p:nvPr/>
        </p:nvSpPr>
        <p:spPr bwMode="auto">
          <a:xfrm>
            <a:off x="9652001" y="4572001"/>
            <a:ext cx="2336799" cy="4024689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30046" tIns="65023" rIns="130046" bIns="65023">
            <a:spAutoFit/>
          </a:bodyPr>
          <a:lstStyle/>
          <a:p>
            <a:r>
              <a:rPr lang="fr-FR" sz="2300" b="1" dirty="0">
                <a:solidFill>
                  <a:schemeClr val="bg1"/>
                </a:solidFill>
                <a:latin typeface="Arial" charset="0"/>
                <a:cs typeface="Arial" charset="0"/>
                <a:sym typeface="Wingdings" pitchFamily="2" charset="2"/>
              </a:rPr>
              <a:t>Facteur FC</a:t>
            </a:r>
            <a:r>
              <a:rPr lang="fr-FR" sz="2300" b="1" baseline="-25000" dirty="0">
                <a:solidFill>
                  <a:schemeClr val="bg1"/>
                </a:solidFill>
                <a:latin typeface="Arial" charset="0"/>
                <a:cs typeface="Arial" charset="0"/>
                <a:sym typeface="Wingdings" pitchFamily="2" charset="2"/>
              </a:rPr>
              <a:t>1</a:t>
            </a:r>
          </a:p>
          <a:p>
            <a:endParaRPr lang="fr-FR" sz="2300" b="1" dirty="0">
              <a:solidFill>
                <a:schemeClr val="bg1"/>
              </a:solidFill>
              <a:latin typeface="Arial" charset="0"/>
              <a:cs typeface="Arial" charset="0"/>
              <a:sym typeface="Wingdings" pitchFamily="2" charset="2"/>
            </a:endParaRPr>
          </a:p>
          <a:p>
            <a:r>
              <a:rPr lang="fr-FR" sz="2300" b="1" dirty="0">
                <a:solidFill>
                  <a:schemeClr val="bg1"/>
                </a:solidFill>
                <a:latin typeface="Arial" charset="0"/>
                <a:cs typeface="Arial" charset="0"/>
                <a:sym typeface="Wingdings" pitchFamily="2" charset="2"/>
              </a:rPr>
              <a:t>Facteur FC</a:t>
            </a:r>
            <a:r>
              <a:rPr lang="fr-FR" sz="2300" b="1" baseline="-25000" dirty="0">
                <a:solidFill>
                  <a:schemeClr val="bg1"/>
                </a:solidFill>
                <a:latin typeface="Arial" charset="0"/>
                <a:cs typeface="Arial" charset="0"/>
                <a:sym typeface="Wingdings" pitchFamily="2" charset="2"/>
              </a:rPr>
              <a:t>2</a:t>
            </a:r>
          </a:p>
          <a:p>
            <a:endParaRPr lang="fr-FR" sz="2300" b="1" dirty="0">
              <a:solidFill>
                <a:schemeClr val="bg1"/>
              </a:solidFill>
              <a:latin typeface="Arial" charset="0"/>
              <a:cs typeface="Arial" charset="0"/>
              <a:sym typeface="Wingdings" pitchFamily="2" charset="2"/>
            </a:endParaRPr>
          </a:p>
          <a:p>
            <a:r>
              <a:rPr lang="fr-FR" sz="2300" b="1" dirty="0">
                <a:solidFill>
                  <a:schemeClr val="bg1"/>
                </a:solidFill>
                <a:latin typeface="Arial" charset="0"/>
                <a:cs typeface="Arial" charset="0"/>
                <a:sym typeface="Wingdings" pitchFamily="2" charset="2"/>
              </a:rPr>
              <a:t>Facteur FC</a:t>
            </a:r>
            <a:r>
              <a:rPr lang="fr-FR" sz="2300" b="1" baseline="-25000" dirty="0">
                <a:solidFill>
                  <a:schemeClr val="bg1"/>
                </a:solidFill>
                <a:latin typeface="Arial" charset="0"/>
                <a:cs typeface="Arial" charset="0"/>
                <a:sym typeface="Wingdings" pitchFamily="2" charset="2"/>
              </a:rPr>
              <a:t>3</a:t>
            </a:r>
          </a:p>
          <a:p>
            <a:endParaRPr lang="fr-FR" sz="2300" b="1" dirty="0">
              <a:solidFill>
                <a:schemeClr val="bg1"/>
              </a:solidFill>
              <a:latin typeface="Arial" charset="0"/>
              <a:cs typeface="Arial" charset="0"/>
              <a:sym typeface="Wingdings" pitchFamily="2" charset="2"/>
            </a:endParaRPr>
          </a:p>
          <a:p>
            <a:r>
              <a:rPr lang="fr-FR" sz="2300" b="1" dirty="0">
                <a:solidFill>
                  <a:schemeClr val="bg1"/>
                </a:solidFill>
                <a:latin typeface="Arial" charset="0"/>
                <a:cs typeface="Arial" charset="0"/>
                <a:sym typeface="Wingdings" pitchFamily="2" charset="2"/>
              </a:rPr>
              <a:t>----</a:t>
            </a:r>
          </a:p>
          <a:p>
            <a:endParaRPr lang="fr-FR" sz="2300" b="1" dirty="0">
              <a:solidFill>
                <a:schemeClr val="bg1"/>
              </a:solidFill>
              <a:latin typeface="Arial" charset="0"/>
              <a:cs typeface="Arial" charset="0"/>
              <a:sym typeface="Wingdings" pitchFamily="2" charset="2"/>
            </a:endParaRPr>
          </a:p>
          <a:p>
            <a:r>
              <a:rPr lang="fr-FR" sz="2300" b="1" dirty="0">
                <a:solidFill>
                  <a:schemeClr val="bg1"/>
                </a:solidFill>
                <a:latin typeface="Arial" charset="0"/>
                <a:cs typeface="Arial" charset="0"/>
                <a:sym typeface="Wingdings" pitchFamily="2" charset="2"/>
              </a:rPr>
              <a:t>----</a:t>
            </a:r>
          </a:p>
          <a:p>
            <a:endParaRPr lang="fr-FR" sz="2300" b="1" dirty="0">
              <a:solidFill>
                <a:schemeClr val="bg1"/>
              </a:solidFill>
              <a:latin typeface="Arial" charset="0"/>
              <a:cs typeface="Arial" charset="0"/>
              <a:sym typeface="Wingdings" pitchFamily="2" charset="2"/>
            </a:endParaRPr>
          </a:p>
          <a:p>
            <a:r>
              <a:rPr lang="fr-FR" sz="2300" b="1" dirty="0">
                <a:solidFill>
                  <a:schemeClr val="bg1"/>
                </a:solidFill>
                <a:latin typeface="Arial" charset="0"/>
                <a:cs typeface="Arial" charset="0"/>
                <a:sym typeface="Wingdings" pitchFamily="2" charset="2"/>
              </a:rPr>
              <a:t>Facteur </a:t>
            </a:r>
            <a:r>
              <a:rPr lang="fr-FR" sz="2300" b="1" dirty="0" err="1">
                <a:solidFill>
                  <a:schemeClr val="bg1"/>
                </a:solidFill>
                <a:latin typeface="Arial" charset="0"/>
                <a:cs typeface="Arial" charset="0"/>
                <a:sym typeface="Wingdings" pitchFamily="2" charset="2"/>
              </a:rPr>
              <a:t>FC</a:t>
            </a:r>
            <a:r>
              <a:rPr lang="fr-FR" sz="2300" b="1" baseline="-25000" dirty="0" err="1">
                <a:solidFill>
                  <a:schemeClr val="bg1"/>
                </a:solidFill>
                <a:latin typeface="Arial" charset="0"/>
                <a:cs typeface="Arial" charset="0"/>
                <a:sym typeface="Wingdings" pitchFamily="2" charset="2"/>
              </a:rPr>
              <a:t>q</a:t>
            </a:r>
            <a:endParaRPr lang="fr-FR" sz="2300" b="1" baseline="-25000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23561" name="Titre 20"/>
          <p:cNvSpPr>
            <a:spLocks noGrp="1"/>
          </p:cNvSpPr>
          <p:nvPr>
            <p:ph type="title"/>
          </p:nvPr>
        </p:nvSpPr>
        <p:spPr>
          <a:xfrm>
            <a:off x="508001" y="101601"/>
            <a:ext cx="11683999" cy="812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3400" b="1" dirty="0" smtClean="0">
                <a:latin typeface="Arial" charset="0"/>
                <a:cs typeface="Arial" charset="0"/>
              </a:rPr>
              <a:t>OPTIMISATISATION DE LA CHAINE DE VALEURS DU RIZ</a:t>
            </a:r>
          </a:p>
        </p:txBody>
      </p:sp>
      <p:grpSp>
        <p:nvGrpSpPr>
          <p:cNvPr id="2" name="Groupe 42"/>
          <p:cNvGrpSpPr>
            <a:grpSpLocks/>
          </p:cNvGrpSpPr>
          <p:nvPr/>
        </p:nvGrpSpPr>
        <p:grpSpPr bwMode="auto">
          <a:xfrm>
            <a:off x="101602" y="1117602"/>
            <a:ext cx="2539999" cy="1320799"/>
            <a:chOff x="428625" y="785813"/>
            <a:chExt cx="1285875" cy="928675"/>
          </a:xfrm>
        </p:grpSpPr>
        <p:sp>
          <p:nvSpPr>
            <p:cNvPr id="15408" name="ZoneTexte 21"/>
            <p:cNvSpPr txBox="1">
              <a:spLocks noChangeArrowheads="1"/>
            </p:cNvSpPr>
            <p:nvPr/>
          </p:nvSpPr>
          <p:spPr bwMode="auto">
            <a:xfrm>
              <a:off x="428625" y="785813"/>
              <a:ext cx="1285875" cy="923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2600" b="1" dirty="0">
                  <a:latin typeface="Calibri" pitchFamily="34" charset="0"/>
                </a:rPr>
                <a:t>Semences Certifiées de qualité</a:t>
              </a:r>
            </a:p>
          </p:txBody>
        </p:sp>
        <p:sp>
          <p:nvSpPr>
            <p:cNvPr id="27" name="Rectangle à coins arrondis 26"/>
            <p:cNvSpPr/>
            <p:nvPr/>
          </p:nvSpPr>
          <p:spPr>
            <a:xfrm>
              <a:off x="531474" y="857232"/>
              <a:ext cx="1080164" cy="857256"/>
            </a:xfrm>
            <a:prstGeom prst="roundRect">
              <a:avLst/>
            </a:prstGeom>
            <a:noFill/>
            <a:ln>
              <a:solidFill>
                <a:srgbClr val="FFFFFF"/>
              </a:solidFill>
            </a:ln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3100" dirty="0"/>
            </a:p>
          </p:txBody>
        </p:sp>
      </p:grpSp>
      <p:grpSp>
        <p:nvGrpSpPr>
          <p:cNvPr id="5" name="Groupe 48"/>
          <p:cNvGrpSpPr>
            <a:grpSpLocks/>
          </p:cNvGrpSpPr>
          <p:nvPr/>
        </p:nvGrpSpPr>
        <p:grpSpPr bwMode="auto">
          <a:xfrm>
            <a:off x="2540001" y="1219201"/>
            <a:ext cx="3149599" cy="1314027"/>
            <a:chOff x="1785938" y="857232"/>
            <a:chExt cx="2214562" cy="922753"/>
          </a:xfrm>
        </p:grpSpPr>
        <p:sp>
          <p:nvSpPr>
            <p:cNvPr id="15404" name="ZoneTexte 23"/>
            <p:cNvSpPr txBox="1">
              <a:spLocks noChangeArrowheads="1"/>
            </p:cNvSpPr>
            <p:nvPr/>
          </p:nvSpPr>
          <p:spPr bwMode="auto">
            <a:xfrm>
              <a:off x="1785938" y="857232"/>
              <a:ext cx="2214562" cy="9227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2600" b="1" dirty="0">
                  <a:latin typeface="Calibri" pitchFamily="34" charset="0"/>
                  <a:ea typeface="Calibri" pitchFamily="34" charset="0"/>
                  <a:cs typeface="Calibri" pitchFamily="34" charset="0"/>
                </a:rPr>
                <a:t>Paddy en quantité et en qualité de manière </a:t>
              </a:r>
              <a:r>
                <a:rPr lang="fr-FR" sz="2600" b="1" dirty="0" smtClean="0">
                  <a:latin typeface="Calibri" pitchFamily="34" charset="0"/>
                  <a:ea typeface="Calibri" pitchFamily="34" charset="0"/>
                  <a:cs typeface="Calibri" pitchFamily="34" charset="0"/>
                </a:rPr>
                <a:t>durable</a:t>
              </a:r>
              <a:endParaRPr lang="fr-FR" sz="2600" b="1" dirty="0">
                <a:latin typeface="Calibri" pitchFamily="34" charset="0"/>
                <a:ea typeface="Calibri" pitchFamily="34" charset="0"/>
                <a:cs typeface="Calibri" pitchFamily="34" charset="0"/>
              </a:endParaRPr>
            </a:p>
          </p:txBody>
        </p:sp>
        <p:sp>
          <p:nvSpPr>
            <p:cNvPr id="28" name="Rectangle à coins arrondis 27"/>
            <p:cNvSpPr/>
            <p:nvPr/>
          </p:nvSpPr>
          <p:spPr>
            <a:xfrm>
              <a:off x="1857356" y="857232"/>
              <a:ext cx="2143140" cy="857256"/>
            </a:xfrm>
            <a:prstGeom prst="roundRect">
              <a:avLst/>
            </a:prstGeom>
            <a:noFill/>
            <a:ln>
              <a:solidFill>
                <a:srgbClr val="FFFFFF"/>
              </a:solidFill>
            </a:ln>
            <a:effectLst>
              <a:glow rad="63500">
                <a:schemeClr val="accent5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2600" dirty="0"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7" name="Groupe 50"/>
          <p:cNvGrpSpPr>
            <a:grpSpLocks/>
          </p:cNvGrpSpPr>
          <p:nvPr/>
        </p:nvGrpSpPr>
        <p:grpSpPr bwMode="auto">
          <a:xfrm>
            <a:off x="5791202" y="1524001"/>
            <a:ext cx="2946399" cy="508744"/>
            <a:chOff x="4071938" y="1071546"/>
            <a:chExt cx="2071698" cy="357190"/>
          </a:xfrm>
        </p:grpSpPr>
        <p:sp>
          <p:nvSpPr>
            <p:cNvPr id="15400" name="ZoneTexte 24"/>
            <p:cNvSpPr txBox="1">
              <a:spLocks noChangeArrowheads="1"/>
            </p:cNvSpPr>
            <p:nvPr/>
          </p:nvSpPr>
          <p:spPr bwMode="auto">
            <a:xfrm>
              <a:off x="4071938" y="1071546"/>
              <a:ext cx="2071698" cy="3457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2600" b="1" dirty="0">
                  <a:latin typeface="Calibri" pitchFamily="34" charset="0"/>
                  <a:ea typeface="Calibri" pitchFamily="34" charset="0"/>
                  <a:cs typeface="Calibri" pitchFamily="34" charset="0"/>
                </a:rPr>
                <a:t>Riz local de qualité</a:t>
              </a:r>
            </a:p>
          </p:txBody>
        </p:sp>
        <p:sp>
          <p:nvSpPr>
            <p:cNvPr id="29" name="Rectangle à coins arrondis 28"/>
            <p:cNvSpPr/>
            <p:nvPr/>
          </p:nvSpPr>
          <p:spPr>
            <a:xfrm>
              <a:off x="4143372" y="1071546"/>
              <a:ext cx="2000264" cy="357190"/>
            </a:xfrm>
            <a:prstGeom prst="roundRect">
              <a:avLst/>
            </a:prstGeom>
            <a:noFill/>
            <a:ln>
              <a:solidFill>
                <a:srgbClr val="FFFFFF"/>
              </a:solidFill>
            </a:ln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2600" dirty="0"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9" name="Groupe 51"/>
          <p:cNvGrpSpPr>
            <a:grpSpLocks/>
          </p:cNvGrpSpPr>
          <p:nvPr/>
        </p:nvGrpSpPr>
        <p:grpSpPr bwMode="auto">
          <a:xfrm>
            <a:off x="8940800" y="1117601"/>
            <a:ext cx="3759201" cy="1314027"/>
            <a:chOff x="6286500" y="790575"/>
            <a:chExt cx="2643188" cy="923913"/>
          </a:xfrm>
        </p:grpSpPr>
        <p:sp>
          <p:nvSpPr>
            <p:cNvPr id="15396" name="ZoneTexte 25"/>
            <p:cNvSpPr txBox="1">
              <a:spLocks noChangeArrowheads="1"/>
            </p:cNvSpPr>
            <p:nvPr/>
          </p:nvSpPr>
          <p:spPr bwMode="auto">
            <a:xfrm>
              <a:off x="6286500" y="790575"/>
              <a:ext cx="2643188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2600" b="1" dirty="0">
                  <a:latin typeface="Calibri" pitchFamily="34" charset="0"/>
                  <a:ea typeface="Calibri" pitchFamily="34" charset="0"/>
                  <a:cs typeface="Calibri" pitchFamily="34" charset="0"/>
                </a:rPr>
                <a:t>Commercialisation rentable – Prix abordables sur le marché</a:t>
              </a:r>
            </a:p>
          </p:txBody>
        </p:sp>
        <p:sp>
          <p:nvSpPr>
            <p:cNvPr id="30" name="Rectangle à coins arrondis 29"/>
            <p:cNvSpPr/>
            <p:nvPr/>
          </p:nvSpPr>
          <p:spPr>
            <a:xfrm>
              <a:off x="6286512" y="857232"/>
              <a:ext cx="2571768" cy="857256"/>
            </a:xfrm>
            <a:prstGeom prst="roundRect">
              <a:avLst/>
            </a:prstGeom>
            <a:noFill/>
            <a:ln>
              <a:solidFill>
                <a:srgbClr val="FFFFFF"/>
              </a:solidFill>
            </a:ln>
            <a:effectLst>
              <a:glow rad="63500">
                <a:schemeClr val="accent5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2600" dirty="0">
                <a:latin typeface="Calibri" pitchFamily="34" charset="0"/>
                <a:cs typeface="Calibri" pitchFamily="34" charset="0"/>
              </a:endParaRPr>
            </a:p>
          </p:txBody>
        </p:sp>
      </p:grpSp>
      <p:cxnSp>
        <p:nvCxnSpPr>
          <p:cNvPr id="34" name="Connecteur droit avec flèche 33"/>
          <p:cNvCxnSpPr/>
          <p:nvPr/>
        </p:nvCxnSpPr>
        <p:spPr>
          <a:xfrm rot="5400000" flipH="1" flipV="1">
            <a:off x="1167271" y="2792872"/>
            <a:ext cx="711201" cy="2258"/>
          </a:xfrm>
          <a:prstGeom prst="straightConnector1">
            <a:avLst/>
          </a:prstGeom>
          <a:ln w="76200"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/>
          <p:nvPr/>
        </p:nvCxnSpPr>
        <p:spPr>
          <a:xfrm rot="5400000" flipH="1" flipV="1">
            <a:off x="3709529" y="2792872"/>
            <a:ext cx="711201" cy="2258"/>
          </a:xfrm>
          <a:prstGeom prst="straightConnector1">
            <a:avLst/>
          </a:prstGeom>
          <a:ln w="76200"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 rot="16200000" flipV="1">
            <a:off x="10414000" y="2794001"/>
            <a:ext cx="711201" cy="0"/>
          </a:xfrm>
          <a:prstGeom prst="straightConnector1">
            <a:avLst/>
          </a:prstGeom>
          <a:ln w="76200"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/>
          <p:cNvCxnSpPr>
            <a:stCxn id="49" idx="0"/>
          </p:cNvCxnSpPr>
          <p:nvPr/>
        </p:nvCxnSpPr>
        <p:spPr>
          <a:xfrm rot="5400000" flipH="1" flipV="1">
            <a:off x="6757529" y="2589672"/>
            <a:ext cx="1117601" cy="2258"/>
          </a:xfrm>
          <a:prstGeom prst="straightConnector1">
            <a:avLst/>
          </a:prstGeom>
          <a:ln w="76200"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Flèche courbée vers le haut 44"/>
          <p:cNvSpPr/>
          <p:nvPr/>
        </p:nvSpPr>
        <p:spPr>
          <a:xfrm>
            <a:off x="1930401" y="3759201"/>
            <a:ext cx="1219200" cy="406400"/>
          </a:xfrm>
          <a:prstGeom prst="curvedUpArrow">
            <a:avLst/>
          </a:prstGeom>
          <a:solidFill>
            <a:srgbClr val="00B050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46" tIns="65023" rIns="130046" bIns="65023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6" name="Flèche courbée vers le haut 45"/>
          <p:cNvSpPr/>
          <p:nvPr/>
        </p:nvSpPr>
        <p:spPr>
          <a:xfrm>
            <a:off x="5080000" y="3759201"/>
            <a:ext cx="1219200" cy="406400"/>
          </a:xfrm>
          <a:prstGeom prst="curvedUpArrow">
            <a:avLst/>
          </a:prstGeom>
          <a:solidFill>
            <a:srgbClr val="00B050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46" tIns="65023" rIns="130046" bIns="65023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7" name="Flèche courbée vers le haut 46"/>
          <p:cNvSpPr/>
          <p:nvPr/>
        </p:nvSpPr>
        <p:spPr>
          <a:xfrm>
            <a:off x="8229601" y="3759201"/>
            <a:ext cx="1219200" cy="406400"/>
          </a:xfrm>
          <a:prstGeom prst="curvedUpArrow">
            <a:avLst/>
          </a:prstGeom>
          <a:solidFill>
            <a:srgbClr val="00B050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46" tIns="65023" rIns="130046" bIns="65023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</p:txBody>
      </p:sp>
      <p:grpSp>
        <p:nvGrpSpPr>
          <p:cNvPr id="11" name="Groupe 37"/>
          <p:cNvGrpSpPr>
            <a:grpSpLocks/>
          </p:cNvGrpSpPr>
          <p:nvPr/>
        </p:nvGrpSpPr>
        <p:grpSpPr bwMode="auto">
          <a:xfrm>
            <a:off x="0" y="8839206"/>
            <a:ext cx="13004800" cy="711200"/>
            <a:chOff x="0" y="6215063"/>
            <a:chExt cx="9144000" cy="500062"/>
          </a:xfrm>
        </p:grpSpPr>
        <p:sp>
          <p:nvSpPr>
            <p:cNvPr id="15394" name="ZoneTexte 17"/>
            <p:cNvSpPr txBox="1">
              <a:spLocks noChangeArrowheads="1"/>
            </p:cNvSpPr>
            <p:nvPr/>
          </p:nvSpPr>
          <p:spPr bwMode="auto">
            <a:xfrm>
              <a:off x="0" y="6215063"/>
              <a:ext cx="9144000" cy="497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4000" b="1" dirty="0">
                  <a:latin typeface="Calibri" pitchFamily="34" charset="0"/>
                </a:rPr>
                <a:t>Amélioration de la performance des maillons de la chaîne</a:t>
              </a:r>
            </a:p>
          </p:txBody>
        </p:sp>
        <p:sp>
          <p:nvSpPr>
            <p:cNvPr id="48" name="Rectangle à coins arrondis 47"/>
            <p:cNvSpPr/>
            <p:nvPr/>
          </p:nvSpPr>
          <p:spPr>
            <a:xfrm>
              <a:off x="214313" y="6286500"/>
              <a:ext cx="8786812" cy="428625"/>
            </a:xfrm>
            <a:prstGeom prst="roundRect">
              <a:avLst/>
            </a:prstGeom>
            <a:noFill/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50" name="Connecteur droit avec flèche 49"/>
          <p:cNvCxnSpPr/>
          <p:nvPr/>
        </p:nvCxnSpPr>
        <p:spPr>
          <a:xfrm rot="5400000" flipH="1" flipV="1">
            <a:off x="1319671" y="8738729"/>
            <a:ext cx="406400" cy="2258"/>
          </a:xfrm>
          <a:prstGeom prst="straightConnector1">
            <a:avLst/>
          </a:prstGeom>
          <a:ln w="38100"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avec flèche 52"/>
          <p:cNvCxnSpPr/>
          <p:nvPr/>
        </p:nvCxnSpPr>
        <p:spPr>
          <a:xfrm rot="5400000" flipH="1" flipV="1">
            <a:off x="3859671" y="8738729"/>
            <a:ext cx="408658" cy="0"/>
          </a:xfrm>
          <a:prstGeom prst="straightConnector1">
            <a:avLst/>
          </a:prstGeom>
          <a:ln w="38100"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/>
          <p:nvPr/>
        </p:nvCxnSpPr>
        <p:spPr>
          <a:xfrm rot="5400000" flipH="1" flipV="1">
            <a:off x="7112001" y="8739859"/>
            <a:ext cx="408657" cy="2258"/>
          </a:xfrm>
          <a:prstGeom prst="straightConnector1">
            <a:avLst/>
          </a:prstGeom>
          <a:ln w="38100"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avec flèche 54"/>
          <p:cNvCxnSpPr/>
          <p:nvPr/>
        </p:nvCxnSpPr>
        <p:spPr>
          <a:xfrm rot="5400000" flipH="1" flipV="1">
            <a:off x="10666872" y="8738729"/>
            <a:ext cx="408658" cy="0"/>
          </a:xfrm>
          <a:prstGeom prst="straightConnector1">
            <a:avLst/>
          </a:prstGeom>
          <a:ln w="38100"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ZoneTexte 48"/>
          <p:cNvSpPr txBox="1">
            <a:spLocks noChangeArrowheads="1"/>
          </p:cNvSpPr>
          <p:nvPr/>
        </p:nvSpPr>
        <p:spPr bwMode="auto">
          <a:xfrm>
            <a:off x="5791201" y="3149601"/>
            <a:ext cx="3048000" cy="611857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130046" tIns="65023" rIns="130046" bIns="65023">
            <a:spAutoFit/>
          </a:bodyPr>
          <a:lstStyle/>
          <a:p>
            <a:r>
              <a:rPr lang="fr-FR" sz="3100" b="1" dirty="0">
                <a:solidFill>
                  <a:schemeClr val="bg1"/>
                </a:solidFill>
                <a:latin typeface="Calibri" pitchFamily="34" charset="0"/>
              </a:rPr>
              <a:t>Transformation</a:t>
            </a:r>
          </a:p>
        </p:txBody>
      </p:sp>
      <p:sp>
        <p:nvSpPr>
          <p:cNvPr id="59" name="Flèche courbée vers la droite 58"/>
          <p:cNvSpPr/>
          <p:nvPr/>
        </p:nvSpPr>
        <p:spPr>
          <a:xfrm rot="5400000">
            <a:off x="8585200" y="2286000"/>
            <a:ext cx="406400" cy="1320801"/>
          </a:xfrm>
          <a:prstGeom prst="curvedRightArrow">
            <a:avLst/>
          </a:prstGeom>
          <a:solidFill>
            <a:srgbClr val="00B050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46" tIns="65023" rIns="130046" bIns="65023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ln>
                <a:solidFill>
                  <a:srgbClr val="FF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0" name="Flèche courbée vers la droite 59"/>
          <p:cNvSpPr/>
          <p:nvPr/>
        </p:nvSpPr>
        <p:spPr>
          <a:xfrm rot="5400000">
            <a:off x="5435601" y="2286001"/>
            <a:ext cx="406400" cy="1320799"/>
          </a:xfrm>
          <a:prstGeom prst="curvedRightArrow">
            <a:avLst/>
          </a:prstGeom>
          <a:solidFill>
            <a:srgbClr val="00B050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46" tIns="65023" rIns="130046" bIns="65023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ln>
                <a:solidFill>
                  <a:srgbClr val="FF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1" name="Flèche courbée vers la droite 60"/>
          <p:cNvSpPr/>
          <p:nvPr/>
        </p:nvSpPr>
        <p:spPr>
          <a:xfrm rot="5400000">
            <a:off x="2286000" y="2286000"/>
            <a:ext cx="406400" cy="1320801"/>
          </a:xfrm>
          <a:prstGeom prst="curvedRightArrow">
            <a:avLst/>
          </a:prstGeom>
          <a:solidFill>
            <a:srgbClr val="00B050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46" tIns="65023" rIns="130046" bIns="65023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51" name="Flèche vers le haut 50"/>
          <p:cNvSpPr/>
          <p:nvPr/>
        </p:nvSpPr>
        <p:spPr>
          <a:xfrm>
            <a:off x="711201" y="3759201"/>
            <a:ext cx="1422400" cy="812800"/>
          </a:xfrm>
          <a:prstGeom prst="upArrow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46" tIns="65023" rIns="130046" bIns="65023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2" name="Flèche vers le haut 51"/>
          <p:cNvSpPr/>
          <p:nvPr/>
        </p:nvSpPr>
        <p:spPr>
          <a:xfrm>
            <a:off x="3352801" y="3759201"/>
            <a:ext cx="1422400" cy="812800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46" tIns="65023" rIns="130046" bIns="65023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6" name="Flèche vers le haut 55"/>
          <p:cNvSpPr/>
          <p:nvPr/>
        </p:nvSpPr>
        <p:spPr>
          <a:xfrm>
            <a:off x="6604001" y="3759201"/>
            <a:ext cx="1422400" cy="8128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46" tIns="65023" rIns="130046" bIns="65023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7" name="Flèche vers le haut 56"/>
          <p:cNvSpPr/>
          <p:nvPr/>
        </p:nvSpPr>
        <p:spPr>
          <a:xfrm>
            <a:off x="10058401" y="3759201"/>
            <a:ext cx="1422400" cy="812800"/>
          </a:xfrm>
          <a:prstGeom prst="upArrow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46" tIns="65023" rIns="130046" bIns="65023" anchor="ctr"/>
          <a:lstStyle/>
          <a:p>
            <a:pPr algn="ctr">
              <a:defRPr/>
            </a:pP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45" grpId="0" animBg="1"/>
      <p:bldP spid="46" grpId="0" animBg="1"/>
      <p:bldP spid="47" grpId="0" animBg="1"/>
      <p:bldP spid="49" grpId="0" animBg="1"/>
      <p:bldP spid="59" grpId="0" animBg="1"/>
      <p:bldP spid="60" grpId="0" animBg="1"/>
      <p:bldP spid="61" grpId="0" animBg="1"/>
      <p:bldP spid="51" grpId="0" animBg="1"/>
      <p:bldP spid="52" grpId="0" animBg="1"/>
      <p:bldP spid="56" grpId="0" animBg="1"/>
      <p:bldP spid="5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974725" y="1947842"/>
            <a:ext cx="11055350" cy="2090737"/>
          </a:xfrm>
        </p:spPr>
        <p:txBody>
          <a:bodyPr/>
          <a:lstStyle/>
          <a:p>
            <a:r>
              <a:rPr lang="en-US" dirty="0" err="1" smtClean="0"/>
              <a:t>Etat</a:t>
            </a:r>
            <a:r>
              <a:rPr lang="en-US" dirty="0" smtClean="0"/>
              <a:t> des </a:t>
            </a:r>
            <a:r>
              <a:rPr lang="en-US" dirty="0" err="1" smtClean="0"/>
              <a:t>lieux</a:t>
            </a:r>
            <a:r>
              <a:rPr lang="en-US" dirty="0" smtClean="0"/>
              <a:t>: </a:t>
            </a:r>
            <a:r>
              <a:rPr lang="en-US" dirty="0" err="1" smtClean="0"/>
              <a:t>évaluer</a:t>
            </a:r>
            <a:r>
              <a:rPr lang="en-US" dirty="0" smtClean="0"/>
              <a:t> les </a:t>
            </a:r>
            <a:r>
              <a:rPr lang="en-US" dirty="0" err="1" smtClean="0"/>
              <a:t>barrières</a:t>
            </a:r>
            <a:r>
              <a:rPr lang="en-US" dirty="0" smtClean="0"/>
              <a:t> et les </a:t>
            </a:r>
            <a:r>
              <a:rPr lang="en-US" dirty="0" err="1" smtClean="0"/>
              <a:t>défis</a:t>
            </a: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1608" y="4376734"/>
            <a:ext cx="11715832" cy="3214688"/>
          </a:xfrm>
        </p:spPr>
        <p:txBody>
          <a:bodyPr lIns="130046" tIns="65023" rIns="130046" bIns="65023" rtlCol="0">
            <a:no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3200" dirty="0" smtClean="0">
                <a:latin typeface="+mj-lt"/>
              </a:rPr>
              <a:t>connection internet pas </a:t>
            </a:r>
            <a:r>
              <a:rPr lang="en-US" sz="3200" dirty="0" err="1" smtClean="0">
                <a:latin typeface="+mj-lt"/>
              </a:rPr>
              <a:t>toujours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fiable</a:t>
            </a:r>
            <a:endParaRPr lang="en-US" sz="3200" dirty="0" smtClean="0">
              <a:latin typeface="+mj-lt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3200" dirty="0" err="1" smtClean="0">
                <a:latin typeface="+mj-lt"/>
              </a:rPr>
              <a:t>canaux</a:t>
            </a:r>
            <a:r>
              <a:rPr lang="en-US" sz="3200" dirty="0" smtClean="0">
                <a:latin typeface="+mj-lt"/>
              </a:rPr>
              <a:t> de communication non </a:t>
            </a:r>
            <a:r>
              <a:rPr lang="en-US" sz="3200" dirty="0" err="1" smtClean="0">
                <a:latin typeface="+mj-lt"/>
              </a:rPr>
              <a:t>connus</a:t>
            </a:r>
            <a:r>
              <a:rPr lang="en-US" sz="3200" dirty="0" smtClean="0">
                <a:latin typeface="+mj-lt"/>
              </a:rPr>
              <a:t> des </a:t>
            </a:r>
            <a:r>
              <a:rPr lang="en-US" sz="3200" dirty="0" err="1" smtClean="0">
                <a:latin typeface="+mj-lt"/>
              </a:rPr>
              <a:t>acteurs</a:t>
            </a:r>
            <a:endParaRPr lang="en-US" sz="3200" dirty="0" smtClean="0">
              <a:latin typeface="+mj-lt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3200" dirty="0" err="1" smtClean="0">
                <a:latin typeface="+mj-lt"/>
              </a:rPr>
              <a:t>rôle</a:t>
            </a:r>
            <a:r>
              <a:rPr lang="en-US" sz="3200" dirty="0" smtClean="0">
                <a:latin typeface="+mj-lt"/>
              </a:rPr>
              <a:t> des </a:t>
            </a:r>
            <a:r>
              <a:rPr lang="en-US" sz="3200" dirty="0" err="1" smtClean="0">
                <a:latin typeface="+mj-lt"/>
              </a:rPr>
              <a:t>acteurs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souvent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peu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clairs</a:t>
            </a:r>
            <a:endParaRPr lang="en-US" sz="3200" dirty="0" smtClean="0">
              <a:latin typeface="+mj-lt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3200" dirty="0" err="1" smtClean="0">
                <a:latin typeface="+mj-lt"/>
              </a:rPr>
              <a:t>manque</a:t>
            </a:r>
            <a:r>
              <a:rPr lang="en-US" sz="3200" dirty="0" smtClean="0">
                <a:latin typeface="+mj-lt"/>
              </a:rPr>
              <a:t> de </a:t>
            </a:r>
            <a:r>
              <a:rPr lang="en-US" sz="3200" dirty="0" err="1" smtClean="0">
                <a:latin typeface="+mj-lt"/>
              </a:rPr>
              <a:t>sensibilisation</a:t>
            </a:r>
            <a:r>
              <a:rPr lang="en-US" sz="3200" dirty="0" smtClean="0">
                <a:latin typeface="+mj-lt"/>
              </a:rPr>
              <a:t> et </a:t>
            </a:r>
            <a:r>
              <a:rPr lang="en-US" sz="3200" dirty="0" err="1" smtClean="0">
                <a:latin typeface="+mj-lt"/>
              </a:rPr>
              <a:t>donc</a:t>
            </a:r>
            <a:r>
              <a:rPr lang="en-US" sz="3200" dirty="0" smtClean="0">
                <a:latin typeface="+mj-lt"/>
              </a:rPr>
              <a:t> de motivation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3200" dirty="0" smtClean="0">
                <a:latin typeface="+mj-lt"/>
              </a:rPr>
              <a:t>information et </a:t>
            </a:r>
            <a:r>
              <a:rPr lang="en-US" sz="3200" dirty="0" err="1" smtClean="0">
                <a:latin typeface="+mj-lt"/>
              </a:rPr>
              <a:t>connaissances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restent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souvent</a:t>
            </a:r>
            <a:r>
              <a:rPr lang="en-US" sz="3200" dirty="0" smtClean="0">
                <a:latin typeface="+mj-lt"/>
              </a:rPr>
              <a:t> “</a:t>
            </a:r>
            <a:r>
              <a:rPr lang="en-US" sz="3200" dirty="0" err="1" smtClean="0">
                <a:latin typeface="+mj-lt"/>
              </a:rPr>
              <a:t>tacites</a:t>
            </a:r>
            <a:r>
              <a:rPr lang="en-US" sz="3200" dirty="0" smtClean="0">
                <a:latin typeface="+mj-lt"/>
              </a:rPr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974725" y="2162156"/>
            <a:ext cx="11055350" cy="2090737"/>
          </a:xfrm>
        </p:spPr>
        <p:txBody>
          <a:bodyPr/>
          <a:lstStyle/>
          <a:p>
            <a:r>
              <a:rPr lang="en-US" dirty="0" err="1" smtClean="0"/>
              <a:t>Etat</a:t>
            </a:r>
            <a:r>
              <a:rPr lang="en-US" dirty="0" smtClean="0"/>
              <a:t> des </a:t>
            </a:r>
            <a:r>
              <a:rPr lang="en-US" dirty="0" err="1" smtClean="0"/>
              <a:t>lieux</a:t>
            </a:r>
            <a:r>
              <a:rPr lang="en-US" dirty="0" smtClean="0"/>
              <a:t>: un </a:t>
            </a:r>
            <a:r>
              <a:rPr lang="en-US" dirty="0" err="1" smtClean="0"/>
              <a:t>inventaire</a:t>
            </a:r>
            <a:r>
              <a:rPr lang="en-US" dirty="0" smtClean="0"/>
              <a:t> des </a:t>
            </a:r>
            <a:r>
              <a:rPr lang="en-US" dirty="0" err="1" smtClean="0"/>
              <a:t>atouts</a:t>
            </a:r>
            <a:r>
              <a:rPr lang="en-US" dirty="0" smtClean="0"/>
              <a:t> du </a:t>
            </a:r>
            <a:r>
              <a:rPr lang="en-US" dirty="0" err="1" smtClean="0"/>
              <a:t>projet</a:t>
            </a: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7360" y="4376734"/>
            <a:ext cx="11144328" cy="4714908"/>
          </a:xfrm>
        </p:spPr>
        <p:txBody>
          <a:bodyPr lIns="130046" tIns="65023" rIns="130046" bIns="65023" rtlCol="0">
            <a:no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fr-FR" sz="3200" dirty="0" smtClean="0">
                <a:latin typeface="+mj-lt"/>
              </a:rPr>
              <a:t>de nombreuses informations et connaissances existent auprès des acteurs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fr-FR" sz="3200" dirty="0" smtClean="0">
                <a:latin typeface="+mj-lt"/>
              </a:rPr>
              <a:t>sensibilité de la coordination technique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fr-FR" sz="3200" dirty="0" smtClean="0">
                <a:latin typeface="+mj-lt"/>
              </a:rPr>
              <a:t>partenariats existants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fr-FR" sz="3200" dirty="0" smtClean="0">
                <a:latin typeface="+mj-lt"/>
              </a:rPr>
              <a:t>ressources dédiées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fr-FR" sz="3200" dirty="0" smtClean="0">
                <a:latin typeface="+mj-lt"/>
              </a:rPr>
              <a:t>canaux préférentiels et instruments disponibles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3200" dirty="0" smtClean="0">
              <a:latin typeface="+mj-lt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3200" dirty="0" smtClean="0">
              <a:latin typeface="+mj-lt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3200" dirty="0" smtClean="0">
              <a:latin typeface="+mj-lt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3200" dirty="0" smtClean="0">
              <a:latin typeface="+mj-lt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3200" dirty="0" smtClean="0">
              <a:latin typeface="+mj-lt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32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975360" y="161892"/>
            <a:ext cx="11054080" cy="1143008"/>
          </a:xfrm>
        </p:spPr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éléments</a:t>
            </a:r>
            <a:r>
              <a:rPr lang="en-US" dirty="0" smtClean="0"/>
              <a:t> de la </a:t>
            </a:r>
            <a:r>
              <a:rPr lang="en-US" dirty="0" err="1" smtClean="0"/>
              <a:t>stratégie</a:t>
            </a:r>
            <a:endParaRPr lang="en-US" dirty="0" smtClean="0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2007552" y="2733660"/>
            <a:ext cx="9103360" cy="2492587"/>
          </a:xfrm>
        </p:spPr>
        <p:txBody>
          <a:bodyPr lIns="130046" tIns="65023" rIns="130046" bIns="65023" rtlCol="0">
            <a:normAutofit lnSpcReduction="10000"/>
          </a:bodyPr>
          <a:lstStyle/>
          <a:p>
            <a:r>
              <a:rPr lang="fr-FR" b="1" dirty="0" smtClean="0">
                <a:latin typeface="+mj-lt"/>
              </a:rPr>
              <a:t>Nous voulons que nos communications donnent de la visibilité aux approches, aux activités et aux acquis du projet</a:t>
            </a:r>
            <a:endParaRPr lang="en-US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endParaRPr lang="en-US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endParaRPr lang="en-US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endParaRPr lang="en-US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endParaRPr lang="en-US" dirty="0" smtClean="0">
              <a:latin typeface="+mj-lt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 bwMode="auto">
          <a:xfrm>
            <a:off x="1996299" y="1662090"/>
            <a:ext cx="9103360" cy="102411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130046" tIns="65023" rIns="130046" bIns="65023" numCol="1" rtlCol="0" anchor="t" anchorCtr="0" compatLnSpc="1">
            <a:prstTxWarp prst="textNoShape">
              <a:avLst/>
            </a:prstTxWarp>
            <a:normAutofit/>
          </a:bodyPr>
          <a:lstStyle/>
          <a:p>
            <a:pPr defTabSz="1300460">
              <a:spcBef>
                <a:spcPct val="20000"/>
              </a:spcBef>
              <a:defRPr/>
            </a:pPr>
            <a:r>
              <a:rPr lang="fr-FR" sz="46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Objectif général </a:t>
            </a: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7" name="Subtitle 2"/>
          <p:cNvSpPr txBox="1">
            <a:spLocks/>
          </p:cNvSpPr>
          <p:nvPr/>
        </p:nvSpPr>
        <p:spPr bwMode="auto">
          <a:xfrm>
            <a:off x="942699" y="5670361"/>
            <a:ext cx="11060427" cy="3421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30046" tIns="65023" rIns="130046" bIns="65023" numCol="1" rtlCol="0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defTabSz="1300460">
              <a:spcBef>
                <a:spcPct val="20000"/>
              </a:spcBef>
              <a:defRPr/>
            </a:pPr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Objectifs spécifiques</a:t>
            </a:r>
          </a:p>
          <a:p>
            <a:pPr marL="731509" indent="-731509" defTabSz="130046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fr-FR" sz="3600" dirty="0" smtClean="0">
                <a:solidFill>
                  <a:schemeClr val="tx1">
                    <a:tint val="75000"/>
                  </a:schemeClr>
                </a:solidFill>
                <a:latin typeface="+mj-lt"/>
              </a:rPr>
              <a:t>Promotion de la production et utilisation </a:t>
            </a:r>
            <a:endParaRPr lang="fr-FR" sz="3600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  <a:p>
            <a:pPr marL="731509" indent="-731509" defTabSz="1300460">
              <a:spcBef>
                <a:spcPct val="20000"/>
              </a:spcBef>
              <a:defRPr/>
            </a:pPr>
            <a:r>
              <a:rPr lang="fr-FR" sz="3600" dirty="0" smtClean="0">
                <a:solidFill>
                  <a:schemeClr val="tx1">
                    <a:tint val="75000"/>
                  </a:schemeClr>
                </a:solidFill>
                <a:latin typeface="+mj-lt"/>
              </a:rPr>
              <a:t>de </a:t>
            </a:r>
            <a:r>
              <a:rPr lang="fr-FR" sz="3600" dirty="0" smtClean="0">
                <a:solidFill>
                  <a:schemeClr val="tx1">
                    <a:tint val="75000"/>
                  </a:schemeClr>
                </a:solidFill>
                <a:latin typeface="+mj-lt"/>
              </a:rPr>
              <a:t>semences de qualité</a:t>
            </a:r>
          </a:p>
          <a:p>
            <a:pPr marL="731509" indent="-731509" defTabSz="130046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fr-FR" sz="3600" dirty="0" smtClean="0">
                <a:solidFill>
                  <a:schemeClr val="tx1">
                    <a:tint val="75000"/>
                  </a:schemeClr>
                </a:solidFill>
                <a:latin typeface="+mj-lt"/>
              </a:rPr>
              <a:t>Promotion de l’intensification durable </a:t>
            </a:r>
            <a:endParaRPr lang="fr-FR" sz="3600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  <a:p>
            <a:pPr marL="731509" indent="-731509" defTabSz="1300460">
              <a:spcBef>
                <a:spcPct val="20000"/>
              </a:spcBef>
              <a:defRPr/>
            </a:pPr>
            <a:r>
              <a:rPr lang="fr-FR" sz="3600" dirty="0" smtClean="0">
                <a:solidFill>
                  <a:schemeClr val="tx1">
                    <a:tint val="75000"/>
                  </a:schemeClr>
                </a:solidFill>
                <a:latin typeface="+mj-lt"/>
              </a:rPr>
              <a:t>de </a:t>
            </a:r>
            <a:r>
              <a:rPr lang="fr-FR" sz="3600" dirty="0" smtClean="0">
                <a:solidFill>
                  <a:schemeClr val="tx1">
                    <a:tint val="75000"/>
                  </a:schemeClr>
                </a:solidFill>
                <a:latin typeface="+mj-lt"/>
              </a:rPr>
              <a:t>la production rizicole</a:t>
            </a:r>
          </a:p>
          <a:p>
            <a:pPr marL="731509" indent="-731509" defTabSz="130046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fr-FR" sz="3600" dirty="0" smtClean="0">
                <a:solidFill>
                  <a:schemeClr val="tx1">
                    <a:tint val="75000"/>
                  </a:schemeClr>
                </a:solidFill>
                <a:latin typeface="+mj-lt"/>
              </a:rPr>
              <a:t>Promotion de l’approche du projet</a:t>
            </a: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3600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3600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3600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3600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3600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3600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975360" y="233330"/>
            <a:ext cx="11054080" cy="1046102"/>
          </a:xfrm>
        </p:spPr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éléments</a:t>
            </a:r>
            <a:r>
              <a:rPr lang="en-US" dirty="0" smtClean="0"/>
              <a:t> de la </a:t>
            </a:r>
            <a:r>
              <a:rPr lang="en-US" dirty="0" err="1" smtClean="0"/>
              <a:t>stratégie</a:t>
            </a:r>
            <a:endParaRPr lang="en-US" dirty="0" smtClean="0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1381831" y="3162288"/>
            <a:ext cx="10343549" cy="5929354"/>
          </a:xfrm>
        </p:spPr>
        <p:txBody>
          <a:bodyPr lIns="130046" tIns="65023" rIns="130046" bIns="65023" rtlCol="0">
            <a:normAutofit fontScale="92500" lnSpcReduction="10000"/>
          </a:bodyPr>
          <a:lstStyle/>
          <a:p>
            <a:pPr>
              <a:spcBef>
                <a:spcPts val="600"/>
              </a:spcBef>
            </a:pPr>
            <a:r>
              <a:rPr lang="fr-FR" sz="3800" dirty="0" smtClean="0">
                <a:latin typeface="+mj-lt"/>
              </a:rPr>
              <a:t>producteurs de paddy</a:t>
            </a:r>
            <a:endParaRPr lang="en-US" sz="3800" dirty="0" smtClean="0">
              <a:latin typeface="+mj-lt"/>
            </a:endParaRPr>
          </a:p>
          <a:p>
            <a:pPr>
              <a:spcBef>
                <a:spcPts val="600"/>
              </a:spcBef>
            </a:pPr>
            <a:r>
              <a:rPr lang="fr-FR" sz="3800" dirty="0" smtClean="0">
                <a:latin typeface="+mj-lt"/>
              </a:rPr>
              <a:t>paysans multiplicateurs</a:t>
            </a:r>
          </a:p>
          <a:p>
            <a:pPr>
              <a:spcBef>
                <a:spcPts val="600"/>
              </a:spcBef>
            </a:pPr>
            <a:r>
              <a:rPr lang="fr-FR" sz="3800" dirty="0" smtClean="0">
                <a:latin typeface="+mj-lt"/>
              </a:rPr>
              <a:t>petites entreprises semencières privées</a:t>
            </a:r>
          </a:p>
          <a:p>
            <a:pPr>
              <a:spcBef>
                <a:spcPts val="600"/>
              </a:spcBef>
            </a:pPr>
            <a:r>
              <a:rPr lang="fr-FR" sz="3800" dirty="0" smtClean="0">
                <a:latin typeface="+mj-lt"/>
              </a:rPr>
              <a:t>coopératives de producteurs</a:t>
            </a:r>
          </a:p>
          <a:p>
            <a:pPr>
              <a:spcBef>
                <a:spcPts val="600"/>
              </a:spcBef>
            </a:pPr>
            <a:r>
              <a:rPr lang="fr-FR" sz="3800" dirty="0" smtClean="0">
                <a:latin typeface="+mj-lt"/>
              </a:rPr>
              <a:t>associations régionales et nationales</a:t>
            </a:r>
          </a:p>
          <a:p>
            <a:pPr>
              <a:spcBef>
                <a:spcPts val="600"/>
              </a:spcBef>
            </a:pPr>
            <a:r>
              <a:rPr lang="fr-FR" sz="3800" smtClean="0">
                <a:latin typeface="+mj-lt"/>
              </a:rPr>
              <a:t>agents </a:t>
            </a:r>
            <a:r>
              <a:rPr lang="fr-FR" sz="3800" dirty="0" smtClean="0">
                <a:latin typeface="+mj-lt"/>
              </a:rPr>
              <a:t>appui-conseil agricoles</a:t>
            </a:r>
          </a:p>
          <a:p>
            <a:pPr>
              <a:spcBef>
                <a:spcPts val="600"/>
              </a:spcBef>
            </a:pPr>
            <a:r>
              <a:rPr lang="fr-FR" sz="3800" dirty="0" smtClean="0">
                <a:latin typeface="+mj-lt"/>
              </a:rPr>
              <a:t>instituts de recherche et développement nationaux</a:t>
            </a:r>
          </a:p>
          <a:p>
            <a:pPr>
              <a:spcBef>
                <a:spcPts val="600"/>
              </a:spcBef>
            </a:pPr>
            <a:r>
              <a:rPr lang="fr-FR" sz="3800" dirty="0" smtClean="0">
                <a:latin typeface="+mj-lt"/>
              </a:rPr>
              <a:t>décideurs auprès des organes étatiques</a:t>
            </a:r>
          </a:p>
          <a:p>
            <a:pPr>
              <a:spcBef>
                <a:spcPts val="600"/>
              </a:spcBef>
            </a:pPr>
            <a:r>
              <a:rPr lang="fr-FR" sz="3800" dirty="0" smtClean="0">
                <a:latin typeface="+mj-lt"/>
              </a:rPr>
              <a:t>instances régionales et internationales</a:t>
            </a:r>
          </a:p>
          <a:p>
            <a:pPr>
              <a:spcBef>
                <a:spcPts val="600"/>
              </a:spcBef>
            </a:pPr>
            <a:r>
              <a:rPr lang="fr-FR" sz="3800" dirty="0" smtClean="0">
                <a:latin typeface="+mj-lt"/>
              </a:rPr>
              <a:t>donateurs</a:t>
            </a:r>
          </a:p>
          <a:p>
            <a:pPr fontAlgn="auto">
              <a:spcAft>
                <a:spcPts val="0"/>
              </a:spcAft>
              <a:defRPr/>
            </a:pPr>
            <a:endParaRPr lang="en-US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endParaRPr lang="en-US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endParaRPr lang="en-US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endParaRPr lang="en-US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endParaRPr lang="en-US" dirty="0" smtClean="0">
              <a:latin typeface="+mj-lt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 bwMode="auto">
          <a:xfrm>
            <a:off x="1996299" y="1590652"/>
            <a:ext cx="9103360" cy="102411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130046" tIns="65023" rIns="130046" bIns="65023" numCol="1" rtlCol="0" anchor="t" anchorCtr="0" compatLnSpc="1">
            <a:prstTxWarp prst="textNoShape">
              <a:avLst/>
            </a:prstTxWarp>
            <a:normAutofit/>
          </a:bodyPr>
          <a:lstStyle/>
          <a:p>
            <a:pPr defTabSz="1300460">
              <a:spcBef>
                <a:spcPct val="20000"/>
              </a:spcBef>
              <a:defRPr/>
            </a:pPr>
            <a:r>
              <a:rPr lang="en-US" sz="46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Audience</a:t>
            </a: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defTabSz="130046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4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tle -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Center">
      <a:majorFont>
        <a:latin typeface="Candara Bold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8EA4C0"/>
            </a:solidFill>
            <a:effectLst/>
            <a:latin typeface="Candara" pitchFamily="34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8EA4C0"/>
            </a:solidFill>
            <a:effectLst/>
            <a:latin typeface="Candara" pitchFamily="34" charset="0"/>
            <a:sym typeface="Gill Sans" charset="0"/>
          </a:defRPr>
        </a:defPPr>
      </a:lstStyle>
    </a:lnDef>
  </a:objectDefaults>
  <a:extraClrSchemeLst>
    <a:extraClrScheme>
      <a:clrScheme name="Title - Cen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Bullets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"/>
        <a:cs typeface=""/>
      </a:majorFont>
      <a:minorFont>
        <a:latin typeface="Gill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8EA4C0"/>
            </a:solidFill>
            <a:effectLst/>
            <a:latin typeface="Candara" pitchFamily="34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8EA4C0"/>
            </a:solidFill>
            <a:effectLst/>
            <a:latin typeface="Candara" pitchFamily="34" charset="0"/>
            <a:sym typeface="Gill Sans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itle - Top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Candara Bold"/>
        <a:ea typeface=""/>
        <a:cs typeface=""/>
      </a:majorFont>
      <a:minorFont>
        <a:latin typeface="Gill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8EA4C0"/>
            </a:solidFill>
            <a:effectLst/>
            <a:latin typeface="Candara" pitchFamily="34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8EA4C0"/>
            </a:solidFill>
            <a:effectLst/>
            <a:latin typeface="Candara" pitchFamily="34" charset="0"/>
            <a:sym typeface="Gill Sans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Photo - Vertical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Candara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8EA4C0"/>
            </a:solidFill>
            <a:effectLst/>
            <a:latin typeface="Candara" pitchFamily="34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8EA4C0"/>
            </a:solidFill>
            <a:effectLst/>
            <a:latin typeface="Candara" pitchFamily="34" charset="0"/>
            <a:sym typeface="Gill Sans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hoto - Vertical Reflection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 Reflection">
      <a:majorFont>
        <a:latin typeface="Candara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8EA4C0"/>
            </a:solidFill>
            <a:effectLst/>
            <a:latin typeface="Candara" pitchFamily="34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8EA4C0"/>
            </a:solidFill>
            <a:effectLst/>
            <a:latin typeface="Candara" pitchFamily="34" charset="0"/>
            <a:sym typeface="Gill Sans" charset="0"/>
          </a:defRPr>
        </a:defPPr>
      </a:lstStyle>
    </a:lnDef>
  </a:objectDefaults>
  <a:extraClrSchemeLst>
    <a:extraClrScheme>
      <a:clrScheme name="Photo - Vertical Reflec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Horizontal Reflection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 Reflection">
      <a:majorFont>
        <a:latin typeface="Candara"/>
        <a:ea typeface=""/>
        <a:cs typeface=""/>
      </a:majorFont>
      <a:minorFont>
        <a:latin typeface="Gill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8EA4C0"/>
            </a:solidFill>
            <a:effectLst/>
            <a:latin typeface="Candara" pitchFamily="34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8EA4C0"/>
            </a:solidFill>
            <a:effectLst/>
            <a:latin typeface="Candara" pitchFamily="34" charset="0"/>
            <a:sym typeface="Gill Sans" charset="0"/>
          </a:defRPr>
        </a:defPPr>
      </a:lstStyle>
    </a:lnDef>
  </a:objectDefaults>
  <a:extraClrSchemeLst>
    <a:extraClrScheme>
      <a:clrScheme name="Photo - Horizontal Reflec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Blank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"/>
        <a:cs typeface=""/>
      </a:majorFont>
      <a:minorFont>
        <a:latin typeface="Gill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8EA4C0"/>
            </a:solidFill>
            <a:effectLst/>
            <a:latin typeface="Candara" pitchFamily="34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8EA4C0"/>
            </a:solidFill>
            <a:effectLst/>
            <a:latin typeface="Candara" pitchFamily="34" charset="0"/>
            <a:sym typeface="Gill Sans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Title &amp; Bullets - Left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Candara Bold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8EA4C0"/>
            </a:solidFill>
            <a:effectLst/>
            <a:latin typeface="Candara" pitchFamily="34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8EA4C0"/>
            </a:solidFill>
            <a:effectLst/>
            <a:latin typeface="Candara" pitchFamily="34" charset="0"/>
            <a:sym typeface="Gill Sans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itle &amp; Bullets - 2 Column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Candara Bold"/>
        <a:ea typeface=""/>
        <a:cs typeface=""/>
      </a:majorFont>
      <a:minorFont>
        <a:latin typeface="Gill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8EA4C0"/>
            </a:solidFill>
            <a:effectLst/>
            <a:latin typeface="Candara" pitchFamily="34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8EA4C0"/>
            </a:solidFill>
            <a:effectLst/>
            <a:latin typeface="Candara" pitchFamily="34" charset="0"/>
            <a:sym typeface="Gill Sans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&amp; Bullets - Right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Candara Bold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8EA4C0"/>
            </a:solidFill>
            <a:effectLst/>
            <a:latin typeface="Candara" pitchFamily="34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8EA4C0"/>
            </a:solidFill>
            <a:effectLst/>
            <a:latin typeface="Candara" pitchFamily="34" charset="0"/>
            <a:sym typeface="Gill Sans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2275</TotalTime>
  <Pages>0</Pages>
  <Words>660</Words>
  <Characters>0</Characters>
  <Application>Microsoft Office PowerPoint</Application>
  <PresentationFormat>Custom</PresentationFormat>
  <Lines>0</Lines>
  <Paragraphs>243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10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Title - Center</vt:lpstr>
      <vt:lpstr>Title - Top</vt:lpstr>
      <vt:lpstr>Photo - Vertical</vt:lpstr>
      <vt:lpstr>Photo - Vertical Reflection</vt:lpstr>
      <vt:lpstr>Photo - Horizontal Reflection</vt:lpstr>
      <vt:lpstr>Blank</vt:lpstr>
      <vt:lpstr>Title &amp; Bullets - Left</vt:lpstr>
      <vt:lpstr>Title &amp; Bullets - 2 Column</vt:lpstr>
      <vt:lpstr>Title &amp; Bullets - Right</vt:lpstr>
      <vt:lpstr>Bullets</vt:lpstr>
      <vt:lpstr>Organisation des Nations Unies pour l’alimentation et l’agriculture   Pour un monde libéré de la faim</vt:lpstr>
      <vt:lpstr>Slide 2</vt:lpstr>
      <vt:lpstr>“la connaissance est ce qui me permet aujourd’hui  de MIEUX faire ce que je faisais hier”</vt:lpstr>
      <vt:lpstr>on a besoin de nouvelles connaissances on a besoin de communiquer les nôtres en échange on a besoin d’instruments pour les communiquer</vt:lpstr>
      <vt:lpstr>OPTIMISATISATION DE LA CHAINE DE VALEURS DU RIZ</vt:lpstr>
      <vt:lpstr>Etat des lieux: évaluer les barrières et les défis</vt:lpstr>
      <vt:lpstr>Etat des lieux: un inventaire des atouts du projet</vt:lpstr>
      <vt:lpstr>Les éléments de la stratégie</vt:lpstr>
      <vt:lpstr>Les éléments de la stratégie</vt:lpstr>
      <vt:lpstr>Les éléments de la stratégie</vt:lpstr>
      <vt:lpstr>Les éléments de la stratégie</vt:lpstr>
      <vt:lpstr>Les éléments de la stratégie</vt:lpstr>
      <vt:lpstr>Les éléments de la stratégie</vt:lpstr>
      <vt:lpstr>Les éléments de la stratégie</vt:lpstr>
      <vt:lpstr>Les éléments de la stratégie</vt:lpstr>
      <vt:lpstr>Les éléments de la stratégie</vt:lpstr>
      <vt:lpstr>Les éléments de la stratégie</vt:lpstr>
      <vt:lpstr>Slide 18</vt:lpstr>
      <vt:lpstr>Gardons le contact!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Organisation des nations Unies pour l’alimentation et ‘agriculture   Pour un monde libéré de la faim</dc:title>
  <dc:creator>Elasmar, Toufic (AGPM)</dc:creator>
  <cp:lastModifiedBy>FAO</cp:lastModifiedBy>
  <cp:revision>222</cp:revision>
  <dcterms:modified xsi:type="dcterms:W3CDTF">2012-06-01T09:25:55Z</dcterms:modified>
</cp:coreProperties>
</file>