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  <a:srgbClr val="F4F6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2808" y="-840"/>
      </p:cViewPr>
      <p:guideLst>
        <p:guide orient="horz" pos="2659"/>
        <p:guide pos="29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5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39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6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6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4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0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93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18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78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86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53FFC-EDF6-4D2F-8E85-9BB1955B44C9}" type="datetimeFigureOut">
              <a:rPr lang="en-US" smtClean="0"/>
              <a:t>15/04/15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FEAF1-D3DE-4815-8609-AD8292959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front_fr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7300" y="2965594"/>
            <a:ext cx="61766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6600"/>
                </a:solidFill>
                <a:latin typeface="Palatino" panose="02040502050505030304" pitchFamily="18" charset="0"/>
              </a:rPr>
              <a:t>Title Presentation</a:t>
            </a:r>
            <a:endParaRPr lang="en-US" sz="6000" dirty="0">
              <a:solidFill>
                <a:srgbClr val="006600"/>
              </a:solidFill>
              <a:latin typeface="Palatino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5625" y="3981257"/>
            <a:ext cx="130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00"/>
                </a:solidFill>
                <a:latin typeface="Palatino" panose="02040502050505030304" pitchFamily="18" charset="0"/>
              </a:rPr>
              <a:t>Sub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21761" y="4725144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Author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6336" y="6381328"/>
            <a:ext cx="7729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>
                    <a:lumMod val="65000"/>
                  </a:schemeClr>
                </a:solidFill>
              </a:rPr>
              <a:t>Other info</a:t>
            </a:r>
            <a:endParaRPr lang="en-US" sz="10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99059" y="8217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937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WFC_PPT_fr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96680" y="709463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3300"/>
                </a:solidFill>
                <a:latin typeface="Palatino" panose="02040502050505030304" pitchFamily="18" charset="0"/>
              </a:rPr>
              <a:t>Slide Title </a:t>
            </a:r>
            <a:endParaRPr lang="en-US" sz="3600" dirty="0">
              <a:solidFill>
                <a:srgbClr val="003300"/>
              </a:solidFill>
              <a:latin typeface="Palatino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607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WFC_PPT-2_fr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96680" y="709463"/>
            <a:ext cx="23535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3300"/>
                </a:solidFill>
                <a:latin typeface="Palatino" panose="02040502050505030304" pitchFamily="18" charset="0"/>
              </a:rPr>
              <a:t>Slide Title </a:t>
            </a:r>
            <a:endParaRPr lang="en-US" sz="3600" dirty="0">
              <a:solidFill>
                <a:srgbClr val="003300"/>
              </a:solidFill>
              <a:latin typeface="Palatino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328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11</Words>
  <Application>Microsoft Macintosh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Perri, Marco (FOE)</dc:creator>
  <cp:lastModifiedBy>Elena Grossi</cp:lastModifiedBy>
  <cp:revision>11</cp:revision>
  <dcterms:created xsi:type="dcterms:W3CDTF">2015-03-12T13:47:30Z</dcterms:created>
  <dcterms:modified xsi:type="dcterms:W3CDTF">2015-04-15T09:33:46Z</dcterms:modified>
</cp:coreProperties>
</file>