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B22"/>
    <a:srgbClr val="F2F3F5"/>
    <a:srgbClr val="7B6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54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39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38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9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1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1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59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8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7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521C-6CCC-48B9-A63C-C10DFB8B419A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35E8-1288-42E9-A135-36A7A8D3E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0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3B2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1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347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7D4EC5B840D4BAD5D18E1A2BB3ED7" ma:contentTypeVersion="18" ma:contentTypeDescription="Create a new document." ma:contentTypeScope="" ma:versionID="da571cec6866dce5443abae466294468">
  <xsd:schema xmlns:xsd="http://www.w3.org/2001/XMLSchema" xmlns:xs="http://www.w3.org/2001/XMLSchema" xmlns:p="http://schemas.microsoft.com/office/2006/metadata/properties" xmlns:ns2="df576e48-a194-4aac-a444-7391c5dc3ebd" xmlns:ns3="9cc3cc6a-b035-4b3c-ad4f-a498e333e310" targetNamespace="http://schemas.microsoft.com/office/2006/metadata/properties" ma:root="true" ma:fieldsID="d8e16ca8b43288c8c14f569d692a418e" ns2:_="" ns3:_="">
    <xsd:import namespace="df576e48-a194-4aac-a444-7391c5dc3ebd"/>
    <xsd:import namespace="9cc3cc6a-b035-4b3c-ad4f-a498e333e3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x0031_Ref" minOccurs="0"/>
                <xsd:element ref="ns3:MediaLengthInSeconds" minOccurs="0"/>
                <xsd:element ref="ns3:Giulia" minOccurs="0"/>
                <xsd:element ref="ns3:Bofei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76e48-a194-4aac-a444-7391c5dc3e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3cc6a-b035-4b3c-ad4f-a498e333e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031_Ref" ma:index="20" nillable="true" ma:displayName="1Ref" ma:default="1" ma:format="Dropdown" ma:internalName="_x0031_Ref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Giulia" ma:index="22" nillable="true" ma:displayName="Giulia" ma:default="0" ma:format="Dropdown" ma:internalName="Giulia">
      <xsd:simpleType>
        <xsd:restriction base="dms:Boolean"/>
      </xsd:simpleType>
    </xsd:element>
    <xsd:element name="Bofei" ma:index="23" nillable="true" ma:displayName="Bofei" ma:default="0" ma:format="Dropdown" ma:internalName="Bofei">
      <xsd:simpleType>
        <xsd:restriction base="dms:Boolean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ulia xmlns="9cc3cc6a-b035-4b3c-ad4f-a498e333e310">false</Giulia>
    <Bofei xmlns="9cc3cc6a-b035-4b3c-ad4f-a498e333e310">false</Bofei>
    <_x0031_Ref xmlns="9cc3cc6a-b035-4b3c-ad4f-a498e333e310">1</_x0031_Ref>
    <Date xmlns="9cc3cc6a-b035-4b3c-ad4f-a498e333e310" xsi:nil="true"/>
    <SharedWithUsers xmlns="df576e48-a194-4aac-a444-7391c5dc3ebd">
      <UserInfo>
        <DisplayName>Caon, Lucrezia (NSLD)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5702B4-06CC-4E0A-A4F6-0DC0293415FA}"/>
</file>

<file path=customXml/itemProps2.xml><?xml version="1.0" encoding="utf-8"?>
<ds:datastoreItem xmlns:ds="http://schemas.openxmlformats.org/officeDocument/2006/customXml" ds:itemID="{2DB51A0F-BE62-4631-A559-BE48621847FC}"/>
</file>

<file path=customXml/itemProps3.xml><?xml version="1.0" encoding="utf-8"?>
<ds:datastoreItem xmlns:ds="http://schemas.openxmlformats.org/officeDocument/2006/customXml" ds:itemID="{BA10934E-A519-4174-A4DE-D292562670D8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(NSL)</dc:creator>
  <cp:lastModifiedBy>Verbeke, Isabelle (NSL)</cp:lastModifiedBy>
  <cp:revision>1</cp:revision>
  <dcterms:created xsi:type="dcterms:W3CDTF">2021-11-18T16:03:42Z</dcterms:created>
  <dcterms:modified xsi:type="dcterms:W3CDTF">2021-11-18T16:09:13Z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0x0101005DA7D4EC5B840D4BAD5D18E1A2BB3ED7</vt:lpwstr>
  </property>
</Properties>
</file>