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0277-82F9-46A2-A3F4-B3575A093A5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1B1E-20F3-4747-8511-1459F656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23D3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452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7D4EC5B840D4BAD5D18E1A2BB3ED7" ma:contentTypeVersion="21" ma:contentTypeDescription="Create a new document." ma:contentTypeScope="" ma:versionID="ee863d91169dce2fec6f3bd58f67f261">
  <xsd:schema xmlns:xsd="http://www.w3.org/2001/XMLSchema" xmlns:xs="http://www.w3.org/2001/XMLSchema" xmlns:p="http://schemas.microsoft.com/office/2006/metadata/properties" xmlns:ns2="df576e48-a194-4aac-a444-7391c5dc3ebd" xmlns:ns3="9cc3cc6a-b035-4b3c-ad4f-a498e333e310" targetNamespace="http://schemas.microsoft.com/office/2006/metadata/properties" ma:root="true" ma:fieldsID="bfdbf23747b22716127140d8b67ec610" ns2:_="" ns3:_="">
    <xsd:import namespace="df576e48-a194-4aac-a444-7391c5dc3ebd"/>
    <xsd:import namespace="9cc3cc6a-b035-4b3c-ad4f-a498e333e3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x0031_Ref" minOccurs="0"/>
                <xsd:element ref="ns3:MediaLengthInSeconds" minOccurs="0"/>
                <xsd:element ref="ns3:Giulia" minOccurs="0"/>
                <xsd:element ref="ns3:Bofei" minOccurs="0"/>
                <xsd:element ref="ns3:Dat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76e48-a194-4aac-a444-7391c5dc3e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b78daa6-3913-46dd-a2bd-5fdd890a7ef1}" ma:internalName="TaxCatchAll" ma:showField="CatchAllData" ma:web="df576e48-a194-4aac-a444-7391c5dc3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3cc6a-b035-4b3c-ad4f-a498e333e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031_Ref" ma:index="20" nillable="true" ma:displayName="1Ref" ma:default="1" ma:format="Dropdown" ma:internalName="_x0031_Ref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Giulia" ma:index="22" nillable="true" ma:displayName="Giulia" ma:default="0" ma:format="Dropdown" ma:internalName="Giulia">
      <xsd:simpleType>
        <xsd:restriction base="dms:Boolean"/>
      </xsd:simpleType>
    </xsd:element>
    <xsd:element name="Bofei" ma:index="23" nillable="true" ma:displayName="Bofei" ma:default="0" ma:format="Dropdown" ma:internalName="Bofei">
      <xsd:simpleType>
        <xsd:restriction base="dms:Boolean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ulia xmlns="9cc3cc6a-b035-4b3c-ad4f-a498e333e310">false</Giulia>
    <Bofei xmlns="9cc3cc6a-b035-4b3c-ad4f-a498e333e310">false</Bofei>
    <_x0031_Ref xmlns="9cc3cc6a-b035-4b3c-ad4f-a498e333e310">1</_x0031_Ref>
    <TaxCatchAll xmlns="df576e48-a194-4aac-a444-7391c5dc3ebd" xsi:nil="true"/>
    <lcf76f155ced4ddcb4097134ff3c332f xmlns="9cc3cc6a-b035-4b3c-ad4f-a498e333e310">
      <Terms xmlns="http://schemas.microsoft.com/office/infopath/2007/PartnerControls"/>
    </lcf76f155ced4ddcb4097134ff3c332f>
    <Date xmlns="9cc3cc6a-b035-4b3c-ad4f-a498e333e310" xsi:nil="true"/>
  </documentManagement>
</p:properties>
</file>

<file path=customXml/itemProps1.xml><?xml version="1.0" encoding="utf-8"?>
<ds:datastoreItem xmlns:ds="http://schemas.openxmlformats.org/officeDocument/2006/customXml" ds:itemID="{5A407FFC-BDCD-4B41-B6D3-241B4034F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76e48-a194-4aac-a444-7391c5dc3ebd"/>
    <ds:schemaRef ds:uri="9cc3cc6a-b035-4b3c-ad4f-a498e333e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C4E1C9-65CD-4ABA-B07D-C2B85304D6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B9C88-7260-4CF1-A0A5-6FB2F408F4E3}">
  <ds:schemaRefs>
    <ds:schemaRef ds:uri="9cc3cc6a-b035-4b3c-ad4f-a498e333e31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f576e48-a194-4aac-a444-7391c5dc3e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(NSL)</dc:creator>
  <cp:lastModifiedBy>Stanco, Giulia (NSL)</cp:lastModifiedBy>
  <cp:revision>3</cp:revision>
  <dcterms:created xsi:type="dcterms:W3CDTF">2022-11-28T14:19:06Z</dcterms:created>
  <dcterms:modified xsi:type="dcterms:W3CDTF">2022-11-29T17:28:42Z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0x0101005DA7D4EC5B840D4BAD5D18E1A2BB3ED7</vt:lpwstr>
  </property>
  <property fmtid="{D5CDD505-2E9C-101B-9397-08002B2CF9AE}" pid="3" name="MediaServiceImageTags">
    <vt:lpwstr/>
  </property>
</Properties>
</file>