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A69A7-C8B6-83CB-CD38-4697B1032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80D650-6FC2-2B9F-D6F2-DE4A1E873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EBF442-E201-04F0-278E-800EEF41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9ECF0F-5C55-00D6-DE8D-8A0DB97C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D688AE-6D7B-49AE-B92B-392ACDD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50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1A7AE-E121-C69A-66B0-4E7739FF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31540D-16BA-BF82-1D6A-95E401BB0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29D369-4528-9EE1-5068-7D73B426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DA54C8-6F7F-0926-E9D5-B85173ED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1430F3-E91F-58FD-6EB4-0B71E59F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19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D1FC00-5E6C-6B87-77EB-01041DCFC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755564-1C4B-7FD7-30DF-B5DF5BE91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2ADF3-75A5-191F-E0C8-D7E304EB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897153-538C-0E46-6807-716244A1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E67FFF-7C44-4C3C-A707-FB7FC7EF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9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BF8DD-CF08-0B68-7530-49E0D974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A8519B-7739-8E64-7466-0EF68EFF2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EBA80F-7BA9-2406-79E8-C67E7BCB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72ABF4-BEA3-6B2B-1D65-6D75ED8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1CC1E4-C311-FFD4-EFD0-8F4354F7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1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7A382-E073-E9EC-16CB-65BB3E91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F4DF73-5A40-0508-9C8F-923941BE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367ABF-C2B0-472F-F43E-5CA60EE1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47301F-6214-8F15-4A1B-B801467D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2432B9-C135-996E-0DC8-77409AB2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6CEF0-0F54-D70D-9832-3AFC54D6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75A077-051F-3995-7BB8-846E60AA0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5B6931-8572-9E55-9A49-D920A68E0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C58470-0C48-FFCA-7E35-5D8FEACA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77EAC6-BEDE-0F59-13F6-8DDD341E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35C38C-338E-EA06-8B07-EA5765B8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94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D3DA3-1DB4-08A7-27E6-78895E85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E1184-61B5-4560-667E-D2D7DAFE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2ED9E9-AB67-8916-AB70-55933C781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00A00CA-8DCD-74E7-4066-C4D1DCDC4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C97187-57D1-426B-2CAC-AE4CBF65F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D873C9-9783-C7AE-3378-AED21312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7DFC1C-432E-3C14-57CF-239FF107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56E583-90F1-9D7D-367E-E5EE5020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88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4BBB1-3838-D2B7-637C-9874207B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604C01-AB6C-86EA-129A-4F5C6AD4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67144A-B9AB-BC7C-475A-7FA02F3E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310B78-5A40-4E71-2C0D-5370B926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78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ADF3520-E972-4E4D-F79D-EE483B04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BE2E16-86CF-A5A4-C259-C72A47A0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0BD324-5CCD-D91C-520F-091C53A1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03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0614B-7A9A-CDDC-C439-75714842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200C14-388C-6E00-B44C-3C5CADEA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8EEDFC-CDCF-E1B3-28A7-7A96ED79D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B14A22-C1DB-750C-B597-85C693CE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E7B526-25A5-3104-6851-AC989959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18EABD-7BA6-5A88-AF59-587B2355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6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572CC-0F90-E5B1-32E7-FFF654B3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776663-F715-F981-FA96-999D9955F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1BC1C4-D061-0808-8E5B-039BA770A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D7CAA-45F9-F1A0-0FDA-AAD4F621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BD572C-E88D-2A4D-ABD4-0813AA9A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4B25EA-F3DB-8674-86E1-3E4E9803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62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3AE616-548E-F184-EDBA-1C7BCA40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431E28-5847-2090-9BAE-917E034F9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19A287-110A-501B-A4F5-228F21C38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AE7D3-A1A7-A541-A24B-BA582C74AF70}" type="datetimeFigureOut">
              <a:rPr lang="it-IT" smtClean="0"/>
              <a:t>12/10/23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0E2957-7127-037F-C324-2F097B715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4E2E96-AB50-68CA-3C3E-33034B87E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D1E8-BC26-CE42-8E1E-841BEA48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3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aria aperta, natura&#10;&#10;Descrizione generata automaticamente con attendibilità media">
            <a:extLst>
              <a:ext uri="{FF2B5EF4-FFF2-40B4-BE49-F238E27FC236}">
                <a16:creationId xmlns:a16="http://schemas.microsoft.com/office/drawing/2014/main" id="{98E4F3F0-1A51-F464-43A7-F76CBCCAD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7EE585-B267-B0FF-0B2F-1C9D706B5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it-IT" sz="520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711BE9-C44E-BA5E-E203-1B052E589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schermata, testo, design&#10;&#10;Descrizione generata automaticamente">
            <a:extLst>
              <a:ext uri="{FF2B5EF4-FFF2-40B4-BE49-F238E27FC236}">
                <a16:creationId xmlns:a16="http://schemas.microsoft.com/office/drawing/2014/main" id="{9EBBD18C-DF98-FC5B-E1AD-C886DA6EE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testo, biglietto da visita, schermata, design&#10;&#10;Descrizione generata automaticamente">
            <a:extLst>
              <a:ext uri="{FF2B5EF4-FFF2-40B4-BE49-F238E27FC236}">
                <a16:creationId xmlns:a16="http://schemas.microsoft.com/office/drawing/2014/main" id="{80A23590-58EC-1AC1-E7C4-1C7A40618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2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CHIARA HUMURA</dc:creator>
  <cp:lastModifiedBy>MARIA CHIARA HUMURA</cp:lastModifiedBy>
  <cp:revision>1</cp:revision>
  <dcterms:created xsi:type="dcterms:W3CDTF">2023-10-12T13:15:18Z</dcterms:created>
  <dcterms:modified xsi:type="dcterms:W3CDTF">2023-10-12T13:18:31Z</dcterms:modified>
</cp:coreProperties>
</file>