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93" r:id="rId3"/>
    <p:sldId id="294" r:id="rId4"/>
    <p:sldId id="295" r:id="rId5"/>
    <p:sldId id="296" r:id="rId6"/>
    <p:sldId id="297" r:id="rId7"/>
    <p:sldId id="299" r:id="rId8"/>
    <p:sldId id="298" r:id="rId9"/>
    <p:sldId id="303" r:id="rId10"/>
    <p:sldId id="302" r:id="rId11"/>
    <p:sldId id="300" r:id="rId12"/>
    <p:sldId id="301"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conet, Marc (FIPS)" initials="TM(" lastIdx="10" clrIdx="0">
    <p:extLst>
      <p:ext uri="{19B8F6BF-5375-455C-9EA6-DF929625EA0E}">
        <p15:presenceInfo xmlns:p15="http://schemas.microsoft.com/office/powerpoint/2012/main" userId="S-1-5-21-2107199734-1002509562-578033828-7729" providerId="AD"/>
      </p:ext>
    </p:extLst>
  </p:cmAuthor>
  <p:cmAuthor id="2" name="Gentile, Aureliano (FIPS)" initials="GA(" lastIdx="4" clrIdx="1">
    <p:extLst>
      <p:ext uri="{19B8F6BF-5375-455C-9EA6-DF929625EA0E}">
        <p15:presenceInfo xmlns:p15="http://schemas.microsoft.com/office/powerpoint/2012/main" userId="S-1-5-21-2107199734-1002509562-578033828-126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5" autoAdjust="0"/>
  </p:normalViewPr>
  <p:slideViewPr>
    <p:cSldViewPr>
      <p:cViewPr varScale="1">
        <p:scale>
          <a:sx n="105" d="100"/>
          <a:sy n="105" d="100"/>
        </p:scale>
        <p:origin x="118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C3B1C-A143-4BA2-B1B1-545299DADD19}" type="doc">
      <dgm:prSet loTypeId="urn:microsoft.com/office/officeart/2011/layout/HexagonRadial" loCatId="cycle" qsTypeId="urn:microsoft.com/office/officeart/2005/8/quickstyle/3d2" qsCatId="3D" csTypeId="urn:microsoft.com/office/officeart/2005/8/colors/colorful2" csCatId="colorful" phldr="1"/>
      <dgm:spPr/>
      <dgm:t>
        <a:bodyPr/>
        <a:lstStyle/>
        <a:p>
          <a:endParaRPr lang="en-GB"/>
        </a:p>
      </dgm:t>
    </dgm:pt>
    <dgm:pt modelId="{B61C78EA-F069-484A-833F-5664C32460A8}">
      <dgm:prSet phldrT="[Text]"/>
      <dgm:spPr/>
      <dgm:t>
        <a:bodyPr/>
        <a:lstStyle/>
        <a:p>
          <a:r>
            <a:rPr lang="en-US" dirty="0" smtClean="0"/>
            <a:t>Species</a:t>
          </a:r>
          <a:endParaRPr lang="en-GB" dirty="0"/>
        </a:p>
      </dgm:t>
    </dgm:pt>
    <dgm:pt modelId="{FDDBEEF4-CEFE-4CAC-BDF2-8E3F2C4B12BC}" type="parTrans" cxnId="{94F74DF3-B260-43D5-8FB9-DCD143B8A7E4}">
      <dgm:prSet/>
      <dgm:spPr/>
      <dgm:t>
        <a:bodyPr/>
        <a:lstStyle/>
        <a:p>
          <a:endParaRPr lang="en-GB"/>
        </a:p>
      </dgm:t>
    </dgm:pt>
    <dgm:pt modelId="{F7A91422-B6B5-4A57-964D-01C5981E0C27}" type="sibTrans" cxnId="{94F74DF3-B260-43D5-8FB9-DCD143B8A7E4}">
      <dgm:prSet/>
      <dgm:spPr/>
      <dgm:t>
        <a:bodyPr/>
        <a:lstStyle/>
        <a:p>
          <a:endParaRPr lang="en-GB"/>
        </a:p>
      </dgm:t>
    </dgm:pt>
    <dgm:pt modelId="{9B4E84C2-2FDD-42FE-A0AD-D32DE9FDB9BE}">
      <dgm:prSet phldrT="[Text]"/>
      <dgm:spPr/>
      <dgm:t>
        <a:bodyPr/>
        <a:lstStyle/>
        <a:p>
          <a:r>
            <a:rPr lang="en-US" dirty="0" smtClean="0"/>
            <a:t>Area</a:t>
          </a:r>
          <a:endParaRPr lang="en-GB" dirty="0"/>
        </a:p>
      </dgm:t>
    </dgm:pt>
    <dgm:pt modelId="{F0E45178-F1CA-4BBC-8759-153F83AD2339}" type="parTrans" cxnId="{0AC463AD-8721-4220-BAAD-1A402CE087BD}">
      <dgm:prSet/>
      <dgm:spPr/>
      <dgm:t>
        <a:bodyPr/>
        <a:lstStyle/>
        <a:p>
          <a:endParaRPr lang="en-GB"/>
        </a:p>
      </dgm:t>
    </dgm:pt>
    <dgm:pt modelId="{CA5F26A8-DDB1-4AE4-A87B-B1380AF496F6}" type="sibTrans" cxnId="{0AC463AD-8721-4220-BAAD-1A402CE087BD}">
      <dgm:prSet/>
      <dgm:spPr/>
      <dgm:t>
        <a:bodyPr/>
        <a:lstStyle/>
        <a:p>
          <a:endParaRPr lang="en-GB"/>
        </a:p>
      </dgm:t>
    </dgm:pt>
    <dgm:pt modelId="{D38BC802-E55F-451D-AB84-874DC5EBF397}">
      <dgm:prSet phldrT="[Text]"/>
      <dgm:spPr/>
      <dgm:t>
        <a:bodyPr/>
        <a:lstStyle/>
        <a:p>
          <a:r>
            <a:rPr lang="en-US" dirty="0" err="1" smtClean="0"/>
            <a:t>Geartype</a:t>
          </a:r>
          <a:endParaRPr lang="en-GB" dirty="0"/>
        </a:p>
      </dgm:t>
    </dgm:pt>
    <dgm:pt modelId="{6971A419-7F26-4335-8C11-2706D23E080B}" type="parTrans" cxnId="{8E07513F-4174-4D92-862D-AAE49C9AB7DA}">
      <dgm:prSet/>
      <dgm:spPr/>
      <dgm:t>
        <a:bodyPr/>
        <a:lstStyle/>
        <a:p>
          <a:endParaRPr lang="en-GB"/>
        </a:p>
      </dgm:t>
    </dgm:pt>
    <dgm:pt modelId="{7A4F83A4-92EB-461B-A176-537F4EA1DB5C}" type="sibTrans" cxnId="{8E07513F-4174-4D92-862D-AAE49C9AB7DA}">
      <dgm:prSet/>
      <dgm:spPr/>
      <dgm:t>
        <a:bodyPr/>
        <a:lstStyle/>
        <a:p>
          <a:endParaRPr lang="en-GB"/>
        </a:p>
      </dgm:t>
    </dgm:pt>
    <dgm:pt modelId="{DBF2D124-4D53-484F-80EF-104D1EBE4F6A}">
      <dgm:prSet phldrT="[Text]"/>
      <dgm:spPr/>
      <dgm:t>
        <a:bodyPr/>
        <a:lstStyle/>
        <a:p>
          <a:r>
            <a:rPr lang="en-US" dirty="0" smtClean="0"/>
            <a:t>Aquaculture</a:t>
          </a:r>
          <a:endParaRPr lang="en-GB" dirty="0"/>
        </a:p>
      </dgm:t>
    </dgm:pt>
    <dgm:pt modelId="{4641B064-1DE4-4208-9BE4-F62C44734CD7}" type="parTrans" cxnId="{E6E4FE11-FE95-400F-B1C7-971C1F6D3F11}">
      <dgm:prSet/>
      <dgm:spPr/>
      <dgm:t>
        <a:bodyPr/>
        <a:lstStyle/>
        <a:p>
          <a:endParaRPr lang="en-GB"/>
        </a:p>
      </dgm:t>
    </dgm:pt>
    <dgm:pt modelId="{E1BECB35-B313-4AA1-961A-7D18B3C7C503}" type="sibTrans" cxnId="{E6E4FE11-FE95-400F-B1C7-971C1F6D3F11}">
      <dgm:prSet/>
      <dgm:spPr/>
      <dgm:t>
        <a:bodyPr/>
        <a:lstStyle/>
        <a:p>
          <a:endParaRPr lang="en-GB"/>
        </a:p>
      </dgm:t>
    </dgm:pt>
    <dgm:pt modelId="{A5404EE2-745B-4104-B260-E3147864CF75}">
      <dgm:prSet phldrT="[Text]"/>
      <dgm:spPr/>
      <dgm:t>
        <a:bodyPr/>
        <a:lstStyle/>
        <a:p>
          <a:r>
            <a:rPr lang="en-US" dirty="0" smtClean="0"/>
            <a:t>VME</a:t>
          </a:r>
          <a:endParaRPr lang="en-GB" dirty="0"/>
        </a:p>
      </dgm:t>
    </dgm:pt>
    <dgm:pt modelId="{13C0684A-3C2F-40A4-9A2C-2429C2D133CE}" type="parTrans" cxnId="{C717B894-0EA7-45A2-A55F-0F7AAC45FA28}">
      <dgm:prSet/>
      <dgm:spPr/>
      <dgm:t>
        <a:bodyPr/>
        <a:lstStyle/>
        <a:p>
          <a:endParaRPr lang="en-GB"/>
        </a:p>
      </dgm:t>
    </dgm:pt>
    <dgm:pt modelId="{3F39991D-6AAE-4AA6-B04F-ABFC4ABC1B21}" type="sibTrans" cxnId="{C717B894-0EA7-45A2-A55F-0F7AAC45FA28}">
      <dgm:prSet/>
      <dgm:spPr/>
      <dgm:t>
        <a:bodyPr/>
        <a:lstStyle/>
        <a:p>
          <a:endParaRPr lang="en-GB"/>
        </a:p>
      </dgm:t>
    </dgm:pt>
    <dgm:pt modelId="{6A766798-4008-47A0-8988-5605D2475D35}">
      <dgm:prSet phldrT="[Text]"/>
      <dgm:spPr/>
      <dgm:t>
        <a:bodyPr/>
        <a:lstStyle/>
        <a:p>
          <a:r>
            <a:rPr lang="en-US" dirty="0" smtClean="0"/>
            <a:t>Stock</a:t>
          </a:r>
          <a:endParaRPr lang="en-GB" dirty="0"/>
        </a:p>
      </dgm:t>
    </dgm:pt>
    <dgm:pt modelId="{96CA9D1E-1166-428C-A8EC-D73C97AEA423}" type="parTrans" cxnId="{06346DF2-539F-4DA3-B3F1-74D34888990C}">
      <dgm:prSet/>
      <dgm:spPr/>
      <dgm:t>
        <a:bodyPr/>
        <a:lstStyle/>
        <a:p>
          <a:endParaRPr lang="en-GB"/>
        </a:p>
      </dgm:t>
    </dgm:pt>
    <dgm:pt modelId="{D42ECA02-410C-412D-BB41-4BFA8B2571C3}" type="sibTrans" cxnId="{06346DF2-539F-4DA3-B3F1-74D34888990C}">
      <dgm:prSet/>
      <dgm:spPr/>
      <dgm:t>
        <a:bodyPr/>
        <a:lstStyle/>
        <a:p>
          <a:endParaRPr lang="en-GB"/>
        </a:p>
      </dgm:t>
    </dgm:pt>
    <dgm:pt modelId="{D74C5D5F-E5F9-467E-B7F4-3775DF2C8618}">
      <dgm:prSet phldrT="[Text]"/>
      <dgm:spPr/>
      <dgm:t>
        <a:bodyPr/>
        <a:lstStyle/>
        <a:p>
          <a:r>
            <a:rPr lang="en-US" dirty="0" smtClean="0"/>
            <a:t>Fishery</a:t>
          </a:r>
          <a:endParaRPr lang="en-GB" dirty="0"/>
        </a:p>
      </dgm:t>
    </dgm:pt>
    <dgm:pt modelId="{83BB9128-1BBF-4892-8024-1718FB967673}" type="parTrans" cxnId="{20EB53DB-E501-4029-B575-16137F626056}">
      <dgm:prSet/>
      <dgm:spPr/>
      <dgm:t>
        <a:bodyPr/>
        <a:lstStyle/>
        <a:p>
          <a:endParaRPr lang="en-GB"/>
        </a:p>
      </dgm:t>
    </dgm:pt>
    <dgm:pt modelId="{6920CB5D-E44A-4277-8C34-B3AA7A12378F}" type="sibTrans" cxnId="{20EB53DB-E501-4029-B575-16137F626056}">
      <dgm:prSet/>
      <dgm:spPr/>
      <dgm:t>
        <a:bodyPr/>
        <a:lstStyle/>
        <a:p>
          <a:endParaRPr lang="en-GB"/>
        </a:p>
      </dgm:t>
    </dgm:pt>
    <dgm:pt modelId="{022D7C92-CF63-417F-86B5-EB5559DD8B98}" type="pres">
      <dgm:prSet presAssocID="{F41C3B1C-A143-4BA2-B1B1-545299DADD19}" presName="Name0" presStyleCnt="0">
        <dgm:presLayoutVars>
          <dgm:chMax val="1"/>
          <dgm:chPref val="1"/>
          <dgm:dir/>
          <dgm:animOne val="branch"/>
          <dgm:animLvl val="lvl"/>
        </dgm:presLayoutVars>
      </dgm:prSet>
      <dgm:spPr/>
      <dgm:t>
        <a:bodyPr/>
        <a:lstStyle/>
        <a:p>
          <a:endParaRPr lang="en-GB"/>
        </a:p>
      </dgm:t>
    </dgm:pt>
    <dgm:pt modelId="{3B93BEEB-EA71-413C-B057-63B274B0AF3A}" type="pres">
      <dgm:prSet presAssocID="{B61C78EA-F069-484A-833F-5664C32460A8}" presName="Parent" presStyleLbl="node0" presStyleIdx="0" presStyleCnt="1">
        <dgm:presLayoutVars>
          <dgm:chMax val="6"/>
          <dgm:chPref val="6"/>
        </dgm:presLayoutVars>
      </dgm:prSet>
      <dgm:spPr/>
      <dgm:t>
        <a:bodyPr/>
        <a:lstStyle/>
        <a:p>
          <a:endParaRPr lang="en-GB"/>
        </a:p>
      </dgm:t>
    </dgm:pt>
    <dgm:pt modelId="{F86184F7-DB3E-47B1-A5A6-83881A5F17EE}" type="pres">
      <dgm:prSet presAssocID="{9B4E84C2-2FDD-42FE-A0AD-D32DE9FDB9BE}" presName="Accent1" presStyleCnt="0"/>
      <dgm:spPr/>
    </dgm:pt>
    <dgm:pt modelId="{71EF7EB6-FBD0-40B2-BD37-8E53CC1B615F}" type="pres">
      <dgm:prSet presAssocID="{9B4E84C2-2FDD-42FE-A0AD-D32DE9FDB9BE}" presName="Accent" presStyleLbl="bgShp" presStyleIdx="0" presStyleCnt="6"/>
      <dgm:spPr/>
    </dgm:pt>
    <dgm:pt modelId="{711E8B73-D140-4913-8850-8286858FA2E0}" type="pres">
      <dgm:prSet presAssocID="{9B4E84C2-2FDD-42FE-A0AD-D32DE9FDB9BE}" presName="Child1" presStyleLbl="node1" presStyleIdx="0" presStyleCnt="6">
        <dgm:presLayoutVars>
          <dgm:chMax val="0"/>
          <dgm:chPref val="0"/>
          <dgm:bulletEnabled val="1"/>
        </dgm:presLayoutVars>
      </dgm:prSet>
      <dgm:spPr/>
      <dgm:t>
        <a:bodyPr/>
        <a:lstStyle/>
        <a:p>
          <a:endParaRPr lang="en-GB"/>
        </a:p>
      </dgm:t>
    </dgm:pt>
    <dgm:pt modelId="{065010FA-095F-47B5-90AB-629A75ADA2FC}" type="pres">
      <dgm:prSet presAssocID="{D38BC802-E55F-451D-AB84-874DC5EBF397}" presName="Accent2" presStyleCnt="0"/>
      <dgm:spPr/>
    </dgm:pt>
    <dgm:pt modelId="{704DF82D-5548-443A-8FB4-41316E79F81B}" type="pres">
      <dgm:prSet presAssocID="{D38BC802-E55F-451D-AB84-874DC5EBF397}" presName="Accent" presStyleLbl="bgShp" presStyleIdx="1" presStyleCnt="6"/>
      <dgm:spPr/>
    </dgm:pt>
    <dgm:pt modelId="{3B41F62F-83DA-462E-9002-E089E92DF4D5}" type="pres">
      <dgm:prSet presAssocID="{D38BC802-E55F-451D-AB84-874DC5EBF397}" presName="Child2" presStyleLbl="node1" presStyleIdx="1" presStyleCnt="6">
        <dgm:presLayoutVars>
          <dgm:chMax val="0"/>
          <dgm:chPref val="0"/>
          <dgm:bulletEnabled val="1"/>
        </dgm:presLayoutVars>
      </dgm:prSet>
      <dgm:spPr/>
      <dgm:t>
        <a:bodyPr/>
        <a:lstStyle/>
        <a:p>
          <a:endParaRPr lang="en-GB"/>
        </a:p>
      </dgm:t>
    </dgm:pt>
    <dgm:pt modelId="{E962E929-0D3E-4A3D-9D85-79077DA1B09A}" type="pres">
      <dgm:prSet presAssocID="{DBF2D124-4D53-484F-80EF-104D1EBE4F6A}" presName="Accent3" presStyleCnt="0"/>
      <dgm:spPr/>
    </dgm:pt>
    <dgm:pt modelId="{B342607B-EAC8-4817-9B16-C7E48F6B1F5B}" type="pres">
      <dgm:prSet presAssocID="{DBF2D124-4D53-484F-80EF-104D1EBE4F6A}" presName="Accent" presStyleLbl="bgShp" presStyleIdx="2" presStyleCnt="6"/>
      <dgm:spPr/>
    </dgm:pt>
    <dgm:pt modelId="{39694721-6DDD-4F88-9023-B181827D7C5D}" type="pres">
      <dgm:prSet presAssocID="{DBF2D124-4D53-484F-80EF-104D1EBE4F6A}" presName="Child3" presStyleLbl="node1" presStyleIdx="2" presStyleCnt="6">
        <dgm:presLayoutVars>
          <dgm:chMax val="0"/>
          <dgm:chPref val="0"/>
          <dgm:bulletEnabled val="1"/>
        </dgm:presLayoutVars>
      </dgm:prSet>
      <dgm:spPr/>
      <dgm:t>
        <a:bodyPr/>
        <a:lstStyle/>
        <a:p>
          <a:endParaRPr lang="en-GB"/>
        </a:p>
      </dgm:t>
    </dgm:pt>
    <dgm:pt modelId="{8767DAD3-2842-4806-B836-1D66699AD77A}" type="pres">
      <dgm:prSet presAssocID="{A5404EE2-745B-4104-B260-E3147864CF75}" presName="Accent4" presStyleCnt="0"/>
      <dgm:spPr/>
    </dgm:pt>
    <dgm:pt modelId="{3FCF435F-CDC6-4A4D-B604-863628D65059}" type="pres">
      <dgm:prSet presAssocID="{A5404EE2-745B-4104-B260-E3147864CF75}" presName="Accent" presStyleLbl="bgShp" presStyleIdx="3" presStyleCnt="6"/>
      <dgm:spPr/>
    </dgm:pt>
    <dgm:pt modelId="{88A20AE3-110A-41FD-BB0D-AE0C4AD0F16E}" type="pres">
      <dgm:prSet presAssocID="{A5404EE2-745B-4104-B260-E3147864CF75}" presName="Child4" presStyleLbl="node1" presStyleIdx="3" presStyleCnt="6">
        <dgm:presLayoutVars>
          <dgm:chMax val="0"/>
          <dgm:chPref val="0"/>
          <dgm:bulletEnabled val="1"/>
        </dgm:presLayoutVars>
      </dgm:prSet>
      <dgm:spPr/>
      <dgm:t>
        <a:bodyPr/>
        <a:lstStyle/>
        <a:p>
          <a:endParaRPr lang="en-GB"/>
        </a:p>
      </dgm:t>
    </dgm:pt>
    <dgm:pt modelId="{4E5515AC-DD5E-4853-B645-B5C9A8E290D8}" type="pres">
      <dgm:prSet presAssocID="{6A766798-4008-47A0-8988-5605D2475D35}" presName="Accent5" presStyleCnt="0"/>
      <dgm:spPr/>
    </dgm:pt>
    <dgm:pt modelId="{58A973E9-A39D-46CE-81F8-EF000EE8E6EB}" type="pres">
      <dgm:prSet presAssocID="{6A766798-4008-47A0-8988-5605D2475D35}" presName="Accent" presStyleLbl="bgShp" presStyleIdx="4" presStyleCnt="6"/>
      <dgm:spPr/>
    </dgm:pt>
    <dgm:pt modelId="{DD770328-9150-4E64-86CA-E3D5BB52FBF5}" type="pres">
      <dgm:prSet presAssocID="{6A766798-4008-47A0-8988-5605D2475D35}" presName="Child5" presStyleLbl="node1" presStyleIdx="4" presStyleCnt="6">
        <dgm:presLayoutVars>
          <dgm:chMax val="0"/>
          <dgm:chPref val="0"/>
          <dgm:bulletEnabled val="1"/>
        </dgm:presLayoutVars>
      </dgm:prSet>
      <dgm:spPr/>
      <dgm:t>
        <a:bodyPr/>
        <a:lstStyle/>
        <a:p>
          <a:endParaRPr lang="en-GB"/>
        </a:p>
      </dgm:t>
    </dgm:pt>
    <dgm:pt modelId="{455C6AB7-D6A1-4761-BBBA-03D719A71390}" type="pres">
      <dgm:prSet presAssocID="{D74C5D5F-E5F9-467E-B7F4-3775DF2C8618}" presName="Accent6" presStyleCnt="0"/>
      <dgm:spPr/>
    </dgm:pt>
    <dgm:pt modelId="{33828519-1598-48B2-B0BB-096BE9089780}" type="pres">
      <dgm:prSet presAssocID="{D74C5D5F-E5F9-467E-B7F4-3775DF2C8618}" presName="Accent" presStyleLbl="bgShp" presStyleIdx="5" presStyleCnt="6"/>
      <dgm:spPr/>
    </dgm:pt>
    <dgm:pt modelId="{09C0AC46-0F62-4697-AB34-2DF38F5B46BA}" type="pres">
      <dgm:prSet presAssocID="{D74C5D5F-E5F9-467E-B7F4-3775DF2C8618}" presName="Child6" presStyleLbl="node1" presStyleIdx="5" presStyleCnt="6">
        <dgm:presLayoutVars>
          <dgm:chMax val="0"/>
          <dgm:chPref val="0"/>
          <dgm:bulletEnabled val="1"/>
        </dgm:presLayoutVars>
      </dgm:prSet>
      <dgm:spPr/>
      <dgm:t>
        <a:bodyPr/>
        <a:lstStyle/>
        <a:p>
          <a:endParaRPr lang="en-GB"/>
        </a:p>
      </dgm:t>
    </dgm:pt>
  </dgm:ptLst>
  <dgm:cxnLst>
    <dgm:cxn modelId="{C717B894-0EA7-45A2-A55F-0F7AAC45FA28}" srcId="{B61C78EA-F069-484A-833F-5664C32460A8}" destId="{A5404EE2-745B-4104-B260-E3147864CF75}" srcOrd="3" destOrd="0" parTransId="{13C0684A-3C2F-40A4-9A2C-2429C2D133CE}" sibTransId="{3F39991D-6AAE-4AA6-B04F-ABFC4ABC1B21}"/>
    <dgm:cxn modelId="{E6E4FE11-FE95-400F-B1C7-971C1F6D3F11}" srcId="{B61C78EA-F069-484A-833F-5664C32460A8}" destId="{DBF2D124-4D53-484F-80EF-104D1EBE4F6A}" srcOrd="2" destOrd="0" parTransId="{4641B064-1DE4-4208-9BE4-F62C44734CD7}" sibTransId="{E1BECB35-B313-4AA1-961A-7D18B3C7C503}"/>
    <dgm:cxn modelId="{20EB53DB-E501-4029-B575-16137F626056}" srcId="{B61C78EA-F069-484A-833F-5664C32460A8}" destId="{D74C5D5F-E5F9-467E-B7F4-3775DF2C8618}" srcOrd="5" destOrd="0" parTransId="{83BB9128-1BBF-4892-8024-1718FB967673}" sibTransId="{6920CB5D-E44A-4277-8C34-B3AA7A12378F}"/>
    <dgm:cxn modelId="{8FFD1BEC-C8B3-4C6D-AA1B-9D65AC58053F}" type="presOf" srcId="{A5404EE2-745B-4104-B260-E3147864CF75}" destId="{88A20AE3-110A-41FD-BB0D-AE0C4AD0F16E}" srcOrd="0" destOrd="0" presId="urn:microsoft.com/office/officeart/2011/layout/HexagonRadial"/>
    <dgm:cxn modelId="{2620F720-662E-4852-9AA9-D1E6151E1A32}" type="presOf" srcId="{DBF2D124-4D53-484F-80EF-104D1EBE4F6A}" destId="{39694721-6DDD-4F88-9023-B181827D7C5D}" srcOrd="0" destOrd="0" presId="urn:microsoft.com/office/officeart/2011/layout/HexagonRadial"/>
    <dgm:cxn modelId="{3BF0FB1A-9417-4640-A289-61DC7ED59BF0}" type="presOf" srcId="{B61C78EA-F069-484A-833F-5664C32460A8}" destId="{3B93BEEB-EA71-413C-B057-63B274B0AF3A}" srcOrd="0" destOrd="0" presId="urn:microsoft.com/office/officeart/2011/layout/HexagonRadial"/>
    <dgm:cxn modelId="{06346DF2-539F-4DA3-B3F1-74D34888990C}" srcId="{B61C78EA-F069-484A-833F-5664C32460A8}" destId="{6A766798-4008-47A0-8988-5605D2475D35}" srcOrd="4" destOrd="0" parTransId="{96CA9D1E-1166-428C-A8EC-D73C97AEA423}" sibTransId="{D42ECA02-410C-412D-BB41-4BFA8B2571C3}"/>
    <dgm:cxn modelId="{6A717C39-8CB4-4CF0-B5AC-50F4B651D3B5}" type="presOf" srcId="{6A766798-4008-47A0-8988-5605D2475D35}" destId="{DD770328-9150-4E64-86CA-E3D5BB52FBF5}" srcOrd="0" destOrd="0" presId="urn:microsoft.com/office/officeart/2011/layout/HexagonRadial"/>
    <dgm:cxn modelId="{02770FE6-F542-4AA0-812A-06E513558EB4}" type="presOf" srcId="{D38BC802-E55F-451D-AB84-874DC5EBF397}" destId="{3B41F62F-83DA-462E-9002-E089E92DF4D5}" srcOrd="0" destOrd="0" presId="urn:microsoft.com/office/officeart/2011/layout/HexagonRadial"/>
    <dgm:cxn modelId="{B38ABECA-27DF-4B2F-8B0D-B7DEED65FED8}" type="presOf" srcId="{D74C5D5F-E5F9-467E-B7F4-3775DF2C8618}" destId="{09C0AC46-0F62-4697-AB34-2DF38F5B46BA}" srcOrd="0" destOrd="0" presId="urn:microsoft.com/office/officeart/2011/layout/HexagonRadial"/>
    <dgm:cxn modelId="{EBE81DD4-3C83-4703-A87C-F76AE62AB3C0}" type="presOf" srcId="{F41C3B1C-A143-4BA2-B1B1-545299DADD19}" destId="{022D7C92-CF63-417F-86B5-EB5559DD8B98}" srcOrd="0" destOrd="0" presId="urn:microsoft.com/office/officeart/2011/layout/HexagonRadial"/>
    <dgm:cxn modelId="{94F74DF3-B260-43D5-8FB9-DCD143B8A7E4}" srcId="{F41C3B1C-A143-4BA2-B1B1-545299DADD19}" destId="{B61C78EA-F069-484A-833F-5664C32460A8}" srcOrd="0" destOrd="0" parTransId="{FDDBEEF4-CEFE-4CAC-BDF2-8E3F2C4B12BC}" sibTransId="{F7A91422-B6B5-4A57-964D-01C5981E0C27}"/>
    <dgm:cxn modelId="{4FA3800B-F8B3-4B5C-BA10-20CE8DAEA444}" type="presOf" srcId="{9B4E84C2-2FDD-42FE-A0AD-D32DE9FDB9BE}" destId="{711E8B73-D140-4913-8850-8286858FA2E0}" srcOrd="0" destOrd="0" presId="urn:microsoft.com/office/officeart/2011/layout/HexagonRadial"/>
    <dgm:cxn modelId="{0AC463AD-8721-4220-BAAD-1A402CE087BD}" srcId="{B61C78EA-F069-484A-833F-5664C32460A8}" destId="{9B4E84C2-2FDD-42FE-A0AD-D32DE9FDB9BE}" srcOrd="0" destOrd="0" parTransId="{F0E45178-F1CA-4BBC-8759-153F83AD2339}" sibTransId="{CA5F26A8-DDB1-4AE4-A87B-B1380AF496F6}"/>
    <dgm:cxn modelId="{8E07513F-4174-4D92-862D-AAE49C9AB7DA}" srcId="{B61C78EA-F069-484A-833F-5664C32460A8}" destId="{D38BC802-E55F-451D-AB84-874DC5EBF397}" srcOrd="1" destOrd="0" parTransId="{6971A419-7F26-4335-8C11-2706D23E080B}" sibTransId="{7A4F83A4-92EB-461B-A176-537F4EA1DB5C}"/>
    <dgm:cxn modelId="{6B7249EC-E5A4-46C3-A0CB-812FE8AB2416}" type="presParOf" srcId="{022D7C92-CF63-417F-86B5-EB5559DD8B98}" destId="{3B93BEEB-EA71-413C-B057-63B274B0AF3A}" srcOrd="0" destOrd="0" presId="urn:microsoft.com/office/officeart/2011/layout/HexagonRadial"/>
    <dgm:cxn modelId="{62878252-FD1C-4757-9473-B43A54A0B450}" type="presParOf" srcId="{022D7C92-CF63-417F-86B5-EB5559DD8B98}" destId="{F86184F7-DB3E-47B1-A5A6-83881A5F17EE}" srcOrd="1" destOrd="0" presId="urn:microsoft.com/office/officeart/2011/layout/HexagonRadial"/>
    <dgm:cxn modelId="{54B43AC1-EB89-469C-AEFE-8440E991775E}" type="presParOf" srcId="{F86184F7-DB3E-47B1-A5A6-83881A5F17EE}" destId="{71EF7EB6-FBD0-40B2-BD37-8E53CC1B615F}" srcOrd="0" destOrd="0" presId="urn:microsoft.com/office/officeart/2011/layout/HexagonRadial"/>
    <dgm:cxn modelId="{055DEE6A-2E61-4150-AACA-0C22D360D288}" type="presParOf" srcId="{022D7C92-CF63-417F-86B5-EB5559DD8B98}" destId="{711E8B73-D140-4913-8850-8286858FA2E0}" srcOrd="2" destOrd="0" presId="urn:microsoft.com/office/officeart/2011/layout/HexagonRadial"/>
    <dgm:cxn modelId="{CD5905CB-7FE6-4C66-A76A-659D40E7E6DF}" type="presParOf" srcId="{022D7C92-CF63-417F-86B5-EB5559DD8B98}" destId="{065010FA-095F-47B5-90AB-629A75ADA2FC}" srcOrd="3" destOrd="0" presId="urn:microsoft.com/office/officeart/2011/layout/HexagonRadial"/>
    <dgm:cxn modelId="{E348032A-FEA8-43E3-A235-7226F4FFBD8E}" type="presParOf" srcId="{065010FA-095F-47B5-90AB-629A75ADA2FC}" destId="{704DF82D-5548-443A-8FB4-41316E79F81B}" srcOrd="0" destOrd="0" presId="urn:microsoft.com/office/officeart/2011/layout/HexagonRadial"/>
    <dgm:cxn modelId="{5E140014-3C36-4CE6-A5E1-950D2DF55817}" type="presParOf" srcId="{022D7C92-CF63-417F-86B5-EB5559DD8B98}" destId="{3B41F62F-83DA-462E-9002-E089E92DF4D5}" srcOrd="4" destOrd="0" presId="urn:microsoft.com/office/officeart/2011/layout/HexagonRadial"/>
    <dgm:cxn modelId="{84E25029-886E-4B55-B86F-45A169CAB4B1}" type="presParOf" srcId="{022D7C92-CF63-417F-86B5-EB5559DD8B98}" destId="{E962E929-0D3E-4A3D-9D85-79077DA1B09A}" srcOrd="5" destOrd="0" presId="urn:microsoft.com/office/officeart/2011/layout/HexagonRadial"/>
    <dgm:cxn modelId="{74ED2ABD-D8B0-4B2D-B968-5C95B84208A6}" type="presParOf" srcId="{E962E929-0D3E-4A3D-9D85-79077DA1B09A}" destId="{B342607B-EAC8-4817-9B16-C7E48F6B1F5B}" srcOrd="0" destOrd="0" presId="urn:microsoft.com/office/officeart/2011/layout/HexagonRadial"/>
    <dgm:cxn modelId="{30243DD6-682B-4C3F-A4F6-695E4475011C}" type="presParOf" srcId="{022D7C92-CF63-417F-86B5-EB5559DD8B98}" destId="{39694721-6DDD-4F88-9023-B181827D7C5D}" srcOrd="6" destOrd="0" presId="urn:microsoft.com/office/officeart/2011/layout/HexagonRadial"/>
    <dgm:cxn modelId="{C150CB11-18A7-4180-A5AE-475469B1B233}" type="presParOf" srcId="{022D7C92-CF63-417F-86B5-EB5559DD8B98}" destId="{8767DAD3-2842-4806-B836-1D66699AD77A}" srcOrd="7" destOrd="0" presId="urn:microsoft.com/office/officeart/2011/layout/HexagonRadial"/>
    <dgm:cxn modelId="{10F2C4FF-9BF0-46ED-9B2D-54A941F8ED23}" type="presParOf" srcId="{8767DAD3-2842-4806-B836-1D66699AD77A}" destId="{3FCF435F-CDC6-4A4D-B604-863628D65059}" srcOrd="0" destOrd="0" presId="urn:microsoft.com/office/officeart/2011/layout/HexagonRadial"/>
    <dgm:cxn modelId="{01403177-1DCA-459C-9847-D991FAA66B34}" type="presParOf" srcId="{022D7C92-CF63-417F-86B5-EB5559DD8B98}" destId="{88A20AE3-110A-41FD-BB0D-AE0C4AD0F16E}" srcOrd="8" destOrd="0" presId="urn:microsoft.com/office/officeart/2011/layout/HexagonRadial"/>
    <dgm:cxn modelId="{8077FB7D-CAD0-4B54-AE1D-218321A8F154}" type="presParOf" srcId="{022D7C92-CF63-417F-86B5-EB5559DD8B98}" destId="{4E5515AC-DD5E-4853-B645-B5C9A8E290D8}" srcOrd="9" destOrd="0" presId="urn:microsoft.com/office/officeart/2011/layout/HexagonRadial"/>
    <dgm:cxn modelId="{642DBD1C-A8D9-45FB-8CD7-7BA1141C7386}" type="presParOf" srcId="{4E5515AC-DD5E-4853-B645-B5C9A8E290D8}" destId="{58A973E9-A39D-46CE-81F8-EF000EE8E6EB}" srcOrd="0" destOrd="0" presId="urn:microsoft.com/office/officeart/2011/layout/HexagonRadial"/>
    <dgm:cxn modelId="{F2F23D66-E8EB-4CB7-B1ED-DD019140A31D}" type="presParOf" srcId="{022D7C92-CF63-417F-86B5-EB5559DD8B98}" destId="{DD770328-9150-4E64-86CA-E3D5BB52FBF5}" srcOrd="10" destOrd="0" presId="urn:microsoft.com/office/officeart/2011/layout/HexagonRadial"/>
    <dgm:cxn modelId="{9D04F508-568E-4E46-B04F-B4FF72C827AA}" type="presParOf" srcId="{022D7C92-CF63-417F-86B5-EB5559DD8B98}" destId="{455C6AB7-D6A1-4761-BBBA-03D719A71390}" srcOrd="11" destOrd="0" presId="urn:microsoft.com/office/officeart/2011/layout/HexagonRadial"/>
    <dgm:cxn modelId="{C16CF505-FBC0-4080-B49B-85CBBE61B4A5}" type="presParOf" srcId="{455C6AB7-D6A1-4761-BBBA-03D719A71390}" destId="{33828519-1598-48B2-B0BB-096BE9089780}" srcOrd="0" destOrd="0" presId="urn:microsoft.com/office/officeart/2011/layout/HexagonRadial"/>
    <dgm:cxn modelId="{AA58EA51-B800-42E7-9C36-EF20B2ADBE0A}" type="presParOf" srcId="{022D7C92-CF63-417F-86B5-EB5559DD8B98}" destId="{09C0AC46-0F62-4697-AB34-2DF38F5B46BA}"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C3B1C-A143-4BA2-B1B1-545299DADD19}" type="doc">
      <dgm:prSet loTypeId="urn:microsoft.com/office/officeart/2011/layout/HexagonRadial" loCatId="cycle" qsTypeId="urn:microsoft.com/office/officeart/2005/8/quickstyle/3d2" qsCatId="3D" csTypeId="urn:microsoft.com/office/officeart/2005/8/colors/colorful2" csCatId="colorful" phldr="1"/>
      <dgm:spPr/>
      <dgm:t>
        <a:bodyPr/>
        <a:lstStyle/>
        <a:p>
          <a:endParaRPr lang="en-GB"/>
        </a:p>
      </dgm:t>
    </dgm:pt>
    <dgm:pt modelId="{B61C78EA-F069-484A-833F-5664C32460A8}">
      <dgm:prSet phldrT="[Text]"/>
      <dgm:spPr/>
      <dgm:t>
        <a:bodyPr/>
        <a:lstStyle/>
        <a:p>
          <a:r>
            <a:rPr lang="en-US" dirty="0" smtClean="0"/>
            <a:t>Species</a:t>
          </a:r>
          <a:endParaRPr lang="en-GB" dirty="0"/>
        </a:p>
      </dgm:t>
    </dgm:pt>
    <dgm:pt modelId="{FDDBEEF4-CEFE-4CAC-BDF2-8E3F2C4B12BC}" type="parTrans" cxnId="{94F74DF3-B260-43D5-8FB9-DCD143B8A7E4}">
      <dgm:prSet/>
      <dgm:spPr/>
      <dgm:t>
        <a:bodyPr/>
        <a:lstStyle/>
        <a:p>
          <a:endParaRPr lang="en-GB"/>
        </a:p>
      </dgm:t>
    </dgm:pt>
    <dgm:pt modelId="{F7A91422-B6B5-4A57-964D-01C5981E0C27}" type="sibTrans" cxnId="{94F74DF3-B260-43D5-8FB9-DCD143B8A7E4}">
      <dgm:prSet/>
      <dgm:spPr/>
      <dgm:t>
        <a:bodyPr/>
        <a:lstStyle/>
        <a:p>
          <a:endParaRPr lang="en-GB"/>
        </a:p>
      </dgm:t>
    </dgm:pt>
    <dgm:pt modelId="{9B4E84C2-2FDD-42FE-A0AD-D32DE9FDB9BE}">
      <dgm:prSet phldrT="[Text]"/>
      <dgm:spPr/>
      <dgm:t>
        <a:bodyPr/>
        <a:lstStyle/>
        <a:p>
          <a:r>
            <a:rPr lang="en-US" dirty="0" smtClean="0"/>
            <a:t>Area</a:t>
          </a:r>
          <a:endParaRPr lang="en-GB" dirty="0"/>
        </a:p>
      </dgm:t>
    </dgm:pt>
    <dgm:pt modelId="{F0E45178-F1CA-4BBC-8759-153F83AD2339}" type="parTrans" cxnId="{0AC463AD-8721-4220-BAAD-1A402CE087BD}">
      <dgm:prSet/>
      <dgm:spPr/>
      <dgm:t>
        <a:bodyPr/>
        <a:lstStyle/>
        <a:p>
          <a:endParaRPr lang="en-GB"/>
        </a:p>
      </dgm:t>
    </dgm:pt>
    <dgm:pt modelId="{CA5F26A8-DDB1-4AE4-A87B-B1380AF496F6}" type="sibTrans" cxnId="{0AC463AD-8721-4220-BAAD-1A402CE087BD}">
      <dgm:prSet/>
      <dgm:spPr/>
      <dgm:t>
        <a:bodyPr/>
        <a:lstStyle/>
        <a:p>
          <a:endParaRPr lang="en-GB"/>
        </a:p>
      </dgm:t>
    </dgm:pt>
    <dgm:pt modelId="{D38BC802-E55F-451D-AB84-874DC5EBF397}">
      <dgm:prSet phldrT="[Text]"/>
      <dgm:spPr/>
      <dgm:t>
        <a:bodyPr/>
        <a:lstStyle/>
        <a:p>
          <a:r>
            <a:rPr lang="en-US" dirty="0" err="1" smtClean="0"/>
            <a:t>Geartype</a:t>
          </a:r>
          <a:endParaRPr lang="en-GB" dirty="0"/>
        </a:p>
      </dgm:t>
    </dgm:pt>
    <dgm:pt modelId="{6971A419-7F26-4335-8C11-2706D23E080B}" type="parTrans" cxnId="{8E07513F-4174-4D92-862D-AAE49C9AB7DA}">
      <dgm:prSet/>
      <dgm:spPr/>
      <dgm:t>
        <a:bodyPr/>
        <a:lstStyle/>
        <a:p>
          <a:endParaRPr lang="en-GB"/>
        </a:p>
      </dgm:t>
    </dgm:pt>
    <dgm:pt modelId="{7A4F83A4-92EB-461B-A176-537F4EA1DB5C}" type="sibTrans" cxnId="{8E07513F-4174-4D92-862D-AAE49C9AB7DA}">
      <dgm:prSet/>
      <dgm:spPr/>
      <dgm:t>
        <a:bodyPr/>
        <a:lstStyle/>
        <a:p>
          <a:endParaRPr lang="en-GB"/>
        </a:p>
      </dgm:t>
    </dgm:pt>
    <dgm:pt modelId="{DBF2D124-4D53-484F-80EF-104D1EBE4F6A}">
      <dgm:prSet phldrT="[Text]"/>
      <dgm:spPr/>
      <dgm:t>
        <a:bodyPr/>
        <a:lstStyle/>
        <a:p>
          <a:r>
            <a:rPr lang="en-US" dirty="0" smtClean="0"/>
            <a:t>Aquaculture</a:t>
          </a:r>
          <a:endParaRPr lang="en-GB" dirty="0"/>
        </a:p>
      </dgm:t>
    </dgm:pt>
    <dgm:pt modelId="{4641B064-1DE4-4208-9BE4-F62C44734CD7}" type="parTrans" cxnId="{E6E4FE11-FE95-400F-B1C7-971C1F6D3F11}">
      <dgm:prSet/>
      <dgm:spPr/>
      <dgm:t>
        <a:bodyPr/>
        <a:lstStyle/>
        <a:p>
          <a:endParaRPr lang="en-GB"/>
        </a:p>
      </dgm:t>
    </dgm:pt>
    <dgm:pt modelId="{E1BECB35-B313-4AA1-961A-7D18B3C7C503}" type="sibTrans" cxnId="{E6E4FE11-FE95-400F-B1C7-971C1F6D3F11}">
      <dgm:prSet/>
      <dgm:spPr/>
      <dgm:t>
        <a:bodyPr/>
        <a:lstStyle/>
        <a:p>
          <a:endParaRPr lang="en-GB"/>
        </a:p>
      </dgm:t>
    </dgm:pt>
    <dgm:pt modelId="{A5404EE2-745B-4104-B260-E3147864CF75}">
      <dgm:prSet phldrT="[Text]"/>
      <dgm:spPr/>
      <dgm:t>
        <a:bodyPr/>
        <a:lstStyle/>
        <a:p>
          <a:r>
            <a:rPr lang="en-US" dirty="0" smtClean="0"/>
            <a:t>VME</a:t>
          </a:r>
          <a:endParaRPr lang="en-GB" dirty="0"/>
        </a:p>
      </dgm:t>
    </dgm:pt>
    <dgm:pt modelId="{13C0684A-3C2F-40A4-9A2C-2429C2D133CE}" type="parTrans" cxnId="{C717B894-0EA7-45A2-A55F-0F7AAC45FA28}">
      <dgm:prSet/>
      <dgm:spPr/>
      <dgm:t>
        <a:bodyPr/>
        <a:lstStyle/>
        <a:p>
          <a:endParaRPr lang="en-GB"/>
        </a:p>
      </dgm:t>
    </dgm:pt>
    <dgm:pt modelId="{3F39991D-6AAE-4AA6-B04F-ABFC4ABC1B21}" type="sibTrans" cxnId="{C717B894-0EA7-45A2-A55F-0F7AAC45FA28}">
      <dgm:prSet/>
      <dgm:spPr/>
      <dgm:t>
        <a:bodyPr/>
        <a:lstStyle/>
        <a:p>
          <a:endParaRPr lang="en-GB"/>
        </a:p>
      </dgm:t>
    </dgm:pt>
    <dgm:pt modelId="{6A766798-4008-47A0-8988-5605D2475D35}">
      <dgm:prSet phldrT="[Text]"/>
      <dgm:spPr/>
      <dgm:t>
        <a:bodyPr/>
        <a:lstStyle/>
        <a:p>
          <a:r>
            <a:rPr lang="en-US" dirty="0" smtClean="0"/>
            <a:t>Stock</a:t>
          </a:r>
          <a:endParaRPr lang="en-GB" dirty="0"/>
        </a:p>
      </dgm:t>
    </dgm:pt>
    <dgm:pt modelId="{96CA9D1E-1166-428C-A8EC-D73C97AEA423}" type="parTrans" cxnId="{06346DF2-539F-4DA3-B3F1-74D34888990C}">
      <dgm:prSet/>
      <dgm:spPr/>
      <dgm:t>
        <a:bodyPr/>
        <a:lstStyle/>
        <a:p>
          <a:endParaRPr lang="en-GB"/>
        </a:p>
      </dgm:t>
    </dgm:pt>
    <dgm:pt modelId="{D42ECA02-410C-412D-BB41-4BFA8B2571C3}" type="sibTrans" cxnId="{06346DF2-539F-4DA3-B3F1-74D34888990C}">
      <dgm:prSet/>
      <dgm:spPr/>
      <dgm:t>
        <a:bodyPr/>
        <a:lstStyle/>
        <a:p>
          <a:endParaRPr lang="en-GB"/>
        </a:p>
      </dgm:t>
    </dgm:pt>
    <dgm:pt modelId="{D74C5D5F-E5F9-467E-B7F4-3775DF2C8618}">
      <dgm:prSet phldrT="[Text]"/>
      <dgm:spPr/>
      <dgm:t>
        <a:bodyPr/>
        <a:lstStyle/>
        <a:p>
          <a:r>
            <a:rPr lang="en-US" dirty="0" smtClean="0"/>
            <a:t>Fishery</a:t>
          </a:r>
          <a:endParaRPr lang="en-GB" dirty="0"/>
        </a:p>
      </dgm:t>
    </dgm:pt>
    <dgm:pt modelId="{83BB9128-1BBF-4892-8024-1718FB967673}" type="parTrans" cxnId="{20EB53DB-E501-4029-B575-16137F626056}">
      <dgm:prSet/>
      <dgm:spPr/>
      <dgm:t>
        <a:bodyPr/>
        <a:lstStyle/>
        <a:p>
          <a:endParaRPr lang="en-GB"/>
        </a:p>
      </dgm:t>
    </dgm:pt>
    <dgm:pt modelId="{6920CB5D-E44A-4277-8C34-B3AA7A12378F}" type="sibTrans" cxnId="{20EB53DB-E501-4029-B575-16137F626056}">
      <dgm:prSet/>
      <dgm:spPr/>
      <dgm:t>
        <a:bodyPr/>
        <a:lstStyle/>
        <a:p>
          <a:endParaRPr lang="en-GB"/>
        </a:p>
      </dgm:t>
    </dgm:pt>
    <dgm:pt modelId="{022D7C92-CF63-417F-86B5-EB5559DD8B98}" type="pres">
      <dgm:prSet presAssocID="{F41C3B1C-A143-4BA2-B1B1-545299DADD19}" presName="Name0" presStyleCnt="0">
        <dgm:presLayoutVars>
          <dgm:chMax val="1"/>
          <dgm:chPref val="1"/>
          <dgm:dir/>
          <dgm:animOne val="branch"/>
          <dgm:animLvl val="lvl"/>
        </dgm:presLayoutVars>
      </dgm:prSet>
      <dgm:spPr/>
      <dgm:t>
        <a:bodyPr/>
        <a:lstStyle/>
        <a:p>
          <a:endParaRPr lang="en-GB"/>
        </a:p>
      </dgm:t>
    </dgm:pt>
    <dgm:pt modelId="{3B93BEEB-EA71-413C-B057-63B274B0AF3A}" type="pres">
      <dgm:prSet presAssocID="{B61C78EA-F069-484A-833F-5664C32460A8}" presName="Parent" presStyleLbl="node0" presStyleIdx="0" presStyleCnt="1">
        <dgm:presLayoutVars>
          <dgm:chMax val="6"/>
          <dgm:chPref val="6"/>
        </dgm:presLayoutVars>
      </dgm:prSet>
      <dgm:spPr/>
      <dgm:t>
        <a:bodyPr/>
        <a:lstStyle/>
        <a:p>
          <a:endParaRPr lang="en-GB"/>
        </a:p>
      </dgm:t>
    </dgm:pt>
    <dgm:pt modelId="{F86184F7-DB3E-47B1-A5A6-83881A5F17EE}" type="pres">
      <dgm:prSet presAssocID="{9B4E84C2-2FDD-42FE-A0AD-D32DE9FDB9BE}" presName="Accent1" presStyleCnt="0"/>
      <dgm:spPr/>
    </dgm:pt>
    <dgm:pt modelId="{71EF7EB6-FBD0-40B2-BD37-8E53CC1B615F}" type="pres">
      <dgm:prSet presAssocID="{9B4E84C2-2FDD-42FE-A0AD-D32DE9FDB9BE}" presName="Accent" presStyleLbl="bgShp" presStyleIdx="0" presStyleCnt="6"/>
      <dgm:spPr/>
    </dgm:pt>
    <dgm:pt modelId="{711E8B73-D140-4913-8850-8286858FA2E0}" type="pres">
      <dgm:prSet presAssocID="{9B4E84C2-2FDD-42FE-A0AD-D32DE9FDB9BE}" presName="Child1" presStyleLbl="node1" presStyleIdx="0" presStyleCnt="6">
        <dgm:presLayoutVars>
          <dgm:chMax val="0"/>
          <dgm:chPref val="0"/>
          <dgm:bulletEnabled val="1"/>
        </dgm:presLayoutVars>
      </dgm:prSet>
      <dgm:spPr/>
      <dgm:t>
        <a:bodyPr/>
        <a:lstStyle/>
        <a:p>
          <a:endParaRPr lang="en-GB"/>
        </a:p>
      </dgm:t>
    </dgm:pt>
    <dgm:pt modelId="{065010FA-095F-47B5-90AB-629A75ADA2FC}" type="pres">
      <dgm:prSet presAssocID="{D38BC802-E55F-451D-AB84-874DC5EBF397}" presName="Accent2" presStyleCnt="0"/>
      <dgm:spPr/>
    </dgm:pt>
    <dgm:pt modelId="{704DF82D-5548-443A-8FB4-41316E79F81B}" type="pres">
      <dgm:prSet presAssocID="{D38BC802-E55F-451D-AB84-874DC5EBF397}" presName="Accent" presStyleLbl="bgShp" presStyleIdx="1" presStyleCnt="6"/>
      <dgm:spPr/>
    </dgm:pt>
    <dgm:pt modelId="{3B41F62F-83DA-462E-9002-E089E92DF4D5}" type="pres">
      <dgm:prSet presAssocID="{D38BC802-E55F-451D-AB84-874DC5EBF397}" presName="Child2" presStyleLbl="node1" presStyleIdx="1" presStyleCnt="6">
        <dgm:presLayoutVars>
          <dgm:chMax val="0"/>
          <dgm:chPref val="0"/>
          <dgm:bulletEnabled val="1"/>
        </dgm:presLayoutVars>
      </dgm:prSet>
      <dgm:spPr/>
      <dgm:t>
        <a:bodyPr/>
        <a:lstStyle/>
        <a:p>
          <a:endParaRPr lang="en-GB"/>
        </a:p>
      </dgm:t>
    </dgm:pt>
    <dgm:pt modelId="{E962E929-0D3E-4A3D-9D85-79077DA1B09A}" type="pres">
      <dgm:prSet presAssocID="{DBF2D124-4D53-484F-80EF-104D1EBE4F6A}" presName="Accent3" presStyleCnt="0"/>
      <dgm:spPr/>
    </dgm:pt>
    <dgm:pt modelId="{B342607B-EAC8-4817-9B16-C7E48F6B1F5B}" type="pres">
      <dgm:prSet presAssocID="{DBF2D124-4D53-484F-80EF-104D1EBE4F6A}" presName="Accent" presStyleLbl="bgShp" presStyleIdx="2" presStyleCnt="6"/>
      <dgm:spPr/>
    </dgm:pt>
    <dgm:pt modelId="{39694721-6DDD-4F88-9023-B181827D7C5D}" type="pres">
      <dgm:prSet presAssocID="{DBF2D124-4D53-484F-80EF-104D1EBE4F6A}" presName="Child3" presStyleLbl="node1" presStyleIdx="2" presStyleCnt="6">
        <dgm:presLayoutVars>
          <dgm:chMax val="0"/>
          <dgm:chPref val="0"/>
          <dgm:bulletEnabled val="1"/>
        </dgm:presLayoutVars>
      </dgm:prSet>
      <dgm:spPr/>
      <dgm:t>
        <a:bodyPr/>
        <a:lstStyle/>
        <a:p>
          <a:endParaRPr lang="en-GB"/>
        </a:p>
      </dgm:t>
    </dgm:pt>
    <dgm:pt modelId="{8767DAD3-2842-4806-B836-1D66699AD77A}" type="pres">
      <dgm:prSet presAssocID="{A5404EE2-745B-4104-B260-E3147864CF75}" presName="Accent4" presStyleCnt="0"/>
      <dgm:spPr/>
    </dgm:pt>
    <dgm:pt modelId="{3FCF435F-CDC6-4A4D-B604-863628D65059}" type="pres">
      <dgm:prSet presAssocID="{A5404EE2-745B-4104-B260-E3147864CF75}" presName="Accent" presStyleLbl="bgShp" presStyleIdx="3" presStyleCnt="6"/>
      <dgm:spPr/>
    </dgm:pt>
    <dgm:pt modelId="{88A20AE3-110A-41FD-BB0D-AE0C4AD0F16E}" type="pres">
      <dgm:prSet presAssocID="{A5404EE2-745B-4104-B260-E3147864CF75}" presName="Child4" presStyleLbl="node1" presStyleIdx="3" presStyleCnt="6">
        <dgm:presLayoutVars>
          <dgm:chMax val="0"/>
          <dgm:chPref val="0"/>
          <dgm:bulletEnabled val="1"/>
        </dgm:presLayoutVars>
      </dgm:prSet>
      <dgm:spPr/>
      <dgm:t>
        <a:bodyPr/>
        <a:lstStyle/>
        <a:p>
          <a:endParaRPr lang="en-GB"/>
        </a:p>
      </dgm:t>
    </dgm:pt>
    <dgm:pt modelId="{4E5515AC-DD5E-4853-B645-B5C9A8E290D8}" type="pres">
      <dgm:prSet presAssocID="{6A766798-4008-47A0-8988-5605D2475D35}" presName="Accent5" presStyleCnt="0"/>
      <dgm:spPr/>
    </dgm:pt>
    <dgm:pt modelId="{58A973E9-A39D-46CE-81F8-EF000EE8E6EB}" type="pres">
      <dgm:prSet presAssocID="{6A766798-4008-47A0-8988-5605D2475D35}" presName="Accent" presStyleLbl="bgShp" presStyleIdx="4" presStyleCnt="6"/>
      <dgm:spPr/>
    </dgm:pt>
    <dgm:pt modelId="{DD770328-9150-4E64-86CA-E3D5BB52FBF5}" type="pres">
      <dgm:prSet presAssocID="{6A766798-4008-47A0-8988-5605D2475D35}" presName="Child5" presStyleLbl="node1" presStyleIdx="4" presStyleCnt="6">
        <dgm:presLayoutVars>
          <dgm:chMax val="0"/>
          <dgm:chPref val="0"/>
          <dgm:bulletEnabled val="1"/>
        </dgm:presLayoutVars>
      </dgm:prSet>
      <dgm:spPr/>
      <dgm:t>
        <a:bodyPr/>
        <a:lstStyle/>
        <a:p>
          <a:endParaRPr lang="en-GB"/>
        </a:p>
      </dgm:t>
    </dgm:pt>
    <dgm:pt modelId="{455C6AB7-D6A1-4761-BBBA-03D719A71390}" type="pres">
      <dgm:prSet presAssocID="{D74C5D5F-E5F9-467E-B7F4-3775DF2C8618}" presName="Accent6" presStyleCnt="0"/>
      <dgm:spPr/>
    </dgm:pt>
    <dgm:pt modelId="{33828519-1598-48B2-B0BB-096BE9089780}" type="pres">
      <dgm:prSet presAssocID="{D74C5D5F-E5F9-467E-B7F4-3775DF2C8618}" presName="Accent" presStyleLbl="bgShp" presStyleIdx="5" presStyleCnt="6"/>
      <dgm:spPr/>
    </dgm:pt>
    <dgm:pt modelId="{09C0AC46-0F62-4697-AB34-2DF38F5B46BA}" type="pres">
      <dgm:prSet presAssocID="{D74C5D5F-E5F9-467E-B7F4-3775DF2C8618}" presName="Child6" presStyleLbl="node1" presStyleIdx="5" presStyleCnt="6">
        <dgm:presLayoutVars>
          <dgm:chMax val="0"/>
          <dgm:chPref val="0"/>
          <dgm:bulletEnabled val="1"/>
        </dgm:presLayoutVars>
      </dgm:prSet>
      <dgm:spPr/>
      <dgm:t>
        <a:bodyPr/>
        <a:lstStyle/>
        <a:p>
          <a:endParaRPr lang="en-GB"/>
        </a:p>
      </dgm:t>
    </dgm:pt>
  </dgm:ptLst>
  <dgm:cxnLst>
    <dgm:cxn modelId="{C717B894-0EA7-45A2-A55F-0F7AAC45FA28}" srcId="{B61C78EA-F069-484A-833F-5664C32460A8}" destId="{A5404EE2-745B-4104-B260-E3147864CF75}" srcOrd="3" destOrd="0" parTransId="{13C0684A-3C2F-40A4-9A2C-2429C2D133CE}" sibTransId="{3F39991D-6AAE-4AA6-B04F-ABFC4ABC1B21}"/>
    <dgm:cxn modelId="{E6E4FE11-FE95-400F-B1C7-971C1F6D3F11}" srcId="{B61C78EA-F069-484A-833F-5664C32460A8}" destId="{DBF2D124-4D53-484F-80EF-104D1EBE4F6A}" srcOrd="2" destOrd="0" parTransId="{4641B064-1DE4-4208-9BE4-F62C44734CD7}" sibTransId="{E1BECB35-B313-4AA1-961A-7D18B3C7C503}"/>
    <dgm:cxn modelId="{2A1BFB56-D2BD-45CF-BE64-7A2E51B4313C}" type="presOf" srcId="{D74C5D5F-E5F9-467E-B7F4-3775DF2C8618}" destId="{09C0AC46-0F62-4697-AB34-2DF38F5B46BA}" srcOrd="0" destOrd="0" presId="urn:microsoft.com/office/officeart/2011/layout/HexagonRadial"/>
    <dgm:cxn modelId="{022E0971-437F-4406-85F0-8D3D39A33531}" type="presOf" srcId="{DBF2D124-4D53-484F-80EF-104D1EBE4F6A}" destId="{39694721-6DDD-4F88-9023-B181827D7C5D}" srcOrd="0" destOrd="0" presId="urn:microsoft.com/office/officeart/2011/layout/HexagonRadial"/>
    <dgm:cxn modelId="{20EB53DB-E501-4029-B575-16137F626056}" srcId="{B61C78EA-F069-484A-833F-5664C32460A8}" destId="{D74C5D5F-E5F9-467E-B7F4-3775DF2C8618}" srcOrd="5" destOrd="0" parTransId="{83BB9128-1BBF-4892-8024-1718FB967673}" sibTransId="{6920CB5D-E44A-4277-8C34-B3AA7A12378F}"/>
    <dgm:cxn modelId="{2849305B-BDDD-4FCA-8F66-FA42F5875340}" type="presOf" srcId="{B61C78EA-F069-484A-833F-5664C32460A8}" destId="{3B93BEEB-EA71-413C-B057-63B274B0AF3A}" srcOrd="0" destOrd="0" presId="urn:microsoft.com/office/officeart/2011/layout/HexagonRadial"/>
    <dgm:cxn modelId="{06346DF2-539F-4DA3-B3F1-74D34888990C}" srcId="{B61C78EA-F069-484A-833F-5664C32460A8}" destId="{6A766798-4008-47A0-8988-5605D2475D35}" srcOrd="4" destOrd="0" parTransId="{96CA9D1E-1166-428C-A8EC-D73C97AEA423}" sibTransId="{D42ECA02-410C-412D-BB41-4BFA8B2571C3}"/>
    <dgm:cxn modelId="{AB02D6A7-9DF6-4686-8709-B94B6E28AD73}" type="presOf" srcId="{6A766798-4008-47A0-8988-5605D2475D35}" destId="{DD770328-9150-4E64-86CA-E3D5BB52FBF5}" srcOrd="0" destOrd="0" presId="urn:microsoft.com/office/officeart/2011/layout/HexagonRadial"/>
    <dgm:cxn modelId="{06DE783C-38C9-42D7-A659-39A1F9498CE1}" type="presOf" srcId="{D38BC802-E55F-451D-AB84-874DC5EBF397}" destId="{3B41F62F-83DA-462E-9002-E089E92DF4D5}" srcOrd="0" destOrd="0" presId="urn:microsoft.com/office/officeart/2011/layout/HexagonRadial"/>
    <dgm:cxn modelId="{785179F9-C111-47AA-A2A6-5F9B0D641611}" type="presOf" srcId="{A5404EE2-745B-4104-B260-E3147864CF75}" destId="{88A20AE3-110A-41FD-BB0D-AE0C4AD0F16E}" srcOrd="0" destOrd="0" presId="urn:microsoft.com/office/officeart/2011/layout/HexagonRadial"/>
    <dgm:cxn modelId="{94F74DF3-B260-43D5-8FB9-DCD143B8A7E4}" srcId="{F41C3B1C-A143-4BA2-B1B1-545299DADD19}" destId="{B61C78EA-F069-484A-833F-5664C32460A8}" srcOrd="0" destOrd="0" parTransId="{FDDBEEF4-CEFE-4CAC-BDF2-8E3F2C4B12BC}" sibTransId="{F7A91422-B6B5-4A57-964D-01C5981E0C27}"/>
    <dgm:cxn modelId="{088C4EA4-BA49-4425-9F9E-EBFFC300AFEF}" type="presOf" srcId="{F41C3B1C-A143-4BA2-B1B1-545299DADD19}" destId="{022D7C92-CF63-417F-86B5-EB5559DD8B98}" srcOrd="0" destOrd="0" presId="urn:microsoft.com/office/officeart/2011/layout/HexagonRadial"/>
    <dgm:cxn modelId="{0AC463AD-8721-4220-BAAD-1A402CE087BD}" srcId="{B61C78EA-F069-484A-833F-5664C32460A8}" destId="{9B4E84C2-2FDD-42FE-A0AD-D32DE9FDB9BE}" srcOrd="0" destOrd="0" parTransId="{F0E45178-F1CA-4BBC-8759-153F83AD2339}" sibTransId="{CA5F26A8-DDB1-4AE4-A87B-B1380AF496F6}"/>
    <dgm:cxn modelId="{1399517C-87CC-49A8-8B0F-1AB188CAF525}" type="presOf" srcId="{9B4E84C2-2FDD-42FE-A0AD-D32DE9FDB9BE}" destId="{711E8B73-D140-4913-8850-8286858FA2E0}" srcOrd="0" destOrd="0" presId="urn:microsoft.com/office/officeart/2011/layout/HexagonRadial"/>
    <dgm:cxn modelId="{8E07513F-4174-4D92-862D-AAE49C9AB7DA}" srcId="{B61C78EA-F069-484A-833F-5664C32460A8}" destId="{D38BC802-E55F-451D-AB84-874DC5EBF397}" srcOrd="1" destOrd="0" parTransId="{6971A419-7F26-4335-8C11-2706D23E080B}" sibTransId="{7A4F83A4-92EB-461B-A176-537F4EA1DB5C}"/>
    <dgm:cxn modelId="{C6B92539-0AEA-4F12-84D9-743F65815D26}" type="presParOf" srcId="{022D7C92-CF63-417F-86B5-EB5559DD8B98}" destId="{3B93BEEB-EA71-413C-B057-63B274B0AF3A}" srcOrd="0" destOrd="0" presId="urn:microsoft.com/office/officeart/2011/layout/HexagonRadial"/>
    <dgm:cxn modelId="{063DCADC-585C-433E-A693-20A0070F10E1}" type="presParOf" srcId="{022D7C92-CF63-417F-86B5-EB5559DD8B98}" destId="{F86184F7-DB3E-47B1-A5A6-83881A5F17EE}" srcOrd="1" destOrd="0" presId="urn:microsoft.com/office/officeart/2011/layout/HexagonRadial"/>
    <dgm:cxn modelId="{D34CB188-93F7-4EEC-994B-A5DC11823FF2}" type="presParOf" srcId="{F86184F7-DB3E-47B1-A5A6-83881A5F17EE}" destId="{71EF7EB6-FBD0-40B2-BD37-8E53CC1B615F}" srcOrd="0" destOrd="0" presId="urn:microsoft.com/office/officeart/2011/layout/HexagonRadial"/>
    <dgm:cxn modelId="{A7E02ADB-EB5A-464E-9DD7-4F281DCB26A8}" type="presParOf" srcId="{022D7C92-CF63-417F-86B5-EB5559DD8B98}" destId="{711E8B73-D140-4913-8850-8286858FA2E0}" srcOrd="2" destOrd="0" presId="urn:microsoft.com/office/officeart/2011/layout/HexagonRadial"/>
    <dgm:cxn modelId="{AEE65A4F-622C-4974-BC96-4E5C92456883}" type="presParOf" srcId="{022D7C92-CF63-417F-86B5-EB5559DD8B98}" destId="{065010FA-095F-47B5-90AB-629A75ADA2FC}" srcOrd="3" destOrd="0" presId="urn:microsoft.com/office/officeart/2011/layout/HexagonRadial"/>
    <dgm:cxn modelId="{38095EDF-708E-48DA-A2C3-B99BF9488E52}" type="presParOf" srcId="{065010FA-095F-47B5-90AB-629A75ADA2FC}" destId="{704DF82D-5548-443A-8FB4-41316E79F81B}" srcOrd="0" destOrd="0" presId="urn:microsoft.com/office/officeart/2011/layout/HexagonRadial"/>
    <dgm:cxn modelId="{9017A085-4E1E-42EA-9BD6-D980FD72DBEA}" type="presParOf" srcId="{022D7C92-CF63-417F-86B5-EB5559DD8B98}" destId="{3B41F62F-83DA-462E-9002-E089E92DF4D5}" srcOrd="4" destOrd="0" presId="urn:microsoft.com/office/officeart/2011/layout/HexagonRadial"/>
    <dgm:cxn modelId="{0E9FF694-3659-4F22-ACF1-E687E157518E}" type="presParOf" srcId="{022D7C92-CF63-417F-86B5-EB5559DD8B98}" destId="{E962E929-0D3E-4A3D-9D85-79077DA1B09A}" srcOrd="5" destOrd="0" presId="urn:microsoft.com/office/officeart/2011/layout/HexagonRadial"/>
    <dgm:cxn modelId="{ACBC17C2-6C77-4C46-A9F4-A8D0A58621EC}" type="presParOf" srcId="{E962E929-0D3E-4A3D-9D85-79077DA1B09A}" destId="{B342607B-EAC8-4817-9B16-C7E48F6B1F5B}" srcOrd="0" destOrd="0" presId="urn:microsoft.com/office/officeart/2011/layout/HexagonRadial"/>
    <dgm:cxn modelId="{FC21EDBE-61A6-4B88-990D-56A9310BA301}" type="presParOf" srcId="{022D7C92-CF63-417F-86B5-EB5559DD8B98}" destId="{39694721-6DDD-4F88-9023-B181827D7C5D}" srcOrd="6" destOrd="0" presId="urn:microsoft.com/office/officeart/2011/layout/HexagonRadial"/>
    <dgm:cxn modelId="{A3A4C94E-4CA6-4C0F-AD9D-75D1DFB442B5}" type="presParOf" srcId="{022D7C92-CF63-417F-86B5-EB5559DD8B98}" destId="{8767DAD3-2842-4806-B836-1D66699AD77A}" srcOrd="7" destOrd="0" presId="urn:microsoft.com/office/officeart/2011/layout/HexagonRadial"/>
    <dgm:cxn modelId="{4D0DC8F2-028B-45D0-98B7-CC4F895470F7}" type="presParOf" srcId="{8767DAD3-2842-4806-B836-1D66699AD77A}" destId="{3FCF435F-CDC6-4A4D-B604-863628D65059}" srcOrd="0" destOrd="0" presId="urn:microsoft.com/office/officeart/2011/layout/HexagonRadial"/>
    <dgm:cxn modelId="{587DEADF-CC3F-4202-BB81-6738064050D7}" type="presParOf" srcId="{022D7C92-CF63-417F-86B5-EB5559DD8B98}" destId="{88A20AE3-110A-41FD-BB0D-AE0C4AD0F16E}" srcOrd="8" destOrd="0" presId="urn:microsoft.com/office/officeart/2011/layout/HexagonRadial"/>
    <dgm:cxn modelId="{42469E65-1FD8-4CE7-B8BF-B8915747ED75}" type="presParOf" srcId="{022D7C92-CF63-417F-86B5-EB5559DD8B98}" destId="{4E5515AC-DD5E-4853-B645-B5C9A8E290D8}" srcOrd="9" destOrd="0" presId="urn:microsoft.com/office/officeart/2011/layout/HexagonRadial"/>
    <dgm:cxn modelId="{B75780EC-EE81-40A8-BF19-1CCEABB01BA7}" type="presParOf" srcId="{4E5515AC-DD5E-4853-B645-B5C9A8E290D8}" destId="{58A973E9-A39D-46CE-81F8-EF000EE8E6EB}" srcOrd="0" destOrd="0" presId="urn:microsoft.com/office/officeart/2011/layout/HexagonRadial"/>
    <dgm:cxn modelId="{EEA9F3AC-7B49-4AD8-9441-332A0D4AC205}" type="presParOf" srcId="{022D7C92-CF63-417F-86B5-EB5559DD8B98}" destId="{DD770328-9150-4E64-86CA-E3D5BB52FBF5}" srcOrd="10" destOrd="0" presId="urn:microsoft.com/office/officeart/2011/layout/HexagonRadial"/>
    <dgm:cxn modelId="{5E5F011D-385F-40AE-B6AC-B541800B301D}" type="presParOf" srcId="{022D7C92-CF63-417F-86B5-EB5559DD8B98}" destId="{455C6AB7-D6A1-4761-BBBA-03D719A71390}" srcOrd="11" destOrd="0" presId="urn:microsoft.com/office/officeart/2011/layout/HexagonRadial"/>
    <dgm:cxn modelId="{660DB385-2D69-4E51-9B11-FB72786FFB49}" type="presParOf" srcId="{455C6AB7-D6A1-4761-BBBA-03D719A71390}" destId="{33828519-1598-48B2-B0BB-096BE9089780}" srcOrd="0" destOrd="0" presId="urn:microsoft.com/office/officeart/2011/layout/HexagonRadial"/>
    <dgm:cxn modelId="{6C02E45D-B33C-4EB8-A403-F4C66C5DBE05}" type="presParOf" srcId="{022D7C92-CF63-417F-86B5-EB5559DD8B98}" destId="{09C0AC46-0F62-4697-AB34-2DF38F5B46BA}" srcOrd="12" destOrd="0" presId="urn:microsoft.com/office/officeart/2011/layout/HexagonRadial"/>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C3B1C-A143-4BA2-B1B1-545299DADD19}" type="doc">
      <dgm:prSet loTypeId="urn:microsoft.com/office/officeart/2011/layout/HexagonRadial" loCatId="cycle" qsTypeId="urn:microsoft.com/office/officeart/2005/8/quickstyle/3d2" qsCatId="3D" csTypeId="urn:microsoft.com/office/officeart/2005/8/colors/colorful2" csCatId="colorful" phldr="1"/>
      <dgm:spPr/>
      <dgm:t>
        <a:bodyPr/>
        <a:lstStyle/>
        <a:p>
          <a:endParaRPr lang="en-GB"/>
        </a:p>
      </dgm:t>
    </dgm:pt>
    <dgm:pt modelId="{B61C78EA-F069-484A-833F-5664C32460A8}">
      <dgm:prSet phldrT="[Text]"/>
      <dgm:spPr/>
      <dgm:t>
        <a:bodyPr/>
        <a:lstStyle/>
        <a:p>
          <a:r>
            <a:rPr lang="en-US" dirty="0" smtClean="0"/>
            <a:t>Aquatic Species</a:t>
          </a:r>
          <a:endParaRPr lang="en-GB" dirty="0"/>
        </a:p>
      </dgm:t>
    </dgm:pt>
    <dgm:pt modelId="{FDDBEEF4-CEFE-4CAC-BDF2-8E3F2C4B12BC}" type="parTrans" cxnId="{94F74DF3-B260-43D5-8FB9-DCD143B8A7E4}">
      <dgm:prSet/>
      <dgm:spPr/>
      <dgm:t>
        <a:bodyPr/>
        <a:lstStyle/>
        <a:p>
          <a:endParaRPr lang="en-GB"/>
        </a:p>
      </dgm:t>
    </dgm:pt>
    <dgm:pt modelId="{F7A91422-B6B5-4A57-964D-01C5981E0C27}" type="sibTrans" cxnId="{94F74DF3-B260-43D5-8FB9-DCD143B8A7E4}">
      <dgm:prSet/>
      <dgm:spPr/>
      <dgm:t>
        <a:bodyPr/>
        <a:lstStyle/>
        <a:p>
          <a:endParaRPr lang="en-GB"/>
        </a:p>
      </dgm:t>
    </dgm:pt>
    <dgm:pt modelId="{9B4E84C2-2FDD-42FE-A0AD-D32DE9FDB9BE}">
      <dgm:prSet phldrT="[Text]"/>
      <dgm:spPr/>
      <dgm:t>
        <a:bodyPr/>
        <a:lstStyle/>
        <a:p>
          <a:r>
            <a:rPr lang="en-US" dirty="0" smtClean="0"/>
            <a:t>Capture</a:t>
          </a:r>
          <a:endParaRPr lang="en-GB" dirty="0"/>
        </a:p>
      </dgm:t>
    </dgm:pt>
    <dgm:pt modelId="{F0E45178-F1CA-4BBC-8759-153F83AD2339}" type="parTrans" cxnId="{0AC463AD-8721-4220-BAAD-1A402CE087BD}">
      <dgm:prSet/>
      <dgm:spPr/>
      <dgm:t>
        <a:bodyPr/>
        <a:lstStyle/>
        <a:p>
          <a:endParaRPr lang="en-GB"/>
        </a:p>
      </dgm:t>
    </dgm:pt>
    <dgm:pt modelId="{CA5F26A8-DDB1-4AE4-A87B-B1380AF496F6}" type="sibTrans" cxnId="{0AC463AD-8721-4220-BAAD-1A402CE087BD}">
      <dgm:prSet/>
      <dgm:spPr/>
      <dgm:t>
        <a:bodyPr/>
        <a:lstStyle/>
        <a:p>
          <a:endParaRPr lang="en-GB"/>
        </a:p>
      </dgm:t>
    </dgm:pt>
    <dgm:pt modelId="{6A766798-4008-47A0-8988-5605D2475D35}">
      <dgm:prSet phldrT="[Text]"/>
      <dgm:spPr/>
      <dgm:t>
        <a:bodyPr/>
        <a:lstStyle/>
        <a:p>
          <a:r>
            <a:rPr lang="en-US" dirty="0" smtClean="0"/>
            <a:t>Stock</a:t>
          </a:r>
          <a:endParaRPr lang="en-GB" dirty="0"/>
        </a:p>
      </dgm:t>
    </dgm:pt>
    <dgm:pt modelId="{96CA9D1E-1166-428C-A8EC-D73C97AEA423}" type="parTrans" cxnId="{06346DF2-539F-4DA3-B3F1-74D34888990C}">
      <dgm:prSet/>
      <dgm:spPr/>
      <dgm:t>
        <a:bodyPr/>
        <a:lstStyle/>
        <a:p>
          <a:endParaRPr lang="en-GB"/>
        </a:p>
      </dgm:t>
    </dgm:pt>
    <dgm:pt modelId="{D42ECA02-410C-412D-BB41-4BFA8B2571C3}" type="sibTrans" cxnId="{06346DF2-539F-4DA3-B3F1-74D34888990C}">
      <dgm:prSet/>
      <dgm:spPr/>
      <dgm:t>
        <a:bodyPr/>
        <a:lstStyle/>
        <a:p>
          <a:endParaRPr lang="en-GB"/>
        </a:p>
      </dgm:t>
    </dgm:pt>
    <dgm:pt modelId="{D74C5D5F-E5F9-467E-B7F4-3775DF2C8618}">
      <dgm:prSet phldrT="[Text]"/>
      <dgm:spPr/>
      <dgm:t>
        <a:bodyPr/>
        <a:lstStyle/>
        <a:p>
          <a:r>
            <a:rPr lang="en-US" dirty="0" smtClean="0"/>
            <a:t>Fishery</a:t>
          </a:r>
          <a:endParaRPr lang="en-GB" dirty="0"/>
        </a:p>
      </dgm:t>
    </dgm:pt>
    <dgm:pt modelId="{83BB9128-1BBF-4892-8024-1718FB967673}" type="parTrans" cxnId="{20EB53DB-E501-4029-B575-16137F626056}">
      <dgm:prSet/>
      <dgm:spPr/>
      <dgm:t>
        <a:bodyPr/>
        <a:lstStyle/>
        <a:p>
          <a:endParaRPr lang="en-GB"/>
        </a:p>
      </dgm:t>
    </dgm:pt>
    <dgm:pt modelId="{6920CB5D-E44A-4277-8C34-B3AA7A12378F}" type="sibTrans" cxnId="{20EB53DB-E501-4029-B575-16137F626056}">
      <dgm:prSet/>
      <dgm:spPr/>
      <dgm:t>
        <a:bodyPr/>
        <a:lstStyle/>
        <a:p>
          <a:endParaRPr lang="en-GB"/>
        </a:p>
      </dgm:t>
    </dgm:pt>
    <dgm:pt modelId="{73B8EB8A-AB41-46B4-B9D8-8B2E05D07541}">
      <dgm:prSet phldrT="[Text]"/>
      <dgm:spPr/>
      <dgm:t>
        <a:bodyPr/>
        <a:lstStyle/>
        <a:p>
          <a:r>
            <a:rPr lang="en-US" dirty="0" smtClean="0"/>
            <a:t>Aquaculture</a:t>
          </a:r>
          <a:endParaRPr lang="en-GB" dirty="0"/>
        </a:p>
      </dgm:t>
    </dgm:pt>
    <dgm:pt modelId="{95F94A8D-E97E-43AA-8B53-0DE496F826BE}" type="parTrans" cxnId="{0EA1E3A7-B5C1-4877-8400-5154774F9FEC}">
      <dgm:prSet/>
      <dgm:spPr/>
      <dgm:t>
        <a:bodyPr/>
        <a:lstStyle/>
        <a:p>
          <a:endParaRPr lang="en-GB"/>
        </a:p>
      </dgm:t>
    </dgm:pt>
    <dgm:pt modelId="{D5EC5548-6166-4DA7-8107-A2FD4EDB43B8}" type="sibTrans" cxnId="{0EA1E3A7-B5C1-4877-8400-5154774F9FEC}">
      <dgm:prSet/>
      <dgm:spPr/>
      <dgm:t>
        <a:bodyPr/>
        <a:lstStyle/>
        <a:p>
          <a:endParaRPr lang="en-GB"/>
        </a:p>
      </dgm:t>
    </dgm:pt>
    <dgm:pt modelId="{A816F627-C73B-4C90-A6CC-9BD13AD24DD7}">
      <dgm:prSet phldrT="[Text]"/>
      <dgm:spPr/>
      <dgm:t>
        <a:bodyPr/>
        <a:lstStyle/>
        <a:p>
          <a:r>
            <a:rPr lang="en-US" dirty="0" smtClean="0"/>
            <a:t>VME</a:t>
          </a:r>
          <a:endParaRPr lang="en-GB" dirty="0"/>
        </a:p>
      </dgm:t>
    </dgm:pt>
    <dgm:pt modelId="{EC7C1FC5-26FF-42D2-9473-2B85EA20B998}" type="parTrans" cxnId="{AC6A45FB-605E-4B63-95D7-05DAB619129E}">
      <dgm:prSet/>
      <dgm:spPr/>
      <dgm:t>
        <a:bodyPr/>
        <a:lstStyle/>
        <a:p>
          <a:endParaRPr lang="en-GB"/>
        </a:p>
      </dgm:t>
    </dgm:pt>
    <dgm:pt modelId="{C6F2AA94-7BBC-4199-8E9B-3AE3BB87C5E1}" type="sibTrans" cxnId="{AC6A45FB-605E-4B63-95D7-05DAB619129E}">
      <dgm:prSet/>
      <dgm:spPr/>
      <dgm:t>
        <a:bodyPr/>
        <a:lstStyle/>
        <a:p>
          <a:endParaRPr lang="en-GB"/>
        </a:p>
      </dgm:t>
    </dgm:pt>
    <dgm:pt modelId="{5F1AF2F8-53C7-47EA-9226-A714D5CACE67}">
      <dgm:prSet phldrT="[Text]"/>
      <dgm:spPr/>
      <dgm:t>
        <a:bodyPr/>
        <a:lstStyle/>
        <a:p>
          <a:r>
            <a:rPr lang="en-US" dirty="0" smtClean="0"/>
            <a:t>Measures</a:t>
          </a:r>
          <a:endParaRPr lang="en-GB" dirty="0"/>
        </a:p>
      </dgm:t>
    </dgm:pt>
    <dgm:pt modelId="{5FD9A638-B0BD-4484-9493-E12BA02C968C}" type="parTrans" cxnId="{F8D358D9-D694-4D66-B99B-3631EF9D653B}">
      <dgm:prSet/>
      <dgm:spPr/>
      <dgm:t>
        <a:bodyPr/>
        <a:lstStyle/>
        <a:p>
          <a:endParaRPr lang="en-GB"/>
        </a:p>
      </dgm:t>
    </dgm:pt>
    <dgm:pt modelId="{7DFA2652-9FDE-4136-9B1C-1B4D91F471A2}" type="sibTrans" cxnId="{F8D358D9-D694-4D66-B99B-3631EF9D653B}">
      <dgm:prSet/>
      <dgm:spPr/>
      <dgm:t>
        <a:bodyPr/>
        <a:lstStyle/>
        <a:p>
          <a:endParaRPr lang="en-GB"/>
        </a:p>
      </dgm:t>
    </dgm:pt>
    <dgm:pt modelId="{022D7C92-CF63-417F-86B5-EB5559DD8B98}" type="pres">
      <dgm:prSet presAssocID="{F41C3B1C-A143-4BA2-B1B1-545299DADD19}" presName="Name0" presStyleCnt="0">
        <dgm:presLayoutVars>
          <dgm:chMax val="1"/>
          <dgm:chPref val="1"/>
          <dgm:dir/>
          <dgm:animOne val="branch"/>
          <dgm:animLvl val="lvl"/>
        </dgm:presLayoutVars>
      </dgm:prSet>
      <dgm:spPr/>
      <dgm:t>
        <a:bodyPr/>
        <a:lstStyle/>
        <a:p>
          <a:endParaRPr lang="en-GB"/>
        </a:p>
      </dgm:t>
    </dgm:pt>
    <dgm:pt modelId="{3B93BEEB-EA71-413C-B057-63B274B0AF3A}" type="pres">
      <dgm:prSet presAssocID="{B61C78EA-F069-484A-833F-5664C32460A8}" presName="Parent" presStyleLbl="node0" presStyleIdx="0" presStyleCnt="1">
        <dgm:presLayoutVars>
          <dgm:chMax val="6"/>
          <dgm:chPref val="6"/>
        </dgm:presLayoutVars>
      </dgm:prSet>
      <dgm:spPr/>
      <dgm:t>
        <a:bodyPr/>
        <a:lstStyle/>
        <a:p>
          <a:endParaRPr lang="en-GB"/>
        </a:p>
      </dgm:t>
    </dgm:pt>
    <dgm:pt modelId="{F86184F7-DB3E-47B1-A5A6-83881A5F17EE}" type="pres">
      <dgm:prSet presAssocID="{9B4E84C2-2FDD-42FE-A0AD-D32DE9FDB9BE}" presName="Accent1" presStyleCnt="0"/>
      <dgm:spPr/>
    </dgm:pt>
    <dgm:pt modelId="{71EF7EB6-FBD0-40B2-BD37-8E53CC1B615F}" type="pres">
      <dgm:prSet presAssocID="{9B4E84C2-2FDD-42FE-A0AD-D32DE9FDB9BE}" presName="Accent" presStyleLbl="bgShp" presStyleIdx="0" presStyleCnt="6"/>
      <dgm:spPr/>
    </dgm:pt>
    <dgm:pt modelId="{711E8B73-D140-4913-8850-8286858FA2E0}" type="pres">
      <dgm:prSet presAssocID="{9B4E84C2-2FDD-42FE-A0AD-D32DE9FDB9BE}" presName="Child1" presStyleLbl="node1" presStyleIdx="0" presStyleCnt="6">
        <dgm:presLayoutVars>
          <dgm:chMax val="0"/>
          <dgm:chPref val="0"/>
          <dgm:bulletEnabled val="1"/>
        </dgm:presLayoutVars>
      </dgm:prSet>
      <dgm:spPr/>
      <dgm:t>
        <a:bodyPr/>
        <a:lstStyle/>
        <a:p>
          <a:endParaRPr lang="en-GB"/>
        </a:p>
      </dgm:t>
    </dgm:pt>
    <dgm:pt modelId="{62C3A0B7-A48E-486E-8BEF-3BC8080A24F4}" type="pres">
      <dgm:prSet presAssocID="{73B8EB8A-AB41-46B4-B9D8-8B2E05D07541}" presName="Accent2" presStyleCnt="0"/>
      <dgm:spPr/>
    </dgm:pt>
    <dgm:pt modelId="{499EBC71-C247-4AF0-83BA-99AA3C451657}" type="pres">
      <dgm:prSet presAssocID="{73B8EB8A-AB41-46B4-B9D8-8B2E05D07541}" presName="Accent" presStyleLbl="bgShp" presStyleIdx="1" presStyleCnt="6"/>
      <dgm:spPr/>
    </dgm:pt>
    <dgm:pt modelId="{F926036A-F7F5-4677-AD77-601AF375CCE8}" type="pres">
      <dgm:prSet presAssocID="{73B8EB8A-AB41-46B4-B9D8-8B2E05D07541}" presName="Child2" presStyleLbl="node1" presStyleIdx="1" presStyleCnt="6">
        <dgm:presLayoutVars>
          <dgm:chMax val="0"/>
          <dgm:chPref val="0"/>
          <dgm:bulletEnabled val="1"/>
        </dgm:presLayoutVars>
      </dgm:prSet>
      <dgm:spPr/>
      <dgm:t>
        <a:bodyPr/>
        <a:lstStyle/>
        <a:p>
          <a:endParaRPr lang="en-GB"/>
        </a:p>
      </dgm:t>
    </dgm:pt>
    <dgm:pt modelId="{EAD48F4A-24CC-4A91-91DD-B419B56452B7}" type="pres">
      <dgm:prSet presAssocID="{6A766798-4008-47A0-8988-5605D2475D35}" presName="Accent3" presStyleCnt="0"/>
      <dgm:spPr/>
    </dgm:pt>
    <dgm:pt modelId="{58A973E9-A39D-46CE-81F8-EF000EE8E6EB}" type="pres">
      <dgm:prSet presAssocID="{6A766798-4008-47A0-8988-5605D2475D35}" presName="Accent" presStyleLbl="bgShp" presStyleIdx="2" presStyleCnt="6"/>
      <dgm:spPr/>
    </dgm:pt>
    <dgm:pt modelId="{F9862686-B047-4D3D-A275-A939A072C28A}" type="pres">
      <dgm:prSet presAssocID="{6A766798-4008-47A0-8988-5605D2475D35}" presName="Child3" presStyleLbl="node1" presStyleIdx="2" presStyleCnt="6">
        <dgm:presLayoutVars>
          <dgm:chMax val="0"/>
          <dgm:chPref val="0"/>
          <dgm:bulletEnabled val="1"/>
        </dgm:presLayoutVars>
      </dgm:prSet>
      <dgm:spPr/>
      <dgm:t>
        <a:bodyPr/>
        <a:lstStyle/>
        <a:p>
          <a:endParaRPr lang="en-GB"/>
        </a:p>
      </dgm:t>
    </dgm:pt>
    <dgm:pt modelId="{5A5EC53B-83FD-4202-8220-E13F1FD3B827}" type="pres">
      <dgm:prSet presAssocID="{D74C5D5F-E5F9-467E-B7F4-3775DF2C8618}" presName="Accent4" presStyleCnt="0"/>
      <dgm:spPr/>
    </dgm:pt>
    <dgm:pt modelId="{33828519-1598-48B2-B0BB-096BE9089780}" type="pres">
      <dgm:prSet presAssocID="{D74C5D5F-E5F9-467E-B7F4-3775DF2C8618}" presName="Accent" presStyleLbl="bgShp" presStyleIdx="3" presStyleCnt="6"/>
      <dgm:spPr/>
    </dgm:pt>
    <dgm:pt modelId="{C667C10F-A66F-442E-9E7E-BA40F123FDAB}" type="pres">
      <dgm:prSet presAssocID="{D74C5D5F-E5F9-467E-B7F4-3775DF2C8618}" presName="Child4" presStyleLbl="node1" presStyleIdx="3" presStyleCnt="6">
        <dgm:presLayoutVars>
          <dgm:chMax val="0"/>
          <dgm:chPref val="0"/>
          <dgm:bulletEnabled val="1"/>
        </dgm:presLayoutVars>
      </dgm:prSet>
      <dgm:spPr/>
      <dgm:t>
        <a:bodyPr/>
        <a:lstStyle/>
        <a:p>
          <a:endParaRPr lang="en-GB"/>
        </a:p>
      </dgm:t>
    </dgm:pt>
    <dgm:pt modelId="{0756B8D3-352B-44F0-AEEE-AF721AC2E3CE}" type="pres">
      <dgm:prSet presAssocID="{A816F627-C73B-4C90-A6CC-9BD13AD24DD7}" presName="Accent5" presStyleCnt="0"/>
      <dgm:spPr/>
    </dgm:pt>
    <dgm:pt modelId="{0949F3D1-442D-4273-A876-AD652C634ACC}" type="pres">
      <dgm:prSet presAssocID="{A816F627-C73B-4C90-A6CC-9BD13AD24DD7}" presName="Accent" presStyleLbl="bgShp" presStyleIdx="4" presStyleCnt="6"/>
      <dgm:spPr/>
    </dgm:pt>
    <dgm:pt modelId="{B1EC5560-3F17-46E4-801E-052CC0D5A816}" type="pres">
      <dgm:prSet presAssocID="{A816F627-C73B-4C90-A6CC-9BD13AD24DD7}" presName="Child5" presStyleLbl="node1" presStyleIdx="4" presStyleCnt="6">
        <dgm:presLayoutVars>
          <dgm:chMax val="0"/>
          <dgm:chPref val="0"/>
          <dgm:bulletEnabled val="1"/>
        </dgm:presLayoutVars>
      </dgm:prSet>
      <dgm:spPr/>
      <dgm:t>
        <a:bodyPr/>
        <a:lstStyle/>
        <a:p>
          <a:endParaRPr lang="en-GB"/>
        </a:p>
      </dgm:t>
    </dgm:pt>
    <dgm:pt modelId="{D59D2CE2-0260-430B-82DB-A4447FF64FFC}" type="pres">
      <dgm:prSet presAssocID="{5F1AF2F8-53C7-47EA-9226-A714D5CACE67}" presName="Accent6" presStyleCnt="0"/>
      <dgm:spPr/>
    </dgm:pt>
    <dgm:pt modelId="{25090815-3BEA-441F-966E-5E84A06FC3A4}" type="pres">
      <dgm:prSet presAssocID="{5F1AF2F8-53C7-47EA-9226-A714D5CACE67}" presName="Accent" presStyleLbl="bgShp" presStyleIdx="5" presStyleCnt="6"/>
      <dgm:spPr/>
    </dgm:pt>
    <dgm:pt modelId="{DDCA01BE-43BA-4443-B646-A368634CA5B2}" type="pres">
      <dgm:prSet presAssocID="{5F1AF2F8-53C7-47EA-9226-A714D5CACE67}" presName="Child6" presStyleLbl="node1" presStyleIdx="5" presStyleCnt="6">
        <dgm:presLayoutVars>
          <dgm:chMax val="0"/>
          <dgm:chPref val="0"/>
          <dgm:bulletEnabled val="1"/>
        </dgm:presLayoutVars>
      </dgm:prSet>
      <dgm:spPr/>
      <dgm:t>
        <a:bodyPr/>
        <a:lstStyle/>
        <a:p>
          <a:endParaRPr lang="en-GB"/>
        </a:p>
      </dgm:t>
    </dgm:pt>
  </dgm:ptLst>
  <dgm:cxnLst>
    <dgm:cxn modelId="{567F2075-A732-4CCE-981A-56109EA38CEE}" type="presOf" srcId="{D74C5D5F-E5F9-467E-B7F4-3775DF2C8618}" destId="{C667C10F-A66F-442E-9E7E-BA40F123FDAB}" srcOrd="0" destOrd="0" presId="urn:microsoft.com/office/officeart/2011/layout/HexagonRadial"/>
    <dgm:cxn modelId="{20EB53DB-E501-4029-B575-16137F626056}" srcId="{B61C78EA-F069-484A-833F-5664C32460A8}" destId="{D74C5D5F-E5F9-467E-B7F4-3775DF2C8618}" srcOrd="3" destOrd="0" parTransId="{83BB9128-1BBF-4892-8024-1718FB967673}" sibTransId="{6920CB5D-E44A-4277-8C34-B3AA7A12378F}"/>
    <dgm:cxn modelId="{21467710-360F-486F-9C1E-EBF0426E706D}" type="presOf" srcId="{B61C78EA-F069-484A-833F-5664C32460A8}" destId="{3B93BEEB-EA71-413C-B057-63B274B0AF3A}" srcOrd="0" destOrd="0" presId="urn:microsoft.com/office/officeart/2011/layout/HexagonRadial"/>
    <dgm:cxn modelId="{F498E633-C756-4F42-A2FE-BA263CFD90F1}" type="presOf" srcId="{5F1AF2F8-53C7-47EA-9226-A714D5CACE67}" destId="{DDCA01BE-43BA-4443-B646-A368634CA5B2}" srcOrd="0" destOrd="0" presId="urn:microsoft.com/office/officeart/2011/layout/HexagonRadial"/>
    <dgm:cxn modelId="{06346DF2-539F-4DA3-B3F1-74D34888990C}" srcId="{B61C78EA-F069-484A-833F-5664C32460A8}" destId="{6A766798-4008-47A0-8988-5605D2475D35}" srcOrd="2" destOrd="0" parTransId="{96CA9D1E-1166-428C-A8EC-D73C97AEA423}" sibTransId="{D42ECA02-410C-412D-BB41-4BFA8B2571C3}"/>
    <dgm:cxn modelId="{C4FF7542-E417-4D9C-B75D-06A1C9326690}" type="presOf" srcId="{73B8EB8A-AB41-46B4-B9D8-8B2E05D07541}" destId="{F926036A-F7F5-4677-AD77-601AF375CCE8}" srcOrd="0" destOrd="0" presId="urn:microsoft.com/office/officeart/2011/layout/HexagonRadial"/>
    <dgm:cxn modelId="{34A5D3C4-8BE3-472E-B88A-46717E6CF13D}" type="presOf" srcId="{F41C3B1C-A143-4BA2-B1B1-545299DADD19}" destId="{022D7C92-CF63-417F-86B5-EB5559DD8B98}" srcOrd="0" destOrd="0" presId="urn:microsoft.com/office/officeart/2011/layout/HexagonRadial"/>
    <dgm:cxn modelId="{F8D358D9-D694-4D66-B99B-3631EF9D653B}" srcId="{B61C78EA-F069-484A-833F-5664C32460A8}" destId="{5F1AF2F8-53C7-47EA-9226-A714D5CACE67}" srcOrd="5" destOrd="0" parTransId="{5FD9A638-B0BD-4484-9493-E12BA02C968C}" sibTransId="{7DFA2652-9FDE-4136-9B1C-1B4D91F471A2}"/>
    <dgm:cxn modelId="{AC6A45FB-605E-4B63-95D7-05DAB619129E}" srcId="{B61C78EA-F069-484A-833F-5664C32460A8}" destId="{A816F627-C73B-4C90-A6CC-9BD13AD24DD7}" srcOrd="4" destOrd="0" parTransId="{EC7C1FC5-26FF-42D2-9473-2B85EA20B998}" sibTransId="{C6F2AA94-7BBC-4199-8E9B-3AE3BB87C5E1}"/>
    <dgm:cxn modelId="{94F74DF3-B260-43D5-8FB9-DCD143B8A7E4}" srcId="{F41C3B1C-A143-4BA2-B1B1-545299DADD19}" destId="{B61C78EA-F069-484A-833F-5664C32460A8}" srcOrd="0" destOrd="0" parTransId="{FDDBEEF4-CEFE-4CAC-BDF2-8E3F2C4B12BC}" sibTransId="{F7A91422-B6B5-4A57-964D-01C5981E0C27}"/>
    <dgm:cxn modelId="{33BCECC5-F197-4AEC-845A-101DB776D96D}" type="presOf" srcId="{9B4E84C2-2FDD-42FE-A0AD-D32DE9FDB9BE}" destId="{711E8B73-D140-4913-8850-8286858FA2E0}" srcOrd="0" destOrd="0" presId="urn:microsoft.com/office/officeart/2011/layout/HexagonRadial"/>
    <dgm:cxn modelId="{4D24FEBD-7569-471E-AF47-7DB29960371C}" type="presOf" srcId="{6A766798-4008-47A0-8988-5605D2475D35}" destId="{F9862686-B047-4D3D-A275-A939A072C28A}" srcOrd="0" destOrd="0" presId="urn:microsoft.com/office/officeart/2011/layout/HexagonRadial"/>
    <dgm:cxn modelId="{59646F57-5D1A-418A-BEE2-25C101041772}" type="presOf" srcId="{A816F627-C73B-4C90-A6CC-9BD13AD24DD7}" destId="{B1EC5560-3F17-46E4-801E-052CC0D5A816}" srcOrd="0" destOrd="0" presId="urn:microsoft.com/office/officeart/2011/layout/HexagonRadial"/>
    <dgm:cxn modelId="{0EA1E3A7-B5C1-4877-8400-5154774F9FEC}" srcId="{B61C78EA-F069-484A-833F-5664C32460A8}" destId="{73B8EB8A-AB41-46B4-B9D8-8B2E05D07541}" srcOrd="1" destOrd="0" parTransId="{95F94A8D-E97E-43AA-8B53-0DE496F826BE}" sibTransId="{D5EC5548-6166-4DA7-8107-A2FD4EDB43B8}"/>
    <dgm:cxn modelId="{0AC463AD-8721-4220-BAAD-1A402CE087BD}" srcId="{B61C78EA-F069-484A-833F-5664C32460A8}" destId="{9B4E84C2-2FDD-42FE-A0AD-D32DE9FDB9BE}" srcOrd="0" destOrd="0" parTransId="{F0E45178-F1CA-4BBC-8759-153F83AD2339}" sibTransId="{CA5F26A8-DDB1-4AE4-A87B-B1380AF496F6}"/>
    <dgm:cxn modelId="{AB3AE1F8-CF18-4BFB-AEE2-E5EB128C4C8F}" type="presParOf" srcId="{022D7C92-CF63-417F-86B5-EB5559DD8B98}" destId="{3B93BEEB-EA71-413C-B057-63B274B0AF3A}" srcOrd="0" destOrd="0" presId="urn:microsoft.com/office/officeart/2011/layout/HexagonRadial"/>
    <dgm:cxn modelId="{6AEA8E71-5E45-4997-AA2A-5B932080CB29}" type="presParOf" srcId="{022D7C92-CF63-417F-86B5-EB5559DD8B98}" destId="{F86184F7-DB3E-47B1-A5A6-83881A5F17EE}" srcOrd="1" destOrd="0" presId="urn:microsoft.com/office/officeart/2011/layout/HexagonRadial"/>
    <dgm:cxn modelId="{ADD7CB82-4AB5-4DE8-BF66-0E0C28806F48}" type="presParOf" srcId="{F86184F7-DB3E-47B1-A5A6-83881A5F17EE}" destId="{71EF7EB6-FBD0-40B2-BD37-8E53CC1B615F}" srcOrd="0" destOrd="0" presId="urn:microsoft.com/office/officeart/2011/layout/HexagonRadial"/>
    <dgm:cxn modelId="{817A2A83-EEE5-40AD-9636-930FFF55CFD5}" type="presParOf" srcId="{022D7C92-CF63-417F-86B5-EB5559DD8B98}" destId="{711E8B73-D140-4913-8850-8286858FA2E0}" srcOrd="2" destOrd="0" presId="urn:microsoft.com/office/officeart/2011/layout/HexagonRadial"/>
    <dgm:cxn modelId="{A28B5816-AD8E-42E6-8E6D-82E452BFCDD1}" type="presParOf" srcId="{022D7C92-CF63-417F-86B5-EB5559DD8B98}" destId="{62C3A0B7-A48E-486E-8BEF-3BC8080A24F4}" srcOrd="3" destOrd="0" presId="urn:microsoft.com/office/officeart/2011/layout/HexagonRadial"/>
    <dgm:cxn modelId="{88DA112E-81EA-4415-9426-92637B703B81}" type="presParOf" srcId="{62C3A0B7-A48E-486E-8BEF-3BC8080A24F4}" destId="{499EBC71-C247-4AF0-83BA-99AA3C451657}" srcOrd="0" destOrd="0" presId="urn:microsoft.com/office/officeart/2011/layout/HexagonRadial"/>
    <dgm:cxn modelId="{2F4440C0-090E-4611-8DEE-5B3909C96389}" type="presParOf" srcId="{022D7C92-CF63-417F-86B5-EB5559DD8B98}" destId="{F926036A-F7F5-4677-AD77-601AF375CCE8}" srcOrd="4" destOrd="0" presId="urn:microsoft.com/office/officeart/2011/layout/HexagonRadial"/>
    <dgm:cxn modelId="{203CFC88-515B-4B76-B4AE-9D38F8A87791}" type="presParOf" srcId="{022D7C92-CF63-417F-86B5-EB5559DD8B98}" destId="{EAD48F4A-24CC-4A91-91DD-B419B56452B7}" srcOrd="5" destOrd="0" presId="urn:microsoft.com/office/officeart/2011/layout/HexagonRadial"/>
    <dgm:cxn modelId="{30B127EA-D9E7-4BD8-BD52-462CF10ACBE6}" type="presParOf" srcId="{EAD48F4A-24CC-4A91-91DD-B419B56452B7}" destId="{58A973E9-A39D-46CE-81F8-EF000EE8E6EB}" srcOrd="0" destOrd="0" presId="urn:microsoft.com/office/officeart/2011/layout/HexagonRadial"/>
    <dgm:cxn modelId="{604991BB-ECC0-4324-8AD3-E50742C72D86}" type="presParOf" srcId="{022D7C92-CF63-417F-86B5-EB5559DD8B98}" destId="{F9862686-B047-4D3D-A275-A939A072C28A}" srcOrd="6" destOrd="0" presId="urn:microsoft.com/office/officeart/2011/layout/HexagonRadial"/>
    <dgm:cxn modelId="{6C42CCB5-202C-4DEC-B9A2-B4273A032F32}" type="presParOf" srcId="{022D7C92-CF63-417F-86B5-EB5559DD8B98}" destId="{5A5EC53B-83FD-4202-8220-E13F1FD3B827}" srcOrd="7" destOrd="0" presId="urn:microsoft.com/office/officeart/2011/layout/HexagonRadial"/>
    <dgm:cxn modelId="{61EC0343-73B6-4BA6-9996-D3469A143BD5}" type="presParOf" srcId="{5A5EC53B-83FD-4202-8220-E13F1FD3B827}" destId="{33828519-1598-48B2-B0BB-096BE9089780}" srcOrd="0" destOrd="0" presId="urn:microsoft.com/office/officeart/2011/layout/HexagonRadial"/>
    <dgm:cxn modelId="{E54B2ED0-AF2E-4AC2-8442-D953B713AEDE}" type="presParOf" srcId="{022D7C92-CF63-417F-86B5-EB5559DD8B98}" destId="{C667C10F-A66F-442E-9E7E-BA40F123FDAB}" srcOrd="8" destOrd="0" presId="urn:microsoft.com/office/officeart/2011/layout/HexagonRadial"/>
    <dgm:cxn modelId="{7CD5F8F9-6AB6-4F23-B6BD-D880FE6A7601}" type="presParOf" srcId="{022D7C92-CF63-417F-86B5-EB5559DD8B98}" destId="{0756B8D3-352B-44F0-AEEE-AF721AC2E3CE}" srcOrd="9" destOrd="0" presId="urn:microsoft.com/office/officeart/2011/layout/HexagonRadial"/>
    <dgm:cxn modelId="{77E73C51-E08B-4E1F-A5CB-5E59DD7E1AEB}" type="presParOf" srcId="{0756B8D3-352B-44F0-AEEE-AF721AC2E3CE}" destId="{0949F3D1-442D-4273-A876-AD652C634ACC}" srcOrd="0" destOrd="0" presId="urn:microsoft.com/office/officeart/2011/layout/HexagonRadial"/>
    <dgm:cxn modelId="{2439121F-8088-4677-9BAD-9E1EE803783F}" type="presParOf" srcId="{022D7C92-CF63-417F-86B5-EB5559DD8B98}" destId="{B1EC5560-3F17-46E4-801E-052CC0D5A816}" srcOrd="10" destOrd="0" presId="urn:microsoft.com/office/officeart/2011/layout/HexagonRadial"/>
    <dgm:cxn modelId="{5FF3FA33-315B-4C66-BECF-DD09DCCD7F9D}" type="presParOf" srcId="{022D7C92-CF63-417F-86B5-EB5559DD8B98}" destId="{D59D2CE2-0260-430B-82DB-A4447FF64FFC}" srcOrd="11" destOrd="0" presId="urn:microsoft.com/office/officeart/2011/layout/HexagonRadial"/>
    <dgm:cxn modelId="{F62614BF-D837-41C9-A96A-8FE2CFABB037}" type="presParOf" srcId="{D59D2CE2-0260-430B-82DB-A4447FF64FFC}" destId="{25090815-3BEA-441F-966E-5E84A06FC3A4}" srcOrd="0" destOrd="0" presId="urn:microsoft.com/office/officeart/2011/layout/HexagonRadial"/>
    <dgm:cxn modelId="{4C2E2408-4BD6-4C27-90A9-5D6070628EAC}" type="presParOf" srcId="{022D7C92-CF63-417F-86B5-EB5559DD8B98}" destId="{DDCA01BE-43BA-4443-B646-A368634CA5B2}" srcOrd="12" destOrd="0" presId="urn:microsoft.com/office/officeart/2011/layout/HexagonRadial"/>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3BEEB-EA71-413C-B057-63B274B0AF3A}">
      <dsp:nvSpPr>
        <dsp:cNvPr id="0" name=""/>
        <dsp:cNvSpPr/>
      </dsp:nvSpPr>
      <dsp:spPr>
        <a:xfrm>
          <a:off x="880681" y="880140"/>
          <a:ext cx="1118696" cy="967718"/>
        </a:xfrm>
        <a:prstGeom prst="hexagon">
          <a:avLst>
            <a:gd name="adj" fmla="val 28570"/>
            <a:gd name="vf" fmla="val 11547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Species</a:t>
          </a:r>
          <a:endParaRPr lang="en-GB" sz="800" kern="1200" dirty="0"/>
        </a:p>
      </dsp:txBody>
      <dsp:txXfrm>
        <a:off x="1066065" y="1040504"/>
        <a:ext cx="747928" cy="646990"/>
      </dsp:txXfrm>
    </dsp:sp>
    <dsp:sp modelId="{704DF82D-5548-443A-8FB4-41316E79F81B}">
      <dsp:nvSpPr>
        <dsp:cNvPr id="0" name=""/>
        <dsp:cNvSpPr/>
      </dsp:nvSpPr>
      <dsp:spPr>
        <a:xfrm>
          <a:off x="1581200" y="417152"/>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11E8B73-D140-4913-8850-8286858FA2E0}">
      <dsp:nvSpPr>
        <dsp:cNvPr id="0" name=""/>
        <dsp:cNvSpPr/>
      </dsp:nvSpPr>
      <dsp:spPr>
        <a:xfrm>
          <a:off x="983729" y="0"/>
          <a:ext cx="916764" cy="793108"/>
        </a:xfrm>
        <a:prstGeom prst="hexagon">
          <a:avLst>
            <a:gd name="adj" fmla="val 28570"/>
            <a:gd name="vf" fmla="val 11547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Area</a:t>
          </a:r>
          <a:endParaRPr lang="en-GB" sz="800" kern="1200" dirty="0"/>
        </a:p>
      </dsp:txBody>
      <dsp:txXfrm>
        <a:off x="1135656" y="131435"/>
        <a:ext cx="612910" cy="530238"/>
      </dsp:txXfrm>
    </dsp:sp>
    <dsp:sp modelId="{B342607B-EAC8-4817-9B16-C7E48F6B1F5B}">
      <dsp:nvSpPr>
        <dsp:cNvPr id="0" name=""/>
        <dsp:cNvSpPr/>
      </dsp:nvSpPr>
      <dsp:spPr>
        <a:xfrm>
          <a:off x="2073801" y="1097038"/>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B41F62F-83DA-462E-9002-E089E92DF4D5}">
      <dsp:nvSpPr>
        <dsp:cNvPr id="0" name=""/>
        <dsp:cNvSpPr/>
      </dsp:nvSpPr>
      <dsp:spPr>
        <a:xfrm>
          <a:off x="1824508" y="487815"/>
          <a:ext cx="916764" cy="793108"/>
        </a:xfrm>
        <a:prstGeom prst="hexagon">
          <a:avLst>
            <a:gd name="adj" fmla="val 28570"/>
            <a:gd name="vf" fmla="val 115470"/>
          </a:avLst>
        </a:prstGeom>
        <a:gradFill rotWithShape="0">
          <a:gsLst>
            <a:gs pos="0">
              <a:schemeClr val="accent2">
                <a:hueOff val="-942110"/>
                <a:satOff val="-1258"/>
                <a:lumOff val="745"/>
                <a:alphaOff val="0"/>
                <a:tint val="96000"/>
                <a:satMod val="120000"/>
                <a:lumMod val="120000"/>
              </a:schemeClr>
            </a:gs>
            <a:gs pos="100000">
              <a:schemeClr val="accent2">
                <a:hueOff val="-942110"/>
                <a:satOff val="-1258"/>
                <a:lumOff val="745"/>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Geartype</a:t>
          </a:r>
          <a:endParaRPr lang="en-GB" sz="800" kern="1200" dirty="0"/>
        </a:p>
      </dsp:txBody>
      <dsp:txXfrm>
        <a:off x="1976435" y="619250"/>
        <a:ext cx="612910" cy="530238"/>
      </dsp:txXfrm>
    </dsp:sp>
    <dsp:sp modelId="{3FCF435F-CDC6-4A4D-B604-863628D65059}">
      <dsp:nvSpPr>
        <dsp:cNvPr id="0" name=""/>
        <dsp:cNvSpPr/>
      </dsp:nvSpPr>
      <dsp:spPr>
        <a:xfrm>
          <a:off x="1731609" y="1864501"/>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9694721-6DDD-4F88-9023-B181827D7C5D}">
      <dsp:nvSpPr>
        <dsp:cNvPr id="0" name=""/>
        <dsp:cNvSpPr/>
      </dsp:nvSpPr>
      <dsp:spPr>
        <a:xfrm>
          <a:off x="1824508" y="1446802"/>
          <a:ext cx="916764" cy="793108"/>
        </a:xfrm>
        <a:prstGeom prst="hexagon">
          <a:avLst>
            <a:gd name="adj" fmla="val 28570"/>
            <a:gd name="vf" fmla="val 115470"/>
          </a:avLst>
        </a:prstGeom>
        <a:gradFill rotWithShape="0">
          <a:gsLst>
            <a:gs pos="0">
              <a:schemeClr val="accent2">
                <a:hueOff val="-1884221"/>
                <a:satOff val="-2516"/>
                <a:lumOff val="1490"/>
                <a:alphaOff val="0"/>
                <a:tint val="96000"/>
                <a:satMod val="120000"/>
                <a:lumMod val="120000"/>
              </a:schemeClr>
            </a:gs>
            <a:gs pos="100000">
              <a:schemeClr val="accent2">
                <a:hueOff val="-1884221"/>
                <a:satOff val="-2516"/>
                <a:lumOff val="149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Aquaculture</a:t>
          </a:r>
          <a:endParaRPr lang="en-GB" sz="800" kern="1200" dirty="0"/>
        </a:p>
      </dsp:txBody>
      <dsp:txXfrm>
        <a:off x="1976435" y="1578237"/>
        <a:ext cx="612910" cy="530238"/>
      </dsp:txXfrm>
    </dsp:sp>
    <dsp:sp modelId="{58A973E9-A39D-46CE-81F8-EF000EE8E6EB}">
      <dsp:nvSpPr>
        <dsp:cNvPr id="0" name=""/>
        <dsp:cNvSpPr/>
      </dsp:nvSpPr>
      <dsp:spPr>
        <a:xfrm>
          <a:off x="882763" y="1944166"/>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8A20AE3-110A-41FD-BB0D-AE0C4AD0F16E}">
      <dsp:nvSpPr>
        <dsp:cNvPr id="0" name=""/>
        <dsp:cNvSpPr/>
      </dsp:nvSpPr>
      <dsp:spPr>
        <a:xfrm>
          <a:off x="983729" y="1935163"/>
          <a:ext cx="916764" cy="793108"/>
        </a:xfrm>
        <a:prstGeom prst="hexagon">
          <a:avLst>
            <a:gd name="adj" fmla="val 28570"/>
            <a:gd name="vf" fmla="val 115470"/>
          </a:avLst>
        </a:prstGeom>
        <a:gradFill rotWithShape="0">
          <a:gsLst>
            <a:gs pos="0">
              <a:schemeClr val="accent2">
                <a:hueOff val="-2826331"/>
                <a:satOff val="-3774"/>
                <a:lumOff val="2236"/>
                <a:alphaOff val="0"/>
                <a:tint val="96000"/>
                <a:satMod val="120000"/>
                <a:lumMod val="120000"/>
              </a:schemeClr>
            </a:gs>
            <a:gs pos="100000">
              <a:schemeClr val="accent2">
                <a:hueOff val="-2826331"/>
                <a:satOff val="-3774"/>
                <a:lumOff val="223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VME</a:t>
          </a:r>
          <a:endParaRPr lang="en-GB" sz="800" kern="1200" dirty="0"/>
        </a:p>
      </dsp:txBody>
      <dsp:txXfrm>
        <a:off x="1135656" y="2066598"/>
        <a:ext cx="612910" cy="530238"/>
      </dsp:txXfrm>
    </dsp:sp>
    <dsp:sp modelId="{33828519-1598-48B2-B0BB-096BE9089780}">
      <dsp:nvSpPr>
        <dsp:cNvPr id="0" name=""/>
        <dsp:cNvSpPr/>
      </dsp:nvSpPr>
      <dsp:spPr>
        <a:xfrm>
          <a:off x="382094" y="1264554"/>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D770328-9150-4E64-86CA-E3D5BB52FBF5}">
      <dsp:nvSpPr>
        <dsp:cNvPr id="0" name=""/>
        <dsp:cNvSpPr/>
      </dsp:nvSpPr>
      <dsp:spPr>
        <a:xfrm>
          <a:off x="139047" y="1447348"/>
          <a:ext cx="916764" cy="793108"/>
        </a:xfrm>
        <a:prstGeom prst="hexagon">
          <a:avLst>
            <a:gd name="adj" fmla="val 28570"/>
            <a:gd name="vf" fmla="val 115470"/>
          </a:avLst>
        </a:prstGeom>
        <a:gradFill rotWithShape="0">
          <a:gsLst>
            <a:gs pos="0">
              <a:schemeClr val="accent2">
                <a:hueOff val="-3768441"/>
                <a:satOff val="-5032"/>
                <a:lumOff val="2981"/>
                <a:alphaOff val="0"/>
                <a:tint val="96000"/>
                <a:satMod val="120000"/>
                <a:lumMod val="120000"/>
              </a:schemeClr>
            </a:gs>
            <a:gs pos="100000">
              <a:schemeClr val="accent2">
                <a:hueOff val="-3768441"/>
                <a:satOff val="-5032"/>
                <a:lumOff val="298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Stock</a:t>
          </a:r>
          <a:endParaRPr lang="en-GB" sz="800" kern="1200" dirty="0"/>
        </a:p>
      </dsp:txBody>
      <dsp:txXfrm>
        <a:off x="290974" y="1578783"/>
        <a:ext cx="612910" cy="530238"/>
      </dsp:txXfrm>
    </dsp:sp>
    <dsp:sp modelId="{09C0AC46-0F62-4697-AB34-2DF38F5B46BA}">
      <dsp:nvSpPr>
        <dsp:cNvPr id="0" name=""/>
        <dsp:cNvSpPr/>
      </dsp:nvSpPr>
      <dsp:spPr>
        <a:xfrm>
          <a:off x="139047" y="486723"/>
          <a:ext cx="916764" cy="793108"/>
        </a:xfrm>
        <a:prstGeom prst="hexagon">
          <a:avLst>
            <a:gd name="adj" fmla="val 28570"/>
            <a:gd name="vf" fmla="val 115470"/>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Fishery</a:t>
          </a:r>
          <a:endParaRPr lang="en-GB" sz="800" kern="1200" dirty="0"/>
        </a:p>
      </dsp:txBody>
      <dsp:txXfrm>
        <a:off x="290974" y="618158"/>
        <a:ext cx="612910" cy="530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3BEEB-EA71-413C-B057-63B274B0AF3A}">
      <dsp:nvSpPr>
        <dsp:cNvPr id="0" name=""/>
        <dsp:cNvSpPr/>
      </dsp:nvSpPr>
      <dsp:spPr>
        <a:xfrm>
          <a:off x="880681" y="880140"/>
          <a:ext cx="1118696" cy="967718"/>
        </a:xfrm>
        <a:prstGeom prst="hexagon">
          <a:avLst>
            <a:gd name="adj" fmla="val 28570"/>
            <a:gd name="vf" fmla="val 11547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Species</a:t>
          </a:r>
          <a:endParaRPr lang="en-GB" sz="800" kern="1200" dirty="0"/>
        </a:p>
      </dsp:txBody>
      <dsp:txXfrm>
        <a:off x="1066065" y="1040504"/>
        <a:ext cx="747928" cy="646990"/>
      </dsp:txXfrm>
    </dsp:sp>
    <dsp:sp modelId="{704DF82D-5548-443A-8FB4-41316E79F81B}">
      <dsp:nvSpPr>
        <dsp:cNvPr id="0" name=""/>
        <dsp:cNvSpPr/>
      </dsp:nvSpPr>
      <dsp:spPr>
        <a:xfrm>
          <a:off x="1581200" y="417152"/>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11E8B73-D140-4913-8850-8286858FA2E0}">
      <dsp:nvSpPr>
        <dsp:cNvPr id="0" name=""/>
        <dsp:cNvSpPr/>
      </dsp:nvSpPr>
      <dsp:spPr>
        <a:xfrm>
          <a:off x="983729" y="0"/>
          <a:ext cx="916764" cy="793108"/>
        </a:xfrm>
        <a:prstGeom prst="hexagon">
          <a:avLst>
            <a:gd name="adj" fmla="val 28570"/>
            <a:gd name="vf" fmla="val 11547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Area</a:t>
          </a:r>
          <a:endParaRPr lang="en-GB" sz="800" kern="1200" dirty="0"/>
        </a:p>
      </dsp:txBody>
      <dsp:txXfrm>
        <a:off x="1135656" y="131435"/>
        <a:ext cx="612910" cy="530238"/>
      </dsp:txXfrm>
    </dsp:sp>
    <dsp:sp modelId="{B342607B-EAC8-4817-9B16-C7E48F6B1F5B}">
      <dsp:nvSpPr>
        <dsp:cNvPr id="0" name=""/>
        <dsp:cNvSpPr/>
      </dsp:nvSpPr>
      <dsp:spPr>
        <a:xfrm>
          <a:off x="2073801" y="1097038"/>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B41F62F-83DA-462E-9002-E089E92DF4D5}">
      <dsp:nvSpPr>
        <dsp:cNvPr id="0" name=""/>
        <dsp:cNvSpPr/>
      </dsp:nvSpPr>
      <dsp:spPr>
        <a:xfrm>
          <a:off x="1824508" y="487815"/>
          <a:ext cx="916764" cy="793108"/>
        </a:xfrm>
        <a:prstGeom prst="hexagon">
          <a:avLst>
            <a:gd name="adj" fmla="val 28570"/>
            <a:gd name="vf" fmla="val 115470"/>
          </a:avLst>
        </a:prstGeom>
        <a:gradFill rotWithShape="0">
          <a:gsLst>
            <a:gs pos="0">
              <a:schemeClr val="accent2">
                <a:hueOff val="-942110"/>
                <a:satOff val="-1258"/>
                <a:lumOff val="745"/>
                <a:alphaOff val="0"/>
                <a:tint val="96000"/>
                <a:satMod val="120000"/>
                <a:lumMod val="120000"/>
              </a:schemeClr>
            </a:gs>
            <a:gs pos="100000">
              <a:schemeClr val="accent2">
                <a:hueOff val="-942110"/>
                <a:satOff val="-1258"/>
                <a:lumOff val="745"/>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Geartype</a:t>
          </a:r>
          <a:endParaRPr lang="en-GB" sz="800" kern="1200" dirty="0"/>
        </a:p>
      </dsp:txBody>
      <dsp:txXfrm>
        <a:off x="1976435" y="619250"/>
        <a:ext cx="612910" cy="530238"/>
      </dsp:txXfrm>
    </dsp:sp>
    <dsp:sp modelId="{3FCF435F-CDC6-4A4D-B604-863628D65059}">
      <dsp:nvSpPr>
        <dsp:cNvPr id="0" name=""/>
        <dsp:cNvSpPr/>
      </dsp:nvSpPr>
      <dsp:spPr>
        <a:xfrm>
          <a:off x="1731609" y="1864501"/>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9694721-6DDD-4F88-9023-B181827D7C5D}">
      <dsp:nvSpPr>
        <dsp:cNvPr id="0" name=""/>
        <dsp:cNvSpPr/>
      </dsp:nvSpPr>
      <dsp:spPr>
        <a:xfrm>
          <a:off x="1824508" y="1446802"/>
          <a:ext cx="916764" cy="793108"/>
        </a:xfrm>
        <a:prstGeom prst="hexagon">
          <a:avLst>
            <a:gd name="adj" fmla="val 28570"/>
            <a:gd name="vf" fmla="val 115470"/>
          </a:avLst>
        </a:prstGeom>
        <a:gradFill rotWithShape="0">
          <a:gsLst>
            <a:gs pos="0">
              <a:schemeClr val="accent2">
                <a:hueOff val="-1884221"/>
                <a:satOff val="-2516"/>
                <a:lumOff val="1490"/>
                <a:alphaOff val="0"/>
                <a:tint val="96000"/>
                <a:satMod val="120000"/>
                <a:lumMod val="120000"/>
              </a:schemeClr>
            </a:gs>
            <a:gs pos="100000">
              <a:schemeClr val="accent2">
                <a:hueOff val="-1884221"/>
                <a:satOff val="-2516"/>
                <a:lumOff val="149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Aquaculture</a:t>
          </a:r>
          <a:endParaRPr lang="en-GB" sz="800" kern="1200" dirty="0"/>
        </a:p>
      </dsp:txBody>
      <dsp:txXfrm>
        <a:off x="1976435" y="1578237"/>
        <a:ext cx="612910" cy="530238"/>
      </dsp:txXfrm>
    </dsp:sp>
    <dsp:sp modelId="{58A973E9-A39D-46CE-81F8-EF000EE8E6EB}">
      <dsp:nvSpPr>
        <dsp:cNvPr id="0" name=""/>
        <dsp:cNvSpPr/>
      </dsp:nvSpPr>
      <dsp:spPr>
        <a:xfrm>
          <a:off x="882763" y="1944166"/>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8A20AE3-110A-41FD-BB0D-AE0C4AD0F16E}">
      <dsp:nvSpPr>
        <dsp:cNvPr id="0" name=""/>
        <dsp:cNvSpPr/>
      </dsp:nvSpPr>
      <dsp:spPr>
        <a:xfrm>
          <a:off x="983729" y="1935163"/>
          <a:ext cx="916764" cy="793108"/>
        </a:xfrm>
        <a:prstGeom prst="hexagon">
          <a:avLst>
            <a:gd name="adj" fmla="val 28570"/>
            <a:gd name="vf" fmla="val 115470"/>
          </a:avLst>
        </a:prstGeom>
        <a:gradFill rotWithShape="0">
          <a:gsLst>
            <a:gs pos="0">
              <a:schemeClr val="accent2">
                <a:hueOff val="-2826331"/>
                <a:satOff val="-3774"/>
                <a:lumOff val="2236"/>
                <a:alphaOff val="0"/>
                <a:tint val="96000"/>
                <a:satMod val="120000"/>
                <a:lumMod val="120000"/>
              </a:schemeClr>
            </a:gs>
            <a:gs pos="100000">
              <a:schemeClr val="accent2">
                <a:hueOff val="-2826331"/>
                <a:satOff val="-3774"/>
                <a:lumOff val="223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VME</a:t>
          </a:r>
          <a:endParaRPr lang="en-GB" sz="800" kern="1200" dirty="0"/>
        </a:p>
      </dsp:txBody>
      <dsp:txXfrm>
        <a:off x="1135656" y="2066598"/>
        <a:ext cx="612910" cy="530238"/>
      </dsp:txXfrm>
    </dsp:sp>
    <dsp:sp modelId="{33828519-1598-48B2-B0BB-096BE9089780}">
      <dsp:nvSpPr>
        <dsp:cNvPr id="0" name=""/>
        <dsp:cNvSpPr/>
      </dsp:nvSpPr>
      <dsp:spPr>
        <a:xfrm>
          <a:off x="382094" y="1264554"/>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D770328-9150-4E64-86CA-E3D5BB52FBF5}">
      <dsp:nvSpPr>
        <dsp:cNvPr id="0" name=""/>
        <dsp:cNvSpPr/>
      </dsp:nvSpPr>
      <dsp:spPr>
        <a:xfrm>
          <a:off x="139047" y="1447348"/>
          <a:ext cx="916764" cy="793108"/>
        </a:xfrm>
        <a:prstGeom prst="hexagon">
          <a:avLst>
            <a:gd name="adj" fmla="val 28570"/>
            <a:gd name="vf" fmla="val 115470"/>
          </a:avLst>
        </a:prstGeom>
        <a:gradFill rotWithShape="0">
          <a:gsLst>
            <a:gs pos="0">
              <a:schemeClr val="accent2">
                <a:hueOff val="-3768441"/>
                <a:satOff val="-5032"/>
                <a:lumOff val="2981"/>
                <a:alphaOff val="0"/>
                <a:tint val="96000"/>
                <a:satMod val="120000"/>
                <a:lumMod val="120000"/>
              </a:schemeClr>
            </a:gs>
            <a:gs pos="100000">
              <a:schemeClr val="accent2">
                <a:hueOff val="-3768441"/>
                <a:satOff val="-5032"/>
                <a:lumOff val="298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Stock</a:t>
          </a:r>
          <a:endParaRPr lang="en-GB" sz="800" kern="1200" dirty="0"/>
        </a:p>
      </dsp:txBody>
      <dsp:txXfrm>
        <a:off x="290974" y="1578783"/>
        <a:ext cx="612910" cy="530238"/>
      </dsp:txXfrm>
    </dsp:sp>
    <dsp:sp modelId="{09C0AC46-0F62-4697-AB34-2DF38F5B46BA}">
      <dsp:nvSpPr>
        <dsp:cNvPr id="0" name=""/>
        <dsp:cNvSpPr/>
      </dsp:nvSpPr>
      <dsp:spPr>
        <a:xfrm>
          <a:off x="139047" y="486723"/>
          <a:ext cx="916764" cy="793108"/>
        </a:xfrm>
        <a:prstGeom prst="hexagon">
          <a:avLst>
            <a:gd name="adj" fmla="val 28570"/>
            <a:gd name="vf" fmla="val 115470"/>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Fishery</a:t>
          </a:r>
          <a:endParaRPr lang="en-GB" sz="800" kern="1200" dirty="0"/>
        </a:p>
      </dsp:txBody>
      <dsp:txXfrm>
        <a:off x="290974" y="618158"/>
        <a:ext cx="612910" cy="530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3BEEB-EA71-413C-B057-63B274B0AF3A}">
      <dsp:nvSpPr>
        <dsp:cNvPr id="0" name=""/>
        <dsp:cNvSpPr/>
      </dsp:nvSpPr>
      <dsp:spPr>
        <a:xfrm>
          <a:off x="880681" y="880140"/>
          <a:ext cx="1118696" cy="967718"/>
        </a:xfrm>
        <a:prstGeom prst="hexagon">
          <a:avLst>
            <a:gd name="adj" fmla="val 28570"/>
            <a:gd name="vf" fmla="val 11547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Aquatic Species</a:t>
          </a:r>
          <a:endParaRPr lang="en-GB" sz="800" kern="1200" dirty="0"/>
        </a:p>
      </dsp:txBody>
      <dsp:txXfrm>
        <a:off x="1066065" y="1040504"/>
        <a:ext cx="747928" cy="646990"/>
      </dsp:txXfrm>
    </dsp:sp>
    <dsp:sp modelId="{499EBC71-C247-4AF0-83BA-99AA3C451657}">
      <dsp:nvSpPr>
        <dsp:cNvPr id="0" name=""/>
        <dsp:cNvSpPr/>
      </dsp:nvSpPr>
      <dsp:spPr>
        <a:xfrm>
          <a:off x="1581200" y="417152"/>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11E8B73-D140-4913-8850-8286858FA2E0}">
      <dsp:nvSpPr>
        <dsp:cNvPr id="0" name=""/>
        <dsp:cNvSpPr/>
      </dsp:nvSpPr>
      <dsp:spPr>
        <a:xfrm>
          <a:off x="983729" y="0"/>
          <a:ext cx="916764" cy="793108"/>
        </a:xfrm>
        <a:prstGeom prst="hexagon">
          <a:avLst>
            <a:gd name="adj" fmla="val 28570"/>
            <a:gd name="vf" fmla="val 11547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Capture</a:t>
          </a:r>
          <a:endParaRPr lang="en-GB" sz="800" kern="1200" dirty="0"/>
        </a:p>
      </dsp:txBody>
      <dsp:txXfrm>
        <a:off x="1135656" y="131435"/>
        <a:ext cx="612910" cy="530238"/>
      </dsp:txXfrm>
    </dsp:sp>
    <dsp:sp modelId="{58A973E9-A39D-46CE-81F8-EF000EE8E6EB}">
      <dsp:nvSpPr>
        <dsp:cNvPr id="0" name=""/>
        <dsp:cNvSpPr/>
      </dsp:nvSpPr>
      <dsp:spPr>
        <a:xfrm>
          <a:off x="2073801" y="1097038"/>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26036A-F7F5-4677-AD77-601AF375CCE8}">
      <dsp:nvSpPr>
        <dsp:cNvPr id="0" name=""/>
        <dsp:cNvSpPr/>
      </dsp:nvSpPr>
      <dsp:spPr>
        <a:xfrm>
          <a:off x="1824508" y="487815"/>
          <a:ext cx="916764" cy="793108"/>
        </a:xfrm>
        <a:prstGeom prst="hexagon">
          <a:avLst>
            <a:gd name="adj" fmla="val 28570"/>
            <a:gd name="vf" fmla="val 115470"/>
          </a:avLst>
        </a:prstGeom>
        <a:gradFill rotWithShape="0">
          <a:gsLst>
            <a:gs pos="0">
              <a:schemeClr val="accent2">
                <a:hueOff val="-942110"/>
                <a:satOff val="-1258"/>
                <a:lumOff val="745"/>
                <a:alphaOff val="0"/>
                <a:tint val="96000"/>
                <a:satMod val="120000"/>
                <a:lumMod val="120000"/>
              </a:schemeClr>
            </a:gs>
            <a:gs pos="100000">
              <a:schemeClr val="accent2">
                <a:hueOff val="-942110"/>
                <a:satOff val="-1258"/>
                <a:lumOff val="745"/>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Aquaculture</a:t>
          </a:r>
          <a:endParaRPr lang="en-GB" sz="800" kern="1200" dirty="0"/>
        </a:p>
      </dsp:txBody>
      <dsp:txXfrm>
        <a:off x="1976435" y="619250"/>
        <a:ext cx="612910" cy="530238"/>
      </dsp:txXfrm>
    </dsp:sp>
    <dsp:sp modelId="{33828519-1598-48B2-B0BB-096BE9089780}">
      <dsp:nvSpPr>
        <dsp:cNvPr id="0" name=""/>
        <dsp:cNvSpPr/>
      </dsp:nvSpPr>
      <dsp:spPr>
        <a:xfrm>
          <a:off x="1731609" y="1864501"/>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862686-B047-4D3D-A275-A939A072C28A}">
      <dsp:nvSpPr>
        <dsp:cNvPr id="0" name=""/>
        <dsp:cNvSpPr/>
      </dsp:nvSpPr>
      <dsp:spPr>
        <a:xfrm>
          <a:off x="1824508" y="1446802"/>
          <a:ext cx="916764" cy="793108"/>
        </a:xfrm>
        <a:prstGeom prst="hexagon">
          <a:avLst>
            <a:gd name="adj" fmla="val 28570"/>
            <a:gd name="vf" fmla="val 115470"/>
          </a:avLst>
        </a:prstGeom>
        <a:gradFill rotWithShape="0">
          <a:gsLst>
            <a:gs pos="0">
              <a:schemeClr val="accent2">
                <a:hueOff val="-1884221"/>
                <a:satOff val="-2516"/>
                <a:lumOff val="1490"/>
                <a:alphaOff val="0"/>
                <a:tint val="96000"/>
                <a:satMod val="120000"/>
                <a:lumMod val="120000"/>
              </a:schemeClr>
            </a:gs>
            <a:gs pos="100000">
              <a:schemeClr val="accent2">
                <a:hueOff val="-1884221"/>
                <a:satOff val="-2516"/>
                <a:lumOff val="149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Stock</a:t>
          </a:r>
          <a:endParaRPr lang="en-GB" sz="800" kern="1200" dirty="0"/>
        </a:p>
      </dsp:txBody>
      <dsp:txXfrm>
        <a:off x="1976435" y="1578237"/>
        <a:ext cx="612910" cy="530238"/>
      </dsp:txXfrm>
    </dsp:sp>
    <dsp:sp modelId="{0949F3D1-442D-4273-A876-AD652C634ACC}">
      <dsp:nvSpPr>
        <dsp:cNvPr id="0" name=""/>
        <dsp:cNvSpPr/>
      </dsp:nvSpPr>
      <dsp:spPr>
        <a:xfrm>
          <a:off x="882763" y="1944166"/>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667C10F-A66F-442E-9E7E-BA40F123FDAB}">
      <dsp:nvSpPr>
        <dsp:cNvPr id="0" name=""/>
        <dsp:cNvSpPr/>
      </dsp:nvSpPr>
      <dsp:spPr>
        <a:xfrm>
          <a:off x="983729" y="1935163"/>
          <a:ext cx="916764" cy="793108"/>
        </a:xfrm>
        <a:prstGeom prst="hexagon">
          <a:avLst>
            <a:gd name="adj" fmla="val 28570"/>
            <a:gd name="vf" fmla="val 115470"/>
          </a:avLst>
        </a:prstGeom>
        <a:gradFill rotWithShape="0">
          <a:gsLst>
            <a:gs pos="0">
              <a:schemeClr val="accent2">
                <a:hueOff val="-2826331"/>
                <a:satOff val="-3774"/>
                <a:lumOff val="2236"/>
                <a:alphaOff val="0"/>
                <a:tint val="96000"/>
                <a:satMod val="120000"/>
                <a:lumMod val="120000"/>
              </a:schemeClr>
            </a:gs>
            <a:gs pos="100000">
              <a:schemeClr val="accent2">
                <a:hueOff val="-2826331"/>
                <a:satOff val="-3774"/>
                <a:lumOff val="223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Fishery</a:t>
          </a:r>
          <a:endParaRPr lang="en-GB" sz="800" kern="1200" dirty="0"/>
        </a:p>
      </dsp:txBody>
      <dsp:txXfrm>
        <a:off x="1135656" y="2066598"/>
        <a:ext cx="612910" cy="530238"/>
      </dsp:txXfrm>
    </dsp:sp>
    <dsp:sp modelId="{25090815-3BEA-441F-966E-5E84A06FC3A4}">
      <dsp:nvSpPr>
        <dsp:cNvPr id="0" name=""/>
        <dsp:cNvSpPr/>
      </dsp:nvSpPr>
      <dsp:spPr>
        <a:xfrm>
          <a:off x="382094" y="1264554"/>
          <a:ext cx="422081" cy="363678"/>
        </a:xfrm>
        <a:prstGeom prst="hexagon">
          <a:avLst>
            <a:gd name="adj" fmla="val 28900"/>
            <a:gd name="vf" fmla="val 115470"/>
          </a:avLst>
        </a:prstGeom>
        <a:gradFill rotWithShape="0">
          <a:gsLst>
            <a:gs pos="0">
              <a:schemeClr val="accent2">
                <a:tint val="40000"/>
                <a:hueOff val="0"/>
                <a:satOff val="0"/>
                <a:lumOff val="0"/>
                <a:alphaOff val="0"/>
                <a:tint val="96000"/>
                <a:satMod val="120000"/>
                <a:lumMod val="120000"/>
              </a:schemeClr>
            </a:gs>
            <a:gs pos="100000">
              <a:schemeClr val="accent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1EC5560-3F17-46E4-801E-052CC0D5A816}">
      <dsp:nvSpPr>
        <dsp:cNvPr id="0" name=""/>
        <dsp:cNvSpPr/>
      </dsp:nvSpPr>
      <dsp:spPr>
        <a:xfrm>
          <a:off x="139047" y="1447348"/>
          <a:ext cx="916764" cy="793108"/>
        </a:xfrm>
        <a:prstGeom prst="hexagon">
          <a:avLst>
            <a:gd name="adj" fmla="val 28570"/>
            <a:gd name="vf" fmla="val 115470"/>
          </a:avLst>
        </a:prstGeom>
        <a:gradFill rotWithShape="0">
          <a:gsLst>
            <a:gs pos="0">
              <a:schemeClr val="accent2">
                <a:hueOff val="-3768441"/>
                <a:satOff val="-5032"/>
                <a:lumOff val="2981"/>
                <a:alphaOff val="0"/>
                <a:tint val="96000"/>
                <a:satMod val="120000"/>
                <a:lumMod val="120000"/>
              </a:schemeClr>
            </a:gs>
            <a:gs pos="100000">
              <a:schemeClr val="accent2">
                <a:hueOff val="-3768441"/>
                <a:satOff val="-5032"/>
                <a:lumOff val="298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VME</a:t>
          </a:r>
          <a:endParaRPr lang="en-GB" sz="800" kern="1200" dirty="0"/>
        </a:p>
      </dsp:txBody>
      <dsp:txXfrm>
        <a:off x="290974" y="1578783"/>
        <a:ext cx="612910" cy="530238"/>
      </dsp:txXfrm>
    </dsp:sp>
    <dsp:sp modelId="{DDCA01BE-43BA-4443-B646-A368634CA5B2}">
      <dsp:nvSpPr>
        <dsp:cNvPr id="0" name=""/>
        <dsp:cNvSpPr/>
      </dsp:nvSpPr>
      <dsp:spPr>
        <a:xfrm>
          <a:off x="139047" y="486723"/>
          <a:ext cx="916764" cy="793108"/>
        </a:xfrm>
        <a:prstGeom prst="hexagon">
          <a:avLst>
            <a:gd name="adj" fmla="val 28570"/>
            <a:gd name="vf" fmla="val 115470"/>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Measures</a:t>
          </a:r>
          <a:endParaRPr lang="en-GB" sz="800" kern="1200" dirty="0"/>
        </a:p>
      </dsp:txBody>
      <dsp:txXfrm>
        <a:off x="290974" y="618158"/>
        <a:ext cx="612910" cy="53023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96D4F-40B3-49B6-AAD0-640EAAC395F3}" type="datetimeFigureOut">
              <a:rPr lang="en-US" smtClean="0"/>
              <a:t>08-Jul-16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C87EE-89F1-4E5B-BF52-301B86014FC8}" type="slidenum">
              <a:rPr lang="en-US" smtClean="0"/>
              <a:t>‹#›</a:t>
            </a:fld>
            <a:endParaRPr lang="en-US"/>
          </a:p>
        </p:txBody>
      </p:sp>
    </p:spTree>
    <p:extLst>
      <p:ext uri="{BB962C8B-B14F-4D97-AF65-F5344CB8AC3E}">
        <p14:creationId xmlns:p14="http://schemas.microsoft.com/office/powerpoint/2010/main" val="109298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2</a:t>
            </a:fld>
            <a:endParaRPr lang="en-US"/>
          </a:p>
        </p:txBody>
      </p:sp>
    </p:spTree>
    <p:extLst>
      <p:ext uri="{BB962C8B-B14F-4D97-AF65-F5344CB8AC3E}">
        <p14:creationId xmlns:p14="http://schemas.microsoft.com/office/powerpoint/2010/main" val="243379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Timeliness is a key factor for managing information and contributes to make an authoritative source of information. </a:t>
            </a:r>
          </a:p>
        </p:txBody>
      </p:sp>
      <p:sp>
        <p:nvSpPr>
          <p:cNvPr id="4" name="Slide Number Placeholder 3"/>
          <p:cNvSpPr>
            <a:spLocks noGrp="1"/>
          </p:cNvSpPr>
          <p:nvPr>
            <p:ph type="sldNum" sz="quarter" idx="10"/>
          </p:nvPr>
        </p:nvSpPr>
        <p:spPr/>
        <p:txBody>
          <a:bodyPr/>
          <a:lstStyle/>
          <a:p>
            <a:fld id="{E14C87EE-89F1-4E5B-BF52-301B86014FC8}" type="slidenum">
              <a:rPr lang="en-US" smtClean="0"/>
              <a:t>11</a:t>
            </a:fld>
            <a:endParaRPr lang="en-US"/>
          </a:p>
        </p:txBody>
      </p:sp>
    </p:spTree>
    <p:extLst>
      <p:ext uri="{BB962C8B-B14F-4D97-AF65-F5344CB8AC3E}">
        <p14:creationId xmlns:p14="http://schemas.microsoft.com/office/powerpoint/2010/main" val="346270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12</a:t>
            </a:fld>
            <a:endParaRPr lang="en-US"/>
          </a:p>
        </p:txBody>
      </p:sp>
    </p:spTree>
    <p:extLst>
      <p:ext uri="{BB962C8B-B14F-4D97-AF65-F5344CB8AC3E}">
        <p14:creationId xmlns:p14="http://schemas.microsoft.com/office/powerpoint/2010/main" val="94241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3</a:t>
            </a:fld>
            <a:endParaRPr lang="en-US"/>
          </a:p>
        </p:txBody>
      </p:sp>
    </p:spTree>
    <p:extLst>
      <p:ext uri="{BB962C8B-B14F-4D97-AF65-F5344CB8AC3E}">
        <p14:creationId xmlns:p14="http://schemas.microsoft.com/office/powerpoint/2010/main" val="175468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4</a:t>
            </a:fld>
            <a:endParaRPr lang="en-US"/>
          </a:p>
        </p:txBody>
      </p:sp>
    </p:spTree>
    <p:extLst>
      <p:ext uri="{BB962C8B-B14F-4D97-AF65-F5344CB8AC3E}">
        <p14:creationId xmlns:p14="http://schemas.microsoft.com/office/powerpoint/2010/main" val="324743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5</a:t>
            </a:fld>
            <a:endParaRPr lang="en-US"/>
          </a:p>
        </p:txBody>
      </p:sp>
    </p:spTree>
    <p:extLst>
      <p:ext uri="{BB962C8B-B14F-4D97-AF65-F5344CB8AC3E}">
        <p14:creationId xmlns:p14="http://schemas.microsoft.com/office/powerpoint/2010/main" val="167327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6</a:t>
            </a:fld>
            <a:endParaRPr lang="en-US"/>
          </a:p>
        </p:txBody>
      </p:sp>
    </p:spTree>
    <p:extLst>
      <p:ext uri="{BB962C8B-B14F-4D97-AF65-F5344CB8AC3E}">
        <p14:creationId xmlns:p14="http://schemas.microsoft.com/office/powerpoint/2010/main" val="347844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7</a:t>
            </a:fld>
            <a:endParaRPr lang="en-US"/>
          </a:p>
        </p:txBody>
      </p:sp>
    </p:spTree>
    <p:extLst>
      <p:ext uri="{BB962C8B-B14F-4D97-AF65-F5344CB8AC3E}">
        <p14:creationId xmlns:p14="http://schemas.microsoft.com/office/powerpoint/2010/main" val="91262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8</a:t>
            </a:fld>
            <a:endParaRPr lang="en-US"/>
          </a:p>
        </p:txBody>
      </p:sp>
    </p:spTree>
    <p:extLst>
      <p:ext uri="{BB962C8B-B14F-4D97-AF65-F5344CB8AC3E}">
        <p14:creationId xmlns:p14="http://schemas.microsoft.com/office/powerpoint/2010/main" val="209158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Blue Growth is a responsible and sustainable approach to reconcile</a:t>
            </a:r>
            <a:r>
              <a:rPr lang="en-GB" sz="1200" kern="1200" baseline="0" dirty="0" smtClean="0">
                <a:solidFill>
                  <a:schemeClr val="tx1"/>
                </a:solidFill>
                <a:effectLst/>
                <a:latin typeface="+mn-lt"/>
                <a:ea typeface="+mn-ea"/>
                <a:cs typeface="+mn-cs"/>
              </a:rPr>
              <a:t> E</a:t>
            </a:r>
            <a:r>
              <a:rPr lang="en-GB" sz="1200" kern="1200" dirty="0" smtClean="0">
                <a:solidFill>
                  <a:schemeClr val="tx1"/>
                </a:solidFill>
                <a:effectLst/>
                <a:latin typeface="+mn-lt"/>
                <a:ea typeface="+mn-ea"/>
                <a:cs typeface="+mn-cs"/>
              </a:rPr>
              <a:t>conomic growth &amp; Food security &amp; Conservation of aquatic resources</a:t>
            </a:r>
          </a:p>
          <a:p>
            <a:r>
              <a:rPr lang="en-GB" sz="1200" kern="1200" dirty="0" smtClean="0">
                <a:solidFill>
                  <a:schemeClr val="tx1"/>
                </a:solidFill>
                <a:effectLst/>
                <a:latin typeface="+mn-lt"/>
                <a:ea typeface="+mn-ea"/>
                <a:cs typeface="+mn-cs"/>
              </a:rPr>
              <a:t>Blue Growth requires timely cross-disciplinary data in order to support decision-making towards social, economic and environmental sustainability</a:t>
            </a:r>
          </a:p>
          <a:p>
            <a:r>
              <a:rPr lang="en-GB" sz="1200" kern="1200" dirty="0" smtClean="0">
                <a:solidFill>
                  <a:schemeClr val="tx1"/>
                </a:solidFill>
                <a:effectLst/>
                <a:latin typeface="+mn-lt"/>
                <a:ea typeface="+mn-ea"/>
                <a:cs typeface="+mn-cs"/>
              </a:rPr>
              <a:t>(Timely cross-disciplinary information is crucial for sustainable growth and better decision-making)</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9</a:t>
            </a:fld>
            <a:endParaRPr lang="en-US"/>
          </a:p>
        </p:txBody>
      </p:sp>
    </p:spTree>
    <p:extLst>
      <p:ext uri="{BB962C8B-B14F-4D97-AF65-F5344CB8AC3E}">
        <p14:creationId xmlns:p14="http://schemas.microsoft.com/office/powerpoint/2010/main" val="84207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4C87EE-89F1-4E5B-BF52-301B86014FC8}" type="slidenum">
              <a:rPr lang="en-US" smtClean="0"/>
              <a:t>10</a:t>
            </a:fld>
            <a:endParaRPr lang="en-US"/>
          </a:p>
        </p:txBody>
      </p:sp>
    </p:spTree>
    <p:extLst>
      <p:ext uri="{BB962C8B-B14F-4D97-AF65-F5344CB8AC3E}">
        <p14:creationId xmlns:p14="http://schemas.microsoft.com/office/powerpoint/2010/main" val="33079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8CB413-AEE0-46E3-B56B-0D5F496E4B27}" type="datetimeFigureOut">
              <a:rPr lang="en-US" smtClean="0"/>
              <a:t>08-Jul-16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5C7578-17A9-4423-A077-69624CDB60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CB413-AEE0-46E3-B56B-0D5F496E4B27}" type="datetimeFigureOut">
              <a:rPr lang="en-US" smtClean="0"/>
              <a:t>08-Jul-16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5C7578-17A9-4423-A077-69624CDB60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B8CB413-AEE0-46E3-B56B-0D5F496E4B27}" type="datetimeFigureOut">
              <a:rPr lang="en-US" smtClean="0"/>
              <a:t>08-Jul-16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5C7578-17A9-4423-A077-69624CDB6003}"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CB413-AEE0-46E3-B56B-0D5F496E4B27}" type="datetimeFigureOut">
              <a:rPr lang="en-US" smtClean="0"/>
              <a:t>08-Jul-16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5C7578-17A9-4423-A077-69624CDB600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CB413-AEE0-46E3-B56B-0D5F496E4B27}" type="datetimeFigureOut">
              <a:rPr lang="en-US" smtClean="0"/>
              <a:t>08-Jul-16</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5C7578-17A9-4423-A077-69624CDB60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B8CB413-AEE0-46E3-B56B-0D5F496E4B27}" type="datetimeFigureOut">
              <a:rPr lang="en-US" smtClean="0"/>
              <a:t>08-Jul-16</a:t>
            </a:fld>
            <a:endParaRPr lang="en-US"/>
          </a:p>
        </p:txBody>
      </p:sp>
      <p:sp>
        <p:nvSpPr>
          <p:cNvPr id="7" name="Slide Number Placeholder 6"/>
          <p:cNvSpPr>
            <a:spLocks noGrp="1"/>
          </p:cNvSpPr>
          <p:nvPr>
            <p:ph type="sldNum" sz="quarter" idx="12"/>
          </p:nvPr>
        </p:nvSpPr>
        <p:spPr/>
        <p:txBody>
          <a:bodyPr/>
          <a:lstStyle/>
          <a:p>
            <a:fld id="{AF5C7578-17A9-4423-A077-69624CDB6003}"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8CB413-AEE0-46E3-B56B-0D5F496E4B27}" type="datetimeFigureOut">
              <a:rPr lang="en-US" smtClean="0"/>
              <a:t>08-Jul-16</a:t>
            </a:fld>
            <a:endParaRPr lang="en-US"/>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F5C7578-17A9-4423-A077-69624CDB60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CB413-AEE0-46E3-B56B-0D5F496E4B27}" type="datetimeFigureOut">
              <a:rPr lang="en-US" smtClean="0"/>
              <a:t>08-Jul-16</a:t>
            </a:fld>
            <a:endParaRPr lang="en-US"/>
          </a:p>
        </p:txBody>
      </p:sp>
      <p:sp>
        <p:nvSpPr>
          <p:cNvPr id="5" name="Slide Number Placeholder 4"/>
          <p:cNvSpPr>
            <a:spLocks noGrp="1"/>
          </p:cNvSpPr>
          <p:nvPr>
            <p:ph type="sldNum" sz="quarter" idx="12"/>
          </p:nvPr>
        </p:nvSpPr>
        <p:spPr/>
        <p:txBody>
          <a:bodyPr/>
          <a:lstStyle/>
          <a:p>
            <a:fld id="{AF5C7578-17A9-4423-A077-69624CDB60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B8CB413-AEE0-46E3-B56B-0D5F496E4B27}" type="datetimeFigureOut">
              <a:rPr lang="en-US" smtClean="0"/>
              <a:t>08-Jul-16</a:t>
            </a:fld>
            <a:endParaRPr lang="en-US"/>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F5C7578-17A9-4423-A077-69624CDB60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8CB413-AEE0-46E3-B56B-0D5F496E4B27}" type="datetimeFigureOut">
              <a:rPr lang="en-US" smtClean="0"/>
              <a:t>08-Jul-16</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5C7578-17A9-4423-A077-69624CDB6003}"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CB413-AEE0-46E3-B56B-0D5F496E4B27}" type="datetimeFigureOut">
              <a:rPr lang="en-US" smtClean="0"/>
              <a:t>08-Jul-16</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5C7578-17A9-4423-A077-69624CDB6003}"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en-GB" dirty="0" smtClean="0"/>
              <a:t>Tenerife, Spain, 14 – 16 October 2015</a:t>
            </a:r>
            <a:endParaRPr lang="en-US" dirty="0"/>
          </a:p>
        </p:txBody>
      </p:sp>
      <p:sp>
        <p:nvSpPr>
          <p:cNvPr id="6" name="Slide Number Placeholder 5"/>
          <p:cNvSpPr>
            <a:spLocks noGrp="1"/>
          </p:cNvSpPr>
          <p:nvPr>
            <p:ph type="sldNum" sz="quarter" idx="4"/>
          </p:nvPr>
        </p:nvSpPr>
        <p:spPr>
          <a:xfrm>
            <a:off x="3991088" y="6250163"/>
            <a:ext cx="2525128" cy="365125"/>
          </a:xfrm>
          <a:prstGeom prst="rect">
            <a:avLst/>
          </a:prstGeom>
        </p:spPr>
        <p:txBody>
          <a:bodyPr vert="horz" lIns="91440" tIns="45720" rIns="91440" bIns="45720" rtlCol="0" anchor="ctr"/>
          <a:lstStyle>
            <a:lvl1pPr algn="ctr">
              <a:defRPr sz="1000">
                <a:solidFill>
                  <a:schemeClr val="tx2"/>
                </a:solidFill>
              </a:defRPr>
            </a:lvl1pPr>
          </a:lstStyle>
          <a:p>
            <a:r>
              <a:rPr lang="en-US" dirty="0" smtClean="0"/>
              <a:t>Related to doc. CECAF/SSCVII/2015/8</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0940"/>
            <a:ext cx="7772400" cy="1780108"/>
          </a:xfrm>
        </p:spPr>
        <p:txBody>
          <a:bodyPr anchor="ctr">
            <a:noAutofit/>
          </a:bodyPr>
          <a:lstStyle/>
          <a:p>
            <a:r>
              <a:rPr lang="en-US" sz="2400" b="1" dirty="0"/>
              <a:t>OUR FISHERY AND AQUACULTURE KNOWLEDGE BASE </a:t>
            </a:r>
            <a:r>
              <a:rPr lang="en-GB" sz="2400" dirty="0"/>
              <a:t/>
            </a:r>
            <a:br>
              <a:rPr lang="en-GB" sz="2400" dirty="0"/>
            </a:br>
            <a:r>
              <a:rPr lang="en-US" sz="2000" b="1" i="1" dirty="0"/>
              <a:t>A COMMUNITY APPROACH TO COLLECTIVE KNOWLEDGE</a:t>
            </a:r>
            <a:endParaRPr lang="en-US" sz="2000" i="1" dirty="0"/>
          </a:p>
        </p:txBody>
      </p:sp>
      <p:sp>
        <p:nvSpPr>
          <p:cNvPr id="4" name="TextBox 3"/>
          <p:cNvSpPr txBox="1"/>
          <p:nvPr/>
        </p:nvSpPr>
        <p:spPr>
          <a:xfrm>
            <a:off x="1907703" y="6001544"/>
            <a:ext cx="7056784" cy="523220"/>
          </a:xfrm>
          <a:prstGeom prst="rect">
            <a:avLst/>
          </a:prstGeom>
          <a:noFill/>
        </p:spPr>
        <p:txBody>
          <a:bodyPr wrap="square" rtlCol="0">
            <a:spAutoFit/>
          </a:bodyPr>
          <a:lstStyle/>
          <a:p>
            <a:pPr algn="r"/>
            <a:r>
              <a:rPr lang="en-GB" sz="1400" dirty="0" smtClean="0"/>
              <a:t>Sixth </a:t>
            </a:r>
            <a:r>
              <a:rPr lang="en-GB" sz="1400" dirty="0"/>
              <a:t>Meeting of Regional Fishery Body Secretariats Network - (RSN-6)</a:t>
            </a:r>
          </a:p>
          <a:p>
            <a:pPr algn="r"/>
            <a:r>
              <a:rPr lang="en-GB" sz="1400" dirty="0"/>
              <a:t>Italy, Rome, 9 July 2016 - 15 July 2016</a:t>
            </a:r>
            <a:endParaRPr lang="en-US" sz="1400" dirty="0"/>
          </a:p>
        </p:txBody>
      </p:sp>
      <p:pic>
        <p:nvPicPr>
          <p:cNvPr id="1028" name="Picture 4" descr="http://intranet.fao.org/fileadmin/images/FAO_LOGO/FAO_logo_Blue_3lines_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32" y="319008"/>
            <a:ext cx="2976265" cy="1201880"/>
          </a:xfrm>
          <a:prstGeom prst="round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8897" y="6001544"/>
            <a:ext cx="3457613" cy="738664"/>
          </a:xfrm>
          <a:prstGeom prst="rect">
            <a:avLst/>
          </a:prstGeom>
          <a:noFill/>
        </p:spPr>
        <p:txBody>
          <a:bodyPr wrap="none" rtlCol="0">
            <a:spAutoFit/>
          </a:bodyPr>
          <a:lstStyle/>
          <a:p>
            <a:r>
              <a:rPr lang="en-US" sz="1400" dirty="0"/>
              <a:t>By Aureliano Gentile</a:t>
            </a:r>
          </a:p>
          <a:p>
            <a:r>
              <a:rPr lang="en-US" sz="1400" dirty="0"/>
              <a:t>Statistics and Information Branch</a:t>
            </a:r>
          </a:p>
          <a:p>
            <a:r>
              <a:rPr lang="en-US" sz="1400" dirty="0"/>
              <a:t>FAO Fisheries and Aquaculture Department</a:t>
            </a:r>
          </a:p>
        </p:txBody>
      </p:sp>
    </p:spTree>
    <p:extLst>
      <p:ext uri="{BB962C8B-B14F-4D97-AF65-F5344CB8AC3E}">
        <p14:creationId xmlns:p14="http://schemas.microsoft.com/office/powerpoint/2010/main" val="427660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OUR FISHERY AND AQUACULTURE KNOWLEDGE </a:t>
            </a:r>
            <a:r>
              <a:rPr lang="en-US" sz="2400" b="1" dirty="0" smtClean="0"/>
              <a:t>BASE</a:t>
            </a:r>
            <a:br>
              <a:rPr lang="en-US" sz="2400" b="1" dirty="0" smtClean="0"/>
            </a:br>
            <a:r>
              <a:rPr lang="en-US" sz="2400" b="1" dirty="0">
                <a:solidFill>
                  <a:schemeClr val="tx2">
                    <a:lumMod val="50000"/>
                  </a:schemeClr>
                </a:solidFill>
              </a:rPr>
              <a:t>Building on </a:t>
            </a:r>
            <a:r>
              <a:rPr lang="en-US" sz="2400" b="1" dirty="0" smtClean="0">
                <a:solidFill>
                  <a:schemeClr val="tx2">
                    <a:lumMod val="50000"/>
                  </a:schemeClr>
                </a:solidFill>
              </a:rPr>
              <a:t>global </a:t>
            </a:r>
            <a:r>
              <a:rPr lang="en-US" sz="2400" b="1" dirty="0">
                <a:solidFill>
                  <a:schemeClr val="tx2">
                    <a:lumMod val="50000"/>
                  </a:schemeClr>
                </a:solidFill>
              </a:rPr>
              <a:t>data services</a:t>
            </a:r>
            <a:endParaRPr lang="en-GB" sz="2400" b="1" dirty="0">
              <a:solidFill>
                <a:schemeClr val="tx2">
                  <a:lumMod val="50000"/>
                </a:schemeClr>
              </a:solidFill>
            </a:endParaRPr>
          </a:p>
        </p:txBody>
      </p:sp>
      <p:pic>
        <p:nvPicPr>
          <p:cNvPr id="3" name="Picture 2"/>
          <p:cNvPicPr>
            <a:picLocks noChangeAspect="1"/>
          </p:cNvPicPr>
          <p:nvPr/>
        </p:nvPicPr>
        <p:blipFill>
          <a:blip r:embed="rId3"/>
          <a:stretch>
            <a:fillRect/>
          </a:stretch>
        </p:blipFill>
        <p:spPr>
          <a:xfrm>
            <a:off x="365107" y="1484784"/>
            <a:ext cx="3486813" cy="299172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4"/>
          <a:srcRect/>
          <a:stretch/>
        </p:blipFill>
        <p:spPr>
          <a:xfrm>
            <a:off x="5174659" y="1484784"/>
            <a:ext cx="3604234" cy="299172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5"/>
          <a:srcRect t="15566"/>
          <a:stretch/>
        </p:blipFill>
        <p:spPr>
          <a:xfrm>
            <a:off x="2821211" y="3789040"/>
            <a:ext cx="3501578" cy="2988449"/>
          </a:xfrm>
          <a:prstGeom prst="rect">
            <a:avLst/>
          </a:prstGeom>
          <a:ln>
            <a:noFill/>
          </a:ln>
          <a:effectLst>
            <a:outerShdw blurRad="190500" algn="tl" rotWithShape="0">
              <a:srgbClr val="000000">
                <a:alpha val="70000"/>
              </a:srgbClr>
            </a:outerShdw>
          </a:effectLst>
        </p:spPr>
      </p:pic>
      <p:sp>
        <p:nvSpPr>
          <p:cNvPr id="7" name="TextBox 6"/>
          <p:cNvSpPr txBox="1"/>
          <p:nvPr/>
        </p:nvSpPr>
        <p:spPr>
          <a:xfrm>
            <a:off x="35496" y="5013176"/>
            <a:ext cx="3168352" cy="584775"/>
          </a:xfrm>
          <a:prstGeom prst="rect">
            <a:avLst/>
          </a:prstGeom>
          <a:noFill/>
        </p:spPr>
        <p:txBody>
          <a:bodyPr wrap="square" rtlCol="0">
            <a:spAutoFit/>
          </a:bodyPr>
          <a:lstStyle>
            <a:defPPr>
              <a:defRPr lang="en-US"/>
            </a:defPPr>
            <a:lvl1pPr>
              <a:defRPr sz="2000">
                <a:solidFill>
                  <a:schemeClr val="tx2"/>
                </a:solidFill>
              </a:defRPr>
            </a:lvl1pPr>
          </a:lstStyle>
          <a:p>
            <a:r>
              <a:rPr lang="en-US" sz="1600" i="1" dirty="0" smtClean="0">
                <a:solidFill>
                  <a:schemeClr val="tx1"/>
                </a:solidFill>
              </a:rPr>
              <a:t>The VME Database, a success story of return on investment</a:t>
            </a:r>
            <a:endParaRPr lang="en-GB" sz="1800" dirty="0"/>
          </a:p>
        </p:txBody>
      </p:sp>
    </p:spTree>
    <p:extLst>
      <p:ext uri="{BB962C8B-B14F-4D97-AF65-F5344CB8AC3E}">
        <p14:creationId xmlns:p14="http://schemas.microsoft.com/office/powerpoint/2010/main" val="2954055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OUR FISHERY AND AQUACULTURE KNOWLEDGE </a:t>
            </a:r>
            <a:r>
              <a:rPr lang="en-US" sz="2400" b="1" dirty="0" smtClean="0"/>
              <a:t>BASE</a:t>
            </a:r>
            <a:br>
              <a:rPr lang="en-US" sz="2400" b="1" dirty="0" smtClean="0"/>
            </a:br>
            <a:r>
              <a:rPr lang="en-US" sz="2400" b="1" dirty="0">
                <a:solidFill>
                  <a:schemeClr val="tx2">
                    <a:lumMod val="50000"/>
                  </a:schemeClr>
                </a:solidFill>
              </a:rPr>
              <a:t>How to strengthen authoritativeness and usage</a:t>
            </a:r>
            <a:endParaRPr lang="en-GB" sz="2400" b="1" dirty="0">
              <a:solidFill>
                <a:schemeClr val="tx2">
                  <a:lumMod val="50000"/>
                </a:schemeClr>
              </a:solidFill>
            </a:endParaRPr>
          </a:p>
        </p:txBody>
      </p:sp>
      <p:sp>
        <p:nvSpPr>
          <p:cNvPr id="5" name="TextBox 4"/>
          <p:cNvSpPr txBox="1"/>
          <p:nvPr/>
        </p:nvSpPr>
        <p:spPr>
          <a:xfrm>
            <a:off x="146428" y="1988841"/>
            <a:ext cx="6657820" cy="4708981"/>
          </a:xfrm>
          <a:prstGeom prst="rect">
            <a:avLst/>
          </a:prstGeom>
          <a:noFill/>
        </p:spPr>
        <p:txBody>
          <a:bodyPr wrap="square" rtlCol="0">
            <a:spAutoFit/>
          </a:bodyPr>
          <a:lstStyle>
            <a:defPPr>
              <a:defRPr lang="en-US"/>
            </a:defPPr>
            <a:lvl1pPr>
              <a:defRPr sz="2000">
                <a:solidFill>
                  <a:schemeClr val="tx2"/>
                </a:solidFill>
              </a:defRPr>
            </a:lvl1pPr>
          </a:lstStyle>
          <a:p>
            <a:r>
              <a:rPr lang="en-US" b="1" dirty="0" smtClean="0"/>
              <a:t>Timeliness</a:t>
            </a:r>
            <a:r>
              <a:rPr lang="en-US" dirty="0"/>
              <a:t>: </a:t>
            </a:r>
            <a:r>
              <a:rPr lang="en-GB" dirty="0"/>
              <a:t>Reporting and publishing as soon as updates are </a:t>
            </a:r>
            <a:r>
              <a:rPr lang="en-GB" dirty="0" smtClean="0"/>
              <a:t>available</a:t>
            </a:r>
            <a:r>
              <a:rPr lang="en-GB" dirty="0"/>
              <a:t>; here </a:t>
            </a:r>
            <a:r>
              <a:rPr lang="en-US" dirty="0"/>
              <a:t>the rapidity and efficiency of the information flows make the difference; timely information </a:t>
            </a:r>
            <a:r>
              <a:rPr lang="en-US" b="1" dirty="0" smtClean="0"/>
              <a:t>drive </a:t>
            </a:r>
            <a:r>
              <a:rPr lang="en-US" b="1" dirty="0"/>
              <a:t>users in selecting their preferred content providers</a:t>
            </a:r>
            <a:r>
              <a:rPr lang="en-US" dirty="0"/>
              <a:t>. </a:t>
            </a:r>
            <a:r>
              <a:rPr lang="en-US" dirty="0" smtClean="0"/>
              <a:t/>
            </a:r>
            <a:br>
              <a:rPr lang="en-US" dirty="0" smtClean="0"/>
            </a:br>
            <a:endParaRPr lang="en-US" dirty="0" smtClean="0"/>
          </a:p>
          <a:p>
            <a:r>
              <a:rPr lang="en-US" dirty="0" smtClean="0"/>
              <a:t>The FAO-FI department is committed to produce databases of information and update them as frequently as possible. </a:t>
            </a:r>
          </a:p>
          <a:p>
            <a:endParaRPr lang="en-US" dirty="0" smtClean="0"/>
          </a:p>
          <a:p>
            <a:r>
              <a:rPr lang="en-US" dirty="0" smtClean="0"/>
              <a:t>To </a:t>
            </a:r>
            <a:r>
              <a:rPr lang="en-US" dirty="0"/>
              <a:t>foster timely updates, there is a need for imagining </a:t>
            </a:r>
            <a:r>
              <a:rPr lang="en-US" b="1" dirty="0" smtClean="0"/>
              <a:t>business </a:t>
            </a:r>
            <a:r>
              <a:rPr lang="en-US" b="1" dirty="0"/>
              <a:t>models building on joint </a:t>
            </a:r>
            <a:r>
              <a:rPr lang="en-US" b="1" dirty="0" smtClean="0"/>
              <a:t>efforts.</a:t>
            </a:r>
            <a:br>
              <a:rPr lang="en-US" b="1" dirty="0" smtClean="0"/>
            </a:br>
            <a:endParaRPr lang="en-US" b="1" dirty="0" smtClean="0"/>
          </a:p>
          <a:p>
            <a:r>
              <a:rPr lang="en-US" dirty="0" smtClean="0"/>
              <a:t>Ensuring </a:t>
            </a:r>
            <a:r>
              <a:rPr lang="en-US" dirty="0"/>
              <a:t>the effective reutilization of </a:t>
            </a:r>
            <a:r>
              <a:rPr lang="en-US" dirty="0" smtClean="0"/>
              <a:t>information </a:t>
            </a:r>
            <a:r>
              <a:rPr lang="en-US" dirty="0"/>
              <a:t>and </a:t>
            </a:r>
            <a:r>
              <a:rPr lang="en-US" dirty="0" smtClean="0"/>
              <a:t>data can attract </a:t>
            </a:r>
            <a:r>
              <a:rPr lang="en-US" b="1" dirty="0"/>
              <a:t>global donors</a:t>
            </a:r>
            <a:r>
              <a:rPr lang="en-US" dirty="0"/>
              <a:t> interested in contributing to the collective knowledge on fisheries and aquaculture and to its impact. </a:t>
            </a:r>
            <a:endParaRPr lang="en-GB" dirty="0"/>
          </a:p>
        </p:txBody>
      </p:sp>
      <p:pic>
        <p:nvPicPr>
          <p:cNvPr id="3" name="Picture 2"/>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4947" t="7337" r="25160" b="7550"/>
          <a:stretch/>
        </p:blipFill>
        <p:spPr>
          <a:xfrm>
            <a:off x="6588224" y="2636912"/>
            <a:ext cx="2448272" cy="4176463"/>
          </a:xfrm>
          <a:prstGeom prst="rect">
            <a:avLst/>
          </a:prstGeom>
        </p:spPr>
      </p:pic>
    </p:spTree>
    <p:extLst>
      <p:ext uri="{BB962C8B-B14F-4D97-AF65-F5344CB8AC3E}">
        <p14:creationId xmlns:p14="http://schemas.microsoft.com/office/powerpoint/2010/main" val="276822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436" y="1628800"/>
            <a:ext cx="8674044" cy="4770537"/>
          </a:xfrm>
          <a:prstGeom prst="rect">
            <a:avLst/>
          </a:prstGeom>
          <a:noFill/>
        </p:spPr>
        <p:txBody>
          <a:bodyPr wrap="square" rtlCol="0">
            <a:spAutoFit/>
          </a:bodyPr>
          <a:lstStyle>
            <a:defPPr>
              <a:defRPr lang="en-US"/>
            </a:defPPr>
            <a:lvl1pPr>
              <a:defRPr sz="2000">
                <a:solidFill>
                  <a:schemeClr val="tx2"/>
                </a:solidFill>
              </a:defRPr>
            </a:lvl1pPr>
          </a:lstStyle>
          <a:p>
            <a:r>
              <a:rPr lang="en-US" dirty="0"/>
              <a:t> </a:t>
            </a:r>
            <a:endParaRPr lang="en-GB" dirty="0"/>
          </a:p>
          <a:p>
            <a:pPr marL="342900" lvl="0" indent="-342900">
              <a:buFont typeface="Arial" panose="020B0604020202020204" pitchFamily="34" charset="0"/>
              <a:buChar char="•"/>
            </a:pPr>
            <a:r>
              <a:rPr lang="en-US" dirty="0"/>
              <a:t>The RSN is invited to comment </a:t>
            </a:r>
            <a:r>
              <a:rPr lang="en-US" dirty="0" smtClean="0"/>
              <a:t> focusing </a:t>
            </a:r>
            <a:r>
              <a:rPr lang="en-US" dirty="0"/>
              <a:t>on the recognition of the statements enunciated. Any indication on further forms of return on investment is also welcome. </a:t>
            </a:r>
            <a:r>
              <a:rPr lang="en-US" dirty="0" smtClean="0"/>
              <a:t/>
            </a:r>
            <a:br>
              <a:rPr lang="en-US" dirty="0" smtClean="0"/>
            </a:br>
            <a:endParaRPr lang="en-GB" dirty="0"/>
          </a:p>
          <a:p>
            <a:pPr marL="342900" lvl="0" indent="-342900">
              <a:buFont typeface="Arial" panose="020B0604020202020204" pitchFamily="34" charset="0"/>
              <a:buChar char="•"/>
            </a:pPr>
            <a:r>
              <a:rPr lang="en-US" dirty="0"/>
              <a:t>The RSN is invited to confirm the overall will to contribute to the collective knowledge on fisheries and aquaculture, and to indicate any will to commit to timeliness in the provision of information contributions wherever these have been agreed. Indication of constraints preventing timeliness will enable collaborative thinking and suggestions to resolve timeliness issues. </a:t>
            </a:r>
            <a:r>
              <a:rPr lang="en-US" dirty="0" smtClean="0"/>
              <a:t/>
            </a:r>
            <a:br>
              <a:rPr lang="en-US" dirty="0" smtClean="0"/>
            </a:br>
            <a:endParaRPr lang="en-GB" dirty="0"/>
          </a:p>
          <a:p>
            <a:pPr marL="342900" lvl="0" indent="-342900">
              <a:buFont typeface="Arial" panose="020B0604020202020204" pitchFamily="34" charset="0"/>
              <a:buChar char="•"/>
            </a:pPr>
            <a:r>
              <a:rPr lang="en-US" dirty="0"/>
              <a:t>The RSN might suggest actions to move forward. I.e. to involve those RFBs so far not yet directly involved in contributions, to investigate other areas of intervention where shared information could make the difference, etc. </a:t>
            </a:r>
            <a:endParaRPr lang="en-US" dirty="0" smtClean="0"/>
          </a:p>
          <a:p>
            <a:pPr lvl="1"/>
            <a:r>
              <a:rPr lang="en-GB" sz="1200" i="1" dirty="0" smtClean="0">
                <a:solidFill>
                  <a:schemeClr val="tx1"/>
                </a:solidFill>
              </a:rPr>
              <a:t>UNFSA </a:t>
            </a:r>
            <a:r>
              <a:rPr lang="en-GB" sz="1200" i="1" dirty="0">
                <a:solidFill>
                  <a:schemeClr val="tx1"/>
                </a:solidFill>
              </a:rPr>
              <a:t>fund </a:t>
            </a:r>
            <a:r>
              <a:rPr lang="en-GB" sz="1200" i="1" dirty="0" smtClean="0">
                <a:solidFill>
                  <a:schemeClr val="tx1"/>
                </a:solidFill>
              </a:rPr>
              <a:t>could be </a:t>
            </a:r>
            <a:r>
              <a:rPr lang="en-GB" sz="1200" i="1" dirty="0">
                <a:solidFill>
                  <a:schemeClr val="tx1"/>
                </a:solidFill>
              </a:rPr>
              <a:t>used to support the reporting. E.g. for supporting consultancies within FAO </a:t>
            </a:r>
            <a:r>
              <a:rPr lang="en-GB" sz="1200" i="1" dirty="0" smtClean="0">
                <a:solidFill>
                  <a:schemeClr val="tx1"/>
                </a:solidFill>
              </a:rPr>
              <a:t> that </a:t>
            </a:r>
            <a:r>
              <a:rPr lang="en-GB" sz="1200" i="1" dirty="0">
                <a:solidFill>
                  <a:schemeClr val="tx1"/>
                </a:solidFill>
              </a:rPr>
              <a:t>will liaise and assist RFBs who cannot afford to provide timely </a:t>
            </a:r>
            <a:r>
              <a:rPr lang="en-GB" sz="1200" i="1" dirty="0" smtClean="0">
                <a:solidFill>
                  <a:schemeClr val="tx1"/>
                </a:solidFill>
              </a:rPr>
              <a:t>reports</a:t>
            </a:r>
            <a:endParaRPr lang="en-GB" dirty="0">
              <a:effectLst/>
            </a:endParaRPr>
          </a:p>
        </p:txBody>
      </p:sp>
      <p:sp>
        <p:nvSpPr>
          <p:cNvPr id="6" name="Title 1"/>
          <p:cNvSpPr>
            <a:spLocks noGrp="1"/>
          </p:cNvSpPr>
          <p:nvPr>
            <p:ph type="title"/>
          </p:nvPr>
        </p:nvSpPr>
        <p:spPr>
          <a:xfrm>
            <a:off x="457200" y="338328"/>
            <a:ext cx="8229600" cy="1252728"/>
          </a:xfrm>
        </p:spPr>
        <p:txBody>
          <a:bodyPr>
            <a:normAutofit/>
          </a:bodyPr>
          <a:lstStyle/>
          <a:p>
            <a:r>
              <a:rPr lang="en-US" sz="2400" b="1" dirty="0"/>
              <a:t>OUR FISHERY AND AQUACULTURE KNOWLEDGE </a:t>
            </a:r>
            <a:r>
              <a:rPr lang="en-US" sz="2400" b="1" dirty="0" smtClean="0"/>
              <a:t>BASE</a:t>
            </a:r>
            <a:br>
              <a:rPr lang="en-US" sz="2400" b="1" dirty="0" smtClean="0"/>
            </a:br>
            <a:r>
              <a:rPr lang="en-US" sz="2400" b="1" dirty="0" smtClean="0">
                <a:solidFill>
                  <a:schemeClr val="tx2">
                    <a:lumMod val="50000"/>
                  </a:schemeClr>
                </a:solidFill>
              </a:rPr>
              <a:t>RSN </a:t>
            </a:r>
            <a:r>
              <a:rPr lang="en-US" sz="2400" b="1" dirty="0">
                <a:solidFill>
                  <a:schemeClr val="tx2">
                    <a:lumMod val="50000"/>
                  </a:schemeClr>
                </a:solidFill>
              </a:rPr>
              <a:t>is invited </a:t>
            </a:r>
            <a:r>
              <a:rPr lang="en-US" sz="2400" b="1" dirty="0" smtClean="0">
                <a:solidFill>
                  <a:schemeClr val="tx2">
                    <a:lumMod val="50000"/>
                  </a:schemeClr>
                </a:solidFill>
              </a:rPr>
              <a:t>to…</a:t>
            </a:r>
            <a:endParaRPr lang="en-GB" sz="2400" b="1" dirty="0">
              <a:solidFill>
                <a:schemeClr val="tx2">
                  <a:lumMod val="50000"/>
                </a:schemeClr>
              </a:solidFill>
            </a:endParaRPr>
          </a:p>
        </p:txBody>
      </p:sp>
    </p:spTree>
    <p:extLst>
      <p:ext uri="{BB962C8B-B14F-4D97-AF65-F5344CB8AC3E}">
        <p14:creationId xmlns:p14="http://schemas.microsoft.com/office/powerpoint/2010/main" val="1748765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878505"/>
            <a:ext cx="9144000" cy="3100990"/>
          </a:xfrm>
          <a:prstGeom prst="rect">
            <a:avLst/>
          </a:prstGeom>
        </p:spPr>
        <p:txBody>
          <a:bodyPr vert="horz" lIns="91440" tIns="45720" rIns="91440" bIns="45720" rtlCol="0" anchor="ct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ar-AE" altLang="ja-JP" b="1" dirty="0" smtClean="0"/>
              <a:t>شكر</a:t>
            </a:r>
            <a:endParaRPr lang="en-US" altLang="ja-JP" b="1" dirty="0" smtClean="0"/>
          </a:p>
          <a:p>
            <a:pPr marL="0" indent="0" algn="ctr">
              <a:buNone/>
            </a:pPr>
            <a:r>
              <a:rPr lang="ja-JP" altLang="en-US" b="1" dirty="0" smtClean="0"/>
              <a:t>謝謝</a:t>
            </a:r>
            <a:endParaRPr lang="en-US" altLang="ja-JP" b="1" dirty="0"/>
          </a:p>
          <a:p>
            <a:pPr marL="0" indent="0" algn="ctr">
              <a:buNone/>
            </a:pPr>
            <a:r>
              <a:rPr lang="en-US" b="1" dirty="0" smtClean="0"/>
              <a:t>Merci</a:t>
            </a:r>
          </a:p>
          <a:p>
            <a:pPr marL="0" lvl="0" indent="0" algn="ctr">
              <a:buNone/>
            </a:pPr>
            <a:r>
              <a:rPr lang="en-US" b="1" dirty="0"/>
              <a:t>Thank </a:t>
            </a:r>
            <a:r>
              <a:rPr lang="en-US" b="1" dirty="0" smtClean="0"/>
              <a:t>You</a:t>
            </a:r>
            <a:endParaRPr lang="en-US" b="1" dirty="0"/>
          </a:p>
          <a:p>
            <a:pPr marL="0" indent="0" algn="ctr">
              <a:buNone/>
            </a:pPr>
            <a:r>
              <a:rPr lang="az-Cyrl-AZ" b="1" dirty="0" smtClean="0"/>
              <a:t>Благодарю</a:t>
            </a:r>
            <a:endParaRPr lang="en-US" b="1" dirty="0"/>
          </a:p>
          <a:p>
            <a:pPr marL="0" lvl="0" indent="0" algn="ctr">
              <a:buNone/>
            </a:pPr>
            <a:r>
              <a:rPr lang="fr-FR" b="1" dirty="0" smtClean="0"/>
              <a:t>¡</a:t>
            </a:r>
            <a:r>
              <a:rPr lang="fr-FR" b="1" dirty="0"/>
              <a:t>Muchas </a:t>
            </a:r>
            <a:r>
              <a:rPr lang="fr-FR" b="1" dirty="0" smtClean="0"/>
              <a:t>Gracias!</a:t>
            </a:r>
            <a:endParaRPr lang="en-US" b="1" dirty="0"/>
          </a:p>
        </p:txBody>
      </p:sp>
    </p:spTree>
    <p:extLst>
      <p:ext uri="{BB962C8B-B14F-4D97-AF65-F5344CB8AC3E}">
        <p14:creationId xmlns:p14="http://schemas.microsoft.com/office/powerpoint/2010/main" val="2293224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rot="1011615">
            <a:off x="857466" y="3637962"/>
            <a:ext cx="2857500" cy="2857500"/>
          </a:xfrm>
          <a:prstGeom prst="rect">
            <a:avLst/>
          </a:prstGeom>
        </p:spPr>
      </p:pic>
      <p:sp>
        <p:nvSpPr>
          <p:cNvPr id="5" name="TextBox 4"/>
          <p:cNvSpPr txBox="1"/>
          <p:nvPr/>
        </p:nvSpPr>
        <p:spPr>
          <a:xfrm>
            <a:off x="313075" y="2492896"/>
            <a:ext cx="8579406" cy="1508105"/>
          </a:xfrm>
          <a:prstGeom prst="rect">
            <a:avLst/>
          </a:prstGeom>
          <a:noFill/>
        </p:spPr>
        <p:txBody>
          <a:bodyPr wrap="square" rtlCol="0">
            <a:spAutoFit/>
          </a:bodyPr>
          <a:lstStyle/>
          <a:p>
            <a:r>
              <a:rPr lang="en-US" sz="2000" dirty="0">
                <a:solidFill>
                  <a:schemeClr val="tx2"/>
                </a:solidFill>
              </a:rPr>
              <a:t>The Fishery and Aquaculture knowledge base is a public* pool of information available as a coherent package of knowledge for easy access by the fisheries and aquaculture community</a:t>
            </a:r>
            <a:r>
              <a:rPr lang="en-US" sz="2000" dirty="0" smtClean="0">
                <a:solidFill>
                  <a:schemeClr val="tx2"/>
                </a:solidFill>
              </a:rPr>
              <a:t>.</a:t>
            </a:r>
          </a:p>
          <a:p>
            <a:endParaRPr lang="en-GB" sz="2000" dirty="0">
              <a:solidFill>
                <a:schemeClr val="tx2"/>
              </a:solidFill>
            </a:endParaRPr>
          </a:p>
          <a:p>
            <a:r>
              <a:rPr lang="en-US" sz="1200" dirty="0" smtClean="0">
                <a:solidFill>
                  <a:schemeClr val="tx2"/>
                </a:solidFill>
              </a:rPr>
              <a:t>*Or </a:t>
            </a:r>
            <a:r>
              <a:rPr lang="en-US" sz="1200" dirty="0">
                <a:solidFill>
                  <a:schemeClr val="tx2"/>
                </a:solidFill>
              </a:rPr>
              <a:t>as required access-restricted </a:t>
            </a:r>
            <a:endParaRPr lang="en-GB" sz="1200" dirty="0">
              <a:solidFill>
                <a:schemeClr val="tx2"/>
              </a:solidFill>
            </a:endParaRPr>
          </a:p>
        </p:txBody>
      </p:sp>
      <p:graphicFrame>
        <p:nvGraphicFramePr>
          <p:cNvPr id="6" name="Diagram 5"/>
          <p:cNvGraphicFramePr/>
          <p:nvPr>
            <p:extLst>
              <p:ext uri="{D42A27DB-BD31-4B8C-83A1-F6EECF244321}">
                <p14:modId xmlns:p14="http://schemas.microsoft.com/office/powerpoint/2010/main" val="2730568773"/>
              </p:ext>
            </p:extLst>
          </p:nvPr>
        </p:nvGraphicFramePr>
        <p:xfrm>
          <a:off x="5148064" y="3573016"/>
          <a:ext cx="2880320" cy="272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 21"/>
          <p:cNvGraphicFramePr/>
          <p:nvPr>
            <p:extLst>
              <p:ext uri="{D42A27DB-BD31-4B8C-83A1-F6EECF244321}">
                <p14:modId xmlns:p14="http://schemas.microsoft.com/office/powerpoint/2010/main" val="2374652520"/>
              </p:ext>
            </p:extLst>
          </p:nvPr>
        </p:nvGraphicFramePr>
        <p:xfrm>
          <a:off x="5300464" y="3725416"/>
          <a:ext cx="2880320" cy="27282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 name="Diagram 22"/>
          <p:cNvGraphicFramePr/>
          <p:nvPr>
            <p:extLst>
              <p:ext uri="{D42A27DB-BD31-4B8C-83A1-F6EECF244321}">
                <p14:modId xmlns:p14="http://schemas.microsoft.com/office/powerpoint/2010/main" val="2473624491"/>
              </p:ext>
            </p:extLst>
          </p:nvPr>
        </p:nvGraphicFramePr>
        <p:xfrm>
          <a:off x="5452864" y="3877816"/>
          <a:ext cx="2880320" cy="27282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Title 1"/>
          <p:cNvSpPr>
            <a:spLocks noGrp="1"/>
          </p:cNvSpPr>
          <p:nvPr>
            <p:ph type="title"/>
          </p:nvPr>
        </p:nvSpPr>
        <p:spPr>
          <a:xfrm>
            <a:off x="457200" y="338328"/>
            <a:ext cx="8229600" cy="1252728"/>
          </a:xfrm>
        </p:spPr>
        <p:txBody>
          <a:bodyPr>
            <a:normAutofit/>
          </a:bodyPr>
          <a:lstStyle/>
          <a:p>
            <a:r>
              <a:rPr lang="en-US" sz="2400" b="1" dirty="0"/>
              <a:t>OUR FISHERY AND AQUACULTURE KNOWLEDGE </a:t>
            </a:r>
            <a:r>
              <a:rPr lang="en-US" sz="2400" b="1" dirty="0" smtClean="0"/>
              <a:t>BASE</a:t>
            </a:r>
            <a:br>
              <a:rPr lang="en-US" sz="2400" b="1" dirty="0" smtClean="0"/>
            </a:br>
            <a:r>
              <a:rPr lang="en-US" sz="2400" b="1" dirty="0">
                <a:solidFill>
                  <a:schemeClr val="tx2">
                    <a:lumMod val="50000"/>
                  </a:schemeClr>
                </a:solidFill>
              </a:rPr>
              <a:t>Working</a:t>
            </a:r>
            <a:r>
              <a:rPr lang="en-US" sz="2400" b="1" dirty="0" smtClean="0">
                <a:solidFill>
                  <a:srgbClr val="FF0000"/>
                </a:solidFill>
              </a:rPr>
              <a:t> </a:t>
            </a:r>
            <a:r>
              <a:rPr lang="en-US" sz="2400" b="1" dirty="0" smtClean="0">
                <a:solidFill>
                  <a:schemeClr val="tx2">
                    <a:lumMod val="50000"/>
                  </a:schemeClr>
                </a:solidFill>
              </a:rPr>
              <a:t>Definition</a:t>
            </a:r>
            <a:endParaRPr lang="en-GB" sz="2400" dirty="0">
              <a:solidFill>
                <a:schemeClr val="tx2">
                  <a:lumMod val="50000"/>
                </a:schemeClr>
              </a:solidFill>
            </a:endParaRPr>
          </a:p>
        </p:txBody>
      </p:sp>
    </p:spTree>
    <p:extLst>
      <p:ext uri="{BB962C8B-B14F-4D97-AF65-F5344CB8AC3E}">
        <p14:creationId xmlns:p14="http://schemas.microsoft.com/office/powerpoint/2010/main" val="268558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f/fc/Chart_of_UN_Sustainable_Development_Go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95928">
            <a:off x="3980349" y="3453122"/>
            <a:ext cx="4794917" cy="24408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075" y="2564904"/>
            <a:ext cx="7571294" cy="984885"/>
          </a:xfrm>
          <a:prstGeom prst="rect">
            <a:avLst/>
          </a:prstGeom>
          <a:noFill/>
        </p:spPr>
        <p:txBody>
          <a:bodyPr wrap="square" rtlCol="0">
            <a:spAutoFit/>
          </a:bodyPr>
          <a:lstStyle/>
          <a:p>
            <a:pPr algn="ctr"/>
            <a:r>
              <a:rPr lang="en-US" sz="2000" dirty="0">
                <a:solidFill>
                  <a:schemeClr val="tx2"/>
                </a:solidFill>
              </a:rPr>
              <a:t>The Fishery and Aquaculture knowledge base can support the </a:t>
            </a:r>
            <a:r>
              <a:rPr lang="en-US" sz="2000" dirty="0" smtClean="0">
                <a:solidFill>
                  <a:schemeClr val="tx2"/>
                </a:solidFill>
              </a:rPr>
              <a:t>Sustainable </a:t>
            </a:r>
            <a:r>
              <a:rPr lang="en-US" sz="2000" dirty="0">
                <a:solidFill>
                  <a:schemeClr val="tx2"/>
                </a:solidFill>
              </a:rPr>
              <a:t>Development Goals</a:t>
            </a:r>
            <a:endParaRPr lang="en-GB" sz="2000" dirty="0">
              <a:solidFill>
                <a:schemeClr val="tx2"/>
              </a:solidFill>
            </a:endParaRPr>
          </a:p>
          <a:p>
            <a:endParaRPr lang="en-GB" dirty="0"/>
          </a:p>
        </p:txBody>
      </p:sp>
      <p:sp>
        <p:nvSpPr>
          <p:cNvPr id="4" name="Rectangle 3"/>
          <p:cNvSpPr/>
          <p:nvPr/>
        </p:nvSpPr>
        <p:spPr>
          <a:xfrm>
            <a:off x="971600" y="5517232"/>
            <a:ext cx="4896544" cy="584775"/>
          </a:xfrm>
          <a:prstGeom prst="rect">
            <a:avLst/>
          </a:prstGeom>
        </p:spPr>
        <p:txBody>
          <a:bodyPr wrap="square">
            <a:spAutoFit/>
          </a:bodyPr>
          <a:lstStyle/>
          <a:p>
            <a:r>
              <a:rPr lang="en-GB" sz="1600" i="1" dirty="0"/>
              <a:t>SDG 14. Conserve and sustainably use the oceans, seas and marine resources for sustainable development</a:t>
            </a:r>
          </a:p>
        </p:txBody>
      </p:sp>
      <p:sp>
        <p:nvSpPr>
          <p:cNvPr id="7" name="Title 1"/>
          <p:cNvSpPr>
            <a:spLocks noGrp="1"/>
          </p:cNvSpPr>
          <p:nvPr>
            <p:ph type="title"/>
          </p:nvPr>
        </p:nvSpPr>
        <p:spPr>
          <a:xfrm>
            <a:off x="457200" y="338328"/>
            <a:ext cx="8229600" cy="1252728"/>
          </a:xfrm>
        </p:spPr>
        <p:txBody>
          <a:bodyPr>
            <a:normAutofit/>
          </a:bodyPr>
          <a:lstStyle/>
          <a:p>
            <a:r>
              <a:rPr lang="en-US" sz="2400" b="1" dirty="0" smtClean="0"/>
              <a:t>OUR FISHERY AND AQUACULTURE KNOWLEDGE BASE</a:t>
            </a:r>
            <a:br>
              <a:rPr lang="en-US" sz="2400" b="1" dirty="0" smtClean="0"/>
            </a:br>
            <a:r>
              <a:rPr lang="en-US" sz="2400" b="1" dirty="0" smtClean="0">
                <a:solidFill>
                  <a:schemeClr val="tx2">
                    <a:lumMod val="50000"/>
                  </a:schemeClr>
                </a:solidFill>
              </a:rPr>
              <a:t>S</a:t>
            </a:r>
            <a:r>
              <a:rPr lang="en-GB" sz="2400" b="1" dirty="0" err="1" smtClean="0">
                <a:solidFill>
                  <a:schemeClr val="tx2">
                    <a:lumMod val="50000"/>
                  </a:schemeClr>
                </a:solidFill>
              </a:rPr>
              <a:t>upporting</a:t>
            </a:r>
            <a:r>
              <a:rPr lang="en-GB" sz="2400" b="1" dirty="0" smtClean="0">
                <a:solidFill>
                  <a:schemeClr val="tx2">
                    <a:lumMod val="50000"/>
                  </a:schemeClr>
                </a:solidFill>
              </a:rPr>
              <a:t> </a:t>
            </a:r>
            <a:r>
              <a:rPr lang="en-GB" sz="2400" b="1" dirty="0">
                <a:solidFill>
                  <a:schemeClr val="tx2">
                    <a:lumMod val="50000"/>
                  </a:schemeClr>
                </a:solidFill>
              </a:rPr>
              <a:t>the Sustainable Development Goals</a:t>
            </a:r>
            <a:br>
              <a:rPr lang="en-GB" sz="2400" b="1" dirty="0">
                <a:solidFill>
                  <a:schemeClr val="tx2">
                    <a:lumMod val="50000"/>
                  </a:schemeClr>
                </a:solidFill>
              </a:rPr>
            </a:br>
            <a:endParaRPr lang="en-GB" sz="2400" dirty="0">
              <a:solidFill>
                <a:schemeClr val="tx2">
                  <a:lumMod val="50000"/>
                </a:schemeClr>
              </a:solidFill>
            </a:endParaRPr>
          </a:p>
        </p:txBody>
      </p:sp>
    </p:spTree>
    <p:extLst>
      <p:ext uri="{BB962C8B-B14F-4D97-AF65-F5344CB8AC3E}">
        <p14:creationId xmlns:p14="http://schemas.microsoft.com/office/powerpoint/2010/main" val="64110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492896"/>
            <a:ext cx="8723422" cy="2554545"/>
          </a:xfrm>
          <a:prstGeom prst="rect">
            <a:avLst/>
          </a:prstGeom>
          <a:noFill/>
        </p:spPr>
        <p:txBody>
          <a:bodyPr wrap="square" rtlCol="0">
            <a:spAutoFit/>
          </a:bodyPr>
          <a:lstStyle>
            <a:defPPr>
              <a:defRPr lang="en-US"/>
            </a:defPPr>
            <a:lvl1pPr>
              <a:defRPr sz="2000">
                <a:solidFill>
                  <a:schemeClr val="tx2"/>
                </a:solidFill>
              </a:defRPr>
            </a:lvl1pPr>
          </a:lstStyle>
          <a:p>
            <a:r>
              <a:rPr lang="en-US" dirty="0"/>
              <a:t>The ever growing amount of information which has been collected, collated and disseminated in the last </a:t>
            </a:r>
            <a:r>
              <a:rPr lang="en-US" b="1" dirty="0"/>
              <a:t>twenty years </a:t>
            </a:r>
            <a:r>
              <a:rPr lang="en-US" dirty="0"/>
              <a:t>constitutes </a:t>
            </a:r>
            <a:r>
              <a:rPr lang="en-US" b="1" dirty="0"/>
              <a:t>our joint Fishery and Aquaculture knowledge base </a:t>
            </a:r>
            <a:r>
              <a:rPr lang="en-US" dirty="0"/>
              <a:t>with the hope to serve more and more interested communities.</a:t>
            </a:r>
            <a:endParaRPr lang="en-GB" dirty="0"/>
          </a:p>
          <a:p>
            <a:r>
              <a:rPr lang="en-US" dirty="0"/>
              <a:t> </a:t>
            </a:r>
            <a:endParaRPr lang="en-GB" dirty="0"/>
          </a:p>
          <a:p>
            <a:r>
              <a:rPr lang="en-US" dirty="0"/>
              <a:t>A considerable amount of information </a:t>
            </a:r>
            <a:r>
              <a:rPr lang="en-US" b="1" dirty="0"/>
              <a:t>originates from Regional Fishery Bodies</a:t>
            </a:r>
            <a:r>
              <a:rPr lang="en-US" dirty="0"/>
              <a:t>  under different agreements of provision. </a:t>
            </a:r>
            <a:endParaRPr lang="en-GB" dirty="0"/>
          </a:p>
          <a:p>
            <a:endParaRPr lang="en-GB" dirty="0"/>
          </a:p>
        </p:txBody>
      </p:sp>
      <p:sp>
        <p:nvSpPr>
          <p:cNvPr id="6" name="Title 1"/>
          <p:cNvSpPr>
            <a:spLocks noGrp="1"/>
          </p:cNvSpPr>
          <p:nvPr>
            <p:ph type="title"/>
          </p:nvPr>
        </p:nvSpPr>
        <p:spPr>
          <a:xfrm>
            <a:off x="457200" y="338328"/>
            <a:ext cx="8229600" cy="1252728"/>
          </a:xfrm>
        </p:spPr>
        <p:txBody>
          <a:bodyPr>
            <a:normAutofit/>
          </a:bodyPr>
          <a:lstStyle/>
          <a:p>
            <a:r>
              <a:rPr lang="en-US" sz="2400" b="1" dirty="0"/>
              <a:t>OUR FISHERY AND AQUACULTURE KNOWLEDGE </a:t>
            </a:r>
            <a:r>
              <a:rPr lang="en-US" sz="2400" b="1" dirty="0" smtClean="0"/>
              <a:t>BASE</a:t>
            </a:r>
            <a:br>
              <a:rPr lang="en-US" sz="2400" b="1" dirty="0" smtClean="0"/>
            </a:br>
            <a:r>
              <a:rPr lang="en-US" sz="2400" b="1" dirty="0" smtClean="0">
                <a:solidFill>
                  <a:schemeClr val="tx2">
                    <a:lumMod val="50000"/>
                  </a:schemeClr>
                </a:solidFill>
              </a:rPr>
              <a:t>RFB </a:t>
            </a:r>
            <a:r>
              <a:rPr lang="en-US" sz="2400" b="1" dirty="0">
                <a:solidFill>
                  <a:schemeClr val="tx2">
                    <a:lumMod val="50000"/>
                  </a:schemeClr>
                </a:solidFill>
              </a:rPr>
              <a:t>involvement</a:t>
            </a:r>
            <a:endParaRPr lang="en-GB" sz="2400" b="1" dirty="0">
              <a:solidFill>
                <a:schemeClr val="tx2">
                  <a:lumMod val="50000"/>
                </a:schemeClr>
              </a:solidFill>
            </a:endParaRPr>
          </a:p>
        </p:txBody>
      </p:sp>
      <p:pic>
        <p:nvPicPr>
          <p:cNvPr id="7" name="Picture 1" descr="rfb_world_ma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90529">
            <a:off x="4801182" y="4512048"/>
            <a:ext cx="3148455" cy="2016050"/>
          </a:xfrm>
          <a:prstGeom prst="ellipse">
            <a:avLst/>
          </a:prstGeom>
          <a:ln w="3175">
            <a:solidFill>
              <a:srgbClr val="7030A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66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851921" y="5428525"/>
            <a:ext cx="5184576" cy="1360667"/>
            <a:chOff x="1616962" y="4119736"/>
            <a:chExt cx="5894517" cy="2006514"/>
          </a:xfrm>
        </p:grpSpPr>
        <p:pic>
          <p:nvPicPr>
            <p:cNvPr id="16" name="Picture 15"/>
            <p:cNvPicPr>
              <a:picLocks noChangeAspect="1"/>
            </p:cNvPicPr>
            <p:nvPr/>
          </p:nvPicPr>
          <p:blipFill>
            <a:blip r:embed="rId3"/>
            <a:stretch>
              <a:fillRect/>
            </a:stretch>
          </p:blipFill>
          <p:spPr>
            <a:xfrm>
              <a:off x="1643740" y="4653136"/>
              <a:ext cx="5867739" cy="1473114"/>
            </a:xfrm>
            <a:prstGeom prst="rect">
              <a:avLst/>
            </a:prstGeom>
          </p:spPr>
        </p:pic>
        <p:pic>
          <p:nvPicPr>
            <p:cNvPr id="17" name="Picture 16"/>
            <p:cNvPicPr>
              <a:picLocks noChangeAspect="1"/>
            </p:cNvPicPr>
            <p:nvPr/>
          </p:nvPicPr>
          <p:blipFill rotWithShape="1">
            <a:blip r:embed="rId4"/>
            <a:srcRect r="60597"/>
            <a:stretch/>
          </p:blipFill>
          <p:spPr>
            <a:xfrm>
              <a:off x="1616962" y="4119736"/>
              <a:ext cx="1658894" cy="533400"/>
            </a:xfrm>
            <a:prstGeom prst="rect">
              <a:avLst/>
            </a:prstGeom>
          </p:spPr>
        </p:pic>
      </p:grpSp>
      <p:pic>
        <p:nvPicPr>
          <p:cNvPr id="13" name="Picture 12"/>
          <p:cNvPicPr>
            <a:picLocks noChangeAspect="1"/>
          </p:cNvPicPr>
          <p:nvPr/>
        </p:nvPicPr>
        <p:blipFill>
          <a:blip r:embed="rId5"/>
          <a:stretch>
            <a:fillRect/>
          </a:stretch>
        </p:blipFill>
        <p:spPr>
          <a:xfrm>
            <a:off x="2802607" y="2617716"/>
            <a:ext cx="3065537" cy="25394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224046" y="1402777"/>
            <a:ext cx="7660322" cy="707886"/>
          </a:xfrm>
          <a:prstGeom prst="rect">
            <a:avLst/>
          </a:prstGeom>
          <a:noFill/>
        </p:spPr>
        <p:txBody>
          <a:bodyPr wrap="square" rtlCol="0">
            <a:spAutoFit/>
          </a:bodyPr>
          <a:lstStyle>
            <a:defPPr>
              <a:defRPr lang="en-US"/>
            </a:defPPr>
            <a:lvl1pPr>
              <a:defRPr sz="2000">
                <a:solidFill>
                  <a:schemeClr val="tx2"/>
                </a:solidFill>
              </a:defRPr>
            </a:lvl1pPr>
          </a:lstStyle>
          <a:p>
            <a:r>
              <a:rPr lang="en-US" dirty="0"/>
              <a:t>Some examples of collective knowledge of global </a:t>
            </a:r>
            <a:r>
              <a:rPr lang="en-US" dirty="0" smtClean="0"/>
              <a:t>relevance</a:t>
            </a:r>
            <a:endParaRPr lang="en-GB" dirty="0"/>
          </a:p>
          <a:p>
            <a:endParaRPr lang="en-GB" dirty="0"/>
          </a:p>
        </p:txBody>
      </p:sp>
      <p:pic>
        <p:nvPicPr>
          <p:cNvPr id="7" name="Picture 6"/>
          <p:cNvPicPr>
            <a:picLocks noChangeAspect="1"/>
          </p:cNvPicPr>
          <p:nvPr/>
        </p:nvPicPr>
        <p:blipFill>
          <a:blip r:embed="rId6"/>
          <a:stretch>
            <a:fillRect/>
          </a:stretch>
        </p:blipFill>
        <p:spPr>
          <a:xfrm>
            <a:off x="5148064" y="1684660"/>
            <a:ext cx="3432380" cy="21763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0" name="Group 9"/>
          <p:cNvGrpSpPr/>
          <p:nvPr/>
        </p:nvGrpSpPr>
        <p:grpSpPr>
          <a:xfrm rot="21289667">
            <a:off x="273486" y="2246830"/>
            <a:ext cx="2628066" cy="2203545"/>
            <a:chOff x="4355976" y="3109593"/>
            <a:chExt cx="2628066" cy="2203545"/>
          </a:xfrm>
        </p:grpSpPr>
        <p:pic>
          <p:nvPicPr>
            <p:cNvPr id="8" name="Picture 7"/>
            <p:cNvPicPr>
              <a:picLocks noChangeAspect="1"/>
            </p:cNvPicPr>
            <p:nvPr/>
          </p:nvPicPr>
          <p:blipFill>
            <a:blip r:embed="rId7"/>
            <a:stretch>
              <a:fillRect/>
            </a:stretch>
          </p:blipFill>
          <p:spPr>
            <a:xfrm>
              <a:off x="4355976" y="3109593"/>
              <a:ext cx="2088232" cy="1532394"/>
            </a:xfrm>
            <a:prstGeom prst="flowChartDocumen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4895810" y="3645024"/>
              <a:ext cx="2088232" cy="1668114"/>
            </a:xfrm>
            <a:prstGeom prst="flowChartDocument">
              <a:avLst/>
            </a:prstGeom>
            <a:ln>
              <a:noFill/>
            </a:ln>
            <a:effectLst>
              <a:outerShdw blurRad="292100" dist="139700" dir="2700000" algn="tl" rotWithShape="0">
                <a:srgbClr val="333333">
                  <a:alpha val="65000"/>
                </a:srgbClr>
              </a:outerShdw>
            </a:effectLst>
          </p:spPr>
        </p:pic>
      </p:grpSp>
      <p:pic>
        <p:nvPicPr>
          <p:cNvPr id="11" name="Picture 10"/>
          <p:cNvPicPr>
            <a:picLocks noChangeAspect="1"/>
          </p:cNvPicPr>
          <p:nvPr/>
        </p:nvPicPr>
        <p:blipFill>
          <a:blip r:embed="rId9"/>
          <a:stretch>
            <a:fillRect/>
          </a:stretch>
        </p:blipFill>
        <p:spPr>
          <a:xfrm>
            <a:off x="323528" y="4154403"/>
            <a:ext cx="3875505" cy="22989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p:cNvPicPr>
            <a:picLocks noChangeAspect="1"/>
          </p:cNvPicPr>
          <p:nvPr/>
        </p:nvPicPr>
        <p:blipFill>
          <a:blip r:embed="rId10"/>
          <a:stretch>
            <a:fillRect/>
          </a:stretch>
        </p:blipFill>
        <p:spPr>
          <a:xfrm rot="19959751">
            <a:off x="5296942" y="3846360"/>
            <a:ext cx="3594890" cy="2149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itle 1"/>
          <p:cNvSpPr>
            <a:spLocks noGrp="1"/>
          </p:cNvSpPr>
          <p:nvPr>
            <p:ph type="title"/>
          </p:nvPr>
        </p:nvSpPr>
        <p:spPr>
          <a:xfrm>
            <a:off x="457200" y="338328"/>
            <a:ext cx="8229600" cy="1252728"/>
          </a:xfrm>
        </p:spPr>
        <p:txBody>
          <a:bodyPr>
            <a:normAutofit/>
          </a:bodyPr>
          <a:lstStyle/>
          <a:p>
            <a:r>
              <a:rPr lang="en-US" sz="2400" b="1" dirty="0"/>
              <a:t>OUR FISHERY AND AQUACULTURE KNOWLEDGE </a:t>
            </a:r>
            <a:r>
              <a:rPr lang="en-US" sz="2400" b="1" dirty="0" smtClean="0"/>
              <a:t>BASE</a:t>
            </a:r>
            <a:br>
              <a:rPr lang="en-US" sz="2400" b="1" dirty="0" smtClean="0"/>
            </a:br>
            <a:r>
              <a:rPr lang="en-US" sz="2400" b="1" dirty="0" smtClean="0">
                <a:solidFill>
                  <a:schemeClr val="tx2">
                    <a:lumMod val="50000"/>
                  </a:schemeClr>
                </a:solidFill>
              </a:rPr>
              <a:t>RFB </a:t>
            </a:r>
            <a:r>
              <a:rPr lang="en-US" sz="2400" b="1" dirty="0">
                <a:solidFill>
                  <a:schemeClr val="tx2">
                    <a:lumMod val="50000"/>
                  </a:schemeClr>
                </a:solidFill>
              </a:rPr>
              <a:t>involvement</a:t>
            </a:r>
            <a:endParaRPr lang="en-GB" sz="2400" b="1" dirty="0">
              <a:solidFill>
                <a:schemeClr val="tx2">
                  <a:lumMod val="50000"/>
                </a:schemeClr>
              </a:solidFill>
            </a:endParaRPr>
          </a:p>
        </p:txBody>
      </p:sp>
    </p:spTree>
    <p:extLst>
      <p:ext uri="{BB962C8B-B14F-4D97-AF65-F5344CB8AC3E}">
        <p14:creationId xmlns:p14="http://schemas.microsoft.com/office/powerpoint/2010/main" val="2536307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24046" y="2276872"/>
            <a:ext cx="3796654" cy="3071595"/>
            <a:chOff x="457200" y="2541744"/>
            <a:chExt cx="3796654" cy="3071595"/>
          </a:xfrm>
        </p:grpSpPr>
        <p:pic>
          <p:nvPicPr>
            <p:cNvPr id="4" name="Picture 3"/>
            <p:cNvPicPr>
              <a:picLocks noChangeAspect="1"/>
            </p:cNvPicPr>
            <p:nvPr/>
          </p:nvPicPr>
          <p:blipFill>
            <a:blip r:embed="rId3"/>
            <a:stretch>
              <a:fillRect/>
            </a:stretch>
          </p:blipFill>
          <p:spPr>
            <a:xfrm>
              <a:off x="457200" y="2541744"/>
              <a:ext cx="3058865" cy="1986533"/>
            </a:xfrm>
            <a:prstGeom prst="flowChartDocumen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tretch>
              <a:fillRect/>
            </a:stretch>
          </p:blipFill>
          <p:spPr>
            <a:xfrm>
              <a:off x="971600" y="3070169"/>
              <a:ext cx="3059143" cy="1981771"/>
            </a:xfrm>
            <a:prstGeom prst="flowChartDocumen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1295492" y="3626806"/>
              <a:ext cx="2958362" cy="1986533"/>
            </a:xfrm>
            <a:prstGeom prst="flowChartDocument">
              <a:avLst/>
            </a:prstGeom>
            <a:ln>
              <a:noFill/>
            </a:ln>
            <a:effectLst>
              <a:outerShdw blurRad="292100" dist="139700" dir="2700000" algn="tl" rotWithShape="0">
                <a:srgbClr val="333333">
                  <a:alpha val="65000"/>
                </a:srgbClr>
              </a:outerShdw>
            </a:effectLst>
          </p:spPr>
        </p:pic>
      </p:grpSp>
      <p:sp>
        <p:nvSpPr>
          <p:cNvPr id="12" name="Title 1"/>
          <p:cNvSpPr>
            <a:spLocks noGrp="1"/>
          </p:cNvSpPr>
          <p:nvPr>
            <p:ph type="title"/>
          </p:nvPr>
        </p:nvSpPr>
        <p:spPr>
          <a:xfrm>
            <a:off x="457200" y="338328"/>
            <a:ext cx="8229600" cy="1252728"/>
          </a:xfrm>
        </p:spPr>
        <p:txBody>
          <a:bodyPr>
            <a:normAutofit/>
          </a:bodyPr>
          <a:lstStyle/>
          <a:p>
            <a:r>
              <a:rPr lang="en-US" sz="2400" b="1" dirty="0"/>
              <a:t>OUR FISHERY AND AQUACULTURE KNOWLEDGE </a:t>
            </a:r>
            <a:r>
              <a:rPr lang="en-US" sz="2400" b="1" dirty="0" smtClean="0"/>
              <a:t>BASE</a:t>
            </a:r>
            <a:br>
              <a:rPr lang="en-US" sz="2400" b="1" dirty="0" smtClean="0"/>
            </a:br>
            <a:r>
              <a:rPr lang="en-US" sz="2400" b="1" dirty="0" smtClean="0">
                <a:solidFill>
                  <a:schemeClr val="tx2">
                    <a:lumMod val="50000"/>
                  </a:schemeClr>
                </a:solidFill>
              </a:rPr>
              <a:t>RFB </a:t>
            </a:r>
            <a:r>
              <a:rPr lang="en-US" sz="2400" b="1" dirty="0">
                <a:solidFill>
                  <a:schemeClr val="tx2">
                    <a:lumMod val="50000"/>
                  </a:schemeClr>
                </a:solidFill>
              </a:rPr>
              <a:t>involvement</a:t>
            </a:r>
            <a:endParaRPr lang="en-GB" sz="2400" b="1" dirty="0">
              <a:solidFill>
                <a:schemeClr val="tx2">
                  <a:lumMod val="50000"/>
                </a:schemeClr>
              </a:solidFill>
            </a:endParaRPr>
          </a:p>
        </p:txBody>
      </p:sp>
      <p:grpSp>
        <p:nvGrpSpPr>
          <p:cNvPr id="17" name="Group 16"/>
          <p:cNvGrpSpPr/>
          <p:nvPr/>
        </p:nvGrpSpPr>
        <p:grpSpPr>
          <a:xfrm>
            <a:off x="4716016" y="2276872"/>
            <a:ext cx="4070910" cy="3343511"/>
            <a:chOff x="4696285" y="2492896"/>
            <a:chExt cx="4196195" cy="3485851"/>
          </a:xfrm>
        </p:grpSpPr>
        <p:pic>
          <p:nvPicPr>
            <p:cNvPr id="9" name="Picture 8"/>
            <p:cNvPicPr>
              <a:picLocks noChangeAspect="1"/>
            </p:cNvPicPr>
            <p:nvPr/>
          </p:nvPicPr>
          <p:blipFill>
            <a:blip r:embed="rId6"/>
            <a:stretch>
              <a:fillRect/>
            </a:stretch>
          </p:blipFill>
          <p:spPr>
            <a:xfrm>
              <a:off x="5833615" y="2492896"/>
              <a:ext cx="3058865" cy="2504047"/>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a:blip r:embed="rId7"/>
            <a:stretch>
              <a:fillRect/>
            </a:stretch>
          </p:blipFill>
          <p:spPr>
            <a:xfrm>
              <a:off x="5318937" y="3034737"/>
              <a:ext cx="3047585" cy="2405730"/>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p:cNvPicPr>
              <a:picLocks noChangeAspect="1"/>
            </p:cNvPicPr>
            <p:nvPr/>
          </p:nvPicPr>
          <p:blipFill>
            <a:blip r:embed="rId8"/>
            <a:stretch>
              <a:fillRect/>
            </a:stretch>
          </p:blipFill>
          <p:spPr>
            <a:xfrm>
              <a:off x="4696285" y="3573016"/>
              <a:ext cx="2980805" cy="2405731"/>
            </a:xfrm>
            <a:prstGeom prst="flowChart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pic>
        <p:nvPicPr>
          <p:cNvPr id="8" name="Picture 7"/>
          <p:cNvPicPr>
            <a:picLocks noChangeAspect="1"/>
          </p:cNvPicPr>
          <p:nvPr/>
        </p:nvPicPr>
        <p:blipFill>
          <a:blip r:embed="rId9"/>
          <a:stretch>
            <a:fillRect/>
          </a:stretch>
        </p:blipFill>
        <p:spPr>
          <a:xfrm>
            <a:off x="2348290" y="4694301"/>
            <a:ext cx="3194900" cy="1770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3" name="TextBox 22"/>
          <p:cNvSpPr txBox="1"/>
          <p:nvPr/>
        </p:nvSpPr>
        <p:spPr>
          <a:xfrm>
            <a:off x="224046" y="1402777"/>
            <a:ext cx="7660322" cy="707886"/>
          </a:xfrm>
          <a:prstGeom prst="rect">
            <a:avLst/>
          </a:prstGeom>
          <a:noFill/>
        </p:spPr>
        <p:txBody>
          <a:bodyPr wrap="square" rtlCol="0">
            <a:spAutoFit/>
          </a:bodyPr>
          <a:lstStyle>
            <a:defPPr>
              <a:defRPr lang="en-US"/>
            </a:defPPr>
            <a:lvl1pPr>
              <a:defRPr sz="2000">
                <a:solidFill>
                  <a:schemeClr val="tx2"/>
                </a:solidFill>
              </a:defRPr>
            </a:lvl1pPr>
          </a:lstStyle>
          <a:p>
            <a:r>
              <a:rPr lang="en-US" dirty="0"/>
              <a:t>Some examples of collective knowledge of global </a:t>
            </a:r>
            <a:r>
              <a:rPr lang="en-US" dirty="0" smtClean="0"/>
              <a:t>relevance</a:t>
            </a:r>
            <a:endParaRPr lang="en-GB" dirty="0"/>
          </a:p>
          <a:p>
            <a:endParaRPr lang="en-GB" dirty="0"/>
          </a:p>
        </p:txBody>
      </p:sp>
    </p:spTree>
    <p:extLst>
      <p:ext uri="{BB962C8B-B14F-4D97-AF65-F5344CB8AC3E}">
        <p14:creationId xmlns:p14="http://schemas.microsoft.com/office/powerpoint/2010/main" val="66782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OUR FISHERY AND AQUACULTURE KNOWLEDGE </a:t>
            </a:r>
            <a:r>
              <a:rPr lang="en-US" sz="2400" b="1" dirty="0" smtClean="0"/>
              <a:t>BASE</a:t>
            </a:r>
            <a:br>
              <a:rPr lang="en-US" sz="2400" b="1" dirty="0" smtClean="0"/>
            </a:br>
            <a:r>
              <a:rPr lang="en-US" sz="2400" b="1" dirty="0" smtClean="0">
                <a:solidFill>
                  <a:schemeClr val="tx2">
                    <a:lumMod val="50000"/>
                  </a:schemeClr>
                </a:solidFill>
              </a:rPr>
              <a:t>RFB </a:t>
            </a:r>
            <a:r>
              <a:rPr lang="en-US" sz="2400" b="1" dirty="0">
                <a:solidFill>
                  <a:schemeClr val="tx2">
                    <a:lumMod val="50000"/>
                  </a:schemeClr>
                </a:solidFill>
              </a:rPr>
              <a:t>involvement</a:t>
            </a:r>
            <a:endParaRPr lang="en-GB" sz="2400" b="1" dirty="0">
              <a:solidFill>
                <a:schemeClr val="tx2">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4045426"/>
              </p:ext>
            </p:extLst>
          </p:nvPr>
        </p:nvGraphicFramePr>
        <p:xfrm>
          <a:off x="3447056" y="1541546"/>
          <a:ext cx="5472607" cy="5282718"/>
        </p:xfrm>
        <a:graphic>
          <a:graphicData uri="http://schemas.openxmlformats.org/drawingml/2006/table">
            <a:tbl>
              <a:tblPr firstRow="1" firstCol="1" bandRow="1">
                <a:tableStyleId>{5C22544A-7EE6-4342-B048-85BDC9FD1C3A}</a:tableStyleId>
              </a:tblPr>
              <a:tblGrid>
                <a:gridCol w="753332"/>
                <a:gridCol w="515726"/>
                <a:gridCol w="605513"/>
                <a:gridCol w="418274"/>
                <a:gridCol w="527770"/>
                <a:gridCol w="533245"/>
                <a:gridCol w="356958"/>
                <a:gridCol w="385425"/>
                <a:gridCol w="539815"/>
                <a:gridCol w="393090"/>
                <a:gridCol w="443459"/>
              </a:tblGrid>
              <a:tr h="536169">
                <a:tc>
                  <a:txBody>
                    <a:bodyPr/>
                    <a:lstStyle/>
                    <a:p>
                      <a:pPr marL="0" marR="0">
                        <a:lnSpc>
                          <a:spcPct val="115000"/>
                        </a:lnSpc>
                        <a:spcBef>
                          <a:spcPts val="0"/>
                        </a:spcBef>
                        <a:spcAft>
                          <a:spcPts val="0"/>
                        </a:spcAft>
                      </a:pPr>
                      <a:r>
                        <a:rPr lang="en-US" sz="500" dirty="0">
                          <a:solidFill>
                            <a:schemeClr val="tx1"/>
                          </a:solidFill>
                          <a:effectLst/>
                        </a:rPr>
                        <a:t>RFB </a:t>
                      </a:r>
                      <a:endParaRPr lang="en-GB" sz="700" dirty="0">
                        <a:solidFill>
                          <a:schemeClr val="tx1"/>
                        </a:solidFill>
                        <a:effectLst/>
                      </a:endParaRPr>
                    </a:p>
                    <a:p>
                      <a:pPr marL="0" marR="0">
                        <a:lnSpc>
                          <a:spcPct val="115000"/>
                        </a:lnSpc>
                        <a:spcBef>
                          <a:spcPts val="0"/>
                        </a:spcBef>
                        <a:spcAft>
                          <a:spcPts val="0"/>
                        </a:spcAft>
                      </a:pPr>
                      <a:r>
                        <a:rPr lang="en-US" sz="500" dirty="0">
                          <a:solidFill>
                            <a:schemeClr val="tx1"/>
                          </a:solidFill>
                          <a:effectLst/>
                        </a:rPr>
                        <a:t>acronym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dirty="0">
                          <a:solidFill>
                            <a:schemeClr val="tx1"/>
                          </a:solidFill>
                          <a:effectLst/>
                        </a:rPr>
                        <a:t>RFB fact sheets and map viewer</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Coordinating Working Party on Fishery Statistics (CWP) / Statlant questionnaires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Stocks &amp; Fisheries - FIRMS Partnership</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Vulnerable Marine Ecosystems database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Database of measures on conservation and management of sharks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FACP &amp; NASOs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Global Record of Fishing Vessels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Consolidated List of Authorized Vessels (CLAV)</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Atlas of Tuna and Billfish Catches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nSpc>
                          <a:spcPct val="115000"/>
                        </a:lnSpc>
                        <a:spcBef>
                          <a:spcPts val="0"/>
                        </a:spcBef>
                        <a:spcAft>
                          <a:spcPts val="0"/>
                        </a:spcAft>
                      </a:pPr>
                      <a:r>
                        <a:rPr lang="en-US" sz="500">
                          <a:solidFill>
                            <a:schemeClr val="tx1"/>
                          </a:solidFill>
                          <a:effectLst/>
                        </a:rPr>
                        <a:t>Global Tuna Nominal Catches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ACAP</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ACFR</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APFIC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BOBP-IGO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CACFISH</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CCAMLR</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CCBSP</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CCSBT</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CECAF</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CIFAA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COFREMAR</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99725">
                <a:tc>
                  <a:txBody>
                    <a:bodyPr/>
                    <a:lstStyle/>
                    <a:p>
                      <a:pPr marL="0" marR="0">
                        <a:lnSpc>
                          <a:spcPct val="115000"/>
                        </a:lnSpc>
                        <a:spcBef>
                          <a:spcPts val="0"/>
                        </a:spcBef>
                        <a:spcAft>
                          <a:spcPts val="0"/>
                        </a:spcAft>
                      </a:pPr>
                      <a:r>
                        <a:rPr lang="en-US" sz="500">
                          <a:solidFill>
                            <a:schemeClr val="tx1"/>
                          </a:solidFill>
                          <a:effectLst/>
                        </a:rPr>
                        <a:t>COMHAFAT-ATLAFCO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COPESCAALC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COREP</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CPPS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CRFM</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CTMFM</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EIFAAC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FCWC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FFA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GFCM</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IATTC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ICCAT</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ICES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IOTC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IPHC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IWC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JOINTFISH</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LTA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LVFO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MRC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NACA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NAFO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NAMMCO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NASCO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NEAFC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NPAFC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NPFC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OLDEPESCA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OSPESCA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PERSGA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PICES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PSC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RECOFI</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SEAFDEC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SEAFO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SIOFA</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SPC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SPRFMO</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SRFC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SWIOFC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a:solidFill>
                            <a:schemeClr val="tx1"/>
                          </a:solidFill>
                          <a:effectLst/>
                        </a:rPr>
                        <a:t>WCPFC</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 </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a:solidFill>
                            <a:schemeClr val="tx1"/>
                          </a:solidFill>
                          <a:effectLst/>
                        </a:rPr>
                        <a:t>X</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r h="89362">
                <a:tc>
                  <a:txBody>
                    <a:bodyPr/>
                    <a:lstStyle/>
                    <a:p>
                      <a:pPr marL="0" marR="0">
                        <a:lnSpc>
                          <a:spcPct val="115000"/>
                        </a:lnSpc>
                        <a:spcBef>
                          <a:spcPts val="0"/>
                        </a:spcBef>
                        <a:spcAft>
                          <a:spcPts val="0"/>
                        </a:spcAft>
                      </a:pPr>
                      <a:r>
                        <a:rPr lang="en-US" sz="500" dirty="0">
                          <a:solidFill>
                            <a:schemeClr val="tx1"/>
                          </a:solidFill>
                          <a:effectLst/>
                        </a:rPr>
                        <a:t>WECAFC</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X</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X</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c>
                  <a:txBody>
                    <a:bodyPr/>
                    <a:lstStyle/>
                    <a:p>
                      <a:pPr marL="0" marR="0" algn="ctr">
                        <a:lnSpc>
                          <a:spcPct val="115000"/>
                        </a:lnSpc>
                        <a:spcBef>
                          <a:spcPts val="0"/>
                        </a:spcBef>
                        <a:spcAft>
                          <a:spcPts val="0"/>
                        </a:spcAft>
                      </a:pPr>
                      <a:r>
                        <a:rPr lang="en-US" sz="5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54" marR="32154" marT="0" marB="0"/>
                </a:tc>
              </a:tr>
            </a:tbl>
          </a:graphicData>
        </a:graphic>
      </p:graphicFrame>
      <p:sp>
        <p:nvSpPr>
          <p:cNvPr id="12" name="TextBox 11"/>
          <p:cNvSpPr txBox="1"/>
          <p:nvPr/>
        </p:nvSpPr>
        <p:spPr>
          <a:xfrm>
            <a:off x="179512" y="1844824"/>
            <a:ext cx="3168352" cy="3108543"/>
          </a:xfrm>
          <a:prstGeom prst="rect">
            <a:avLst/>
          </a:prstGeom>
          <a:noFill/>
        </p:spPr>
        <p:txBody>
          <a:bodyPr wrap="square" rtlCol="0">
            <a:spAutoFit/>
          </a:bodyPr>
          <a:lstStyle>
            <a:defPPr>
              <a:defRPr lang="en-US"/>
            </a:defPPr>
            <a:lvl1pPr>
              <a:defRPr sz="2000">
                <a:solidFill>
                  <a:schemeClr val="tx2"/>
                </a:solidFill>
              </a:defRPr>
            </a:lvl1pPr>
          </a:lstStyle>
          <a:p>
            <a:r>
              <a:rPr lang="en-US" sz="1800" dirty="0"/>
              <a:t>Examples of shared information and related </a:t>
            </a:r>
            <a:r>
              <a:rPr lang="en-US" sz="1800" dirty="0" smtClean="0"/>
              <a:t>RFBs’ </a:t>
            </a:r>
            <a:r>
              <a:rPr lang="en-US" sz="1800" dirty="0"/>
              <a:t>involvement under different types of data provision </a:t>
            </a:r>
            <a:r>
              <a:rPr lang="en-US" sz="1800" dirty="0" smtClean="0"/>
              <a:t>arrangements</a:t>
            </a:r>
            <a:endParaRPr lang="en-US" sz="1200" dirty="0"/>
          </a:p>
          <a:p>
            <a:endParaRPr lang="en-US" sz="1200" dirty="0" smtClean="0"/>
          </a:p>
          <a:p>
            <a:endParaRPr lang="en-US" sz="1200" dirty="0" smtClean="0"/>
          </a:p>
          <a:p>
            <a:r>
              <a:rPr lang="en-US" sz="1600" i="1" dirty="0">
                <a:solidFill>
                  <a:schemeClr val="tx1"/>
                </a:solidFill>
              </a:rPr>
              <a:t>More than twenty RFBs and other institutions are contributing in different ways to the Fishery and Aquaculture knowledge base</a:t>
            </a:r>
            <a:endParaRPr lang="en-GB" sz="1600" i="1" dirty="0">
              <a:solidFill>
                <a:schemeClr val="tx1"/>
              </a:solidFill>
            </a:endParaRPr>
          </a:p>
          <a:p>
            <a:endParaRPr lang="en-GB" sz="1800" dirty="0"/>
          </a:p>
        </p:txBody>
      </p:sp>
    </p:spTree>
    <p:extLst>
      <p:ext uri="{BB962C8B-B14F-4D97-AF65-F5344CB8AC3E}">
        <p14:creationId xmlns:p14="http://schemas.microsoft.com/office/powerpoint/2010/main" val="3015306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OUR FISHERY AND AQUACULTURE KNOWLEDGE </a:t>
            </a:r>
            <a:r>
              <a:rPr lang="en-US" sz="2400" b="1" dirty="0" smtClean="0"/>
              <a:t>BASE</a:t>
            </a:r>
            <a:br>
              <a:rPr lang="en-US" sz="2400" b="1" dirty="0" smtClean="0"/>
            </a:br>
            <a:r>
              <a:rPr lang="en-US" sz="2400" b="1" dirty="0" smtClean="0">
                <a:solidFill>
                  <a:schemeClr val="tx2">
                    <a:lumMod val="50000"/>
                  </a:schemeClr>
                </a:solidFill>
              </a:rPr>
              <a:t>Benefits</a:t>
            </a:r>
            <a:endParaRPr lang="en-GB" sz="2400" dirty="0">
              <a:solidFill>
                <a:schemeClr val="tx2">
                  <a:lumMod val="50000"/>
                </a:schemeClr>
              </a:solidFill>
            </a:endParaRPr>
          </a:p>
        </p:txBody>
      </p:sp>
      <p:sp>
        <p:nvSpPr>
          <p:cNvPr id="5" name="TextBox 4"/>
          <p:cNvSpPr txBox="1"/>
          <p:nvPr/>
        </p:nvSpPr>
        <p:spPr>
          <a:xfrm>
            <a:off x="218436" y="2419141"/>
            <a:ext cx="8674044" cy="2862322"/>
          </a:xfrm>
          <a:prstGeom prst="rect">
            <a:avLst/>
          </a:prstGeom>
          <a:noFill/>
        </p:spPr>
        <p:txBody>
          <a:bodyPr wrap="square" rtlCol="0">
            <a:spAutoFit/>
          </a:bodyPr>
          <a:lstStyle>
            <a:defPPr>
              <a:defRPr lang="en-US"/>
            </a:defPPr>
            <a:lvl1pPr>
              <a:defRPr sz="2000">
                <a:solidFill>
                  <a:schemeClr val="tx2"/>
                </a:solidFill>
              </a:defRPr>
            </a:lvl1pPr>
          </a:lstStyle>
          <a:p>
            <a:r>
              <a:rPr lang="en-US" dirty="0" smtClean="0"/>
              <a:t>This amount of shared information is part of the Fishery </a:t>
            </a:r>
            <a:r>
              <a:rPr lang="en-US" dirty="0"/>
              <a:t>and Aquaculture knowledge base </a:t>
            </a:r>
            <a:r>
              <a:rPr lang="en-US" dirty="0" smtClean="0"/>
              <a:t>offered to the community in a </a:t>
            </a:r>
            <a:r>
              <a:rPr lang="en-US" dirty="0"/>
              <a:t>form of </a:t>
            </a:r>
            <a:r>
              <a:rPr lang="en-US" b="1" dirty="0"/>
              <a:t>collective knowledge</a:t>
            </a:r>
            <a:r>
              <a:rPr lang="en-US" dirty="0"/>
              <a:t>.</a:t>
            </a:r>
            <a:endParaRPr lang="en-GB" dirty="0"/>
          </a:p>
          <a:p>
            <a:r>
              <a:rPr lang="en-US" dirty="0"/>
              <a:t> </a:t>
            </a:r>
            <a:endParaRPr lang="en-GB" dirty="0"/>
          </a:p>
          <a:p>
            <a:r>
              <a:rPr lang="en-US" b="1" dirty="0" smtClean="0"/>
              <a:t>Benefits</a:t>
            </a:r>
            <a:r>
              <a:rPr lang="en-US" dirty="0" smtClean="0"/>
              <a:t> </a:t>
            </a:r>
            <a:r>
              <a:rPr lang="en-US" dirty="0"/>
              <a:t>for </a:t>
            </a:r>
            <a:r>
              <a:rPr lang="en-US" dirty="0" smtClean="0"/>
              <a:t>information </a:t>
            </a:r>
            <a:r>
              <a:rPr lang="en-US" dirty="0"/>
              <a:t>gathering and mutual exchange, with FAO disseminating third party information :</a:t>
            </a:r>
          </a:p>
          <a:p>
            <a:pPr marL="812800" indent="-342900">
              <a:buFont typeface="Arial" panose="020B0604020202020204" pitchFamily="34" charset="0"/>
              <a:buChar char="•"/>
            </a:pPr>
            <a:r>
              <a:rPr lang="en-US" dirty="0"/>
              <a:t>Overall, Partners’ </a:t>
            </a:r>
            <a:r>
              <a:rPr lang="en-US" b="1" dirty="0"/>
              <a:t>return on investment </a:t>
            </a:r>
            <a:r>
              <a:rPr lang="en-US" dirty="0" smtClean="0"/>
              <a:t>include </a:t>
            </a:r>
            <a:r>
              <a:rPr lang="en-US" b="1" dirty="0"/>
              <a:t>credibility, reliability, </a:t>
            </a:r>
            <a:r>
              <a:rPr lang="en-US" b="1" dirty="0" smtClean="0"/>
              <a:t>	neutrality</a:t>
            </a:r>
            <a:r>
              <a:rPr lang="en-US" b="1" dirty="0"/>
              <a:t>, </a:t>
            </a:r>
            <a:r>
              <a:rPr lang="en-US" dirty="0" smtClean="0"/>
              <a:t>as well </a:t>
            </a:r>
            <a:r>
              <a:rPr lang="en-US" dirty="0"/>
              <a:t>as </a:t>
            </a:r>
            <a:r>
              <a:rPr lang="en-US" b="1" dirty="0"/>
              <a:t>high visibility</a:t>
            </a:r>
            <a:r>
              <a:rPr lang="en-US" dirty="0"/>
              <a:t>. </a:t>
            </a:r>
            <a:endParaRPr lang="en-US" dirty="0" smtClean="0"/>
          </a:p>
          <a:p>
            <a:pPr marL="812800" indent="-342900">
              <a:buFont typeface="Arial" panose="020B0604020202020204" pitchFamily="34" charset="0"/>
              <a:buChar char="•"/>
            </a:pPr>
            <a:r>
              <a:rPr lang="en-US" dirty="0" smtClean="0"/>
              <a:t>Data </a:t>
            </a:r>
            <a:r>
              <a:rPr lang="en-US" dirty="0"/>
              <a:t>owners and data providers can </a:t>
            </a:r>
            <a:r>
              <a:rPr lang="en-US" dirty="0" smtClean="0"/>
              <a:t>also benefit from </a:t>
            </a:r>
            <a:r>
              <a:rPr lang="en-US" b="1" dirty="0"/>
              <a:t>global data </a:t>
            </a:r>
            <a:r>
              <a:rPr lang="en-US" b="1" dirty="0" smtClean="0"/>
              <a:t>	services </a:t>
            </a:r>
            <a:r>
              <a:rPr lang="en-US" dirty="0"/>
              <a:t>in fisheries exposed under a common data </a:t>
            </a:r>
            <a:r>
              <a:rPr lang="en-US" dirty="0" smtClean="0"/>
              <a:t>sharing </a:t>
            </a:r>
            <a:r>
              <a:rPr lang="en-US" dirty="0"/>
              <a:t>policy</a:t>
            </a:r>
            <a:r>
              <a:rPr lang="en-US" dirty="0" smtClean="0"/>
              <a:t>.</a:t>
            </a:r>
            <a:endParaRPr lang="en-GB" dirty="0"/>
          </a:p>
        </p:txBody>
      </p:sp>
    </p:spTree>
    <p:extLst>
      <p:ext uri="{BB962C8B-B14F-4D97-AF65-F5344CB8AC3E}">
        <p14:creationId xmlns:p14="http://schemas.microsoft.com/office/powerpoint/2010/main" val="162804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20254287">
            <a:off x="3781251" y="3645024"/>
            <a:ext cx="3527053" cy="1737047"/>
          </a:xfrm>
          <a:prstGeom prst="ellipse">
            <a:avLst/>
          </a:prstGeom>
          <a:ln>
            <a:noFill/>
          </a:ln>
          <a:effectLst>
            <a:softEdge rad="112500"/>
          </a:effectLst>
        </p:spPr>
      </p:pic>
      <p:sp>
        <p:nvSpPr>
          <p:cNvPr id="5" name="TextBox 4"/>
          <p:cNvSpPr txBox="1"/>
          <p:nvPr/>
        </p:nvSpPr>
        <p:spPr>
          <a:xfrm>
            <a:off x="218434" y="2221858"/>
            <a:ext cx="8097982" cy="1323439"/>
          </a:xfrm>
          <a:prstGeom prst="rect">
            <a:avLst/>
          </a:prstGeom>
          <a:noFill/>
        </p:spPr>
        <p:txBody>
          <a:bodyPr wrap="square" rtlCol="0">
            <a:spAutoFit/>
          </a:bodyPr>
          <a:lstStyle>
            <a:defPPr>
              <a:defRPr lang="en-US"/>
            </a:defPPr>
            <a:lvl1pPr>
              <a:defRPr sz="2000">
                <a:solidFill>
                  <a:schemeClr val="tx2"/>
                </a:solidFill>
              </a:defRPr>
            </a:lvl1pPr>
          </a:lstStyle>
          <a:p>
            <a:r>
              <a:rPr lang="en-GB" dirty="0" smtClean="0"/>
              <a:t>Beyond </a:t>
            </a:r>
            <a:r>
              <a:rPr lang="en-GB" dirty="0"/>
              <a:t>assets already achieved, </a:t>
            </a:r>
            <a:r>
              <a:rPr lang="en-GB" dirty="0" smtClean="0"/>
              <a:t>FAO-FI </a:t>
            </a:r>
            <a:r>
              <a:rPr lang="en-GB" dirty="0"/>
              <a:t>now develops partnerships for innovative IT solutions, with delivery of Global Data services </a:t>
            </a:r>
            <a:r>
              <a:rPr lang="en-GB" dirty="0" smtClean="0"/>
              <a:t>(e.g. VME Database, </a:t>
            </a:r>
            <a:r>
              <a:rPr lang="en-GB" dirty="0"/>
              <a:t>Tuna Atlas, </a:t>
            </a:r>
            <a:r>
              <a:rPr lang="en-GB" dirty="0" smtClean="0"/>
              <a:t>Regional Data Bases, Remote Sensing </a:t>
            </a:r>
            <a:r>
              <a:rPr lang="en-GB" dirty="0"/>
              <a:t>assisted Aquaculture inventories, </a:t>
            </a:r>
            <a:r>
              <a:rPr lang="en-GB" dirty="0" smtClean="0"/>
              <a:t>Global Fishing Watch)</a:t>
            </a:r>
            <a:endParaRPr lang="en-GB" dirty="0"/>
          </a:p>
        </p:txBody>
      </p:sp>
      <p:pic>
        <p:nvPicPr>
          <p:cNvPr id="1028" name="Picture 4" descr="http://www.i-marine.eu/img/iMarin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58" y="4545886"/>
            <a:ext cx="30956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a:stretch>
            <a:fillRect/>
          </a:stretch>
        </p:blipFill>
        <p:spPr>
          <a:xfrm>
            <a:off x="5781586" y="3451060"/>
            <a:ext cx="3039086" cy="22821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6"/>
          <a:stretch>
            <a:fillRect/>
          </a:stretch>
        </p:blipFill>
        <p:spPr>
          <a:xfrm>
            <a:off x="2217806" y="5102895"/>
            <a:ext cx="1322077" cy="558353"/>
          </a:xfrm>
          <a:prstGeom prst="rect">
            <a:avLst/>
          </a:prstGeom>
        </p:spPr>
      </p:pic>
      <p:sp>
        <p:nvSpPr>
          <p:cNvPr id="16" name="Title 1"/>
          <p:cNvSpPr>
            <a:spLocks noGrp="1"/>
          </p:cNvSpPr>
          <p:nvPr>
            <p:ph type="title"/>
          </p:nvPr>
        </p:nvSpPr>
        <p:spPr/>
        <p:txBody>
          <a:bodyPr>
            <a:normAutofit/>
          </a:bodyPr>
          <a:lstStyle/>
          <a:p>
            <a:r>
              <a:rPr lang="en-US" sz="2400" b="1" dirty="0"/>
              <a:t>OUR FISHERY AND AQUACULTURE KNOWLEDGE </a:t>
            </a:r>
            <a:r>
              <a:rPr lang="en-US" sz="2400" b="1" dirty="0" smtClean="0"/>
              <a:t>BASE</a:t>
            </a:r>
            <a:br>
              <a:rPr lang="en-US" sz="2400" b="1" dirty="0" smtClean="0"/>
            </a:br>
            <a:r>
              <a:rPr lang="en-US" sz="2400" b="1" dirty="0">
                <a:solidFill>
                  <a:schemeClr val="tx2">
                    <a:lumMod val="50000"/>
                  </a:schemeClr>
                </a:solidFill>
              </a:rPr>
              <a:t>Building on </a:t>
            </a:r>
            <a:r>
              <a:rPr lang="en-US" sz="2400" b="1" dirty="0" smtClean="0">
                <a:solidFill>
                  <a:schemeClr val="tx2">
                    <a:lumMod val="50000"/>
                  </a:schemeClr>
                </a:solidFill>
              </a:rPr>
              <a:t>global </a:t>
            </a:r>
            <a:r>
              <a:rPr lang="en-US" sz="2400" b="1" dirty="0">
                <a:solidFill>
                  <a:schemeClr val="tx2">
                    <a:lumMod val="50000"/>
                  </a:schemeClr>
                </a:solidFill>
              </a:rPr>
              <a:t>data services</a:t>
            </a:r>
            <a:endParaRPr lang="en-GB" sz="2400" b="1" dirty="0">
              <a:solidFill>
                <a:schemeClr val="tx2">
                  <a:lumMod val="50000"/>
                </a:schemeClr>
              </a:solidFill>
            </a:endParaRPr>
          </a:p>
        </p:txBody>
      </p:sp>
      <p:pic>
        <p:nvPicPr>
          <p:cNvPr id="1026" name="Picture 2" descr="http://wildsouth.org/wp-content/uploads/2012/11/logo-Google-ear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87172">
            <a:off x="5021000" y="5041528"/>
            <a:ext cx="2098969" cy="1317103"/>
          </a:xfrm>
          <a:prstGeom prst="ellipse">
            <a:avLst/>
          </a:prstGeom>
          <a:ln w="635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87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TotalTime>
  <Words>741</Words>
  <Application>Microsoft Office PowerPoint</Application>
  <PresentationFormat>On-screen Show (4:3)</PresentationFormat>
  <Paragraphs>685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HGP明朝E</vt:lpstr>
      <vt:lpstr>Symbol</vt:lpstr>
      <vt:lpstr>Times New Roman</vt:lpstr>
      <vt:lpstr>Waveform</vt:lpstr>
      <vt:lpstr>OUR FISHERY AND AQUACULTURE KNOWLEDGE BASE  A COMMUNITY APPROACH TO COLLECTIVE KNOWLEDGE</vt:lpstr>
      <vt:lpstr>OUR FISHERY AND AQUACULTURE KNOWLEDGE BASE Working Definition</vt:lpstr>
      <vt:lpstr>OUR FISHERY AND AQUACULTURE KNOWLEDGE BASE Supporting the Sustainable Development Goals </vt:lpstr>
      <vt:lpstr>OUR FISHERY AND AQUACULTURE KNOWLEDGE BASE RFB involvement</vt:lpstr>
      <vt:lpstr>OUR FISHERY AND AQUACULTURE KNOWLEDGE BASE RFB involvement</vt:lpstr>
      <vt:lpstr>OUR FISHERY AND AQUACULTURE KNOWLEDGE BASE RFB involvement</vt:lpstr>
      <vt:lpstr>OUR FISHERY AND AQUACULTURE KNOWLEDGE BASE RFB involvement</vt:lpstr>
      <vt:lpstr>OUR FISHERY AND AQUACULTURE KNOWLEDGE BASE Benefits</vt:lpstr>
      <vt:lpstr>OUR FISHERY AND AQUACULTURE KNOWLEDGE BASE Building on global data services</vt:lpstr>
      <vt:lpstr>OUR FISHERY AND AQUACULTURE KNOWLEDGE BASE Building on global data services</vt:lpstr>
      <vt:lpstr>OUR FISHERY AND AQUACULTURE KNOWLEDGE BASE How to strengthen authoritativeness and usage</vt:lpstr>
      <vt:lpstr>OUR FISHERY AND AQUACULTURE KNOWLEDGE BASE RSN is invited to…</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FISHERY AND AQUACULTURE KNOWLEDGE BASE</dc:title>
  <dc:creator>Aureliano Gentile (FIPS)</dc:creator>
  <cp:lastModifiedBy>Gentile, Aureliano (FIPS)</cp:lastModifiedBy>
  <cp:revision>211</cp:revision>
  <dcterms:created xsi:type="dcterms:W3CDTF">2015-10-12T11:42:44Z</dcterms:created>
  <dcterms:modified xsi:type="dcterms:W3CDTF">2016-07-08T09:39:54Z</dcterms:modified>
</cp:coreProperties>
</file>