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794500" cy="9931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urtis, Lori (FIPI)" initials="CL(" lastIdx="3" clrIdx="0">
    <p:extLst>
      <p:ext uri="{19B8F6BF-5375-455C-9EA6-DF929625EA0E}">
        <p15:presenceInfo xmlns:p15="http://schemas.microsoft.com/office/powerpoint/2012/main" userId="S-1-5-21-2107199734-1002509562-578033828-8458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48" d="100"/>
          <a:sy n="48" d="100"/>
        </p:scale>
        <p:origin x="73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7/8/2016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7/8/2016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7/8/2016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7/8/2016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7/8/2016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7/8/2016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4200" y="1298448"/>
            <a:ext cx="7800848" cy="3222752"/>
          </a:xfrm>
        </p:spPr>
        <p:txBody>
          <a:bodyPr>
            <a:normAutofit/>
          </a:bodyPr>
          <a:lstStyle/>
          <a:p>
            <a:r>
              <a:rPr lang="en-US" sz="3200" b="1" cap="al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Analytical </a:t>
            </a:r>
            <a:r>
              <a:rPr lang="en-US" sz="3200" b="1" cap="al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compilation of the Performance review reports</a:t>
            </a:r>
            <a:r>
              <a:rPr lang="en-US" sz="3200" b="1" cap="al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3200" b="1" cap="al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cap="al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200" b="1" cap="al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cap="al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r>
              <a:rPr lang="en-US" sz="3200" b="1" cap="al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cap="al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contents </a:t>
            </a:r>
            <a:r>
              <a:rPr lang="en-US" sz="3200" b="1" cap="al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THE WAY </a:t>
            </a:r>
            <a:r>
              <a:rPr lang="en-US" sz="3200" b="1" cap="al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FORWARD</a:t>
            </a:r>
            <a:br>
              <a:rPr lang="en-US" sz="3200" b="1" cap="al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22613" y="4521199"/>
            <a:ext cx="4671752" cy="1430713"/>
          </a:xfrm>
        </p:spPr>
        <p:txBody>
          <a:bodyPr>
            <a:normAutofit fontScale="55000" lnSpcReduction="20000"/>
          </a:bodyPr>
          <a:lstStyle/>
          <a:p>
            <a:pPr algn="r"/>
            <a:endParaRPr lang="en-US" dirty="0" smtClean="0"/>
          </a:p>
          <a:p>
            <a:pPr algn="r"/>
            <a:r>
              <a:rPr lang="en-US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Piero Mannini</a:t>
            </a:r>
          </a:p>
          <a:p>
            <a:pPr algn="r"/>
            <a:r>
              <a:rPr lang="en-US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Marco Boccia</a:t>
            </a:r>
          </a:p>
          <a:p>
            <a:pPr algn="r"/>
            <a:r>
              <a:rPr lang="en-US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Eliana Haberkon</a:t>
            </a:r>
          </a:p>
          <a:p>
            <a:pPr algn="r"/>
            <a:r>
              <a:rPr lang="en-US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FAO Fisheries and Aquaculture Department</a:t>
            </a:r>
          </a:p>
          <a:p>
            <a:pPr algn="r"/>
            <a:endParaRPr lang="en-US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24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7940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 considerations</a:t>
            </a: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0"/>
            <a:ext cx="7315200" cy="68580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COFI - XXVI Session (2005) -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recognized importance of independent assessments 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RFMOs’ performance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UNGA stressed  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importance 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PRs as independent evaluations for RFMOs/As and recommended: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transparent criteria based on international instruments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consider best practices for RFMOs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elements of independent evaluation</a:t>
            </a:r>
            <a:endParaRPr lang="en-US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FAO Fisheries and Aquaculture Circular No. 1072 / 2012, the FAO Circular No. 1108 “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Implementation of Performance Review Reports by Regional Fishery Bodies, 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2004-2014”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provided a list of criteria for PRs and also showed that: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Panels rely primarily on official documents and interviews with official RFB staff, and that;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RFB foundational texts are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examined vis-à-vis the international conventions and soft-law fishery instruments</a:t>
            </a: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34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32639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Commonly recognized criteria to PRs (1)</a:t>
            </a: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787400"/>
            <a:ext cx="7315200" cy="534670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US" b="1" dirty="0" smtClean="0"/>
          </a:p>
          <a:p>
            <a:pPr marL="0" lvl="0" indent="0">
              <a:buNone/>
            </a:pPr>
            <a:endParaRPr lang="en-US" b="1" dirty="0"/>
          </a:p>
          <a:p>
            <a:pPr marL="0" lvl="0" indent="0">
              <a:lnSpc>
                <a:spcPct val="100000"/>
              </a:lnSpc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FAO 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Circular No. 1108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Conservation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management of fish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stocks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Compliance with and enforcement of international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Legal framework, financial affairs,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Cooperation with other international organizations and non-member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ocio-economic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aspects of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fishing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uties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RFBs towards developing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countries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85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32004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Suggested elements and 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criteria 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be considered when conducting PRs (2)</a:t>
            </a: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685800"/>
            <a:ext cx="7315200" cy="56388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n-GB" b="1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GB" sz="2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Outcomes of the resumed Review </a:t>
            </a:r>
            <a:r>
              <a:rPr lang="en-GB" sz="2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Conference on the </a:t>
            </a:r>
            <a:r>
              <a:rPr lang="en-GB" sz="2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UNFSA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 sz="2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23-29 May 2016</a:t>
            </a:r>
            <a:endParaRPr lang="en-US" sz="29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GB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Enhancing </a:t>
            </a:r>
            <a:r>
              <a:rPr lang="en-GB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 </a:t>
            </a:r>
            <a:r>
              <a:rPr lang="en-GB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consistency</a:t>
            </a:r>
            <a:endParaRPr lang="en-US" sz="2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GB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Making </a:t>
            </a:r>
            <a:r>
              <a:rPr lang="en-GB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 </a:t>
            </a:r>
            <a:r>
              <a:rPr lang="en-GB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RFMOs mandatory</a:t>
            </a:r>
            <a:endParaRPr lang="en-US" sz="2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GB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need for performance assessments of RFMO members</a:t>
            </a:r>
            <a:endParaRPr lang="en-US" sz="2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GB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Stepwise approach and follow-up mechanism for implementing </a:t>
            </a:r>
            <a:r>
              <a:rPr lang="en-GB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 </a:t>
            </a:r>
            <a:r>
              <a:rPr lang="en-GB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</a:t>
            </a:r>
            <a:endParaRPr lang="en-US" sz="2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GB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Adaptive</a:t>
            </a:r>
            <a:r>
              <a:rPr lang="en-GB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independent and regular review exercise</a:t>
            </a:r>
            <a:endParaRPr lang="en-US" sz="2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GB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Ensuring the principle of accountability, transparency and participation from civil society</a:t>
            </a:r>
            <a:endParaRPr lang="en-US" sz="2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GB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Time-bound implementation of recommendations</a:t>
            </a:r>
            <a:endParaRPr lang="en-US" sz="2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GB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Ensuring regular RFMO </a:t>
            </a:r>
            <a:r>
              <a:rPr lang="en-GB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 </a:t>
            </a:r>
            <a:r>
              <a:rPr lang="en-GB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GB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include elements </a:t>
            </a:r>
            <a:r>
              <a:rPr lang="en-GB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independent evaluation, seeking information from all stakeholders</a:t>
            </a:r>
            <a:endParaRPr lang="en-US" sz="2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081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690368" cy="27813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Challenges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0912" y="817880"/>
            <a:ext cx="7315200" cy="527812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Challenges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ifficulties in finding criteria that can be accepted by all regions and that reflect particular circumstances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ach RFMO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operates in a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specific geo-political environment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elated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factors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each regional context should be taken into consideration and reflected in the criteria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applied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degree of commonality in the factors affecting RFBs performance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v"/>
            </a:pP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Outcome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Resumed Review Conference on the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UNFSA: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There is a need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adjust / include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 elements and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criteria so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to ensure a complete and clear picture of how the RFBs are performing</a:t>
            </a:r>
          </a:p>
        </p:txBody>
      </p:sp>
    </p:spTree>
    <p:extLst>
      <p:ext uri="{BB962C8B-B14F-4D97-AF65-F5344CB8AC3E}">
        <p14:creationId xmlns:p14="http://schemas.microsoft.com/office/powerpoint/2010/main" val="67630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Future reviews of Performance Reviews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 sz="2400" dirty="0" smtClean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FAO is looking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possible modalities and criteria for the development of another similar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 to the Circular No. 1108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nputs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views from Secretaries of RFBs, based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the Circular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No.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1108 key findings will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taken into consideration so as to guarantee a constructive consultative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Principles and elements suggested by the </a:t>
            </a:r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Review Conference on the </a:t>
            </a: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UNFSA in addition to the criteria noted by FAO circular No. 1108 could be applied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0141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4200" y="1298448"/>
            <a:ext cx="7800848" cy="3222752"/>
          </a:xfrm>
        </p:spPr>
        <p:txBody>
          <a:bodyPr>
            <a:normAutofit/>
          </a:bodyPr>
          <a:lstStyle/>
          <a:p>
            <a:pPr algn="ctr"/>
            <a:r>
              <a:rPr lang="en-US" sz="3200" b="1" cap="al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br>
              <a:rPr lang="en-US" sz="3200" b="1" cap="al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cap="al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cap="al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54600" y="4381500"/>
            <a:ext cx="3187700" cy="1203146"/>
          </a:xfrm>
        </p:spPr>
        <p:txBody>
          <a:bodyPr>
            <a:normAutofit fontScale="40000" lnSpcReduction="20000"/>
          </a:bodyPr>
          <a:lstStyle/>
          <a:p>
            <a:pPr algn="r"/>
            <a:r>
              <a:rPr lang="en-US" sz="29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Piero Mannini</a:t>
            </a:r>
          </a:p>
          <a:p>
            <a:pPr algn="r"/>
            <a:r>
              <a:rPr lang="en-US" sz="29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Marco Boccia</a:t>
            </a:r>
          </a:p>
          <a:p>
            <a:pPr algn="r"/>
            <a:r>
              <a:rPr lang="en-US" sz="29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Eliana Haberkon</a:t>
            </a:r>
          </a:p>
          <a:p>
            <a:pPr algn="r"/>
            <a:r>
              <a:rPr lang="en-US" sz="29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9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FAO Fisheries and Aquaculture Department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629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350</TotalTime>
  <Words>369</Words>
  <Application>Microsoft Office PowerPoint</Application>
  <PresentationFormat>Widescreen</PresentationFormat>
  <Paragraphs>58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Corbel</vt:lpstr>
      <vt:lpstr>Times New Roman</vt:lpstr>
      <vt:lpstr>Wingdings</vt:lpstr>
      <vt:lpstr>Wingdings 2</vt:lpstr>
      <vt:lpstr>Frame</vt:lpstr>
      <vt:lpstr>Analytical compilation of the Performance review reports:   methods, contents AND THE WAY FORWARD </vt:lpstr>
      <vt:lpstr>General considerations</vt:lpstr>
      <vt:lpstr>Commonly recognized criteria to PRs (1)</vt:lpstr>
      <vt:lpstr> Suggested elements and criteria to be considered when conducting PRs (2)</vt:lpstr>
      <vt:lpstr>  Challenges </vt:lpstr>
      <vt:lpstr>Future reviews of Performance Reviews </vt:lpstr>
      <vt:lpstr>THANK YOU   </vt:lpstr>
    </vt:vector>
  </TitlesOfParts>
  <Company>FAO of the UN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Analytical compilation of the Performance review reports:   methods, content AND THE WAY FORWARD</dc:title>
  <dc:creator>Haberkon, Eliana (OPC)</dc:creator>
  <cp:lastModifiedBy>Mannini, Piero (FIAP)</cp:lastModifiedBy>
  <cp:revision>31</cp:revision>
  <cp:lastPrinted>2016-07-08T14:11:10Z</cp:lastPrinted>
  <dcterms:created xsi:type="dcterms:W3CDTF">2016-07-07T12:07:23Z</dcterms:created>
  <dcterms:modified xsi:type="dcterms:W3CDTF">2016-07-08T14:54:26Z</dcterms:modified>
</cp:coreProperties>
</file>